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5.jpg" ContentType="image/jpg"/>
  <Override PartName="/ppt/media/image100.jpg" ContentType="image/jp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151.jpg" ContentType="image/jpg"/>
  <Override PartName="/ppt/media/image185.jpg" ContentType="image/jpg"/>
  <Override PartName="/ppt/media/image204.jpg" ContentType="image/jpg"/>
  <Override PartName="/ppt/media/image20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6" r:id="rId2"/>
    <p:sldMasterId id="2147483701" r:id="rId3"/>
    <p:sldMasterId id="2147483725" r:id="rId4"/>
    <p:sldMasterId id="2147483738" r:id="rId5"/>
    <p:sldMasterId id="2147483831" r:id="rId6"/>
    <p:sldMasterId id="2147483884" r:id="rId7"/>
  </p:sldMasterIdLst>
  <p:notesMasterIdLst>
    <p:notesMasterId r:id="rId33"/>
  </p:notesMasterIdLst>
  <p:handoutMasterIdLst>
    <p:handoutMasterId r:id="rId34"/>
  </p:handoutMasterIdLst>
  <p:sldIdLst>
    <p:sldId id="356" r:id="rId8"/>
    <p:sldId id="369" r:id="rId9"/>
    <p:sldId id="266" r:id="rId10"/>
    <p:sldId id="371" r:id="rId11"/>
    <p:sldId id="372" r:id="rId12"/>
    <p:sldId id="374" r:id="rId13"/>
    <p:sldId id="358" r:id="rId14"/>
    <p:sldId id="272" r:id="rId15"/>
    <p:sldId id="375" r:id="rId16"/>
    <p:sldId id="376" r:id="rId17"/>
    <p:sldId id="380" r:id="rId18"/>
    <p:sldId id="379" r:id="rId19"/>
    <p:sldId id="300" r:id="rId20"/>
    <p:sldId id="367" r:id="rId21"/>
    <p:sldId id="368" r:id="rId22"/>
    <p:sldId id="417" r:id="rId23"/>
    <p:sldId id="475" r:id="rId24"/>
    <p:sldId id="472" r:id="rId25"/>
    <p:sldId id="473" r:id="rId26"/>
    <p:sldId id="454" r:id="rId27"/>
    <p:sldId id="455" r:id="rId28"/>
    <p:sldId id="457" r:id="rId29"/>
    <p:sldId id="476" r:id="rId30"/>
    <p:sldId id="458" r:id="rId31"/>
    <p:sldId id="355" r:id="rId32"/>
  </p:sldIdLst>
  <p:sldSz cx="18288000" cy="1028541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MS PGothic" panose="020B0600070205080204" pitchFamily="34" charset="-128"/>
      <p:regular r:id="rId53"/>
    </p:embeddedFont>
    <p:embeddedFont>
      <p:font typeface="Nunito Sans" panose="020B0604020202020204" charset="0"/>
      <p:regular r:id="rId54"/>
      <p:bold r:id="rId55"/>
      <p:italic r:id="rId56"/>
      <p:boldItalic r:id="rId57"/>
    </p:embeddedFont>
    <p:embeddedFont>
      <p:font typeface="Nunito Sans ExtraBold" panose="020B0604020202020204" charset="0"/>
      <p:bold r:id="rId58"/>
      <p:boldItalic r:id="rId59"/>
    </p:embeddedFont>
    <p:embeddedFont>
      <p:font typeface="Nunito Sans Light" panose="020B0604020202020204" charset="0"/>
      <p:regular r:id="rId60"/>
      <p:italic r:id="rId61"/>
    </p:embeddedFont>
    <p:embeddedFont>
      <p:font typeface="Nunito Sans SemiBold" panose="020B0604020202020204" charset="0"/>
      <p:bold r:id="rId62"/>
      <p:boldItalic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Open Sans Semibold" panose="020B0604020202020204" charset="0"/>
      <p:bold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  <p:embeddedFont>
      <p:font typeface="Ubuntu" panose="020B0604020202020204" charset="0"/>
      <p:regular r:id="rId74"/>
      <p:bold r:id="rId75"/>
      <p:italic r:id="rId76"/>
      <p:boldItalic r:id="rId77"/>
    </p:embeddedFont>
    <p:embeddedFont>
      <p:font typeface="Ubuntu Bold" panose="020B0604020202020204" charset="0"/>
      <p:bold r:id="rId78"/>
    </p:embeddedFont>
    <p:embeddedFont>
      <p:font typeface="Ubuntu Medium" panose="020B0604030602030204" charset="0"/>
      <p:regular r:id="rId79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2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B9BD5"/>
    <a:srgbClr val="F4B183"/>
    <a:srgbClr val="FEA34F"/>
    <a:srgbClr val="46B688"/>
    <a:srgbClr val="FFCCFF"/>
    <a:srgbClr val="FFD966"/>
    <a:srgbClr val="A9D18E"/>
    <a:srgbClr val="016AA3"/>
    <a:srgbClr val="FFF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66" y="480"/>
      </p:cViewPr>
      <p:guideLst>
        <p:guide orient="horz" pos="3262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6" Type="http://schemas.openxmlformats.org/officeDocument/2006/relationships/font" Target="fonts/font4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font" Target="fonts/font40.fntdata"/><Relationship Id="rId79" Type="http://schemas.openxmlformats.org/officeDocument/2006/relationships/font" Target="fonts/font4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7.fntdata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font" Target="fonts/font44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Sheet1!$P$21</c:f>
              <c:strCache>
                <c:ptCount val="1"/>
                <c:pt idx="0">
                  <c:v>Pusat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id-ID" sz="16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Sheet1!$Q$20:$W$20</c:f>
              <c:strCache>
                <c:ptCount val="7"/>
                <c:pt idx="0">
                  <c:v>SD</c:v>
                </c:pt>
                <c:pt idx="1">
                  <c:v>SMP</c:v>
                </c:pt>
                <c:pt idx="2">
                  <c:v>SMA</c:v>
                </c:pt>
                <c:pt idx="3">
                  <c:v>Diploma</c:v>
                </c:pt>
                <c:pt idx="4">
                  <c:v>S-1</c:v>
                </c:pt>
                <c:pt idx="5">
                  <c:v>S-2</c:v>
                </c:pt>
                <c:pt idx="6">
                  <c:v>S-3</c:v>
                </c:pt>
              </c:strCache>
            </c:strRef>
          </c:cat>
          <c:val>
            <c:numRef>
              <c:f>Sheet1!$Q$21:$W$21</c:f>
              <c:numCache>
                <c:formatCode>0.0</c:formatCode>
                <c:ptCount val="7"/>
                <c:pt idx="0">
                  <c:v>1.136526978465862</c:v>
                </c:pt>
                <c:pt idx="1">
                  <c:v>1.800329631731107</c:v>
                </c:pt>
                <c:pt idx="2">
                  <c:v>26.301153711058987</c:v>
                </c:pt>
                <c:pt idx="3">
                  <c:v>13.899759530950307</c:v>
                </c:pt>
                <c:pt idx="4">
                  <c:v>42.436897138688444</c:v>
                </c:pt>
                <c:pt idx="5">
                  <c:v>13.161384453270649</c:v>
                </c:pt>
                <c:pt idx="6" formatCode="0.00">
                  <c:v>1.2639485558347519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B-4926-A19C-C8467648951A}"/>
            </c:ext>
          </c:extLst>
        </c:ser>
        <c:ser>
          <c:idx val="1"/>
          <c:order val="1"/>
          <c:tx>
            <c:strRef>
              <c:f>Sheet1!$P$22</c:f>
              <c:strCache>
                <c:ptCount val="1"/>
                <c:pt idx="0">
                  <c:v>Daerah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id-ID"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Sheet1!$Q$20:$W$20</c:f>
              <c:strCache>
                <c:ptCount val="7"/>
                <c:pt idx="0">
                  <c:v>SD</c:v>
                </c:pt>
                <c:pt idx="1">
                  <c:v>SMP</c:v>
                </c:pt>
                <c:pt idx="2">
                  <c:v>SMA</c:v>
                </c:pt>
                <c:pt idx="3">
                  <c:v>Diploma</c:v>
                </c:pt>
                <c:pt idx="4">
                  <c:v>S-1</c:v>
                </c:pt>
                <c:pt idx="5">
                  <c:v>S-2</c:v>
                </c:pt>
                <c:pt idx="6">
                  <c:v>S-3</c:v>
                </c:pt>
              </c:strCache>
            </c:strRef>
          </c:cat>
          <c:val>
            <c:numRef>
              <c:f>Sheet1!$Q$22:$W$22</c:f>
              <c:numCache>
                <c:formatCode>0.0</c:formatCode>
                <c:ptCount val="7"/>
                <c:pt idx="0">
                  <c:v>1.1931140987916851</c:v>
                </c:pt>
                <c:pt idx="1">
                  <c:v>1.88868667245197</c:v>
                </c:pt>
                <c:pt idx="2">
                  <c:v>26.54916211958091</c:v>
                </c:pt>
                <c:pt idx="3">
                  <c:v>22.960381818784182</c:v>
                </c:pt>
                <c:pt idx="4">
                  <c:v>43.869264428662014</c:v>
                </c:pt>
                <c:pt idx="5">
                  <c:v>3.5092115201562639</c:v>
                </c:pt>
                <c:pt idx="6" formatCode="0.00">
                  <c:v>3.0179341572516487E-2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2B-4926-A19C-C846764895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6211584"/>
        <c:axId val="236217472"/>
      </c:barChart>
      <c:catAx>
        <c:axId val="23621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d-ID"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236217472"/>
        <c:crosses val="autoZero"/>
        <c:auto val="1"/>
        <c:lblAlgn val="ctr"/>
        <c:lblOffset val="100"/>
        <c:noMultiLvlLbl val="0"/>
      </c:catAx>
      <c:valAx>
        <c:axId val="236217472"/>
        <c:scaling>
          <c:orientation val="minMax"/>
          <c:max val="45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crossAx val="23621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236605272966188"/>
          <c:y val="0.84692811418486569"/>
          <c:w val="0.16268013927074987"/>
          <c:h val="0.1530718858151385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id-ID"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597E1-3344-4219-99CA-39FA252E4FE8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22E56-773B-4BF4-90BC-AD7E5924A8C1}">
      <dgm:prSet phldrT="[Text]"/>
      <dgm:spPr>
        <a:solidFill>
          <a:srgbClr val="015685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TRANSFER DAN DANA DESA</a:t>
          </a:r>
        </a:p>
      </dgm:t>
    </dgm:pt>
    <dgm:pt modelId="{1C339740-CE31-44E6-8638-5DBBC72377D9}" type="parTrans" cxnId="{4FFF9CEE-7CF1-453E-8A74-39A32AA6F573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B4D00B66-9C5C-468B-916E-BE82B29E2859}" type="sibTrans" cxnId="{4FFF9CEE-7CF1-453E-8A74-39A32AA6F573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8C100790-0C94-4B43-BC70-0D5D4E809520}">
      <dgm:prSet phldrT="[Text]"/>
      <dgm:spPr>
        <a:solidFill>
          <a:srgbClr val="016AA3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PERIMBANGAN</a:t>
          </a:r>
        </a:p>
      </dgm:t>
    </dgm:pt>
    <dgm:pt modelId="{45671E57-151A-4C83-8E8D-4BE10D488811}" type="parTrans" cxnId="{566C2624-D65B-44BE-AD5D-CBA37C7EE261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F645B9D8-8855-4D2E-AF03-8AED95C9F0F3}" type="sibTrans" cxnId="{566C2624-D65B-44BE-AD5D-CBA37C7EE261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BB55803C-C511-4FA5-971D-63F99ECA2F5A}">
      <dgm:prSet phldrT="[Text]"/>
      <dgm:spPr>
        <a:solidFill>
          <a:srgbClr val="0185CF"/>
        </a:solidFill>
      </dgm:spPr>
      <dgm:t>
        <a:bodyPr/>
        <a:lstStyle/>
        <a:p>
          <a:r>
            <a:rPr lang="en-US" b="1" i="0" dirty="0">
              <a:latin typeface="Nunito Sans" panose="00000500000000000000" pitchFamily="2" charset="0"/>
            </a:rPr>
            <a:t>DANA TRANSFER UMUM</a:t>
          </a:r>
        </a:p>
      </dgm:t>
    </dgm:pt>
    <dgm:pt modelId="{7D3BCB8C-7ABB-4B29-AE62-FF6C8E5D0B21}" type="parTrans" cxnId="{12353F0B-3386-4B34-A366-21265ABBE17F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6F98DB9C-7951-43F7-90A5-55C799D1D555}" type="sibTrans" cxnId="{12353F0B-3386-4B34-A366-21265ABBE17F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8275E782-F613-4DCA-BDEE-0609915FC0B2}">
      <dgm:prSet phldrT="[Text]"/>
      <dgm:spPr>
        <a:solidFill>
          <a:srgbClr val="0185CF"/>
        </a:solidFill>
      </dgm:spPr>
      <dgm:t>
        <a:bodyPr/>
        <a:lstStyle/>
        <a:p>
          <a:r>
            <a:rPr lang="en-US" b="1" i="0" dirty="0">
              <a:latin typeface="Nunito Sans" panose="00000500000000000000" pitchFamily="2" charset="0"/>
            </a:rPr>
            <a:t>DANA TRANSFER KHUSUS</a:t>
          </a:r>
        </a:p>
      </dgm:t>
    </dgm:pt>
    <dgm:pt modelId="{A50E442F-9A9C-4235-BB91-DB7D5690EE6A}" type="parTrans" cxnId="{006B2C75-843E-4971-84B3-A8650CD33EDB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01AB180B-81A6-4E5F-8B11-EB49D36BFAF7}" type="sibTrans" cxnId="{006B2C75-843E-4971-84B3-A8650CD33EDB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8F73382C-4379-4F47-9134-04634DF2E4B1}">
      <dgm:prSet phldrT="[Text]"/>
      <dgm:spPr>
        <a:solidFill>
          <a:srgbClr val="016AA3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INSENTIF DAERAH</a:t>
          </a:r>
        </a:p>
      </dgm:t>
    </dgm:pt>
    <dgm:pt modelId="{263EDA63-AB37-4B1A-B2AA-0DCDA9D65BE5}" type="parTrans" cxnId="{4B20AEFF-800E-45C2-B0C3-D7B9F4DAB73F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52A18104-0CD7-495E-AA9D-57C264B876B9}" type="sibTrans" cxnId="{4B20AEFF-800E-45C2-B0C3-D7B9F4DAB73F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8E0FB10D-50E4-4FB8-9908-1649E67D5238}">
      <dgm:prSet phldrT="[Text]"/>
      <dgm:spPr>
        <a:solidFill>
          <a:srgbClr val="016AA3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OTONOMI KHUSUS DAN DIY</a:t>
          </a:r>
        </a:p>
      </dgm:t>
    </dgm:pt>
    <dgm:pt modelId="{CF395EB2-B898-4014-8384-C8EFE0FD4F7B}" type="parTrans" cxnId="{39F3008C-4071-481D-8EDE-11C22C5A4EA7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4117A24C-5410-4CE7-9B1A-A42187EEFF3D}" type="sibTrans" cxnId="{39F3008C-4071-481D-8EDE-11C22C5A4EA7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BCEEBD65-36A2-4246-887B-09AFD9F046F6}">
      <dgm:prSet phldrT="[Text]"/>
      <dgm:spPr>
        <a:solidFill>
          <a:srgbClr val="016AA3"/>
        </a:solidFill>
      </dgm:spPr>
      <dgm:t>
        <a:bodyPr/>
        <a:lstStyle/>
        <a:p>
          <a:r>
            <a:rPr lang="en-US" b="1" i="0" dirty="0">
              <a:solidFill>
                <a:schemeClr val="bg1"/>
              </a:solidFill>
              <a:latin typeface="Nunito Sans" panose="00000500000000000000" pitchFamily="2" charset="0"/>
            </a:rPr>
            <a:t>DANA DESA</a:t>
          </a:r>
        </a:p>
      </dgm:t>
    </dgm:pt>
    <dgm:pt modelId="{E73A4434-C8DB-4602-AB58-D0B71D033393}" type="parTrans" cxnId="{88B60FC7-3585-4E4E-8C50-DE53010FCE12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2F48DEA3-08F3-4B2D-8FA1-7A444A2B3D85}" type="sibTrans" cxnId="{88B60FC7-3585-4E4E-8C50-DE53010FCE12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2D1F66AD-8E9D-426C-8BFE-67AE97DF279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DAK FISIK</a:t>
          </a:r>
        </a:p>
      </dgm:t>
    </dgm:pt>
    <dgm:pt modelId="{C8B12C97-2A71-4E28-9B4D-EA305FAFAE19}" type="parTrans" cxnId="{6DAC5A83-05F5-42CF-B153-72081631A8A0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85E110F1-0028-4398-B6AC-507E26F5E837}" type="sibTrans" cxnId="{6DAC5A83-05F5-42CF-B153-72081631A8A0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D6A78313-E263-4898-A89A-C4A95C0ADEC5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DAK NON FISIK</a:t>
          </a:r>
        </a:p>
      </dgm:t>
    </dgm:pt>
    <dgm:pt modelId="{2A30253E-465B-4892-9D76-D3C7FBF20074}" type="parTrans" cxnId="{42EBFEE7-E35C-4DE0-B933-71E7E0A20F2A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D287250B-407E-4F30-9508-E52A5E99C82A}" type="sibTrans" cxnId="{42EBFEE7-E35C-4DE0-B933-71E7E0A20F2A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5B2FF5A8-D620-46BE-A140-1684E7848DCE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ALOKASI UMUM</a:t>
          </a:r>
        </a:p>
      </dgm:t>
    </dgm:pt>
    <dgm:pt modelId="{2E833EBB-DE84-45B4-A552-208EA582AE8A}" type="parTrans" cxnId="{8A0069BA-62CF-4967-B05E-07B93A723012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71BE6848-39C2-47C2-909D-F634201B9ED5}" type="sibTrans" cxnId="{8A0069BA-62CF-4967-B05E-07B93A723012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4AD7C10F-6836-4131-8990-6699FE11A824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DANA BAGI HASIL</a:t>
          </a:r>
        </a:p>
      </dgm:t>
    </dgm:pt>
    <dgm:pt modelId="{BCAD4003-E65F-4D1D-A7DC-09079C272BAC}" type="parTrans" cxnId="{A6215A5C-5D98-417C-804B-2D17BF4A50BB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14A184AA-3BCF-4EAD-89D7-EE9EB592F00D}" type="sibTrans" cxnId="{A6215A5C-5D98-417C-804B-2D17BF4A50BB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4EC43820-2142-41DA-ABDA-2DFB96E5DAC1}">
      <dgm:prSet phldrT="[Text]"/>
      <dgm:spPr>
        <a:solidFill>
          <a:srgbClr val="0185CF"/>
        </a:solidFill>
      </dgm:spPr>
      <dgm:t>
        <a:bodyPr/>
        <a:lstStyle/>
        <a:p>
          <a:r>
            <a:rPr lang="en-US" b="1" i="0" dirty="0">
              <a:latin typeface="Nunito Sans" panose="00000500000000000000" pitchFamily="2" charset="0"/>
            </a:rPr>
            <a:t>DIY</a:t>
          </a:r>
        </a:p>
      </dgm:t>
    </dgm:pt>
    <dgm:pt modelId="{C1C4E9A1-17C6-4477-BCF2-1B1D6D7B76DA}" type="parTrans" cxnId="{0B4DD663-75A2-45FC-A15F-EAF8552B2460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E144D5C5-5BFC-46C7-80DE-8DC5DEFF00DA}" type="sibTrans" cxnId="{0B4DD663-75A2-45FC-A15F-EAF8552B2460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B63D72CE-D276-42AD-B575-3DC7617B29D0}">
      <dgm:prSet phldrT="[Text]"/>
      <dgm:spPr>
        <a:solidFill>
          <a:srgbClr val="0185CF"/>
        </a:solidFill>
      </dgm:spPr>
      <dgm:t>
        <a:bodyPr/>
        <a:lstStyle/>
        <a:p>
          <a:r>
            <a:rPr lang="en-US" b="1" i="0" dirty="0">
              <a:latin typeface="Nunito Sans" panose="00000500000000000000" pitchFamily="2" charset="0"/>
            </a:rPr>
            <a:t>OTONOMI KHUSUS</a:t>
          </a:r>
        </a:p>
      </dgm:t>
    </dgm:pt>
    <dgm:pt modelId="{14F94D9E-9362-4C2A-A0CE-10633576EEB7}" type="parTrans" cxnId="{2D767161-DE94-43C7-8463-FB71EB34E50D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B6450B46-D8EE-4C8A-B233-E9F202B1457E}" type="sibTrans" cxnId="{2D767161-DE94-43C7-8463-FB71EB34E50D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3292CFF4-C76B-4D79-A3DB-2F95909CE69C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OTSUS ACEH</a:t>
          </a:r>
        </a:p>
      </dgm:t>
    </dgm:pt>
    <dgm:pt modelId="{176DD8D7-B7B5-4F8E-B239-607E7CD7F78A}" type="parTrans" cxnId="{F4B06A01-EB63-4BF3-8C04-2EB2B7B41249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A5C7A1A6-8671-4C87-A05A-7371B1BADE26}" type="sibTrans" cxnId="{F4B06A01-EB63-4BF3-8C04-2EB2B7B41249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34132271-D789-44EB-9F49-C9021A56A5EF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OTSUS PAPUA BARAT</a:t>
          </a:r>
        </a:p>
      </dgm:t>
    </dgm:pt>
    <dgm:pt modelId="{A6F5895A-87E5-4BC9-9372-672EDD3754CE}" type="parTrans" cxnId="{E5872727-38C2-4FD7-87CC-F9B392B785D4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55D5A74A-1D45-4F55-81C8-0FCC537B0243}" type="sibTrans" cxnId="{E5872727-38C2-4FD7-87CC-F9B392B785D4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41CE3E00-6DD9-494D-9975-A425E98DE172}">
      <dgm:prSet phldrT="[Text]"/>
      <dgm:spPr>
        <a:solidFill>
          <a:srgbClr val="AAAAAA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DBH PAJAK</a:t>
          </a:r>
        </a:p>
      </dgm:t>
    </dgm:pt>
    <dgm:pt modelId="{E2FADE38-9FC5-4962-8C10-86034008A7E6}" type="parTrans" cxnId="{0B925BDE-7E27-4BA9-A54B-77B88C984752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E7667173-9DD0-4F7C-BFFD-ACAE9BE47791}" type="sibTrans" cxnId="{0B925BDE-7E27-4BA9-A54B-77B88C984752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2686A0CA-63A0-4934-A1EF-AD37DAE4E4AA}">
      <dgm:prSet phldrT="[Text]"/>
      <dgm:spPr>
        <a:solidFill>
          <a:srgbClr val="AAAAAA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DBH SDA</a:t>
          </a:r>
        </a:p>
      </dgm:t>
    </dgm:pt>
    <dgm:pt modelId="{B9ED78C9-3C07-4272-B28C-2DF5BD104036}" type="parTrans" cxnId="{537E4F6D-58B8-46BC-BFD1-EE63E899E6C4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CAA8F071-D335-48CE-BA68-78ACF094FF2B}" type="sibTrans" cxnId="{537E4F6D-58B8-46BC-BFD1-EE63E899E6C4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52717836-850B-45CB-A542-E31DADFB649B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OTSUS PAPUA</a:t>
          </a:r>
        </a:p>
      </dgm:t>
    </dgm:pt>
    <dgm:pt modelId="{1C6E203A-04B8-484E-96EB-E2B84C063B1F}" type="parTrans" cxnId="{14212B3F-8234-427E-A264-26B59D9DBA0B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1214BA5C-3644-4A87-95E7-6944FEFC4FEE}" type="sibTrans" cxnId="{14212B3F-8234-427E-A264-26B59D9DBA0B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F69580A2-0B88-4567-B379-A22B7873B738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TAMBAHAN INFRASTRUKTUR PAPUA</a:t>
          </a:r>
        </a:p>
      </dgm:t>
    </dgm:pt>
    <dgm:pt modelId="{7E6A11BE-ACB0-4B97-9F9E-8A13C9F0A83C}" type="parTrans" cxnId="{5241F905-D5E6-48A7-8252-B6C9EF2AA4E5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0695BF3B-486D-4C59-A537-5FFA0370C32D}" type="sibTrans" cxnId="{5241F905-D5E6-48A7-8252-B6C9EF2AA4E5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F5FD224D-10B7-42E6-AB9E-8DD261F8EB40}">
      <dgm:prSet phldrT="[Text]"/>
      <dgm:spPr>
        <a:solidFill>
          <a:srgbClr val="7C7C7C"/>
        </a:solidFill>
      </dgm:spPr>
      <dgm:t>
        <a:bodyPr/>
        <a:lstStyle/>
        <a:p>
          <a:r>
            <a:rPr lang="en-US" b="0" i="0" dirty="0">
              <a:latin typeface="Nunito Sans" panose="00000500000000000000" pitchFamily="2" charset="0"/>
            </a:rPr>
            <a:t>TAMBAHAN INFRASTRUKTUR PAPUA BARAT</a:t>
          </a:r>
        </a:p>
      </dgm:t>
    </dgm:pt>
    <dgm:pt modelId="{97CC0F54-587C-4BD9-96B6-1E5323EE272A}" type="parTrans" cxnId="{799C7189-7BB9-4499-8B16-8440952F2F86}">
      <dgm:prSet/>
      <dgm:spPr>
        <a:ln w="9525">
          <a:solidFill>
            <a:srgbClr val="AAAAAA"/>
          </a:solidFill>
        </a:ln>
      </dgm:spPr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6830FA55-5F88-449B-852D-C4C48F619F4D}" type="sibTrans" cxnId="{799C7189-7BB9-4499-8B16-8440952F2F86}">
      <dgm:prSet/>
      <dgm:spPr/>
      <dgm:t>
        <a:bodyPr/>
        <a:lstStyle/>
        <a:p>
          <a:endParaRPr lang="en-US" b="0" i="0">
            <a:latin typeface="Century Gothic" panose="020B0502020202020204" pitchFamily="34" charset="0"/>
          </a:endParaRPr>
        </a:p>
      </dgm:t>
    </dgm:pt>
    <dgm:pt modelId="{D3CC4EC2-6537-4989-95D1-14DFCEAC7CEE}" type="pres">
      <dgm:prSet presAssocID="{D56597E1-3344-4219-99CA-39FA252E4FE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413E8C4-87C8-4671-B923-8D62A60C54E4}" type="pres">
      <dgm:prSet presAssocID="{81E22E56-773B-4BF4-90BC-AD7E5924A8C1}" presName="root1" presStyleCnt="0"/>
      <dgm:spPr/>
    </dgm:pt>
    <dgm:pt modelId="{20C2A2D4-BBA3-4638-9A97-6EA7AAA24284}" type="pres">
      <dgm:prSet presAssocID="{81E22E56-773B-4BF4-90BC-AD7E5924A8C1}" presName="LevelOneTextNode" presStyleLbl="node0" presStyleIdx="0" presStyleCnt="1">
        <dgm:presLayoutVars>
          <dgm:chPref val="3"/>
        </dgm:presLayoutVars>
      </dgm:prSet>
      <dgm:spPr/>
    </dgm:pt>
    <dgm:pt modelId="{0FB4CBEE-4210-4502-BB99-E330F7B2C8F9}" type="pres">
      <dgm:prSet presAssocID="{81E22E56-773B-4BF4-90BC-AD7E5924A8C1}" presName="level2hierChild" presStyleCnt="0"/>
      <dgm:spPr/>
    </dgm:pt>
    <dgm:pt modelId="{63730453-84FE-4686-8C2C-CD8A02068008}" type="pres">
      <dgm:prSet presAssocID="{45671E57-151A-4C83-8E8D-4BE10D488811}" presName="conn2-1" presStyleLbl="parChTrans1D2" presStyleIdx="0" presStyleCnt="4"/>
      <dgm:spPr/>
    </dgm:pt>
    <dgm:pt modelId="{47AB25BB-9F57-42CB-BF72-0F6F3F3F08E4}" type="pres">
      <dgm:prSet presAssocID="{45671E57-151A-4C83-8E8D-4BE10D488811}" presName="connTx" presStyleLbl="parChTrans1D2" presStyleIdx="0" presStyleCnt="4"/>
      <dgm:spPr/>
    </dgm:pt>
    <dgm:pt modelId="{FE21A77D-DE6F-4F1C-959C-FA52C38E6683}" type="pres">
      <dgm:prSet presAssocID="{8C100790-0C94-4B43-BC70-0D5D4E809520}" presName="root2" presStyleCnt="0"/>
      <dgm:spPr/>
    </dgm:pt>
    <dgm:pt modelId="{0BBFF573-92DD-4873-8530-C9E929E024E3}" type="pres">
      <dgm:prSet presAssocID="{8C100790-0C94-4B43-BC70-0D5D4E809520}" presName="LevelTwoTextNode" presStyleLbl="node2" presStyleIdx="0" presStyleCnt="4">
        <dgm:presLayoutVars>
          <dgm:chPref val="3"/>
        </dgm:presLayoutVars>
      </dgm:prSet>
      <dgm:spPr/>
    </dgm:pt>
    <dgm:pt modelId="{D8E207B4-18D5-42E9-853C-4AFA4B4E5680}" type="pres">
      <dgm:prSet presAssocID="{8C100790-0C94-4B43-BC70-0D5D4E809520}" presName="level3hierChild" presStyleCnt="0"/>
      <dgm:spPr/>
    </dgm:pt>
    <dgm:pt modelId="{2D15E2BB-9BAA-4AB9-9A2E-97BD18CE3B24}" type="pres">
      <dgm:prSet presAssocID="{7D3BCB8C-7ABB-4B29-AE62-FF6C8E5D0B21}" presName="conn2-1" presStyleLbl="parChTrans1D3" presStyleIdx="0" presStyleCnt="4"/>
      <dgm:spPr/>
    </dgm:pt>
    <dgm:pt modelId="{CA022B3C-3995-4429-B8C2-31EBF8DA455D}" type="pres">
      <dgm:prSet presAssocID="{7D3BCB8C-7ABB-4B29-AE62-FF6C8E5D0B21}" presName="connTx" presStyleLbl="parChTrans1D3" presStyleIdx="0" presStyleCnt="4"/>
      <dgm:spPr/>
    </dgm:pt>
    <dgm:pt modelId="{6382D410-8874-4931-B0BE-8F1E5CDEBADE}" type="pres">
      <dgm:prSet presAssocID="{BB55803C-C511-4FA5-971D-63F99ECA2F5A}" presName="root2" presStyleCnt="0"/>
      <dgm:spPr/>
    </dgm:pt>
    <dgm:pt modelId="{DA42C4AA-39AA-4E9D-A5F3-B02BCC1B3383}" type="pres">
      <dgm:prSet presAssocID="{BB55803C-C511-4FA5-971D-63F99ECA2F5A}" presName="LevelTwoTextNode" presStyleLbl="node3" presStyleIdx="0" presStyleCnt="4">
        <dgm:presLayoutVars>
          <dgm:chPref val="3"/>
        </dgm:presLayoutVars>
      </dgm:prSet>
      <dgm:spPr/>
    </dgm:pt>
    <dgm:pt modelId="{BB5BF3F1-E0EB-4F2E-B885-4A0C1609C249}" type="pres">
      <dgm:prSet presAssocID="{BB55803C-C511-4FA5-971D-63F99ECA2F5A}" presName="level3hierChild" presStyleCnt="0"/>
      <dgm:spPr/>
    </dgm:pt>
    <dgm:pt modelId="{19A3D565-B015-44CF-A0E9-58AA47718B69}" type="pres">
      <dgm:prSet presAssocID="{2E833EBB-DE84-45B4-A552-208EA582AE8A}" presName="conn2-1" presStyleLbl="parChTrans1D4" presStyleIdx="0" presStyleCnt="11"/>
      <dgm:spPr/>
    </dgm:pt>
    <dgm:pt modelId="{EBD3D76B-BCA7-44F9-8739-000FB0349682}" type="pres">
      <dgm:prSet presAssocID="{2E833EBB-DE84-45B4-A552-208EA582AE8A}" presName="connTx" presStyleLbl="parChTrans1D4" presStyleIdx="0" presStyleCnt="11"/>
      <dgm:spPr/>
    </dgm:pt>
    <dgm:pt modelId="{4B66349D-DA1B-4FC4-B5E5-A0B3C42D9C83}" type="pres">
      <dgm:prSet presAssocID="{5B2FF5A8-D620-46BE-A140-1684E7848DCE}" presName="root2" presStyleCnt="0"/>
      <dgm:spPr/>
    </dgm:pt>
    <dgm:pt modelId="{DFF55961-88F2-4A05-966C-86CC158B1A11}" type="pres">
      <dgm:prSet presAssocID="{5B2FF5A8-D620-46BE-A140-1684E7848DCE}" presName="LevelTwoTextNode" presStyleLbl="node4" presStyleIdx="0" presStyleCnt="11">
        <dgm:presLayoutVars>
          <dgm:chPref val="3"/>
        </dgm:presLayoutVars>
      </dgm:prSet>
      <dgm:spPr/>
    </dgm:pt>
    <dgm:pt modelId="{FBAE1230-4917-451E-BFF5-0E87FC5D075E}" type="pres">
      <dgm:prSet presAssocID="{5B2FF5A8-D620-46BE-A140-1684E7848DCE}" presName="level3hierChild" presStyleCnt="0"/>
      <dgm:spPr/>
    </dgm:pt>
    <dgm:pt modelId="{3896251B-CBA0-4F13-BE61-D32BCDE09F74}" type="pres">
      <dgm:prSet presAssocID="{BCAD4003-E65F-4D1D-A7DC-09079C272BAC}" presName="conn2-1" presStyleLbl="parChTrans1D4" presStyleIdx="1" presStyleCnt="11"/>
      <dgm:spPr/>
    </dgm:pt>
    <dgm:pt modelId="{994C12CE-12F2-410D-BAA1-0B25E3F4876B}" type="pres">
      <dgm:prSet presAssocID="{BCAD4003-E65F-4D1D-A7DC-09079C272BAC}" presName="connTx" presStyleLbl="parChTrans1D4" presStyleIdx="1" presStyleCnt="11"/>
      <dgm:spPr/>
    </dgm:pt>
    <dgm:pt modelId="{A305645D-121A-47B4-B21F-1A198E29FB8E}" type="pres">
      <dgm:prSet presAssocID="{4AD7C10F-6836-4131-8990-6699FE11A824}" presName="root2" presStyleCnt="0"/>
      <dgm:spPr/>
    </dgm:pt>
    <dgm:pt modelId="{A7D7FFC6-4E1B-4136-BDA2-56D6CACFAC0C}" type="pres">
      <dgm:prSet presAssocID="{4AD7C10F-6836-4131-8990-6699FE11A824}" presName="LevelTwoTextNode" presStyleLbl="node4" presStyleIdx="1" presStyleCnt="11">
        <dgm:presLayoutVars>
          <dgm:chPref val="3"/>
        </dgm:presLayoutVars>
      </dgm:prSet>
      <dgm:spPr/>
    </dgm:pt>
    <dgm:pt modelId="{ADE8970D-6ED7-4F6B-A3CE-1E9C20173060}" type="pres">
      <dgm:prSet presAssocID="{4AD7C10F-6836-4131-8990-6699FE11A824}" presName="level3hierChild" presStyleCnt="0"/>
      <dgm:spPr/>
    </dgm:pt>
    <dgm:pt modelId="{F78EC0A3-4883-47E3-943D-57D9CC2C4BBE}" type="pres">
      <dgm:prSet presAssocID="{E2FADE38-9FC5-4962-8C10-86034008A7E6}" presName="conn2-1" presStyleLbl="parChTrans1D4" presStyleIdx="2" presStyleCnt="11"/>
      <dgm:spPr/>
    </dgm:pt>
    <dgm:pt modelId="{0C5E2E91-9385-4455-9B43-65572A295A28}" type="pres">
      <dgm:prSet presAssocID="{E2FADE38-9FC5-4962-8C10-86034008A7E6}" presName="connTx" presStyleLbl="parChTrans1D4" presStyleIdx="2" presStyleCnt="11"/>
      <dgm:spPr/>
    </dgm:pt>
    <dgm:pt modelId="{09D109C6-8153-4E35-8182-459128313051}" type="pres">
      <dgm:prSet presAssocID="{41CE3E00-6DD9-494D-9975-A425E98DE172}" presName="root2" presStyleCnt="0"/>
      <dgm:spPr/>
    </dgm:pt>
    <dgm:pt modelId="{B8B9ED12-23B3-4C87-A044-2DC71F20B4BF}" type="pres">
      <dgm:prSet presAssocID="{41CE3E00-6DD9-494D-9975-A425E98DE172}" presName="LevelTwoTextNode" presStyleLbl="node4" presStyleIdx="2" presStyleCnt="11" custLinFactNeighborY="7659">
        <dgm:presLayoutVars>
          <dgm:chPref val="3"/>
        </dgm:presLayoutVars>
      </dgm:prSet>
      <dgm:spPr/>
    </dgm:pt>
    <dgm:pt modelId="{BF5E530A-DCD6-42C5-8DA8-3461AF47207A}" type="pres">
      <dgm:prSet presAssocID="{41CE3E00-6DD9-494D-9975-A425E98DE172}" presName="level3hierChild" presStyleCnt="0"/>
      <dgm:spPr/>
    </dgm:pt>
    <dgm:pt modelId="{18ABA10F-F4BB-4C6D-9B98-F93A7E07B97F}" type="pres">
      <dgm:prSet presAssocID="{B9ED78C9-3C07-4272-B28C-2DF5BD104036}" presName="conn2-1" presStyleLbl="parChTrans1D4" presStyleIdx="3" presStyleCnt="11"/>
      <dgm:spPr/>
    </dgm:pt>
    <dgm:pt modelId="{11AAD218-54BB-4A71-BB57-888DD6A8CD62}" type="pres">
      <dgm:prSet presAssocID="{B9ED78C9-3C07-4272-B28C-2DF5BD104036}" presName="connTx" presStyleLbl="parChTrans1D4" presStyleIdx="3" presStyleCnt="11"/>
      <dgm:spPr/>
    </dgm:pt>
    <dgm:pt modelId="{D69C92DF-0272-4D29-B32D-15C92C4126F2}" type="pres">
      <dgm:prSet presAssocID="{2686A0CA-63A0-4934-A1EF-AD37DAE4E4AA}" presName="root2" presStyleCnt="0"/>
      <dgm:spPr/>
    </dgm:pt>
    <dgm:pt modelId="{5CC66A0F-600F-4F61-AF27-1248B2A82101}" type="pres">
      <dgm:prSet presAssocID="{2686A0CA-63A0-4934-A1EF-AD37DAE4E4AA}" presName="LevelTwoTextNode" presStyleLbl="node4" presStyleIdx="3" presStyleCnt="11" custLinFactNeighborY="6190">
        <dgm:presLayoutVars>
          <dgm:chPref val="3"/>
        </dgm:presLayoutVars>
      </dgm:prSet>
      <dgm:spPr/>
    </dgm:pt>
    <dgm:pt modelId="{F28E01E0-2E7A-4B50-A6DD-C72A0ACDC4B6}" type="pres">
      <dgm:prSet presAssocID="{2686A0CA-63A0-4934-A1EF-AD37DAE4E4AA}" presName="level3hierChild" presStyleCnt="0"/>
      <dgm:spPr/>
    </dgm:pt>
    <dgm:pt modelId="{23979AF2-0CCE-40B2-B40C-671234C5CFC5}" type="pres">
      <dgm:prSet presAssocID="{A50E442F-9A9C-4235-BB91-DB7D5690EE6A}" presName="conn2-1" presStyleLbl="parChTrans1D3" presStyleIdx="1" presStyleCnt="4"/>
      <dgm:spPr/>
    </dgm:pt>
    <dgm:pt modelId="{0D081A07-ED6E-491F-BF52-4BEF86B627D0}" type="pres">
      <dgm:prSet presAssocID="{A50E442F-9A9C-4235-BB91-DB7D5690EE6A}" presName="connTx" presStyleLbl="parChTrans1D3" presStyleIdx="1" presStyleCnt="4"/>
      <dgm:spPr/>
    </dgm:pt>
    <dgm:pt modelId="{ACAD952C-2245-4ADC-B058-FF436CFA9CEA}" type="pres">
      <dgm:prSet presAssocID="{8275E782-F613-4DCA-BDEE-0609915FC0B2}" presName="root2" presStyleCnt="0"/>
      <dgm:spPr/>
    </dgm:pt>
    <dgm:pt modelId="{B02AB530-9C49-437A-83D9-1076C6F72E70}" type="pres">
      <dgm:prSet presAssocID="{8275E782-F613-4DCA-BDEE-0609915FC0B2}" presName="LevelTwoTextNode" presStyleLbl="node3" presStyleIdx="1" presStyleCnt="4">
        <dgm:presLayoutVars>
          <dgm:chPref val="3"/>
        </dgm:presLayoutVars>
      </dgm:prSet>
      <dgm:spPr/>
    </dgm:pt>
    <dgm:pt modelId="{B6D29F81-6A7E-428B-8363-F11C34F6529C}" type="pres">
      <dgm:prSet presAssocID="{8275E782-F613-4DCA-BDEE-0609915FC0B2}" presName="level3hierChild" presStyleCnt="0"/>
      <dgm:spPr/>
    </dgm:pt>
    <dgm:pt modelId="{B6789E79-C277-41DA-9374-6B269FDB89E9}" type="pres">
      <dgm:prSet presAssocID="{C8B12C97-2A71-4E28-9B4D-EA305FAFAE19}" presName="conn2-1" presStyleLbl="parChTrans1D4" presStyleIdx="4" presStyleCnt="11"/>
      <dgm:spPr/>
    </dgm:pt>
    <dgm:pt modelId="{439C4993-BF88-414D-9A15-E593C2F9FDF6}" type="pres">
      <dgm:prSet presAssocID="{C8B12C97-2A71-4E28-9B4D-EA305FAFAE19}" presName="connTx" presStyleLbl="parChTrans1D4" presStyleIdx="4" presStyleCnt="11"/>
      <dgm:spPr/>
    </dgm:pt>
    <dgm:pt modelId="{A89FCD69-C278-4661-B065-E4D030910692}" type="pres">
      <dgm:prSet presAssocID="{2D1F66AD-8E9D-426C-8BFE-67AE97DF279B}" presName="root2" presStyleCnt="0"/>
      <dgm:spPr/>
    </dgm:pt>
    <dgm:pt modelId="{B3ADE385-075B-489D-A74F-171EC9E06852}" type="pres">
      <dgm:prSet presAssocID="{2D1F66AD-8E9D-426C-8BFE-67AE97DF279B}" presName="LevelTwoTextNode" presStyleLbl="node4" presStyleIdx="4" presStyleCnt="11">
        <dgm:presLayoutVars>
          <dgm:chPref val="3"/>
        </dgm:presLayoutVars>
      </dgm:prSet>
      <dgm:spPr/>
    </dgm:pt>
    <dgm:pt modelId="{2AD49D23-DE54-4232-90C4-210670CC8B3D}" type="pres">
      <dgm:prSet presAssocID="{2D1F66AD-8E9D-426C-8BFE-67AE97DF279B}" presName="level3hierChild" presStyleCnt="0"/>
      <dgm:spPr/>
    </dgm:pt>
    <dgm:pt modelId="{3E636942-629E-47BA-9A24-EDADEB710BB9}" type="pres">
      <dgm:prSet presAssocID="{2A30253E-465B-4892-9D76-D3C7FBF20074}" presName="conn2-1" presStyleLbl="parChTrans1D4" presStyleIdx="5" presStyleCnt="11"/>
      <dgm:spPr/>
    </dgm:pt>
    <dgm:pt modelId="{61DDE7EE-6447-4AD0-B30D-AE849FD3B9B3}" type="pres">
      <dgm:prSet presAssocID="{2A30253E-465B-4892-9D76-D3C7FBF20074}" presName="connTx" presStyleLbl="parChTrans1D4" presStyleIdx="5" presStyleCnt="11"/>
      <dgm:spPr/>
    </dgm:pt>
    <dgm:pt modelId="{15B71CF5-297A-45E2-839F-FBDFE23F8164}" type="pres">
      <dgm:prSet presAssocID="{D6A78313-E263-4898-A89A-C4A95C0ADEC5}" presName="root2" presStyleCnt="0"/>
      <dgm:spPr/>
    </dgm:pt>
    <dgm:pt modelId="{D10BEA6B-B8DB-486A-87E4-C1F4D3DDB80A}" type="pres">
      <dgm:prSet presAssocID="{D6A78313-E263-4898-A89A-C4A95C0ADEC5}" presName="LevelTwoTextNode" presStyleLbl="node4" presStyleIdx="5" presStyleCnt="11">
        <dgm:presLayoutVars>
          <dgm:chPref val="3"/>
        </dgm:presLayoutVars>
      </dgm:prSet>
      <dgm:spPr/>
    </dgm:pt>
    <dgm:pt modelId="{D27C3A22-E92E-4249-B204-4591C818D5DC}" type="pres">
      <dgm:prSet presAssocID="{D6A78313-E263-4898-A89A-C4A95C0ADEC5}" presName="level3hierChild" presStyleCnt="0"/>
      <dgm:spPr/>
    </dgm:pt>
    <dgm:pt modelId="{0627BF7F-1162-4F66-844A-9AC8AD54C780}" type="pres">
      <dgm:prSet presAssocID="{263EDA63-AB37-4B1A-B2AA-0DCDA9D65BE5}" presName="conn2-1" presStyleLbl="parChTrans1D2" presStyleIdx="1" presStyleCnt="4"/>
      <dgm:spPr/>
    </dgm:pt>
    <dgm:pt modelId="{F80B86CC-3BE2-40B3-876F-E396C27DBD11}" type="pres">
      <dgm:prSet presAssocID="{263EDA63-AB37-4B1A-B2AA-0DCDA9D65BE5}" presName="connTx" presStyleLbl="parChTrans1D2" presStyleIdx="1" presStyleCnt="4"/>
      <dgm:spPr/>
    </dgm:pt>
    <dgm:pt modelId="{FB269441-9C47-4F66-8186-9A0756453D82}" type="pres">
      <dgm:prSet presAssocID="{8F73382C-4379-4F47-9134-04634DF2E4B1}" presName="root2" presStyleCnt="0"/>
      <dgm:spPr/>
    </dgm:pt>
    <dgm:pt modelId="{A384851E-EF39-454B-B7B4-18B1CB0B237B}" type="pres">
      <dgm:prSet presAssocID="{8F73382C-4379-4F47-9134-04634DF2E4B1}" presName="LevelTwoTextNode" presStyleLbl="node2" presStyleIdx="1" presStyleCnt="4">
        <dgm:presLayoutVars>
          <dgm:chPref val="3"/>
        </dgm:presLayoutVars>
      </dgm:prSet>
      <dgm:spPr/>
    </dgm:pt>
    <dgm:pt modelId="{EB0571FF-029E-4FDF-9F4F-D932E9174C61}" type="pres">
      <dgm:prSet presAssocID="{8F73382C-4379-4F47-9134-04634DF2E4B1}" presName="level3hierChild" presStyleCnt="0"/>
      <dgm:spPr/>
    </dgm:pt>
    <dgm:pt modelId="{3971D07F-F702-4A24-83F6-9CF89FE75AC9}" type="pres">
      <dgm:prSet presAssocID="{CF395EB2-B898-4014-8384-C8EFE0FD4F7B}" presName="conn2-1" presStyleLbl="parChTrans1D2" presStyleIdx="2" presStyleCnt="4"/>
      <dgm:spPr/>
    </dgm:pt>
    <dgm:pt modelId="{E55F6F16-EA8D-43BC-9782-1B2281DFB751}" type="pres">
      <dgm:prSet presAssocID="{CF395EB2-B898-4014-8384-C8EFE0FD4F7B}" presName="connTx" presStyleLbl="parChTrans1D2" presStyleIdx="2" presStyleCnt="4"/>
      <dgm:spPr/>
    </dgm:pt>
    <dgm:pt modelId="{0AED26DF-FDFB-4C68-87AF-CC2E01164F13}" type="pres">
      <dgm:prSet presAssocID="{8E0FB10D-50E4-4FB8-9908-1649E67D5238}" presName="root2" presStyleCnt="0"/>
      <dgm:spPr/>
    </dgm:pt>
    <dgm:pt modelId="{0D780F8C-E543-4CE8-95BE-5E3192F4AB6A}" type="pres">
      <dgm:prSet presAssocID="{8E0FB10D-50E4-4FB8-9908-1649E67D5238}" presName="LevelTwoTextNode" presStyleLbl="node2" presStyleIdx="2" presStyleCnt="4">
        <dgm:presLayoutVars>
          <dgm:chPref val="3"/>
        </dgm:presLayoutVars>
      </dgm:prSet>
      <dgm:spPr/>
    </dgm:pt>
    <dgm:pt modelId="{66B16648-FF7D-4B0F-80D7-ED66D6C81A63}" type="pres">
      <dgm:prSet presAssocID="{8E0FB10D-50E4-4FB8-9908-1649E67D5238}" presName="level3hierChild" presStyleCnt="0"/>
      <dgm:spPr/>
    </dgm:pt>
    <dgm:pt modelId="{C4DF9563-4051-411E-8C59-E75DF813F54E}" type="pres">
      <dgm:prSet presAssocID="{C1C4E9A1-17C6-4477-BCF2-1B1D6D7B76DA}" presName="conn2-1" presStyleLbl="parChTrans1D3" presStyleIdx="2" presStyleCnt="4"/>
      <dgm:spPr/>
    </dgm:pt>
    <dgm:pt modelId="{E6DC024B-88C6-4499-AA60-9DCC0D14CD58}" type="pres">
      <dgm:prSet presAssocID="{C1C4E9A1-17C6-4477-BCF2-1B1D6D7B76DA}" presName="connTx" presStyleLbl="parChTrans1D3" presStyleIdx="2" presStyleCnt="4"/>
      <dgm:spPr/>
    </dgm:pt>
    <dgm:pt modelId="{5A13C0F5-83BF-43BF-A04F-814D96A714CD}" type="pres">
      <dgm:prSet presAssocID="{4EC43820-2142-41DA-ABDA-2DFB96E5DAC1}" presName="root2" presStyleCnt="0"/>
      <dgm:spPr/>
    </dgm:pt>
    <dgm:pt modelId="{5B497960-28B1-42AA-BF33-79ED4667493C}" type="pres">
      <dgm:prSet presAssocID="{4EC43820-2142-41DA-ABDA-2DFB96E5DAC1}" presName="LevelTwoTextNode" presStyleLbl="node3" presStyleIdx="2" presStyleCnt="4">
        <dgm:presLayoutVars>
          <dgm:chPref val="3"/>
        </dgm:presLayoutVars>
      </dgm:prSet>
      <dgm:spPr/>
    </dgm:pt>
    <dgm:pt modelId="{575F065D-8326-47B5-BAD5-B02AE30C6660}" type="pres">
      <dgm:prSet presAssocID="{4EC43820-2142-41DA-ABDA-2DFB96E5DAC1}" presName="level3hierChild" presStyleCnt="0"/>
      <dgm:spPr/>
    </dgm:pt>
    <dgm:pt modelId="{FD96E434-A0C0-458D-936C-341B5473FF22}" type="pres">
      <dgm:prSet presAssocID="{14F94D9E-9362-4C2A-A0CE-10633576EEB7}" presName="conn2-1" presStyleLbl="parChTrans1D3" presStyleIdx="3" presStyleCnt="4"/>
      <dgm:spPr/>
    </dgm:pt>
    <dgm:pt modelId="{B16B8CAD-7605-466A-AE11-61E541854F1F}" type="pres">
      <dgm:prSet presAssocID="{14F94D9E-9362-4C2A-A0CE-10633576EEB7}" presName="connTx" presStyleLbl="parChTrans1D3" presStyleIdx="3" presStyleCnt="4"/>
      <dgm:spPr/>
    </dgm:pt>
    <dgm:pt modelId="{67E6DD58-83E6-41D6-B8A8-40EBAF60DBBD}" type="pres">
      <dgm:prSet presAssocID="{B63D72CE-D276-42AD-B575-3DC7617B29D0}" presName="root2" presStyleCnt="0"/>
      <dgm:spPr/>
    </dgm:pt>
    <dgm:pt modelId="{84E9C254-18DF-4C8C-8FEC-110D8875F162}" type="pres">
      <dgm:prSet presAssocID="{B63D72CE-D276-42AD-B575-3DC7617B29D0}" presName="LevelTwoTextNode" presStyleLbl="node3" presStyleIdx="3" presStyleCnt="4">
        <dgm:presLayoutVars>
          <dgm:chPref val="3"/>
        </dgm:presLayoutVars>
      </dgm:prSet>
      <dgm:spPr/>
    </dgm:pt>
    <dgm:pt modelId="{63B6AEF4-B4FE-4927-9E6C-4623E1CFEA46}" type="pres">
      <dgm:prSet presAssocID="{B63D72CE-D276-42AD-B575-3DC7617B29D0}" presName="level3hierChild" presStyleCnt="0"/>
      <dgm:spPr/>
    </dgm:pt>
    <dgm:pt modelId="{90E317C8-F4A6-471D-83F8-857716428230}" type="pres">
      <dgm:prSet presAssocID="{176DD8D7-B7B5-4F8E-B239-607E7CD7F78A}" presName="conn2-1" presStyleLbl="parChTrans1D4" presStyleIdx="6" presStyleCnt="11"/>
      <dgm:spPr/>
    </dgm:pt>
    <dgm:pt modelId="{4D16E4F1-02B2-49E4-B0D1-0C3E654E338E}" type="pres">
      <dgm:prSet presAssocID="{176DD8D7-B7B5-4F8E-B239-607E7CD7F78A}" presName="connTx" presStyleLbl="parChTrans1D4" presStyleIdx="6" presStyleCnt="11"/>
      <dgm:spPr/>
    </dgm:pt>
    <dgm:pt modelId="{5EBE4529-289F-4FA5-906D-45E331A2000A}" type="pres">
      <dgm:prSet presAssocID="{3292CFF4-C76B-4D79-A3DB-2F95909CE69C}" presName="root2" presStyleCnt="0"/>
      <dgm:spPr/>
    </dgm:pt>
    <dgm:pt modelId="{838896F3-DA47-4922-B890-3FF8D0E1A604}" type="pres">
      <dgm:prSet presAssocID="{3292CFF4-C76B-4D79-A3DB-2F95909CE69C}" presName="LevelTwoTextNode" presStyleLbl="node4" presStyleIdx="6" presStyleCnt="11">
        <dgm:presLayoutVars>
          <dgm:chPref val="3"/>
        </dgm:presLayoutVars>
      </dgm:prSet>
      <dgm:spPr/>
    </dgm:pt>
    <dgm:pt modelId="{75D27B1E-C123-4003-B26E-8DF75460D844}" type="pres">
      <dgm:prSet presAssocID="{3292CFF4-C76B-4D79-A3DB-2F95909CE69C}" presName="level3hierChild" presStyleCnt="0"/>
      <dgm:spPr/>
    </dgm:pt>
    <dgm:pt modelId="{51BD7BD7-BD2E-4C6D-A648-AD6D533847AD}" type="pres">
      <dgm:prSet presAssocID="{1C6E203A-04B8-484E-96EB-E2B84C063B1F}" presName="conn2-1" presStyleLbl="parChTrans1D4" presStyleIdx="7" presStyleCnt="11"/>
      <dgm:spPr/>
    </dgm:pt>
    <dgm:pt modelId="{3B779983-6E9C-469C-B939-37CF6C27BB91}" type="pres">
      <dgm:prSet presAssocID="{1C6E203A-04B8-484E-96EB-E2B84C063B1F}" presName="connTx" presStyleLbl="parChTrans1D4" presStyleIdx="7" presStyleCnt="11"/>
      <dgm:spPr/>
    </dgm:pt>
    <dgm:pt modelId="{6990E538-2647-47FE-9B8B-51FCF999C908}" type="pres">
      <dgm:prSet presAssocID="{52717836-850B-45CB-A542-E31DADFB649B}" presName="root2" presStyleCnt="0"/>
      <dgm:spPr/>
    </dgm:pt>
    <dgm:pt modelId="{07838534-1A9A-449B-98E1-5CFB4DF47470}" type="pres">
      <dgm:prSet presAssocID="{52717836-850B-45CB-A542-E31DADFB649B}" presName="LevelTwoTextNode" presStyleLbl="node4" presStyleIdx="7" presStyleCnt="11">
        <dgm:presLayoutVars>
          <dgm:chPref val="3"/>
        </dgm:presLayoutVars>
      </dgm:prSet>
      <dgm:spPr/>
    </dgm:pt>
    <dgm:pt modelId="{0E99AAED-F59C-441C-B217-E464FA30EA91}" type="pres">
      <dgm:prSet presAssocID="{52717836-850B-45CB-A542-E31DADFB649B}" presName="level3hierChild" presStyleCnt="0"/>
      <dgm:spPr/>
    </dgm:pt>
    <dgm:pt modelId="{C42966A8-6EA2-47EF-A8A8-31E57D8C73CB}" type="pres">
      <dgm:prSet presAssocID="{A6F5895A-87E5-4BC9-9372-672EDD3754CE}" presName="conn2-1" presStyleLbl="parChTrans1D4" presStyleIdx="8" presStyleCnt="11"/>
      <dgm:spPr/>
    </dgm:pt>
    <dgm:pt modelId="{E0242EAE-1B74-48DE-9A4B-C6053A0A18F6}" type="pres">
      <dgm:prSet presAssocID="{A6F5895A-87E5-4BC9-9372-672EDD3754CE}" presName="connTx" presStyleLbl="parChTrans1D4" presStyleIdx="8" presStyleCnt="11"/>
      <dgm:spPr/>
    </dgm:pt>
    <dgm:pt modelId="{DE5D90D8-745B-4DB0-BE24-8CBB9896153B}" type="pres">
      <dgm:prSet presAssocID="{34132271-D789-44EB-9F49-C9021A56A5EF}" presName="root2" presStyleCnt="0"/>
      <dgm:spPr/>
    </dgm:pt>
    <dgm:pt modelId="{E23D9B66-A9E0-4F19-957D-1C121C9FC8EC}" type="pres">
      <dgm:prSet presAssocID="{34132271-D789-44EB-9F49-C9021A56A5EF}" presName="LevelTwoTextNode" presStyleLbl="node4" presStyleIdx="8" presStyleCnt="11">
        <dgm:presLayoutVars>
          <dgm:chPref val="3"/>
        </dgm:presLayoutVars>
      </dgm:prSet>
      <dgm:spPr/>
    </dgm:pt>
    <dgm:pt modelId="{92FD9C12-D9E5-4323-BD60-4E5F9CFCF2C1}" type="pres">
      <dgm:prSet presAssocID="{34132271-D789-44EB-9F49-C9021A56A5EF}" presName="level3hierChild" presStyleCnt="0"/>
      <dgm:spPr/>
    </dgm:pt>
    <dgm:pt modelId="{DDD2353D-6DB2-47C8-97B3-A292DE4228F2}" type="pres">
      <dgm:prSet presAssocID="{7E6A11BE-ACB0-4B97-9F9E-8A13C9F0A83C}" presName="conn2-1" presStyleLbl="parChTrans1D4" presStyleIdx="9" presStyleCnt="11"/>
      <dgm:spPr/>
    </dgm:pt>
    <dgm:pt modelId="{C8D81473-2389-48A3-BFA3-47C7A2D648E7}" type="pres">
      <dgm:prSet presAssocID="{7E6A11BE-ACB0-4B97-9F9E-8A13C9F0A83C}" presName="connTx" presStyleLbl="parChTrans1D4" presStyleIdx="9" presStyleCnt="11"/>
      <dgm:spPr/>
    </dgm:pt>
    <dgm:pt modelId="{F0ED4CCA-CA39-44C0-84A9-FF13292D0BC2}" type="pres">
      <dgm:prSet presAssocID="{F69580A2-0B88-4567-B379-A22B7873B738}" presName="root2" presStyleCnt="0"/>
      <dgm:spPr/>
    </dgm:pt>
    <dgm:pt modelId="{76EEBBC5-FED9-453C-A2C1-6A4204D07072}" type="pres">
      <dgm:prSet presAssocID="{F69580A2-0B88-4567-B379-A22B7873B738}" presName="LevelTwoTextNode" presStyleLbl="node4" presStyleIdx="9" presStyleCnt="11">
        <dgm:presLayoutVars>
          <dgm:chPref val="3"/>
        </dgm:presLayoutVars>
      </dgm:prSet>
      <dgm:spPr/>
    </dgm:pt>
    <dgm:pt modelId="{DD2464E5-20E2-4BD9-934B-39FB8D03D219}" type="pres">
      <dgm:prSet presAssocID="{F69580A2-0B88-4567-B379-A22B7873B738}" presName="level3hierChild" presStyleCnt="0"/>
      <dgm:spPr/>
    </dgm:pt>
    <dgm:pt modelId="{0031C77F-1C0F-4513-B8B1-7820C1235629}" type="pres">
      <dgm:prSet presAssocID="{97CC0F54-587C-4BD9-96B6-1E5323EE272A}" presName="conn2-1" presStyleLbl="parChTrans1D4" presStyleIdx="10" presStyleCnt="11"/>
      <dgm:spPr/>
    </dgm:pt>
    <dgm:pt modelId="{9A6ADB87-7490-4A96-A8CD-6E4FF025882D}" type="pres">
      <dgm:prSet presAssocID="{97CC0F54-587C-4BD9-96B6-1E5323EE272A}" presName="connTx" presStyleLbl="parChTrans1D4" presStyleIdx="10" presStyleCnt="11"/>
      <dgm:spPr/>
    </dgm:pt>
    <dgm:pt modelId="{D938022A-9798-4A55-9760-B433DB21C85E}" type="pres">
      <dgm:prSet presAssocID="{F5FD224D-10B7-42E6-AB9E-8DD261F8EB40}" presName="root2" presStyleCnt="0"/>
      <dgm:spPr/>
    </dgm:pt>
    <dgm:pt modelId="{C092DDC8-7AB9-4B48-87DF-6E06AC9694E6}" type="pres">
      <dgm:prSet presAssocID="{F5FD224D-10B7-42E6-AB9E-8DD261F8EB40}" presName="LevelTwoTextNode" presStyleLbl="node4" presStyleIdx="10" presStyleCnt="11">
        <dgm:presLayoutVars>
          <dgm:chPref val="3"/>
        </dgm:presLayoutVars>
      </dgm:prSet>
      <dgm:spPr/>
    </dgm:pt>
    <dgm:pt modelId="{64E959E9-B645-44AF-9B39-464F679650DD}" type="pres">
      <dgm:prSet presAssocID="{F5FD224D-10B7-42E6-AB9E-8DD261F8EB40}" presName="level3hierChild" presStyleCnt="0"/>
      <dgm:spPr/>
    </dgm:pt>
    <dgm:pt modelId="{6C850A4B-F3DA-4015-A795-76311A7760FB}" type="pres">
      <dgm:prSet presAssocID="{E73A4434-C8DB-4602-AB58-D0B71D033393}" presName="conn2-1" presStyleLbl="parChTrans1D2" presStyleIdx="3" presStyleCnt="4"/>
      <dgm:spPr/>
    </dgm:pt>
    <dgm:pt modelId="{5AD1859A-DB30-4379-8E79-BBDAD1911FAF}" type="pres">
      <dgm:prSet presAssocID="{E73A4434-C8DB-4602-AB58-D0B71D033393}" presName="connTx" presStyleLbl="parChTrans1D2" presStyleIdx="3" presStyleCnt="4"/>
      <dgm:spPr/>
    </dgm:pt>
    <dgm:pt modelId="{C90B56BB-026C-49AA-A2FB-38674CF8417D}" type="pres">
      <dgm:prSet presAssocID="{BCEEBD65-36A2-4246-887B-09AFD9F046F6}" presName="root2" presStyleCnt="0"/>
      <dgm:spPr/>
    </dgm:pt>
    <dgm:pt modelId="{BFFCCCF6-C206-414C-AA46-B7ACFFBFA952}" type="pres">
      <dgm:prSet presAssocID="{BCEEBD65-36A2-4246-887B-09AFD9F046F6}" presName="LevelTwoTextNode" presStyleLbl="node2" presStyleIdx="3" presStyleCnt="4">
        <dgm:presLayoutVars>
          <dgm:chPref val="3"/>
        </dgm:presLayoutVars>
      </dgm:prSet>
      <dgm:spPr/>
    </dgm:pt>
    <dgm:pt modelId="{B74C8A22-3E9C-44EB-86B6-8340531CF734}" type="pres">
      <dgm:prSet presAssocID="{BCEEBD65-36A2-4246-887B-09AFD9F046F6}" presName="level3hierChild" presStyleCnt="0"/>
      <dgm:spPr/>
    </dgm:pt>
  </dgm:ptLst>
  <dgm:cxnLst>
    <dgm:cxn modelId="{E14BBC00-2086-4568-BA40-17FC888663BB}" type="presOf" srcId="{263EDA63-AB37-4B1A-B2AA-0DCDA9D65BE5}" destId="{F80B86CC-3BE2-40B3-876F-E396C27DBD11}" srcOrd="1" destOrd="0" presId="urn:microsoft.com/office/officeart/2005/8/layout/hierarchy2"/>
    <dgm:cxn modelId="{F4B06A01-EB63-4BF3-8C04-2EB2B7B41249}" srcId="{B63D72CE-D276-42AD-B575-3DC7617B29D0}" destId="{3292CFF4-C76B-4D79-A3DB-2F95909CE69C}" srcOrd="0" destOrd="0" parTransId="{176DD8D7-B7B5-4F8E-B239-607E7CD7F78A}" sibTransId="{A5C7A1A6-8671-4C87-A05A-7371B1BADE26}"/>
    <dgm:cxn modelId="{EB2E0F02-F133-47B7-A09D-7A03AB4DB573}" type="presOf" srcId="{41CE3E00-6DD9-494D-9975-A425E98DE172}" destId="{B8B9ED12-23B3-4C87-A044-2DC71F20B4BF}" srcOrd="0" destOrd="0" presId="urn:microsoft.com/office/officeart/2005/8/layout/hierarchy2"/>
    <dgm:cxn modelId="{5241F905-D5E6-48A7-8252-B6C9EF2AA4E5}" srcId="{B63D72CE-D276-42AD-B575-3DC7617B29D0}" destId="{F69580A2-0B88-4567-B379-A22B7873B738}" srcOrd="3" destOrd="0" parTransId="{7E6A11BE-ACB0-4B97-9F9E-8A13C9F0A83C}" sibTransId="{0695BF3B-486D-4C59-A537-5FFA0370C32D}"/>
    <dgm:cxn modelId="{7029ED06-7ED0-4012-81B1-AEE01DD7AE19}" type="presOf" srcId="{C1C4E9A1-17C6-4477-BCF2-1B1D6D7B76DA}" destId="{C4DF9563-4051-411E-8C59-E75DF813F54E}" srcOrd="0" destOrd="0" presId="urn:microsoft.com/office/officeart/2005/8/layout/hierarchy2"/>
    <dgm:cxn modelId="{12353F0B-3386-4B34-A366-21265ABBE17F}" srcId="{8C100790-0C94-4B43-BC70-0D5D4E809520}" destId="{BB55803C-C511-4FA5-971D-63F99ECA2F5A}" srcOrd="0" destOrd="0" parTransId="{7D3BCB8C-7ABB-4B29-AE62-FF6C8E5D0B21}" sibTransId="{6F98DB9C-7951-43F7-90A5-55C799D1D555}"/>
    <dgm:cxn modelId="{6C8C761E-213E-41BE-9DDE-14894818C0B6}" type="presOf" srcId="{E73A4434-C8DB-4602-AB58-D0B71D033393}" destId="{6C850A4B-F3DA-4015-A795-76311A7760FB}" srcOrd="0" destOrd="0" presId="urn:microsoft.com/office/officeart/2005/8/layout/hierarchy2"/>
    <dgm:cxn modelId="{A73C511F-384A-4DDE-9D9E-5690456D797D}" type="presOf" srcId="{C1C4E9A1-17C6-4477-BCF2-1B1D6D7B76DA}" destId="{E6DC024B-88C6-4499-AA60-9DCC0D14CD58}" srcOrd="1" destOrd="0" presId="urn:microsoft.com/office/officeart/2005/8/layout/hierarchy2"/>
    <dgm:cxn modelId="{FD5D3821-AFD1-4D51-BF98-3E37B32600AF}" type="presOf" srcId="{E73A4434-C8DB-4602-AB58-D0B71D033393}" destId="{5AD1859A-DB30-4379-8E79-BBDAD1911FAF}" srcOrd="1" destOrd="0" presId="urn:microsoft.com/office/officeart/2005/8/layout/hierarchy2"/>
    <dgm:cxn modelId="{566C2624-D65B-44BE-AD5D-CBA37C7EE261}" srcId="{81E22E56-773B-4BF4-90BC-AD7E5924A8C1}" destId="{8C100790-0C94-4B43-BC70-0D5D4E809520}" srcOrd="0" destOrd="0" parTransId="{45671E57-151A-4C83-8E8D-4BE10D488811}" sibTransId="{F645B9D8-8855-4D2E-AF03-8AED95C9F0F3}"/>
    <dgm:cxn modelId="{E5872727-38C2-4FD7-87CC-F9B392B785D4}" srcId="{B63D72CE-D276-42AD-B575-3DC7617B29D0}" destId="{34132271-D789-44EB-9F49-C9021A56A5EF}" srcOrd="2" destOrd="0" parTransId="{A6F5895A-87E5-4BC9-9372-672EDD3754CE}" sibTransId="{55D5A74A-1D45-4F55-81C8-0FCC537B0243}"/>
    <dgm:cxn modelId="{E90DBD2C-7C67-4EB1-8E3D-3F6A9A860738}" type="presOf" srcId="{14F94D9E-9362-4C2A-A0CE-10633576EEB7}" destId="{B16B8CAD-7605-466A-AE11-61E541854F1F}" srcOrd="1" destOrd="0" presId="urn:microsoft.com/office/officeart/2005/8/layout/hierarchy2"/>
    <dgm:cxn modelId="{4F881B32-9221-49A4-88E5-F529395E6FFC}" type="presOf" srcId="{8F73382C-4379-4F47-9134-04634DF2E4B1}" destId="{A384851E-EF39-454B-B7B4-18B1CB0B237B}" srcOrd="0" destOrd="0" presId="urn:microsoft.com/office/officeart/2005/8/layout/hierarchy2"/>
    <dgm:cxn modelId="{A0231233-2928-493C-AF17-03F2C60BEE96}" type="presOf" srcId="{A50E442F-9A9C-4235-BB91-DB7D5690EE6A}" destId="{0D081A07-ED6E-491F-BF52-4BEF86B627D0}" srcOrd="1" destOrd="0" presId="urn:microsoft.com/office/officeart/2005/8/layout/hierarchy2"/>
    <dgm:cxn modelId="{57DD6834-9C38-43A7-8F89-83658FBC3AE6}" type="presOf" srcId="{2E833EBB-DE84-45B4-A552-208EA582AE8A}" destId="{EBD3D76B-BCA7-44F9-8739-000FB0349682}" srcOrd="1" destOrd="0" presId="urn:microsoft.com/office/officeart/2005/8/layout/hierarchy2"/>
    <dgm:cxn modelId="{304E8636-94B8-48BA-9924-BD71EB817B29}" type="presOf" srcId="{BB55803C-C511-4FA5-971D-63F99ECA2F5A}" destId="{DA42C4AA-39AA-4E9D-A5F3-B02BCC1B3383}" srcOrd="0" destOrd="0" presId="urn:microsoft.com/office/officeart/2005/8/layout/hierarchy2"/>
    <dgm:cxn modelId="{9E8AB338-3B53-46E4-BD7F-018E5E3B5A4A}" type="presOf" srcId="{7D3BCB8C-7ABB-4B29-AE62-FF6C8E5D0B21}" destId="{CA022B3C-3995-4429-B8C2-31EBF8DA455D}" srcOrd="1" destOrd="0" presId="urn:microsoft.com/office/officeart/2005/8/layout/hierarchy2"/>
    <dgm:cxn modelId="{2A39ED38-BE69-451C-A3E2-BDC1964CEFAD}" type="presOf" srcId="{BCAD4003-E65F-4D1D-A7DC-09079C272BAC}" destId="{994C12CE-12F2-410D-BAA1-0B25E3F4876B}" srcOrd="1" destOrd="0" presId="urn:microsoft.com/office/officeart/2005/8/layout/hierarchy2"/>
    <dgm:cxn modelId="{14212B3F-8234-427E-A264-26B59D9DBA0B}" srcId="{B63D72CE-D276-42AD-B575-3DC7617B29D0}" destId="{52717836-850B-45CB-A542-E31DADFB649B}" srcOrd="1" destOrd="0" parTransId="{1C6E203A-04B8-484E-96EB-E2B84C063B1F}" sibTransId="{1214BA5C-3644-4A87-95E7-6944FEFC4FEE}"/>
    <dgm:cxn modelId="{F33C6D3F-F834-4FF7-B9AB-3D376F5699E0}" type="presOf" srcId="{4AD7C10F-6836-4131-8990-6699FE11A824}" destId="{A7D7FFC6-4E1B-4136-BDA2-56D6CACFAC0C}" srcOrd="0" destOrd="0" presId="urn:microsoft.com/office/officeart/2005/8/layout/hierarchy2"/>
    <dgm:cxn modelId="{7BD5FC5B-59A1-4D08-8B93-EBC09CD2AD84}" type="presOf" srcId="{C8B12C97-2A71-4E28-9B4D-EA305FAFAE19}" destId="{439C4993-BF88-414D-9A15-E593C2F9FDF6}" srcOrd="1" destOrd="0" presId="urn:microsoft.com/office/officeart/2005/8/layout/hierarchy2"/>
    <dgm:cxn modelId="{A6215A5C-5D98-417C-804B-2D17BF4A50BB}" srcId="{BB55803C-C511-4FA5-971D-63F99ECA2F5A}" destId="{4AD7C10F-6836-4131-8990-6699FE11A824}" srcOrd="1" destOrd="0" parTransId="{BCAD4003-E65F-4D1D-A7DC-09079C272BAC}" sibTransId="{14A184AA-3BCF-4EAD-89D7-EE9EB592F00D}"/>
    <dgm:cxn modelId="{66C94241-8291-42BF-938A-7BBD61836A28}" type="presOf" srcId="{4EC43820-2142-41DA-ABDA-2DFB96E5DAC1}" destId="{5B497960-28B1-42AA-BF33-79ED4667493C}" srcOrd="0" destOrd="0" presId="urn:microsoft.com/office/officeart/2005/8/layout/hierarchy2"/>
    <dgm:cxn modelId="{2D767161-DE94-43C7-8463-FB71EB34E50D}" srcId="{8E0FB10D-50E4-4FB8-9908-1649E67D5238}" destId="{B63D72CE-D276-42AD-B575-3DC7617B29D0}" srcOrd="1" destOrd="0" parTransId="{14F94D9E-9362-4C2A-A0CE-10633576EEB7}" sibTransId="{B6450B46-D8EE-4C8A-B233-E9F202B1457E}"/>
    <dgm:cxn modelId="{BC698E42-0F0F-4C15-8D40-AA74317EE940}" type="presOf" srcId="{2A30253E-465B-4892-9D76-D3C7FBF20074}" destId="{3E636942-629E-47BA-9A24-EDADEB710BB9}" srcOrd="0" destOrd="0" presId="urn:microsoft.com/office/officeart/2005/8/layout/hierarchy2"/>
    <dgm:cxn modelId="{FD049663-EC53-4DE7-BD09-886E97D8BB3E}" type="presOf" srcId="{CF395EB2-B898-4014-8384-C8EFE0FD4F7B}" destId="{E55F6F16-EA8D-43BC-9782-1B2281DFB751}" srcOrd="1" destOrd="0" presId="urn:microsoft.com/office/officeart/2005/8/layout/hierarchy2"/>
    <dgm:cxn modelId="{0B4DD663-75A2-45FC-A15F-EAF8552B2460}" srcId="{8E0FB10D-50E4-4FB8-9908-1649E67D5238}" destId="{4EC43820-2142-41DA-ABDA-2DFB96E5DAC1}" srcOrd="0" destOrd="0" parTransId="{C1C4E9A1-17C6-4477-BCF2-1B1D6D7B76DA}" sibTransId="{E144D5C5-5BFC-46C7-80DE-8DC5DEFF00DA}"/>
    <dgm:cxn modelId="{D3A4684A-FF04-4006-95AE-77AD4B5DF07F}" type="presOf" srcId="{81E22E56-773B-4BF4-90BC-AD7E5924A8C1}" destId="{20C2A2D4-BBA3-4638-9A97-6EA7AAA24284}" srcOrd="0" destOrd="0" presId="urn:microsoft.com/office/officeart/2005/8/layout/hierarchy2"/>
    <dgm:cxn modelId="{50E5AD6C-D24D-432F-8AA0-DB9670C2850C}" type="presOf" srcId="{5B2FF5A8-D620-46BE-A140-1684E7848DCE}" destId="{DFF55961-88F2-4A05-966C-86CC158B1A11}" srcOrd="0" destOrd="0" presId="urn:microsoft.com/office/officeart/2005/8/layout/hierarchy2"/>
    <dgm:cxn modelId="{DB43F34C-994B-4462-848D-CDE75A801E4F}" type="presOf" srcId="{8C100790-0C94-4B43-BC70-0D5D4E809520}" destId="{0BBFF573-92DD-4873-8530-C9E929E024E3}" srcOrd="0" destOrd="0" presId="urn:microsoft.com/office/officeart/2005/8/layout/hierarchy2"/>
    <dgm:cxn modelId="{537E4F6D-58B8-46BC-BFD1-EE63E899E6C4}" srcId="{4AD7C10F-6836-4131-8990-6699FE11A824}" destId="{2686A0CA-63A0-4934-A1EF-AD37DAE4E4AA}" srcOrd="1" destOrd="0" parTransId="{B9ED78C9-3C07-4272-B28C-2DF5BD104036}" sibTransId="{CAA8F071-D335-48CE-BA68-78ACF094FF2B}"/>
    <dgm:cxn modelId="{2EF5826E-AFC0-4107-BB6E-D1105DBC076B}" type="presOf" srcId="{8275E782-F613-4DCA-BDEE-0609915FC0B2}" destId="{B02AB530-9C49-437A-83D9-1076C6F72E70}" srcOrd="0" destOrd="0" presId="urn:microsoft.com/office/officeart/2005/8/layout/hierarchy2"/>
    <dgm:cxn modelId="{36078A70-34FE-422A-A68B-65CA93B54836}" type="presOf" srcId="{176DD8D7-B7B5-4F8E-B239-607E7CD7F78A}" destId="{4D16E4F1-02B2-49E4-B0D1-0C3E654E338E}" srcOrd="1" destOrd="0" presId="urn:microsoft.com/office/officeart/2005/8/layout/hierarchy2"/>
    <dgm:cxn modelId="{006B2C75-843E-4971-84B3-A8650CD33EDB}" srcId="{8C100790-0C94-4B43-BC70-0D5D4E809520}" destId="{8275E782-F613-4DCA-BDEE-0609915FC0B2}" srcOrd="1" destOrd="0" parTransId="{A50E442F-9A9C-4235-BB91-DB7D5690EE6A}" sibTransId="{01AB180B-81A6-4E5F-8B11-EB49D36BFAF7}"/>
    <dgm:cxn modelId="{E4628176-26FF-4EA4-8BD2-FBF9C98B6F41}" type="presOf" srcId="{A6F5895A-87E5-4BC9-9372-672EDD3754CE}" destId="{E0242EAE-1B74-48DE-9A4B-C6053A0A18F6}" srcOrd="1" destOrd="0" presId="urn:microsoft.com/office/officeart/2005/8/layout/hierarchy2"/>
    <dgm:cxn modelId="{7E7E755A-B925-4AA7-BB0F-F5CE330C1499}" type="presOf" srcId="{14F94D9E-9362-4C2A-A0CE-10633576EEB7}" destId="{FD96E434-A0C0-458D-936C-341B5473FF22}" srcOrd="0" destOrd="0" presId="urn:microsoft.com/office/officeart/2005/8/layout/hierarchy2"/>
    <dgm:cxn modelId="{3415B07A-EEA5-4E52-9116-8CA1BDAD0B05}" type="presOf" srcId="{176DD8D7-B7B5-4F8E-B239-607E7CD7F78A}" destId="{90E317C8-F4A6-471D-83F8-857716428230}" srcOrd="0" destOrd="0" presId="urn:microsoft.com/office/officeart/2005/8/layout/hierarchy2"/>
    <dgm:cxn modelId="{119A7983-5B99-4E8A-BB1D-4F2D8A40A289}" type="presOf" srcId="{E2FADE38-9FC5-4962-8C10-86034008A7E6}" destId="{0C5E2E91-9385-4455-9B43-65572A295A28}" srcOrd="1" destOrd="0" presId="urn:microsoft.com/office/officeart/2005/8/layout/hierarchy2"/>
    <dgm:cxn modelId="{6DAC5A83-05F5-42CF-B153-72081631A8A0}" srcId="{8275E782-F613-4DCA-BDEE-0609915FC0B2}" destId="{2D1F66AD-8E9D-426C-8BFE-67AE97DF279B}" srcOrd="0" destOrd="0" parTransId="{C8B12C97-2A71-4E28-9B4D-EA305FAFAE19}" sibTransId="{85E110F1-0028-4398-B6AC-507E26F5E837}"/>
    <dgm:cxn modelId="{06FD9683-948E-4123-8B99-B715715AC264}" type="presOf" srcId="{BCEEBD65-36A2-4246-887B-09AFD9F046F6}" destId="{BFFCCCF6-C206-414C-AA46-B7ACFFBFA952}" srcOrd="0" destOrd="0" presId="urn:microsoft.com/office/officeart/2005/8/layout/hierarchy2"/>
    <dgm:cxn modelId="{478D9D85-4985-4545-80D6-CACD0D1D7EE5}" type="presOf" srcId="{1C6E203A-04B8-484E-96EB-E2B84C063B1F}" destId="{51BD7BD7-BD2E-4C6D-A648-AD6D533847AD}" srcOrd="0" destOrd="0" presId="urn:microsoft.com/office/officeart/2005/8/layout/hierarchy2"/>
    <dgm:cxn modelId="{799C7189-7BB9-4499-8B16-8440952F2F86}" srcId="{B63D72CE-D276-42AD-B575-3DC7617B29D0}" destId="{F5FD224D-10B7-42E6-AB9E-8DD261F8EB40}" srcOrd="4" destOrd="0" parTransId="{97CC0F54-587C-4BD9-96B6-1E5323EE272A}" sibTransId="{6830FA55-5F88-449B-852D-C4C48F619F4D}"/>
    <dgm:cxn modelId="{39F3008C-4071-481D-8EDE-11C22C5A4EA7}" srcId="{81E22E56-773B-4BF4-90BC-AD7E5924A8C1}" destId="{8E0FB10D-50E4-4FB8-9908-1649E67D5238}" srcOrd="2" destOrd="0" parTransId="{CF395EB2-B898-4014-8384-C8EFE0FD4F7B}" sibTransId="{4117A24C-5410-4CE7-9B1A-A42187EEFF3D}"/>
    <dgm:cxn modelId="{34D93A98-1F9A-4DF1-A1CB-58479A82409C}" type="presOf" srcId="{34132271-D789-44EB-9F49-C9021A56A5EF}" destId="{E23D9B66-A9E0-4F19-957D-1C121C9FC8EC}" srcOrd="0" destOrd="0" presId="urn:microsoft.com/office/officeart/2005/8/layout/hierarchy2"/>
    <dgm:cxn modelId="{31894B98-7BA3-4177-9848-5E0251AC0E59}" type="presOf" srcId="{D6A78313-E263-4898-A89A-C4A95C0ADEC5}" destId="{D10BEA6B-B8DB-486A-87E4-C1F4D3DDB80A}" srcOrd="0" destOrd="0" presId="urn:microsoft.com/office/officeart/2005/8/layout/hierarchy2"/>
    <dgm:cxn modelId="{59E75D99-45F8-4616-B21D-3ED83DEC6ACC}" type="presOf" srcId="{A50E442F-9A9C-4235-BB91-DB7D5690EE6A}" destId="{23979AF2-0CCE-40B2-B40C-671234C5CFC5}" srcOrd="0" destOrd="0" presId="urn:microsoft.com/office/officeart/2005/8/layout/hierarchy2"/>
    <dgm:cxn modelId="{9A27E19B-E0B2-4E5E-9808-9DE4BA24D70C}" type="presOf" srcId="{7D3BCB8C-7ABB-4B29-AE62-FF6C8E5D0B21}" destId="{2D15E2BB-9BAA-4AB9-9A2E-97BD18CE3B24}" srcOrd="0" destOrd="0" presId="urn:microsoft.com/office/officeart/2005/8/layout/hierarchy2"/>
    <dgm:cxn modelId="{CAF7029D-4E71-4FF9-9D32-0E5F512982B3}" type="presOf" srcId="{1C6E203A-04B8-484E-96EB-E2B84C063B1F}" destId="{3B779983-6E9C-469C-B939-37CF6C27BB91}" srcOrd="1" destOrd="0" presId="urn:microsoft.com/office/officeart/2005/8/layout/hierarchy2"/>
    <dgm:cxn modelId="{5C00A79E-2083-4500-B992-A7D71CA8CA0D}" type="presOf" srcId="{45671E57-151A-4C83-8E8D-4BE10D488811}" destId="{47AB25BB-9F57-42CB-BF72-0F6F3F3F08E4}" srcOrd="1" destOrd="0" presId="urn:microsoft.com/office/officeart/2005/8/layout/hierarchy2"/>
    <dgm:cxn modelId="{B7C506A1-F7B5-4372-A6EB-155B53E24D6B}" type="presOf" srcId="{D56597E1-3344-4219-99CA-39FA252E4FE8}" destId="{D3CC4EC2-6537-4989-95D1-14DFCEAC7CEE}" srcOrd="0" destOrd="0" presId="urn:microsoft.com/office/officeart/2005/8/layout/hierarchy2"/>
    <dgm:cxn modelId="{8B6D57AF-36BE-4FDE-B17A-43B1666FA751}" type="presOf" srcId="{B9ED78C9-3C07-4272-B28C-2DF5BD104036}" destId="{18ABA10F-F4BB-4C6D-9B98-F93A7E07B97F}" srcOrd="0" destOrd="0" presId="urn:microsoft.com/office/officeart/2005/8/layout/hierarchy2"/>
    <dgm:cxn modelId="{FEEC11B7-9A5C-4836-9720-2CE0311B1D42}" type="presOf" srcId="{2D1F66AD-8E9D-426C-8BFE-67AE97DF279B}" destId="{B3ADE385-075B-489D-A74F-171EC9E06852}" srcOrd="0" destOrd="0" presId="urn:microsoft.com/office/officeart/2005/8/layout/hierarchy2"/>
    <dgm:cxn modelId="{505089B7-4004-400A-87FB-FAF908AC7FEF}" type="presOf" srcId="{7E6A11BE-ACB0-4B97-9F9E-8A13C9F0A83C}" destId="{DDD2353D-6DB2-47C8-97B3-A292DE4228F2}" srcOrd="0" destOrd="0" presId="urn:microsoft.com/office/officeart/2005/8/layout/hierarchy2"/>
    <dgm:cxn modelId="{8A0069BA-62CF-4967-B05E-07B93A723012}" srcId="{BB55803C-C511-4FA5-971D-63F99ECA2F5A}" destId="{5B2FF5A8-D620-46BE-A140-1684E7848DCE}" srcOrd="0" destOrd="0" parTransId="{2E833EBB-DE84-45B4-A552-208EA582AE8A}" sibTransId="{71BE6848-39C2-47C2-909D-F634201B9ED5}"/>
    <dgm:cxn modelId="{80F618BC-9BA8-40B1-A094-FFFA0371D97B}" type="presOf" srcId="{263EDA63-AB37-4B1A-B2AA-0DCDA9D65BE5}" destId="{0627BF7F-1162-4F66-844A-9AC8AD54C780}" srcOrd="0" destOrd="0" presId="urn:microsoft.com/office/officeart/2005/8/layout/hierarchy2"/>
    <dgm:cxn modelId="{6722A5BF-7D3D-432F-BCDF-214BB16AB762}" type="presOf" srcId="{E2FADE38-9FC5-4962-8C10-86034008A7E6}" destId="{F78EC0A3-4883-47E3-943D-57D9CC2C4BBE}" srcOrd="0" destOrd="0" presId="urn:microsoft.com/office/officeart/2005/8/layout/hierarchy2"/>
    <dgm:cxn modelId="{562052C2-2E12-4E78-B58C-06ECBA444311}" type="presOf" srcId="{45671E57-151A-4C83-8E8D-4BE10D488811}" destId="{63730453-84FE-4686-8C2C-CD8A02068008}" srcOrd="0" destOrd="0" presId="urn:microsoft.com/office/officeart/2005/8/layout/hierarchy2"/>
    <dgm:cxn modelId="{88B60FC7-3585-4E4E-8C50-DE53010FCE12}" srcId="{81E22E56-773B-4BF4-90BC-AD7E5924A8C1}" destId="{BCEEBD65-36A2-4246-887B-09AFD9F046F6}" srcOrd="3" destOrd="0" parTransId="{E73A4434-C8DB-4602-AB58-D0B71D033393}" sibTransId="{2F48DEA3-08F3-4B2D-8FA1-7A444A2B3D85}"/>
    <dgm:cxn modelId="{4ECEBCC8-3C06-49BE-8C94-DFD45AEEA951}" type="presOf" srcId="{97CC0F54-587C-4BD9-96B6-1E5323EE272A}" destId="{9A6ADB87-7490-4A96-A8CD-6E4FF025882D}" srcOrd="1" destOrd="0" presId="urn:microsoft.com/office/officeart/2005/8/layout/hierarchy2"/>
    <dgm:cxn modelId="{58F58FCC-E8F9-484C-A337-FCA632613B6D}" type="presOf" srcId="{8E0FB10D-50E4-4FB8-9908-1649E67D5238}" destId="{0D780F8C-E543-4CE8-95BE-5E3192F4AB6A}" srcOrd="0" destOrd="0" presId="urn:microsoft.com/office/officeart/2005/8/layout/hierarchy2"/>
    <dgm:cxn modelId="{68F843D3-B6C8-4BFA-A0CD-4EBA4758E061}" type="presOf" srcId="{CF395EB2-B898-4014-8384-C8EFE0FD4F7B}" destId="{3971D07F-F702-4A24-83F6-9CF89FE75AC9}" srcOrd="0" destOrd="0" presId="urn:microsoft.com/office/officeart/2005/8/layout/hierarchy2"/>
    <dgm:cxn modelId="{BD7D28D6-FAC4-4C35-B004-3AAFCD4EF861}" type="presOf" srcId="{C8B12C97-2A71-4E28-9B4D-EA305FAFAE19}" destId="{B6789E79-C277-41DA-9374-6B269FDB89E9}" srcOrd="0" destOrd="0" presId="urn:microsoft.com/office/officeart/2005/8/layout/hierarchy2"/>
    <dgm:cxn modelId="{D2C435D9-3119-4171-B634-595F600C1E44}" type="presOf" srcId="{2686A0CA-63A0-4934-A1EF-AD37DAE4E4AA}" destId="{5CC66A0F-600F-4F61-AF27-1248B2A82101}" srcOrd="0" destOrd="0" presId="urn:microsoft.com/office/officeart/2005/8/layout/hierarchy2"/>
    <dgm:cxn modelId="{F5BA6EDD-6FCF-4D60-815F-85423B5CBAF2}" type="presOf" srcId="{97CC0F54-587C-4BD9-96B6-1E5323EE272A}" destId="{0031C77F-1C0F-4513-B8B1-7820C1235629}" srcOrd="0" destOrd="0" presId="urn:microsoft.com/office/officeart/2005/8/layout/hierarchy2"/>
    <dgm:cxn modelId="{0B925BDE-7E27-4BA9-A54B-77B88C984752}" srcId="{4AD7C10F-6836-4131-8990-6699FE11A824}" destId="{41CE3E00-6DD9-494D-9975-A425E98DE172}" srcOrd="0" destOrd="0" parTransId="{E2FADE38-9FC5-4962-8C10-86034008A7E6}" sibTransId="{E7667173-9DD0-4F7C-BFFD-ACAE9BE47791}"/>
    <dgm:cxn modelId="{66AA2BE1-2ED7-44C7-B5B1-5B3E4A65E5BB}" type="presOf" srcId="{BCAD4003-E65F-4D1D-A7DC-09079C272BAC}" destId="{3896251B-CBA0-4F13-BE61-D32BCDE09F74}" srcOrd="0" destOrd="0" presId="urn:microsoft.com/office/officeart/2005/8/layout/hierarchy2"/>
    <dgm:cxn modelId="{DD5687E2-7C11-492D-A67A-C1692B7A4A14}" type="presOf" srcId="{F69580A2-0B88-4567-B379-A22B7873B738}" destId="{76EEBBC5-FED9-453C-A2C1-6A4204D07072}" srcOrd="0" destOrd="0" presId="urn:microsoft.com/office/officeart/2005/8/layout/hierarchy2"/>
    <dgm:cxn modelId="{1D8214E3-0F3A-4E4E-88B9-2C857DA97D28}" type="presOf" srcId="{52717836-850B-45CB-A542-E31DADFB649B}" destId="{07838534-1A9A-449B-98E1-5CFB4DF47470}" srcOrd="0" destOrd="0" presId="urn:microsoft.com/office/officeart/2005/8/layout/hierarchy2"/>
    <dgm:cxn modelId="{FB0D4DE4-EAFE-4605-882F-512ADD0CD1FB}" type="presOf" srcId="{A6F5895A-87E5-4BC9-9372-672EDD3754CE}" destId="{C42966A8-6EA2-47EF-A8A8-31E57D8C73CB}" srcOrd="0" destOrd="0" presId="urn:microsoft.com/office/officeart/2005/8/layout/hierarchy2"/>
    <dgm:cxn modelId="{42EBFEE7-E35C-4DE0-B933-71E7E0A20F2A}" srcId="{8275E782-F613-4DCA-BDEE-0609915FC0B2}" destId="{D6A78313-E263-4898-A89A-C4A95C0ADEC5}" srcOrd="1" destOrd="0" parTransId="{2A30253E-465B-4892-9D76-D3C7FBF20074}" sibTransId="{D287250B-407E-4F30-9508-E52A5E99C82A}"/>
    <dgm:cxn modelId="{1E9B54E9-DBCA-4701-A051-A8D58E5E4C91}" type="presOf" srcId="{B9ED78C9-3C07-4272-B28C-2DF5BD104036}" destId="{11AAD218-54BB-4A71-BB57-888DD6A8CD62}" srcOrd="1" destOrd="0" presId="urn:microsoft.com/office/officeart/2005/8/layout/hierarchy2"/>
    <dgm:cxn modelId="{9F4D0AEE-E850-48B2-A677-6F619F67FAFC}" type="presOf" srcId="{B63D72CE-D276-42AD-B575-3DC7617B29D0}" destId="{84E9C254-18DF-4C8C-8FEC-110D8875F162}" srcOrd="0" destOrd="0" presId="urn:microsoft.com/office/officeart/2005/8/layout/hierarchy2"/>
    <dgm:cxn modelId="{4FFF9CEE-7CF1-453E-8A74-39A32AA6F573}" srcId="{D56597E1-3344-4219-99CA-39FA252E4FE8}" destId="{81E22E56-773B-4BF4-90BC-AD7E5924A8C1}" srcOrd="0" destOrd="0" parTransId="{1C339740-CE31-44E6-8638-5DBBC72377D9}" sibTransId="{B4D00B66-9C5C-468B-916E-BE82B29E2859}"/>
    <dgm:cxn modelId="{56ACEFF1-E474-490E-A052-F988D445FD8D}" type="presOf" srcId="{3292CFF4-C76B-4D79-A3DB-2F95909CE69C}" destId="{838896F3-DA47-4922-B890-3FF8D0E1A604}" srcOrd="0" destOrd="0" presId="urn:microsoft.com/office/officeart/2005/8/layout/hierarchy2"/>
    <dgm:cxn modelId="{D388C4F2-79C5-45CE-8096-0768265AAC94}" type="presOf" srcId="{2A30253E-465B-4892-9D76-D3C7FBF20074}" destId="{61DDE7EE-6447-4AD0-B30D-AE849FD3B9B3}" srcOrd="1" destOrd="0" presId="urn:microsoft.com/office/officeart/2005/8/layout/hierarchy2"/>
    <dgm:cxn modelId="{816C9BF8-A578-435C-9BE0-6209353890A0}" type="presOf" srcId="{F5FD224D-10B7-42E6-AB9E-8DD261F8EB40}" destId="{C092DDC8-7AB9-4B48-87DF-6E06AC9694E6}" srcOrd="0" destOrd="0" presId="urn:microsoft.com/office/officeart/2005/8/layout/hierarchy2"/>
    <dgm:cxn modelId="{891308FA-DF81-4D81-A747-8D27F43B161F}" type="presOf" srcId="{7E6A11BE-ACB0-4B97-9F9E-8A13C9F0A83C}" destId="{C8D81473-2389-48A3-BFA3-47C7A2D648E7}" srcOrd="1" destOrd="0" presId="urn:microsoft.com/office/officeart/2005/8/layout/hierarchy2"/>
    <dgm:cxn modelId="{260C6FFC-89BF-483B-92A0-170775868788}" type="presOf" srcId="{2E833EBB-DE84-45B4-A552-208EA582AE8A}" destId="{19A3D565-B015-44CF-A0E9-58AA47718B69}" srcOrd="0" destOrd="0" presId="urn:microsoft.com/office/officeart/2005/8/layout/hierarchy2"/>
    <dgm:cxn modelId="{4B20AEFF-800E-45C2-B0C3-D7B9F4DAB73F}" srcId="{81E22E56-773B-4BF4-90BC-AD7E5924A8C1}" destId="{8F73382C-4379-4F47-9134-04634DF2E4B1}" srcOrd="1" destOrd="0" parTransId="{263EDA63-AB37-4B1A-B2AA-0DCDA9D65BE5}" sibTransId="{52A18104-0CD7-495E-AA9D-57C264B876B9}"/>
    <dgm:cxn modelId="{1B254F2C-12B4-4216-8DD7-C09F63AEC8FA}" type="presParOf" srcId="{D3CC4EC2-6537-4989-95D1-14DFCEAC7CEE}" destId="{1413E8C4-87C8-4671-B923-8D62A60C54E4}" srcOrd="0" destOrd="0" presId="urn:microsoft.com/office/officeart/2005/8/layout/hierarchy2"/>
    <dgm:cxn modelId="{D94E7EC4-8FC9-43C2-B337-A52CB1C7DF65}" type="presParOf" srcId="{1413E8C4-87C8-4671-B923-8D62A60C54E4}" destId="{20C2A2D4-BBA3-4638-9A97-6EA7AAA24284}" srcOrd="0" destOrd="0" presId="urn:microsoft.com/office/officeart/2005/8/layout/hierarchy2"/>
    <dgm:cxn modelId="{07305861-2A18-4BE0-A20E-58C3844F597D}" type="presParOf" srcId="{1413E8C4-87C8-4671-B923-8D62A60C54E4}" destId="{0FB4CBEE-4210-4502-BB99-E330F7B2C8F9}" srcOrd="1" destOrd="0" presId="urn:microsoft.com/office/officeart/2005/8/layout/hierarchy2"/>
    <dgm:cxn modelId="{03C7DB9E-8A03-411E-9057-6951F35D55BD}" type="presParOf" srcId="{0FB4CBEE-4210-4502-BB99-E330F7B2C8F9}" destId="{63730453-84FE-4686-8C2C-CD8A02068008}" srcOrd="0" destOrd="0" presId="urn:microsoft.com/office/officeart/2005/8/layout/hierarchy2"/>
    <dgm:cxn modelId="{0BE46330-F870-43DE-960D-4380961242BD}" type="presParOf" srcId="{63730453-84FE-4686-8C2C-CD8A02068008}" destId="{47AB25BB-9F57-42CB-BF72-0F6F3F3F08E4}" srcOrd="0" destOrd="0" presId="urn:microsoft.com/office/officeart/2005/8/layout/hierarchy2"/>
    <dgm:cxn modelId="{EE3733B0-D23A-4E00-8D00-96AA91970B4A}" type="presParOf" srcId="{0FB4CBEE-4210-4502-BB99-E330F7B2C8F9}" destId="{FE21A77D-DE6F-4F1C-959C-FA52C38E6683}" srcOrd="1" destOrd="0" presId="urn:microsoft.com/office/officeart/2005/8/layout/hierarchy2"/>
    <dgm:cxn modelId="{6A155E10-8DF5-4B36-98A1-60C34E8D0CAB}" type="presParOf" srcId="{FE21A77D-DE6F-4F1C-959C-FA52C38E6683}" destId="{0BBFF573-92DD-4873-8530-C9E929E024E3}" srcOrd="0" destOrd="0" presId="urn:microsoft.com/office/officeart/2005/8/layout/hierarchy2"/>
    <dgm:cxn modelId="{281EC527-79FB-4A98-8C03-7032B2760803}" type="presParOf" srcId="{FE21A77D-DE6F-4F1C-959C-FA52C38E6683}" destId="{D8E207B4-18D5-42E9-853C-4AFA4B4E5680}" srcOrd="1" destOrd="0" presId="urn:microsoft.com/office/officeart/2005/8/layout/hierarchy2"/>
    <dgm:cxn modelId="{C342B4FB-2982-45F0-92EE-EA248829D657}" type="presParOf" srcId="{D8E207B4-18D5-42E9-853C-4AFA4B4E5680}" destId="{2D15E2BB-9BAA-4AB9-9A2E-97BD18CE3B24}" srcOrd="0" destOrd="0" presId="urn:microsoft.com/office/officeart/2005/8/layout/hierarchy2"/>
    <dgm:cxn modelId="{113AF6C3-388B-4E20-B89B-A505F59A2A9B}" type="presParOf" srcId="{2D15E2BB-9BAA-4AB9-9A2E-97BD18CE3B24}" destId="{CA022B3C-3995-4429-B8C2-31EBF8DA455D}" srcOrd="0" destOrd="0" presId="urn:microsoft.com/office/officeart/2005/8/layout/hierarchy2"/>
    <dgm:cxn modelId="{7842857E-A2FC-4BB9-BBBD-C70CA649A467}" type="presParOf" srcId="{D8E207B4-18D5-42E9-853C-4AFA4B4E5680}" destId="{6382D410-8874-4931-B0BE-8F1E5CDEBADE}" srcOrd="1" destOrd="0" presId="urn:microsoft.com/office/officeart/2005/8/layout/hierarchy2"/>
    <dgm:cxn modelId="{C90EBDCA-1EB7-4139-B2F2-82988EA45C29}" type="presParOf" srcId="{6382D410-8874-4931-B0BE-8F1E5CDEBADE}" destId="{DA42C4AA-39AA-4E9D-A5F3-B02BCC1B3383}" srcOrd="0" destOrd="0" presId="urn:microsoft.com/office/officeart/2005/8/layout/hierarchy2"/>
    <dgm:cxn modelId="{36D2BAA4-A763-4D28-9BC8-54E66504DF6A}" type="presParOf" srcId="{6382D410-8874-4931-B0BE-8F1E5CDEBADE}" destId="{BB5BF3F1-E0EB-4F2E-B885-4A0C1609C249}" srcOrd="1" destOrd="0" presId="urn:microsoft.com/office/officeart/2005/8/layout/hierarchy2"/>
    <dgm:cxn modelId="{36018227-0F89-4877-939C-DF4A13730E0B}" type="presParOf" srcId="{BB5BF3F1-E0EB-4F2E-B885-4A0C1609C249}" destId="{19A3D565-B015-44CF-A0E9-58AA47718B69}" srcOrd="0" destOrd="0" presId="urn:microsoft.com/office/officeart/2005/8/layout/hierarchy2"/>
    <dgm:cxn modelId="{E1C35C6C-532B-45D8-91F3-A5FB2CAFF876}" type="presParOf" srcId="{19A3D565-B015-44CF-A0E9-58AA47718B69}" destId="{EBD3D76B-BCA7-44F9-8739-000FB0349682}" srcOrd="0" destOrd="0" presId="urn:microsoft.com/office/officeart/2005/8/layout/hierarchy2"/>
    <dgm:cxn modelId="{BB5AD19A-DE6F-4995-888B-FB7CA26B9B6E}" type="presParOf" srcId="{BB5BF3F1-E0EB-4F2E-B885-4A0C1609C249}" destId="{4B66349D-DA1B-4FC4-B5E5-A0B3C42D9C83}" srcOrd="1" destOrd="0" presId="urn:microsoft.com/office/officeart/2005/8/layout/hierarchy2"/>
    <dgm:cxn modelId="{75514A11-B7D0-4779-83D4-04B2960D075C}" type="presParOf" srcId="{4B66349D-DA1B-4FC4-B5E5-A0B3C42D9C83}" destId="{DFF55961-88F2-4A05-966C-86CC158B1A11}" srcOrd="0" destOrd="0" presId="urn:microsoft.com/office/officeart/2005/8/layout/hierarchy2"/>
    <dgm:cxn modelId="{15F31253-7E2E-419E-AFD1-7CB2C4500F79}" type="presParOf" srcId="{4B66349D-DA1B-4FC4-B5E5-A0B3C42D9C83}" destId="{FBAE1230-4917-451E-BFF5-0E87FC5D075E}" srcOrd="1" destOrd="0" presId="urn:microsoft.com/office/officeart/2005/8/layout/hierarchy2"/>
    <dgm:cxn modelId="{B9DBA7A3-36C9-4DCD-B83D-81F11B3347D4}" type="presParOf" srcId="{BB5BF3F1-E0EB-4F2E-B885-4A0C1609C249}" destId="{3896251B-CBA0-4F13-BE61-D32BCDE09F74}" srcOrd="2" destOrd="0" presId="urn:microsoft.com/office/officeart/2005/8/layout/hierarchy2"/>
    <dgm:cxn modelId="{2BEA1799-AD37-49C7-AA49-07641E6250AE}" type="presParOf" srcId="{3896251B-CBA0-4F13-BE61-D32BCDE09F74}" destId="{994C12CE-12F2-410D-BAA1-0B25E3F4876B}" srcOrd="0" destOrd="0" presId="urn:microsoft.com/office/officeart/2005/8/layout/hierarchy2"/>
    <dgm:cxn modelId="{BFEF9C62-B5B2-450B-A0AF-B42D47F5D14C}" type="presParOf" srcId="{BB5BF3F1-E0EB-4F2E-B885-4A0C1609C249}" destId="{A305645D-121A-47B4-B21F-1A198E29FB8E}" srcOrd="3" destOrd="0" presId="urn:microsoft.com/office/officeart/2005/8/layout/hierarchy2"/>
    <dgm:cxn modelId="{0DC59E1E-AF7B-4D40-B6F9-B147A175BADD}" type="presParOf" srcId="{A305645D-121A-47B4-B21F-1A198E29FB8E}" destId="{A7D7FFC6-4E1B-4136-BDA2-56D6CACFAC0C}" srcOrd="0" destOrd="0" presId="urn:microsoft.com/office/officeart/2005/8/layout/hierarchy2"/>
    <dgm:cxn modelId="{CBD37747-076D-43A1-BE80-BE35B9CE3C0D}" type="presParOf" srcId="{A305645D-121A-47B4-B21F-1A198E29FB8E}" destId="{ADE8970D-6ED7-4F6B-A3CE-1E9C20173060}" srcOrd="1" destOrd="0" presId="urn:microsoft.com/office/officeart/2005/8/layout/hierarchy2"/>
    <dgm:cxn modelId="{A3F79B55-20E4-481E-B62E-3F374089D2D5}" type="presParOf" srcId="{ADE8970D-6ED7-4F6B-A3CE-1E9C20173060}" destId="{F78EC0A3-4883-47E3-943D-57D9CC2C4BBE}" srcOrd="0" destOrd="0" presId="urn:microsoft.com/office/officeart/2005/8/layout/hierarchy2"/>
    <dgm:cxn modelId="{5CA4C841-F0DE-4588-A997-722F0F194D3C}" type="presParOf" srcId="{F78EC0A3-4883-47E3-943D-57D9CC2C4BBE}" destId="{0C5E2E91-9385-4455-9B43-65572A295A28}" srcOrd="0" destOrd="0" presId="urn:microsoft.com/office/officeart/2005/8/layout/hierarchy2"/>
    <dgm:cxn modelId="{C49AB083-3921-456B-B443-CD57441D983F}" type="presParOf" srcId="{ADE8970D-6ED7-4F6B-A3CE-1E9C20173060}" destId="{09D109C6-8153-4E35-8182-459128313051}" srcOrd="1" destOrd="0" presId="urn:microsoft.com/office/officeart/2005/8/layout/hierarchy2"/>
    <dgm:cxn modelId="{A73CCEF5-0438-4BD6-B354-E7D366C99D34}" type="presParOf" srcId="{09D109C6-8153-4E35-8182-459128313051}" destId="{B8B9ED12-23B3-4C87-A044-2DC71F20B4BF}" srcOrd="0" destOrd="0" presId="urn:microsoft.com/office/officeart/2005/8/layout/hierarchy2"/>
    <dgm:cxn modelId="{A69AA635-09A2-49DF-93B1-D7B2B9BD89B8}" type="presParOf" srcId="{09D109C6-8153-4E35-8182-459128313051}" destId="{BF5E530A-DCD6-42C5-8DA8-3461AF47207A}" srcOrd="1" destOrd="0" presId="urn:microsoft.com/office/officeart/2005/8/layout/hierarchy2"/>
    <dgm:cxn modelId="{ACDF73C5-0AA8-4BB8-BF3F-D572C5F1E8E7}" type="presParOf" srcId="{ADE8970D-6ED7-4F6B-A3CE-1E9C20173060}" destId="{18ABA10F-F4BB-4C6D-9B98-F93A7E07B97F}" srcOrd="2" destOrd="0" presId="urn:microsoft.com/office/officeart/2005/8/layout/hierarchy2"/>
    <dgm:cxn modelId="{AE18E634-636E-4640-87A4-00E18FAA4081}" type="presParOf" srcId="{18ABA10F-F4BB-4C6D-9B98-F93A7E07B97F}" destId="{11AAD218-54BB-4A71-BB57-888DD6A8CD62}" srcOrd="0" destOrd="0" presId="urn:microsoft.com/office/officeart/2005/8/layout/hierarchy2"/>
    <dgm:cxn modelId="{5CF8E3A2-4CB5-48F5-B2EC-70BC71CCC2E6}" type="presParOf" srcId="{ADE8970D-6ED7-4F6B-A3CE-1E9C20173060}" destId="{D69C92DF-0272-4D29-B32D-15C92C4126F2}" srcOrd="3" destOrd="0" presId="urn:microsoft.com/office/officeart/2005/8/layout/hierarchy2"/>
    <dgm:cxn modelId="{09EAE10D-0C21-465C-A9BF-CB5C670FE2DF}" type="presParOf" srcId="{D69C92DF-0272-4D29-B32D-15C92C4126F2}" destId="{5CC66A0F-600F-4F61-AF27-1248B2A82101}" srcOrd="0" destOrd="0" presId="urn:microsoft.com/office/officeart/2005/8/layout/hierarchy2"/>
    <dgm:cxn modelId="{D8AE40ED-AF6C-467B-A850-C2066ED82551}" type="presParOf" srcId="{D69C92DF-0272-4D29-B32D-15C92C4126F2}" destId="{F28E01E0-2E7A-4B50-A6DD-C72A0ACDC4B6}" srcOrd="1" destOrd="0" presId="urn:microsoft.com/office/officeart/2005/8/layout/hierarchy2"/>
    <dgm:cxn modelId="{4DDDB39C-A155-44C3-BB88-794BB0EBA4D2}" type="presParOf" srcId="{D8E207B4-18D5-42E9-853C-4AFA4B4E5680}" destId="{23979AF2-0CCE-40B2-B40C-671234C5CFC5}" srcOrd="2" destOrd="0" presId="urn:microsoft.com/office/officeart/2005/8/layout/hierarchy2"/>
    <dgm:cxn modelId="{A72F2E6D-01DF-4B11-956B-3E20250F2746}" type="presParOf" srcId="{23979AF2-0CCE-40B2-B40C-671234C5CFC5}" destId="{0D081A07-ED6E-491F-BF52-4BEF86B627D0}" srcOrd="0" destOrd="0" presId="urn:microsoft.com/office/officeart/2005/8/layout/hierarchy2"/>
    <dgm:cxn modelId="{15B10A86-2C86-4082-A484-40384E5A704D}" type="presParOf" srcId="{D8E207B4-18D5-42E9-853C-4AFA4B4E5680}" destId="{ACAD952C-2245-4ADC-B058-FF436CFA9CEA}" srcOrd="3" destOrd="0" presId="urn:microsoft.com/office/officeart/2005/8/layout/hierarchy2"/>
    <dgm:cxn modelId="{DAE6C0BF-0E91-485E-9F44-FA77CB7CFB0D}" type="presParOf" srcId="{ACAD952C-2245-4ADC-B058-FF436CFA9CEA}" destId="{B02AB530-9C49-437A-83D9-1076C6F72E70}" srcOrd="0" destOrd="0" presId="urn:microsoft.com/office/officeart/2005/8/layout/hierarchy2"/>
    <dgm:cxn modelId="{31D8ABD0-7383-4B4D-A47B-F5A4D0265577}" type="presParOf" srcId="{ACAD952C-2245-4ADC-B058-FF436CFA9CEA}" destId="{B6D29F81-6A7E-428B-8363-F11C34F6529C}" srcOrd="1" destOrd="0" presId="urn:microsoft.com/office/officeart/2005/8/layout/hierarchy2"/>
    <dgm:cxn modelId="{2095A4FB-95A7-4F76-8561-8258B5F207A4}" type="presParOf" srcId="{B6D29F81-6A7E-428B-8363-F11C34F6529C}" destId="{B6789E79-C277-41DA-9374-6B269FDB89E9}" srcOrd="0" destOrd="0" presId="urn:microsoft.com/office/officeart/2005/8/layout/hierarchy2"/>
    <dgm:cxn modelId="{69786E5D-F5BA-4A24-8899-18AE2DDD24B1}" type="presParOf" srcId="{B6789E79-C277-41DA-9374-6B269FDB89E9}" destId="{439C4993-BF88-414D-9A15-E593C2F9FDF6}" srcOrd="0" destOrd="0" presId="urn:microsoft.com/office/officeart/2005/8/layout/hierarchy2"/>
    <dgm:cxn modelId="{BA841F7A-FDDD-4496-B864-3AD56AE2DEE1}" type="presParOf" srcId="{B6D29F81-6A7E-428B-8363-F11C34F6529C}" destId="{A89FCD69-C278-4661-B065-E4D030910692}" srcOrd="1" destOrd="0" presId="urn:microsoft.com/office/officeart/2005/8/layout/hierarchy2"/>
    <dgm:cxn modelId="{8761018F-1CE7-4D5A-BABC-6CD7E4CD3E5D}" type="presParOf" srcId="{A89FCD69-C278-4661-B065-E4D030910692}" destId="{B3ADE385-075B-489D-A74F-171EC9E06852}" srcOrd="0" destOrd="0" presId="urn:microsoft.com/office/officeart/2005/8/layout/hierarchy2"/>
    <dgm:cxn modelId="{BF4267EF-1F06-4BEA-80B9-172515E8E5E4}" type="presParOf" srcId="{A89FCD69-C278-4661-B065-E4D030910692}" destId="{2AD49D23-DE54-4232-90C4-210670CC8B3D}" srcOrd="1" destOrd="0" presId="urn:microsoft.com/office/officeart/2005/8/layout/hierarchy2"/>
    <dgm:cxn modelId="{B967D99F-B910-4E18-8ACE-209ECE99651A}" type="presParOf" srcId="{B6D29F81-6A7E-428B-8363-F11C34F6529C}" destId="{3E636942-629E-47BA-9A24-EDADEB710BB9}" srcOrd="2" destOrd="0" presId="urn:microsoft.com/office/officeart/2005/8/layout/hierarchy2"/>
    <dgm:cxn modelId="{8584F6E9-3F8F-4E1A-965B-6015D002C8E9}" type="presParOf" srcId="{3E636942-629E-47BA-9A24-EDADEB710BB9}" destId="{61DDE7EE-6447-4AD0-B30D-AE849FD3B9B3}" srcOrd="0" destOrd="0" presId="urn:microsoft.com/office/officeart/2005/8/layout/hierarchy2"/>
    <dgm:cxn modelId="{DA9F04F2-56B3-41D5-A12B-1A9296BFCD39}" type="presParOf" srcId="{B6D29F81-6A7E-428B-8363-F11C34F6529C}" destId="{15B71CF5-297A-45E2-839F-FBDFE23F8164}" srcOrd="3" destOrd="0" presId="urn:microsoft.com/office/officeart/2005/8/layout/hierarchy2"/>
    <dgm:cxn modelId="{185AE1C1-F73E-441A-AF14-279B06C5D538}" type="presParOf" srcId="{15B71CF5-297A-45E2-839F-FBDFE23F8164}" destId="{D10BEA6B-B8DB-486A-87E4-C1F4D3DDB80A}" srcOrd="0" destOrd="0" presId="urn:microsoft.com/office/officeart/2005/8/layout/hierarchy2"/>
    <dgm:cxn modelId="{B9212967-6034-4E8A-A8E0-554EAE3CA876}" type="presParOf" srcId="{15B71CF5-297A-45E2-839F-FBDFE23F8164}" destId="{D27C3A22-E92E-4249-B204-4591C818D5DC}" srcOrd="1" destOrd="0" presId="urn:microsoft.com/office/officeart/2005/8/layout/hierarchy2"/>
    <dgm:cxn modelId="{C45A83F4-6A6E-4D7C-8B8B-E206262CD9E5}" type="presParOf" srcId="{0FB4CBEE-4210-4502-BB99-E330F7B2C8F9}" destId="{0627BF7F-1162-4F66-844A-9AC8AD54C780}" srcOrd="2" destOrd="0" presId="urn:microsoft.com/office/officeart/2005/8/layout/hierarchy2"/>
    <dgm:cxn modelId="{18D0AE51-FB3A-49E5-91AE-77B05031134F}" type="presParOf" srcId="{0627BF7F-1162-4F66-844A-9AC8AD54C780}" destId="{F80B86CC-3BE2-40B3-876F-E396C27DBD11}" srcOrd="0" destOrd="0" presId="urn:microsoft.com/office/officeart/2005/8/layout/hierarchy2"/>
    <dgm:cxn modelId="{3F11A017-0ABA-4AC3-A23B-20894DE25041}" type="presParOf" srcId="{0FB4CBEE-4210-4502-BB99-E330F7B2C8F9}" destId="{FB269441-9C47-4F66-8186-9A0756453D82}" srcOrd="3" destOrd="0" presId="urn:microsoft.com/office/officeart/2005/8/layout/hierarchy2"/>
    <dgm:cxn modelId="{62CB7371-F63E-46BD-83D4-671BA9D3DEB4}" type="presParOf" srcId="{FB269441-9C47-4F66-8186-9A0756453D82}" destId="{A384851E-EF39-454B-B7B4-18B1CB0B237B}" srcOrd="0" destOrd="0" presId="urn:microsoft.com/office/officeart/2005/8/layout/hierarchy2"/>
    <dgm:cxn modelId="{BB83AEE2-17D5-4254-B01A-3DEA8FF9E916}" type="presParOf" srcId="{FB269441-9C47-4F66-8186-9A0756453D82}" destId="{EB0571FF-029E-4FDF-9F4F-D932E9174C61}" srcOrd="1" destOrd="0" presId="urn:microsoft.com/office/officeart/2005/8/layout/hierarchy2"/>
    <dgm:cxn modelId="{109ED042-CCE8-4507-8088-E20B74494E30}" type="presParOf" srcId="{0FB4CBEE-4210-4502-BB99-E330F7B2C8F9}" destId="{3971D07F-F702-4A24-83F6-9CF89FE75AC9}" srcOrd="4" destOrd="0" presId="urn:microsoft.com/office/officeart/2005/8/layout/hierarchy2"/>
    <dgm:cxn modelId="{A48ABADD-2147-4ED3-B350-E319066E6317}" type="presParOf" srcId="{3971D07F-F702-4A24-83F6-9CF89FE75AC9}" destId="{E55F6F16-EA8D-43BC-9782-1B2281DFB751}" srcOrd="0" destOrd="0" presId="urn:microsoft.com/office/officeart/2005/8/layout/hierarchy2"/>
    <dgm:cxn modelId="{A4A5B905-E7BC-4DCC-876A-331EC8D4FE8F}" type="presParOf" srcId="{0FB4CBEE-4210-4502-BB99-E330F7B2C8F9}" destId="{0AED26DF-FDFB-4C68-87AF-CC2E01164F13}" srcOrd="5" destOrd="0" presId="urn:microsoft.com/office/officeart/2005/8/layout/hierarchy2"/>
    <dgm:cxn modelId="{F0237AA6-68C6-4BE5-A143-7E64D72997AD}" type="presParOf" srcId="{0AED26DF-FDFB-4C68-87AF-CC2E01164F13}" destId="{0D780F8C-E543-4CE8-95BE-5E3192F4AB6A}" srcOrd="0" destOrd="0" presId="urn:microsoft.com/office/officeart/2005/8/layout/hierarchy2"/>
    <dgm:cxn modelId="{5E58E4C8-A93F-4CCA-86C6-DEF15F628BF2}" type="presParOf" srcId="{0AED26DF-FDFB-4C68-87AF-CC2E01164F13}" destId="{66B16648-FF7D-4B0F-80D7-ED66D6C81A63}" srcOrd="1" destOrd="0" presId="urn:microsoft.com/office/officeart/2005/8/layout/hierarchy2"/>
    <dgm:cxn modelId="{68B748DC-0593-472F-A4CE-4EBA0131AE0C}" type="presParOf" srcId="{66B16648-FF7D-4B0F-80D7-ED66D6C81A63}" destId="{C4DF9563-4051-411E-8C59-E75DF813F54E}" srcOrd="0" destOrd="0" presId="urn:microsoft.com/office/officeart/2005/8/layout/hierarchy2"/>
    <dgm:cxn modelId="{9F40E496-6D58-462C-AAB0-62EF9C99370B}" type="presParOf" srcId="{C4DF9563-4051-411E-8C59-E75DF813F54E}" destId="{E6DC024B-88C6-4499-AA60-9DCC0D14CD58}" srcOrd="0" destOrd="0" presId="urn:microsoft.com/office/officeart/2005/8/layout/hierarchy2"/>
    <dgm:cxn modelId="{9F2B7382-689D-4B14-A1A4-51158BC7E2A9}" type="presParOf" srcId="{66B16648-FF7D-4B0F-80D7-ED66D6C81A63}" destId="{5A13C0F5-83BF-43BF-A04F-814D96A714CD}" srcOrd="1" destOrd="0" presId="urn:microsoft.com/office/officeart/2005/8/layout/hierarchy2"/>
    <dgm:cxn modelId="{2666C60E-7C13-48B8-B8B4-F974F6A76156}" type="presParOf" srcId="{5A13C0F5-83BF-43BF-A04F-814D96A714CD}" destId="{5B497960-28B1-42AA-BF33-79ED4667493C}" srcOrd="0" destOrd="0" presId="urn:microsoft.com/office/officeart/2005/8/layout/hierarchy2"/>
    <dgm:cxn modelId="{A8343CD0-5815-466C-9603-6AB2FB707FA1}" type="presParOf" srcId="{5A13C0F5-83BF-43BF-A04F-814D96A714CD}" destId="{575F065D-8326-47B5-BAD5-B02AE30C6660}" srcOrd="1" destOrd="0" presId="urn:microsoft.com/office/officeart/2005/8/layout/hierarchy2"/>
    <dgm:cxn modelId="{836805A0-8AD8-4E9E-A03C-FC681C093D7B}" type="presParOf" srcId="{66B16648-FF7D-4B0F-80D7-ED66D6C81A63}" destId="{FD96E434-A0C0-458D-936C-341B5473FF22}" srcOrd="2" destOrd="0" presId="urn:microsoft.com/office/officeart/2005/8/layout/hierarchy2"/>
    <dgm:cxn modelId="{5F62F715-1C26-4419-B648-A47584D1D310}" type="presParOf" srcId="{FD96E434-A0C0-458D-936C-341B5473FF22}" destId="{B16B8CAD-7605-466A-AE11-61E541854F1F}" srcOrd="0" destOrd="0" presId="urn:microsoft.com/office/officeart/2005/8/layout/hierarchy2"/>
    <dgm:cxn modelId="{DEC32AFC-3630-4C7B-851A-8A972BE7ECC5}" type="presParOf" srcId="{66B16648-FF7D-4B0F-80D7-ED66D6C81A63}" destId="{67E6DD58-83E6-41D6-B8A8-40EBAF60DBBD}" srcOrd="3" destOrd="0" presId="urn:microsoft.com/office/officeart/2005/8/layout/hierarchy2"/>
    <dgm:cxn modelId="{C2C75376-9A6C-4BC5-B9FF-B1C176C8C7F3}" type="presParOf" srcId="{67E6DD58-83E6-41D6-B8A8-40EBAF60DBBD}" destId="{84E9C254-18DF-4C8C-8FEC-110D8875F162}" srcOrd="0" destOrd="0" presId="urn:microsoft.com/office/officeart/2005/8/layout/hierarchy2"/>
    <dgm:cxn modelId="{F1F4213F-37B6-4191-B04A-1F09AF333FAF}" type="presParOf" srcId="{67E6DD58-83E6-41D6-B8A8-40EBAF60DBBD}" destId="{63B6AEF4-B4FE-4927-9E6C-4623E1CFEA46}" srcOrd="1" destOrd="0" presId="urn:microsoft.com/office/officeart/2005/8/layout/hierarchy2"/>
    <dgm:cxn modelId="{F940C8BC-C85F-4065-8BCF-9A73B35EAC06}" type="presParOf" srcId="{63B6AEF4-B4FE-4927-9E6C-4623E1CFEA46}" destId="{90E317C8-F4A6-471D-83F8-857716428230}" srcOrd="0" destOrd="0" presId="urn:microsoft.com/office/officeart/2005/8/layout/hierarchy2"/>
    <dgm:cxn modelId="{29681788-6365-4795-9C3A-D68952DDE78E}" type="presParOf" srcId="{90E317C8-F4A6-471D-83F8-857716428230}" destId="{4D16E4F1-02B2-49E4-B0D1-0C3E654E338E}" srcOrd="0" destOrd="0" presId="urn:microsoft.com/office/officeart/2005/8/layout/hierarchy2"/>
    <dgm:cxn modelId="{106EB1E4-BBD3-43DC-A774-6415E082FD05}" type="presParOf" srcId="{63B6AEF4-B4FE-4927-9E6C-4623E1CFEA46}" destId="{5EBE4529-289F-4FA5-906D-45E331A2000A}" srcOrd="1" destOrd="0" presId="urn:microsoft.com/office/officeart/2005/8/layout/hierarchy2"/>
    <dgm:cxn modelId="{04EB1176-67BA-4DEE-B366-B51B245B0542}" type="presParOf" srcId="{5EBE4529-289F-4FA5-906D-45E331A2000A}" destId="{838896F3-DA47-4922-B890-3FF8D0E1A604}" srcOrd="0" destOrd="0" presId="urn:microsoft.com/office/officeart/2005/8/layout/hierarchy2"/>
    <dgm:cxn modelId="{EA3B1370-F323-49BB-9A35-3F09D175206F}" type="presParOf" srcId="{5EBE4529-289F-4FA5-906D-45E331A2000A}" destId="{75D27B1E-C123-4003-B26E-8DF75460D844}" srcOrd="1" destOrd="0" presId="urn:microsoft.com/office/officeart/2005/8/layout/hierarchy2"/>
    <dgm:cxn modelId="{EF790C7E-401C-46E9-90DB-E5D4D4B80FC3}" type="presParOf" srcId="{63B6AEF4-B4FE-4927-9E6C-4623E1CFEA46}" destId="{51BD7BD7-BD2E-4C6D-A648-AD6D533847AD}" srcOrd="2" destOrd="0" presId="urn:microsoft.com/office/officeart/2005/8/layout/hierarchy2"/>
    <dgm:cxn modelId="{AC57C6F3-0072-420D-B2AD-F0A74801CA69}" type="presParOf" srcId="{51BD7BD7-BD2E-4C6D-A648-AD6D533847AD}" destId="{3B779983-6E9C-469C-B939-37CF6C27BB91}" srcOrd="0" destOrd="0" presId="urn:microsoft.com/office/officeart/2005/8/layout/hierarchy2"/>
    <dgm:cxn modelId="{28287D17-3884-4F63-8B0A-817B1FC8551C}" type="presParOf" srcId="{63B6AEF4-B4FE-4927-9E6C-4623E1CFEA46}" destId="{6990E538-2647-47FE-9B8B-51FCF999C908}" srcOrd="3" destOrd="0" presId="urn:microsoft.com/office/officeart/2005/8/layout/hierarchy2"/>
    <dgm:cxn modelId="{BE26DD3D-1D27-4521-A5B2-A2C4099E2A64}" type="presParOf" srcId="{6990E538-2647-47FE-9B8B-51FCF999C908}" destId="{07838534-1A9A-449B-98E1-5CFB4DF47470}" srcOrd="0" destOrd="0" presId="urn:microsoft.com/office/officeart/2005/8/layout/hierarchy2"/>
    <dgm:cxn modelId="{D3609337-63B5-4087-A3C3-F4C6B0C5DC0E}" type="presParOf" srcId="{6990E538-2647-47FE-9B8B-51FCF999C908}" destId="{0E99AAED-F59C-441C-B217-E464FA30EA91}" srcOrd="1" destOrd="0" presId="urn:microsoft.com/office/officeart/2005/8/layout/hierarchy2"/>
    <dgm:cxn modelId="{5DFDA2DA-6F93-4E7E-BE7D-819B6C8BB4CF}" type="presParOf" srcId="{63B6AEF4-B4FE-4927-9E6C-4623E1CFEA46}" destId="{C42966A8-6EA2-47EF-A8A8-31E57D8C73CB}" srcOrd="4" destOrd="0" presId="urn:microsoft.com/office/officeart/2005/8/layout/hierarchy2"/>
    <dgm:cxn modelId="{B580F1F4-D857-4B2B-A3D3-151E6E9CFCC6}" type="presParOf" srcId="{C42966A8-6EA2-47EF-A8A8-31E57D8C73CB}" destId="{E0242EAE-1B74-48DE-9A4B-C6053A0A18F6}" srcOrd="0" destOrd="0" presId="urn:microsoft.com/office/officeart/2005/8/layout/hierarchy2"/>
    <dgm:cxn modelId="{20E54568-66A0-46C4-B498-81F84DC0BED0}" type="presParOf" srcId="{63B6AEF4-B4FE-4927-9E6C-4623E1CFEA46}" destId="{DE5D90D8-745B-4DB0-BE24-8CBB9896153B}" srcOrd="5" destOrd="0" presId="urn:microsoft.com/office/officeart/2005/8/layout/hierarchy2"/>
    <dgm:cxn modelId="{358B836C-1415-4852-851B-AFA6B0867DEB}" type="presParOf" srcId="{DE5D90D8-745B-4DB0-BE24-8CBB9896153B}" destId="{E23D9B66-A9E0-4F19-957D-1C121C9FC8EC}" srcOrd="0" destOrd="0" presId="urn:microsoft.com/office/officeart/2005/8/layout/hierarchy2"/>
    <dgm:cxn modelId="{0E663EEE-71D3-4391-81EF-27F64213DD41}" type="presParOf" srcId="{DE5D90D8-745B-4DB0-BE24-8CBB9896153B}" destId="{92FD9C12-D9E5-4323-BD60-4E5F9CFCF2C1}" srcOrd="1" destOrd="0" presId="urn:microsoft.com/office/officeart/2005/8/layout/hierarchy2"/>
    <dgm:cxn modelId="{F5E71A97-8065-4F87-9E39-5F8D41D819F0}" type="presParOf" srcId="{63B6AEF4-B4FE-4927-9E6C-4623E1CFEA46}" destId="{DDD2353D-6DB2-47C8-97B3-A292DE4228F2}" srcOrd="6" destOrd="0" presId="urn:microsoft.com/office/officeart/2005/8/layout/hierarchy2"/>
    <dgm:cxn modelId="{D11B28F7-846F-4377-8C66-251AAF15E675}" type="presParOf" srcId="{DDD2353D-6DB2-47C8-97B3-A292DE4228F2}" destId="{C8D81473-2389-48A3-BFA3-47C7A2D648E7}" srcOrd="0" destOrd="0" presId="urn:microsoft.com/office/officeart/2005/8/layout/hierarchy2"/>
    <dgm:cxn modelId="{72A7AEA7-2684-4BB2-BE65-5413FF875D2F}" type="presParOf" srcId="{63B6AEF4-B4FE-4927-9E6C-4623E1CFEA46}" destId="{F0ED4CCA-CA39-44C0-84A9-FF13292D0BC2}" srcOrd="7" destOrd="0" presId="urn:microsoft.com/office/officeart/2005/8/layout/hierarchy2"/>
    <dgm:cxn modelId="{92D856DA-B17B-48EC-8A70-6AFD0F4EA580}" type="presParOf" srcId="{F0ED4CCA-CA39-44C0-84A9-FF13292D0BC2}" destId="{76EEBBC5-FED9-453C-A2C1-6A4204D07072}" srcOrd="0" destOrd="0" presId="urn:microsoft.com/office/officeart/2005/8/layout/hierarchy2"/>
    <dgm:cxn modelId="{28BED3ED-2334-4C98-B576-D704F4A55FEC}" type="presParOf" srcId="{F0ED4CCA-CA39-44C0-84A9-FF13292D0BC2}" destId="{DD2464E5-20E2-4BD9-934B-39FB8D03D219}" srcOrd="1" destOrd="0" presId="urn:microsoft.com/office/officeart/2005/8/layout/hierarchy2"/>
    <dgm:cxn modelId="{8DF10D9E-8952-43CD-B011-AD4E8EA6004A}" type="presParOf" srcId="{63B6AEF4-B4FE-4927-9E6C-4623E1CFEA46}" destId="{0031C77F-1C0F-4513-B8B1-7820C1235629}" srcOrd="8" destOrd="0" presId="urn:microsoft.com/office/officeart/2005/8/layout/hierarchy2"/>
    <dgm:cxn modelId="{B89EA328-039E-4B17-95F1-5C3A9C08B745}" type="presParOf" srcId="{0031C77F-1C0F-4513-B8B1-7820C1235629}" destId="{9A6ADB87-7490-4A96-A8CD-6E4FF025882D}" srcOrd="0" destOrd="0" presId="urn:microsoft.com/office/officeart/2005/8/layout/hierarchy2"/>
    <dgm:cxn modelId="{A45FA67E-9821-49F7-A6A3-4ECBC77C3A7C}" type="presParOf" srcId="{63B6AEF4-B4FE-4927-9E6C-4623E1CFEA46}" destId="{D938022A-9798-4A55-9760-B433DB21C85E}" srcOrd="9" destOrd="0" presId="urn:microsoft.com/office/officeart/2005/8/layout/hierarchy2"/>
    <dgm:cxn modelId="{2FD7194E-3845-409F-A96C-4E986B5459DB}" type="presParOf" srcId="{D938022A-9798-4A55-9760-B433DB21C85E}" destId="{C092DDC8-7AB9-4B48-87DF-6E06AC9694E6}" srcOrd="0" destOrd="0" presId="urn:microsoft.com/office/officeart/2005/8/layout/hierarchy2"/>
    <dgm:cxn modelId="{DB869575-A1F0-41DE-A3D6-F632044C12AA}" type="presParOf" srcId="{D938022A-9798-4A55-9760-B433DB21C85E}" destId="{64E959E9-B645-44AF-9B39-464F679650DD}" srcOrd="1" destOrd="0" presId="urn:microsoft.com/office/officeart/2005/8/layout/hierarchy2"/>
    <dgm:cxn modelId="{07924E1C-71DC-457A-AE6A-972BD4AEC77B}" type="presParOf" srcId="{0FB4CBEE-4210-4502-BB99-E330F7B2C8F9}" destId="{6C850A4B-F3DA-4015-A795-76311A7760FB}" srcOrd="6" destOrd="0" presId="urn:microsoft.com/office/officeart/2005/8/layout/hierarchy2"/>
    <dgm:cxn modelId="{67AC0125-9A74-4015-B995-C1739587CD43}" type="presParOf" srcId="{6C850A4B-F3DA-4015-A795-76311A7760FB}" destId="{5AD1859A-DB30-4379-8E79-BBDAD1911FAF}" srcOrd="0" destOrd="0" presId="urn:microsoft.com/office/officeart/2005/8/layout/hierarchy2"/>
    <dgm:cxn modelId="{5441D8B0-5036-4A48-9A4B-86B07BF288DA}" type="presParOf" srcId="{0FB4CBEE-4210-4502-BB99-E330F7B2C8F9}" destId="{C90B56BB-026C-49AA-A2FB-38674CF8417D}" srcOrd="7" destOrd="0" presId="urn:microsoft.com/office/officeart/2005/8/layout/hierarchy2"/>
    <dgm:cxn modelId="{39B4EB6D-E6C6-4CF0-BE9A-6C8033DC1319}" type="presParOf" srcId="{C90B56BB-026C-49AA-A2FB-38674CF8417D}" destId="{BFFCCCF6-C206-414C-AA46-B7ACFFBFA952}" srcOrd="0" destOrd="0" presId="urn:microsoft.com/office/officeart/2005/8/layout/hierarchy2"/>
    <dgm:cxn modelId="{724F86CB-BEB7-4491-BCC8-4093897B57F3}" type="presParOf" srcId="{C90B56BB-026C-49AA-A2FB-38674CF8417D}" destId="{B74C8A22-3E9C-44EB-86B6-8340531CF73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2A2D4-BBA3-4638-9A97-6EA7AAA24284}">
      <dsp:nvSpPr>
        <dsp:cNvPr id="0" name=""/>
        <dsp:cNvSpPr/>
      </dsp:nvSpPr>
      <dsp:spPr>
        <a:xfrm>
          <a:off x="3192" y="3706756"/>
          <a:ext cx="1569166" cy="784583"/>
        </a:xfrm>
        <a:prstGeom prst="roundRect">
          <a:avLst>
            <a:gd name="adj" fmla="val 10000"/>
          </a:avLst>
        </a:prstGeom>
        <a:solidFill>
          <a:srgbClr val="0156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TRANSFER DAN DANA DESA</a:t>
          </a:r>
        </a:p>
      </dsp:txBody>
      <dsp:txXfrm>
        <a:off x="26172" y="3729736"/>
        <a:ext cx="1523206" cy="738623"/>
      </dsp:txXfrm>
    </dsp:sp>
    <dsp:sp modelId="{63730453-84FE-4686-8C2C-CD8A02068008}">
      <dsp:nvSpPr>
        <dsp:cNvPr id="0" name=""/>
        <dsp:cNvSpPr/>
      </dsp:nvSpPr>
      <dsp:spPr>
        <a:xfrm rot="17132988">
          <a:off x="715504" y="2962596"/>
          <a:ext cx="2341376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2341376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i="0" kern="1200">
            <a:latin typeface="Century Gothic" panose="020B0502020202020204" pitchFamily="34" charset="0"/>
          </a:endParaRPr>
        </a:p>
      </dsp:txBody>
      <dsp:txXfrm>
        <a:off x="1827658" y="2912674"/>
        <a:ext cx="117068" cy="117068"/>
      </dsp:txXfrm>
    </dsp:sp>
    <dsp:sp modelId="{0BBFF573-92DD-4873-8530-C9E929E024E3}">
      <dsp:nvSpPr>
        <dsp:cNvPr id="0" name=""/>
        <dsp:cNvSpPr/>
      </dsp:nvSpPr>
      <dsp:spPr>
        <a:xfrm>
          <a:off x="2200026" y="1451079"/>
          <a:ext cx="1569166" cy="784583"/>
        </a:xfrm>
        <a:prstGeom prst="roundRect">
          <a:avLst>
            <a:gd name="adj" fmla="val 10000"/>
          </a:avLst>
        </a:prstGeom>
        <a:solidFill>
          <a:srgbClr val="016A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PERIMBANGAN</a:t>
          </a:r>
        </a:p>
      </dsp:txBody>
      <dsp:txXfrm>
        <a:off x="2223006" y="1474059"/>
        <a:ext cx="1523206" cy="738623"/>
      </dsp:txXfrm>
    </dsp:sp>
    <dsp:sp modelId="{2D15E2BB-9BAA-4AB9-9A2E-97BD18CE3B24}">
      <dsp:nvSpPr>
        <dsp:cNvPr id="0" name=""/>
        <dsp:cNvSpPr/>
      </dsp:nvSpPr>
      <dsp:spPr>
        <a:xfrm rot="18289469">
          <a:off x="3533467" y="1383621"/>
          <a:ext cx="1099117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099117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4055548" y="1364757"/>
        <a:ext cx="54955" cy="54955"/>
      </dsp:txXfrm>
    </dsp:sp>
    <dsp:sp modelId="{DA42C4AA-39AA-4E9D-A5F3-B02BCC1B3383}">
      <dsp:nvSpPr>
        <dsp:cNvPr id="0" name=""/>
        <dsp:cNvSpPr/>
      </dsp:nvSpPr>
      <dsp:spPr>
        <a:xfrm>
          <a:off x="4396859" y="548808"/>
          <a:ext cx="1569166" cy="784583"/>
        </a:xfrm>
        <a:prstGeom prst="roundRect">
          <a:avLst>
            <a:gd name="adj" fmla="val 10000"/>
          </a:avLst>
        </a:prstGeom>
        <a:solidFill>
          <a:srgbClr val="0185C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Nunito Sans" panose="00000500000000000000" pitchFamily="2" charset="0"/>
            </a:rPr>
            <a:t>DANA TRANSFER UMUM</a:t>
          </a:r>
        </a:p>
      </dsp:txBody>
      <dsp:txXfrm>
        <a:off x="4419839" y="571788"/>
        <a:ext cx="1523206" cy="738623"/>
      </dsp:txXfrm>
    </dsp:sp>
    <dsp:sp modelId="{19A3D565-B015-44CF-A0E9-58AA47718B69}">
      <dsp:nvSpPr>
        <dsp:cNvPr id="0" name=""/>
        <dsp:cNvSpPr/>
      </dsp:nvSpPr>
      <dsp:spPr>
        <a:xfrm rot="19457599">
          <a:off x="5893372" y="706918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60535" y="696207"/>
        <a:ext cx="38648" cy="38648"/>
      </dsp:txXfrm>
    </dsp:sp>
    <dsp:sp modelId="{DFF55961-88F2-4A05-966C-86CC158B1A11}">
      <dsp:nvSpPr>
        <dsp:cNvPr id="0" name=""/>
        <dsp:cNvSpPr/>
      </dsp:nvSpPr>
      <dsp:spPr>
        <a:xfrm>
          <a:off x="6593693" y="97672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ALOKASI UMUM</a:t>
          </a:r>
        </a:p>
      </dsp:txBody>
      <dsp:txXfrm>
        <a:off x="6616673" y="120652"/>
        <a:ext cx="1523206" cy="738623"/>
      </dsp:txXfrm>
    </dsp:sp>
    <dsp:sp modelId="{3896251B-CBA0-4F13-BE61-D32BCDE09F74}">
      <dsp:nvSpPr>
        <dsp:cNvPr id="0" name=""/>
        <dsp:cNvSpPr/>
      </dsp:nvSpPr>
      <dsp:spPr>
        <a:xfrm rot="2142401">
          <a:off x="5893372" y="1158054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60535" y="1147343"/>
        <a:ext cx="38648" cy="38648"/>
      </dsp:txXfrm>
    </dsp:sp>
    <dsp:sp modelId="{A7D7FFC6-4E1B-4136-BDA2-56D6CACFAC0C}">
      <dsp:nvSpPr>
        <dsp:cNvPr id="0" name=""/>
        <dsp:cNvSpPr/>
      </dsp:nvSpPr>
      <dsp:spPr>
        <a:xfrm>
          <a:off x="6593693" y="999943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BAGI HASIL</a:t>
          </a:r>
        </a:p>
      </dsp:txBody>
      <dsp:txXfrm>
        <a:off x="6616673" y="1022923"/>
        <a:ext cx="1523206" cy="738623"/>
      </dsp:txXfrm>
    </dsp:sp>
    <dsp:sp modelId="{F78EC0A3-4883-47E3-943D-57D9CC2C4BBE}">
      <dsp:nvSpPr>
        <dsp:cNvPr id="0" name=""/>
        <dsp:cNvSpPr/>
      </dsp:nvSpPr>
      <dsp:spPr>
        <a:xfrm rot="19684595">
          <a:off x="8106936" y="1188099"/>
          <a:ext cx="739514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39514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8458205" y="1178225"/>
        <a:ext cx="36975" cy="36975"/>
      </dsp:txXfrm>
    </dsp:sp>
    <dsp:sp modelId="{B8B9ED12-23B3-4C87-A044-2DC71F20B4BF}">
      <dsp:nvSpPr>
        <dsp:cNvPr id="0" name=""/>
        <dsp:cNvSpPr/>
      </dsp:nvSpPr>
      <dsp:spPr>
        <a:xfrm>
          <a:off x="8790526" y="608899"/>
          <a:ext cx="1569166" cy="784583"/>
        </a:xfrm>
        <a:prstGeom prst="roundRect">
          <a:avLst>
            <a:gd name="adj" fmla="val 10000"/>
          </a:avLst>
        </a:prstGeom>
        <a:solidFill>
          <a:srgbClr val="AAAAA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DBH PAJAK</a:t>
          </a:r>
        </a:p>
      </dsp:txBody>
      <dsp:txXfrm>
        <a:off x="8813506" y="631879"/>
        <a:ext cx="1523206" cy="738623"/>
      </dsp:txXfrm>
    </dsp:sp>
    <dsp:sp modelId="{18ABA10F-F4BB-4C6D-9B98-F93A7E07B97F}">
      <dsp:nvSpPr>
        <dsp:cNvPr id="0" name=""/>
        <dsp:cNvSpPr/>
      </dsp:nvSpPr>
      <dsp:spPr>
        <a:xfrm rot="2311450">
          <a:off x="8075549" y="1633472"/>
          <a:ext cx="802288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802288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8456636" y="1622028"/>
        <a:ext cx="40114" cy="40114"/>
      </dsp:txXfrm>
    </dsp:sp>
    <dsp:sp modelId="{5CC66A0F-600F-4F61-AF27-1248B2A82101}">
      <dsp:nvSpPr>
        <dsp:cNvPr id="0" name=""/>
        <dsp:cNvSpPr/>
      </dsp:nvSpPr>
      <dsp:spPr>
        <a:xfrm>
          <a:off x="8790526" y="1499644"/>
          <a:ext cx="1569166" cy="784583"/>
        </a:xfrm>
        <a:prstGeom prst="roundRect">
          <a:avLst>
            <a:gd name="adj" fmla="val 10000"/>
          </a:avLst>
        </a:prstGeom>
        <a:solidFill>
          <a:srgbClr val="AAAAA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DBH SDA</a:t>
          </a:r>
        </a:p>
      </dsp:txBody>
      <dsp:txXfrm>
        <a:off x="8813506" y="1522624"/>
        <a:ext cx="1523206" cy="738623"/>
      </dsp:txXfrm>
    </dsp:sp>
    <dsp:sp modelId="{23979AF2-0CCE-40B2-B40C-671234C5CFC5}">
      <dsp:nvSpPr>
        <dsp:cNvPr id="0" name=""/>
        <dsp:cNvSpPr/>
      </dsp:nvSpPr>
      <dsp:spPr>
        <a:xfrm rot="3310531">
          <a:off x="3533467" y="2285892"/>
          <a:ext cx="1099117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099117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4055548" y="2267028"/>
        <a:ext cx="54955" cy="54955"/>
      </dsp:txXfrm>
    </dsp:sp>
    <dsp:sp modelId="{B02AB530-9C49-437A-83D9-1076C6F72E70}">
      <dsp:nvSpPr>
        <dsp:cNvPr id="0" name=""/>
        <dsp:cNvSpPr/>
      </dsp:nvSpPr>
      <dsp:spPr>
        <a:xfrm>
          <a:off x="4396859" y="2353349"/>
          <a:ext cx="1569166" cy="784583"/>
        </a:xfrm>
        <a:prstGeom prst="roundRect">
          <a:avLst>
            <a:gd name="adj" fmla="val 10000"/>
          </a:avLst>
        </a:prstGeom>
        <a:solidFill>
          <a:srgbClr val="0185C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Nunito Sans" panose="00000500000000000000" pitchFamily="2" charset="0"/>
            </a:rPr>
            <a:t>DANA TRANSFER KHUSUS</a:t>
          </a:r>
        </a:p>
      </dsp:txBody>
      <dsp:txXfrm>
        <a:off x="4419839" y="2376329"/>
        <a:ext cx="1523206" cy="738623"/>
      </dsp:txXfrm>
    </dsp:sp>
    <dsp:sp modelId="{B6789E79-C277-41DA-9374-6B269FDB89E9}">
      <dsp:nvSpPr>
        <dsp:cNvPr id="0" name=""/>
        <dsp:cNvSpPr/>
      </dsp:nvSpPr>
      <dsp:spPr>
        <a:xfrm rot="19457599">
          <a:off x="5893372" y="2511460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60535" y="2500749"/>
        <a:ext cx="38648" cy="38648"/>
      </dsp:txXfrm>
    </dsp:sp>
    <dsp:sp modelId="{B3ADE385-075B-489D-A74F-171EC9E06852}">
      <dsp:nvSpPr>
        <dsp:cNvPr id="0" name=""/>
        <dsp:cNvSpPr/>
      </dsp:nvSpPr>
      <dsp:spPr>
        <a:xfrm>
          <a:off x="6593693" y="1902214"/>
          <a:ext cx="1569166" cy="784583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DAK FISIK</a:t>
          </a:r>
        </a:p>
      </dsp:txBody>
      <dsp:txXfrm>
        <a:off x="6616673" y="1925194"/>
        <a:ext cx="1523206" cy="738623"/>
      </dsp:txXfrm>
    </dsp:sp>
    <dsp:sp modelId="{3E636942-629E-47BA-9A24-EDADEB710BB9}">
      <dsp:nvSpPr>
        <dsp:cNvPr id="0" name=""/>
        <dsp:cNvSpPr/>
      </dsp:nvSpPr>
      <dsp:spPr>
        <a:xfrm rot="2142401">
          <a:off x="5893372" y="2962596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60535" y="2951885"/>
        <a:ext cx="38648" cy="38648"/>
      </dsp:txXfrm>
    </dsp:sp>
    <dsp:sp modelId="{D10BEA6B-B8DB-486A-87E4-C1F4D3DDB80A}">
      <dsp:nvSpPr>
        <dsp:cNvPr id="0" name=""/>
        <dsp:cNvSpPr/>
      </dsp:nvSpPr>
      <dsp:spPr>
        <a:xfrm>
          <a:off x="6593693" y="2804485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DAK NON FISIK</a:t>
          </a:r>
        </a:p>
      </dsp:txBody>
      <dsp:txXfrm>
        <a:off x="6616673" y="2827465"/>
        <a:ext cx="1523206" cy="738623"/>
      </dsp:txXfrm>
    </dsp:sp>
    <dsp:sp modelId="{0627BF7F-1162-4F66-844A-9AC8AD54C780}">
      <dsp:nvSpPr>
        <dsp:cNvPr id="0" name=""/>
        <dsp:cNvSpPr/>
      </dsp:nvSpPr>
      <dsp:spPr>
        <a:xfrm rot="17692822">
          <a:off x="1140257" y="3413731"/>
          <a:ext cx="1491869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491869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1848895" y="3385048"/>
        <a:ext cx="74593" cy="74593"/>
      </dsp:txXfrm>
    </dsp:sp>
    <dsp:sp modelId="{A384851E-EF39-454B-B7B4-18B1CB0B237B}">
      <dsp:nvSpPr>
        <dsp:cNvPr id="0" name=""/>
        <dsp:cNvSpPr/>
      </dsp:nvSpPr>
      <dsp:spPr>
        <a:xfrm>
          <a:off x="2200026" y="2353349"/>
          <a:ext cx="1569166" cy="784583"/>
        </a:xfrm>
        <a:prstGeom prst="roundRect">
          <a:avLst>
            <a:gd name="adj" fmla="val 10000"/>
          </a:avLst>
        </a:prstGeom>
        <a:solidFill>
          <a:srgbClr val="016A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INSENTIF DAERAH</a:t>
          </a:r>
        </a:p>
      </dsp:txBody>
      <dsp:txXfrm>
        <a:off x="2223006" y="2376329"/>
        <a:ext cx="1523206" cy="738623"/>
      </dsp:txXfrm>
    </dsp:sp>
    <dsp:sp modelId="{3971D07F-F702-4A24-83F6-9CF89FE75AC9}">
      <dsp:nvSpPr>
        <dsp:cNvPr id="0" name=""/>
        <dsp:cNvSpPr/>
      </dsp:nvSpPr>
      <dsp:spPr>
        <a:xfrm rot="3907178">
          <a:off x="1140257" y="4767137"/>
          <a:ext cx="1491869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491869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1848895" y="4738454"/>
        <a:ext cx="74593" cy="74593"/>
      </dsp:txXfrm>
    </dsp:sp>
    <dsp:sp modelId="{0D780F8C-E543-4CE8-95BE-5E3192F4AB6A}">
      <dsp:nvSpPr>
        <dsp:cNvPr id="0" name=""/>
        <dsp:cNvSpPr/>
      </dsp:nvSpPr>
      <dsp:spPr>
        <a:xfrm>
          <a:off x="2200026" y="5060162"/>
          <a:ext cx="1569166" cy="784583"/>
        </a:xfrm>
        <a:prstGeom prst="roundRect">
          <a:avLst>
            <a:gd name="adj" fmla="val 10000"/>
          </a:avLst>
        </a:prstGeom>
        <a:solidFill>
          <a:srgbClr val="016A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DANA OTONOMI KHUSUS DAN DIY</a:t>
          </a:r>
        </a:p>
      </dsp:txBody>
      <dsp:txXfrm>
        <a:off x="2223006" y="5083142"/>
        <a:ext cx="1523206" cy="738623"/>
      </dsp:txXfrm>
    </dsp:sp>
    <dsp:sp modelId="{C4DF9563-4051-411E-8C59-E75DF813F54E}">
      <dsp:nvSpPr>
        <dsp:cNvPr id="0" name=""/>
        <dsp:cNvSpPr/>
      </dsp:nvSpPr>
      <dsp:spPr>
        <a:xfrm rot="19457599">
          <a:off x="3696539" y="5218273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4063701" y="5207562"/>
        <a:ext cx="38648" cy="38648"/>
      </dsp:txXfrm>
    </dsp:sp>
    <dsp:sp modelId="{5B497960-28B1-42AA-BF33-79ED4667493C}">
      <dsp:nvSpPr>
        <dsp:cNvPr id="0" name=""/>
        <dsp:cNvSpPr/>
      </dsp:nvSpPr>
      <dsp:spPr>
        <a:xfrm>
          <a:off x="4396859" y="4609027"/>
          <a:ext cx="1569166" cy="784583"/>
        </a:xfrm>
        <a:prstGeom prst="roundRect">
          <a:avLst>
            <a:gd name="adj" fmla="val 10000"/>
          </a:avLst>
        </a:prstGeom>
        <a:solidFill>
          <a:srgbClr val="0185C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Nunito Sans" panose="00000500000000000000" pitchFamily="2" charset="0"/>
            </a:rPr>
            <a:t>DIY</a:t>
          </a:r>
        </a:p>
      </dsp:txBody>
      <dsp:txXfrm>
        <a:off x="4419839" y="4632007"/>
        <a:ext cx="1523206" cy="738623"/>
      </dsp:txXfrm>
    </dsp:sp>
    <dsp:sp modelId="{FD96E434-A0C0-458D-936C-341B5473FF22}">
      <dsp:nvSpPr>
        <dsp:cNvPr id="0" name=""/>
        <dsp:cNvSpPr/>
      </dsp:nvSpPr>
      <dsp:spPr>
        <a:xfrm rot="2142401">
          <a:off x="3696539" y="5669408"/>
          <a:ext cx="772973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72973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4063701" y="5658697"/>
        <a:ext cx="38648" cy="38648"/>
      </dsp:txXfrm>
    </dsp:sp>
    <dsp:sp modelId="{84E9C254-18DF-4C8C-8FEC-110D8875F162}">
      <dsp:nvSpPr>
        <dsp:cNvPr id="0" name=""/>
        <dsp:cNvSpPr/>
      </dsp:nvSpPr>
      <dsp:spPr>
        <a:xfrm>
          <a:off x="4396859" y="5511298"/>
          <a:ext cx="1569166" cy="784583"/>
        </a:xfrm>
        <a:prstGeom prst="roundRect">
          <a:avLst>
            <a:gd name="adj" fmla="val 10000"/>
          </a:avLst>
        </a:prstGeom>
        <a:solidFill>
          <a:srgbClr val="0185C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Nunito Sans" panose="00000500000000000000" pitchFamily="2" charset="0"/>
            </a:rPr>
            <a:t>OTONOMI KHUSUS</a:t>
          </a:r>
        </a:p>
      </dsp:txBody>
      <dsp:txXfrm>
        <a:off x="4419839" y="5534278"/>
        <a:ext cx="1523206" cy="738623"/>
      </dsp:txXfrm>
    </dsp:sp>
    <dsp:sp modelId="{90E317C8-F4A6-471D-83F8-857716428230}">
      <dsp:nvSpPr>
        <dsp:cNvPr id="0" name=""/>
        <dsp:cNvSpPr/>
      </dsp:nvSpPr>
      <dsp:spPr>
        <a:xfrm rot="17350740">
          <a:off x="5324567" y="4992705"/>
          <a:ext cx="1910585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910585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i="0" kern="1200">
            <a:latin typeface="Century Gothic" panose="020B0502020202020204" pitchFamily="34" charset="0"/>
          </a:endParaRPr>
        </a:p>
      </dsp:txBody>
      <dsp:txXfrm>
        <a:off x="6232095" y="4953554"/>
        <a:ext cx="95529" cy="95529"/>
      </dsp:txXfrm>
    </dsp:sp>
    <dsp:sp modelId="{838896F3-DA47-4922-B890-3FF8D0E1A604}">
      <dsp:nvSpPr>
        <dsp:cNvPr id="0" name=""/>
        <dsp:cNvSpPr/>
      </dsp:nvSpPr>
      <dsp:spPr>
        <a:xfrm>
          <a:off x="6593693" y="3706756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OTSUS ACEH</a:t>
          </a:r>
        </a:p>
      </dsp:txBody>
      <dsp:txXfrm>
        <a:off x="6616673" y="3729736"/>
        <a:ext cx="1523206" cy="738623"/>
      </dsp:txXfrm>
    </dsp:sp>
    <dsp:sp modelId="{51BD7BD7-BD2E-4C6D-A648-AD6D533847AD}">
      <dsp:nvSpPr>
        <dsp:cNvPr id="0" name=""/>
        <dsp:cNvSpPr/>
      </dsp:nvSpPr>
      <dsp:spPr>
        <a:xfrm rot="18289469">
          <a:off x="5730301" y="5443841"/>
          <a:ext cx="1099117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099117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52381" y="5424976"/>
        <a:ext cx="54955" cy="54955"/>
      </dsp:txXfrm>
    </dsp:sp>
    <dsp:sp modelId="{07838534-1A9A-449B-98E1-5CFB4DF47470}">
      <dsp:nvSpPr>
        <dsp:cNvPr id="0" name=""/>
        <dsp:cNvSpPr/>
      </dsp:nvSpPr>
      <dsp:spPr>
        <a:xfrm>
          <a:off x="6593693" y="4609027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OTSUS PAPUA</a:t>
          </a:r>
        </a:p>
      </dsp:txBody>
      <dsp:txXfrm>
        <a:off x="6616673" y="4632007"/>
        <a:ext cx="1523206" cy="738623"/>
      </dsp:txXfrm>
    </dsp:sp>
    <dsp:sp modelId="{C42966A8-6EA2-47EF-A8A8-31E57D8C73CB}">
      <dsp:nvSpPr>
        <dsp:cNvPr id="0" name=""/>
        <dsp:cNvSpPr/>
      </dsp:nvSpPr>
      <dsp:spPr>
        <a:xfrm>
          <a:off x="5966026" y="5894976"/>
          <a:ext cx="627666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627666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64168" y="5887898"/>
        <a:ext cx="31383" cy="31383"/>
      </dsp:txXfrm>
    </dsp:sp>
    <dsp:sp modelId="{E23D9B66-A9E0-4F19-957D-1C121C9FC8EC}">
      <dsp:nvSpPr>
        <dsp:cNvPr id="0" name=""/>
        <dsp:cNvSpPr/>
      </dsp:nvSpPr>
      <dsp:spPr>
        <a:xfrm>
          <a:off x="6593693" y="5511298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OTSUS PAPUA BARAT</a:t>
          </a:r>
        </a:p>
      </dsp:txBody>
      <dsp:txXfrm>
        <a:off x="6616673" y="5534278"/>
        <a:ext cx="1523206" cy="738623"/>
      </dsp:txXfrm>
    </dsp:sp>
    <dsp:sp modelId="{DDD2353D-6DB2-47C8-97B3-A292DE4228F2}">
      <dsp:nvSpPr>
        <dsp:cNvPr id="0" name=""/>
        <dsp:cNvSpPr/>
      </dsp:nvSpPr>
      <dsp:spPr>
        <a:xfrm rot="3310531">
          <a:off x="5730301" y="6346112"/>
          <a:ext cx="1099117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099117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Century Gothic" panose="020B0502020202020204" pitchFamily="34" charset="0"/>
          </a:endParaRPr>
        </a:p>
      </dsp:txBody>
      <dsp:txXfrm>
        <a:off x="6252381" y="6327247"/>
        <a:ext cx="54955" cy="54955"/>
      </dsp:txXfrm>
    </dsp:sp>
    <dsp:sp modelId="{76EEBBC5-FED9-453C-A2C1-6A4204D07072}">
      <dsp:nvSpPr>
        <dsp:cNvPr id="0" name=""/>
        <dsp:cNvSpPr/>
      </dsp:nvSpPr>
      <dsp:spPr>
        <a:xfrm>
          <a:off x="6593693" y="6413569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TAMBAHAN INFRASTRUKTUR PAPUA</a:t>
          </a:r>
        </a:p>
      </dsp:txBody>
      <dsp:txXfrm>
        <a:off x="6616673" y="6436549"/>
        <a:ext cx="1523206" cy="738623"/>
      </dsp:txXfrm>
    </dsp:sp>
    <dsp:sp modelId="{0031C77F-1C0F-4513-B8B1-7820C1235629}">
      <dsp:nvSpPr>
        <dsp:cNvPr id="0" name=""/>
        <dsp:cNvSpPr/>
      </dsp:nvSpPr>
      <dsp:spPr>
        <a:xfrm rot="4249260">
          <a:off x="5324567" y="6797247"/>
          <a:ext cx="1910585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910585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0" i="0" kern="1200">
            <a:latin typeface="Century Gothic" panose="020B0502020202020204" pitchFamily="34" charset="0"/>
          </a:endParaRPr>
        </a:p>
      </dsp:txBody>
      <dsp:txXfrm>
        <a:off x="6232095" y="6758096"/>
        <a:ext cx="95529" cy="95529"/>
      </dsp:txXfrm>
    </dsp:sp>
    <dsp:sp modelId="{C092DDC8-7AB9-4B48-87DF-6E06AC9694E6}">
      <dsp:nvSpPr>
        <dsp:cNvPr id="0" name=""/>
        <dsp:cNvSpPr/>
      </dsp:nvSpPr>
      <dsp:spPr>
        <a:xfrm>
          <a:off x="6593693" y="7315839"/>
          <a:ext cx="1569166" cy="784583"/>
        </a:xfrm>
        <a:prstGeom prst="roundRect">
          <a:avLst>
            <a:gd name="adj" fmla="val 10000"/>
          </a:avLst>
        </a:prstGeom>
        <a:solidFill>
          <a:srgbClr val="7C7C7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Nunito Sans" panose="00000500000000000000" pitchFamily="2" charset="0"/>
            </a:rPr>
            <a:t>TAMBAHAN INFRASTRUKTUR PAPUA BARAT</a:t>
          </a:r>
        </a:p>
      </dsp:txBody>
      <dsp:txXfrm>
        <a:off x="6616673" y="7338819"/>
        <a:ext cx="1523206" cy="738623"/>
      </dsp:txXfrm>
    </dsp:sp>
    <dsp:sp modelId="{6C850A4B-F3DA-4015-A795-76311A7760FB}">
      <dsp:nvSpPr>
        <dsp:cNvPr id="0" name=""/>
        <dsp:cNvSpPr/>
      </dsp:nvSpPr>
      <dsp:spPr>
        <a:xfrm rot="4467012">
          <a:off x="715504" y="5218273"/>
          <a:ext cx="2341376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2341376" y="8613"/>
              </a:lnTo>
            </a:path>
          </a:pathLst>
        </a:custGeom>
        <a:noFill/>
        <a:ln w="9525" cap="flat" cmpd="sng" algn="ctr">
          <a:solidFill>
            <a:srgbClr val="AAAA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i="0" kern="1200">
            <a:latin typeface="Century Gothic" panose="020B0502020202020204" pitchFamily="34" charset="0"/>
          </a:endParaRPr>
        </a:p>
      </dsp:txBody>
      <dsp:txXfrm>
        <a:off x="1827658" y="5168352"/>
        <a:ext cx="117068" cy="117068"/>
      </dsp:txXfrm>
    </dsp:sp>
    <dsp:sp modelId="{BFFCCCF6-C206-414C-AA46-B7ACFFBFA952}">
      <dsp:nvSpPr>
        <dsp:cNvPr id="0" name=""/>
        <dsp:cNvSpPr/>
      </dsp:nvSpPr>
      <dsp:spPr>
        <a:xfrm>
          <a:off x="2200026" y="5962433"/>
          <a:ext cx="1569166" cy="784583"/>
        </a:xfrm>
        <a:prstGeom prst="roundRect">
          <a:avLst>
            <a:gd name="adj" fmla="val 10000"/>
          </a:avLst>
        </a:prstGeom>
        <a:solidFill>
          <a:srgbClr val="016A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bg1"/>
              </a:solidFill>
              <a:latin typeface="Nunito Sans" panose="00000500000000000000" pitchFamily="2" charset="0"/>
            </a:rPr>
            <a:t>DANA DESA</a:t>
          </a:r>
        </a:p>
      </dsp:txBody>
      <dsp:txXfrm>
        <a:off x="2223006" y="5985413"/>
        <a:ext cx="1523206" cy="738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BB640-1B5B-4F35-8C58-DED703982FDE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59DD6-AFD1-435E-A62F-8E8D7797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9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5A974-2B9D-4DE7-B1FD-B969DD33CD5E}" type="datetimeFigureOut">
              <a:rPr kumimoji="1" lang="ja-JP" altLang="en-US" smtClean="0"/>
              <a:t>2018/11/6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E44EA-33D9-406B-AA52-45755D8D5C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10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2460" indent="-29710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8400" indent="-23768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3760" indent="-23768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9120" indent="-23768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4479" indent="-23768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839" indent="-23768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5199" indent="-23768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40559" indent="-23768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7B4902-2D1B-4FA1-B796-26793BC92E86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21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057954" y="319867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626586" y="262960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701919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7701919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812870" y="319867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381502" y="2629606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6634759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3489686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489686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600637" y="319867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2169269" y="262960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2422526" y="288367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47003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947003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2057954" y="6455909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626586" y="5886836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879843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7701919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7701919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7812870" y="6455909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4"/>
          <p:cNvSpPr/>
          <p:nvPr userDrawn="1"/>
        </p:nvSpPr>
        <p:spPr>
          <a:xfrm>
            <a:off x="6381502" y="5886836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図プレースホルダー 25"/>
          <p:cNvSpPr>
            <a:spLocks noGrp="1"/>
          </p:cNvSpPr>
          <p:nvPr>
            <p:ph type="pic" sz="quarter" idx="26" hasCustomPrompt="1"/>
          </p:nvPr>
        </p:nvSpPr>
        <p:spPr>
          <a:xfrm>
            <a:off x="6634759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3489686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3489686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3600637" y="645590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4"/>
          <p:cNvSpPr/>
          <p:nvPr userDrawn="1"/>
        </p:nvSpPr>
        <p:spPr>
          <a:xfrm>
            <a:off x="12169269" y="588683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25"/>
          <p:cNvSpPr>
            <a:spLocks noGrp="1"/>
          </p:cNvSpPr>
          <p:nvPr>
            <p:ph type="pic" sz="quarter" idx="29" hasCustomPrompt="1"/>
          </p:nvPr>
        </p:nvSpPr>
        <p:spPr>
          <a:xfrm>
            <a:off x="12422526" y="614090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50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267" y="1811207"/>
            <a:ext cx="6671616" cy="39955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757" y="1987636"/>
            <a:ext cx="6318634" cy="3642714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1041" y="1811207"/>
            <a:ext cx="6671616" cy="39955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7531" y="1987636"/>
            <a:ext cx="6318634" cy="3642714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620" y="6659038"/>
            <a:ext cx="7393849" cy="24464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620" y="6079697"/>
            <a:ext cx="7393849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80298" y="6663156"/>
            <a:ext cx="7393849" cy="24464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80298" y="6083816"/>
            <a:ext cx="7393849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853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317" y="2173793"/>
            <a:ext cx="5589076" cy="334725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550" y="2337380"/>
            <a:ext cx="5238610" cy="3020076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317" y="6217985"/>
            <a:ext cx="5589076" cy="27055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5638644"/>
            <a:ext cx="558907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668" y="2172835"/>
            <a:ext cx="5589076" cy="334725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901" y="2336422"/>
            <a:ext cx="5238610" cy="3020076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668" y="6217026"/>
            <a:ext cx="5589076" cy="27055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668" y="5637685"/>
            <a:ext cx="558907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4570" y="2173793"/>
            <a:ext cx="5589076" cy="334725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9803" y="2337380"/>
            <a:ext cx="5238610" cy="3020076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4570" y="6217985"/>
            <a:ext cx="5589076" cy="27055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4570" y="5638644"/>
            <a:ext cx="558907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270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2847"/>
            <a:ext cx="18269003" cy="4544804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6968"/>
            <a:ext cx="11927360" cy="162556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7631"/>
            <a:ext cx="11927360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6324" y="1750459"/>
            <a:ext cx="18294325" cy="487718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4068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7860"/>
            <a:ext cx="8011585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7744"/>
            <a:ext cx="8011585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9062" y="1587860"/>
            <a:ext cx="8011585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9062" y="4287744"/>
            <a:ext cx="8011585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343" y="5547689"/>
            <a:ext cx="8011585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343" y="8247573"/>
            <a:ext cx="8011585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9062" y="5547689"/>
            <a:ext cx="8011585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9062" y="8247573"/>
            <a:ext cx="8011585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02533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7860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7744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8474" y="1587860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8474" y="4287744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4605" y="1587860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4605" y="4287744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343" y="5592687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343" y="8292571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8474" y="5592687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8474" y="8292571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4605" y="5592687"/>
            <a:ext cx="5311051" cy="2699883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4605" y="8292571"/>
            <a:ext cx="5311051" cy="1169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07582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27334" y="2908582"/>
            <a:ext cx="7111407" cy="5069002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885262" y="3063404"/>
            <a:ext cx="6795552" cy="4759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ホームベース 10"/>
          <p:cNvSpPr/>
          <p:nvPr userDrawn="1"/>
        </p:nvSpPr>
        <p:spPr>
          <a:xfrm>
            <a:off x="8394208" y="2728874"/>
            <a:ext cx="479737" cy="35941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946" y="3112160"/>
            <a:ext cx="8821746" cy="10349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946" y="2532820"/>
            <a:ext cx="882174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8394208" y="4716168"/>
            <a:ext cx="479737" cy="35941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946" y="5099454"/>
            <a:ext cx="8821746" cy="10349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946" y="4520113"/>
            <a:ext cx="882174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8394206" y="6739335"/>
            <a:ext cx="479737" cy="35941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944" y="7122622"/>
            <a:ext cx="8821746" cy="10349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944" y="6543281"/>
            <a:ext cx="8821746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39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7789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7789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5922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7" y="2127837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7837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5561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5561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3694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7" y="4555608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5609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0030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0030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8163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6" y="6980077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0078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4071" y="2217789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4071" y="2217789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975" y="2855922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2127837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4088" y="2127837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4071" y="4645561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4071" y="4645561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975" y="5283694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4249" y="4555608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4088" y="4555609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4070" y="7070030"/>
            <a:ext cx="773988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4070" y="7070030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974" y="7708163"/>
            <a:ext cx="775662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4248" y="6980077"/>
            <a:ext cx="6839702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4087" y="6980078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0244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7789"/>
            <a:ext cx="1613850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7789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5922"/>
            <a:ext cx="16128284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6" y="2127837"/>
            <a:ext cx="1523832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7837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5561"/>
            <a:ext cx="16138500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5561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3694"/>
            <a:ext cx="16128284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6" y="4555608"/>
            <a:ext cx="1523832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5609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0030"/>
            <a:ext cx="16138501" cy="563098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0030"/>
            <a:ext cx="900178" cy="563098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8163"/>
            <a:ext cx="16128285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5" y="6980077"/>
            <a:ext cx="1523832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0078"/>
            <a:ext cx="630125" cy="7567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799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02802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98" y="1947844"/>
            <a:ext cx="7322015" cy="1453576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39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481" y="3747381"/>
            <a:ext cx="7331632" cy="5265159"/>
          </a:xfrm>
        </p:spPr>
        <p:txBody>
          <a:bodyPr anchor="t">
            <a:noAutofit/>
          </a:bodyPr>
          <a:lstStyle>
            <a:lvl1pPr marL="342831" indent="-395921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1842" indent="-395921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79784" indent="-287942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8039" y="3642054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8266" y="1947844"/>
            <a:ext cx="7322015" cy="1453576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39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8649" y="3747381"/>
            <a:ext cx="7331632" cy="5265159"/>
          </a:xfrm>
        </p:spPr>
        <p:txBody>
          <a:bodyPr anchor="t">
            <a:noAutofit/>
          </a:bodyPr>
          <a:lstStyle>
            <a:lvl1pPr marL="342831" indent="-395921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1842" indent="-395921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79784" indent="-287942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3206" y="3642054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7819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505" y="2855922"/>
            <a:ext cx="7111406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155" y="2127837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505" y="5283694"/>
            <a:ext cx="7111406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155" y="4555608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504" y="7708163"/>
            <a:ext cx="7111406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154" y="6980077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4195" y="2855922"/>
            <a:ext cx="711140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5848" y="2127837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4195" y="5283694"/>
            <a:ext cx="711140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5848" y="4555608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4194" y="7708163"/>
            <a:ext cx="7111407" cy="1664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5847" y="6980077"/>
            <a:ext cx="7109755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379" y="2127837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379" y="4557732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379" y="6987627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4071" y="2127837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4071" y="4557732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4071" y="6987627"/>
            <a:ext cx="720142" cy="7199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61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Item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057954" y="319867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626586" y="262960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701919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7701919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812870" y="319867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381502" y="2629606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3489686" y="342283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489686" y="243351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600637" y="319867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2169269" y="262960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47003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947003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2057954" y="6455909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626586" y="5886836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7701919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7701919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7812870" y="6455909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4"/>
          <p:cNvSpPr/>
          <p:nvPr userDrawn="1"/>
        </p:nvSpPr>
        <p:spPr>
          <a:xfrm>
            <a:off x="6381502" y="5886836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3489686" y="668006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3489686" y="569074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3600637" y="645590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4"/>
          <p:cNvSpPr/>
          <p:nvPr userDrawn="1"/>
        </p:nvSpPr>
        <p:spPr>
          <a:xfrm>
            <a:off x="12169269" y="588683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4" y="2797153"/>
            <a:ext cx="875060" cy="875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8170" y="2714892"/>
            <a:ext cx="931305" cy="931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227" y="2738955"/>
            <a:ext cx="1011431" cy="1011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4" y="6047607"/>
            <a:ext cx="864727" cy="8647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290" y="5986224"/>
            <a:ext cx="950173" cy="950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65" y="5977809"/>
            <a:ext cx="958588" cy="9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1" y="2127837"/>
            <a:ext cx="18288000" cy="526477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646" y="2757809"/>
            <a:ext cx="1350267" cy="134994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3460" y="2757809"/>
            <a:ext cx="1350267" cy="134994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4273" y="2757809"/>
            <a:ext cx="1350267" cy="134994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5086" y="2757809"/>
            <a:ext cx="1350267" cy="134994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379" y="4266842"/>
            <a:ext cx="3915775" cy="7199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9828" y="4266842"/>
            <a:ext cx="3915775" cy="7199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8195" y="4266842"/>
            <a:ext cx="3915775" cy="7199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4011" y="4266842"/>
            <a:ext cx="3915775" cy="7199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379" y="5031809"/>
            <a:ext cx="3915775" cy="17549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9828" y="5031809"/>
            <a:ext cx="3915775" cy="17549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4011" y="5031809"/>
            <a:ext cx="3915775" cy="17549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8195" y="5031809"/>
            <a:ext cx="3915775" cy="17549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407" y="7842590"/>
            <a:ext cx="16059178" cy="125994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02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540" y="2330523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7" name="円/楕円 6"/>
          <p:cNvSpPr/>
          <p:nvPr userDrawn="1"/>
        </p:nvSpPr>
        <p:spPr>
          <a:xfrm>
            <a:off x="817352" y="1902846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91" y="2105339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508" y="2982800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508" y="2330524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540" y="4784484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円/楕円 34"/>
          <p:cNvSpPr/>
          <p:nvPr userDrawn="1"/>
        </p:nvSpPr>
        <p:spPr>
          <a:xfrm>
            <a:off x="817352" y="4356807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91" y="4559299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508" y="5436761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508" y="4784485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540" y="7235311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817352" y="6807635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91" y="7010127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508" y="7887589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508" y="7235313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4232" y="2330523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9369044" y="1902846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2583" y="2105339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4200" y="2982800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4200" y="2330524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4232" y="4784484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2" name="円/楕円 51"/>
          <p:cNvSpPr/>
          <p:nvPr userDrawn="1"/>
        </p:nvSpPr>
        <p:spPr>
          <a:xfrm>
            <a:off x="9369044" y="4356807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2583" y="4559299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4200" y="5436761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4200" y="4784485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4232" y="7235311"/>
            <a:ext cx="7066398" cy="168723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7" name="円/楕円 56"/>
          <p:cNvSpPr/>
          <p:nvPr userDrawn="1"/>
        </p:nvSpPr>
        <p:spPr>
          <a:xfrm>
            <a:off x="9369044" y="6807635"/>
            <a:ext cx="1530303" cy="1529934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2583" y="7010127"/>
            <a:ext cx="1143226" cy="112495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4200" y="7887589"/>
            <a:ext cx="5626113" cy="89996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4200" y="7235313"/>
            <a:ext cx="5626113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477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634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" y="5052711"/>
            <a:ext cx="18288000" cy="134994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852557" y="4602729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535088" y="4602729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217619" y="4588810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9900150" y="4602729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582680" y="4602729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15265211" y="4602729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2075" y="4812196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606" y="4812196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7137" y="4798277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9668" y="4812196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2198" y="4812196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4729" y="4812196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6373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5319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2688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9003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500059" y="3252789"/>
            <a:ext cx="2581262" cy="123744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6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5627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6081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8245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766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9314" y="5885173"/>
            <a:ext cx="2581262" cy="317236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23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97" y="1587861"/>
            <a:ext cx="3285650" cy="6456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-2" y="2802808"/>
            <a:ext cx="18280806" cy="4898573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2167620" y="2346045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377138" y="2555512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6" y="3516561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733127" y="1587861"/>
            <a:ext cx="3285650" cy="6456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5858350" y="2346045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6067868" y="2555512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733126" y="3516561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468866" y="1587861"/>
            <a:ext cx="3285650" cy="6456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9594089" y="2346045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803607" y="2555512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68865" y="3516561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623502" y="6267658"/>
            <a:ext cx="3285650" cy="6679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/楕円 51"/>
          <p:cNvSpPr/>
          <p:nvPr userDrawn="1"/>
        </p:nvSpPr>
        <p:spPr>
          <a:xfrm>
            <a:off x="7748725" y="7048148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7958243" y="7257615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623501" y="8218665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314233" y="6267658"/>
            <a:ext cx="3285650" cy="6679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円/楕円 55"/>
          <p:cNvSpPr/>
          <p:nvPr userDrawn="1"/>
        </p:nvSpPr>
        <p:spPr>
          <a:xfrm>
            <a:off x="11439455" y="7048148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1648973" y="7257615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14232" y="8218665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049972" y="6267658"/>
            <a:ext cx="3285650" cy="6679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円/楕円 59"/>
          <p:cNvSpPr/>
          <p:nvPr userDrawn="1"/>
        </p:nvSpPr>
        <p:spPr>
          <a:xfrm>
            <a:off x="15175194" y="7048148"/>
            <a:ext cx="1035205" cy="103495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5384712" y="7257615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049971" y="8218665"/>
            <a:ext cx="3285650" cy="135615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186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8933" y="5591648"/>
            <a:ext cx="7449067" cy="3149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1" y="5581909"/>
            <a:ext cx="7449067" cy="3149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8933" y="2183736"/>
            <a:ext cx="7449067" cy="3149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2183736"/>
            <a:ext cx="7449067" cy="3149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4015" y="5581910"/>
            <a:ext cx="3160364" cy="3149864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9266" y="2188226"/>
            <a:ext cx="3159602" cy="3150623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9026" y="2193475"/>
            <a:ext cx="3160364" cy="3149864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4537" y="5586399"/>
            <a:ext cx="3159602" cy="3150623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3430" y="4065934"/>
            <a:ext cx="2394705" cy="76178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3430" y="2712812"/>
            <a:ext cx="2394705" cy="16308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79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874" y="4065934"/>
            <a:ext cx="2394705" cy="76178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874" y="2712812"/>
            <a:ext cx="2394705" cy="16308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79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5541" y="7350793"/>
            <a:ext cx="2394705" cy="76178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5541" y="5997670"/>
            <a:ext cx="2394705" cy="16308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79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985" y="7350793"/>
            <a:ext cx="2394705" cy="76178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985" y="5997670"/>
            <a:ext cx="2394705" cy="16308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79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317" y="2768711"/>
            <a:ext cx="5040997" cy="2204905"/>
          </a:xfrm>
        </p:spPr>
        <p:txBody>
          <a:bodyPr anchor="ctr">
            <a:noAutofit/>
          </a:bodyPr>
          <a:lstStyle>
            <a:lvl1pPr marL="342831" indent="-359928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317" y="5963573"/>
            <a:ext cx="5040997" cy="2204905"/>
          </a:xfrm>
        </p:spPr>
        <p:txBody>
          <a:bodyPr anchor="ctr">
            <a:noAutofit/>
          </a:bodyPr>
          <a:lstStyle>
            <a:lvl1pPr marL="342831" indent="-359928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9685" y="2813709"/>
            <a:ext cx="5040997" cy="2204905"/>
          </a:xfrm>
        </p:spPr>
        <p:txBody>
          <a:bodyPr anchor="ctr">
            <a:noAutofit/>
          </a:bodyPr>
          <a:lstStyle>
            <a:lvl1pPr marL="342831" indent="-359928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9685" y="6008571"/>
            <a:ext cx="5040997" cy="2204905"/>
          </a:xfrm>
        </p:spPr>
        <p:txBody>
          <a:bodyPr anchor="ctr">
            <a:noAutofit/>
          </a:bodyPr>
          <a:lstStyle>
            <a:lvl1pPr marL="342831" indent="-359928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316" y="1546032"/>
            <a:ext cx="1222974" cy="122267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5442" y="1572397"/>
            <a:ext cx="1222974" cy="122267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316" y="8168478"/>
            <a:ext cx="1222974" cy="122267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5442" y="8194843"/>
            <a:ext cx="1222974" cy="122267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4687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498486" y="1634129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273" y="1779894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406" y="4783993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9288" y="1634128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5075" y="1779893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8208" y="4783992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3686" y="1634129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9473" y="1779894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2606" y="4783993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4488" y="1634128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10275" y="1779893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3408" y="4783992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486" y="5710489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273" y="5856254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406" y="8833818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9288" y="5710488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5075" y="5856253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8208" y="8833817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3686" y="5710489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9473" y="5856254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2606" y="8833818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4488" y="5710488"/>
            <a:ext cx="3064040" cy="3063567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10275" y="5856253"/>
            <a:ext cx="2772468" cy="2772039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3408" y="8833817"/>
            <a:ext cx="3886200" cy="673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7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84678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141" y="1848985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4512734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657" y="2029932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93" y="4460983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838" y="1848985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682" y="4512734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6354" y="2029932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8090" y="4460983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8018" y="1850739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862" y="4514488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8535" y="2031686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50270" y="4462737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9715" y="1850739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4559" y="4514488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20232" y="2031686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1967" y="4462737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482" y="5627067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326" y="8290816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998" y="5808014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734" y="8239065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9179" y="5627067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4023" y="8290816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695" y="5808014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1431" y="8239065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1359" y="5628821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6203" y="8292570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876" y="5809768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3611" y="8240819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3056" y="5628821"/>
            <a:ext cx="3365792" cy="2608028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7900" y="8292570"/>
            <a:ext cx="4096106" cy="7199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3573" y="5809768"/>
            <a:ext cx="2984759" cy="2425326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5308" y="8240819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491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723900" y="2489926"/>
            <a:ext cx="3771900" cy="3771318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855" y="2658855"/>
            <a:ext cx="3433991" cy="343346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7300" y="2489926"/>
            <a:ext cx="3771900" cy="3771318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6255" y="2658855"/>
            <a:ext cx="3433991" cy="343346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10700" y="2451832"/>
            <a:ext cx="3771900" cy="3771318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9655" y="2620761"/>
            <a:ext cx="3433991" cy="343346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4100" y="2451832"/>
            <a:ext cx="3771900" cy="3771318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Condensed Light"/>
              <a:cs typeface="+mn-cs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3055" y="2620761"/>
            <a:ext cx="3433991" cy="343346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6482905"/>
            <a:ext cx="3886200" cy="6937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1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6482905"/>
            <a:ext cx="3886200" cy="6937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1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8801" y="6482905"/>
            <a:ext cx="3886200" cy="6937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1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2200" y="6482905"/>
            <a:ext cx="3886200" cy="6937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199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41634"/>
            <a:ext cx="3925584" cy="187239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0" y="7041634"/>
            <a:ext cx="3925584" cy="187239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8800" y="7041634"/>
            <a:ext cx="3925584" cy="187239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2200" y="7041634"/>
            <a:ext cx="3925584" cy="187239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381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126" y="6696552"/>
            <a:ext cx="4855324" cy="20909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217" y="5862675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403" y="6042668"/>
            <a:ext cx="4850770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753" y="2315483"/>
            <a:ext cx="3187977" cy="3187208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1047" y="3459106"/>
            <a:ext cx="3011388" cy="8999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591" y="6696552"/>
            <a:ext cx="4855324" cy="20909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683" y="5862675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868" y="6042668"/>
            <a:ext cx="4850770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9218" y="2315483"/>
            <a:ext cx="3187977" cy="318720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7512" y="3459106"/>
            <a:ext cx="3011388" cy="8999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3549" y="6696552"/>
            <a:ext cx="4855324" cy="20909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4641" y="5862675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5826" y="6042668"/>
            <a:ext cx="4850770" cy="7199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7176" y="2315483"/>
            <a:ext cx="3187977" cy="3187208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5470" y="3459106"/>
            <a:ext cx="3011388" cy="8999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578" y="2171096"/>
            <a:ext cx="848744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785" y="2315483"/>
            <a:ext cx="412328" cy="584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199" b="0" i="0" u="none" strike="noStrike" kern="1200" cap="none" spc="0" normalizeH="0" baseline="0" noProof="0" dirty="0">
                <a:ln>
                  <a:noFill/>
                </a:ln>
                <a:solidFill>
                  <a:srgbClr val="3DA4B5"/>
                </a:solidFill>
                <a:effectLst/>
                <a:uLnTx/>
                <a:uFillTx/>
                <a:latin typeface="Roboto Light"/>
                <a:cs typeface="+mn-cs"/>
              </a:rPr>
              <a:t>1</a:t>
            </a:r>
            <a:endParaRPr kumimoji="1" lang="ja-JP" altLang="en-US" sz="3199" b="0" i="0" u="none" strike="noStrike" kern="1200" cap="none" spc="0" normalizeH="0" baseline="0" noProof="0" dirty="0">
              <a:ln>
                <a:noFill/>
              </a:ln>
              <a:solidFill>
                <a:srgbClr val="3DA4B5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940" y="2171095"/>
            <a:ext cx="848744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3147" y="2315482"/>
            <a:ext cx="412328" cy="584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199" b="0" i="0" u="none" strike="noStrike" kern="1200" cap="none" spc="0" normalizeH="0" baseline="0" noProof="0" dirty="0">
                <a:ln>
                  <a:noFill/>
                </a:ln>
                <a:solidFill>
                  <a:srgbClr val="3DA4B5"/>
                </a:solidFill>
                <a:effectLst/>
                <a:uLnTx/>
                <a:uFillTx/>
                <a:latin typeface="Roboto Light"/>
                <a:cs typeface="+mn-cs"/>
              </a:rPr>
              <a:t>2</a:t>
            </a:r>
            <a:endParaRPr kumimoji="1" lang="ja-JP" altLang="en-US" sz="3199" b="0" i="0" u="none" strike="noStrike" kern="1200" cap="none" spc="0" normalizeH="0" baseline="0" noProof="0" dirty="0">
              <a:ln>
                <a:noFill/>
              </a:ln>
              <a:solidFill>
                <a:srgbClr val="3DA4B5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8134" y="2198383"/>
            <a:ext cx="848744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6341" y="2342770"/>
            <a:ext cx="412328" cy="584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199" b="0" i="0" u="none" strike="noStrike" kern="1200" cap="none" spc="0" normalizeH="0" baseline="0" noProof="0" dirty="0">
                <a:ln>
                  <a:noFill/>
                </a:ln>
                <a:solidFill>
                  <a:srgbClr val="3DA4B5"/>
                </a:solidFill>
                <a:effectLst/>
                <a:uLnTx/>
                <a:uFillTx/>
                <a:latin typeface="Roboto Light"/>
                <a:cs typeface="+mn-cs"/>
              </a:rPr>
              <a:t>3</a:t>
            </a:r>
            <a:endParaRPr kumimoji="1" lang="ja-JP" altLang="en-US" sz="3199" b="0" i="0" u="none" strike="noStrike" kern="1200" cap="none" spc="0" normalizeH="0" baseline="0" noProof="0" dirty="0">
              <a:ln>
                <a:noFill/>
              </a:ln>
              <a:solidFill>
                <a:srgbClr val="3DA4B5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6426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900415" y="2330936"/>
            <a:ext cx="3602832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6138" y="3207791"/>
            <a:ext cx="3011388" cy="13686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3431" y="5747800"/>
            <a:ext cx="3602832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9154" y="6624655"/>
            <a:ext cx="3011388" cy="13686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3744" y="5027831"/>
            <a:ext cx="3602832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9467" y="5904686"/>
            <a:ext cx="3011388" cy="13686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2965" y="2649063"/>
            <a:ext cx="5247523" cy="7199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7078" y="3298653"/>
            <a:ext cx="5206920" cy="17090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3195" y="6087663"/>
            <a:ext cx="5247523" cy="71996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7308" y="6737253"/>
            <a:ext cx="5206920" cy="17090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68" y="5282106"/>
            <a:ext cx="5247523" cy="719969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81" y="5931696"/>
            <a:ext cx="5206920" cy="17090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67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70581" y="3723780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70581" y="2807029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781532" y="3572195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2350164" y="3003122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2473724" y="3218251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3670581" y="5746267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3670581" y="4829516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3781532" y="5594682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2350164" y="5025609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2473724" y="524073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70581" y="7768754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3670581" y="6852003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3781532" y="761716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4"/>
          <p:cNvSpPr/>
          <p:nvPr userDrawn="1"/>
        </p:nvSpPr>
        <p:spPr>
          <a:xfrm>
            <a:off x="2350164" y="7048096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2473724" y="726322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0640297" y="3723780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0640297" y="2807029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10751248" y="3572195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4"/>
          <p:cNvSpPr/>
          <p:nvPr userDrawn="1"/>
        </p:nvSpPr>
        <p:spPr>
          <a:xfrm>
            <a:off x="9319880" y="3003122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/>
          <p:cNvSpPr txBox="1"/>
          <p:nvPr userDrawn="1"/>
        </p:nvSpPr>
        <p:spPr>
          <a:xfrm>
            <a:off x="9443440" y="3218251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0640297" y="5746267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4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0640297" y="4829516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正方形/長方形 74"/>
          <p:cNvSpPr/>
          <p:nvPr userDrawn="1"/>
        </p:nvSpPr>
        <p:spPr>
          <a:xfrm>
            <a:off x="10751248" y="5594682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4"/>
          <p:cNvSpPr/>
          <p:nvPr userDrawn="1"/>
        </p:nvSpPr>
        <p:spPr>
          <a:xfrm>
            <a:off x="9319880" y="5025609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 userDrawn="1"/>
        </p:nvSpPr>
        <p:spPr>
          <a:xfrm>
            <a:off x="9443440" y="524073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05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0640297" y="7768754"/>
            <a:ext cx="5354446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0640297" y="6852003"/>
            <a:ext cx="5354446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0751248" y="7617169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4"/>
          <p:cNvSpPr/>
          <p:nvPr userDrawn="1"/>
        </p:nvSpPr>
        <p:spPr>
          <a:xfrm>
            <a:off x="9319880" y="7048096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 userDrawn="1"/>
        </p:nvSpPr>
        <p:spPr>
          <a:xfrm>
            <a:off x="9443440" y="7263225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06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968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3618942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3618942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3618942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3618942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3810130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3810130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3810130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3810130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5363502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5363502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5363502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5363502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6013092"/>
            <a:ext cx="4064413" cy="30152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6013092"/>
            <a:ext cx="4064413" cy="30152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6013092"/>
            <a:ext cx="4064413" cy="30152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6013092"/>
            <a:ext cx="4064413" cy="30152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600" y="1784644"/>
            <a:ext cx="14441213" cy="138986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144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4872718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4872718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4872718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4872718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5063907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5063907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5063907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5063907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6617279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6617279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6617279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6617279"/>
            <a:ext cx="409610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7266869"/>
            <a:ext cx="4064413" cy="18744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7266869"/>
            <a:ext cx="4064413" cy="18744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7266869"/>
            <a:ext cx="4064413" cy="18744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7266869"/>
            <a:ext cx="4064413" cy="18744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3155" y="1992842"/>
            <a:ext cx="3480102" cy="1523765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2375" y="2184031"/>
            <a:ext cx="1141663" cy="11413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933" y="3516607"/>
            <a:ext cx="6463274" cy="1356111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802" y="3516607"/>
            <a:ext cx="2208405" cy="1356111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3207" y="3516607"/>
            <a:ext cx="2046465" cy="1356111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3207" y="3516607"/>
            <a:ext cx="6301334" cy="1356111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181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316" y="2172835"/>
            <a:ext cx="7883760" cy="6794707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8197" y="2172835"/>
            <a:ext cx="7870350" cy="168419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9222" y="3904649"/>
            <a:ext cx="7870350" cy="1636577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743" y="5595584"/>
            <a:ext cx="7870350" cy="1636577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728" y="7284423"/>
            <a:ext cx="7870350" cy="1636577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787" y="4786427"/>
            <a:ext cx="2514818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1388" y="3103251"/>
            <a:ext cx="1333616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724" y="6464664"/>
            <a:ext cx="4770944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724" y="8200297"/>
            <a:ext cx="4770944" cy="7199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8493" y="2307829"/>
            <a:ext cx="5536095" cy="14399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680" y="4017755"/>
            <a:ext cx="5536095" cy="14399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870" y="5682683"/>
            <a:ext cx="5536095" cy="14399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9063" y="7382743"/>
            <a:ext cx="5536095" cy="1439938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76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124"/>
            <a:ext cx="10944356" cy="7649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849" y="5104750"/>
            <a:ext cx="4505656" cy="675893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889" y="6082670"/>
            <a:ext cx="10904111" cy="78107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362" y="3973485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898" y="3973485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7435" y="3973485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884" y="6048787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6421" y="6048787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3957" y="6048787"/>
            <a:ext cx="2771681" cy="848844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352" y="2262831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369" y="2352827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344" y="2256907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362" y="2346903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3337" y="2266320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3354" y="2356315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4111" y="6942629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4128" y="7257615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2103" y="6936705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2120" y="7251691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80095" y="6946118"/>
            <a:ext cx="2925579" cy="1706438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70112" y="7261103"/>
            <a:ext cx="2700535" cy="125994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203" y="5843236"/>
            <a:ext cx="6230133" cy="2809319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83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71" y="1992843"/>
            <a:ext cx="3344705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704" y="1992843"/>
            <a:ext cx="3344705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8137" y="1992843"/>
            <a:ext cx="3344705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90570" y="1992843"/>
            <a:ext cx="3344705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3001" y="1992843"/>
            <a:ext cx="3344705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899" y="7212617"/>
            <a:ext cx="2559077" cy="542704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2582"/>
            <a:ext cx="12377449" cy="130494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1332" y="7212617"/>
            <a:ext cx="2559077" cy="542704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765" y="7212617"/>
            <a:ext cx="2559077" cy="542704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6198" y="7212617"/>
            <a:ext cx="2559077" cy="542704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8629" y="7212617"/>
            <a:ext cx="2559077" cy="542704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0384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68" y="1992843"/>
            <a:ext cx="4212366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2582"/>
            <a:ext cx="12377449" cy="130494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951" y="1992843"/>
            <a:ext cx="4212366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6633" y="1992843"/>
            <a:ext cx="4212366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8317" y="1992843"/>
            <a:ext cx="4212366" cy="575975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68" y="6402653"/>
            <a:ext cx="4212366" cy="1349502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68" y="5817678"/>
            <a:ext cx="4212366" cy="58453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951" y="6402652"/>
            <a:ext cx="4212366" cy="1349502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951" y="5817677"/>
            <a:ext cx="4212366" cy="58453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6633" y="6403092"/>
            <a:ext cx="4212366" cy="1349502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6633" y="5818117"/>
            <a:ext cx="4212366" cy="58453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8317" y="6403091"/>
            <a:ext cx="4212366" cy="1349502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8317" y="5818116"/>
            <a:ext cx="4212366" cy="58453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44400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ドーナツ 4"/>
          <p:cNvSpPr/>
          <p:nvPr userDrawn="1"/>
        </p:nvSpPr>
        <p:spPr>
          <a:xfrm>
            <a:off x="6263430" y="2578611"/>
            <a:ext cx="5761142" cy="576839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8611"/>
            <a:ext cx="2844997" cy="315850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781" y="5345215"/>
            <a:ext cx="2844311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8497"/>
            <a:ext cx="2844997" cy="315850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264" y="2420341"/>
            <a:ext cx="2844311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219"/>
            <a:ext cx="5491087" cy="165087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660473"/>
            <a:ext cx="5491087" cy="77308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2077"/>
            <a:ext cx="5491087" cy="165087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945331"/>
            <a:ext cx="5491087" cy="77308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268"/>
            <a:ext cx="5491087" cy="165087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674522"/>
            <a:ext cx="5491087" cy="77308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6126"/>
            <a:ext cx="5491087" cy="165087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959380"/>
            <a:ext cx="5491087" cy="77308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3572" y="5007713"/>
            <a:ext cx="4275845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936" y="3162792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999" y="3478416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9258" y="6527722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8320" y="6843345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4492" y="6527722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3554" y="6843345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4492" y="3162792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3554" y="3478416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02211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8353" y="5483374"/>
            <a:ext cx="2245943" cy="2253348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2789" y="5483702"/>
            <a:ext cx="2253892" cy="2245402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3117" y="3180693"/>
            <a:ext cx="2245943" cy="2253348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596" y="3188640"/>
            <a:ext cx="2253892" cy="2245402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ドーナツ 4"/>
          <p:cNvSpPr/>
          <p:nvPr userDrawn="1"/>
        </p:nvSpPr>
        <p:spPr>
          <a:xfrm>
            <a:off x="6264070" y="2578611"/>
            <a:ext cx="5760500" cy="5759111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8611"/>
            <a:ext cx="2844997" cy="315850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781" y="5345215"/>
            <a:ext cx="2844311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8497"/>
            <a:ext cx="2844997" cy="315850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264" y="2420341"/>
            <a:ext cx="2844311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218"/>
            <a:ext cx="5491087" cy="19254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384486"/>
            <a:ext cx="5491087" cy="11108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2076"/>
            <a:ext cx="5491087" cy="19254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669345"/>
            <a:ext cx="5491087" cy="11108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267"/>
            <a:ext cx="5491087" cy="192548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398535"/>
            <a:ext cx="5491087" cy="1110846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6125"/>
            <a:ext cx="5491087" cy="192548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683393"/>
            <a:ext cx="5491087" cy="1110846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497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660458" y="4385856"/>
            <a:ext cx="3530906" cy="4698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775" y="4385856"/>
            <a:ext cx="3530906" cy="4698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1093" y="4385856"/>
            <a:ext cx="3530906" cy="4698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6411" y="4385856"/>
            <a:ext cx="3530906" cy="4698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1729" y="4385856"/>
            <a:ext cx="3530906" cy="4698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777" y="3945799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839" y="4261423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3198" y="3945799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2260" y="4261423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8073" y="3945799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7135" y="4261423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6731" y="3945799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5793" y="4261423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2049" y="3945799"/>
            <a:ext cx="1350267" cy="1349942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601111" y="4261423"/>
            <a:ext cx="684423" cy="6842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2" y="2359777"/>
            <a:ext cx="3240641" cy="15311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8011" y="2359777"/>
            <a:ext cx="3240641" cy="15311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679" y="2359777"/>
            <a:ext cx="3240641" cy="15311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4338" y="2359777"/>
            <a:ext cx="3240641" cy="15311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6862" y="2359777"/>
            <a:ext cx="3240641" cy="15311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352" y="5385250"/>
            <a:ext cx="3218423" cy="2907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3020" y="5385250"/>
            <a:ext cx="3218423" cy="2907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688" y="5385250"/>
            <a:ext cx="3218423" cy="2907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4356" y="5385250"/>
            <a:ext cx="3218423" cy="2907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20024" y="5385250"/>
            <a:ext cx="3218423" cy="2907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16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2846"/>
            <a:ext cx="18288000" cy="454480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3206" y="1903119"/>
            <a:ext cx="9144794" cy="4544311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6968"/>
            <a:ext cx="11927360" cy="162556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7631"/>
            <a:ext cx="11927360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4035" y="2082839"/>
            <a:ext cx="900178" cy="110245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399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9222" y="2199393"/>
            <a:ext cx="90018" cy="899961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249" y="2172835"/>
            <a:ext cx="7291443" cy="944959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4035" y="3091236"/>
            <a:ext cx="900178" cy="110245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399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9222" y="3207790"/>
            <a:ext cx="90018" cy="899961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4249" y="3181233"/>
            <a:ext cx="7291443" cy="944959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4035" y="4107751"/>
            <a:ext cx="900178" cy="110245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399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9222" y="4224305"/>
            <a:ext cx="90018" cy="899961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4249" y="4197748"/>
            <a:ext cx="7291443" cy="944959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4035" y="5097708"/>
            <a:ext cx="900178" cy="110245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399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9222" y="5214263"/>
            <a:ext cx="90018" cy="899961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5187705"/>
            <a:ext cx="7291443" cy="944959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2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4383388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5882867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4242959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5742438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61373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3459" y="2286957"/>
            <a:ext cx="3234989" cy="325936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2377" y="4861320"/>
            <a:ext cx="1954197" cy="1968922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1247" y="5227685"/>
            <a:ext cx="2475451" cy="2494104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515" y="3545773"/>
            <a:ext cx="2368529" cy="238637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976" y="4764578"/>
            <a:ext cx="2078153" cy="209381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6324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cs typeface="+mn-cs"/>
                </a:endParaRPr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8064" y="7776393"/>
            <a:ext cx="4295264" cy="16255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8064" y="7235216"/>
            <a:ext cx="4295264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91" y="2473020"/>
            <a:ext cx="4312400" cy="16255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91" y="1931844"/>
            <a:ext cx="4312400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4784" y="5341626"/>
            <a:ext cx="4905971" cy="16255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4784" y="4800450"/>
            <a:ext cx="4905971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8152" y="2505671"/>
            <a:ext cx="4905971" cy="16255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8152" y="1964495"/>
            <a:ext cx="4905971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2138" y="7814007"/>
            <a:ext cx="4905971" cy="16255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2138" y="7272831"/>
            <a:ext cx="4905971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円/楕円 102"/>
          <p:cNvSpPr/>
          <p:nvPr userDrawn="1"/>
        </p:nvSpPr>
        <p:spPr>
          <a:xfrm>
            <a:off x="4023403" y="5725198"/>
            <a:ext cx="160042" cy="16000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5" name="円/楕円 104"/>
          <p:cNvSpPr/>
          <p:nvPr userDrawn="1"/>
        </p:nvSpPr>
        <p:spPr>
          <a:xfrm>
            <a:off x="7873438" y="6384201"/>
            <a:ext cx="160042" cy="16000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6" name="円/楕円 105"/>
          <p:cNvSpPr/>
          <p:nvPr userDrawn="1"/>
        </p:nvSpPr>
        <p:spPr>
          <a:xfrm>
            <a:off x="9483729" y="3817940"/>
            <a:ext cx="160042" cy="16000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7" name="円/楕円 106"/>
          <p:cNvSpPr/>
          <p:nvPr userDrawn="1"/>
        </p:nvSpPr>
        <p:spPr>
          <a:xfrm>
            <a:off x="11715103" y="5766938"/>
            <a:ext cx="160042" cy="16000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8" name="円/楕円 107"/>
          <p:cNvSpPr/>
          <p:nvPr userDrawn="1"/>
        </p:nvSpPr>
        <p:spPr>
          <a:xfrm>
            <a:off x="5949484" y="4629543"/>
            <a:ext cx="160042" cy="16000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7" name="フリーフォーム 116"/>
          <p:cNvSpPr/>
          <p:nvPr userDrawn="1"/>
        </p:nvSpPr>
        <p:spPr>
          <a:xfrm>
            <a:off x="5215004" y="2965165"/>
            <a:ext cx="853142" cy="1729679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1" name="フリーフォーム 120"/>
          <p:cNvSpPr/>
          <p:nvPr userDrawn="1"/>
        </p:nvSpPr>
        <p:spPr>
          <a:xfrm>
            <a:off x="9564961" y="2322712"/>
            <a:ext cx="1952536" cy="1544357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2" name="フリーフォーム 121"/>
          <p:cNvSpPr/>
          <p:nvPr userDrawn="1"/>
        </p:nvSpPr>
        <p:spPr>
          <a:xfrm>
            <a:off x="1977253" y="5806781"/>
            <a:ext cx="2076115" cy="1359033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4" name="フリーフォーム 123"/>
          <p:cNvSpPr/>
          <p:nvPr userDrawn="1"/>
        </p:nvSpPr>
        <p:spPr>
          <a:xfrm>
            <a:off x="7970800" y="6523362"/>
            <a:ext cx="1334646" cy="107487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5" name="フリーフォーム 124"/>
          <p:cNvSpPr/>
          <p:nvPr userDrawn="1"/>
        </p:nvSpPr>
        <p:spPr>
          <a:xfrm>
            <a:off x="11814085" y="5074486"/>
            <a:ext cx="1223425" cy="757003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791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503" y="1826001"/>
            <a:ext cx="4545900" cy="5620442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503" y="1817605"/>
            <a:ext cx="454589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502" y="6906465"/>
            <a:ext cx="4545899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504" y="2590688"/>
            <a:ext cx="4545899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807548" y="4278117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67621" y="4165620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9031" y="4972471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9103" y="4859975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807548" y="5648190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67621" y="5535694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807548" y="632552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67621" y="6213031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70256" y="1830037"/>
            <a:ext cx="4545900" cy="5620442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70257" y="1821641"/>
            <a:ext cx="454589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70256" y="6910502"/>
            <a:ext cx="4545899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70258" y="2594725"/>
            <a:ext cx="4545899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95302" y="4282153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55375" y="4169656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785" y="497650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857" y="4864011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95302" y="5652227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55375" y="5539730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95302" y="6329564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55375" y="6217068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9597" y="1811902"/>
            <a:ext cx="4545900" cy="5620442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9598" y="1803506"/>
            <a:ext cx="454589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9597" y="6892366"/>
            <a:ext cx="4545899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9599" y="2576589"/>
            <a:ext cx="4545899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84643" y="426401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44716" y="4151521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6126" y="4958373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6198" y="4845876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84643" y="5634091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44716" y="5521595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84643" y="6311429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44716" y="6198932"/>
            <a:ext cx="3780747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3245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324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353" y="1826001"/>
            <a:ext cx="3780748" cy="5620442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3" y="1817605"/>
            <a:ext cx="3780747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352" y="6906465"/>
            <a:ext cx="3780747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354" y="2590688"/>
            <a:ext cx="3780747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96" y="4278117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65978" y="4165620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878" y="4972471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460" y="4859975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96" y="5648190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65978" y="5535694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96" y="632552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65978" y="6213031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719" y="1830037"/>
            <a:ext cx="3780748" cy="5620442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719" y="1821641"/>
            <a:ext cx="3780747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718" y="6910502"/>
            <a:ext cx="3780747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720" y="2594725"/>
            <a:ext cx="3780747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26762" y="4282153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50344" y="4169656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8244" y="497650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826" y="4864011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26762" y="5652227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50344" y="5539730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26762" y="6329564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50344" y="6217068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793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9045" y="1832262"/>
            <a:ext cx="3780748" cy="5620442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9046" y="1823866"/>
            <a:ext cx="3780747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9045" y="6912726"/>
            <a:ext cx="3780747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9047" y="2596949"/>
            <a:ext cx="3780747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94088" y="428437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17670" y="4171881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5570" y="4978732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9152" y="4866236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94088" y="5654451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17670" y="5541955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94088" y="6331789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17670" y="6219292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3411" y="1836298"/>
            <a:ext cx="3780748" cy="5620442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3411" y="1827902"/>
            <a:ext cx="3780747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7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3410" y="6916763"/>
            <a:ext cx="3780747" cy="53997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3412" y="2600986"/>
            <a:ext cx="3780747" cy="14399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5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78454" y="4288414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202036" y="4175918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9936" y="4982769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3518" y="4870272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78454" y="5658488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202036" y="5545991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78454" y="6335825"/>
            <a:ext cx="405080" cy="314986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202036" y="6223329"/>
            <a:ext cx="3052088" cy="5399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428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286"/>
            <a:ext cx="3780748" cy="1048331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1890286"/>
            <a:ext cx="4042431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1890286"/>
            <a:ext cx="4042431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1890286"/>
            <a:ext cx="4042431" cy="1048331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197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5776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2354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8933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5512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2093"/>
            <a:ext cx="3777406" cy="660188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009197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3755776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209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009197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3755776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209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009197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3755776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2093"/>
            <a:ext cx="4042431" cy="660188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027908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027908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027908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6931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5776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2355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8933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3220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4448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044615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377345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044615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377345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044615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377345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015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2667814"/>
            <a:ext cx="3780748" cy="1048331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2667814"/>
            <a:ext cx="4042431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2667814"/>
            <a:ext cx="4042431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2667814"/>
            <a:ext cx="4042431" cy="1048331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786725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4533304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5279882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010231"/>
            <a:ext cx="3777406" cy="660188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786725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4533304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527988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010231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786725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4533304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527988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010231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786725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4533304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527988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010231"/>
            <a:ext cx="4042431" cy="660188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805436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805436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805436"/>
            <a:ext cx="4042431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804459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4533304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5279883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022586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822143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455098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5297566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04026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822143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455098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5297566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04026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822143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455098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5297566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040269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85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286"/>
            <a:ext cx="3780748" cy="1048331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3162" y="1890286"/>
            <a:ext cx="3029679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777" y="1890286"/>
            <a:ext cx="3029679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60799" y="1890286"/>
            <a:ext cx="2883339" cy="1048331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197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5776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2354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8933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5512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2093"/>
            <a:ext cx="3777406" cy="660188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3162" y="3009197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3162" y="3755776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3162" y="4502354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3162" y="524893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3162" y="5995512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3162" y="674209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777" y="3009197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777" y="3755776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777" y="4502354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777" y="524893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777" y="5995512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777" y="674209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60799" y="3009197"/>
            <a:ext cx="288333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60799" y="3755776"/>
            <a:ext cx="288333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60799" y="4502354"/>
            <a:ext cx="288333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60799" y="5248933"/>
            <a:ext cx="288333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60799" y="5995512"/>
            <a:ext cx="288333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60799" y="6742093"/>
            <a:ext cx="2883339" cy="660188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3163" y="2027908"/>
            <a:ext cx="302967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9548" y="2027908"/>
            <a:ext cx="302967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6854" y="2027908"/>
            <a:ext cx="288333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6931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5776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2355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8933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3220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4448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3162" y="3044615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820" y="3773459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820" y="4520038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3162" y="5266617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8101" y="6030904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744" y="6772131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966" y="3044615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3624" y="3773459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3624" y="4520038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966" y="5266617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905" y="6030904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9548" y="6772131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60799" y="3044615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7457" y="3773459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7457" y="4520038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60799" y="5266617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5738" y="6030904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3380" y="6772131"/>
            <a:ext cx="288333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2190" y="1890286"/>
            <a:ext cx="3029679" cy="1048331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2190" y="3009197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2190" y="3755776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2190" y="4502354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2190" y="524893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2190" y="5995512"/>
            <a:ext cx="3029679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2190" y="6742093"/>
            <a:ext cx="3029679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2961" y="2027908"/>
            <a:ext cx="3029679" cy="773084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50380" y="3044615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7037" y="3773459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7037" y="4520038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50380" y="5266617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5318" y="6030904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2961" y="6772131"/>
            <a:ext cx="3029679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575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285"/>
            <a:ext cx="3780748" cy="2519611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2354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8933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5512"/>
            <a:ext cx="3777406" cy="660188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2093"/>
            <a:ext cx="3777406" cy="660188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209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209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2354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8933"/>
            <a:ext cx="4042431" cy="660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5512"/>
            <a:ext cx="4042431" cy="66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2093"/>
            <a:ext cx="4042431" cy="660188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2355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8933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3220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4448"/>
            <a:ext cx="3777406" cy="62477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038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6617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0904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2131"/>
            <a:ext cx="4042431" cy="62477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2593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4360"/>
            <a:ext cx="14103652" cy="15388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9293" y="1890421"/>
            <a:ext cx="4042431" cy="251897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90500" y="1890286"/>
            <a:ext cx="4042431" cy="251897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1708" y="1890923"/>
            <a:ext cx="4042431" cy="2518973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9293" y="3785126"/>
            <a:ext cx="4042431" cy="624771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90500" y="3785126"/>
            <a:ext cx="4042431" cy="624771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1708" y="3785126"/>
            <a:ext cx="4042431" cy="624771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7077" y="3474115"/>
            <a:ext cx="2783834" cy="56753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161" y="2717727"/>
            <a:ext cx="2711863" cy="534579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61" y="2704682"/>
            <a:ext cx="585228" cy="58508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313" y="3847768"/>
            <a:ext cx="585087" cy="5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44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9514" y="6212641"/>
            <a:ext cx="1189029" cy="11887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531278" y="1966058"/>
            <a:ext cx="1037386" cy="10371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3684943" y="2033556"/>
            <a:ext cx="902359" cy="9021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5109642" y="5721768"/>
            <a:ext cx="1025380" cy="10251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9" name="円/楕円 28"/>
          <p:cNvSpPr/>
          <p:nvPr userDrawn="1"/>
        </p:nvSpPr>
        <p:spPr>
          <a:xfrm>
            <a:off x="495119" y="6031196"/>
            <a:ext cx="1482609" cy="14822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4365033" y="2937802"/>
            <a:ext cx="3297327" cy="32965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0809329" y="1665785"/>
            <a:ext cx="3375668" cy="33748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11124391" y="3928552"/>
            <a:ext cx="4005000" cy="40040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12272" y="2124648"/>
            <a:ext cx="3130913" cy="31301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円/楕円 6"/>
          <p:cNvSpPr/>
          <p:nvPr userDrawn="1"/>
        </p:nvSpPr>
        <p:spPr>
          <a:xfrm>
            <a:off x="1222432" y="4017755"/>
            <a:ext cx="3534049" cy="35331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3697922" y="1913462"/>
            <a:ext cx="4005000" cy="40040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2762" y="2802808"/>
            <a:ext cx="4905178" cy="490399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2590"/>
            <a:ext cx="13299434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928" y="4307603"/>
            <a:ext cx="3724555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8598" y="5097708"/>
            <a:ext cx="4005793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1783" y="4917717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9454" y="5707822"/>
            <a:ext cx="3420677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152413" y="2855594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990083" y="3645699"/>
            <a:ext cx="3420677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197" y="5325998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62666" y="3172298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6903" y="2930268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423436" y="4199525"/>
            <a:ext cx="3180519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644" y="1750228"/>
            <a:ext cx="902359" cy="9021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7067845" y="6006662"/>
            <a:ext cx="1189029" cy="11887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121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3376" y="2442823"/>
            <a:ext cx="6301247" cy="6299728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3376" y="2442823"/>
            <a:ext cx="6301247" cy="6299728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908" y="3255692"/>
            <a:ext cx="5488182" cy="548685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6441" y="4068560"/>
            <a:ext cx="4675119" cy="467399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974" y="4881428"/>
            <a:ext cx="3862054" cy="38611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円/楕円 6"/>
          <p:cNvSpPr/>
          <p:nvPr userDrawn="1"/>
        </p:nvSpPr>
        <p:spPr>
          <a:xfrm>
            <a:off x="7619504" y="5694295"/>
            <a:ext cx="3048991" cy="30482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8026036" y="6507164"/>
            <a:ext cx="2235926" cy="2235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4473" y="7335999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4473" y="5820580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4473" y="5007713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4473" y="4141137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4473" y="3331172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4473" y="2521207"/>
            <a:ext cx="2259055" cy="5849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9223" y="2836193"/>
            <a:ext cx="2617775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1019" y="3691156"/>
            <a:ext cx="252775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9241" y="4501121"/>
            <a:ext cx="252775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8279" y="5356085"/>
            <a:ext cx="2527758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956" y="6166050"/>
            <a:ext cx="267004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8279" y="6976015"/>
            <a:ext cx="2925579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4765" y="3017387"/>
            <a:ext cx="4860962" cy="8987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4765" y="2476210"/>
            <a:ext cx="4860962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4765" y="4682315"/>
            <a:ext cx="4860962" cy="8987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4765" y="4141138"/>
            <a:ext cx="4860962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4765" y="6347242"/>
            <a:ext cx="4860962" cy="8987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4765" y="5806065"/>
            <a:ext cx="4860962" cy="6449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316" y="3884813"/>
            <a:ext cx="4860962" cy="89876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316" y="3343636"/>
            <a:ext cx="4860962" cy="6449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316" y="5549741"/>
            <a:ext cx="4860962" cy="89876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316" y="5008564"/>
            <a:ext cx="4860962" cy="6449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316" y="7214668"/>
            <a:ext cx="4860962" cy="89876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6673491"/>
            <a:ext cx="4860962" cy="6449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026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370" y="1966286"/>
            <a:ext cx="3600712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3109" y="1677856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3144" y="1677856"/>
            <a:ext cx="11612298" cy="1349942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370" y="3529969"/>
            <a:ext cx="3600712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3109" y="3241539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3144" y="3241539"/>
            <a:ext cx="11612298" cy="1349942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370" y="5093651"/>
            <a:ext cx="3600712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3109" y="4805221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3144" y="4805221"/>
            <a:ext cx="11612298" cy="1349942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370" y="6657334"/>
            <a:ext cx="3600712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3109" y="6368904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3144" y="6368904"/>
            <a:ext cx="11612298" cy="1349942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370" y="8221016"/>
            <a:ext cx="3600712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3109" y="7932586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3144" y="7932586"/>
            <a:ext cx="11612298" cy="1349942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94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3681774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5181253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3541345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5040824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2813519" y="6680732"/>
            <a:ext cx="328997" cy="32946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3300846" y="6540303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9766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106" y="2537485"/>
            <a:ext cx="1770874" cy="51189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10" y="2440150"/>
            <a:ext cx="1462410" cy="5216241"/>
          </a:xfrm>
          <a:prstGeom prst="rect">
            <a:avLst/>
          </a:prstGeom>
        </p:spPr>
      </p:pic>
      <p:grpSp>
        <p:nvGrpSpPr>
          <p:cNvPr id="7" name="グループ化 6"/>
          <p:cNvGrpSpPr/>
          <p:nvPr userDrawn="1"/>
        </p:nvGrpSpPr>
        <p:grpSpPr>
          <a:xfrm>
            <a:off x="1267441" y="1868721"/>
            <a:ext cx="4793448" cy="1934916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441" y="4928589"/>
            <a:ext cx="4793448" cy="1934916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9561" y="4928589"/>
            <a:ext cx="4793448" cy="1934916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1352" y="1868366"/>
            <a:ext cx="4793448" cy="1934916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686" y="1995787"/>
            <a:ext cx="4312400" cy="162556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686" y="5083264"/>
            <a:ext cx="4312400" cy="162556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9632" y="2003359"/>
            <a:ext cx="4312400" cy="162556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3096" y="5083264"/>
            <a:ext cx="4312400" cy="162556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2590"/>
            <a:ext cx="13299434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102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2590"/>
            <a:ext cx="13299434" cy="134994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865" y="7165999"/>
            <a:ext cx="13299434" cy="77308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628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575" y="7797592"/>
            <a:ext cx="7763127" cy="13499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575" y="7165999"/>
            <a:ext cx="7763127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7789356"/>
            <a:ext cx="7763127" cy="13499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7157763"/>
            <a:ext cx="7763127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639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2523" y="6539267"/>
            <a:ext cx="7763127" cy="20682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2523" y="5907675"/>
            <a:ext cx="7763127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3209410"/>
            <a:ext cx="7763127" cy="20682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2577818"/>
            <a:ext cx="7763127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178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95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285"/>
            <a:ext cx="1371600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2223"/>
            <a:ext cx="1371600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695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187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212"/>
            <a:ext cx="15773400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3133"/>
            <a:ext cx="15773400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459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877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04"/>
            <a:ext cx="15773400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356"/>
            <a:ext cx="7736681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033"/>
            <a:ext cx="7736681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356"/>
            <a:ext cx="7774782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033"/>
            <a:ext cx="7774782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2813519" y="2892531"/>
            <a:ext cx="328997" cy="32946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4"/>
          <p:cNvSpPr/>
          <p:nvPr userDrawn="1"/>
        </p:nvSpPr>
        <p:spPr>
          <a:xfrm>
            <a:off x="2813519" y="4392010"/>
            <a:ext cx="328997" cy="32946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846" y="2752102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3300846" y="4251581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2813519" y="5891489"/>
            <a:ext cx="328997" cy="32946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3300846" y="5751060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2813519" y="7390968"/>
            <a:ext cx="328997" cy="329469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3300846" y="7250539"/>
            <a:ext cx="11939154" cy="1225797"/>
          </a:xfr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79256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99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52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0910"/>
            <a:ext cx="9258300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259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0910"/>
            <a:ext cx="9258300" cy="7309310"/>
          </a:xfrm>
        </p:spPr>
        <p:txBody>
          <a:bodyPr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81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995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03"/>
            <a:ext cx="3943350" cy="8716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03"/>
            <a:ext cx="11601450" cy="8716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42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42509" y="333915"/>
            <a:ext cx="13002986" cy="58160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defRPr sz="41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9EAAD-F650-4750-8ADE-62AD5AEDA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42921" y="242841"/>
            <a:ext cx="1356561" cy="1157119"/>
          </a:xfrm>
          <a:prstGeom prst="rect">
            <a:avLst/>
          </a:prstGeom>
        </p:spPr>
      </p:pic>
      <p:pic>
        <p:nvPicPr>
          <p:cNvPr id="17" name="Picture 2" descr="E:\Yanuar\Dropbox\Kerjaan\ppt_template_bappenas_newLogo\gradient-01.png">
            <a:extLst>
              <a:ext uri="{FF2B5EF4-FFF2-40B4-BE49-F238E27FC236}">
                <a16:creationId xmlns:a16="http://schemas.microsoft.com/office/drawing/2014/main" id="{01FBB67B-8DDF-490F-B623-1B1A9E3BC1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090859" y="-7559048"/>
            <a:ext cx="106286" cy="18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112A96-27B7-44C4-871E-AB5D7A956748}"/>
              </a:ext>
            </a:extLst>
          </p:cNvPr>
          <p:cNvSpPr txBox="1"/>
          <p:nvPr userDrawn="1"/>
        </p:nvSpPr>
        <p:spPr>
          <a:xfrm>
            <a:off x="17760933" y="9893059"/>
            <a:ext cx="434734" cy="346249"/>
          </a:xfrm>
          <a:prstGeom prst="rect">
            <a:avLst/>
          </a:prstGeom>
          <a:solidFill>
            <a:srgbClr val="0F508F"/>
          </a:solidFill>
        </p:spPr>
        <p:txBody>
          <a:bodyPr wrap="none" rtlCol="0">
            <a:spAutoFit/>
          </a:bodyPr>
          <a:lstStyle/>
          <a:p>
            <a:pPr marL="0" marR="0" lvl="0" indent="0" algn="l" defTabSz="137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8258A-4865-4DD2-848C-E81E050675CF}" type="slidenum">
              <a:rPr kumimoji="0" lang="en-ID" sz="16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図プレースホルダー 19"/>
          <p:cNvSpPr>
            <a:spLocks noGrp="1"/>
          </p:cNvSpPr>
          <p:nvPr>
            <p:ph type="pic" sz="quarter" idx="23" hasCustomPrompt="1"/>
          </p:nvPr>
        </p:nvSpPr>
        <p:spPr>
          <a:xfrm>
            <a:off x="861502" y="2540627"/>
            <a:ext cx="8747052" cy="6777938"/>
          </a:xfrm>
          <a:custGeom>
            <a:avLst/>
            <a:gdLst>
              <a:gd name="connsiteX0" fmla="*/ 674702 w 8747052"/>
              <a:gd name="connsiteY0" fmla="*/ 5481938 h 6777938"/>
              <a:gd name="connsiteX1" fmla="*/ 1322702 w 8747052"/>
              <a:gd name="connsiteY1" fmla="*/ 5481938 h 6777938"/>
              <a:gd name="connsiteX2" fmla="*/ 1322702 w 8747052"/>
              <a:gd name="connsiteY2" fmla="*/ 6129938 h 6777938"/>
              <a:gd name="connsiteX3" fmla="*/ 674702 w 8747052"/>
              <a:gd name="connsiteY3" fmla="*/ 6129938 h 6777938"/>
              <a:gd name="connsiteX4" fmla="*/ 1322702 w 8747052"/>
              <a:gd name="connsiteY4" fmla="*/ 4833938 h 6777938"/>
              <a:gd name="connsiteX5" fmla="*/ 1970702 w 8747052"/>
              <a:gd name="connsiteY5" fmla="*/ 4833938 h 6777938"/>
              <a:gd name="connsiteX6" fmla="*/ 1970702 w 8747052"/>
              <a:gd name="connsiteY6" fmla="*/ 5481938 h 6777938"/>
              <a:gd name="connsiteX7" fmla="*/ 1322702 w 8747052"/>
              <a:gd name="connsiteY7" fmla="*/ 5481938 h 6777938"/>
              <a:gd name="connsiteX8" fmla="*/ 0 w 8747052"/>
              <a:gd name="connsiteY8" fmla="*/ 4833938 h 6777938"/>
              <a:gd name="connsiteX9" fmla="*/ 648000 w 8747052"/>
              <a:gd name="connsiteY9" fmla="*/ 4833938 h 6777938"/>
              <a:gd name="connsiteX10" fmla="*/ 648000 w 8747052"/>
              <a:gd name="connsiteY10" fmla="*/ 5481938 h 6777938"/>
              <a:gd name="connsiteX11" fmla="*/ 0 w 8747052"/>
              <a:gd name="connsiteY11" fmla="*/ 5481938 h 6777938"/>
              <a:gd name="connsiteX12" fmla="*/ 7451052 w 8747052"/>
              <a:gd name="connsiteY12" fmla="*/ 1296000 h 6777938"/>
              <a:gd name="connsiteX13" fmla="*/ 8099052 w 8747052"/>
              <a:gd name="connsiteY13" fmla="*/ 1296000 h 6777938"/>
              <a:gd name="connsiteX14" fmla="*/ 8099052 w 8747052"/>
              <a:gd name="connsiteY14" fmla="*/ 1944000 h 6777938"/>
              <a:gd name="connsiteX15" fmla="*/ 7451052 w 8747052"/>
              <a:gd name="connsiteY15" fmla="*/ 1944000 h 6777938"/>
              <a:gd name="connsiteX16" fmla="*/ 6803052 w 8747052"/>
              <a:gd name="connsiteY16" fmla="*/ 648000 h 6777938"/>
              <a:gd name="connsiteX17" fmla="*/ 7451052 w 8747052"/>
              <a:gd name="connsiteY17" fmla="*/ 648000 h 6777938"/>
              <a:gd name="connsiteX18" fmla="*/ 7451052 w 8747052"/>
              <a:gd name="connsiteY18" fmla="*/ 1296000 h 6777938"/>
              <a:gd name="connsiteX19" fmla="*/ 6803052 w 8747052"/>
              <a:gd name="connsiteY19" fmla="*/ 1296000 h 6777938"/>
              <a:gd name="connsiteX20" fmla="*/ 6803052 w 8747052"/>
              <a:gd name="connsiteY20" fmla="*/ 5481938 h 6777938"/>
              <a:gd name="connsiteX21" fmla="*/ 2618703 w 8747052"/>
              <a:gd name="connsiteY21" fmla="*/ 5481938 h 6777938"/>
              <a:gd name="connsiteX22" fmla="*/ 2618703 w 8747052"/>
              <a:gd name="connsiteY22" fmla="*/ 6129938 h 6777938"/>
              <a:gd name="connsiteX23" fmla="*/ 1970703 w 8747052"/>
              <a:gd name="connsiteY23" fmla="*/ 6129938 h 6777938"/>
              <a:gd name="connsiteX24" fmla="*/ 1970703 w 8747052"/>
              <a:gd name="connsiteY24" fmla="*/ 6777938 h 6777938"/>
              <a:gd name="connsiteX25" fmla="*/ 1322703 w 8747052"/>
              <a:gd name="connsiteY25" fmla="*/ 6777938 h 6777938"/>
              <a:gd name="connsiteX26" fmla="*/ 1322703 w 8747052"/>
              <a:gd name="connsiteY26" fmla="*/ 6129938 h 6777938"/>
              <a:gd name="connsiteX27" fmla="*/ 1970703 w 8747052"/>
              <a:gd name="connsiteY27" fmla="*/ 6129938 h 6777938"/>
              <a:gd name="connsiteX28" fmla="*/ 1970703 w 8747052"/>
              <a:gd name="connsiteY28" fmla="*/ 5481938 h 6777938"/>
              <a:gd name="connsiteX29" fmla="*/ 1970703 w 8747052"/>
              <a:gd name="connsiteY29" fmla="*/ 5481938 h 6777938"/>
              <a:gd name="connsiteX30" fmla="*/ 1970703 w 8747052"/>
              <a:gd name="connsiteY30" fmla="*/ 648001 h 6777938"/>
              <a:gd name="connsiteX31" fmla="*/ 6803052 w 8747052"/>
              <a:gd name="connsiteY31" fmla="*/ 648001 h 6777938"/>
              <a:gd name="connsiteX32" fmla="*/ 8099052 w 8747052"/>
              <a:gd name="connsiteY32" fmla="*/ 648000 h 6777938"/>
              <a:gd name="connsiteX33" fmla="*/ 8747052 w 8747052"/>
              <a:gd name="connsiteY33" fmla="*/ 648000 h 6777938"/>
              <a:gd name="connsiteX34" fmla="*/ 8747052 w 8747052"/>
              <a:gd name="connsiteY34" fmla="*/ 1296000 h 6777938"/>
              <a:gd name="connsiteX35" fmla="*/ 8099052 w 8747052"/>
              <a:gd name="connsiteY35" fmla="*/ 1296000 h 6777938"/>
              <a:gd name="connsiteX36" fmla="*/ 7451052 w 8747052"/>
              <a:gd name="connsiteY36" fmla="*/ 0 h 6777938"/>
              <a:gd name="connsiteX37" fmla="*/ 8099052 w 8747052"/>
              <a:gd name="connsiteY37" fmla="*/ 0 h 6777938"/>
              <a:gd name="connsiteX38" fmla="*/ 8099052 w 8747052"/>
              <a:gd name="connsiteY38" fmla="*/ 648000 h 6777938"/>
              <a:gd name="connsiteX39" fmla="*/ 7451052 w 8747052"/>
              <a:gd name="connsiteY39" fmla="*/ 648000 h 6777938"/>
              <a:gd name="connsiteX40" fmla="*/ 6155052 w 8747052"/>
              <a:gd name="connsiteY40" fmla="*/ 0 h 6777938"/>
              <a:gd name="connsiteX41" fmla="*/ 6803052 w 8747052"/>
              <a:gd name="connsiteY41" fmla="*/ 0 h 6777938"/>
              <a:gd name="connsiteX42" fmla="*/ 6803052 w 8747052"/>
              <a:gd name="connsiteY42" fmla="*/ 648000 h 6777938"/>
              <a:gd name="connsiteX43" fmla="*/ 6155052 w 8747052"/>
              <a:gd name="connsiteY43" fmla="*/ 648000 h 6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47052" h="6777938">
                <a:moveTo>
                  <a:pt x="674702" y="5481938"/>
                </a:moveTo>
                <a:lnTo>
                  <a:pt x="1322702" y="5481938"/>
                </a:lnTo>
                <a:lnTo>
                  <a:pt x="1322702" y="6129938"/>
                </a:lnTo>
                <a:lnTo>
                  <a:pt x="674702" y="6129938"/>
                </a:lnTo>
                <a:close/>
                <a:moveTo>
                  <a:pt x="1322702" y="4833938"/>
                </a:moveTo>
                <a:lnTo>
                  <a:pt x="1970702" y="4833938"/>
                </a:lnTo>
                <a:lnTo>
                  <a:pt x="1970702" y="5481938"/>
                </a:lnTo>
                <a:lnTo>
                  <a:pt x="1322702" y="5481938"/>
                </a:lnTo>
                <a:close/>
                <a:moveTo>
                  <a:pt x="0" y="4833938"/>
                </a:moveTo>
                <a:lnTo>
                  <a:pt x="648000" y="4833938"/>
                </a:lnTo>
                <a:lnTo>
                  <a:pt x="648000" y="5481938"/>
                </a:lnTo>
                <a:lnTo>
                  <a:pt x="0" y="5481938"/>
                </a:lnTo>
                <a:close/>
                <a:moveTo>
                  <a:pt x="7451052" y="1296000"/>
                </a:moveTo>
                <a:lnTo>
                  <a:pt x="8099052" y="1296000"/>
                </a:lnTo>
                <a:lnTo>
                  <a:pt x="8099052" y="1944000"/>
                </a:lnTo>
                <a:lnTo>
                  <a:pt x="7451052" y="1944000"/>
                </a:lnTo>
                <a:close/>
                <a:moveTo>
                  <a:pt x="6803052" y="648000"/>
                </a:moveTo>
                <a:lnTo>
                  <a:pt x="7451052" y="648000"/>
                </a:lnTo>
                <a:lnTo>
                  <a:pt x="7451052" y="1296000"/>
                </a:lnTo>
                <a:lnTo>
                  <a:pt x="6803052" y="1296000"/>
                </a:lnTo>
                <a:lnTo>
                  <a:pt x="6803052" y="5481938"/>
                </a:lnTo>
                <a:lnTo>
                  <a:pt x="2618703" y="5481938"/>
                </a:lnTo>
                <a:lnTo>
                  <a:pt x="2618703" y="6129938"/>
                </a:lnTo>
                <a:lnTo>
                  <a:pt x="1970703" y="6129938"/>
                </a:lnTo>
                <a:lnTo>
                  <a:pt x="1970703" y="6777938"/>
                </a:lnTo>
                <a:lnTo>
                  <a:pt x="1322703" y="6777938"/>
                </a:lnTo>
                <a:lnTo>
                  <a:pt x="1322703" y="6129938"/>
                </a:lnTo>
                <a:lnTo>
                  <a:pt x="1970703" y="6129938"/>
                </a:lnTo>
                <a:lnTo>
                  <a:pt x="1970703" y="5481938"/>
                </a:lnTo>
                <a:lnTo>
                  <a:pt x="1970703" y="5481938"/>
                </a:lnTo>
                <a:lnTo>
                  <a:pt x="1970703" y="648001"/>
                </a:lnTo>
                <a:lnTo>
                  <a:pt x="6803052" y="648001"/>
                </a:lnTo>
                <a:close/>
                <a:moveTo>
                  <a:pt x="8099052" y="648000"/>
                </a:moveTo>
                <a:lnTo>
                  <a:pt x="8747052" y="648000"/>
                </a:lnTo>
                <a:lnTo>
                  <a:pt x="8747052" y="1296000"/>
                </a:lnTo>
                <a:lnTo>
                  <a:pt x="8099052" y="1296000"/>
                </a:lnTo>
                <a:close/>
                <a:moveTo>
                  <a:pt x="7451052" y="0"/>
                </a:moveTo>
                <a:lnTo>
                  <a:pt x="8099052" y="0"/>
                </a:lnTo>
                <a:lnTo>
                  <a:pt x="8099052" y="648000"/>
                </a:lnTo>
                <a:lnTo>
                  <a:pt x="7451052" y="648000"/>
                </a:lnTo>
                <a:close/>
                <a:moveTo>
                  <a:pt x="6155052" y="0"/>
                </a:moveTo>
                <a:lnTo>
                  <a:pt x="6803052" y="0"/>
                </a:lnTo>
                <a:lnTo>
                  <a:pt x="6803052" y="648000"/>
                </a:lnTo>
                <a:lnTo>
                  <a:pt x="6155052" y="64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26211" y="5779322"/>
            <a:ext cx="9045121" cy="2278828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26211" y="4659375"/>
            <a:ext cx="904512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37163" y="5497111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234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26211" y="5779322"/>
            <a:ext cx="9045121" cy="2278828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26211" y="4659375"/>
            <a:ext cx="904512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37163" y="5497111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1825"/>
            <a:ext cx="9322368" cy="4886325"/>
          </a:xfrm>
          <a:custGeom>
            <a:avLst/>
            <a:gdLst>
              <a:gd name="connsiteX0" fmla="*/ 8026368 w 9322368"/>
              <a:gd name="connsiteY0" fmla="*/ 648000 h 4886325"/>
              <a:gd name="connsiteX1" fmla="*/ 8674368 w 9322368"/>
              <a:gd name="connsiteY1" fmla="*/ 648000 h 4886325"/>
              <a:gd name="connsiteX2" fmla="*/ 8674368 w 9322368"/>
              <a:gd name="connsiteY2" fmla="*/ 1296000 h 4886325"/>
              <a:gd name="connsiteX3" fmla="*/ 8026368 w 9322368"/>
              <a:gd name="connsiteY3" fmla="*/ 1296000 h 4886325"/>
              <a:gd name="connsiteX4" fmla="*/ 8674368 w 9322368"/>
              <a:gd name="connsiteY4" fmla="*/ 0 h 4886325"/>
              <a:gd name="connsiteX5" fmla="*/ 9322368 w 9322368"/>
              <a:gd name="connsiteY5" fmla="*/ 0 h 4886325"/>
              <a:gd name="connsiteX6" fmla="*/ 9322368 w 9322368"/>
              <a:gd name="connsiteY6" fmla="*/ 648000 h 4886325"/>
              <a:gd name="connsiteX7" fmla="*/ 8674368 w 9322368"/>
              <a:gd name="connsiteY7" fmla="*/ 648000 h 4886325"/>
              <a:gd name="connsiteX8" fmla="*/ 0 w 9322368"/>
              <a:gd name="connsiteY8" fmla="*/ 0 h 4886325"/>
              <a:gd name="connsiteX9" fmla="*/ 7378368 w 9322368"/>
              <a:gd name="connsiteY9" fmla="*/ 0 h 4886325"/>
              <a:gd name="connsiteX10" fmla="*/ 8026368 w 9322368"/>
              <a:gd name="connsiteY10" fmla="*/ 0 h 4886325"/>
              <a:gd name="connsiteX11" fmla="*/ 8026368 w 9322368"/>
              <a:gd name="connsiteY11" fmla="*/ 648000 h 4886325"/>
              <a:gd name="connsiteX12" fmla="*/ 7378368 w 9322368"/>
              <a:gd name="connsiteY12" fmla="*/ 648000 h 4886325"/>
              <a:gd name="connsiteX13" fmla="*/ 7378368 w 9322368"/>
              <a:gd name="connsiteY13" fmla="*/ 1296000 h 4886325"/>
              <a:gd name="connsiteX14" fmla="*/ 8026368 w 9322368"/>
              <a:gd name="connsiteY14" fmla="*/ 1296000 h 4886325"/>
              <a:gd name="connsiteX15" fmla="*/ 8026368 w 9322368"/>
              <a:gd name="connsiteY15" fmla="*/ 1944000 h 4886325"/>
              <a:gd name="connsiteX16" fmla="*/ 7378368 w 9322368"/>
              <a:gd name="connsiteY16" fmla="*/ 1944000 h 4886325"/>
              <a:gd name="connsiteX17" fmla="*/ 7378368 w 9322368"/>
              <a:gd name="connsiteY17" fmla="*/ 4886325 h 4886325"/>
              <a:gd name="connsiteX18" fmla="*/ 0 w 9322368"/>
              <a:gd name="connsiteY18" fmla="*/ 4886325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322368" h="4886325">
                <a:moveTo>
                  <a:pt x="8026368" y="648000"/>
                </a:moveTo>
                <a:lnTo>
                  <a:pt x="8674368" y="648000"/>
                </a:lnTo>
                <a:lnTo>
                  <a:pt x="8674368" y="1296000"/>
                </a:lnTo>
                <a:lnTo>
                  <a:pt x="8026368" y="1296000"/>
                </a:lnTo>
                <a:close/>
                <a:moveTo>
                  <a:pt x="8674368" y="0"/>
                </a:moveTo>
                <a:lnTo>
                  <a:pt x="9322368" y="0"/>
                </a:lnTo>
                <a:lnTo>
                  <a:pt x="9322368" y="648000"/>
                </a:lnTo>
                <a:lnTo>
                  <a:pt x="8674368" y="648000"/>
                </a:lnTo>
                <a:close/>
                <a:moveTo>
                  <a:pt x="0" y="0"/>
                </a:moveTo>
                <a:lnTo>
                  <a:pt x="7378368" y="0"/>
                </a:lnTo>
                <a:lnTo>
                  <a:pt x="8026368" y="0"/>
                </a:lnTo>
                <a:lnTo>
                  <a:pt x="8026368" y="648000"/>
                </a:lnTo>
                <a:lnTo>
                  <a:pt x="7378368" y="648000"/>
                </a:lnTo>
                <a:lnTo>
                  <a:pt x="7378368" y="1296000"/>
                </a:lnTo>
                <a:lnTo>
                  <a:pt x="8026368" y="1296000"/>
                </a:lnTo>
                <a:lnTo>
                  <a:pt x="8026368" y="1944000"/>
                </a:lnTo>
                <a:lnTo>
                  <a:pt x="7378368" y="1944000"/>
                </a:lnTo>
                <a:lnTo>
                  <a:pt x="7378368" y="4886325"/>
                </a:lnTo>
                <a:lnTo>
                  <a:pt x="0" y="48863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4308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&amp; 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図プレースホルダー 19"/>
          <p:cNvSpPr>
            <a:spLocks noGrp="1"/>
          </p:cNvSpPr>
          <p:nvPr>
            <p:ph type="pic" sz="quarter" idx="23" hasCustomPrompt="1"/>
          </p:nvPr>
        </p:nvSpPr>
        <p:spPr>
          <a:xfrm>
            <a:off x="861502" y="2540627"/>
            <a:ext cx="8747052" cy="6777938"/>
          </a:xfrm>
          <a:custGeom>
            <a:avLst/>
            <a:gdLst>
              <a:gd name="connsiteX0" fmla="*/ 674702 w 8747052"/>
              <a:gd name="connsiteY0" fmla="*/ 5481938 h 6777938"/>
              <a:gd name="connsiteX1" fmla="*/ 1322702 w 8747052"/>
              <a:gd name="connsiteY1" fmla="*/ 5481938 h 6777938"/>
              <a:gd name="connsiteX2" fmla="*/ 1322702 w 8747052"/>
              <a:gd name="connsiteY2" fmla="*/ 6129938 h 6777938"/>
              <a:gd name="connsiteX3" fmla="*/ 674702 w 8747052"/>
              <a:gd name="connsiteY3" fmla="*/ 6129938 h 6777938"/>
              <a:gd name="connsiteX4" fmla="*/ 1322702 w 8747052"/>
              <a:gd name="connsiteY4" fmla="*/ 4833938 h 6777938"/>
              <a:gd name="connsiteX5" fmla="*/ 1970702 w 8747052"/>
              <a:gd name="connsiteY5" fmla="*/ 4833938 h 6777938"/>
              <a:gd name="connsiteX6" fmla="*/ 1970702 w 8747052"/>
              <a:gd name="connsiteY6" fmla="*/ 5481938 h 6777938"/>
              <a:gd name="connsiteX7" fmla="*/ 1322702 w 8747052"/>
              <a:gd name="connsiteY7" fmla="*/ 5481938 h 6777938"/>
              <a:gd name="connsiteX8" fmla="*/ 0 w 8747052"/>
              <a:gd name="connsiteY8" fmla="*/ 4833938 h 6777938"/>
              <a:gd name="connsiteX9" fmla="*/ 648000 w 8747052"/>
              <a:gd name="connsiteY9" fmla="*/ 4833938 h 6777938"/>
              <a:gd name="connsiteX10" fmla="*/ 648000 w 8747052"/>
              <a:gd name="connsiteY10" fmla="*/ 5481938 h 6777938"/>
              <a:gd name="connsiteX11" fmla="*/ 0 w 8747052"/>
              <a:gd name="connsiteY11" fmla="*/ 5481938 h 6777938"/>
              <a:gd name="connsiteX12" fmla="*/ 7451052 w 8747052"/>
              <a:gd name="connsiteY12" fmla="*/ 1296000 h 6777938"/>
              <a:gd name="connsiteX13" fmla="*/ 8099052 w 8747052"/>
              <a:gd name="connsiteY13" fmla="*/ 1296000 h 6777938"/>
              <a:gd name="connsiteX14" fmla="*/ 8099052 w 8747052"/>
              <a:gd name="connsiteY14" fmla="*/ 1944000 h 6777938"/>
              <a:gd name="connsiteX15" fmla="*/ 7451052 w 8747052"/>
              <a:gd name="connsiteY15" fmla="*/ 1944000 h 6777938"/>
              <a:gd name="connsiteX16" fmla="*/ 6803052 w 8747052"/>
              <a:gd name="connsiteY16" fmla="*/ 648000 h 6777938"/>
              <a:gd name="connsiteX17" fmla="*/ 7451052 w 8747052"/>
              <a:gd name="connsiteY17" fmla="*/ 648000 h 6777938"/>
              <a:gd name="connsiteX18" fmla="*/ 7451052 w 8747052"/>
              <a:gd name="connsiteY18" fmla="*/ 1296000 h 6777938"/>
              <a:gd name="connsiteX19" fmla="*/ 6803052 w 8747052"/>
              <a:gd name="connsiteY19" fmla="*/ 1296000 h 6777938"/>
              <a:gd name="connsiteX20" fmla="*/ 6803052 w 8747052"/>
              <a:gd name="connsiteY20" fmla="*/ 5481938 h 6777938"/>
              <a:gd name="connsiteX21" fmla="*/ 2618703 w 8747052"/>
              <a:gd name="connsiteY21" fmla="*/ 5481938 h 6777938"/>
              <a:gd name="connsiteX22" fmla="*/ 2618703 w 8747052"/>
              <a:gd name="connsiteY22" fmla="*/ 6129938 h 6777938"/>
              <a:gd name="connsiteX23" fmla="*/ 1970703 w 8747052"/>
              <a:gd name="connsiteY23" fmla="*/ 6129938 h 6777938"/>
              <a:gd name="connsiteX24" fmla="*/ 1970703 w 8747052"/>
              <a:gd name="connsiteY24" fmla="*/ 6777938 h 6777938"/>
              <a:gd name="connsiteX25" fmla="*/ 1322703 w 8747052"/>
              <a:gd name="connsiteY25" fmla="*/ 6777938 h 6777938"/>
              <a:gd name="connsiteX26" fmla="*/ 1322703 w 8747052"/>
              <a:gd name="connsiteY26" fmla="*/ 6129938 h 6777938"/>
              <a:gd name="connsiteX27" fmla="*/ 1970703 w 8747052"/>
              <a:gd name="connsiteY27" fmla="*/ 6129938 h 6777938"/>
              <a:gd name="connsiteX28" fmla="*/ 1970703 w 8747052"/>
              <a:gd name="connsiteY28" fmla="*/ 5481938 h 6777938"/>
              <a:gd name="connsiteX29" fmla="*/ 1970703 w 8747052"/>
              <a:gd name="connsiteY29" fmla="*/ 5481938 h 6777938"/>
              <a:gd name="connsiteX30" fmla="*/ 1970703 w 8747052"/>
              <a:gd name="connsiteY30" fmla="*/ 648001 h 6777938"/>
              <a:gd name="connsiteX31" fmla="*/ 6803052 w 8747052"/>
              <a:gd name="connsiteY31" fmla="*/ 648001 h 6777938"/>
              <a:gd name="connsiteX32" fmla="*/ 8099052 w 8747052"/>
              <a:gd name="connsiteY32" fmla="*/ 648000 h 6777938"/>
              <a:gd name="connsiteX33" fmla="*/ 8747052 w 8747052"/>
              <a:gd name="connsiteY33" fmla="*/ 648000 h 6777938"/>
              <a:gd name="connsiteX34" fmla="*/ 8747052 w 8747052"/>
              <a:gd name="connsiteY34" fmla="*/ 1296000 h 6777938"/>
              <a:gd name="connsiteX35" fmla="*/ 8099052 w 8747052"/>
              <a:gd name="connsiteY35" fmla="*/ 1296000 h 6777938"/>
              <a:gd name="connsiteX36" fmla="*/ 7451052 w 8747052"/>
              <a:gd name="connsiteY36" fmla="*/ 0 h 6777938"/>
              <a:gd name="connsiteX37" fmla="*/ 8099052 w 8747052"/>
              <a:gd name="connsiteY37" fmla="*/ 0 h 6777938"/>
              <a:gd name="connsiteX38" fmla="*/ 8099052 w 8747052"/>
              <a:gd name="connsiteY38" fmla="*/ 648000 h 6777938"/>
              <a:gd name="connsiteX39" fmla="*/ 7451052 w 8747052"/>
              <a:gd name="connsiteY39" fmla="*/ 648000 h 6777938"/>
              <a:gd name="connsiteX40" fmla="*/ 6155052 w 8747052"/>
              <a:gd name="connsiteY40" fmla="*/ 0 h 6777938"/>
              <a:gd name="connsiteX41" fmla="*/ 6803052 w 8747052"/>
              <a:gd name="connsiteY41" fmla="*/ 0 h 6777938"/>
              <a:gd name="connsiteX42" fmla="*/ 6803052 w 8747052"/>
              <a:gd name="connsiteY42" fmla="*/ 648000 h 6777938"/>
              <a:gd name="connsiteX43" fmla="*/ 6155052 w 8747052"/>
              <a:gd name="connsiteY43" fmla="*/ 648000 h 6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47052" h="6777938">
                <a:moveTo>
                  <a:pt x="674702" y="5481938"/>
                </a:moveTo>
                <a:lnTo>
                  <a:pt x="1322702" y="5481938"/>
                </a:lnTo>
                <a:lnTo>
                  <a:pt x="1322702" y="6129938"/>
                </a:lnTo>
                <a:lnTo>
                  <a:pt x="674702" y="6129938"/>
                </a:lnTo>
                <a:close/>
                <a:moveTo>
                  <a:pt x="1322702" y="4833938"/>
                </a:moveTo>
                <a:lnTo>
                  <a:pt x="1970702" y="4833938"/>
                </a:lnTo>
                <a:lnTo>
                  <a:pt x="1970702" y="5481938"/>
                </a:lnTo>
                <a:lnTo>
                  <a:pt x="1322702" y="5481938"/>
                </a:lnTo>
                <a:close/>
                <a:moveTo>
                  <a:pt x="0" y="4833938"/>
                </a:moveTo>
                <a:lnTo>
                  <a:pt x="648000" y="4833938"/>
                </a:lnTo>
                <a:lnTo>
                  <a:pt x="648000" y="5481938"/>
                </a:lnTo>
                <a:lnTo>
                  <a:pt x="0" y="5481938"/>
                </a:lnTo>
                <a:close/>
                <a:moveTo>
                  <a:pt x="7451052" y="1296000"/>
                </a:moveTo>
                <a:lnTo>
                  <a:pt x="8099052" y="1296000"/>
                </a:lnTo>
                <a:lnTo>
                  <a:pt x="8099052" y="1944000"/>
                </a:lnTo>
                <a:lnTo>
                  <a:pt x="7451052" y="1944000"/>
                </a:lnTo>
                <a:close/>
                <a:moveTo>
                  <a:pt x="6803052" y="648000"/>
                </a:moveTo>
                <a:lnTo>
                  <a:pt x="7451052" y="648000"/>
                </a:lnTo>
                <a:lnTo>
                  <a:pt x="7451052" y="1296000"/>
                </a:lnTo>
                <a:lnTo>
                  <a:pt x="6803052" y="1296000"/>
                </a:lnTo>
                <a:lnTo>
                  <a:pt x="6803052" y="5481938"/>
                </a:lnTo>
                <a:lnTo>
                  <a:pt x="2618703" y="5481938"/>
                </a:lnTo>
                <a:lnTo>
                  <a:pt x="2618703" y="6129938"/>
                </a:lnTo>
                <a:lnTo>
                  <a:pt x="1970703" y="6129938"/>
                </a:lnTo>
                <a:lnTo>
                  <a:pt x="1970703" y="6777938"/>
                </a:lnTo>
                <a:lnTo>
                  <a:pt x="1322703" y="6777938"/>
                </a:lnTo>
                <a:lnTo>
                  <a:pt x="1322703" y="6129938"/>
                </a:lnTo>
                <a:lnTo>
                  <a:pt x="1970703" y="6129938"/>
                </a:lnTo>
                <a:lnTo>
                  <a:pt x="1970703" y="5481938"/>
                </a:lnTo>
                <a:lnTo>
                  <a:pt x="1970703" y="5481938"/>
                </a:lnTo>
                <a:lnTo>
                  <a:pt x="1970703" y="648001"/>
                </a:lnTo>
                <a:lnTo>
                  <a:pt x="6803052" y="648001"/>
                </a:lnTo>
                <a:close/>
                <a:moveTo>
                  <a:pt x="8099052" y="648000"/>
                </a:moveTo>
                <a:lnTo>
                  <a:pt x="8747052" y="648000"/>
                </a:lnTo>
                <a:lnTo>
                  <a:pt x="8747052" y="1296000"/>
                </a:lnTo>
                <a:lnTo>
                  <a:pt x="8099052" y="1296000"/>
                </a:lnTo>
                <a:close/>
                <a:moveTo>
                  <a:pt x="7451052" y="0"/>
                </a:moveTo>
                <a:lnTo>
                  <a:pt x="8099052" y="0"/>
                </a:lnTo>
                <a:lnTo>
                  <a:pt x="8099052" y="648000"/>
                </a:lnTo>
                <a:lnTo>
                  <a:pt x="7451052" y="648000"/>
                </a:lnTo>
                <a:close/>
                <a:moveTo>
                  <a:pt x="6155052" y="0"/>
                </a:moveTo>
                <a:lnTo>
                  <a:pt x="6803052" y="0"/>
                </a:lnTo>
                <a:lnTo>
                  <a:pt x="6803052" y="648000"/>
                </a:lnTo>
                <a:lnTo>
                  <a:pt x="6155052" y="64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9" name="円/楕円 4"/>
          <p:cNvSpPr/>
          <p:nvPr userDrawn="1"/>
        </p:nvSpPr>
        <p:spPr>
          <a:xfrm>
            <a:off x="8319890" y="5176461"/>
            <a:ext cx="437647" cy="438275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4"/>
          <p:cNvSpPr/>
          <p:nvPr userDrawn="1"/>
        </p:nvSpPr>
        <p:spPr>
          <a:xfrm>
            <a:off x="8319890" y="6147528"/>
            <a:ext cx="437647" cy="438275"/>
          </a:xfrm>
          <a:prstGeom prst="rect">
            <a:avLst/>
          </a:prstGeom>
          <a:solidFill>
            <a:schemeClr val="accent2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4"/>
          <p:cNvSpPr/>
          <p:nvPr userDrawn="1"/>
        </p:nvSpPr>
        <p:spPr>
          <a:xfrm>
            <a:off x="8310165" y="7118595"/>
            <a:ext cx="437647" cy="438275"/>
          </a:xfrm>
          <a:prstGeom prst="rect">
            <a:avLst/>
          </a:prstGeom>
          <a:solidFill>
            <a:schemeClr val="accent3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899980" y="5022083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8899980" y="5993150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8899979" y="6964217"/>
            <a:ext cx="892925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9791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169858" y="2450473"/>
            <a:ext cx="3378565" cy="3377012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8" name="円/楕円 4"/>
          <p:cNvSpPr/>
          <p:nvPr userDrawn="1"/>
        </p:nvSpPr>
        <p:spPr>
          <a:xfrm>
            <a:off x="1135084" y="6304855"/>
            <a:ext cx="717550" cy="71857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25"/>
          <p:cNvSpPr>
            <a:spLocks noGrp="1"/>
          </p:cNvSpPr>
          <p:nvPr>
            <p:ph type="pic" sz="quarter" idx="44" hasCustomPrompt="1"/>
          </p:nvPr>
        </p:nvSpPr>
        <p:spPr>
          <a:xfrm>
            <a:off x="1227008" y="6397293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4558" y="6368154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円/楕円 4"/>
          <p:cNvSpPr/>
          <p:nvPr userDrawn="1"/>
        </p:nvSpPr>
        <p:spPr>
          <a:xfrm>
            <a:off x="1135084" y="7212845"/>
            <a:ext cx="717550" cy="718579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25"/>
          <p:cNvSpPr>
            <a:spLocks noGrp="1"/>
          </p:cNvSpPr>
          <p:nvPr>
            <p:ph type="pic" sz="quarter" idx="45" hasCustomPrompt="1"/>
          </p:nvPr>
        </p:nvSpPr>
        <p:spPr>
          <a:xfrm>
            <a:off x="1227008" y="7305283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46" hasCustomPrompt="1"/>
          </p:nvPr>
        </p:nvSpPr>
        <p:spPr>
          <a:xfrm>
            <a:off x="1944558" y="7276144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円/楕円 4"/>
          <p:cNvSpPr/>
          <p:nvPr userDrawn="1"/>
        </p:nvSpPr>
        <p:spPr>
          <a:xfrm>
            <a:off x="1135084" y="8149976"/>
            <a:ext cx="717550" cy="718579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25"/>
          <p:cNvSpPr>
            <a:spLocks noGrp="1"/>
          </p:cNvSpPr>
          <p:nvPr>
            <p:ph type="pic" sz="quarter" idx="47" hasCustomPrompt="1"/>
          </p:nvPr>
        </p:nvSpPr>
        <p:spPr>
          <a:xfrm>
            <a:off x="1227008" y="8242414"/>
            <a:ext cx="533702" cy="53370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1944558" y="8213275"/>
            <a:ext cx="2603865" cy="562841"/>
          </a:xfrm>
        </p:spPr>
        <p:txBody>
          <a:bodyPr anchor="ctr"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4924210" y="3647411"/>
            <a:ext cx="5781889" cy="1889006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4924210" y="2267231"/>
            <a:ext cx="578188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5035163" y="3465523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4924210" y="2838434"/>
            <a:ext cx="5781889" cy="61048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accent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 userDrawn="1"/>
        </p:nvCxnSpPr>
        <p:spPr>
          <a:xfrm>
            <a:off x="11239577" y="2616868"/>
            <a:ext cx="1" cy="77049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39" idx="4"/>
            <a:endCxn id="44" idx="0"/>
          </p:cNvCxnSpPr>
          <p:nvPr userDrawn="1"/>
        </p:nvCxnSpPr>
        <p:spPr>
          <a:xfrm>
            <a:off x="11239578" y="3772760"/>
            <a:ext cx="0" cy="109082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44" idx="4"/>
            <a:endCxn id="46" idx="0"/>
          </p:cNvCxnSpPr>
          <p:nvPr userDrawn="1"/>
        </p:nvCxnSpPr>
        <p:spPr>
          <a:xfrm>
            <a:off x="11239578" y="5248983"/>
            <a:ext cx="0" cy="109082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stCxn id="46" idx="4"/>
          </p:cNvCxnSpPr>
          <p:nvPr userDrawn="1"/>
        </p:nvCxnSpPr>
        <p:spPr>
          <a:xfrm flipH="1">
            <a:off x="11239577" y="6725206"/>
            <a:ext cx="1" cy="109082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涙形 37"/>
          <p:cNvSpPr/>
          <p:nvPr userDrawn="1"/>
        </p:nvSpPr>
        <p:spPr>
          <a:xfrm rot="8100000">
            <a:off x="11030988" y="2353630"/>
            <a:ext cx="417178" cy="417178"/>
          </a:xfrm>
          <a:prstGeom prst="teardrop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 userDrawn="1"/>
        </p:nvSpPr>
        <p:spPr>
          <a:xfrm>
            <a:off x="11046879" y="3387363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 userDrawn="1"/>
        </p:nvSpPr>
        <p:spPr>
          <a:xfrm>
            <a:off x="11046879" y="4863586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 userDrawn="1"/>
        </p:nvSpPr>
        <p:spPr>
          <a:xfrm>
            <a:off x="11046879" y="6339809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/>
          <p:cNvSpPr/>
          <p:nvPr userDrawn="1"/>
        </p:nvSpPr>
        <p:spPr>
          <a:xfrm>
            <a:off x="11046879" y="7816031"/>
            <a:ext cx="385397" cy="385397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51" hasCustomPrompt="1"/>
          </p:nvPr>
        </p:nvSpPr>
        <p:spPr>
          <a:xfrm>
            <a:off x="11534568" y="2318517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1534567" y="333642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53" hasCustomPrompt="1"/>
          </p:nvPr>
        </p:nvSpPr>
        <p:spPr>
          <a:xfrm>
            <a:off x="11534568" y="382369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54" hasCustomPrompt="1"/>
          </p:nvPr>
        </p:nvSpPr>
        <p:spPr>
          <a:xfrm>
            <a:off x="11534567" y="479354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>
            <p:ph type="body" sz="quarter" idx="55" hasCustomPrompt="1"/>
          </p:nvPr>
        </p:nvSpPr>
        <p:spPr>
          <a:xfrm>
            <a:off x="11534568" y="528081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56" hasCustomPrompt="1"/>
          </p:nvPr>
        </p:nvSpPr>
        <p:spPr>
          <a:xfrm>
            <a:off x="11534566" y="6250669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>
            <p:ph type="body" sz="quarter" idx="57" hasCustomPrompt="1"/>
          </p:nvPr>
        </p:nvSpPr>
        <p:spPr>
          <a:xfrm>
            <a:off x="11534567" y="6737933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58" hasCustomPrompt="1"/>
          </p:nvPr>
        </p:nvSpPr>
        <p:spPr>
          <a:xfrm>
            <a:off x="11534565" y="7714164"/>
            <a:ext cx="5634586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59" hasCustomPrompt="1"/>
          </p:nvPr>
        </p:nvSpPr>
        <p:spPr>
          <a:xfrm>
            <a:off x="11534566" y="8201428"/>
            <a:ext cx="5634586" cy="874265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6" name="テキスト プレースホルダー 12"/>
          <p:cNvSpPr>
            <a:spLocks noGrp="1"/>
          </p:cNvSpPr>
          <p:nvPr>
            <p:ph type="body" sz="quarter" idx="60" hasCustomPrompt="1"/>
          </p:nvPr>
        </p:nvSpPr>
        <p:spPr>
          <a:xfrm>
            <a:off x="4924210" y="5718579"/>
            <a:ext cx="5777098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7" name="テキスト プレースホルダー 12"/>
          <p:cNvSpPr>
            <a:spLocks noGrp="1"/>
          </p:cNvSpPr>
          <p:nvPr>
            <p:ph type="body" sz="quarter" idx="61" hasCustomPrompt="1"/>
          </p:nvPr>
        </p:nvSpPr>
        <p:spPr>
          <a:xfrm>
            <a:off x="4924210" y="6205843"/>
            <a:ext cx="5777098" cy="1143436"/>
          </a:xfrm>
        </p:spPr>
        <p:txBody>
          <a:bodyPr numCol="2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62" hasCustomPrompt="1"/>
          </p:nvPr>
        </p:nvSpPr>
        <p:spPr>
          <a:xfrm>
            <a:off x="4924210" y="7475020"/>
            <a:ext cx="5777098" cy="48726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63" hasCustomPrompt="1"/>
          </p:nvPr>
        </p:nvSpPr>
        <p:spPr>
          <a:xfrm>
            <a:off x="4924210" y="7962284"/>
            <a:ext cx="5777098" cy="1150651"/>
          </a:xfrm>
        </p:spPr>
        <p:txBody>
          <a:bodyPr numCol="2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6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452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22095" y="3821588"/>
            <a:ext cx="13643811" cy="3568017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0341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Caption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2885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22885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/>
              <a:t>Caption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2053809" y="655590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523643" y="2731688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5750674" y="2731688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9977705" y="2731688"/>
            <a:ext cx="2888231" cy="288690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8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14204736" y="2731688"/>
            <a:ext cx="2888231" cy="2886903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47" hasCustomPrompt="1"/>
          </p:nvPr>
        </p:nvSpPr>
        <p:spPr>
          <a:xfrm>
            <a:off x="5349916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5349916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6280840" y="6555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9576947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9576947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0507871" y="655590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12"/>
          <p:cNvSpPr>
            <a:spLocks noGrp="1"/>
          </p:cNvSpPr>
          <p:nvPr>
            <p:ph type="body" sz="quarter" idx="51" hasCustomPrompt="1"/>
          </p:nvPr>
        </p:nvSpPr>
        <p:spPr>
          <a:xfrm>
            <a:off x="13803978" y="6780058"/>
            <a:ext cx="368974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3803978" y="5838863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4734902" y="6555903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15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34199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1484558" y="2119084"/>
            <a:ext cx="2589028" cy="2587837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5711589" y="2119084"/>
            <a:ext cx="2589028" cy="2587837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9938620" y="2119084"/>
            <a:ext cx="2589028" cy="2587837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8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14165651" y="2119084"/>
            <a:ext cx="2589028" cy="2587837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5161230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9388261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13615292" y="4706921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53" hasCustomPrompt="1"/>
          </p:nvPr>
        </p:nvSpPr>
        <p:spPr>
          <a:xfrm>
            <a:off x="934199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0" name="図プレースホルダー 64"/>
          <p:cNvSpPr>
            <a:spLocks noGrp="1"/>
          </p:cNvSpPr>
          <p:nvPr>
            <p:ph type="pic" sz="quarter" idx="54" hasCustomPrompt="1"/>
          </p:nvPr>
        </p:nvSpPr>
        <p:spPr>
          <a:xfrm>
            <a:off x="1484558" y="5859569"/>
            <a:ext cx="2589028" cy="2587837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64"/>
          <p:cNvSpPr>
            <a:spLocks noGrp="1"/>
          </p:cNvSpPr>
          <p:nvPr>
            <p:ph type="pic" sz="quarter" idx="55" hasCustomPrompt="1"/>
          </p:nvPr>
        </p:nvSpPr>
        <p:spPr>
          <a:xfrm>
            <a:off x="5711589" y="5859569"/>
            <a:ext cx="2589028" cy="2587837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64"/>
          <p:cNvSpPr>
            <a:spLocks noGrp="1"/>
          </p:cNvSpPr>
          <p:nvPr>
            <p:ph type="pic" sz="quarter" idx="56" hasCustomPrompt="1"/>
          </p:nvPr>
        </p:nvSpPr>
        <p:spPr>
          <a:xfrm>
            <a:off x="9938620" y="5859569"/>
            <a:ext cx="2589028" cy="2587837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64"/>
          <p:cNvSpPr>
            <a:spLocks noGrp="1"/>
          </p:cNvSpPr>
          <p:nvPr>
            <p:ph type="pic" sz="quarter" idx="57" hasCustomPrompt="1"/>
          </p:nvPr>
        </p:nvSpPr>
        <p:spPr>
          <a:xfrm>
            <a:off x="14165651" y="5859569"/>
            <a:ext cx="2589028" cy="2587837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58" hasCustomPrompt="1"/>
          </p:nvPr>
        </p:nvSpPr>
        <p:spPr>
          <a:xfrm>
            <a:off x="5161230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59" hasCustomPrompt="1"/>
          </p:nvPr>
        </p:nvSpPr>
        <p:spPr>
          <a:xfrm>
            <a:off x="9388261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60" hasCustomPrompt="1"/>
          </p:nvPr>
        </p:nvSpPr>
        <p:spPr>
          <a:xfrm>
            <a:off x="13615292" y="8447406"/>
            <a:ext cx="368974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</a:t>
            </a:r>
            <a:r>
              <a:rPr kumimoji="1" lang="ja-JP" altLang="en-US" dirty="0"/>
              <a:t> </a:t>
            </a: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1619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Caption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86770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86770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3228304" y="655590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2698138" y="2731688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6" name="図プレースホルダー 64"/>
          <p:cNvSpPr>
            <a:spLocks noGrp="1"/>
          </p:cNvSpPr>
          <p:nvPr>
            <p:ph type="pic" sz="quarter" idx="44" hasCustomPrompt="1"/>
          </p:nvPr>
        </p:nvSpPr>
        <p:spPr>
          <a:xfrm>
            <a:off x="7699884" y="2731688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7" name="図プレースホルダー 64"/>
          <p:cNvSpPr>
            <a:spLocks noGrp="1"/>
          </p:cNvSpPr>
          <p:nvPr>
            <p:ph type="pic" sz="quarter" idx="45" hasCustomPrompt="1"/>
          </p:nvPr>
        </p:nvSpPr>
        <p:spPr>
          <a:xfrm>
            <a:off x="12701630" y="2731688"/>
            <a:ext cx="2888231" cy="288690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47" hasCustomPrompt="1"/>
          </p:nvPr>
        </p:nvSpPr>
        <p:spPr>
          <a:xfrm>
            <a:off x="6888516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6888516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8230050" y="6555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プレースホルダー 12"/>
          <p:cNvSpPr>
            <a:spLocks noGrp="1"/>
          </p:cNvSpPr>
          <p:nvPr>
            <p:ph type="body" sz="quarter" idx="49" hasCustomPrompt="1"/>
          </p:nvPr>
        </p:nvSpPr>
        <p:spPr>
          <a:xfrm>
            <a:off x="11890262" y="6780058"/>
            <a:ext cx="4510967" cy="1716691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12"/>
          <p:cNvSpPr>
            <a:spLocks noGrp="1"/>
          </p:cNvSpPr>
          <p:nvPr>
            <p:ph type="body" sz="quarter" idx="50" hasCustomPrompt="1"/>
          </p:nvPr>
        </p:nvSpPr>
        <p:spPr>
          <a:xfrm>
            <a:off x="11890262" y="5838863"/>
            <a:ext cx="451096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3231796" y="655590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1165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684351"/>
            <a:ext cx="18287642" cy="4413136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 background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684351"/>
            <a:ext cx="8186056" cy="4413136"/>
          </a:xfr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3904343"/>
            <a:ext cx="7104744" cy="285931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3640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3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5297150 w 18287642"/>
              <a:gd name="connsiteY9" fmla="*/ 0 h 6357136"/>
              <a:gd name="connsiteX10" fmla="*/ 15297150 w 18287642"/>
              <a:gd name="connsiteY10" fmla="*/ 1699 h 6357136"/>
              <a:gd name="connsiteX11" fmla="*/ 18287642 w 18287642"/>
              <a:gd name="connsiteY11" fmla="*/ 1699 h 6357136"/>
              <a:gd name="connsiteX12" fmla="*/ 18287642 w 18287642"/>
              <a:gd name="connsiteY12" fmla="*/ 4413136 h 6357136"/>
              <a:gd name="connsiteX13" fmla="*/ 1944001 w 18287642"/>
              <a:gd name="connsiteY13" fmla="*/ 4413136 h 6357136"/>
              <a:gd name="connsiteX14" fmla="*/ 1944001 w 18287642"/>
              <a:gd name="connsiteY14" fmla="*/ 5061136 h 6357136"/>
              <a:gd name="connsiteX15" fmla="*/ 1296001 w 18287642"/>
              <a:gd name="connsiteY15" fmla="*/ 5061136 h 6357136"/>
              <a:gd name="connsiteX16" fmla="*/ 1296001 w 18287642"/>
              <a:gd name="connsiteY16" fmla="*/ 4413136 h 6357136"/>
              <a:gd name="connsiteX17" fmla="*/ 648001 w 18287642"/>
              <a:gd name="connsiteY17" fmla="*/ 4413136 h 6357136"/>
              <a:gd name="connsiteX18" fmla="*/ 648001 w 18287642"/>
              <a:gd name="connsiteY18" fmla="*/ 5061136 h 6357136"/>
              <a:gd name="connsiteX19" fmla="*/ 1 w 18287642"/>
              <a:gd name="connsiteY19" fmla="*/ 5061136 h 6357136"/>
              <a:gd name="connsiteX20" fmla="*/ 1 w 18287642"/>
              <a:gd name="connsiteY20" fmla="*/ 4413136 h 6357136"/>
              <a:gd name="connsiteX21" fmla="*/ 0 w 18287642"/>
              <a:gd name="connsiteY21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5297150" y="0"/>
                </a:lnTo>
                <a:lnTo>
                  <a:pt x="15297150" y="1699"/>
                </a:lnTo>
                <a:lnTo>
                  <a:pt x="18287642" y="1699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095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506900" y="7289077"/>
            <a:ext cx="8603968" cy="172157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23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5457714 w 18287642"/>
              <a:gd name="connsiteY9" fmla="*/ 0 h 6357136"/>
              <a:gd name="connsiteX10" fmla="*/ 16343642 w 18287642"/>
              <a:gd name="connsiteY10" fmla="*/ 0 h 6357136"/>
              <a:gd name="connsiteX11" fmla="*/ 16991642 w 18287642"/>
              <a:gd name="connsiteY11" fmla="*/ 0 h 6357136"/>
              <a:gd name="connsiteX12" fmla="*/ 18287642 w 18287642"/>
              <a:gd name="connsiteY12" fmla="*/ 0 h 6357136"/>
              <a:gd name="connsiteX13" fmla="*/ 18287642 w 18287642"/>
              <a:gd name="connsiteY13" fmla="*/ 4413136 h 6357136"/>
              <a:gd name="connsiteX14" fmla="*/ 1944001 w 18287642"/>
              <a:gd name="connsiteY14" fmla="*/ 4413136 h 6357136"/>
              <a:gd name="connsiteX15" fmla="*/ 1944001 w 18287642"/>
              <a:gd name="connsiteY15" fmla="*/ 5061136 h 6357136"/>
              <a:gd name="connsiteX16" fmla="*/ 1296001 w 18287642"/>
              <a:gd name="connsiteY16" fmla="*/ 5061136 h 6357136"/>
              <a:gd name="connsiteX17" fmla="*/ 1296001 w 18287642"/>
              <a:gd name="connsiteY17" fmla="*/ 4413136 h 6357136"/>
              <a:gd name="connsiteX18" fmla="*/ 648001 w 18287642"/>
              <a:gd name="connsiteY18" fmla="*/ 4413136 h 6357136"/>
              <a:gd name="connsiteX19" fmla="*/ 648001 w 18287642"/>
              <a:gd name="connsiteY19" fmla="*/ 5061136 h 6357136"/>
              <a:gd name="connsiteX20" fmla="*/ 1 w 18287642"/>
              <a:gd name="connsiteY20" fmla="*/ 5061136 h 6357136"/>
              <a:gd name="connsiteX21" fmla="*/ 1 w 18287642"/>
              <a:gd name="connsiteY21" fmla="*/ 4413136 h 6357136"/>
              <a:gd name="connsiteX22" fmla="*/ 0 w 18287642"/>
              <a:gd name="connsiteY22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5457714" y="0"/>
                </a:lnTo>
                <a:lnTo>
                  <a:pt x="16343642" y="0"/>
                </a:lnTo>
                <a:lnTo>
                  <a:pt x="16991642" y="0"/>
                </a:lnTo>
                <a:lnTo>
                  <a:pt x="18287642" y="0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58189" y="2684351"/>
            <a:ext cx="5827868" cy="6357136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679031" y="3031958"/>
            <a:ext cx="5086111" cy="566286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7928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684351"/>
            <a:ext cx="18287642" cy="6357136"/>
          </a:xfrm>
          <a:custGeom>
            <a:avLst/>
            <a:gdLst>
              <a:gd name="connsiteX0" fmla="*/ 1 w 18287642"/>
              <a:gd name="connsiteY0" fmla="*/ 5709136 h 6357136"/>
              <a:gd name="connsiteX1" fmla="*/ 648001 w 18287642"/>
              <a:gd name="connsiteY1" fmla="*/ 5709136 h 6357136"/>
              <a:gd name="connsiteX2" fmla="*/ 648001 w 18287642"/>
              <a:gd name="connsiteY2" fmla="*/ 6357136 h 6357136"/>
              <a:gd name="connsiteX3" fmla="*/ 1 w 18287642"/>
              <a:gd name="connsiteY3" fmla="*/ 6357136 h 6357136"/>
              <a:gd name="connsiteX4" fmla="*/ 648001 w 18287642"/>
              <a:gd name="connsiteY4" fmla="*/ 5061136 h 6357136"/>
              <a:gd name="connsiteX5" fmla="*/ 1296001 w 18287642"/>
              <a:gd name="connsiteY5" fmla="*/ 5061136 h 6357136"/>
              <a:gd name="connsiteX6" fmla="*/ 1296001 w 18287642"/>
              <a:gd name="connsiteY6" fmla="*/ 5709136 h 6357136"/>
              <a:gd name="connsiteX7" fmla="*/ 648001 w 18287642"/>
              <a:gd name="connsiteY7" fmla="*/ 5709136 h 6357136"/>
              <a:gd name="connsiteX8" fmla="*/ 0 w 18287642"/>
              <a:gd name="connsiteY8" fmla="*/ 0 h 6357136"/>
              <a:gd name="connsiteX9" fmla="*/ 14344650 w 18287642"/>
              <a:gd name="connsiteY9" fmla="*/ 0 h 6357136"/>
              <a:gd name="connsiteX10" fmla="*/ 14344650 w 18287642"/>
              <a:gd name="connsiteY10" fmla="*/ 1699 h 6357136"/>
              <a:gd name="connsiteX11" fmla="*/ 18287642 w 18287642"/>
              <a:gd name="connsiteY11" fmla="*/ 1699 h 6357136"/>
              <a:gd name="connsiteX12" fmla="*/ 18287642 w 18287642"/>
              <a:gd name="connsiteY12" fmla="*/ 4413136 h 6357136"/>
              <a:gd name="connsiteX13" fmla="*/ 1944001 w 18287642"/>
              <a:gd name="connsiteY13" fmla="*/ 4413136 h 6357136"/>
              <a:gd name="connsiteX14" fmla="*/ 1944001 w 18287642"/>
              <a:gd name="connsiteY14" fmla="*/ 5061136 h 6357136"/>
              <a:gd name="connsiteX15" fmla="*/ 1296001 w 18287642"/>
              <a:gd name="connsiteY15" fmla="*/ 5061136 h 6357136"/>
              <a:gd name="connsiteX16" fmla="*/ 1296001 w 18287642"/>
              <a:gd name="connsiteY16" fmla="*/ 4413136 h 6357136"/>
              <a:gd name="connsiteX17" fmla="*/ 648001 w 18287642"/>
              <a:gd name="connsiteY17" fmla="*/ 4413136 h 6357136"/>
              <a:gd name="connsiteX18" fmla="*/ 648001 w 18287642"/>
              <a:gd name="connsiteY18" fmla="*/ 5061136 h 6357136"/>
              <a:gd name="connsiteX19" fmla="*/ 1 w 18287642"/>
              <a:gd name="connsiteY19" fmla="*/ 5061136 h 6357136"/>
              <a:gd name="connsiteX20" fmla="*/ 1 w 18287642"/>
              <a:gd name="connsiteY20" fmla="*/ 4413136 h 6357136"/>
              <a:gd name="connsiteX21" fmla="*/ 0 w 18287642"/>
              <a:gd name="connsiteY21" fmla="*/ 4413136 h 63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87642" h="6357136">
                <a:moveTo>
                  <a:pt x="1" y="5709136"/>
                </a:moveTo>
                <a:lnTo>
                  <a:pt x="648001" y="5709136"/>
                </a:lnTo>
                <a:lnTo>
                  <a:pt x="648001" y="6357136"/>
                </a:lnTo>
                <a:lnTo>
                  <a:pt x="1" y="6357136"/>
                </a:lnTo>
                <a:close/>
                <a:moveTo>
                  <a:pt x="648001" y="5061136"/>
                </a:moveTo>
                <a:lnTo>
                  <a:pt x="1296001" y="5061136"/>
                </a:lnTo>
                <a:lnTo>
                  <a:pt x="1296001" y="5709136"/>
                </a:lnTo>
                <a:lnTo>
                  <a:pt x="648001" y="5709136"/>
                </a:lnTo>
                <a:close/>
                <a:moveTo>
                  <a:pt x="0" y="0"/>
                </a:moveTo>
                <a:lnTo>
                  <a:pt x="14344650" y="0"/>
                </a:lnTo>
                <a:lnTo>
                  <a:pt x="14344650" y="1699"/>
                </a:lnTo>
                <a:lnTo>
                  <a:pt x="18287642" y="1699"/>
                </a:lnTo>
                <a:lnTo>
                  <a:pt x="18287642" y="4413136"/>
                </a:lnTo>
                <a:lnTo>
                  <a:pt x="1944001" y="4413136"/>
                </a:lnTo>
                <a:lnTo>
                  <a:pt x="1944001" y="5061136"/>
                </a:lnTo>
                <a:lnTo>
                  <a:pt x="1296001" y="5061136"/>
                </a:lnTo>
                <a:lnTo>
                  <a:pt x="1296001" y="4413136"/>
                </a:lnTo>
                <a:lnTo>
                  <a:pt x="648001" y="4413136"/>
                </a:lnTo>
                <a:lnTo>
                  <a:pt x="648001" y="5061136"/>
                </a:lnTo>
                <a:lnTo>
                  <a:pt x="1" y="5061136"/>
                </a:lnTo>
                <a:lnTo>
                  <a:pt x="1" y="4413136"/>
                </a:lnTo>
                <a:lnTo>
                  <a:pt x="0" y="441313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Insert a wide image</a:t>
            </a:r>
            <a:endParaRPr kumimoji="1" lang="ja-JP" altLang="en-US" dirty="0"/>
          </a:p>
        </p:txBody>
      </p:sp>
      <p:sp>
        <p:nvSpPr>
          <p:cNvPr id="7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6140740"/>
            <a:ext cx="18287642" cy="943542"/>
          </a:xfrm>
          <a:solidFill>
            <a:schemeClr val="accent1">
              <a:alpha val="50000"/>
            </a:schemeClr>
          </a:solidFill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Bold" panose="020B080403060203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90775" y="6157520"/>
            <a:ext cx="13506449" cy="8824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3919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093619" y="2684464"/>
            <a:ext cx="6100763" cy="4421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0776" y="7289077"/>
            <a:ext cx="13506449" cy="1721574"/>
          </a:xfrm>
        </p:spPr>
        <p:txBody>
          <a:bodyPr anchor="ctr"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6613389" y="353283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48" hasCustomPrompt="1"/>
          </p:nvPr>
        </p:nvSpPr>
        <p:spPr>
          <a:xfrm>
            <a:off x="7353301" y="345813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図プレースホルダー 29"/>
          <p:cNvSpPr>
            <a:spLocks noGrp="1"/>
          </p:cNvSpPr>
          <p:nvPr>
            <p:ph type="pic" sz="quarter" idx="49" hasCustomPrompt="1"/>
          </p:nvPr>
        </p:nvSpPr>
        <p:spPr>
          <a:xfrm>
            <a:off x="1" y="2684462"/>
            <a:ext cx="6093616" cy="442118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29"/>
          <p:cNvSpPr>
            <a:spLocks noGrp="1"/>
          </p:cNvSpPr>
          <p:nvPr>
            <p:ph type="pic" sz="quarter" idx="50" hasCustomPrompt="1"/>
          </p:nvPr>
        </p:nvSpPr>
        <p:spPr>
          <a:xfrm>
            <a:off x="12194027" y="2684462"/>
            <a:ext cx="6093616" cy="44211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51" hasCustomPrompt="1"/>
          </p:nvPr>
        </p:nvSpPr>
        <p:spPr>
          <a:xfrm>
            <a:off x="6613389" y="466866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52" hasCustomPrompt="1"/>
          </p:nvPr>
        </p:nvSpPr>
        <p:spPr>
          <a:xfrm>
            <a:off x="7353301" y="459396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図プレースホルダー 25"/>
          <p:cNvSpPr>
            <a:spLocks noGrp="1"/>
          </p:cNvSpPr>
          <p:nvPr>
            <p:ph type="pic" sz="quarter" idx="53" hasCustomPrompt="1"/>
          </p:nvPr>
        </p:nvSpPr>
        <p:spPr>
          <a:xfrm>
            <a:off x="6613389" y="5804494"/>
            <a:ext cx="618989" cy="61898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54" hasCustomPrompt="1"/>
          </p:nvPr>
        </p:nvSpPr>
        <p:spPr>
          <a:xfrm>
            <a:off x="7353301" y="5729791"/>
            <a:ext cx="43138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6174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hone  &amp; 4 Icons, Headings,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713114"/>
            <a:ext cx="4945558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723793"/>
            <a:ext cx="4945558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2057954" y="34889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4"/>
          <p:cNvSpPr/>
          <p:nvPr userDrawn="1"/>
        </p:nvSpPr>
        <p:spPr>
          <a:xfrm>
            <a:off x="626586" y="291988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317395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88278" y="3776058"/>
            <a:ext cx="5030709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388278" y="2786737"/>
            <a:ext cx="5030709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460991" y="3551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円/楕円 4"/>
          <p:cNvSpPr/>
          <p:nvPr userDrawn="1"/>
        </p:nvSpPr>
        <p:spPr>
          <a:xfrm>
            <a:off x="16542148" y="298283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16795405" y="323690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47003" y="7001529"/>
            <a:ext cx="4945558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47003" y="6012208"/>
            <a:ext cx="4945558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2057954" y="677737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4"/>
          <p:cNvSpPr/>
          <p:nvPr userDrawn="1"/>
        </p:nvSpPr>
        <p:spPr>
          <a:xfrm>
            <a:off x="626586" y="6208301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879843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388278" y="7001529"/>
            <a:ext cx="5030709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388278" y="6012208"/>
            <a:ext cx="5030709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4460991" y="6777374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16542148" y="62083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16795405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43" name="図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03" y="2228602"/>
            <a:ext cx="3583638" cy="7322170"/>
          </a:xfrm>
          <a:prstGeom prst="rect">
            <a:avLst/>
          </a:prstGeom>
          <a:effectLst/>
        </p:spPr>
      </p:pic>
      <p:sp>
        <p:nvSpPr>
          <p:cNvPr id="44" name="図プレースホルダー 2"/>
          <p:cNvSpPr>
            <a:spLocks noGrp="1"/>
          </p:cNvSpPr>
          <p:nvPr>
            <p:ph type="pic" sz="quarter" idx="25" hasCustomPrompt="1"/>
          </p:nvPr>
        </p:nvSpPr>
        <p:spPr>
          <a:xfrm>
            <a:off x="7642859" y="3165437"/>
            <a:ext cx="3055621" cy="54832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5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32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Image &amp; 4 Icons, Headings,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126646" y="1944914"/>
            <a:ext cx="6069156" cy="8340499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47003" y="3713114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47003" y="2723793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2057954" y="34889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4"/>
          <p:cNvSpPr/>
          <p:nvPr userDrawn="1"/>
        </p:nvSpPr>
        <p:spPr>
          <a:xfrm>
            <a:off x="626586" y="2919886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79843" y="317395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168390" y="3776058"/>
            <a:ext cx="4250597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168390" y="2786737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460991" y="355190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円/楕円 4"/>
          <p:cNvSpPr/>
          <p:nvPr userDrawn="1"/>
        </p:nvSpPr>
        <p:spPr>
          <a:xfrm>
            <a:off x="16542148" y="298283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16795405" y="323690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47003" y="7001529"/>
            <a:ext cx="4250597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47003" y="6012208"/>
            <a:ext cx="4250597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2057954" y="677737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4"/>
          <p:cNvSpPr/>
          <p:nvPr userDrawn="1"/>
        </p:nvSpPr>
        <p:spPr>
          <a:xfrm>
            <a:off x="626586" y="6208301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879843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2168390" y="7001529"/>
            <a:ext cx="4250597" cy="2056805"/>
          </a:xfrm>
        </p:spPr>
        <p:txBody>
          <a:bodyPr>
            <a:normAutofit/>
          </a:bodyPr>
          <a:lstStyle>
            <a:lvl1pPr algn="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2168390" y="6012208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4460991" y="6777374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1" name="円/楕円 4"/>
          <p:cNvSpPr/>
          <p:nvPr userDrawn="1"/>
        </p:nvSpPr>
        <p:spPr>
          <a:xfrm>
            <a:off x="16542148" y="62083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16795405" y="646237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41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4698914"/>
            <a:ext cx="11887200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0400" y="3578967"/>
            <a:ext cx="11887200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311352" y="4416703"/>
            <a:ext cx="120942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579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図プレースホルダー 32"/>
          <p:cNvSpPr>
            <a:spLocks noGrp="1"/>
          </p:cNvSpPr>
          <p:nvPr>
            <p:ph type="pic" sz="quarter" idx="13" hasCustomPrompt="1"/>
          </p:nvPr>
        </p:nvSpPr>
        <p:spPr>
          <a:xfrm>
            <a:off x="8513005" y="2520949"/>
            <a:ext cx="9776571" cy="3957682"/>
          </a:xfrm>
          <a:custGeom>
            <a:avLst/>
            <a:gdLst>
              <a:gd name="connsiteX0" fmla="*/ 0 w 9776571"/>
              <a:gd name="connsiteY0" fmla="*/ 45 h 3957682"/>
              <a:gd name="connsiteX1" fmla="*/ 648000 w 9776571"/>
              <a:gd name="connsiteY1" fmla="*/ 45 h 3957682"/>
              <a:gd name="connsiteX2" fmla="*/ 648000 w 9776571"/>
              <a:gd name="connsiteY2" fmla="*/ 648045 h 3957682"/>
              <a:gd name="connsiteX3" fmla="*/ 1294067 w 9776571"/>
              <a:gd name="connsiteY3" fmla="*/ 648045 h 3957682"/>
              <a:gd name="connsiteX4" fmla="*/ 1294067 w 9776571"/>
              <a:gd name="connsiteY4" fmla="*/ 1296045 h 3957682"/>
              <a:gd name="connsiteX5" fmla="*/ 646067 w 9776571"/>
              <a:gd name="connsiteY5" fmla="*/ 1296045 h 3957682"/>
              <a:gd name="connsiteX6" fmla="*/ 646067 w 9776571"/>
              <a:gd name="connsiteY6" fmla="*/ 648045 h 3957682"/>
              <a:gd name="connsiteX7" fmla="*/ 0 w 9776571"/>
              <a:gd name="connsiteY7" fmla="*/ 648045 h 3957682"/>
              <a:gd name="connsiteX8" fmla="*/ 5685585 w 9776571"/>
              <a:gd name="connsiteY8" fmla="*/ 0 h 3957682"/>
              <a:gd name="connsiteX9" fmla="*/ 9776571 w 9776571"/>
              <a:gd name="connsiteY9" fmla="*/ 0 h 3957682"/>
              <a:gd name="connsiteX10" fmla="*/ 9776571 w 9776571"/>
              <a:gd name="connsiteY10" fmla="*/ 3957638 h 3957682"/>
              <a:gd name="connsiteX11" fmla="*/ 9735449 w 9776571"/>
              <a:gd name="connsiteY11" fmla="*/ 3957638 h 3957682"/>
              <a:gd name="connsiteX12" fmla="*/ 9735449 w 9776571"/>
              <a:gd name="connsiteY12" fmla="*/ 3957682 h 3957682"/>
              <a:gd name="connsiteX13" fmla="*/ 1942067 w 9776571"/>
              <a:gd name="connsiteY13" fmla="*/ 3957682 h 3957682"/>
              <a:gd name="connsiteX14" fmla="*/ 1942067 w 9776571"/>
              <a:gd name="connsiteY14" fmla="*/ 1944045 h 3957682"/>
              <a:gd name="connsiteX15" fmla="*/ 1294067 w 9776571"/>
              <a:gd name="connsiteY15" fmla="*/ 1944045 h 3957682"/>
              <a:gd name="connsiteX16" fmla="*/ 1294067 w 9776571"/>
              <a:gd name="connsiteY16" fmla="*/ 1296045 h 3957682"/>
              <a:gd name="connsiteX17" fmla="*/ 1942067 w 9776571"/>
              <a:gd name="connsiteY17" fmla="*/ 1296045 h 3957682"/>
              <a:gd name="connsiteX18" fmla="*/ 1942067 w 9776571"/>
              <a:gd name="connsiteY18" fmla="*/ 648045 h 3957682"/>
              <a:gd name="connsiteX19" fmla="*/ 1294067 w 9776571"/>
              <a:gd name="connsiteY19" fmla="*/ 648045 h 3957682"/>
              <a:gd name="connsiteX20" fmla="*/ 1294067 w 9776571"/>
              <a:gd name="connsiteY20" fmla="*/ 45 h 3957682"/>
              <a:gd name="connsiteX21" fmla="*/ 1942067 w 9776571"/>
              <a:gd name="connsiteY21" fmla="*/ 45 h 3957682"/>
              <a:gd name="connsiteX22" fmla="*/ 5685585 w 9776571"/>
              <a:gd name="connsiteY22" fmla="*/ 45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1" h="3957682">
                <a:moveTo>
                  <a:pt x="0" y="45"/>
                </a:moveTo>
                <a:lnTo>
                  <a:pt x="648000" y="45"/>
                </a:lnTo>
                <a:lnTo>
                  <a:pt x="648000" y="648045"/>
                </a:lnTo>
                <a:lnTo>
                  <a:pt x="1294067" y="648045"/>
                </a:lnTo>
                <a:lnTo>
                  <a:pt x="1294067" y="1296045"/>
                </a:lnTo>
                <a:lnTo>
                  <a:pt x="646067" y="1296045"/>
                </a:lnTo>
                <a:lnTo>
                  <a:pt x="646067" y="648045"/>
                </a:lnTo>
                <a:lnTo>
                  <a:pt x="0" y="648045"/>
                </a:lnTo>
                <a:close/>
                <a:moveTo>
                  <a:pt x="5685585" y="0"/>
                </a:moveTo>
                <a:lnTo>
                  <a:pt x="9776571" y="0"/>
                </a:lnTo>
                <a:lnTo>
                  <a:pt x="9776571" y="3957638"/>
                </a:lnTo>
                <a:lnTo>
                  <a:pt x="9735449" y="3957638"/>
                </a:lnTo>
                <a:lnTo>
                  <a:pt x="9735449" y="3957682"/>
                </a:lnTo>
                <a:lnTo>
                  <a:pt x="1942067" y="3957682"/>
                </a:lnTo>
                <a:lnTo>
                  <a:pt x="1942067" y="1944045"/>
                </a:lnTo>
                <a:lnTo>
                  <a:pt x="1294067" y="1944045"/>
                </a:lnTo>
                <a:lnTo>
                  <a:pt x="1294067" y="1296045"/>
                </a:lnTo>
                <a:lnTo>
                  <a:pt x="1942067" y="1296045"/>
                </a:lnTo>
                <a:lnTo>
                  <a:pt x="1942067" y="648045"/>
                </a:lnTo>
                <a:lnTo>
                  <a:pt x="1294067" y="648045"/>
                </a:lnTo>
                <a:lnTo>
                  <a:pt x="1294067" y="45"/>
                </a:lnTo>
                <a:lnTo>
                  <a:pt x="1942067" y="45"/>
                </a:lnTo>
                <a:lnTo>
                  <a:pt x="5685585" y="4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                      Insert an image</a:t>
            </a:r>
            <a:endParaRPr kumimoji="1" lang="ja-JP" altLang="en-US" dirty="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520949"/>
            <a:ext cx="9776572" cy="3957682"/>
          </a:xfrm>
          <a:custGeom>
            <a:avLst/>
            <a:gdLst>
              <a:gd name="connsiteX0" fmla="*/ 9128572 w 9776572"/>
              <a:gd name="connsiteY0" fmla="*/ 3309682 h 3957682"/>
              <a:gd name="connsiteX1" fmla="*/ 9776572 w 9776572"/>
              <a:gd name="connsiteY1" fmla="*/ 3309682 h 3957682"/>
              <a:gd name="connsiteX2" fmla="*/ 9776572 w 9776572"/>
              <a:gd name="connsiteY2" fmla="*/ 3957682 h 3957682"/>
              <a:gd name="connsiteX3" fmla="*/ 9128572 w 9776572"/>
              <a:gd name="connsiteY3" fmla="*/ 3957682 h 3957682"/>
              <a:gd name="connsiteX4" fmla="*/ 8480572 w 9776572"/>
              <a:gd name="connsiteY4" fmla="*/ 2661682 h 3957682"/>
              <a:gd name="connsiteX5" fmla="*/ 9128572 w 9776572"/>
              <a:gd name="connsiteY5" fmla="*/ 2661682 h 3957682"/>
              <a:gd name="connsiteX6" fmla="*/ 9128572 w 9776572"/>
              <a:gd name="connsiteY6" fmla="*/ 3309682 h 3957682"/>
              <a:gd name="connsiteX7" fmla="*/ 8480572 w 9776572"/>
              <a:gd name="connsiteY7" fmla="*/ 3309682 h 3957682"/>
              <a:gd name="connsiteX8" fmla="*/ 0 w 9776572"/>
              <a:gd name="connsiteY8" fmla="*/ 0 h 3957682"/>
              <a:gd name="connsiteX9" fmla="*/ 4090987 w 9776572"/>
              <a:gd name="connsiteY9" fmla="*/ 0 h 3957682"/>
              <a:gd name="connsiteX10" fmla="*/ 4090987 w 9776572"/>
              <a:gd name="connsiteY10" fmla="*/ 45 h 3957682"/>
              <a:gd name="connsiteX11" fmla="*/ 7832572 w 9776572"/>
              <a:gd name="connsiteY11" fmla="*/ 45 h 3957682"/>
              <a:gd name="connsiteX12" fmla="*/ 7832572 w 9776572"/>
              <a:gd name="connsiteY12" fmla="*/ 2012050 h 3957682"/>
              <a:gd name="connsiteX13" fmla="*/ 8480572 w 9776572"/>
              <a:gd name="connsiteY13" fmla="*/ 2012050 h 3957682"/>
              <a:gd name="connsiteX14" fmla="*/ 8480572 w 9776572"/>
              <a:gd name="connsiteY14" fmla="*/ 2660050 h 3957682"/>
              <a:gd name="connsiteX15" fmla="*/ 7832572 w 9776572"/>
              <a:gd name="connsiteY15" fmla="*/ 2660050 h 3957682"/>
              <a:gd name="connsiteX16" fmla="*/ 7832572 w 9776572"/>
              <a:gd name="connsiteY16" fmla="*/ 3309682 h 3957682"/>
              <a:gd name="connsiteX17" fmla="*/ 8480572 w 9776572"/>
              <a:gd name="connsiteY17" fmla="*/ 3309682 h 3957682"/>
              <a:gd name="connsiteX18" fmla="*/ 8480572 w 9776572"/>
              <a:gd name="connsiteY18" fmla="*/ 3957682 h 3957682"/>
              <a:gd name="connsiteX19" fmla="*/ 7832572 w 9776572"/>
              <a:gd name="connsiteY19" fmla="*/ 3957682 h 3957682"/>
              <a:gd name="connsiteX20" fmla="*/ 39189 w 9776572"/>
              <a:gd name="connsiteY20" fmla="*/ 3957682 h 3957682"/>
              <a:gd name="connsiteX21" fmla="*/ 39189 w 9776572"/>
              <a:gd name="connsiteY21" fmla="*/ 3957638 h 3957682"/>
              <a:gd name="connsiteX22" fmla="*/ 0 w 9776572"/>
              <a:gd name="connsiteY22" fmla="*/ 3957638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2" h="3957682">
                <a:moveTo>
                  <a:pt x="9128572" y="3309682"/>
                </a:moveTo>
                <a:lnTo>
                  <a:pt x="9776572" y="3309682"/>
                </a:lnTo>
                <a:lnTo>
                  <a:pt x="9776572" y="3957682"/>
                </a:lnTo>
                <a:lnTo>
                  <a:pt x="9128572" y="3957682"/>
                </a:lnTo>
                <a:close/>
                <a:moveTo>
                  <a:pt x="8480572" y="2661682"/>
                </a:moveTo>
                <a:lnTo>
                  <a:pt x="9128572" y="2661682"/>
                </a:lnTo>
                <a:lnTo>
                  <a:pt x="9128572" y="3309682"/>
                </a:lnTo>
                <a:lnTo>
                  <a:pt x="8480572" y="3309682"/>
                </a:lnTo>
                <a:close/>
                <a:moveTo>
                  <a:pt x="0" y="0"/>
                </a:moveTo>
                <a:lnTo>
                  <a:pt x="4090987" y="0"/>
                </a:lnTo>
                <a:lnTo>
                  <a:pt x="4090987" y="45"/>
                </a:lnTo>
                <a:lnTo>
                  <a:pt x="7832572" y="45"/>
                </a:lnTo>
                <a:lnTo>
                  <a:pt x="7832572" y="2012050"/>
                </a:lnTo>
                <a:lnTo>
                  <a:pt x="8480572" y="2012050"/>
                </a:lnTo>
                <a:lnTo>
                  <a:pt x="8480572" y="2660050"/>
                </a:lnTo>
                <a:lnTo>
                  <a:pt x="7832572" y="2660050"/>
                </a:lnTo>
                <a:lnTo>
                  <a:pt x="7832572" y="3309682"/>
                </a:lnTo>
                <a:lnTo>
                  <a:pt x="8480572" y="3309682"/>
                </a:lnTo>
                <a:lnTo>
                  <a:pt x="8480572" y="3957682"/>
                </a:lnTo>
                <a:lnTo>
                  <a:pt x="7832572" y="3957682"/>
                </a:lnTo>
                <a:lnTo>
                  <a:pt x="39189" y="3957682"/>
                </a:lnTo>
                <a:lnTo>
                  <a:pt x="39189" y="3957638"/>
                </a:lnTo>
                <a:lnTo>
                  <a:pt x="0" y="39576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5" y="7642973"/>
            <a:ext cx="6400609" cy="1716691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51485" y="6701778"/>
            <a:ext cx="6400609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456909" y="7418818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0408210" y="7642973"/>
            <a:ext cx="6400609" cy="1716691"/>
          </a:xfrm>
        </p:spPr>
        <p:txBody>
          <a:bodyPr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0408210" y="6701778"/>
            <a:ext cx="6400609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513634" y="7418818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406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Headings &amp; Text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57900" y="3646421"/>
            <a:ext cx="8877300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057900" y="2705226"/>
            <a:ext cx="8877300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6163324" y="3422266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64"/>
          <p:cNvSpPr>
            <a:spLocks noGrp="1"/>
          </p:cNvSpPr>
          <p:nvPr>
            <p:ph type="pic" sz="quarter" idx="43" hasCustomPrompt="1"/>
          </p:nvPr>
        </p:nvSpPr>
        <p:spPr>
          <a:xfrm>
            <a:off x="2857481" y="2578957"/>
            <a:ext cx="2888231" cy="288690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6057900" y="7054075"/>
            <a:ext cx="8877300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6057900" y="6112880"/>
            <a:ext cx="8877300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163324" y="6829920"/>
            <a:ext cx="1827899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64"/>
          <p:cNvSpPr>
            <a:spLocks noGrp="1"/>
          </p:cNvSpPr>
          <p:nvPr>
            <p:ph type="pic" sz="quarter" idx="46" hasCustomPrompt="1"/>
          </p:nvPr>
        </p:nvSpPr>
        <p:spPr>
          <a:xfrm>
            <a:off x="2857481" y="5986611"/>
            <a:ext cx="2888231" cy="2886903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44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&amp; Mobo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2895601"/>
            <a:ext cx="18287642" cy="6359589"/>
          </a:xfrm>
          <a:custGeom>
            <a:avLst/>
            <a:gdLst>
              <a:gd name="connsiteX0" fmla="*/ 1 w 18287642"/>
              <a:gd name="connsiteY0" fmla="*/ 5711589 h 6359589"/>
              <a:gd name="connsiteX1" fmla="*/ 648001 w 18287642"/>
              <a:gd name="connsiteY1" fmla="*/ 5711589 h 6359589"/>
              <a:gd name="connsiteX2" fmla="*/ 648001 w 18287642"/>
              <a:gd name="connsiteY2" fmla="*/ 6359589 h 6359589"/>
              <a:gd name="connsiteX3" fmla="*/ 1 w 18287642"/>
              <a:gd name="connsiteY3" fmla="*/ 6359589 h 6359589"/>
              <a:gd name="connsiteX4" fmla="*/ 648001 w 18287642"/>
              <a:gd name="connsiteY4" fmla="*/ 5063589 h 6359589"/>
              <a:gd name="connsiteX5" fmla="*/ 1296001 w 18287642"/>
              <a:gd name="connsiteY5" fmla="*/ 5063589 h 6359589"/>
              <a:gd name="connsiteX6" fmla="*/ 1296001 w 18287642"/>
              <a:gd name="connsiteY6" fmla="*/ 5711589 h 6359589"/>
              <a:gd name="connsiteX7" fmla="*/ 648001 w 18287642"/>
              <a:gd name="connsiteY7" fmla="*/ 5711589 h 6359589"/>
              <a:gd name="connsiteX8" fmla="*/ 16343642 w 18287642"/>
              <a:gd name="connsiteY8" fmla="*/ 0 h 6359589"/>
              <a:gd name="connsiteX9" fmla="*/ 16991642 w 18287642"/>
              <a:gd name="connsiteY9" fmla="*/ 0 h 6359589"/>
              <a:gd name="connsiteX10" fmla="*/ 16991642 w 18287642"/>
              <a:gd name="connsiteY10" fmla="*/ 2453 h 6359589"/>
              <a:gd name="connsiteX11" fmla="*/ 18287642 w 18287642"/>
              <a:gd name="connsiteY11" fmla="*/ 2453 h 6359589"/>
              <a:gd name="connsiteX12" fmla="*/ 18287642 w 18287642"/>
              <a:gd name="connsiteY12" fmla="*/ 4415589 h 6359589"/>
              <a:gd name="connsiteX13" fmla="*/ 1944001 w 18287642"/>
              <a:gd name="connsiteY13" fmla="*/ 4415589 h 6359589"/>
              <a:gd name="connsiteX14" fmla="*/ 1944001 w 18287642"/>
              <a:gd name="connsiteY14" fmla="*/ 5063589 h 6359589"/>
              <a:gd name="connsiteX15" fmla="*/ 1296001 w 18287642"/>
              <a:gd name="connsiteY15" fmla="*/ 5063589 h 6359589"/>
              <a:gd name="connsiteX16" fmla="*/ 1296001 w 18287642"/>
              <a:gd name="connsiteY16" fmla="*/ 4415589 h 6359589"/>
              <a:gd name="connsiteX17" fmla="*/ 648001 w 18287642"/>
              <a:gd name="connsiteY17" fmla="*/ 4415589 h 6359589"/>
              <a:gd name="connsiteX18" fmla="*/ 648001 w 18287642"/>
              <a:gd name="connsiteY18" fmla="*/ 5063589 h 6359589"/>
              <a:gd name="connsiteX19" fmla="*/ 1 w 18287642"/>
              <a:gd name="connsiteY19" fmla="*/ 5063589 h 6359589"/>
              <a:gd name="connsiteX20" fmla="*/ 1 w 18287642"/>
              <a:gd name="connsiteY20" fmla="*/ 4415589 h 6359589"/>
              <a:gd name="connsiteX21" fmla="*/ 0 w 18287642"/>
              <a:gd name="connsiteY21" fmla="*/ 4415589 h 6359589"/>
              <a:gd name="connsiteX22" fmla="*/ 0 w 18287642"/>
              <a:gd name="connsiteY22" fmla="*/ 2453 h 6359589"/>
              <a:gd name="connsiteX23" fmla="*/ 16343642 w 18287642"/>
              <a:gd name="connsiteY23" fmla="*/ 2453 h 63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287642" h="6359589">
                <a:moveTo>
                  <a:pt x="1" y="5711589"/>
                </a:moveTo>
                <a:lnTo>
                  <a:pt x="648001" y="5711589"/>
                </a:lnTo>
                <a:lnTo>
                  <a:pt x="648001" y="6359589"/>
                </a:lnTo>
                <a:lnTo>
                  <a:pt x="1" y="6359589"/>
                </a:lnTo>
                <a:close/>
                <a:moveTo>
                  <a:pt x="648001" y="5063589"/>
                </a:moveTo>
                <a:lnTo>
                  <a:pt x="1296001" y="5063589"/>
                </a:lnTo>
                <a:lnTo>
                  <a:pt x="1296001" y="5711589"/>
                </a:lnTo>
                <a:lnTo>
                  <a:pt x="648001" y="5711589"/>
                </a:lnTo>
                <a:close/>
                <a:moveTo>
                  <a:pt x="16343642" y="0"/>
                </a:moveTo>
                <a:lnTo>
                  <a:pt x="16991642" y="0"/>
                </a:lnTo>
                <a:lnTo>
                  <a:pt x="16991642" y="2453"/>
                </a:lnTo>
                <a:lnTo>
                  <a:pt x="18287642" y="2453"/>
                </a:lnTo>
                <a:lnTo>
                  <a:pt x="18287642" y="4415589"/>
                </a:lnTo>
                <a:lnTo>
                  <a:pt x="1944001" y="4415589"/>
                </a:lnTo>
                <a:lnTo>
                  <a:pt x="1944001" y="5063589"/>
                </a:lnTo>
                <a:lnTo>
                  <a:pt x="1296001" y="5063589"/>
                </a:lnTo>
                <a:lnTo>
                  <a:pt x="1296001" y="4415589"/>
                </a:lnTo>
                <a:lnTo>
                  <a:pt x="648001" y="4415589"/>
                </a:lnTo>
                <a:lnTo>
                  <a:pt x="648001" y="5063589"/>
                </a:lnTo>
                <a:lnTo>
                  <a:pt x="1" y="5063589"/>
                </a:lnTo>
                <a:lnTo>
                  <a:pt x="1" y="4415589"/>
                </a:lnTo>
                <a:lnTo>
                  <a:pt x="0" y="4415589"/>
                </a:lnTo>
                <a:lnTo>
                  <a:pt x="0" y="2453"/>
                </a:lnTo>
                <a:lnTo>
                  <a:pt x="16343642" y="245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 Insert a wide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87520" y="7535560"/>
            <a:ext cx="11896024" cy="1719629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6358977"/>
            <a:ext cx="18287642" cy="943542"/>
          </a:xfrm>
          <a:solidFill>
            <a:schemeClr val="accent1">
              <a:alpha val="50000"/>
            </a:schemeClr>
          </a:solidFill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Bold" panose="020B080403060203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011286" y="1878795"/>
            <a:ext cx="3758481" cy="5440643"/>
          </a:xfrm>
          <a:blipFill>
            <a:blip r:embed="rId2"/>
            <a:srcRect/>
            <a:stretch>
              <a:fillRect t="-2" b="-41147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3289579" y="2858733"/>
            <a:ext cx="3201895" cy="446093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934200" y="6390747"/>
            <a:ext cx="8363858" cy="88248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1787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, Capti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8" hasCustomPrompt="1"/>
          </p:nvPr>
        </p:nvSpPr>
        <p:spPr>
          <a:xfrm>
            <a:off x="677134" y="2244696"/>
            <a:ext cx="3178175" cy="5095875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24" hasCustomPrompt="1"/>
          </p:nvPr>
        </p:nvSpPr>
        <p:spPr>
          <a:xfrm>
            <a:off x="7559425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7" name="図プレースホルダー 11"/>
          <p:cNvSpPr>
            <a:spLocks noGrp="1"/>
          </p:cNvSpPr>
          <p:nvPr>
            <p:ph type="pic" sz="quarter" idx="27" hasCustomPrompt="1"/>
          </p:nvPr>
        </p:nvSpPr>
        <p:spPr>
          <a:xfrm>
            <a:off x="11000457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0" name="図プレースホルダー 11"/>
          <p:cNvSpPr>
            <a:spLocks noGrp="1"/>
          </p:cNvSpPr>
          <p:nvPr>
            <p:ph type="pic" sz="quarter" idx="30" hasCustomPrompt="1"/>
          </p:nvPr>
        </p:nvSpPr>
        <p:spPr>
          <a:xfrm>
            <a:off x="14441489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図プレースホルダー 11"/>
          <p:cNvSpPr>
            <a:spLocks noGrp="1"/>
          </p:cNvSpPr>
          <p:nvPr>
            <p:ph type="pic" sz="quarter" idx="21" hasCustomPrompt="1"/>
          </p:nvPr>
        </p:nvSpPr>
        <p:spPr>
          <a:xfrm>
            <a:off x="4118393" y="2244696"/>
            <a:ext cx="3178175" cy="50958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4117939" y="6593539"/>
            <a:ext cx="3178629" cy="747032"/>
          </a:xfrm>
          <a:solidFill>
            <a:schemeClr val="accent2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58971" y="6593539"/>
            <a:ext cx="3178629" cy="747032"/>
          </a:xfrm>
          <a:solidFill>
            <a:schemeClr val="accent3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000003" y="6593539"/>
            <a:ext cx="3178629" cy="747032"/>
          </a:xfrm>
          <a:solidFill>
            <a:schemeClr val="accent4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441035" y="6593539"/>
            <a:ext cx="3178629" cy="747032"/>
          </a:xfrm>
          <a:solidFill>
            <a:schemeClr val="accent5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6907" y="6593539"/>
            <a:ext cx="3178629" cy="747032"/>
          </a:xfrm>
          <a:solidFill>
            <a:schemeClr val="accent1">
              <a:alpha val="7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Caption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643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quare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フリーフォーム 50"/>
          <p:cNvSpPr/>
          <p:nvPr userDrawn="1"/>
        </p:nvSpPr>
        <p:spPr>
          <a:xfrm>
            <a:off x="12579336" y="2185597"/>
            <a:ext cx="5364000" cy="3420000"/>
          </a:xfrm>
          <a:custGeom>
            <a:avLst/>
            <a:gdLst>
              <a:gd name="connsiteX0" fmla="*/ 4068000 w 5364000"/>
              <a:gd name="connsiteY0" fmla="*/ 648000 h 3420000"/>
              <a:gd name="connsiteX1" fmla="*/ 4716000 w 5364000"/>
              <a:gd name="connsiteY1" fmla="*/ 648000 h 3420000"/>
              <a:gd name="connsiteX2" fmla="*/ 4716000 w 5364000"/>
              <a:gd name="connsiteY2" fmla="*/ 1296000 h 3420000"/>
              <a:gd name="connsiteX3" fmla="*/ 4068000 w 5364000"/>
              <a:gd name="connsiteY3" fmla="*/ 1296000 h 3420000"/>
              <a:gd name="connsiteX4" fmla="*/ 4716000 w 5364000"/>
              <a:gd name="connsiteY4" fmla="*/ 0 h 3420000"/>
              <a:gd name="connsiteX5" fmla="*/ 5364000 w 5364000"/>
              <a:gd name="connsiteY5" fmla="*/ 0 h 3420000"/>
              <a:gd name="connsiteX6" fmla="*/ 5364000 w 5364000"/>
              <a:gd name="connsiteY6" fmla="*/ 648000 h 3420000"/>
              <a:gd name="connsiteX7" fmla="*/ 4716000 w 5364000"/>
              <a:gd name="connsiteY7" fmla="*/ 648000 h 3420000"/>
              <a:gd name="connsiteX8" fmla="*/ 0 w 5364000"/>
              <a:gd name="connsiteY8" fmla="*/ 0 h 3420000"/>
              <a:gd name="connsiteX9" fmla="*/ 3420000 w 5364000"/>
              <a:gd name="connsiteY9" fmla="*/ 0 h 3420000"/>
              <a:gd name="connsiteX10" fmla="*/ 4068000 w 5364000"/>
              <a:gd name="connsiteY10" fmla="*/ 0 h 3420000"/>
              <a:gd name="connsiteX11" fmla="*/ 4068000 w 5364000"/>
              <a:gd name="connsiteY11" fmla="*/ 648000 h 3420000"/>
              <a:gd name="connsiteX12" fmla="*/ 3420000 w 5364000"/>
              <a:gd name="connsiteY12" fmla="*/ 648000 h 3420000"/>
              <a:gd name="connsiteX13" fmla="*/ 3420000 w 5364000"/>
              <a:gd name="connsiteY13" fmla="*/ 1296000 h 3420000"/>
              <a:gd name="connsiteX14" fmla="*/ 4068000 w 5364000"/>
              <a:gd name="connsiteY14" fmla="*/ 1296000 h 3420000"/>
              <a:gd name="connsiteX15" fmla="*/ 4068000 w 5364000"/>
              <a:gd name="connsiteY15" fmla="*/ 1944000 h 3420000"/>
              <a:gd name="connsiteX16" fmla="*/ 3420000 w 5364000"/>
              <a:gd name="connsiteY16" fmla="*/ 1944000 h 3420000"/>
              <a:gd name="connsiteX17" fmla="*/ 3420000 w 5364000"/>
              <a:gd name="connsiteY17" fmla="*/ 3420000 h 3420000"/>
              <a:gd name="connsiteX18" fmla="*/ 0 w 5364000"/>
              <a:gd name="connsiteY1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4068000" y="648000"/>
                </a:moveTo>
                <a:lnTo>
                  <a:pt x="4716000" y="648000"/>
                </a:lnTo>
                <a:lnTo>
                  <a:pt x="4716000" y="1296000"/>
                </a:lnTo>
                <a:lnTo>
                  <a:pt x="4068000" y="1296000"/>
                </a:lnTo>
                <a:close/>
                <a:moveTo>
                  <a:pt x="4716000" y="0"/>
                </a:moveTo>
                <a:lnTo>
                  <a:pt x="5364000" y="0"/>
                </a:lnTo>
                <a:lnTo>
                  <a:pt x="5364000" y="648000"/>
                </a:lnTo>
                <a:lnTo>
                  <a:pt x="4716000" y="648000"/>
                </a:lnTo>
                <a:close/>
                <a:moveTo>
                  <a:pt x="0" y="0"/>
                </a:moveTo>
                <a:lnTo>
                  <a:pt x="3420000" y="0"/>
                </a:lnTo>
                <a:lnTo>
                  <a:pt x="4068000" y="0"/>
                </a:lnTo>
                <a:lnTo>
                  <a:pt x="4068000" y="648000"/>
                </a:lnTo>
                <a:lnTo>
                  <a:pt x="3420000" y="648000"/>
                </a:lnTo>
                <a:lnTo>
                  <a:pt x="3420000" y="1296000"/>
                </a:lnTo>
                <a:lnTo>
                  <a:pt x="4068000" y="1296000"/>
                </a:lnTo>
                <a:lnTo>
                  <a:pt x="4068000" y="1944000"/>
                </a:lnTo>
                <a:lnTo>
                  <a:pt x="3420000" y="1944000"/>
                </a:lnTo>
                <a:lnTo>
                  <a:pt x="3420000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39336" y="2185597"/>
            <a:ext cx="3420000" cy="34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231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6" name="フリーフォーム 55"/>
          <p:cNvSpPr/>
          <p:nvPr userDrawn="1"/>
        </p:nvSpPr>
        <p:spPr>
          <a:xfrm>
            <a:off x="375336" y="5605597"/>
            <a:ext cx="5364000" cy="3420000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542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915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9159336" y="5605597"/>
            <a:ext cx="3420000" cy="34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図プレースホルダー 41"/>
          <p:cNvSpPr>
            <a:spLocks noGrp="1"/>
          </p:cNvSpPr>
          <p:nvPr>
            <p:ph type="pic" sz="quarter" idx="15" hasCustomPrompt="1"/>
          </p:nvPr>
        </p:nvSpPr>
        <p:spPr>
          <a:xfrm>
            <a:off x="1226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29340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882017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553746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9415462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68084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quare Images &amp; Descriptions + 1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 18"/>
          <p:cNvSpPr/>
          <p:nvPr userDrawn="1"/>
        </p:nvSpPr>
        <p:spPr>
          <a:xfrm>
            <a:off x="375336" y="5605597"/>
            <a:ext cx="5364000" cy="3420000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39336" y="2185597"/>
            <a:ext cx="3420000" cy="34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2319336" y="2185597"/>
            <a:ext cx="3715275" cy="3420000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5429773" y="5605597"/>
            <a:ext cx="3729563" cy="3420000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29340" y="2535627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553746" y="5934203"/>
            <a:ext cx="2814638" cy="2762787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9159875" y="2185329"/>
            <a:ext cx="8782949" cy="6839609"/>
          </a:xfrm>
          <a:custGeom>
            <a:avLst/>
            <a:gdLst>
              <a:gd name="connsiteX0" fmla="*/ 7486950 w 8782949"/>
              <a:gd name="connsiteY0" fmla="*/ 648000 h 6839609"/>
              <a:gd name="connsiteX1" fmla="*/ 8134949 w 8782949"/>
              <a:gd name="connsiteY1" fmla="*/ 648000 h 6839609"/>
              <a:gd name="connsiteX2" fmla="*/ 8134949 w 8782949"/>
              <a:gd name="connsiteY2" fmla="*/ 1296000 h 6839609"/>
              <a:gd name="connsiteX3" fmla="*/ 7486950 w 8782949"/>
              <a:gd name="connsiteY3" fmla="*/ 1296000 h 6839609"/>
              <a:gd name="connsiteX4" fmla="*/ 8134949 w 8782949"/>
              <a:gd name="connsiteY4" fmla="*/ 0 h 6839609"/>
              <a:gd name="connsiteX5" fmla="*/ 8782949 w 8782949"/>
              <a:gd name="connsiteY5" fmla="*/ 0 h 6839609"/>
              <a:gd name="connsiteX6" fmla="*/ 8782949 w 8782949"/>
              <a:gd name="connsiteY6" fmla="*/ 648000 h 6839609"/>
              <a:gd name="connsiteX7" fmla="*/ 8134949 w 8782949"/>
              <a:gd name="connsiteY7" fmla="*/ 648000 h 6839609"/>
              <a:gd name="connsiteX8" fmla="*/ 6838950 w 8782949"/>
              <a:gd name="connsiteY8" fmla="*/ 0 h 6839609"/>
              <a:gd name="connsiteX9" fmla="*/ 7486950 w 8782949"/>
              <a:gd name="connsiteY9" fmla="*/ 0 h 6839609"/>
              <a:gd name="connsiteX10" fmla="*/ 7486950 w 8782949"/>
              <a:gd name="connsiteY10" fmla="*/ 648000 h 6839609"/>
              <a:gd name="connsiteX11" fmla="*/ 6838950 w 8782949"/>
              <a:gd name="connsiteY11" fmla="*/ 648000 h 6839609"/>
              <a:gd name="connsiteX12" fmla="*/ 6838950 w 8782949"/>
              <a:gd name="connsiteY12" fmla="*/ 1296000 h 6839609"/>
              <a:gd name="connsiteX13" fmla="*/ 7486950 w 8782949"/>
              <a:gd name="connsiteY13" fmla="*/ 1296000 h 6839609"/>
              <a:gd name="connsiteX14" fmla="*/ 7486950 w 8782949"/>
              <a:gd name="connsiteY14" fmla="*/ 1944000 h 6839609"/>
              <a:gd name="connsiteX15" fmla="*/ 6838950 w 8782949"/>
              <a:gd name="connsiteY15" fmla="*/ 1944000 h 6839609"/>
              <a:gd name="connsiteX16" fmla="*/ 6838950 w 8782949"/>
              <a:gd name="connsiteY16" fmla="*/ 6839609 h 6839609"/>
              <a:gd name="connsiteX17" fmla="*/ 0 w 8782949"/>
              <a:gd name="connsiteY17" fmla="*/ 6839609 h 6839609"/>
              <a:gd name="connsiteX18" fmla="*/ 0 w 8782949"/>
              <a:gd name="connsiteY18" fmla="*/ 659 h 6839609"/>
              <a:gd name="connsiteX19" fmla="*/ 6838950 w 8782949"/>
              <a:gd name="connsiteY19" fmla="*/ 659 h 683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82949" h="6839609">
                <a:moveTo>
                  <a:pt x="7486950" y="648000"/>
                </a:moveTo>
                <a:lnTo>
                  <a:pt x="8134949" y="648000"/>
                </a:lnTo>
                <a:lnTo>
                  <a:pt x="8134949" y="1296000"/>
                </a:lnTo>
                <a:lnTo>
                  <a:pt x="7486950" y="1296000"/>
                </a:lnTo>
                <a:close/>
                <a:moveTo>
                  <a:pt x="8134949" y="0"/>
                </a:moveTo>
                <a:lnTo>
                  <a:pt x="8782949" y="0"/>
                </a:lnTo>
                <a:lnTo>
                  <a:pt x="8782949" y="648000"/>
                </a:lnTo>
                <a:lnTo>
                  <a:pt x="8134949" y="648000"/>
                </a:lnTo>
                <a:close/>
                <a:moveTo>
                  <a:pt x="6838950" y="0"/>
                </a:moveTo>
                <a:lnTo>
                  <a:pt x="7486950" y="0"/>
                </a:lnTo>
                <a:lnTo>
                  <a:pt x="7486950" y="648000"/>
                </a:lnTo>
                <a:lnTo>
                  <a:pt x="6838950" y="648000"/>
                </a:lnTo>
                <a:lnTo>
                  <a:pt x="6838950" y="1296000"/>
                </a:lnTo>
                <a:lnTo>
                  <a:pt x="7486950" y="1296000"/>
                </a:lnTo>
                <a:lnTo>
                  <a:pt x="7486950" y="1944000"/>
                </a:lnTo>
                <a:lnTo>
                  <a:pt x="6838950" y="1944000"/>
                </a:lnTo>
                <a:lnTo>
                  <a:pt x="6838950" y="6839609"/>
                </a:lnTo>
                <a:lnTo>
                  <a:pt x="0" y="6839609"/>
                </a:lnTo>
                <a:lnTo>
                  <a:pt x="0" y="659"/>
                </a:lnTo>
                <a:lnTo>
                  <a:pt x="6838950" y="65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108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7395029" y="6084868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395028" y="6084867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7395027" y="6084867"/>
            <a:ext cx="3497943" cy="34979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057648" y="7738943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057648" y="6885536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163071" y="7602576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673767" y="7717604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73767" y="6864197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4297029" y="758123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2057648" y="5507500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2057648" y="4654093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12163071" y="537113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673767" y="5486161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673767" y="4632754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4297029" y="5349794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2057648" y="3250892"/>
            <a:ext cx="5556584" cy="11180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2057648" y="2397485"/>
            <a:ext cx="5556584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12163071" y="3114525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673767" y="3250892"/>
            <a:ext cx="5556584" cy="111808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 typeface="Wingdings" panose="05000000000000000000" pitchFamily="2" charset="2"/>
              <a:buNone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673767" y="2397485"/>
            <a:ext cx="5556584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4297029" y="3114525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10" name="直線コネクタ 9"/>
          <p:cNvCxnSpPr>
            <a:endCxn id="23" idx="1"/>
          </p:cNvCxnSpPr>
          <p:nvPr userDrawn="1"/>
        </p:nvCxnSpPr>
        <p:spPr>
          <a:xfrm flipV="1">
            <a:off x="11180893" y="7259052"/>
            <a:ext cx="876755" cy="521405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>
            <a:stCxn id="26" idx="3"/>
          </p:cNvCxnSpPr>
          <p:nvPr userDrawn="1"/>
        </p:nvCxnSpPr>
        <p:spPr>
          <a:xfrm flipV="1">
            <a:off x="6230351" y="7046287"/>
            <a:ext cx="732789" cy="19142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9"/>
          <p:cNvCxnSpPr>
            <a:stCxn id="54" idx="2"/>
            <a:endCxn id="42" idx="3"/>
          </p:cNvCxnSpPr>
          <p:nvPr userDrawn="1"/>
        </p:nvCxnSpPr>
        <p:spPr>
          <a:xfrm rot="10800000">
            <a:off x="6230352" y="5006271"/>
            <a:ext cx="732789" cy="42615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9"/>
          <p:cNvCxnSpPr>
            <a:stCxn id="51" idx="3"/>
            <a:endCxn id="56" idx="2"/>
          </p:cNvCxnSpPr>
          <p:nvPr userDrawn="1"/>
        </p:nvCxnSpPr>
        <p:spPr>
          <a:xfrm>
            <a:off x="6230351" y="2771001"/>
            <a:ext cx="732789" cy="104757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"/>
          <p:cNvCxnSpPr>
            <a:stCxn id="53" idx="6"/>
            <a:endCxn id="32" idx="1"/>
          </p:cNvCxnSpPr>
          <p:nvPr userDrawn="1"/>
        </p:nvCxnSpPr>
        <p:spPr>
          <a:xfrm flipV="1">
            <a:off x="11180893" y="5027609"/>
            <a:ext cx="876755" cy="116536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9"/>
          <p:cNvCxnSpPr>
            <a:stCxn id="55" idx="6"/>
            <a:endCxn id="45" idx="1"/>
          </p:cNvCxnSpPr>
          <p:nvPr userDrawn="1"/>
        </p:nvCxnSpPr>
        <p:spPr>
          <a:xfrm flipV="1">
            <a:off x="11180893" y="2771001"/>
            <a:ext cx="876755" cy="183448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/>
          <p:cNvSpPr/>
          <p:nvPr userDrawn="1"/>
        </p:nvSpPr>
        <p:spPr>
          <a:xfrm>
            <a:off x="6963140" y="6902325"/>
            <a:ext cx="287924" cy="28792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/>
          <p:cNvSpPr/>
          <p:nvPr userDrawn="1"/>
        </p:nvSpPr>
        <p:spPr>
          <a:xfrm>
            <a:off x="10892969" y="6049009"/>
            <a:ext cx="287924" cy="287924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/>
          <p:cNvSpPr/>
          <p:nvPr userDrawn="1"/>
        </p:nvSpPr>
        <p:spPr>
          <a:xfrm>
            <a:off x="6963140" y="5288467"/>
            <a:ext cx="287924" cy="287924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/>
          <p:cNvSpPr/>
          <p:nvPr userDrawn="1"/>
        </p:nvSpPr>
        <p:spPr>
          <a:xfrm>
            <a:off x="10892969" y="4461522"/>
            <a:ext cx="287924" cy="287924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/>
          <p:cNvSpPr/>
          <p:nvPr userDrawn="1"/>
        </p:nvSpPr>
        <p:spPr>
          <a:xfrm>
            <a:off x="6963140" y="3674609"/>
            <a:ext cx="287924" cy="287924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 userDrawn="1"/>
        </p:nvSpPr>
        <p:spPr>
          <a:xfrm>
            <a:off x="10892969" y="7636495"/>
            <a:ext cx="287924" cy="28792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276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円/楕円 4"/>
          <p:cNvSpPr/>
          <p:nvPr userDrawn="1"/>
        </p:nvSpPr>
        <p:spPr>
          <a:xfrm>
            <a:off x="7687620" y="5855660"/>
            <a:ext cx="2947208" cy="295143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6731302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771523" y="5928642"/>
            <a:ext cx="1919703" cy="2519851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"/>
          <p:cNvSpPr/>
          <p:nvPr userDrawn="1"/>
        </p:nvSpPr>
        <p:spPr>
          <a:xfrm>
            <a:off x="7687620" y="4267518"/>
            <a:ext cx="2947208" cy="295143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13" hasCustomPrompt="1"/>
          </p:nvPr>
        </p:nvSpPr>
        <p:spPr>
          <a:xfrm>
            <a:off x="8543925" y="5143160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756024" y="4354634"/>
            <a:ext cx="1919703" cy="2519851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4"/>
          <p:cNvSpPr/>
          <p:nvPr userDrawn="1"/>
        </p:nvSpPr>
        <p:spPr>
          <a:xfrm>
            <a:off x="7670396" y="2617537"/>
            <a:ext cx="2947208" cy="295143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8526701" y="3493179"/>
            <a:ext cx="1200150" cy="1200150"/>
          </a:xfrm>
          <a:scene3d>
            <a:camera prst="isometricTopUp"/>
            <a:lightRig rig="threePt" dir="t"/>
          </a:scene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2437" y="7234684"/>
            <a:ext cx="5827206" cy="179823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2437" y="6245363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4821646" y="7010529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542805" y="5420714"/>
            <a:ext cx="5827206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42805" y="4431393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1650302" y="519655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72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952437" y="3712889"/>
            <a:ext cx="5827206" cy="179823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952437" y="2723568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4" name="正方形/長方形 73"/>
          <p:cNvSpPr/>
          <p:nvPr userDrawn="1"/>
        </p:nvSpPr>
        <p:spPr>
          <a:xfrm>
            <a:off x="4821646" y="348873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2211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62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円/楕円 4"/>
          <p:cNvSpPr/>
          <p:nvPr userDrawn="1"/>
        </p:nvSpPr>
        <p:spPr>
          <a:xfrm rot="5400000">
            <a:off x="6736438" y="3234592"/>
            <a:ext cx="2284254" cy="2287530"/>
          </a:xfrm>
          <a:prstGeom prst="snip1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7025891" y="3459174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540" y="3992992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3540" y="3003671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4412749" y="3768837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7319" y="3992992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877319" y="3003671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11984816" y="376883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536802" y="6753752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536802" y="5764431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06011" y="6529597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1877319" y="6753752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877319" y="5764431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7" name="正方形/長方形 46"/>
          <p:cNvSpPr/>
          <p:nvPr userDrawn="1"/>
        </p:nvSpPr>
        <p:spPr>
          <a:xfrm>
            <a:off x="11984816" y="6529597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円/楕円 4"/>
          <p:cNvSpPr/>
          <p:nvPr userDrawn="1"/>
        </p:nvSpPr>
        <p:spPr>
          <a:xfrm rot="10800000">
            <a:off x="9267916" y="3232954"/>
            <a:ext cx="2284254" cy="2287530"/>
          </a:xfrm>
          <a:prstGeom prst="snip1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9593065" y="3459174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6736438" y="5764432"/>
            <a:ext cx="2284254" cy="2287530"/>
          </a:xfrm>
          <a:prstGeom prst="snip1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025891" y="5970306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円/楕円 4"/>
          <p:cNvSpPr/>
          <p:nvPr userDrawn="1"/>
        </p:nvSpPr>
        <p:spPr>
          <a:xfrm rot="16200000">
            <a:off x="9266278" y="5762794"/>
            <a:ext cx="2284254" cy="2287530"/>
          </a:xfrm>
          <a:prstGeom prst="snip1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9593065" y="5970306"/>
            <a:ext cx="1630680" cy="170475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9640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e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フリーフォーム 51"/>
          <p:cNvSpPr/>
          <p:nvPr userDrawn="1"/>
        </p:nvSpPr>
        <p:spPr>
          <a:xfrm>
            <a:off x="9167574" y="2741622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/>
          <p:cNvSpPr/>
          <p:nvPr userDrawn="1"/>
        </p:nvSpPr>
        <p:spPr>
          <a:xfrm rot="5400000">
            <a:off x="8950891" y="5268130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 userDrawn="1"/>
        </p:nvSpPr>
        <p:spPr>
          <a:xfrm rot="10800000">
            <a:off x="6430724" y="5051447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 userDrawn="1"/>
        </p:nvSpPr>
        <p:spPr>
          <a:xfrm rot="16200000">
            <a:off x="6647406" y="2524939"/>
            <a:ext cx="2736850" cy="3170216"/>
          </a:xfrm>
          <a:custGeom>
            <a:avLst/>
            <a:gdLst>
              <a:gd name="connsiteX0" fmla="*/ 1191 w 2736850"/>
              <a:gd name="connsiteY0" fmla="*/ 0 h 3170216"/>
              <a:gd name="connsiteX1" fmla="*/ 2736850 w 2736850"/>
              <a:gd name="connsiteY1" fmla="*/ 2743190 h 3170216"/>
              <a:gd name="connsiteX2" fmla="*/ 2180317 w 2736850"/>
              <a:gd name="connsiteY2" fmla="*/ 2743190 h 3170216"/>
              <a:gd name="connsiteX3" fmla="*/ 2180328 w 2736850"/>
              <a:gd name="connsiteY3" fmla="*/ 2743595 h 3170216"/>
              <a:gd name="connsiteX4" fmla="*/ 2226953 w 2736850"/>
              <a:gd name="connsiteY4" fmla="*/ 2849230 h 3170216"/>
              <a:gd name="connsiteX5" fmla="*/ 2259495 w 2736850"/>
              <a:gd name="connsiteY5" fmla="*/ 2880063 h 3170216"/>
              <a:gd name="connsiteX6" fmla="*/ 2267249 w 2736850"/>
              <a:gd name="connsiteY6" fmla="*/ 2886304 h 3170216"/>
              <a:gd name="connsiteX7" fmla="*/ 2314085 w 2736850"/>
              <a:gd name="connsiteY7" fmla="*/ 2988117 h 3170216"/>
              <a:gd name="connsiteX8" fmla="*/ 2039845 w 2736850"/>
              <a:gd name="connsiteY8" fmla="*/ 3170216 h 3170216"/>
              <a:gd name="connsiteX9" fmla="*/ 1765605 w 2736850"/>
              <a:gd name="connsiteY9" fmla="*/ 2988117 h 3170216"/>
              <a:gd name="connsiteX10" fmla="*/ 1812441 w 2736850"/>
              <a:gd name="connsiteY10" fmla="*/ 2886304 h 3170216"/>
              <a:gd name="connsiteX11" fmla="*/ 1821026 w 2736850"/>
              <a:gd name="connsiteY11" fmla="*/ 2879394 h 3170216"/>
              <a:gd name="connsiteX12" fmla="*/ 1872511 w 2736850"/>
              <a:gd name="connsiteY12" fmla="*/ 2821923 h 3170216"/>
              <a:gd name="connsiteX13" fmla="*/ 1900956 w 2736850"/>
              <a:gd name="connsiteY13" fmla="*/ 2774623 h 3170216"/>
              <a:gd name="connsiteX14" fmla="*/ 1908065 w 2736850"/>
              <a:gd name="connsiteY14" fmla="*/ 2743190 h 3170216"/>
              <a:gd name="connsiteX15" fmla="*/ 1365250 w 2736850"/>
              <a:gd name="connsiteY15" fmla="*/ 2743190 h 3170216"/>
              <a:gd name="connsiteX16" fmla="*/ 137373 w 2736850"/>
              <a:gd name="connsiteY16" fmla="*/ 1379035 h 3170216"/>
              <a:gd name="connsiteX17" fmla="*/ 0 w 2736850"/>
              <a:gd name="connsiteY17" fmla="*/ 1371732 h 3170216"/>
              <a:gd name="connsiteX18" fmla="*/ 0 w 2736850"/>
              <a:gd name="connsiteY18" fmla="*/ 834108 h 3170216"/>
              <a:gd name="connsiteX19" fmla="*/ 7859 w 2736850"/>
              <a:gd name="connsiteY19" fmla="*/ 835885 h 3170216"/>
              <a:gd name="connsiteX20" fmla="*/ 55160 w 2736850"/>
              <a:gd name="connsiteY20" fmla="*/ 864331 h 3170216"/>
              <a:gd name="connsiteX21" fmla="*/ 112630 w 2736850"/>
              <a:gd name="connsiteY21" fmla="*/ 915816 h 3170216"/>
              <a:gd name="connsiteX22" fmla="*/ 119540 w 2736850"/>
              <a:gd name="connsiteY22" fmla="*/ 924401 h 3170216"/>
              <a:gd name="connsiteX23" fmla="*/ 221354 w 2736850"/>
              <a:gd name="connsiteY23" fmla="*/ 971237 h 3170216"/>
              <a:gd name="connsiteX24" fmla="*/ 403452 w 2736850"/>
              <a:gd name="connsiteY24" fmla="*/ 696997 h 3170216"/>
              <a:gd name="connsiteX25" fmla="*/ 221354 w 2736850"/>
              <a:gd name="connsiteY25" fmla="*/ 422757 h 3170216"/>
              <a:gd name="connsiteX26" fmla="*/ 119540 w 2736850"/>
              <a:gd name="connsiteY26" fmla="*/ 469593 h 3170216"/>
              <a:gd name="connsiteX27" fmla="*/ 113300 w 2736850"/>
              <a:gd name="connsiteY27" fmla="*/ 477347 h 3170216"/>
              <a:gd name="connsiteX28" fmla="*/ 82466 w 2736850"/>
              <a:gd name="connsiteY28" fmla="*/ 509889 h 3170216"/>
              <a:gd name="connsiteX29" fmla="*/ 12560 w 2736850"/>
              <a:gd name="connsiteY29" fmla="*/ 548811 h 3170216"/>
              <a:gd name="connsiteX30" fmla="*/ 0 w 2736850"/>
              <a:gd name="connsiteY30" fmla="*/ 551519 h 3170216"/>
              <a:gd name="connsiteX31" fmla="*/ 0 w 2736850"/>
              <a:gd name="connsiteY31" fmla="*/ 433336 h 317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6850" h="3170216">
                <a:moveTo>
                  <a:pt x="1191" y="0"/>
                </a:moveTo>
                <a:cubicBezTo>
                  <a:pt x="1513269" y="4157"/>
                  <a:pt x="2736850" y="1231106"/>
                  <a:pt x="2736850" y="2743190"/>
                </a:cubicBezTo>
                <a:lnTo>
                  <a:pt x="2180317" y="2743190"/>
                </a:lnTo>
                <a:lnTo>
                  <a:pt x="2180328" y="2743595"/>
                </a:lnTo>
                <a:cubicBezTo>
                  <a:pt x="2184532" y="2779054"/>
                  <a:pt x="2198811" y="2815854"/>
                  <a:pt x="2226953" y="2849230"/>
                </a:cubicBezTo>
                <a:lnTo>
                  <a:pt x="2259495" y="2880063"/>
                </a:lnTo>
                <a:lnTo>
                  <a:pt x="2267249" y="2886304"/>
                </a:lnTo>
                <a:cubicBezTo>
                  <a:pt x="2296819" y="2915367"/>
                  <a:pt x="2314085" y="2950403"/>
                  <a:pt x="2314085" y="2988117"/>
                </a:cubicBezTo>
                <a:cubicBezTo>
                  <a:pt x="2314085" y="3088688"/>
                  <a:pt x="2191304" y="3170216"/>
                  <a:pt x="2039845" y="3170216"/>
                </a:cubicBezTo>
                <a:cubicBezTo>
                  <a:pt x="1888386" y="3170216"/>
                  <a:pt x="1765605" y="3088688"/>
                  <a:pt x="1765605" y="2988117"/>
                </a:cubicBezTo>
                <a:cubicBezTo>
                  <a:pt x="1765605" y="2950403"/>
                  <a:pt x="1782871" y="2915367"/>
                  <a:pt x="1812441" y="2886304"/>
                </a:cubicBezTo>
                <a:lnTo>
                  <a:pt x="1821026" y="2879394"/>
                </a:lnTo>
                <a:lnTo>
                  <a:pt x="1872511" y="2821923"/>
                </a:lnTo>
                <a:cubicBezTo>
                  <a:pt x="1884433" y="2806236"/>
                  <a:pt x="1894117" y="2790680"/>
                  <a:pt x="1900956" y="2774623"/>
                </a:cubicBezTo>
                <a:lnTo>
                  <a:pt x="1908065" y="2743190"/>
                </a:lnTo>
                <a:lnTo>
                  <a:pt x="1365250" y="2743190"/>
                </a:lnTo>
                <a:cubicBezTo>
                  <a:pt x="1365250" y="2034401"/>
                  <a:pt x="827543" y="1450914"/>
                  <a:pt x="137373" y="1379035"/>
                </a:cubicBezTo>
                <a:lnTo>
                  <a:pt x="0" y="1371732"/>
                </a:lnTo>
                <a:lnTo>
                  <a:pt x="0" y="834108"/>
                </a:lnTo>
                <a:lnTo>
                  <a:pt x="7859" y="835885"/>
                </a:lnTo>
                <a:cubicBezTo>
                  <a:pt x="23916" y="842725"/>
                  <a:pt x="39473" y="852409"/>
                  <a:pt x="55160" y="864331"/>
                </a:cubicBezTo>
                <a:lnTo>
                  <a:pt x="112630" y="915816"/>
                </a:lnTo>
                <a:lnTo>
                  <a:pt x="119540" y="924401"/>
                </a:lnTo>
                <a:cubicBezTo>
                  <a:pt x="148604" y="953971"/>
                  <a:pt x="183640" y="971237"/>
                  <a:pt x="221354" y="971237"/>
                </a:cubicBezTo>
                <a:cubicBezTo>
                  <a:pt x="321924" y="971237"/>
                  <a:pt x="403452" y="848456"/>
                  <a:pt x="403452" y="696997"/>
                </a:cubicBezTo>
                <a:cubicBezTo>
                  <a:pt x="403452" y="545538"/>
                  <a:pt x="321924" y="422757"/>
                  <a:pt x="221354" y="422757"/>
                </a:cubicBezTo>
                <a:cubicBezTo>
                  <a:pt x="183640" y="422757"/>
                  <a:pt x="148604" y="440023"/>
                  <a:pt x="119540" y="469593"/>
                </a:cubicBezTo>
                <a:lnTo>
                  <a:pt x="113300" y="477347"/>
                </a:lnTo>
                <a:lnTo>
                  <a:pt x="82466" y="509889"/>
                </a:lnTo>
                <a:cubicBezTo>
                  <a:pt x="60215" y="528650"/>
                  <a:pt x="36443" y="541250"/>
                  <a:pt x="12560" y="548811"/>
                </a:cubicBezTo>
                <a:lnTo>
                  <a:pt x="0" y="551519"/>
                </a:lnTo>
                <a:lnTo>
                  <a:pt x="0" y="433336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7319" y="3357426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877319" y="2368105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1984816" y="3133271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5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1904424" y="7219476"/>
            <a:ext cx="5827206" cy="145377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904424" y="6230155"/>
            <a:ext cx="5827206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2011921" y="699532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540" y="7219476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3540" y="6230155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4412749" y="6995321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543540" y="3357426"/>
            <a:ext cx="5827206" cy="1453771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540" y="2368105"/>
            <a:ext cx="5827206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4412749" y="3133271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71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10319316" y="3740054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25"/>
          <p:cNvSpPr>
            <a:spLocks noGrp="1"/>
          </p:cNvSpPr>
          <p:nvPr>
            <p:ph type="pic" sz="quarter" idx="29" hasCustomPrompt="1"/>
          </p:nvPr>
        </p:nvSpPr>
        <p:spPr>
          <a:xfrm>
            <a:off x="10319316" y="653823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25"/>
          <p:cNvSpPr>
            <a:spLocks noGrp="1"/>
          </p:cNvSpPr>
          <p:nvPr>
            <p:ph type="pic" sz="quarter" idx="30" hasCustomPrompt="1"/>
          </p:nvPr>
        </p:nvSpPr>
        <p:spPr>
          <a:xfrm>
            <a:off x="7350100" y="655061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図プレースホルダー 25"/>
          <p:cNvSpPr>
            <a:spLocks noGrp="1"/>
          </p:cNvSpPr>
          <p:nvPr>
            <p:ph type="pic" sz="quarter" idx="31" hasCustomPrompt="1"/>
          </p:nvPr>
        </p:nvSpPr>
        <p:spPr>
          <a:xfrm>
            <a:off x="7350100" y="3740054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106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1288" y="4698914"/>
            <a:ext cx="7484301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21288" y="3578967"/>
            <a:ext cx="748430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332240" y="4416703"/>
            <a:ext cx="161121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42816" y="4701002"/>
            <a:ext cx="7484301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42816" y="3581055"/>
            <a:ext cx="7484301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653768" y="4418791"/>
            <a:ext cx="161121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435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山形 6"/>
          <p:cNvSpPr/>
          <p:nvPr userDrawn="1"/>
        </p:nvSpPr>
        <p:spPr>
          <a:xfrm>
            <a:off x="892704" y="4364211"/>
            <a:ext cx="4173971" cy="56605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01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0" name="山形 49"/>
          <p:cNvSpPr/>
          <p:nvPr userDrawn="1"/>
        </p:nvSpPr>
        <p:spPr>
          <a:xfrm>
            <a:off x="4970029" y="4364211"/>
            <a:ext cx="4173971" cy="56605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02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1" name="山形 50"/>
          <p:cNvSpPr/>
          <p:nvPr userDrawn="1"/>
        </p:nvSpPr>
        <p:spPr>
          <a:xfrm>
            <a:off x="9047354" y="4364211"/>
            <a:ext cx="4173971" cy="566057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03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2" name="山形 51"/>
          <p:cNvSpPr/>
          <p:nvPr userDrawn="1"/>
        </p:nvSpPr>
        <p:spPr>
          <a:xfrm>
            <a:off x="13124679" y="4364210"/>
            <a:ext cx="4173971" cy="566057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04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92704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892704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70029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4970029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047354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047354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3124679" y="5082981"/>
            <a:ext cx="3928885" cy="314924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3124679" y="2713221"/>
            <a:ext cx="3928885" cy="146480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2035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円/楕円 30"/>
          <p:cNvSpPr/>
          <p:nvPr userDrawn="1"/>
        </p:nvSpPr>
        <p:spPr>
          <a:xfrm>
            <a:off x="8506495" y="5688869"/>
            <a:ext cx="1275009" cy="3502148"/>
          </a:xfrm>
          <a:custGeom>
            <a:avLst/>
            <a:gdLst/>
            <a:ahLst/>
            <a:cxnLst/>
            <a:rect l="l" t="t" r="r" b="b"/>
            <a:pathLst>
              <a:path w="1104899" h="3034897">
                <a:moveTo>
                  <a:pt x="183061" y="452441"/>
                </a:moveTo>
                <a:lnTo>
                  <a:pt x="202039" y="456272"/>
                </a:lnTo>
                <a:cubicBezTo>
                  <a:pt x="206033" y="453928"/>
                  <a:pt x="210452" y="453407"/>
                  <a:pt x="214967" y="453259"/>
                </a:cubicBezTo>
                <a:cubicBezTo>
                  <a:pt x="238093" y="484350"/>
                  <a:pt x="275364" y="503415"/>
                  <a:pt x="317087" y="503415"/>
                </a:cubicBezTo>
                <a:cubicBezTo>
                  <a:pt x="359170" y="503415"/>
                  <a:pt x="396722" y="484021"/>
                  <a:pt x="419760" y="452441"/>
                </a:cubicBezTo>
                <a:lnTo>
                  <a:pt x="446511" y="452441"/>
                </a:lnTo>
                <a:cubicBezTo>
                  <a:pt x="469549" y="484021"/>
                  <a:pt x="507100" y="503415"/>
                  <a:pt x="549182" y="503415"/>
                </a:cubicBezTo>
                <a:cubicBezTo>
                  <a:pt x="591264" y="503415"/>
                  <a:pt x="628817" y="484021"/>
                  <a:pt x="651855" y="452441"/>
                </a:cubicBezTo>
                <a:lnTo>
                  <a:pt x="685142" y="452441"/>
                </a:lnTo>
                <a:cubicBezTo>
                  <a:pt x="708180" y="484021"/>
                  <a:pt x="745733" y="503416"/>
                  <a:pt x="787815" y="503416"/>
                </a:cubicBezTo>
                <a:lnTo>
                  <a:pt x="837422" y="492397"/>
                </a:lnTo>
                <a:lnTo>
                  <a:pt x="848931" y="487050"/>
                </a:lnTo>
                <a:cubicBezTo>
                  <a:pt x="864198" y="480284"/>
                  <a:pt x="877135" y="469629"/>
                  <a:pt x="887585" y="456745"/>
                </a:cubicBezTo>
                <a:lnTo>
                  <a:pt x="889654" y="457620"/>
                </a:lnTo>
                <a:cubicBezTo>
                  <a:pt x="897429" y="453526"/>
                  <a:pt x="906239" y="452441"/>
                  <a:pt x="915302" y="452441"/>
                </a:cubicBezTo>
                <a:cubicBezTo>
                  <a:pt x="976685" y="452441"/>
                  <a:pt x="1026445" y="502202"/>
                  <a:pt x="1026445" y="563585"/>
                </a:cubicBezTo>
                <a:cubicBezTo>
                  <a:pt x="1026445" y="609396"/>
                  <a:pt x="998729" y="648734"/>
                  <a:pt x="959102" y="665631"/>
                </a:cubicBezTo>
                <a:cubicBezTo>
                  <a:pt x="841569" y="804451"/>
                  <a:pt x="762079" y="1001460"/>
                  <a:pt x="743903" y="1223908"/>
                </a:cubicBezTo>
                <a:lnTo>
                  <a:pt x="840117" y="1223908"/>
                </a:lnTo>
                <a:cubicBezTo>
                  <a:pt x="885252" y="1223908"/>
                  <a:pt x="921841" y="1260497"/>
                  <a:pt x="921841" y="1305632"/>
                </a:cubicBezTo>
                <a:lnTo>
                  <a:pt x="921840" y="1305632"/>
                </a:lnTo>
                <a:cubicBezTo>
                  <a:pt x="921840" y="1350767"/>
                  <a:pt x="885251" y="1387356"/>
                  <a:pt x="840116" y="1387356"/>
                </a:cubicBezTo>
                <a:lnTo>
                  <a:pt x="733571" y="1387356"/>
                </a:lnTo>
                <a:lnTo>
                  <a:pt x="732242" y="1435725"/>
                </a:lnTo>
                <a:cubicBezTo>
                  <a:pt x="732242" y="1834241"/>
                  <a:pt x="840619" y="2186259"/>
                  <a:pt x="1006562" y="2397455"/>
                </a:cubicBezTo>
                <a:lnTo>
                  <a:pt x="1005198" y="2397455"/>
                </a:lnTo>
                <a:cubicBezTo>
                  <a:pt x="1027765" y="2397455"/>
                  <a:pt x="1046060" y="2415750"/>
                  <a:pt x="1046060" y="2438317"/>
                </a:cubicBezTo>
                <a:lnTo>
                  <a:pt x="1046059" y="2438317"/>
                </a:lnTo>
                <a:cubicBezTo>
                  <a:pt x="1046059" y="2450137"/>
                  <a:pt x="1041040" y="2460785"/>
                  <a:pt x="1032621" y="2467820"/>
                </a:cubicBezTo>
                <a:cubicBezTo>
                  <a:pt x="1079361" y="2530209"/>
                  <a:pt x="1104899" y="2603760"/>
                  <a:pt x="1104899" y="2682076"/>
                </a:cubicBezTo>
                <a:cubicBezTo>
                  <a:pt x="1104899" y="2769275"/>
                  <a:pt x="1073240" y="2850566"/>
                  <a:pt x="1015880" y="2916671"/>
                </a:cubicBezTo>
                <a:cubicBezTo>
                  <a:pt x="1041463" y="2932650"/>
                  <a:pt x="1057500" y="2961309"/>
                  <a:pt x="1057500" y="2993714"/>
                </a:cubicBezTo>
                <a:lnTo>
                  <a:pt x="1057500" y="3034897"/>
                </a:lnTo>
                <a:lnTo>
                  <a:pt x="881231" y="3034897"/>
                </a:lnTo>
                <a:lnTo>
                  <a:pt x="223669" y="3034897"/>
                </a:lnTo>
                <a:lnTo>
                  <a:pt x="47401" y="3034897"/>
                </a:lnTo>
                <a:lnTo>
                  <a:pt x="47401" y="2993714"/>
                </a:lnTo>
                <a:cubicBezTo>
                  <a:pt x="47401" y="2961309"/>
                  <a:pt x="63437" y="2932651"/>
                  <a:pt x="89020" y="2916671"/>
                </a:cubicBezTo>
                <a:cubicBezTo>
                  <a:pt x="31659" y="2850567"/>
                  <a:pt x="0" y="2769275"/>
                  <a:pt x="0" y="2682076"/>
                </a:cubicBezTo>
                <a:cubicBezTo>
                  <a:pt x="0" y="2605483"/>
                  <a:pt x="24427" y="2533448"/>
                  <a:pt x="69407" y="2472045"/>
                </a:cubicBezTo>
                <a:cubicBezTo>
                  <a:pt x="54818" y="2467950"/>
                  <a:pt x="45766" y="2454190"/>
                  <a:pt x="45766" y="2438317"/>
                </a:cubicBezTo>
                <a:cubicBezTo>
                  <a:pt x="45766" y="2415750"/>
                  <a:pt x="64061" y="2397455"/>
                  <a:pt x="86628" y="2397455"/>
                </a:cubicBezTo>
                <a:lnTo>
                  <a:pt x="92234" y="2397455"/>
                </a:lnTo>
                <a:cubicBezTo>
                  <a:pt x="258177" y="2186259"/>
                  <a:pt x="366555" y="1834241"/>
                  <a:pt x="366555" y="1435725"/>
                </a:cubicBezTo>
                <a:lnTo>
                  <a:pt x="365225" y="1387355"/>
                </a:lnTo>
                <a:lnTo>
                  <a:pt x="258248" y="1387355"/>
                </a:lnTo>
                <a:cubicBezTo>
                  <a:pt x="213113" y="1387355"/>
                  <a:pt x="176524" y="1350767"/>
                  <a:pt x="176524" y="1305632"/>
                </a:cubicBezTo>
                <a:cubicBezTo>
                  <a:pt x="176524" y="1260497"/>
                  <a:pt x="213113" y="1223908"/>
                  <a:pt x="258248" y="1223908"/>
                </a:cubicBezTo>
                <a:lnTo>
                  <a:pt x="349409" y="1223908"/>
                </a:lnTo>
                <a:cubicBezTo>
                  <a:pt x="332627" y="1001981"/>
                  <a:pt x="254734" y="804966"/>
                  <a:pt x="138681" y="665240"/>
                </a:cubicBezTo>
                <a:cubicBezTo>
                  <a:pt x="99339" y="648314"/>
                  <a:pt x="71918" y="609152"/>
                  <a:pt x="71918" y="563585"/>
                </a:cubicBezTo>
                <a:cubicBezTo>
                  <a:pt x="71918" y="502202"/>
                  <a:pt x="121678" y="452441"/>
                  <a:pt x="183061" y="452441"/>
                </a:cubicBezTo>
                <a:close/>
                <a:moveTo>
                  <a:pt x="545913" y="0"/>
                </a:moveTo>
                <a:cubicBezTo>
                  <a:pt x="656041" y="0"/>
                  <a:pt x="745318" y="89277"/>
                  <a:pt x="745318" y="199405"/>
                </a:cubicBezTo>
                <a:cubicBezTo>
                  <a:pt x="745318" y="309533"/>
                  <a:pt x="656041" y="398810"/>
                  <a:pt x="545913" y="398810"/>
                </a:cubicBezTo>
                <a:cubicBezTo>
                  <a:pt x="435785" y="398810"/>
                  <a:pt x="346508" y="309533"/>
                  <a:pt x="346508" y="199405"/>
                </a:cubicBezTo>
                <a:cubicBezTo>
                  <a:pt x="346508" y="89277"/>
                  <a:pt x="435785" y="0"/>
                  <a:pt x="545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157916" y="3023183"/>
            <a:ext cx="5998233" cy="590539"/>
          </a:xfrm>
        </p:spPr>
        <p:txBody>
          <a:bodyPr>
            <a:normAutofit/>
          </a:bodyPr>
          <a:lstStyle>
            <a:lvl1pPr algn="ct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157916" y="2191030"/>
            <a:ext cx="599823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8243083" y="2899044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4"/>
          <p:cNvSpPr/>
          <p:nvPr userDrawn="1"/>
        </p:nvSpPr>
        <p:spPr>
          <a:xfrm>
            <a:off x="8611939" y="3755995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865196" y="401006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円/楕円 4"/>
          <p:cNvSpPr/>
          <p:nvPr userDrawn="1"/>
        </p:nvSpPr>
        <p:spPr>
          <a:xfrm>
            <a:off x="10701039" y="5228213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図プレースホルダー 25"/>
          <p:cNvSpPr>
            <a:spLocks noGrp="1"/>
          </p:cNvSpPr>
          <p:nvPr>
            <p:ph type="pic" sz="quarter" idx="15" hasCustomPrompt="1"/>
          </p:nvPr>
        </p:nvSpPr>
        <p:spPr>
          <a:xfrm>
            <a:off x="10954296" y="5482285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090811" y="5624558"/>
            <a:ext cx="4250597" cy="1096266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2090811" y="4792405"/>
            <a:ext cx="42505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12176539" y="550041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6" name="円/楕円 4"/>
          <p:cNvSpPr/>
          <p:nvPr userDrawn="1"/>
        </p:nvSpPr>
        <p:spPr>
          <a:xfrm>
            <a:off x="6519919" y="5223843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6773176" y="5477915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989683" y="5620188"/>
            <a:ext cx="4250597" cy="1096266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89683" y="4788035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4312365" y="549604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62" name="円/楕円 4"/>
          <p:cNvSpPr/>
          <p:nvPr userDrawn="1"/>
        </p:nvSpPr>
        <p:spPr>
          <a:xfrm>
            <a:off x="11880418" y="7357555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12133675" y="761162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3270190" y="7753900"/>
            <a:ext cx="4250597" cy="1096266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70190" y="6921747"/>
            <a:ext cx="42505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13355918" y="7629761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7" name="円/楕円 4"/>
          <p:cNvSpPr/>
          <p:nvPr userDrawn="1"/>
        </p:nvSpPr>
        <p:spPr>
          <a:xfrm>
            <a:off x="5346461" y="7361665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5599718" y="7615737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816225" y="7758010"/>
            <a:ext cx="4250597" cy="1096266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816225" y="6925857"/>
            <a:ext cx="4250597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3138907" y="7633871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2941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94" userDrawn="1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9537980" y="2238722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円/楕円 4"/>
          <p:cNvSpPr/>
          <p:nvPr userDrawn="1"/>
        </p:nvSpPr>
        <p:spPr>
          <a:xfrm>
            <a:off x="8217564" y="2232491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 userDrawn="1"/>
        </p:nvSpPr>
        <p:spPr>
          <a:xfrm>
            <a:off x="8341124" y="2447620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537980" y="3645050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円/楕円 4"/>
          <p:cNvSpPr/>
          <p:nvPr userDrawn="1"/>
        </p:nvSpPr>
        <p:spPr>
          <a:xfrm>
            <a:off x="8217564" y="3638819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8341124" y="3853948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37980" y="5051378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4"/>
          <p:cNvSpPr/>
          <p:nvPr userDrawn="1"/>
        </p:nvSpPr>
        <p:spPr>
          <a:xfrm>
            <a:off x="8217564" y="5045147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8341124" y="5260276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37980" y="6457706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円/楕円 4"/>
          <p:cNvSpPr/>
          <p:nvPr userDrawn="1"/>
        </p:nvSpPr>
        <p:spPr>
          <a:xfrm>
            <a:off x="8217564" y="6451475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8341124" y="6666604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37980" y="7864032"/>
            <a:ext cx="7854670" cy="1131914"/>
          </a:xfrm>
        </p:spPr>
        <p:txBody>
          <a:bodyPr anchor="ctr"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円/楕円 4"/>
          <p:cNvSpPr/>
          <p:nvPr userDrawn="1"/>
        </p:nvSpPr>
        <p:spPr>
          <a:xfrm>
            <a:off x="8217564" y="7857801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8341124" y="8072930"/>
            <a:ext cx="8893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</a:rPr>
              <a:t>05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808892" y="2215248"/>
            <a:ext cx="6752493" cy="678069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2872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フリーフォーム 41"/>
          <p:cNvSpPr/>
          <p:nvPr userDrawn="1"/>
        </p:nvSpPr>
        <p:spPr>
          <a:xfrm rot="2700000">
            <a:off x="6793057" y="1649341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2700000">
            <a:off x="2128748" y="472143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 rot="2700000">
            <a:off x="12367248" y="30890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 rot="2700000">
            <a:off x="6195271" y="6129705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3326919" y="1476686"/>
            <a:ext cx="5412207" cy="5190503"/>
            <a:chOff x="3326919" y="1476686"/>
            <a:chExt cx="5412207" cy="5190503"/>
          </a:xfrm>
        </p:grpSpPr>
        <p:sp>
          <p:nvSpPr>
            <p:cNvPr id="38" name="フリーフォーム 37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599070" y="3510121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700897" y="3481545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6811422" y="2903055"/>
            <a:ext cx="5464797" cy="5190503"/>
            <a:chOff x="6811422" y="2903055"/>
            <a:chExt cx="5464797" cy="5190503"/>
          </a:xfrm>
        </p:grpSpPr>
        <p:sp>
          <p:nvSpPr>
            <p:cNvPr id="39" name="フリーフォーム 38"/>
            <p:cNvSpPr/>
            <p:nvPr userDrawn="1"/>
          </p:nvSpPr>
          <p:spPr>
            <a:xfrm rot="2700000">
              <a:off x="6548750" y="3165727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 userDrawn="1"/>
          </p:nvSpPr>
          <p:spPr>
            <a:xfrm>
              <a:off x="11136163" y="491839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191081" y="492245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295924" y="4329423"/>
            <a:ext cx="5479402" cy="5190503"/>
            <a:chOff x="10295924" y="4329423"/>
            <a:chExt cx="5479402" cy="5190503"/>
          </a:xfrm>
        </p:grpSpPr>
        <p:sp>
          <p:nvSpPr>
            <p:cNvPr id="40" name="フリーフォーム 39"/>
            <p:cNvSpPr/>
            <p:nvPr userDrawn="1"/>
          </p:nvSpPr>
          <p:spPr>
            <a:xfrm rot="2700000">
              <a:off x="10033252" y="4592095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 userDrawn="1"/>
          </p:nvSpPr>
          <p:spPr>
            <a:xfrm>
              <a:off x="14635270" y="637555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677628" y="6329481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0728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リーフォーム 32"/>
          <p:cNvSpPr/>
          <p:nvPr userDrawn="1"/>
        </p:nvSpPr>
        <p:spPr>
          <a:xfrm rot="2700000">
            <a:off x="1513825" y="2761114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581149" y="3053187"/>
            <a:ext cx="4131127" cy="4128938"/>
            <a:chOff x="3326919" y="1476686"/>
            <a:chExt cx="5193255" cy="5190503"/>
          </a:xfrm>
        </p:grpSpPr>
        <p:sp>
          <p:nvSpPr>
            <p:cNvPr id="38" name="フリーフォーム 37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380118" y="3291171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33235" y="4578264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7124851" y="3077444"/>
            <a:ext cx="4364293" cy="4128938"/>
            <a:chOff x="3326919" y="1476686"/>
            <a:chExt cx="5486368" cy="5190503"/>
          </a:xfrm>
        </p:grpSpPr>
        <p:sp>
          <p:nvSpPr>
            <p:cNvPr id="25" name="フリーフォーム 24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 userDrawn="1"/>
          </p:nvSpPr>
          <p:spPr>
            <a:xfrm>
              <a:off x="7380119" y="3291171"/>
              <a:ext cx="1433168" cy="1392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76937" y="4602521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8" name="グループ化 27"/>
          <p:cNvGrpSpPr/>
          <p:nvPr userDrawn="1"/>
        </p:nvGrpSpPr>
        <p:grpSpPr>
          <a:xfrm>
            <a:off x="12668553" y="3077444"/>
            <a:ext cx="4364292" cy="4128938"/>
            <a:chOff x="3326919" y="1476686"/>
            <a:chExt cx="5486367" cy="5190503"/>
          </a:xfrm>
        </p:grpSpPr>
        <p:sp>
          <p:nvSpPr>
            <p:cNvPr id="29" name="フリーフォーム 28"/>
            <p:cNvSpPr/>
            <p:nvPr userDrawn="1"/>
          </p:nvSpPr>
          <p:spPr>
            <a:xfrm rot="2700000">
              <a:off x="3064247" y="1739358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 userDrawn="1"/>
          </p:nvSpPr>
          <p:spPr>
            <a:xfrm>
              <a:off x="7380118" y="3291171"/>
              <a:ext cx="1433168" cy="1392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639" y="4602521"/>
            <a:ext cx="370502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フリーフォーム 31"/>
          <p:cNvSpPr/>
          <p:nvPr userDrawn="1"/>
        </p:nvSpPr>
        <p:spPr>
          <a:xfrm rot="2700000">
            <a:off x="6102172" y="20986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 userDrawn="1"/>
        </p:nvSpPr>
        <p:spPr>
          <a:xfrm rot="2700000">
            <a:off x="12195797" y="3089076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951948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6786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019245" y="5435112"/>
            <a:ext cx="5249147" cy="292307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98091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017589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2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45262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9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072591" y="2483603"/>
            <a:ext cx="5240658" cy="329966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9" name="テキスト プレースホルダー 58"/>
          <p:cNvSpPr>
            <a:spLocks noGrp="1"/>
          </p:cNvSpPr>
          <p:nvPr>
            <p:ph type="body" sz="quarter" idx="12" hasCustomPrompt="1"/>
          </p:nvPr>
        </p:nvSpPr>
        <p:spPr>
          <a:xfrm>
            <a:off x="1017589" y="4155702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テキスト プレースホルダー 59"/>
          <p:cNvSpPr>
            <a:spLocks noGrp="1"/>
          </p:cNvSpPr>
          <p:nvPr>
            <p:ph type="body" sz="quarter" idx="30" hasCustomPrompt="1"/>
          </p:nvPr>
        </p:nvSpPr>
        <p:spPr>
          <a:xfrm>
            <a:off x="6545262" y="4156471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60"/>
          <p:cNvSpPr>
            <a:spLocks noGrp="1"/>
          </p:cNvSpPr>
          <p:nvPr>
            <p:ph type="body" sz="quarter" idx="31" hasCustomPrompt="1"/>
          </p:nvPr>
        </p:nvSpPr>
        <p:spPr>
          <a:xfrm>
            <a:off x="12072591" y="4156471"/>
            <a:ext cx="5248199" cy="1626792"/>
          </a:xfrm>
          <a:custGeom>
            <a:avLst/>
            <a:gdLst>
              <a:gd name="connsiteX0" fmla="*/ 2785606 w 5248199"/>
              <a:gd name="connsiteY0" fmla="*/ 0 h 1626792"/>
              <a:gd name="connsiteX1" fmla="*/ 3621408 w 5248199"/>
              <a:gd name="connsiteY1" fmla="*/ 0 h 1626792"/>
              <a:gd name="connsiteX2" fmla="*/ 5248199 w 5248199"/>
              <a:gd name="connsiteY2" fmla="*/ 1626791 h 1626792"/>
              <a:gd name="connsiteX3" fmla="*/ 4432509 w 5248199"/>
              <a:gd name="connsiteY3" fmla="*/ 1626791 h 1626792"/>
              <a:gd name="connsiteX4" fmla="*/ 4432509 w 5248199"/>
              <a:gd name="connsiteY4" fmla="*/ 1626792 h 1626792"/>
              <a:gd name="connsiteX5" fmla="*/ 0 w 5248199"/>
              <a:gd name="connsiteY5" fmla="*/ 1626792 h 1626792"/>
              <a:gd name="connsiteX6" fmla="*/ 0 w 5248199"/>
              <a:gd name="connsiteY6" fmla="*/ 1035791 h 1626792"/>
              <a:gd name="connsiteX7" fmla="*/ 3821397 w 5248199"/>
              <a:gd name="connsiteY7" fmla="*/ 1035791 h 162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8199" h="1626792">
                <a:moveTo>
                  <a:pt x="2785606" y="0"/>
                </a:moveTo>
                <a:lnTo>
                  <a:pt x="3621408" y="0"/>
                </a:lnTo>
                <a:lnTo>
                  <a:pt x="5248199" y="1626791"/>
                </a:lnTo>
                <a:lnTo>
                  <a:pt x="4432509" y="1626791"/>
                </a:lnTo>
                <a:lnTo>
                  <a:pt x="4432509" y="1626792"/>
                </a:lnTo>
                <a:lnTo>
                  <a:pt x="0" y="1626792"/>
                </a:lnTo>
                <a:lnTo>
                  <a:pt x="0" y="1035791"/>
                </a:lnTo>
                <a:lnTo>
                  <a:pt x="3821397" y="103579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90387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618060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2145389" y="5092614"/>
            <a:ext cx="5124677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009100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63938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076397" y="6015037"/>
            <a:ext cx="5249147" cy="2771775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74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フリーフォーム 51"/>
          <p:cNvSpPr/>
          <p:nvPr userDrawn="1"/>
        </p:nvSpPr>
        <p:spPr>
          <a:xfrm rot="2700000">
            <a:off x="10253326" y="2109214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1612770" y="221114"/>
            <a:ext cx="7388422" cy="6827572"/>
            <a:chOff x="1612770" y="221114"/>
            <a:chExt cx="7388422" cy="6827572"/>
          </a:xfrm>
        </p:grpSpPr>
        <p:sp>
          <p:nvSpPr>
            <p:cNvPr id="65" name="フリーフォーム 64"/>
            <p:cNvSpPr/>
            <p:nvPr userDrawn="1"/>
          </p:nvSpPr>
          <p:spPr>
            <a:xfrm rot="2700000">
              <a:off x="1350155" y="483729"/>
              <a:ext cx="6827572" cy="6302341"/>
            </a:xfrm>
            <a:custGeom>
              <a:avLst/>
              <a:gdLst>
                <a:gd name="connsiteX0" fmla="*/ 3192491 w 6827572"/>
                <a:gd name="connsiteY0" fmla="*/ 742950 h 6302341"/>
                <a:gd name="connsiteX1" fmla="*/ 3935441 w 6827572"/>
                <a:gd name="connsiteY1" fmla="*/ 0 h 6302341"/>
                <a:gd name="connsiteX2" fmla="*/ 6827572 w 6827572"/>
                <a:gd name="connsiteY2" fmla="*/ 0 h 6302341"/>
                <a:gd name="connsiteX3" fmla="*/ 6102500 w 6827572"/>
                <a:gd name="connsiteY3" fmla="*/ 725072 h 6302341"/>
                <a:gd name="connsiteX4" fmla="*/ 6102501 w 6827572"/>
                <a:gd name="connsiteY4" fmla="*/ 725073 h 6302341"/>
                <a:gd name="connsiteX5" fmla="*/ 2162414 w 6827572"/>
                <a:gd name="connsiteY5" fmla="*/ 4665160 h 6302341"/>
                <a:gd name="connsiteX6" fmla="*/ 2162414 w 6827572"/>
                <a:gd name="connsiteY6" fmla="*/ 4665160 h 6302341"/>
                <a:gd name="connsiteX7" fmla="*/ 525233 w 6827572"/>
                <a:gd name="connsiteY7" fmla="*/ 6302341 h 6302341"/>
                <a:gd name="connsiteX8" fmla="*/ 0 w 6827572"/>
                <a:gd name="connsiteY8" fmla="*/ 5777107 h 6302341"/>
                <a:gd name="connsiteX9" fmla="*/ 1637181 w 6827572"/>
                <a:gd name="connsiteY9" fmla="*/ 4139926 h 6302341"/>
                <a:gd name="connsiteX10" fmla="*/ 1637069 w 6827572"/>
                <a:gd name="connsiteY10" fmla="*/ 4139815 h 6302341"/>
                <a:gd name="connsiteX11" fmla="*/ 5033934 w 6827572"/>
                <a:gd name="connsiteY11" fmla="*/ 742950 h 63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7572" h="6302341">
                  <a:moveTo>
                    <a:pt x="3192491" y="742950"/>
                  </a:moveTo>
                  <a:lnTo>
                    <a:pt x="3935441" y="0"/>
                  </a:lnTo>
                  <a:lnTo>
                    <a:pt x="6827572" y="0"/>
                  </a:lnTo>
                  <a:lnTo>
                    <a:pt x="6102500" y="725072"/>
                  </a:lnTo>
                  <a:lnTo>
                    <a:pt x="6102501" y="725073"/>
                  </a:lnTo>
                  <a:lnTo>
                    <a:pt x="2162414" y="4665160"/>
                  </a:lnTo>
                  <a:lnTo>
                    <a:pt x="2162414" y="4665160"/>
                  </a:lnTo>
                  <a:lnTo>
                    <a:pt x="525233" y="6302341"/>
                  </a:lnTo>
                  <a:lnTo>
                    <a:pt x="0" y="5777107"/>
                  </a:lnTo>
                  <a:lnTo>
                    <a:pt x="1637181" y="4139926"/>
                  </a:lnTo>
                  <a:lnTo>
                    <a:pt x="1637069" y="4139815"/>
                  </a:lnTo>
                  <a:lnTo>
                    <a:pt x="5033934" y="742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 userDrawn="1"/>
          </p:nvSpPr>
          <p:spPr>
            <a:xfrm>
              <a:off x="7861136" y="3073044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01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5088923" y="1637232"/>
            <a:ext cx="6667652" cy="6230468"/>
            <a:chOff x="5088923" y="1637232"/>
            <a:chExt cx="6667652" cy="6230468"/>
          </a:xfrm>
        </p:grpSpPr>
        <p:sp>
          <p:nvSpPr>
            <p:cNvPr id="66" name="フリーフォーム 65"/>
            <p:cNvSpPr/>
            <p:nvPr userDrawn="1"/>
          </p:nvSpPr>
          <p:spPr>
            <a:xfrm rot="2700000">
              <a:off x="4826307" y="1899848"/>
              <a:ext cx="6230468" cy="5705236"/>
            </a:xfrm>
            <a:custGeom>
              <a:avLst/>
              <a:gdLst>
                <a:gd name="connsiteX0" fmla="*/ 2595387 w 6230468"/>
                <a:gd name="connsiteY0" fmla="*/ 742950 h 5705236"/>
                <a:gd name="connsiteX1" fmla="*/ 3338337 w 6230468"/>
                <a:gd name="connsiteY1" fmla="*/ 0 h 5705236"/>
                <a:gd name="connsiteX2" fmla="*/ 6230468 w 6230468"/>
                <a:gd name="connsiteY2" fmla="*/ 0 h 5705236"/>
                <a:gd name="connsiteX3" fmla="*/ 5505396 w 6230468"/>
                <a:gd name="connsiteY3" fmla="*/ 725072 h 5705236"/>
                <a:gd name="connsiteX4" fmla="*/ 5505397 w 6230468"/>
                <a:gd name="connsiteY4" fmla="*/ 725073 h 5705236"/>
                <a:gd name="connsiteX5" fmla="*/ 1710117 w 6230468"/>
                <a:gd name="connsiteY5" fmla="*/ 4520353 h 5705236"/>
                <a:gd name="connsiteX6" fmla="*/ 1565310 w 6230468"/>
                <a:gd name="connsiteY6" fmla="*/ 4665160 h 5705236"/>
                <a:gd name="connsiteX7" fmla="*/ 525233 w 6230468"/>
                <a:gd name="connsiteY7" fmla="*/ 5705236 h 5705236"/>
                <a:gd name="connsiteX8" fmla="*/ 0 w 6230468"/>
                <a:gd name="connsiteY8" fmla="*/ 5180003 h 5705236"/>
                <a:gd name="connsiteX9" fmla="*/ 1040077 w 6230468"/>
                <a:gd name="connsiteY9" fmla="*/ 4139927 h 5705236"/>
                <a:gd name="connsiteX10" fmla="*/ 1039965 w 6230468"/>
                <a:gd name="connsiteY10" fmla="*/ 4139815 h 5705236"/>
                <a:gd name="connsiteX11" fmla="*/ 4436830 w 6230468"/>
                <a:gd name="connsiteY11" fmla="*/ 742950 h 57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30468" h="5705236">
                  <a:moveTo>
                    <a:pt x="2595387" y="742950"/>
                  </a:moveTo>
                  <a:lnTo>
                    <a:pt x="3338337" y="0"/>
                  </a:lnTo>
                  <a:lnTo>
                    <a:pt x="6230468" y="0"/>
                  </a:lnTo>
                  <a:lnTo>
                    <a:pt x="5505396" y="725072"/>
                  </a:lnTo>
                  <a:lnTo>
                    <a:pt x="5505397" y="725073"/>
                  </a:lnTo>
                  <a:lnTo>
                    <a:pt x="1710117" y="4520353"/>
                  </a:lnTo>
                  <a:lnTo>
                    <a:pt x="1565310" y="4665160"/>
                  </a:lnTo>
                  <a:lnTo>
                    <a:pt x="525233" y="5705236"/>
                  </a:lnTo>
                  <a:lnTo>
                    <a:pt x="0" y="5180003"/>
                  </a:lnTo>
                  <a:lnTo>
                    <a:pt x="1040077" y="4139927"/>
                  </a:lnTo>
                  <a:lnTo>
                    <a:pt x="1039965" y="4139815"/>
                  </a:lnTo>
                  <a:lnTo>
                    <a:pt x="4436830" y="742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 userDrawn="1"/>
          </p:nvSpPr>
          <p:spPr>
            <a:xfrm>
              <a:off x="10616519" y="4190610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02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8440954" y="3001937"/>
            <a:ext cx="6071004" cy="5736188"/>
            <a:chOff x="8440954" y="3001937"/>
            <a:chExt cx="6071004" cy="5736188"/>
          </a:xfrm>
        </p:grpSpPr>
        <p:sp>
          <p:nvSpPr>
            <p:cNvPr id="67" name="フリーフォーム 66"/>
            <p:cNvSpPr/>
            <p:nvPr userDrawn="1"/>
          </p:nvSpPr>
          <p:spPr>
            <a:xfrm rot="2700000">
              <a:off x="8178338" y="3264553"/>
              <a:ext cx="5736188" cy="5210956"/>
            </a:xfrm>
            <a:custGeom>
              <a:avLst/>
              <a:gdLst>
                <a:gd name="connsiteX0" fmla="*/ 2101107 w 5736188"/>
                <a:gd name="connsiteY0" fmla="*/ 742950 h 5210956"/>
                <a:gd name="connsiteX1" fmla="*/ 2844057 w 5736188"/>
                <a:gd name="connsiteY1" fmla="*/ 0 h 5210956"/>
                <a:gd name="connsiteX2" fmla="*/ 5736188 w 5736188"/>
                <a:gd name="connsiteY2" fmla="*/ 0 h 5210956"/>
                <a:gd name="connsiteX3" fmla="*/ 5011116 w 5736188"/>
                <a:gd name="connsiteY3" fmla="*/ 725072 h 5210956"/>
                <a:gd name="connsiteX4" fmla="*/ 5011117 w 5736188"/>
                <a:gd name="connsiteY4" fmla="*/ 725073 h 5210956"/>
                <a:gd name="connsiteX5" fmla="*/ 1215837 w 5736188"/>
                <a:gd name="connsiteY5" fmla="*/ 4520353 h 5210956"/>
                <a:gd name="connsiteX6" fmla="*/ 1071030 w 5736188"/>
                <a:gd name="connsiteY6" fmla="*/ 4665160 h 5210956"/>
                <a:gd name="connsiteX7" fmla="*/ 525234 w 5736188"/>
                <a:gd name="connsiteY7" fmla="*/ 5210956 h 5210956"/>
                <a:gd name="connsiteX8" fmla="*/ 0 w 5736188"/>
                <a:gd name="connsiteY8" fmla="*/ 4685723 h 5210956"/>
                <a:gd name="connsiteX9" fmla="*/ 545797 w 5736188"/>
                <a:gd name="connsiteY9" fmla="*/ 4139927 h 5210956"/>
                <a:gd name="connsiteX10" fmla="*/ 545685 w 5736188"/>
                <a:gd name="connsiteY10" fmla="*/ 4139815 h 5210956"/>
                <a:gd name="connsiteX11" fmla="*/ 3942550 w 5736188"/>
                <a:gd name="connsiteY11" fmla="*/ 742950 h 521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6188" h="5210956">
                  <a:moveTo>
                    <a:pt x="2101107" y="742950"/>
                  </a:moveTo>
                  <a:lnTo>
                    <a:pt x="2844057" y="0"/>
                  </a:lnTo>
                  <a:lnTo>
                    <a:pt x="5736188" y="0"/>
                  </a:lnTo>
                  <a:lnTo>
                    <a:pt x="5011116" y="725072"/>
                  </a:lnTo>
                  <a:lnTo>
                    <a:pt x="5011117" y="725073"/>
                  </a:lnTo>
                  <a:lnTo>
                    <a:pt x="1215837" y="4520353"/>
                  </a:lnTo>
                  <a:lnTo>
                    <a:pt x="1071030" y="4665160"/>
                  </a:lnTo>
                  <a:lnTo>
                    <a:pt x="525234" y="5210956"/>
                  </a:lnTo>
                  <a:lnTo>
                    <a:pt x="0" y="4685723"/>
                  </a:lnTo>
                  <a:lnTo>
                    <a:pt x="545797" y="4139927"/>
                  </a:lnTo>
                  <a:lnTo>
                    <a:pt x="545685" y="4139815"/>
                  </a:lnTo>
                  <a:lnTo>
                    <a:pt x="3942550" y="742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テキスト ボックス 32"/>
            <p:cNvSpPr txBox="1"/>
            <p:nvPr userDrawn="1"/>
          </p:nvSpPr>
          <p:spPr>
            <a:xfrm>
              <a:off x="13371902" y="5308176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03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>
            <a:off x="11855133" y="4392308"/>
            <a:ext cx="5412207" cy="5190503"/>
            <a:chOff x="11855133" y="4392308"/>
            <a:chExt cx="5412207" cy="5190503"/>
          </a:xfrm>
        </p:grpSpPr>
        <p:sp>
          <p:nvSpPr>
            <p:cNvPr id="37" name="フリーフォーム 36"/>
            <p:cNvSpPr/>
            <p:nvPr userDrawn="1"/>
          </p:nvSpPr>
          <p:spPr>
            <a:xfrm rot="2700000">
              <a:off x="11592461" y="4654980"/>
              <a:ext cx="5190503" cy="4665160"/>
            </a:xfrm>
            <a:custGeom>
              <a:avLst/>
              <a:gdLst>
                <a:gd name="connsiteX0" fmla="*/ 1555422 w 5190503"/>
                <a:gd name="connsiteY0" fmla="*/ 742950 h 4665160"/>
                <a:gd name="connsiteX1" fmla="*/ 2298372 w 5190503"/>
                <a:gd name="connsiteY1" fmla="*/ 0 h 4665160"/>
                <a:gd name="connsiteX2" fmla="*/ 5190503 w 5190503"/>
                <a:gd name="connsiteY2" fmla="*/ 0 h 4665160"/>
                <a:gd name="connsiteX3" fmla="*/ 4465431 w 5190503"/>
                <a:gd name="connsiteY3" fmla="*/ 725072 h 4665160"/>
                <a:gd name="connsiteX4" fmla="*/ 4465432 w 5190503"/>
                <a:gd name="connsiteY4" fmla="*/ 725073 h 4665160"/>
                <a:gd name="connsiteX5" fmla="*/ 525345 w 5190503"/>
                <a:gd name="connsiteY5" fmla="*/ 4665160 h 4665160"/>
                <a:gd name="connsiteX6" fmla="*/ 0 w 5190503"/>
                <a:gd name="connsiteY6" fmla="*/ 4139815 h 4665160"/>
                <a:gd name="connsiteX7" fmla="*/ 3396865 w 5190503"/>
                <a:gd name="connsiteY7" fmla="*/ 742950 h 46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0503" h="4665160">
                  <a:moveTo>
                    <a:pt x="1555422" y="742950"/>
                  </a:moveTo>
                  <a:lnTo>
                    <a:pt x="2298372" y="0"/>
                  </a:lnTo>
                  <a:lnTo>
                    <a:pt x="5190503" y="0"/>
                  </a:lnTo>
                  <a:lnTo>
                    <a:pt x="4465431" y="725072"/>
                  </a:lnTo>
                  <a:lnTo>
                    <a:pt x="4465432" y="725073"/>
                  </a:lnTo>
                  <a:lnTo>
                    <a:pt x="525345" y="4665160"/>
                  </a:lnTo>
                  <a:lnTo>
                    <a:pt x="0" y="4139815"/>
                  </a:lnTo>
                  <a:lnTo>
                    <a:pt x="3396865" y="7429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テキスト ボックス 46"/>
            <p:cNvSpPr txBox="1"/>
            <p:nvPr userDrawn="1"/>
          </p:nvSpPr>
          <p:spPr>
            <a:xfrm>
              <a:off x="16127284" y="6425743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600" dirty="0">
                  <a:solidFill>
                    <a:schemeClr val="bg1"/>
                  </a:solidFill>
                </a:rPr>
                <a:t>04</a:t>
              </a:r>
              <a:endParaRPr kumimoji="1" lang="ja-JP" alt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フリーフォーム 52"/>
          <p:cNvSpPr/>
          <p:nvPr userDrawn="1"/>
        </p:nvSpPr>
        <p:spPr>
          <a:xfrm rot="2700000">
            <a:off x="721152" y="1052069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 userDrawn="1"/>
        </p:nvSpPr>
        <p:spPr>
          <a:xfrm rot="2700000">
            <a:off x="15266296" y="3096793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プレースホルダー 1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92313" y="3075687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テキスト プレースホルダー 1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730030" y="4180178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1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32646" y="529765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1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250219" y="6428276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12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29026" y="3941071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12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118631" y="5043921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554582" y="6166842"/>
            <a:ext cx="3138383" cy="3234238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12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077106" y="7298904"/>
            <a:ext cx="6595110" cy="2102176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フリーフォーム 63"/>
          <p:cNvSpPr/>
          <p:nvPr userDrawn="1"/>
        </p:nvSpPr>
        <p:spPr>
          <a:xfrm rot="2700000">
            <a:off x="3171260" y="8080421"/>
            <a:ext cx="2545786" cy="2288121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313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37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i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楕円 9"/>
          <p:cNvSpPr/>
          <p:nvPr userDrawn="1"/>
        </p:nvSpPr>
        <p:spPr>
          <a:xfrm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 userDrawn="1"/>
        </p:nvSpPr>
        <p:spPr>
          <a:xfrm rot="18000000"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 userDrawn="1"/>
        </p:nvSpPr>
        <p:spPr>
          <a:xfrm rot="14400000">
            <a:off x="8043635" y="2583543"/>
            <a:ext cx="2200729" cy="6052457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 userDrawn="1"/>
        </p:nvSpPr>
        <p:spPr>
          <a:xfrm>
            <a:off x="9677017" y="3135364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 userDrawn="1"/>
        </p:nvSpPr>
        <p:spPr>
          <a:xfrm>
            <a:off x="6362317" y="6297664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 userDrawn="1"/>
        </p:nvSpPr>
        <p:spPr>
          <a:xfrm>
            <a:off x="10894271" y="7165661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2314973" y="3343674"/>
            <a:ext cx="5429628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2314973" y="2354353"/>
            <a:ext cx="5429628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422470" y="3119519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2960" y="6166982"/>
            <a:ext cx="5514403" cy="1791659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522960" y="5177661"/>
            <a:ext cx="5514403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079367" y="594282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2314973" y="6721633"/>
            <a:ext cx="5429628" cy="1798239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2314973" y="5732312"/>
            <a:ext cx="5429628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2422470" y="6497478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27" name="直線コネクタ 9"/>
          <p:cNvCxnSpPr>
            <a:stCxn id="15" idx="6"/>
            <a:endCxn id="19" idx="1"/>
          </p:cNvCxnSpPr>
          <p:nvPr userDrawn="1"/>
        </p:nvCxnSpPr>
        <p:spPr>
          <a:xfrm flipV="1">
            <a:off x="10062414" y="2727869"/>
            <a:ext cx="2252559" cy="60019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9"/>
          <p:cNvCxnSpPr>
            <a:stCxn id="22" idx="3"/>
            <a:endCxn id="16" idx="0"/>
          </p:cNvCxnSpPr>
          <p:nvPr userDrawn="1"/>
        </p:nvCxnSpPr>
        <p:spPr>
          <a:xfrm>
            <a:off x="6037363" y="5551177"/>
            <a:ext cx="517653" cy="746487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9"/>
          <p:cNvCxnSpPr>
            <a:stCxn id="17" idx="6"/>
            <a:endCxn id="25" idx="1"/>
          </p:cNvCxnSpPr>
          <p:nvPr userDrawn="1"/>
        </p:nvCxnSpPr>
        <p:spPr>
          <a:xfrm flipV="1">
            <a:off x="11279668" y="6105828"/>
            <a:ext cx="1035305" cy="1252532"/>
          </a:xfrm>
          <a:prstGeom prst="bentConnector3">
            <a:avLst>
              <a:gd name="adj1" fmla="val 682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274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882775" y="2500074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882775" y="3138994"/>
            <a:ext cx="4152900" cy="1269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882775" y="4379126"/>
            <a:ext cx="4152900" cy="280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1882775" y="7191719"/>
            <a:ext cx="4152900" cy="246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18"/>
          <p:cNvSpPr>
            <a:spLocks noGrp="1"/>
          </p:cNvSpPr>
          <p:nvPr>
            <p:ph type="body" sz="quarter" idx="31" hasCustomPrompt="1"/>
          </p:nvPr>
        </p:nvSpPr>
        <p:spPr>
          <a:xfrm>
            <a:off x="1882775" y="3143689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6" name="テキスト プレースホルダー 18"/>
          <p:cNvSpPr>
            <a:spLocks noGrp="1"/>
          </p:cNvSpPr>
          <p:nvPr>
            <p:ph type="body" sz="quarter" idx="13" hasCustomPrompt="1"/>
          </p:nvPr>
        </p:nvSpPr>
        <p:spPr>
          <a:xfrm>
            <a:off x="1882775" y="2504769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7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1882775" y="454442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18"/>
          <p:cNvSpPr>
            <a:spLocks noGrp="1"/>
          </p:cNvSpPr>
          <p:nvPr>
            <p:ph type="body" sz="quarter" idx="32" hasCustomPrompt="1"/>
          </p:nvPr>
        </p:nvSpPr>
        <p:spPr>
          <a:xfrm>
            <a:off x="1882775" y="5181775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18"/>
          <p:cNvSpPr>
            <a:spLocks noGrp="1"/>
          </p:cNvSpPr>
          <p:nvPr>
            <p:ph type="body" sz="quarter" idx="33" hasCustomPrompt="1"/>
          </p:nvPr>
        </p:nvSpPr>
        <p:spPr>
          <a:xfrm>
            <a:off x="1882775" y="5819122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18"/>
          <p:cNvSpPr>
            <a:spLocks noGrp="1"/>
          </p:cNvSpPr>
          <p:nvPr>
            <p:ph type="body" sz="quarter" idx="34" hasCustomPrompt="1"/>
          </p:nvPr>
        </p:nvSpPr>
        <p:spPr>
          <a:xfrm>
            <a:off x="1882775" y="645647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7064375" y="2496502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064375" y="3135422"/>
            <a:ext cx="4152900" cy="1269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7064375" y="4375554"/>
            <a:ext cx="4152900" cy="2805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7064375" y="7188147"/>
            <a:ext cx="4152900" cy="246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8"/>
          <p:cNvSpPr>
            <a:spLocks noGrp="1"/>
          </p:cNvSpPr>
          <p:nvPr>
            <p:ph type="body" sz="quarter" idx="35" hasCustomPrompt="1"/>
          </p:nvPr>
        </p:nvSpPr>
        <p:spPr>
          <a:xfrm>
            <a:off x="7064375" y="3140117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8" name="テキスト プレースホルダー 18"/>
          <p:cNvSpPr>
            <a:spLocks noGrp="1"/>
          </p:cNvSpPr>
          <p:nvPr>
            <p:ph type="body" sz="quarter" idx="36" hasCustomPrompt="1"/>
          </p:nvPr>
        </p:nvSpPr>
        <p:spPr>
          <a:xfrm>
            <a:off x="7064375" y="2501197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39" name="テキスト プレースホルダー 18"/>
          <p:cNvSpPr>
            <a:spLocks noGrp="1"/>
          </p:cNvSpPr>
          <p:nvPr>
            <p:ph type="body" sz="quarter" idx="37" hasCustomPrompt="1"/>
          </p:nvPr>
        </p:nvSpPr>
        <p:spPr>
          <a:xfrm>
            <a:off x="7064375" y="4540856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18"/>
          <p:cNvSpPr>
            <a:spLocks noGrp="1"/>
          </p:cNvSpPr>
          <p:nvPr>
            <p:ph type="body" sz="quarter" idx="38" hasCustomPrompt="1"/>
          </p:nvPr>
        </p:nvSpPr>
        <p:spPr>
          <a:xfrm>
            <a:off x="7064375" y="5178203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18"/>
          <p:cNvSpPr>
            <a:spLocks noGrp="1"/>
          </p:cNvSpPr>
          <p:nvPr>
            <p:ph type="body" sz="quarter" idx="39" hasCustomPrompt="1"/>
          </p:nvPr>
        </p:nvSpPr>
        <p:spPr>
          <a:xfrm>
            <a:off x="7064375" y="581555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18"/>
          <p:cNvSpPr>
            <a:spLocks noGrp="1"/>
          </p:cNvSpPr>
          <p:nvPr>
            <p:ph type="body" sz="quarter" idx="40" hasCustomPrompt="1"/>
          </p:nvPr>
        </p:nvSpPr>
        <p:spPr>
          <a:xfrm>
            <a:off x="7064375" y="645289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2245975" y="2492882"/>
            <a:ext cx="4152900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2245975" y="3131802"/>
            <a:ext cx="4152900" cy="1269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45" name="正方形/長方形 44"/>
          <p:cNvSpPr/>
          <p:nvPr userDrawn="1"/>
        </p:nvSpPr>
        <p:spPr>
          <a:xfrm>
            <a:off x="12245975" y="4371934"/>
            <a:ext cx="4152900" cy="2805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12245975" y="7184527"/>
            <a:ext cx="4152900" cy="246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18"/>
          <p:cNvSpPr>
            <a:spLocks noGrp="1"/>
          </p:cNvSpPr>
          <p:nvPr>
            <p:ph type="body" sz="quarter" idx="41" hasCustomPrompt="1"/>
          </p:nvPr>
        </p:nvSpPr>
        <p:spPr>
          <a:xfrm>
            <a:off x="12245975" y="3136497"/>
            <a:ext cx="4152900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48" name="テキスト プレースホルダー 18"/>
          <p:cNvSpPr>
            <a:spLocks noGrp="1"/>
          </p:cNvSpPr>
          <p:nvPr>
            <p:ph type="body" sz="quarter" idx="42" hasCustomPrompt="1"/>
          </p:nvPr>
        </p:nvSpPr>
        <p:spPr>
          <a:xfrm>
            <a:off x="12245975" y="2497577"/>
            <a:ext cx="4152900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49" name="テキスト プレースホルダー 18"/>
          <p:cNvSpPr>
            <a:spLocks noGrp="1"/>
          </p:cNvSpPr>
          <p:nvPr>
            <p:ph type="body" sz="quarter" idx="43" hasCustomPrompt="1"/>
          </p:nvPr>
        </p:nvSpPr>
        <p:spPr>
          <a:xfrm>
            <a:off x="12245975" y="4537236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18"/>
          <p:cNvSpPr>
            <a:spLocks noGrp="1"/>
          </p:cNvSpPr>
          <p:nvPr>
            <p:ph type="body" sz="quarter" idx="44" hasCustomPrompt="1"/>
          </p:nvPr>
        </p:nvSpPr>
        <p:spPr>
          <a:xfrm>
            <a:off x="12245975" y="5174583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18"/>
          <p:cNvSpPr>
            <a:spLocks noGrp="1"/>
          </p:cNvSpPr>
          <p:nvPr>
            <p:ph type="body" sz="quarter" idx="45" hasCustomPrompt="1"/>
          </p:nvPr>
        </p:nvSpPr>
        <p:spPr>
          <a:xfrm>
            <a:off x="12245975" y="5811930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2" name="テキスト プレースホルダー 18"/>
          <p:cNvSpPr>
            <a:spLocks noGrp="1"/>
          </p:cNvSpPr>
          <p:nvPr>
            <p:ph type="body" sz="quarter" idx="46" hasCustomPrompt="1"/>
          </p:nvPr>
        </p:nvSpPr>
        <p:spPr>
          <a:xfrm>
            <a:off x="12245975" y="6449278"/>
            <a:ext cx="4152900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015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950791" y="2500074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0791" y="3138994"/>
            <a:ext cx="3867394" cy="1269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950791" y="4379126"/>
            <a:ext cx="3867394" cy="280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50791" y="7191719"/>
            <a:ext cx="3867394" cy="246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18"/>
          <p:cNvSpPr>
            <a:spLocks noGrp="1"/>
          </p:cNvSpPr>
          <p:nvPr>
            <p:ph type="body" sz="quarter" idx="31" hasCustomPrompt="1"/>
          </p:nvPr>
        </p:nvSpPr>
        <p:spPr>
          <a:xfrm>
            <a:off x="950791" y="3143689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6" name="テキスト プレースホルダー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0791" y="2504769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7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950791" y="454442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18"/>
          <p:cNvSpPr>
            <a:spLocks noGrp="1"/>
          </p:cNvSpPr>
          <p:nvPr>
            <p:ph type="body" sz="quarter" idx="32" hasCustomPrompt="1"/>
          </p:nvPr>
        </p:nvSpPr>
        <p:spPr>
          <a:xfrm>
            <a:off x="950791" y="5181775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18"/>
          <p:cNvSpPr>
            <a:spLocks noGrp="1"/>
          </p:cNvSpPr>
          <p:nvPr>
            <p:ph type="body" sz="quarter" idx="33" hasCustomPrompt="1"/>
          </p:nvPr>
        </p:nvSpPr>
        <p:spPr>
          <a:xfrm>
            <a:off x="950791" y="5819122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18"/>
          <p:cNvSpPr>
            <a:spLocks noGrp="1"/>
          </p:cNvSpPr>
          <p:nvPr>
            <p:ph type="body" sz="quarter" idx="34" hasCustomPrompt="1"/>
          </p:nvPr>
        </p:nvSpPr>
        <p:spPr>
          <a:xfrm>
            <a:off x="950791" y="645647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5125916" y="2496502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125916" y="3135422"/>
            <a:ext cx="3867394" cy="1269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5125916" y="4375554"/>
            <a:ext cx="3867394" cy="2805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5125916" y="7188147"/>
            <a:ext cx="3867394" cy="246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8"/>
          <p:cNvSpPr>
            <a:spLocks noGrp="1"/>
          </p:cNvSpPr>
          <p:nvPr>
            <p:ph type="body" sz="quarter" idx="35" hasCustomPrompt="1"/>
          </p:nvPr>
        </p:nvSpPr>
        <p:spPr>
          <a:xfrm>
            <a:off x="5125916" y="3140117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8" name="テキスト プレースホルダー 18"/>
          <p:cNvSpPr>
            <a:spLocks noGrp="1"/>
          </p:cNvSpPr>
          <p:nvPr>
            <p:ph type="body" sz="quarter" idx="36" hasCustomPrompt="1"/>
          </p:nvPr>
        </p:nvSpPr>
        <p:spPr>
          <a:xfrm>
            <a:off x="5125916" y="2501197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39" name="テキスト プレースホルダー 18"/>
          <p:cNvSpPr>
            <a:spLocks noGrp="1"/>
          </p:cNvSpPr>
          <p:nvPr>
            <p:ph type="body" sz="quarter" idx="37" hasCustomPrompt="1"/>
          </p:nvPr>
        </p:nvSpPr>
        <p:spPr>
          <a:xfrm>
            <a:off x="5125916" y="4540856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18"/>
          <p:cNvSpPr>
            <a:spLocks noGrp="1"/>
          </p:cNvSpPr>
          <p:nvPr>
            <p:ph type="body" sz="quarter" idx="38" hasCustomPrompt="1"/>
          </p:nvPr>
        </p:nvSpPr>
        <p:spPr>
          <a:xfrm>
            <a:off x="5125916" y="517820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18"/>
          <p:cNvSpPr>
            <a:spLocks noGrp="1"/>
          </p:cNvSpPr>
          <p:nvPr>
            <p:ph type="body" sz="quarter" idx="39" hasCustomPrompt="1"/>
          </p:nvPr>
        </p:nvSpPr>
        <p:spPr>
          <a:xfrm>
            <a:off x="5125916" y="581555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18"/>
          <p:cNvSpPr>
            <a:spLocks noGrp="1"/>
          </p:cNvSpPr>
          <p:nvPr>
            <p:ph type="body" sz="quarter" idx="40" hasCustomPrompt="1"/>
          </p:nvPr>
        </p:nvSpPr>
        <p:spPr>
          <a:xfrm>
            <a:off x="5125916" y="645289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9301041" y="2492882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9301041" y="3131802"/>
            <a:ext cx="3867394" cy="12699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45" name="正方形/長方形 44"/>
          <p:cNvSpPr/>
          <p:nvPr userDrawn="1"/>
        </p:nvSpPr>
        <p:spPr>
          <a:xfrm>
            <a:off x="9301041" y="4371934"/>
            <a:ext cx="3867394" cy="2805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301041" y="7184527"/>
            <a:ext cx="3867394" cy="246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18"/>
          <p:cNvSpPr>
            <a:spLocks noGrp="1"/>
          </p:cNvSpPr>
          <p:nvPr>
            <p:ph type="body" sz="quarter" idx="41" hasCustomPrompt="1"/>
          </p:nvPr>
        </p:nvSpPr>
        <p:spPr>
          <a:xfrm>
            <a:off x="9301041" y="3136497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48" name="テキスト プレースホルダー 18"/>
          <p:cNvSpPr>
            <a:spLocks noGrp="1"/>
          </p:cNvSpPr>
          <p:nvPr>
            <p:ph type="body" sz="quarter" idx="42" hasCustomPrompt="1"/>
          </p:nvPr>
        </p:nvSpPr>
        <p:spPr>
          <a:xfrm>
            <a:off x="9301041" y="2497577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49" name="テキスト プレースホルダー 18"/>
          <p:cNvSpPr>
            <a:spLocks noGrp="1"/>
          </p:cNvSpPr>
          <p:nvPr>
            <p:ph type="body" sz="quarter" idx="43" hasCustomPrompt="1"/>
          </p:nvPr>
        </p:nvSpPr>
        <p:spPr>
          <a:xfrm>
            <a:off x="9301041" y="4537236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18"/>
          <p:cNvSpPr>
            <a:spLocks noGrp="1"/>
          </p:cNvSpPr>
          <p:nvPr>
            <p:ph type="body" sz="quarter" idx="44" hasCustomPrompt="1"/>
          </p:nvPr>
        </p:nvSpPr>
        <p:spPr>
          <a:xfrm>
            <a:off x="9301041" y="517458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18"/>
          <p:cNvSpPr>
            <a:spLocks noGrp="1"/>
          </p:cNvSpPr>
          <p:nvPr>
            <p:ph type="body" sz="quarter" idx="45" hasCustomPrompt="1"/>
          </p:nvPr>
        </p:nvSpPr>
        <p:spPr>
          <a:xfrm>
            <a:off x="9301041" y="5811930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2" name="テキスト プレースホルダー 18"/>
          <p:cNvSpPr>
            <a:spLocks noGrp="1"/>
          </p:cNvSpPr>
          <p:nvPr>
            <p:ph type="body" sz="quarter" idx="46" hasCustomPrompt="1"/>
          </p:nvPr>
        </p:nvSpPr>
        <p:spPr>
          <a:xfrm>
            <a:off x="9301041" y="644927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13476166" y="2497577"/>
            <a:ext cx="3867394" cy="6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476166" y="3136497"/>
            <a:ext cx="3867394" cy="12699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3476166" y="4376629"/>
            <a:ext cx="3867394" cy="2805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3476166" y="7189222"/>
            <a:ext cx="3867394" cy="246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プレースホルダー 18"/>
          <p:cNvSpPr>
            <a:spLocks noGrp="1"/>
          </p:cNvSpPr>
          <p:nvPr>
            <p:ph type="body" sz="quarter" idx="47" hasCustomPrompt="1"/>
          </p:nvPr>
        </p:nvSpPr>
        <p:spPr>
          <a:xfrm>
            <a:off x="13476166" y="3141192"/>
            <a:ext cx="3867394" cy="1230742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8" name="テキスト プレースホルダー 18"/>
          <p:cNvSpPr>
            <a:spLocks noGrp="1"/>
          </p:cNvSpPr>
          <p:nvPr>
            <p:ph type="body" sz="quarter" idx="48" hasCustomPrompt="1"/>
          </p:nvPr>
        </p:nvSpPr>
        <p:spPr>
          <a:xfrm>
            <a:off x="13476166" y="2502272"/>
            <a:ext cx="3867394" cy="648000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Table Header</a:t>
            </a:r>
            <a:endParaRPr kumimoji="1" lang="ja-JP" altLang="en-US" dirty="0"/>
          </a:p>
        </p:txBody>
      </p:sp>
      <p:sp>
        <p:nvSpPr>
          <p:cNvPr id="59" name="テキスト プレースホルダー 18"/>
          <p:cNvSpPr>
            <a:spLocks noGrp="1"/>
          </p:cNvSpPr>
          <p:nvPr>
            <p:ph type="body" sz="quarter" idx="49" hasCustomPrompt="1"/>
          </p:nvPr>
        </p:nvSpPr>
        <p:spPr>
          <a:xfrm>
            <a:off x="13476166" y="4541931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0" name="テキスト プレースホルダー 18"/>
          <p:cNvSpPr>
            <a:spLocks noGrp="1"/>
          </p:cNvSpPr>
          <p:nvPr>
            <p:ph type="body" sz="quarter" idx="50" hasCustomPrompt="1"/>
          </p:nvPr>
        </p:nvSpPr>
        <p:spPr>
          <a:xfrm>
            <a:off x="13476166" y="5179278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1" name="テキスト プレースホルダー 18"/>
          <p:cNvSpPr>
            <a:spLocks noGrp="1"/>
          </p:cNvSpPr>
          <p:nvPr>
            <p:ph type="body" sz="quarter" idx="51" hasCustomPrompt="1"/>
          </p:nvPr>
        </p:nvSpPr>
        <p:spPr>
          <a:xfrm>
            <a:off x="13476166" y="5816625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2" name="テキスト プレースホルダー 18"/>
          <p:cNvSpPr>
            <a:spLocks noGrp="1"/>
          </p:cNvSpPr>
          <p:nvPr>
            <p:ph type="body" sz="quarter" idx="52" hasCustomPrompt="1"/>
          </p:nvPr>
        </p:nvSpPr>
        <p:spPr>
          <a:xfrm>
            <a:off x="13476166" y="6453973"/>
            <a:ext cx="3867394" cy="529194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51369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1289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21289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332240" y="4416703"/>
            <a:ext cx="161121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60594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60594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671545" y="4416703"/>
            <a:ext cx="161121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899899" y="4698914"/>
            <a:ext cx="5166812" cy="2908386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899899" y="3578967"/>
            <a:ext cx="5166812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010850" y="4416703"/>
            <a:ext cx="161121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3732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フリーフォーム 88"/>
          <p:cNvSpPr/>
          <p:nvPr userDrawn="1"/>
        </p:nvSpPr>
        <p:spPr>
          <a:xfrm flipH="1">
            <a:off x="7090483" y="3840023"/>
            <a:ext cx="1186761" cy="1961880"/>
          </a:xfrm>
          <a:custGeom>
            <a:avLst/>
            <a:gdLst>
              <a:gd name="connsiteX0" fmla="*/ 955911 w 1186761"/>
              <a:gd name="connsiteY0" fmla="*/ 0 h 1961880"/>
              <a:gd name="connsiteX1" fmla="*/ 967744 w 1186761"/>
              <a:gd name="connsiteY1" fmla="*/ 21021 h 1961880"/>
              <a:gd name="connsiteX2" fmla="*/ 1186761 w 1186761"/>
              <a:gd name="connsiteY2" fmla="*/ 944799 h 1961880"/>
              <a:gd name="connsiteX3" fmla="*/ 935168 w 1186761"/>
              <a:gd name="connsiteY3" fmla="*/ 1930146 h 1961880"/>
              <a:gd name="connsiteX4" fmla="*/ 916287 w 1186761"/>
              <a:gd name="connsiteY4" fmla="*/ 1961880 h 1961880"/>
              <a:gd name="connsiteX5" fmla="*/ 0 w 1186761"/>
              <a:gd name="connsiteY5" fmla="*/ 1432861 h 1961880"/>
              <a:gd name="connsiteX6" fmla="*/ 8472 w 1186761"/>
              <a:gd name="connsiteY6" fmla="*/ 1418915 h 1961880"/>
              <a:gd name="connsiteX7" fmla="*/ 128607 w 1186761"/>
              <a:gd name="connsiteY7" fmla="*/ 944466 h 1961880"/>
              <a:gd name="connsiteX8" fmla="*/ 59565 w 1186761"/>
              <a:gd name="connsiteY8" fmla="*/ 579492 h 1961880"/>
              <a:gd name="connsiteX9" fmla="*/ 37489 w 1186761"/>
              <a:gd name="connsiteY9" fmla="*/ 530251 h 196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6761" h="1961880">
                <a:moveTo>
                  <a:pt x="955911" y="0"/>
                </a:moveTo>
                <a:lnTo>
                  <a:pt x="967744" y="21021"/>
                </a:lnTo>
                <a:cubicBezTo>
                  <a:pt x="1107849" y="298703"/>
                  <a:pt x="1186761" y="612536"/>
                  <a:pt x="1186761" y="944799"/>
                </a:cubicBezTo>
                <a:cubicBezTo>
                  <a:pt x="1186761" y="1301938"/>
                  <a:pt x="1095592" y="1637782"/>
                  <a:pt x="935168" y="1930146"/>
                </a:cubicBezTo>
                <a:lnTo>
                  <a:pt x="916287" y="1961880"/>
                </a:lnTo>
                <a:lnTo>
                  <a:pt x="0" y="1432861"/>
                </a:lnTo>
                <a:lnTo>
                  <a:pt x="8472" y="1418915"/>
                </a:lnTo>
                <a:cubicBezTo>
                  <a:pt x="85088" y="1277879"/>
                  <a:pt x="128607" y="1116255"/>
                  <a:pt x="128607" y="944466"/>
                </a:cubicBezTo>
                <a:cubicBezTo>
                  <a:pt x="128607" y="815625"/>
                  <a:pt x="104127" y="692501"/>
                  <a:pt x="59565" y="579492"/>
                </a:cubicBezTo>
                <a:lnTo>
                  <a:pt x="37489" y="5302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8257714" y="7240469"/>
            <a:ext cx="1772573" cy="28871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2" name="グループ化 91"/>
          <p:cNvGrpSpPr/>
          <p:nvPr userDrawn="1"/>
        </p:nvGrpSpPr>
        <p:grpSpPr>
          <a:xfrm>
            <a:off x="8257714" y="7624159"/>
            <a:ext cx="1772573" cy="598272"/>
            <a:chOff x="8257714" y="7948214"/>
            <a:chExt cx="1772573" cy="598272"/>
          </a:xfrm>
        </p:grpSpPr>
        <p:sp>
          <p:nvSpPr>
            <p:cNvPr id="52" name="角丸四角形 51"/>
            <p:cNvSpPr/>
            <p:nvPr userDrawn="1"/>
          </p:nvSpPr>
          <p:spPr>
            <a:xfrm>
              <a:off x="8257714" y="7948214"/>
              <a:ext cx="1772573" cy="28871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7"/>
            <p:cNvSpPr/>
            <p:nvPr userDrawn="1"/>
          </p:nvSpPr>
          <p:spPr>
            <a:xfrm>
              <a:off x="8690097" y="8160953"/>
              <a:ext cx="907807" cy="385533"/>
            </a:xfrm>
            <a:custGeom>
              <a:avLst/>
              <a:gdLst/>
              <a:ahLst/>
              <a:cxnLst/>
              <a:rect l="l" t="t" r="r" b="b"/>
              <a:pathLst>
                <a:path w="758714" h="322215">
                  <a:moveTo>
                    <a:pt x="0" y="0"/>
                  </a:moveTo>
                  <a:lnTo>
                    <a:pt x="758714" y="0"/>
                  </a:lnTo>
                  <a:cubicBezTo>
                    <a:pt x="729497" y="182913"/>
                    <a:pt x="570695" y="322215"/>
                    <a:pt x="379357" y="322215"/>
                  </a:cubicBezTo>
                  <a:cubicBezTo>
                    <a:pt x="188019" y="322215"/>
                    <a:pt x="29217" y="1829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フリーフォーム 75"/>
          <p:cNvSpPr/>
          <p:nvPr userDrawn="1"/>
        </p:nvSpPr>
        <p:spPr>
          <a:xfrm>
            <a:off x="9163230" y="2737514"/>
            <a:ext cx="1777378" cy="1596296"/>
          </a:xfrm>
          <a:custGeom>
            <a:avLst/>
            <a:gdLst>
              <a:gd name="connsiteX0" fmla="*/ 0 w 1777378"/>
              <a:gd name="connsiteY0" fmla="*/ 0 h 1596296"/>
              <a:gd name="connsiteX1" fmla="*/ 187100 w 1777378"/>
              <a:gd name="connsiteY1" fmla="*/ 9447 h 1596296"/>
              <a:gd name="connsiteX2" fmla="*/ 1720375 w 1777378"/>
              <a:gd name="connsiteY2" fmla="*/ 966454 h 1596296"/>
              <a:gd name="connsiteX3" fmla="*/ 1777378 w 1777378"/>
              <a:gd name="connsiteY3" fmla="*/ 1067720 h 1596296"/>
              <a:gd name="connsiteX4" fmla="*/ 861857 w 1777378"/>
              <a:gd name="connsiteY4" fmla="*/ 1596296 h 1596296"/>
              <a:gd name="connsiteX5" fmla="*/ 822105 w 1777378"/>
              <a:gd name="connsiteY5" fmla="*/ 1525677 h 1596296"/>
              <a:gd name="connsiteX6" fmla="*/ 78909 w 1777378"/>
              <a:gd name="connsiteY6" fmla="*/ 1061805 h 1596296"/>
              <a:gd name="connsiteX7" fmla="*/ 0 w 1777378"/>
              <a:gd name="connsiteY7" fmla="*/ 1057821 h 1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7378" h="1596296">
                <a:moveTo>
                  <a:pt x="0" y="0"/>
                </a:moveTo>
                <a:lnTo>
                  <a:pt x="187100" y="9447"/>
                </a:lnTo>
                <a:cubicBezTo>
                  <a:pt x="834286" y="75173"/>
                  <a:pt x="1392628" y="441426"/>
                  <a:pt x="1720375" y="966454"/>
                </a:cubicBezTo>
                <a:lnTo>
                  <a:pt x="1777378" y="1067720"/>
                </a:lnTo>
                <a:lnTo>
                  <a:pt x="861857" y="1596296"/>
                </a:lnTo>
                <a:lnTo>
                  <a:pt x="822105" y="1525677"/>
                </a:lnTo>
                <a:cubicBezTo>
                  <a:pt x="663243" y="1271190"/>
                  <a:pt x="392608" y="1093663"/>
                  <a:pt x="78909" y="1061805"/>
                </a:cubicBezTo>
                <a:lnTo>
                  <a:pt x="0" y="10578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/>
          <p:cNvSpPr/>
          <p:nvPr userDrawn="1"/>
        </p:nvSpPr>
        <p:spPr>
          <a:xfrm>
            <a:off x="10007427" y="3840690"/>
            <a:ext cx="1186761" cy="1961880"/>
          </a:xfrm>
          <a:custGeom>
            <a:avLst/>
            <a:gdLst>
              <a:gd name="connsiteX0" fmla="*/ 955911 w 1186761"/>
              <a:gd name="connsiteY0" fmla="*/ 0 h 1961880"/>
              <a:gd name="connsiteX1" fmla="*/ 967744 w 1186761"/>
              <a:gd name="connsiteY1" fmla="*/ 21021 h 1961880"/>
              <a:gd name="connsiteX2" fmla="*/ 1186761 w 1186761"/>
              <a:gd name="connsiteY2" fmla="*/ 944799 h 1961880"/>
              <a:gd name="connsiteX3" fmla="*/ 935168 w 1186761"/>
              <a:gd name="connsiteY3" fmla="*/ 1930146 h 1961880"/>
              <a:gd name="connsiteX4" fmla="*/ 916287 w 1186761"/>
              <a:gd name="connsiteY4" fmla="*/ 1961880 h 1961880"/>
              <a:gd name="connsiteX5" fmla="*/ 0 w 1186761"/>
              <a:gd name="connsiteY5" fmla="*/ 1432861 h 1961880"/>
              <a:gd name="connsiteX6" fmla="*/ 8472 w 1186761"/>
              <a:gd name="connsiteY6" fmla="*/ 1418915 h 1961880"/>
              <a:gd name="connsiteX7" fmla="*/ 128607 w 1186761"/>
              <a:gd name="connsiteY7" fmla="*/ 944466 h 1961880"/>
              <a:gd name="connsiteX8" fmla="*/ 59565 w 1186761"/>
              <a:gd name="connsiteY8" fmla="*/ 579492 h 1961880"/>
              <a:gd name="connsiteX9" fmla="*/ 37489 w 1186761"/>
              <a:gd name="connsiteY9" fmla="*/ 530251 h 196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6761" h="1961880">
                <a:moveTo>
                  <a:pt x="955911" y="0"/>
                </a:moveTo>
                <a:lnTo>
                  <a:pt x="967744" y="21021"/>
                </a:lnTo>
                <a:cubicBezTo>
                  <a:pt x="1107849" y="298703"/>
                  <a:pt x="1186761" y="612536"/>
                  <a:pt x="1186761" y="944799"/>
                </a:cubicBezTo>
                <a:cubicBezTo>
                  <a:pt x="1186761" y="1301938"/>
                  <a:pt x="1095592" y="1637782"/>
                  <a:pt x="935168" y="1930146"/>
                </a:cubicBezTo>
                <a:lnTo>
                  <a:pt x="916287" y="1961880"/>
                </a:lnTo>
                <a:lnTo>
                  <a:pt x="0" y="1432861"/>
                </a:lnTo>
                <a:lnTo>
                  <a:pt x="8472" y="1418915"/>
                </a:lnTo>
                <a:cubicBezTo>
                  <a:pt x="85088" y="1277879"/>
                  <a:pt x="128607" y="1116255"/>
                  <a:pt x="128607" y="944466"/>
                </a:cubicBezTo>
                <a:cubicBezTo>
                  <a:pt x="128607" y="815625"/>
                  <a:pt x="104127" y="692501"/>
                  <a:pt x="59565" y="579492"/>
                </a:cubicBezTo>
                <a:lnTo>
                  <a:pt x="37489" y="5302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/>
          <p:cNvSpPr/>
          <p:nvPr userDrawn="1"/>
        </p:nvSpPr>
        <p:spPr>
          <a:xfrm>
            <a:off x="9170850" y="5318355"/>
            <a:ext cx="1736803" cy="1828474"/>
          </a:xfrm>
          <a:custGeom>
            <a:avLst/>
            <a:gdLst>
              <a:gd name="connsiteX0" fmla="*/ 820151 w 1736803"/>
              <a:gd name="connsiteY0" fmla="*/ 0 h 1828474"/>
              <a:gd name="connsiteX1" fmla="*/ 1736803 w 1736803"/>
              <a:gd name="connsiteY1" fmla="*/ 529229 h 1828474"/>
              <a:gd name="connsiteX2" fmla="*/ 1706134 w 1736803"/>
              <a:gd name="connsiteY2" fmla="*/ 580773 h 1828474"/>
              <a:gd name="connsiteX3" fmla="*/ 863426 w 1736803"/>
              <a:gd name="connsiteY3" fmla="*/ 1323103 h 1828474"/>
              <a:gd name="connsiteX4" fmla="*/ 863426 w 1736803"/>
              <a:gd name="connsiteY4" fmla="*/ 1656254 h 1828474"/>
              <a:gd name="connsiteX5" fmla="*/ 691206 w 1736803"/>
              <a:gd name="connsiteY5" fmla="*/ 1828474 h 1828474"/>
              <a:gd name="connsiteX6" fmla="*/ 0 w 1736803"/>
              <a:gd name="connsiteY6" fmla="*/ 1828474 h 1828474"/>
              <a:gd name="connsiteX7" fmla="*/ 0 w 1736803"/>
              <a:gd name="connsiteY7" fmla="*/ 466443 h 1828474"/>
              <a:gd name="connsiteX8" fmla="*/ 103912 w 1736803"/>
              <a:gd name="connsiteY8" fmla="*/ 459888 h 1828474"/>
              <a:gd name="connsiteX9" fmla="*/ 802510 w 1736803"/>
              <a:gd name="connsiteY9" fmla="*/ 29039 h 182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803" h="1828474">
                <a:moveTo>
                  <a:pt x="820151" y="0"/>
                </a:moveTo>
                <a:lnTo>
                  <a:pt x="1736803" y="529229"/>
                </a:lnTo>
                <a:lnTo>
                  <a:pt x="1706134" y="580773"/>
                </a:lnTo>
                <a:cubicBezTo>
                  <a:pt x="1500692" y="900188"/>
                  <a:pt x="1208884" y="1158671"/>
                  <a:pt x="863426" y="1323103"/>
                </a:cubicBezTo>
                <a:lnTo>
                  <a:pt x="863426" y="1656254"/>
                </a:lnTo>
                <a:cubicBezTo>
                  <a:pt x="863426" y="1751369"/>
                  <a:pt x="786321" y="1828474"/>
                  <a:pt x="691206" y="1828474"/>
                </a:cubicBezTo>
                <a:lnTo>
                  <a:pt x="0" y="1828474"/>
                </a:lnTo>
                <a:lnTo>
                  <a:pt x="0" y="466443"/>
                </a:lnTo>
                <a:lnTo>
                  <a:pt x="103912" y="459888"/>
                </a:lnTo>
                <a:cubicBezTo>
                  <a:pt x="394509" y="422949"/>
                  <a:pt x="645995" y="260712"/>
                  <a:pt x="802510" y="290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/>
          <p:cNvSpPr/>
          <p:nvPr userDrawn="1"/>
        </p:nvSpPr>
        <p:spPr>
          <a:xfrm flipH="1">
            <a:off x="7344063" y="2736847"/>
            <a:ext cx="1777378" cy="1596296"/>
          </a:xfrm>
          <a:custGeom>
            <a:avLst/>
            <a:gdLst>
              <a:gd name="connsiteX0" fmla="*/ 0 w 1777378"/>
              <a:gd name="connsiteY0" fmla="*/ 0 h 1596296"/>
              <a:gd name="connsiteX1" fmla="*/ 187100 w 1777378"/>
              <a:gd name="connsiteY1" fmla="*/ 9447 h 1596296"/>
              <a:gd name="connsiteX2" fmla="*/ 1720375 w 1777378"/>
              <a:gd name="connsiteY2" fmla="*/ 966454 h 1596296"/>
              <a:gd name="connsiteX3" fmla="*/ 1777378 w 1777378"/>
              <a:gd name="connsiteY3" fmla="*/ 1067720 h 1596296"/>
              <a:gd name="connsiteX4" fmla="*/ 861857 w 1777378"/>
              <a:gd name="connsiteY4" fmla="*/ 1596296 h 1596296"/>
              <a:gd name="connsiteX5" fmla="*/ 822105 w 1777378"/>
              <a:gd name="connsiteY5" fmla="*/ 1525677 h 1596296"/>
              <a:gd name="connsiteX6" fmla="*/ 78909 w 1777378"/>
              <a:gd name="connsiteY6" fmla="*/ 1061805 h 1596296"/>
              <a:gd name="connsiteX7" fmla="*/ 0 w 1777378"/>
              <a:gd name="connsiteY7" fmla="*/ 1057821 h 1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7378" h="1596296">
                <a:moveTo>
                  <a:pt x="0" y="0"/>
                </a:moveTo>
                <a:lnTo>
                  <a:pt x="187100" y="9447"/>
                </a:lnTo>
                <a:cubicBezTo>
                  <a:pt x="834286" y="75173"/>
                  <a:pt x="1392628" y="441426"/>
                  <a:pt x="1720375" y="966454"/>
                </a:cubicBezTo>
                <a:lnTo>
                  <a:pt x="1777378" y="1067720"/>
                </a:lnTo>
                <a:lnTo>
                  <a:pt x="861857" y="1596296"/>
                </a:lnTo>
                <a:lnTo>
                  <a:pt x="822105" y="1525677"/>
                </a:lnTo>
                <a:cubicBezTo>
                  <a:pt x="663243" y="1271190"/>
                  <a:pt x="392608" y="1093663"/>
                  <a:pt x="78909" y="1061805"/>
                </a:cubicBezTo>
                <a:lnTo>
                  <a:pt x="0" y="105782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/>
          <p:cNvSpPr/>
          <p:nvPr userDrawn="1"/>
        </p:nvSpPr>
        <p:spPr>
          <a:xfrm flipH="1">
            <a:off x="7377018" y="5317688"/>
            <a:ext cx="1736803" cy="1828474"/>
          </a:xfrm>
          <a:custGeom>
            <a:avLst/>
            <a:gdLst>
              <a:gd name="connsiteX0" fmla="*/ 820151 w 1736803"/>
              <a:gd name="connsiteY0" fmla="*/ 0 h 1828474"/>
              <a:gd name="connsiteX1" fmla="*/ 1736803 w 1736803"/>
              <a:gd name="connsiteY1" fmla="*/ 529229 h 1828474"/>
              <a:gd name="connsiteX2" fmla="*/ 1706134 w 1736803"/>
              <a:gd name="connsiteY2" fmla="*/ 580773 h 1828474"/>
              <a:gd name="connsiteX3" fmla="*/ 863426 w 1736803"/>
              <a:gd name="connsiteY3" fmla="*/ 1323103 h 1828474"/>
              <a:gd name="connsiteX4" fmla="*/ 863426 w 1736803"/>
              <a:gd name="connsiteY4" fmla="*/ 1656254 h 1828474"/>
              <a:gd name="connsiteX5" fmla="*/ 691206 w 1736803"/>
              <a:gd name="connsiteY5" fmla="*/ 1828474 h 1828474"/>
              <a:gd name="connsiteX6" fmla="*/ 0 w 1736803"/>
              <a:gd name="connsiteY6" fmla="*/ 1828474 h 1828474"/>
              <a:gd name="connsiteX7" fmla="*/ 0 w 1736803"/>
              <a:gd name="connsiteY7" fmla="*/ 466443 h 1828474"/>
              <a:gd name="connsiteX8" fmla="*/ 103912 w 1736803"/>
              <a:gd name="connsiteY8" fmla="*/ 459888 h 1828474"/>
              <a:gd name="connsiteX9" fmla="*/ 802510 w 1736803"/>
              <a:gd name="connsiteY9" fmla="*/ 29039 h 182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803" h="1828474">
                <a:moveTo>
                  <a:pt x="820151" y="0"/>
                </a:moveTo>
                <a:lnTo>
                  <a:pt x="1736803" y="529229"/>
                </a:lnTo>
                <a:lnTo>
                  <a:pt x="1706134" y="580773"/>
                </a:lnTo>
                <a:cubicBezTo>
                  <a:pt x="1500692" y="900188"/>
                  <a:pt x="1208884" y="1158671"/>
                  <a:pt x="863426" y="1323103"/>
                </a:cubicBezTo>
                <a:lnTo>
                  <a:pt x="863426" y="1656254"/>
                </a:lnTo>
                <a:cubicBezTo>
                  <a:pt x="863426" y="1751369"/>
                  <a:pt x="786321" y="1828474"/>
                  <a:pt x="691206" y="1828474"/>
                </a:cubicBezTo>
                <a:lnTo>
                  <a:pt x="0" y="1828474"/>
                </a:lnTo>
                <a:lnTo>
                  <a:pt x="0" y="466443"/>
                </a:lnTo>
                <a:lnTo>
                  <a:pt x="103912" y="459888"/>
                </a:lnTo>
                <a:cubicBezTo>
                  <a:pt x="394509" y="422949"/>
                  <a:pt x="645995" y="260712"/>
                  <a:pt x="802510" y="29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3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9606200" y="3206428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4" name="図プレースホルダー 25"/>
          <p:cNvSpPr>
            <a:spLocks noGrp="1"/>
          </p:cNvSpPr>
          <p:nvPr>
            <p:ph type="pic" sz="quarter" idx="15" hasCustomPrompt="1"/>
          </p:nvPr>
        </p:nvSpPr>
        <p:spPr>
          <a:xfrm>
            <a:off x="10355359" y="4571965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5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9606200" y="580925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8127545" y="580925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7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7438415" y="4566571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8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8127545" y="3206428"/>
            <a:ext cx="490896" cy="490896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54938" y="8866801"/>
            <a:ext cx="6178123" cy="535813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6054938" y="8327013"/>
            <a:ext cx="6178123" cy="58684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5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1744227" y="6687801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6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744228" y="6190387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7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744226" y="4699440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8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744227" y="4202026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9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11010972" y="2654827"/>
            <a:ext cx="4608971" cy="91363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0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010973" y="2157413"/>
            <a:ext cx="4608971" cy="54446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1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2481511" y="2654827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2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2481512" y="2176737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3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879065" y="4699017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4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1879066" y="4220927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5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1959396" y="6687909"/>
            <a:ext cx="4608971" cy="913630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1959397" y="6209819"/>
            <a:ext cx="4608971" cy="52514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18" name="直線コネクタ 117"/>
          <p:cNvCxnSpPr>
            <a:stCxn id="93" idx="0"/>
            <a:endCxn id="110" idx="1"/>
          </p:cNvCxnSpPr>
          <p:nvPr userDrawn="1"/>
        </p:nvCxnSpPr>
        <p:spPr>
          <a:xfrm rot="5400000" flipH="1" flipV="1">
            <a:off x="10042919" y="2238375"/>
            <a:ext cx="776782" cy="1159325"/>
          </a:xfrm>
          <a:prstGeom prst="bentConnector2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>
            <a:stCxn id="94" idx="3"/>
            <a:endCxn id="108" idx="1"/>
          </p:cNvCxnSpPr>
          <p:nvPr userDrawn="1"/>
        </p:nvCxnSpPr>
        <p:spPr>
          <a:xfrm flipV="1">
            <a:off x="10846255" y="4474259"/>
            <a:ext cx="897972" cy="34315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>
            <a:stCxn id="95" idx="3"/>
            <a:endCxn id="106" idx="1"/>
          </p:cNvCxnSpPr>
          <p:nvPr userDrawn="1"/>
        </p:nvCxnSpPr>
        <p:spPr>
          <a:xfrm>
            <a:off x="10097096" y="6054699"/>
            <a:ext cx="1647132" cy="4079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>
            <a:stCxn id="116" idx="3"/>
            <a:endCxn id="96" idx="1"/>
          </p:cNvCxnSpPr>
          <p:nvPr userDrawn="1"/>
        </p:nvCxnSpPr>
        <p:spPr>
          <a:xfrm flipV="1">
            <a:off x="6568368" y="6054699"/>
            <a:ext cx="1559177" cy="41769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>
            <a:stCxn id="114" idx="3"/>
            <a:endCxn id="97" idx="1"/>
          </p:cNvCxnSpPr>
          <p:nvPr userDrawn="1"/>
        </p:nvCxnSpPr>
        <p:spPr>
          <a:xfrm>
            <a:off x="6488037" y="4483498"/>
            <a:ext cx="950378" cy="3285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>
            <a:stCxn id="112" idx="3"/>
            <a:endCxn id="98" idx="0"/>
          </p:cNvCxnSpPr>
          <p:nvPr userDrawn="1"/>
        </p:nvCxnSpPr>
        <p:spPr>
          <a:xfrm>
            <a:off x="7090483" y="2439308"/>
            <a:ext cx="1282510" cy="767120"/>
          </a:xfrm>
          <a:prstGeom prst="bentConnector2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31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inite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アーチ 47"/>
          <p:cNvSpPr/>
          <p:nvPr userDrawn="1"/>
        </p:nvSpPr>
        <p:spPr>
          <a:xfrm>
            <a:off x="8513310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アーチ 45"/>
          <p:cNvSpPr/>
          <p:nvPr userDrawn="1"/>
        </p:nvSpPr>
        <p:spPr>
          <a:xfrm>
            <a:off x="5752874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アーチ 46"/>
          <p:cNvSpPr/>
          <p:nvPr userDrawn="1"/>
        </p:nvSpPr>
        <p:spPr>
          <a:xfrm rot="10800000">
            <a:off x="5752874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アーチ 48"/>
          <p:cNvSpPr/>
          <p:nvPr userDrawn="1"/>
        </p:nvSpPr>
        <p:spPr>
          <a:xfrm rot="10800000">
            <a:off x="8513310" y="2959781"/>
            <a:ext cx="3976914" cy="3976914"/>
          </a:xfrm>
          <a:prstGeom prst="blockArc">
            <a:avLst>
              <a:gd name="adj1" fmla="val 10800000"/>
              <a:gd name="adj2" fmla="val 0"/>
              <a:gd name="adj3" fmla="val 304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1035" y="3443562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1045924" y="2959781"/>
            <a:ext cx="4608971" cy="1922552"/>
          </a:xfrm>
        </p:spPr>
        <p:txBody>
          <a:bodyPr anchor="ctr"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045923" y="5014143"/>
            <a:ext cx="4608971" cy="1922552"/>
          </a:xfrm>
        </p:spPr>
        <p:txBody>
          <a:bodyPr anchor="ctr">
            <a:normAutofit/>
          </a:bodyPr>
          <a:lstStyle>
            <a:lvl1pPr algn="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12628325" y="2956517"/>
            <a:ext cx="4608971" cy="1922552"/>
          </a:xfrm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12628325" y="5014143"/>
            <a:ext cx="4608971" cy="1922552"/>
          </a:xfrm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9297517" y="5769003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9297516" y="3443561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6501035" y="5780273"/>
            <a:ext cx="2439765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95988" y="7732296"/>
            <a:ext cx="11896024" cy="1522894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5705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u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楕円 34"/>
          <p:cNvSpPr/>
          <p:nvPr userDrawn="1"/>
        </p:nvSpPr>
        <p:spPr>
          <a:xfrm>
            <a:off x="10223622" y="3099867"/>
            <a:ext cx="992116" cy="100845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/>
          <p:cNvSpPr/>
          <p:nvPr userDrawn="1"/>
        </p:nvSpPr>
        <p:spPr>
          <a:xfrm>
            <a:off x="13866888" y="6213624"/>
            <a:ext cx="961809" cy="961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636409" y="6250538"/>
            <a:ext cx="1533779" cy="15337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/>
          <p:cNvSpPr/>
          <p:nvPr userDrawn="1"/>
        </p:nvSpPr>
        <p:spPr>
          <a:xfrm>
            <a:off x="7896962" y="7735218"/>
            <a:ext cx="614369" cy="62448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/>
          <p:cNvSpPr/>
          <p:nvPr userDrawn="1"/>
        </p:nvSpPr>
        <p:spPr>
          <a:xfrm>
            <a:off x="3965059" y="7738314"/>
            <a:ext cx="591738" cy="5917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楕円 4"/>
          <p:cNvSpPr/>
          <p:nvPr userDrawn="1"/>
        </p:nvSpPr>
        <p:spPr>
          <a:xfrm>
            <a:off x="493213" y="2547535"/>
            <a:ext cx="4973638" cy="4973638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/>
          <p:cNvSpPr/>
          <p:nvPr userDrawn="1"/>
        </p:nvSpPr>
        <p:spPr>
          <a:xfrm>
            <a:off x="4617888" y="4921333"/>
            <a:ext cx="3785949" cy="3785949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 userDrawn="1"/>
        </p:nvSpPr>
        <p:spPr>
          <a:xfrm>
            <a:off x="7360120" y="3308567"/>
            <a:ext cx="3090795" cy="3090795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/>
          <p:cNvSpPr/>
          <p:nvPr userDrawn="1"/>
        </p:nvSpPr>
        <p:spPr>
          <a:xfrm>
            <a:off x="9437184" y="5014698"/>
            <a:ext cx="3557109" cy="3557109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 userDrawn="1"/>
        </p:nvSpPr>
        <p:spPr>
          <a:xfrm>
            <a:off x="12055396" y="2629765"/>
            <a:ext cx="3944488" cy="3944488"/>
          </a:xfrm>
          <a:prstGeom prst="ellipse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/>
          <p:cNvSpPr/>
          <p:nvPr userDrawn="1"/>
        </p:nvSpPr>
        <p:spPr>
          <a:xfrm>
            <a:off x="14947018" y="5399098"/>
            <a:ext cx="2788308" cy="278830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/>
          <p:cNvSpPr/>
          <p:nvPr userDrawn="1"/>
        </p:nvSpPr>
        <p:spPr>
          <a:xfrm>
            <a:off x="5534416" y="3223041"/>
            <a:ext cx="1029225" cy="10292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/>
          <p:cNvSpPr/>
          <p:nvPr userDrawn="1"/>
        </p:nvSpPr>
        <p:spPr>
          <a:xfrm>
            <a:off x="493213" y="2370479"/>
            <a:ext cx="855529" cy="8555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/>
          <p:cNvSpPr/>
          <p:nvPr userDrawn="1"/>
        </p:nvSpPr>
        <p:spPr>
          <a:xfrm>
            <a:off x="13027675" y="7247023"/>
            <a:ext cx="742541" cy="7425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/>
          <p:cNvSpPr/>
          <p:nvPr userDrawn="1"/>
        </p:nvSpPr>
        <p:spPr>
          <a:xfrm>
            <a:off x="16966759" y="4532006"/>
            <a:ext cx="884808" cy="8848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75547" y="3719292"/>
            <a:ext cx="4608971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12108616" y="3583183"/>
            <a:ext cx="3838048" cy="52514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30" hasCustomPrompt="1"/>
          </p:nvPr>
        </p:nvSpPr>
        <p:spPr>
          <a:xfrm>
            <a:off x="9632132" y="5404718"/>
            <a:ext cx="3167212" cy="122168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31" hasCustomPrompt="1"/>
          </p:nvPr>
        </p:nvSpPr>
        <p:spPr>
          <a:xfrm>
            <a:off x="4908081" y="5382994"/>
            <a:ext cx="3167212" cy="122168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71550" y="4397766"/>
            <a:ext cx="3936531" cy="193735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4639094" y="6688663"/>
            <a:ext cx="37051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9608595" y="6648520"/>
            <a:ext cx="32142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12175047" y="4237086"/>
            <a:ext cx="3705186" cy="1317496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35" hasCustomPrompt="1"/>
          </p:nvPr>
        </p:nvSpPr>
        <p:spPr>
          <a:xfrm>
            <a:off x="7409364" y="4255782"/>
            <a:ext cx="2992308" cy="1161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36" hasCustomPrompt="1"/>
          </p:nvPr>
        </p:nvSpPr>
        <p:spPr>
          <a:xfrm>
            <a:off x="15070315" y="6146235"/>
            <a:ext cx="2534050" cy="12951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55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>
            <a:stCxn id="5" idx="7"/>
            <a:endCxn id="8" idx="0"/>
          </p:cNvCxnSpPr>
          <p:nvPr userDrawn="1"/>
        </p:nvCxnSpPr>
        <p:spPr>
          <a:xfrm>
            <a:off x="9144001" y="2890044"/>
            <a:ext cx="0" cy="1186994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涙形 4"/>
          <p:cNvSpPr/>
          <p:nvPr userDrawn="1"/>
        </p:nvSpPr>
        <p:spPr>
          <a:xfrm rot="8100000">
            <a:off x="8836980" y="2148831"/>
            <a:ext cx="614041" cy="614041"/>
          </a:xfrm>
          <a:prstGeom prst="teardrop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9958" y="4837415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99958" y="3896219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5076526" y="461325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22" name="直線コネクタ 21"/>
          <p:cNvCxnSpPr>
            <a:stCxn id="8" idx="4"/>
            <a:endCxn id="24" idx="0"/>
          </p:cNvCxnSpPr>
          <p:nvPr userDrawn="1"/>
        </p:nvCxnSpPr>
        <p:spPr>
          <a:xfrm>
            <a:off x="9144001" y="4462435"/>
            <a:ext cx="0" cy="14712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8" idx="1"/>
            <a:endCxn id="24" idx="6"/>
          </p:cNvCxnSpPr>
          <p:nvPr userDrawn="1"/>
        </p:nvCxnSpPr>
        <p:spPr>
          <a:xfrm flipH="1">
            <a:off x="9336699" y="6126367"/>
            <a:ext cx="629766" cy="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9986477" y="5557295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66465" y="5752851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275193" y="6694047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275193" y="5752851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1379697" y="646989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399958" y="8496780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2399958" y="7555584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5076526" y="8272624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46" name="直線コネクタ 45"/>
          <p:cNvCxnSpPr>
            <a:stCxn id="24" idx="4"/>
            <a:endCxn id="40" idx="0"/>
          </p:cNvCxnSpPr>
          <p:nvPr userDrawn="1"/>
        </p:nvCxnSpPr>
        <p:spPr>
          <a:xfrm>
            <a:off x="9144001" y="6319068"/>
            <a:ext cx="0" cy="141594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8" idx="2"/>
            <a:endCxn id="13" idx="3"/>
          </p:cNvCxnSpPr>
          <p:nvPr userDrawn="1"/>
        </p:nvCxnSpPr>
        <p:spPr>
          <a:xfrm flipH="1" flipV="1">
            <a:off x="8335845" y="4269736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7199330" y="3700663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79318" y="3896219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41" name="直線コネクタ 40"/>
          <p:cNvCxnSpPr>
            <a:stCxn id="40" idx="2"/>
            <a:endCxn id="49" idx="3"/>
          </p:cNvCxnSpPr>
          <p:nvPr userDrawn="1"/>
        </p:nvCxnSpPr>
        <p:spPr>
          <a:xfrm flipH="1" flipV="1">
            <a:off x="8335845" y="7927708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40" idx="4"/>
          </p:cNvCxnSpPr>
          <p:nvPr userDrawn="1"/>
        </p:nvCxnSpPr>
        <p:spPr>
          <a:xfrm>
            <a:off x="9144001" y="8120407"/>
            <a:ext cx="0" cy="216500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"/>
          <p:cNvSpPr/>
          <p:nvPr userDrawn="1"/>
        </p:nvSpPr>
        <p:spPr>
          <a:xfrm>
            <a:off x="7199330" y="7358635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7179318" y="7555584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8" name="楕円 7"/>
          <p:cNvSpPr/>
          <p:nvPr userDrawn="1"/>
        </p:nvSpPr>
        <p:spPr>
          <a:xfrm>
            <a:off x="8951302" y="4077038"/>
            <a:ext cx="385397" cy="38539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5933671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 userDrawn="1"/>
        </p:nvSpPr>
        <p:spPr>
          <a:xfrm>
            <a:off x="8951302" y="7735010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054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8288000" cy="1215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7" name="bk object 17"/>
          <p:cNvSpPr/>
          <p:nvPr/>
        </p:nvSpPr>
        <p:spPr>
          <a:xfrm>
            <a:off x="17588485" y="9997419"/>
            <a:ext cx="642938" cy="288563"/>
          </a:xfrm>
          <a:custGeom>
            <a:avLst/>
            <a:gdLst/>
            <a:ahLst/>
            <a:cxnLst/>
            <a:rect l="l" t="t" r="r" b="b"/>
            <a:pathLst>
              <a:path w="428625" h="192404">
                <a:moveTo>
                  <a:pt x="428244" y="192022"/>
                </a:moveTo>
                <a:lnTo>
                  <a:pt x="428244" y="0"/>
                </a:lnTo>
                <a:lnTo>
                  <a:pt x="0" y="0"/>
                </a:lnTo>
                <a:lnTo>
                  <a:pt x="0" y="192022"/>
                </a:lnTo>
                <a:lnTo>
                  <a:pt x="428244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8" name="bk object 18"/>
          <p:cNvSpPr/>
          <p:nvPr/>
        </p:nvSpPr>
        <p:spPr>
          <a:xfrm>
            <a:off x="0" y="9997419"/>
            <a:ext cx="16459200" cy="287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9" name="bk object 19"/>
          <p:cNvSpPr/>
          <p:nvPr/>
        </p:nvSpPr>
        <p:spPr>
          <a:xfrm>
            <a:off x="16541497" y="9997419"/>
            <a:ext cx="437198" cy="288563"/>
          </a:xfrm>
          <a:custGeom>
            <a:avLst/>
            <a:gdLst/>
            <a:ahLst/>
            <a:cxnLst/>
            <a:rect l="l" t="t" r="r" b="b"/>
            <a:pathLst>
              <a:path w="291465" h="192404">
                <a:moveTo>
                  <a:pt x="291083" y="192022"/>
                </a:moveTo>
                <a:lnTo>
                  <a:pt x="291083" y="0"/>
                </a:lnTo>
                <a:lnTo>
                  <a:pt x="0" y="0"/>
                </a:lnTo>
                <a:lnTo>
                  <a:pt x="0" y="192022"/>
                </a:lnTo>
                <a:lnTo>
                  <a:pt x="291083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0" name="bk object 20"/>
          <p:cNvSpPr/>
          <p:nvPr/>
        </p:nvSpPr>
        <p:spPr>
          <a:xfrm>
            <a:off x="17064989" y="9997419"/>
            <a:ext cx="439103" cy="288563"/>
          </a:xfrm>
          <a:custGeom>
            <a:avLst/>
            <a:gdLst/>
            <a:ahLst/>
            <a:cxnLst/>
            <a:rect l="l" t="t" r="r" b="b"/>
            <a:pathLst>
              <a:path w="292734" h="192404">
                <a:moveTo>
                  <a:pt x="292607" y="192022"/>
                </a:moveTo>
                <a:lnTo>
                  <a:pt x="292607" y="0"/>
                </a:lnTo>
                <a:lnTo>
                  <a:pt x="0" y="0"/>
                </a:lnTo>
                <a:lnTo>
                  <a:pt x="0" y="192022"/>
                </a:lnTo>
                <a:lnTo>
                  <a:pt x="292607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1" name="bk object 21"/>
          <p:cNvSpPr/>
          <p:nvPr/>
        </p:nvSpPr>
        <p:spPr>
          <a:xfrm>
            <a:off x="17030701" y="38855"/>
            <a:ext cx="1191005" cy="1177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2" name="bk object 22"/>
          <p:cNvSpPr/>
          <p:nvPr/>
        </p:nvSpPr>
        <p:spPr>
          <a:xfrm>
            <a:off x="123444" y="0"/>
            <a:ext cx="948690" cy="923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3" name="bk object 23"/>
          <p:cNvSpPr/>
          <p:nvPr/>
        </p:nvSpPr>
        <p:spPr>
          <a:xfrm>
            <a:off x="221743" y="45713"/>
            <a:ext cx="752093" cy="779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bk object 24"/>
          <p:cNvSpPr/>
          <p:nvPr/>
        </p:nvSpPr>
        <p:spPr>
          <a:xfrm>
            <a:off x="205740" y="770262"/>
            <a:ext cx="781812" cy="329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5" name="bk object 25"/>
          <p:cNvSpPr/>
          <p:nvPr/>
        </p:nvSpPr>
        <p:spPr>
          <a:xfrm>
            <a:off x="162306" y="902831"/>
            <a:ext cx="832104" cy="3291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99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095">
              <a:lnSpc>
                <a:spcPts val="1732"/>
              </a:lnSpc>
            </a:pPr>
            <a:fld id="{81D60167-4931-47E6-BA6A-407CBD079E47}" type="slidenum">
              <a:rPr lang="en-US" spc="-75" smtClean="0"/>
              <a:pPr marL="38095">
                <a:lnSpc>
                  <a:spcPts val="1732"/>
                </a:lnSpc>
              </a:pPr>
              <a:t>‹#›</a:t>
            </a:fld>
            <a:endParaRPr lang="en-US" spc="-75" dirty="0"/>
          </a:p>
        </p:txBody>
      </p:sp>
    </p:spTree>
    <p:extLst>
      <p:ext uri="{BB962C8B-B14F-4D97-AF65-F5344CB8AC3E}">
        <p14:creationId xmlns:p14="http://schemas.microsoft.com/office/powerpoint/2010/main" val="3503560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8669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2420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D"/>
              <a:t>DAK 2018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DAK 2018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0B6-01E3-DD40-BC60-7B1AC42CF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3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 userDrawn="1"/>
        </p:nvGrpSpPr>
        <p:grpSpPr>
          <a:xfrm>
            <a:off x="5823561" y="4418122"/>
            <a:ext cx="1940630" cy="72008"/>
            <a:chOff x="6119664" y="3270498"/>
            <a:chExt cx="1940630" cy="72008"/>
          </a:xfrm>
        </p:grpSpPr>
        <p:sp>
          <p:nvSpPr>
            <p:cNvPr id="10" name="正方形/長方形 9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12608" y="4698914"/>
            <a:ext cx="8545863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12608" y="3578967"/>
            <a:ext cx="8545863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4156530" y="2953658"/>
            <a:ext cx="1391649" cy="1117600"/>
          </a:xfrm>
          <a:custGeom>
            <a:avLst/>
            <a:gdLst/>
            <a:ahLst/>
            <a:cxnLst/>
            <a:rect l="l" t="t" r="r" b="b"/>
            <a:pathLst>
              <a:path w="1391649" h="1117600">
                <a:moveTo>
                  <a:pt x="641350" y="0"/>
                </a:moveTo>
                <a:cubicBezTo>
                  <a:pt x="995558" y="0"/>
                  <a:pt x="1282700" y="250183"/>
                  <a:pt x="1282700" y="558800"/>
                </a:cubicBezTo>
                <a:cubicBezTo>
                  <a:pt x="1282700" y="678010"/>
                  <a:pt x="1239857" y="788500"/>
                  <a:pt x="1166143" y="878649"/>
                </a:cubicBezTo>
                <a:cubicBezTo>
                  <a:pt x="1228612" y="951179"/>
                  <a:pt x="1306525" y="1002662"/>
                  <a:pt x="1391649" y="1064962"/>
                </a:cubicBezTo>
                <a:lnTo>
                  <a:pt x="1016117" y="1010533"/>
                </a:lnTo>
                <a:cubicBezTo>
                  <a:pt x="911360" y="1078369"/>
                  <a:pt x="781613" y="1117600"/>
                  <a:pt x="641350" y="1117600"/>
                </a:cubicBezTo>
                <a:cubicBezTo>
                  <a:pt x="287142" y="1117600"/>
                  <a:pt x="0" y="867417"/>
                  <a:pt x="0" y="558800"/>
                </a:cubicBezTo>
                <a:cubicBezTo>
                  <a:pt x="0" y="250183"/>
                  <a:pt x="287142" y="0"/>
                  <a:pt x="64135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10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396828" y="496966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751137" y="496966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043695" y="496966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69212" y="5250457"/>
            <a:ext cx="8545863" cy="236628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233749" y="2732842"/>
            <a:ext cx="6574129" cy="2144700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817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92384" y="3528644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92384" y="2539323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403335" y="3304489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14348" y="3528644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914348" y="2539323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0025299" y="3304489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292384" y="6893565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292384" y="5904244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1403335" y="6669410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9914348" y="6893565"/>
            <a:ext cx="7080405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9914348" y="5904244"/>
            <a:ext cx="7080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0025299" y="6669410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512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8287643" cy="354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696029" y="1767115"/>
            <a:ext cx="3548742" cy="3548742"/>
          </a:xfrm>
          <a:solidFill>
            <a:schemeClr val="bg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91101" y="2162629"/>
            <a:ext cx="9211879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05615" y="3609069"/>
            <a:ext cx="9211879" cy="1340304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96029" y="5544457"/>
            <a:ext cx="13021465" cy="151696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1070429" y="731882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323686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49781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349781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5" name="円/楕円 4"/>
          <p:cNvSpPr/>
          <p:nvPr userDrawn="1"/>
        </p:nvSpPr>
        <p:spPr>
          <a:xfrm>
            <a:off x="6517930" y="7318828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6771187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797282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797282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11981156" y="7318828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2234413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60508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3260508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8255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8287643" cy="354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32" hasCustomPrompt="1"/>
          </p:nvPr>
        </p:nvSpPr>
        <p:spPr>
          <a:xfrm>
            <a:off x="1217446" y="1271786"/>
            <a:ext cx="6504961" cy="4045273"/>
          </a:xfrm>
          <a:custGeom>
            <a:avLst/>
            <a:gdLst>
              <a:gd name="connsiteX0" fmla="*/ 984238 w 6504961"/>
              <a:gd name="connsiteY0" fmla="*/ 3553896 h 4045273"/>
              <a:gd name="connsiteX1" fmla="*/ 1475615 w 6504961"/>
              <a:gd name="connsiteY1" fmla="*/ 3553896 h 4045273"/>
              <a:gd name="connsiteX2" fmla="*/ 1475615 w 6504961"/>
              <a:gd name="connsiteY2" fmla="*/ 4045273 h 4045273"/>
              <a:gd name="connsiteX3" fmla="*/ 984238 w 6504961"/>
              <a:gd name="connsiteY3" fmla="*/ 4045273 h 4045273"/>
              <a:gd name="connsiteX4" fmla="*/ 0 w 6504961"/>
              <a:gd name="connsiteY4" fmla="*/ 3551920 h 4045273"/>
              <a:gd name="connsiteX5" fmla="*/ 491377 w 6504961"/>
              <a:gd name="connsiteY5" fmla="*/ 3551920 h 4045273"/>
              <a:gd name="connsiteX6" fmla="*/ 491377 w 6504961"/>
              <a:gd name="connsiteY6" fmla="*/ 4043297 h 4045273"/>
              <a:gd name="connsiteX7" fmla="*/ 0 w 6504961"/>
              <a:gd name="connsiteY7" fmla="*/ 4043297 h 4045273"/>
              <a:gd name="connsiteX8" fmla="*/ 492861 w 6504961"/>
              <a:gd name="connsiteY8" fmla="*/ 3060543 h 4045273"/>
              <a:gd name="connsiteX9" fmla="*/ 984238 w 6504961"/>
              <a:gd name="connsiteY9" fmla="*/ 3060543 h 4045273"/>
              <a:gd name="connsiteX10" fmla="*/ 984238 w 6504961"/>
              <a:gd name="connsiteY10" fmla="*/ 3551920 h 4045273"/>
              <a:gd name="connsiteX11" fmla="*/ 492861 w 6504961"/>
              <a:gd name="connsiteY11" fmla="*/ 3551920 h 4045273"/>
              <a:gd name="connsiteX12" fmla="*/ 5518702 w 6504961"/>
              <a:gd name="connsiteY12" fmla="*/ 499760 h 4045273"/>
              <a:gd name="connsiteX13" fmla="*/ 6010079 w 6504961"/>
              <a:gd name="connsiteY13" fmla="*/ 499760 h 4045273"/>
              <a:gd name="connsiteX14" fmla="*/ 6010079 w 6504961"/>
              <a:gd name="connsiteY14" fmla="*/ 991137 h 4045273"/>
              <a:gd name="connsiteX15" fmla="*/ 5518702 w 6504961"/>
              <a:gd name="connsiteY15" fmla="*/ 991137 h 4045273"/>
              <a:gd name="connsiteX16" fmla="*/ 1478583 w 6504961"/>
              <a:gd name="connsiteY16" fmla="*/ 495329 h 4045273"/>
              <a:gd name="connsiteX17" fmla="*/ 5027325 w 6504961"/>
              <a:gd name="connsiteY17" fmla="*/ 495329 h 4045273"/>
              <a:gd name="connsiteX18" fmla="*/ 5027325 w 6504961"/>
              <a:gd name="connsiteY18" fmla="*/ 4044071 h 4045273"/>
              <a:gd name="connsiteX19" fmla="*/ 1478583 w 6504961"/>
              <a:gd name="connsiteY19" fmla="*/ 4044071 h 4045273"/>
              <a:gd name="connsiteX20" fmla="*/ 6010079 w 6504961"/>
              <a:gd name="connsiteY20" fmla="*/ 0 h 4045273"/>
              <a:gd name="connsiteX21" fmla="*/ 6504961 w 6504961"/>
              <a:gd name="connsiteY21" fmla="*/ 0 h 4045273"/>
              <a:gd name="connsiteX22" fmla="*/ 6504961 w 6504961"/>
              <a:gd name="connsiteY22" fmla="*/ 494882 h 4045273"/>
              <a:gd name="connsiteX23" fmla="*/ 6010079 w 6504961"/>
              <a:gd name="connsiteY23" fmla="*/ 494882 h 4045273"/>
              <a:gd name="connsiteX24" fmla="*/ 5027325 w 6504961"/>
              <a:gd name="connsiteY24" fmla="*/ 0 h 4045273"/>
              <a:gd name="connsiteX25" fmla="*/ 5518702 w 6504961"/>
              <a:gd name="connsiteY25" fmla="*/ 0 h 4045273"/>
              <a:gd name="connsiteX26" fmla="*/ 5518702 w 6504961"/>
              <a:gd name="connsiteY26" fmla="*/ 491377 h 4045273"/>
              <a:gd name="connsiteX27" fmla="*/ 5027325 w 6504961"/>
              <a:gd name="connsiteY27" fmla="*/ 491377 h 404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04961" h="4045273">
                <a:moveTo>
                  <a:pt x="984238" y="3553896"/>
                </a:moveTo>
                <a:lnTo>
                  <a:pt x="1475615" y="3553896"/>
                </a:lnTo>
                <a:lnTo>
                  <a:pt x="1475615" y="4045273"/>
                </a:lnTo>
                <a:lnTo>
                  <a:pt x="984238" y="4045273"/>
                </a:lnTo>
                <a:close/>
                <a:moveTo>
                  <a:pt x="0" y="3551920"/>
                </a:moveTo>
                <a:lnTo>
                  <a:pt x="491377" y="3551920"/>
                </a:lnTo>
                <a:lnTo>
                  <a:pt x="491377" y="4043297"/>
                </a:lnTo>
                <a:lnTo>
                  <a:pt x="0" y="4043297"/>
                </a:lnTo>
                <a:close/>
                <a:moveTo>
                  <a:pt x="492861" y="3060543"/>
                </a:moveTo>
                <a:lnTo>
                  <a:pt x="984238" y="3060543"/>
                </a:lnTo>
                <a:lnTo>
                  <a:pt x="984238" y="3551920"/>
                </a:lnTo>
                <a:lnTo>
                  <a:pt x="492861" y="3551920"/>
                </a:lnTo>
                <a:close/>
                <a:moveTo>
                  <a:pt x="5518702" y="499760"/>
                </a:moveTo>
                <a:lnTo>
                  <a:pt x="6010079" y="499760"/>
                </a:lnTo>
                <a:lnTo>
                  <a:pt x="6010079" y="991137"/>
                </a:lnTo>
                <a:lnTo>
                  <a:pt x="5518702" y="991137"/>
                </a:lnTo>
                <a:close/>
                <a:moveTo>
                  <a:pt x="1478583" y="495329"/>
                </a:moveTo>
                <a:lnTo>
                  <a:pt x="5027325" y="495329"/>
                </a:lnTo>
                <a:lnTo>
                  <a:pt x="5027325" y="4044071"/>
                </a:lnTo>
                <a:lnTo>
                  <a:pt x="1478583" y="4044071"/>
                </a:lnTo>
                <a:close/>
                <a:moveTo>
                  <a:pt x="6010079" y="0"/>
                </a:moveTo>
                <a:lnTo>
                  <a:pt x="6504961" y="0"/>
                </a:lnTo>
                <a:lnTo>
                  <a:pt x="6504961" y="494882"/>
                </a:lnTo>
                <a:lnTo>
                  <a:pt x="6010079" y="494882"/>
                </a:lnTo>
                <a:close/>
                <a:moveTo>
                  <a:pt x="5027325" y="0"/>
                </a:moveTo>
                <a:lnTo>
                  <a:pt x="5518702" y="0"/>
                </a:lnTo>
                <a:lnTo>
                  <a:pt x="5518702" y="491377"/>
                </a:lnTo>
                <a:lnTo>
                  <a:pt x="5027325" y="4913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91101" y="2162629"/>
            <a:ext cx="9211879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505615" y="3609069"/>
            <a:ext cx="9211879" cy="1340304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96029" y="5544457"/>
            <a:ext cx="13021465" cy="151696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円/楕円 4"/>
          <p:cNvSpPr/>
          <p:nvPr userDrawn="1"/>
        </p:nvSpPr>
        <p:spPr>
          <a:xfrm>
            <a:off x="1070429" y="731882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323686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49781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349781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5" name="円/楕円 4"/>
          <p:cNvSpPr/>
          <p:nvPr userDrawn="1"/>
        </p:nvSpPr>
        <p:spPr>
          <a:xfrm>
            <a:off x="6517930" y="7318828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6771187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797282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7797282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  <p:sp>
        <p:nvSpPr>
          <p:cNvPr id="19" name="円/楕円 4"/>
          <p:cNvSpPr/>
          <p:nvPr userDrawn="1"/>
        </p:nvSpPr>
        <p:spPr>
          <a:xfrm>
            <a:off x="11981156" y="7318828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2234413" y="757290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260508" y="7899153"/>
            <a:ext cx="3998405" cy="562841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13260508" y="7315496"/>
            <a:ext cx="3998405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Put a 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7672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図プレースホルダー 15"/>
          <p:cNvSpPr>
            <a:spLocks noGrp="1"/>
          </p:cNvSpPr>
          <p:nvPr>
            <p:ph type="pic" sz="quarter" idx="36" hasCustomPrompt="1"/>
          </p:nvPr>
        </p:nvSpPr>
        <p:spPr>
          <a:xfrm>
            <a:off x="0" y="-794"/>
            <a:ext cx="18287642" cy="7086707"/>
          </a:xfrm>
          <a:custGeom>
            <a:avLst/>
            <a:gdLst>
              <a:gd name="connsiteX0" fmla="*/ 0 w 18287642"/>
              <a:gd name="connsiteY0" fmla="*/ 6438707 h 7086707"/>
              <a:gd name="connsiteX1" fmla="*/ 648000 w 18287642"/>
              <a:gd name="connsiteY1" fmla="*/ 6438707 h 7086707"/>
              <a:gd name="connsiteX2" fmla="*/ 648000 w 18287642"/>
              <a:gd name="connsiteY2" fmla="*/ 7086707 h 7086707"/>
              <a:gd name="connsiteX3" fmla="*/ 0 w 18287642"/>
              <a:gd name="connsiteY3" fmla="*/ 7086707 h 7086707"/>
              <a:gd name="connsiteX4" fmla="*/ 648000 w 18287642"/>
              <a:gd name="connsiteY4" fmla="*/ 5790707 h 7086707"/>
              <a:gd name="connsiteX5" fmla="*/ 1296000 w 18287642"/>
              <a:gd name="connsiteY5" fmla="*/ 5790707 h 7086707"/>
              <a:gd name="connsiteX6" fmla="*/ 1296000 w 18287642"/>
              <a:gd name="connsiteY6" fmla="*/ 6438707 h 7086707"/>
              <a:gd name="connsiteX7" fmla="*/ 648000 w 18287642"/>
              <a:gd name="connsiteY7" fmla="*/ 6438707 h 7086707"/>
              <a:gd name="connsiteX8" fmla="*/ 0 w 18287642"/>
              <a:gd name="connsiteY8" fmla="*/ 0 h 7086707"/>
              <a:gd name="connsiteX9" fmla="*/ 18287642 w 18287642"/>
              <a:gd name="connsiteY9" fmla="*/ 0 h 7086707"/>
              <a:gd name="connsiteX10" fmla="*/ 18287642 w 18287642"/>
              <a:gd name="connsiteY10" fmla="*/ 5142707 h 7086707"/>
              <a:gd name="connsiteX11" fmla="*/ 1944000 w 18287642"/>
              <a:gd name="connsiteY11" fmla="*/ 5142707 h 7086707"/>
              <a:gd name="connsiteX12" fmla="*/ 1944000 w 18287642"/>
              <a:gd name="connsiteY12" fmla="*/ 5790707 h 7086707"/>
              <a:gd name="connsiteX13" fmla="*/ 1296000 w 18287642"/>
              <a:gd name="connsiteY13" fmla="*/ 5790707 h 7086707"/>
              <a:gd name="connsiteX14" fmla="*/ 1296000 w 18287642"/>
              <a:gd name="connsiteY14" fmla="*/ 5142707 h 7086707"/>
              <a:gd name="connsiteX15" fmla="*/ 648000 w 18287642"/>
              <a:gd name="connsiteY15" fmla="*/ 5142707 h 7086707"/>
              <a:gd name="connsiteX16" fmla="*/ 648000 w 18287642"/>
              <a:gd name="connsiteY16" fmla="*/ 5790707 h 7086707"/>
              <a:gd name="connsiteX17" fmla="*/ 0 w 18287642"/>
              <a:gd name="connsiteY17" fmla="*/ 5790707 h 7086707"/>
              <a:gd name="connsiteX18" fmla="*/ 0 w 18287642"/>
              <a:gd name="connsiteY18" fmla="*/ 5142707 h 7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7642" h="7086707">
                <a:moveTo>
                  <a:pt x="0" y="6438707"/>
                </a:moveTo>
                <a:lnTo>
                  <a:pt x="648000" y="6438707"/>
                </a:lnTo>
                <a:lnTo>
                  <a:pt x="648000" y="7086707"/>
                </a:lnTo>
                <a:lnTo>
                  <a:pt x="0" y="7086707"/>
                </a:lnTo>
                <a:close/>
                <a:moveTo>
                  <a:pt x="648000" y="5790707"/>
                </a:moveTo>
                <a:lnTo>
                  <a:pt x="1296000" y="5790707"/>
                </a:lnTo>
                <a:lnTo>
                  <a:pt x="1296000" y="6438707"/>
                </a:lnTo>
                <a:lnTo>
                  <a:pt x="648000" y="6438707"/>
                </a:lnTo>
                <a:close/>
                <a:moveTo>
                  <a:pt x="0" y="0"/>
                </a:moveTo>
                <a:lnTo>
                  <a:pt x="18287642" y="0"/>
                </a:lnTo>
                <a:lnTo>
                  <a:pt x="18287642" y="5142707"/>
                </a:lnTo>
                <a:lnTo>
                  <a:pt x="1944000" y="5142707"/>
                </a:lnTo>
                <a:lnTo>
                  <a:pt x="1944000" y="5790707"/>
                </a:lnTo>
                <a:lnTo>
                  <a:pt x="1296000" y="5790707"/>
                </a:lnTo>
                <a:lnTo>
                  <a:pt x="1296000" y="5142707"/>
                </a:lnTo>
                <a:lnTo>
                  <a:pt x="648000" y="5142707"/>
                </a:lnTo>
                <a:lnTo>
                  <a:pt x="648000" y="5790707"/>
                </a:lnTo>
                <a:lnTo>
                  <a:pt x="0" y="5790707"/>
                </a:lnTo>
                <a:lnTo>
                  <a:pt x="0" y="51427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1363663" y="0"/>
            <a:ext cx="7504566" cy="10285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061250" y="3122656"/>
            <a:ext cx="8167207" cy="121919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061250" y="5347380"/>
            <a:ext cx="8167207" cy="2882219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061250" y="4283799"/>
            <a:ext cx="8167207" cy="714166"/>
          </a:xfrm>
        </p:spPr>
        <p:txBody>
          <a:bodyPr anchor="t">
            <a:no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22106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図プレースホルダー 46"/>
          <p:cNvSpPr>
            <a:spLocks noGrp="1"/>
          </p:cNvSpPr>
          <p:nvPr>
            <p:ph type="pic" sz="quarter" idx="21" hasCustomPrompt="1"/>
          </p:nvPr>
        </p:nvSpPr>
        <p:spPr>
          <a:xfrm>
            <a:off x="5439454" y="1391478"/>
            <a:ext cx="7409092" cy="3478887"/>
          </a:xfrm>
          <a:custGeom>
            <a:avLst/>
            <a:gdLst>
              <a:gd name="connsiteX0" fmla="*/ 6753718 w 7409092"/>
              <a:gd name="connsiteY0" fmla="*/ 2823513 h 3478887"/>
              <a:gd name="connsiteX1" fmla="*/ 7409092 w 7409092"/>
              <a:gd name="connsiteY1" fmla="*/ 2823513 h 3478887"/>
              <a:gd name="connsiteX2" fmla="*/ 7409092 w 7409092"/>
              <a:gd name="connsiteY2" fmla="*/ 3478887 h 3478887"/>
              <a:gd name="connsiteX3" fmla="*/ 6753718 w 7409092"/>
              <a:gd name="connsiteY3" fmla="*/ 3478887 h 3478887"/>
              <a:gd name="connsiteX4" fmla="*/ 6098344 w 7409092"/>
              <a:gd name="connsiteY4" fmla="*/ 2145252 h 3478887"/>
              <a:gd name="connsiteX5" fmla="*/ 6753718 w 7409092"/>
              <a:gd name="connsiteY5" fmla="*/ 2145252 h 3478887"/>
              <a:gd name="connsiteX6" fmla="*/ 6753718 w 7409092"/>
              <a:gd name="connsiteY6" fmla="*/ 2800626 h 3478887"/>
              <a:gd name="connsiteX7" fmla="*/ 6098344 w 7409092"/>
              <a:gd name="connsiteY7" fmla="*/ 2800626 h 3478887"/>
              <a:gd name="connsiteX8" fmla="*/ 655374 w 7409092"/>
              <a:gd name="connsiteY8" fmla="*/ 655374 h 3478887"/>
              <a:gd name="connsiteX9" fmla="*/ 1310748 w 7409092"/>
              <a:gd name="connsiteY9" fmla="*/ 655374 h 3478887"/>
              <a:gd name="connsiteX10" fmla="*/ 1310748 w 7409092"/>
              <a:gd name="connsiteY10" fmla="*/ 1310748 h 3478887"/>
              <a:gd name="connsiteX11" fmla="*/ 655374 w 7409092"/>
              <a:gd name="connsiteY11" fmla="*/ 1310748 h 3478887"/>
              <a:gd name="connsiteX12" fmla="*/ 1310748 w 7409092"/>
              <a:gd name="connsiteY12" fmla="*/ 0 h 3478887"/>
              <a:gd name="connsiteX13" fmla="*/ 1966122 w 7409092"/>
              <a:gd name="connsiteY13" fmla="*/ 0 h 3478887"/>
              <a:gd name="connsiteX14" fmla="*/ 5422122 w 7409092"/>
              <a:gd name="connsiteY14" fmla="*/ 0 h 3478887"/>
              <a:gd name="connsiteX15" fmla="*/ 5422122 w 7409092"/>
              <a:gd name="connsiteY15" fmla="*/ 1481843 h 3478887"/>
              <a:gd name="connsiteX16" fmla="*/ 6077496 w 7409092"/>
              <a:gd name="connsiteY16" fmla="*/ 1481843 h 3478887"/>
              <a:gd name="connsiteX17" fmla="*/ 6077496 w 7409092"/>
              <a:gd name="connsiteY17" fmla="*/ 2137217 h 3478887"/>
              <a:gd name="connsiteX18" fmla="*/ 5422122 w 7409092"/>
              <a:gd name="connsiteY18" fmla="*/ 2137217 h 3478887"/>
              <a:gd name="connsiteX19" fmla="*/ 5422122 w 7409092"/>
              <a:gd name="connsiteY19" fmla="*/ 2800626 h 3478887"/>
              <a:gd name="connsiteX20" fmla="*/ 6077496 w 7409092"/>
              <a:gd name="connsiteY20" fmla="*/ 2800626 h 3478887"/>
              <a:gd name="connsiteX21" fmla="*/ 6077496 w 7409092"/>
              <a:gd name="connsiteY21" fmla="*/ 3456000 h 3478887"/>
              <a:gd name="connsiteX22" fmla="*/ 5422122 w 7409092"/>
              <a:gd name="connsiteY22" fmla="*/ 3456000 h 3478887"/>
              <a:gd name="connsiteX23" fmla="*/ 1966122 w 7409092"/>
              <a:gd name="connsiteY23" fmla="*/ 3456000 h 3478887"/>
              <a:gd name="connsiteX24" fmla="*/ 1966122 w 7409092"/>
              <a:gd name="connsiteY24" fmla="*/ 1966122 h 3478887"/>
              <a:gd name="connsiteX25" fmla="*/ 1310748 w 7409092"/>
              <a:gd name="connsiteY25" fmla="*/ 1966122 h 3478887"/>
              <a:gd name="connsiteX26" fmla="*/ 1310748 w 7409092"/>
              <a:gd name="connsiteY26" fmla="*/ 1310748 h 3478887"/>
              <a:gd name="connsiteX27" fmla="*/ 1966122 w 7409092"/>
              <a:gd name="connsiteY27" fmla="*/ 1310748 h 3478887"/>
              <a:gd name="connsiteX28" fmla="*/ 1966122 w 7409092"/>
              <a:gd name="connsiteY28" fmla="*/ 655374 h 3478887"/>
              <a:gd name="connsiteX29" fmla="*/ 1310748 w 7409092"/>
              <a:gd name="connsiteY29" fmla="*/ 655374 h 3478887"/>
              <a:gd name="connsiteX30" fmla="*/ 0 w 7409092"/>
              <a:gd name="connsiteY30" fmla="*/ 0 h 3478887"/>
              <a:gd name="connsiteX31" fmla="*/ 655374 w 7409092"/>
              <a:gd name="connsiteY31" fmla="*/ 0 h 3478887"/>
              <a:gd name="connsiteX32" fmla="*/ 655374 w 7409092"/>
              <a:gd name="connsiteY32" fmla="*/ 655374 h 3478887"/>
              <a:gd name="connsiteX33" fmla="*/ 0 w 7409092"/>
              <a:gd name="connsiteY33" fmla="*/ 655374 h 347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09092" h="3478887">
                <a:moveTo>
                  <a:pt x="6753718" y="2823513"/>
                </a:moveTo>
                <a:lnTo>
                  <a:pt x="7409092" y="2823513"/>
                </a:lnTo>
                <a:lnTo>
                  <a:pt x="7409092" y="3478887"/>
                </a:lnTo>
                <a:lnTo>
                  <a:pt x="6753718" y="3478887"/>
                </a:lnTo>
                <a:close/>
                <a:moveTo>
                  <a:pt x="6098344" y="2145252"/>
                </a:moveTo>
                <a:lnTo>
                  <a:pt x="6753718" y="2145252"/>
                </a:lnTo>
                <a:lnTo>
                  <a:pt x="6753718" y="2800626"/>
                </a:lnTo>
                <a:lnTo>
                  <a:pt x="6098344" y="2800626"/>
                </a:lnTo>
                <a:close/>
                <a:moveTo>
                  <a:pt x="655374" y="655374"/>
                </a:moveTo>
                <a:lnTo>
                  <a:pt x="1310748" y="655374"/>
                </a:lnTo>
                <a:lnTo>
                  <a:pt x="1310748" y="1310748"/>
                </a:lnTo>
                <a:lnTo>
                  <a:pt x="655374" y="1310748"/>
                </a:lnTo>
                <a:close/>
                <a:moveTo>
                  <a:pt x="1310748" y="0"/>
                </a:moveTo>
                <a:lnTo>
                  <a:pt x="1966122" y="0"/>
                </a:lnTo>
                <a:lnTo>
                  <a:pt x="5422122" y="0"/>
                </a:lnTo>
                <a:lnTo>
                  <a:pt x="5422122" y="1481843"/>
                </a:lnTo>
                <a:lnTo>
                  <a:pt x="6077496" y="1481843"/>
                </a:lnTo>
                <a:lnTo>
                  <a:pt x="6077496" y="2137217"/>
                </a:lnTo>
                <a:lnTo>
                  <a:pt x="5422122" y="2137217"/>
                </a:lnTo>
                <a:lnTo>
                  <a:pt x="5422122" y="2800626"/>
                </a:lnTo>
                <a:lnTo>
                  <a:pt x="6077496" y="2800626"/>
                </a:lnTo>
                <a:lnTo>
                  <a:pt x="6077496" y="3456000"/>
                </a:lnTo>
                <a:lnTo>
                  <a:pt x="5422122" y="3456000"/>
                </a:lnTo>
                <a:lnTo>
                  <a:pt x="1966122" y="3456000"/>
                </a:lnTo>
                <a:lnTo>
                  <a:pt x="1966122" y="1966122"/>
                </a:lnTo>
                <a:lnTo>
                  <a:pt x="1310748" y="1966122"/>
                </a:lnTo>
                <a:lnTo>
                  <a:pt x="1310748" y="1310748"/>
                </a:lnTo>
                <a:lnTo>
                  <a:pt x="1966122" y="1310748"/>
                </a:lnTo>
                <a:lnTo>
                  <a:pt x="1966122" y="655374"/>
                </a:lnTo>
                <a:lnTo>
                  <a:pt x="1310748" y="655374"/>
                </a:lnTo>
                <a:close/>
                <a:moveTo>
                  <a:pt x="0" y="0"/>
                </a:moveTo>
                <a:lnTo>
                  <a:pt x="655374" y="0"/>
                </a:lnTo>
                <a:lnTo>
                  <a:pt x="655374" y="655374"/>
                </a:lnTo>
                <a:lnTo>
                  <a:pt x="0" y="65537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noFill/>
          </a:ln>
          <a:effectLst/>
        </p:spPr>
        <p:txBody>
          <a:bodyPr wrap="square">
            <a:noAutofit/>
          </a:bodyPr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96" y="5250023"/>
            <a:ext cx="12572808" cy="6916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9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96" y="5959390"/>
            <a:ext cx="12572808" cy="735120"/>
          </a:xfrm>
        </p:spPr>
        <p:txBody>
          <a:bodyPr anchor="t">
            <a:no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8808185" y="67608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8162494" y="67608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9455052" y="67608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43436" y="7049366"/>
            <a:ext cx="11401128" cy="1968288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2009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&amp; 3 Icons,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図プレースホルダー 76"/>
          <p:cNvSpPr>
            <a:spLocks noGrp="1"/>
          </p:cNvSpPr>
          <p:nvPr>
            <p:ph type="pic" sz="quarter" idx="34" hasCustomPrompt="1"/>
          </p:nvPr>
        </p:nvSpPr>
        <p:spPr>
          <a:xfrm>
            <a:off x="-2" y="0"/>
            <a:ext cx="18288002" cy="7085913"/>
          </a:xfrm>
          <a:custGeom>
            <a:avLst/>
            <a:gdLst>
              <a:gd name="connsiteX0" fmla="*/ 0 w 18288002"/>
              <a:gd name="connsiteY0" fmla="*/ 6437913 h 7085913"/>
              <a:gd name="connsiteX1" fmla="*/ 648000 w 18288002"/>
              <a:gd name="connsiteY1" fmla="*/ 6437913 h 7085913"/>
              <a:gd name="connsiteX2" fmla="*/ 648000 w 18288002"/>
              <a:gd name="connsiteY2" fmla="*/ 7085913 h 7085913"/>
              <a:gd name="connsiteX3" fmla="*/ 0 w 18288002"/>
              <a:gd name="connsiteY3" fmla="*/ 7085913 h 7085913"/>
              <a:gd name="connsiteX4" fmla="*/ 3 w 18288002"/>
              <a:gd name="connsiteY4" fmla="*/ 0 h 7085913"/>
              <a:gd name="connsiteX5" fmla="*/ 18288002 w 18288002"/>
              <a:gd name="connsiteY5" fmla="*/ 0 h 7085913"/>
              <a:gd name="connsiteX6" fmla="*/ 18288002 w 18288002"/>
              <a:gd name="connsiteY6" fmla="*/ 5141913 h 7085913"/>
              <a:gd name="connsiteX7" fmla="*/ 1944001 w 18288002"/>
              <a:gd name="connsiteY7" fmla="*/ 5141913 h 7085913"/>
              <a:gd name="connsiteX8" fmla="*/ 1944001 w 18288002"/>
              <a:gd name="connsiteY8" fmla="*/ 5789913 h 7085913"/>
              <a:gd name="connsiteX9" fmla="*/ 1296001 w 18288002"/>
              <a:gd name="connsiteY9" fmla="*/ 5789913 h 7085913"/>
              <a:gd name="connsiteX10" fmla="*/ 1296001 w 18288002"/>
              <a:gd name="connsiteY10" fmla="*/ 5141913 h 7085913"/>
              <a:gd name="connsiteX11" fmla="*/ 648001 w 18288002"/>
              <a:gd name="connsiteY11" fmla="*/ 5141913 h 7085913"/>
              <a:gd name="connsiteX12" fmla="*/ 648001 w 18288002"/>
              <a:gd name="connsiteY12" fmla="*/ 5789913 h 7085913"/>
              <a:gd name="connsiteX13" fmla="*/ 1296001 w 18288002"/>
              <a:gd name="connsiteY13" fmla="*/ 5789913 h 7085913"/>
              <a:gd name="connsiteX14" fmla="*/ 1296001 w 18288002"/>
              <a:gd name="connsiteY14" fmla="*/ 6437913 h 7085913"/>
              <a:gd name="connsiteX15" fmla="*/ 648001 w 18288002"/>
              <a:gd name="connsiteY15" fmla="*/ 6437913 h 7085913"/>
              <a:gd name="connsiteX16" fmla="*/ 648001 w 18288002"/>
              <a:gd name="connsiteY16" fmla="*/ 5789913 h 7085913"/>
              <a:gd name="connsiteX17" fmla="*/ 1 w 18288002"/>
              <a:gd name="connsiteY17" fmla="*/ 5789913 h 7085913"/>
              <a:gd name="connsiteX18" fmla="*/ 1 w 18288002"/>
              <a:gd name="connsiteY18" fmla="*/ 5141913 h 7085913"/>
              <a:gd name="connsiteX19" fmla="*/ 3 w 18288002"/>
              <a:gd name="connsiteY19" fmla="*/ 5141913 h 708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2" h="7085913">
                <a:moveTo>
                  <a:pt x="0" y="6437913"/>
                </a:moveTo>
                <a:lnTo>
                  <a:pt x="648000" y="6437913"/>
                </a:lnTo>
                <a:lnTo>
                  <a:pt x="648000" y="7085913"/>
                </a:lnTo>
                <a:lnTo>
                  <a:pt x="0" y="7085913"/>
                </a:lnTo>
                <a:close/>
                <a:moveTo>
                  <a:pt x="3" y="0"/>
                </a:moveTo>
                <a:lnTo>
                  <a:pt x="18288002" y="0"/>
                </a:lnTo>
                <a:lnTo>
                  <a:pt x="18288002" y="5141913"/>
                </a:lnTo>
                <a:lnTo>
                  <a:pt x="1944001" y="5141913"/>
                </a:lnTo>
                <a:lnTo>
                  <a:pt x="1944001" y="5789913"/>
                </a:lnTo>
                <a:lnTo>
                  <a:pt x="1296001" y="5789913"/>
                </a:lnTo>
                <a:lnTo>
                  <a:pt x="1296001" y="5141913"/>
                </a:lnTo>
                <a:lnTo>
                  <a:pt x="648001" y="5141913"/>
                </a:lnTo>
                <a:lnTo>
                  <a:pt x="648001" y="5789913"/>
                </a:lnTo>
                <a:lnTo>
                  <a:pt x="1296001" y="5789913"/>
                </a:lnTo>
                <a:lnTo>
                  <a:pt x="1296001" y="6437913"/>
                </a:lnTo>
                <a:lnTo>
                  <a:pt x="648001" y="6437913"/>
                </a:lnTo>
                <a:lnTo>
                  <a:pt x="648001" y="5789913"/>
                </a:lnTo>
                <a:lnTo>
                  <a:pt x="1" y="5789913"/>
                </a:lnTo>
                <a:lnTo>
                  <a:pt x="1" y="5141913"/>
                </a:lnTo>
                <a:lnTo>
                  <a:pt x="3" y="51419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1" name="テキスト プレースホルダー 60"/>
          <p:cNvSpPr>
            <a:spLocks noGrp="1"/>
          </p:cNvSpPr>
          <p:nvPr>
            <p:ph type="body" sz="quarter" idx="25" hasCustomPrompt="1"/>
          </p:nvPr>
        </p:nvSpPr>
        <p:spPr>
          <a:xfrm>
            <a:off x="3191877" y="4573588"/>
            <a:ext cx="1137600" cy="1137600"/>
          </a:xfr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3445677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463455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63455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テキスト プレースホルダー 60"/>
          <p:cNvSpPr>
            <a:spLocks noGrp="1"/>
          </p:cNvSpPr>
          <p:nvPr>
            <p:ph type="body" sz="quarter" idx="26" hasCustomPrompt="1"/>
          </p:nvPr>
        </p:nvSpPr>
        <p:spPr>
          <a:xfrm>
            <a:off x="8575199" y="4573588"/>
            <a:ext cx="1137600" cy="1137600"/>
          </a:xfr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3" name="図プレースホルダー 25"/>
          <p:cNvSpPr>
            <a:spLocks noGrp="1"/>
          </p:cNvSpPr>
          <p:nvPr>
            <p:ph type="pic" sz="quarter" idx="27" hasCustomPrompt="1"/>
          </p:nvPr>
        </p:nvSpPr>
        <p:spPr>
          <a:xfrm>
            <a:off x="8828999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6846777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46777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6" name="テキスト プレースホルダー 60"/>
          <p:cNvSpPr>
            <a:spLocks noGrp="1"/>
          </p:cNvSpPr>
          <p:nvPr>
            <p:ph type="body" sz="quarter" idx="30" hasCustomPrompt="1"/>
          </p:nvPr>
        </p:nvSpPr>
        <p:spPr>
          <a:xfrm>
            <a:off x="13958521" y="4573588"/>
            <a:ext cx="1137600" cy="1137600"/>
          </a:xfr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7" name="図プレースホルダー 25"/>
          <p:cNvSpPr>
            <a:spLocks noGrp="1"/>
          </p:cNvSpPr>
          <p:nvPr>
            <p:ph type="pic" sz="quarter" idx="31" hasCustomPrompt="1"/>
          </p:nvPr>
        </p:nvSpPr>
        <p:spPr>
          <a:xfrm>
            <a:off x="14212321" y="4826913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8" name="テキスト プレースホルダー 12"/>
          <p:cNvSpPr>
            <a:spLocks noGrp="1"/>
          </p:cNvSpPr>
          <p:nvPr>
            <p:ph type="body" sz="quarter" idx="32" hasCustomPrompt="1"/>
          </p:nvPr>
        </p:nvSpPr>
        <p:spPr>
          <a:xfrm>
            <a:off x="12230099" y="6821182"/>
            <a:ext cx="4594445" cy="2114271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33" hasCustomPrompt="1"/>
          </p:nvPr>
        </p:nvSpPr>
        <p:spPr>
          <a:xfrm>
            <a:off x="12230099" y="5892669"/>
            <a:ext cx="4594445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2850933" y="665843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8230050" y="665843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3613371" y="6641976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407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9144000" y="0"/>
            <a:ext cx="0" cy="197148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399958" y="4655094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99958" y="3713898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5089589" y="4430938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29" name="直線コネクタ 28"/>
          <p:cNvCxnSpPr>
            <a:stCxn id="27" idx="1"/>
            <a:endCxn id="24" idx="6"/>
          </p:cNvCxnSpPr>
          <p:nvPr userDrawn="1"/>
        </p:nvCxnSpPr>
        <p:spPr>
          <a:xfrm flipH="1">
            <a:off x="9336699" y="2164184"/>
            <a:ext cx="649778" cy="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9986477" y="1595111"/>
            <a:ext cx="1136515" cy="113814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966465" y="1790667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275193" y="2731863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275193" y="1790667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1366634" y="2507707"/>
            <a:ext cx="182789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399958" y="8481658"/>
            <a:ext cx="4608971" cy="14790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2399958" y="7540462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5089589" y="8257502"/>
            <a:ext cx="182789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10" name="直線コネクタ 9"/>
          <p:cNvCxnSpPr>
            <a:stCxn id="8" idx="2"/>
            <a:endCxn id="13" idx="3"/>
          </p:cNvCxnSpPr>
          <p:nvPr userDrawn="1"/>
        </p:nvCxnSpPr>
        <p:spPr>
          <a:xfrm flipH="1">
            <a:off x="8335845" y="4080320"/>
            <a:ext cx="615457" cy="709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7199330" y="3518342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79318" y="3713898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41" name="直線コネクタ 40"/>
          <p:cNvCxnSpPr>
            <a:stCxn id="40" idx="2"/>
            <a:endCxn id="49" idx="3"/>
          </p:cNvCxnSpPr>
          <p:nvPr userDrawn="1"/>
        </p:nvCxnSpPr>
        <p:spPr>
          <a:xfrm flipH="1" flipV="1">
            <a:off x="8335845" y="7912586"/>
            <a:ext cx="615457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"/>
          <p:cNvSpPr/>
          <p:nvPr userDrawn="1"/>
        </p:nvSpPr>
        <p:spPr>
          <a:xfrm>
            <a:off x="7199330" y="7343513"/>
            <a:ext cx="1136515" cy="113814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7179318" y="7540462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50" name="直線コネクタ 49"/>
          <p:cNvCxnSpPr>
            <a:stCxn id="51" idx="1"/>
            <a:endCxn id="57" idx="6"/>
          </p:cNvCxnSpPr>
          <p:nvPr userDrawn="1"/>
        </p:nvCxnSpPr>
        <p:spPr>
          <a:xfrm flipH="1">
            <a:off x="9336699" y="5996187"/>
            <a:ext cx="649778" cy="26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4"/>
          <p:cNvSpPr/>
          <p:nvPr userDrawn="1"/>
        </p:nvSpPr>
        <p:spPr>
          <a:xfrm>
            <a:off x="9986477" y="5427114"/>
            <a:ext cx="1136515" cy="113814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9966465" y="5622670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53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1275193" y="6563866"/>
            <a:ext cx="4608971" cy="1479012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1275193" y="5622670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1366634" y="6339710"/>
            <a:ext cx="182789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61" name="直線コネクタ 60"/>
          <p:cNvCxnSpPr/>
          <p:nvPr userDrawn="1"/>
        </p:nvCxnSpPr>
        <p:spPr>
          <a:xfrm>
            <a:off x="9144000" y="2356884"/>
            <a:ext cx="0" cy="153073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V="1">
            <a:off x="9144000" y="4273018"/>
            <a:ext cx="0" cy="153073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 userDrawn="1"/>
        </p:nvCxnSpPr>
        <p:spPr>
          <a:xfrm>
            <a:off x="9144000" y="6189152"/>
            <a:ext cx="0" cy="15307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 userDrawn="1"/>
        </p:nvCxnSpPr>
        <p:spPr>
          <a:xfrm>
            <a:off x="9144000" y="8105285"/>
            <a:ext cx="0" cy="2180128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7"/>
          <p:cNvSpPr/>
          <p:nvPr userDrawn="1"/>
        </p:nvSpPr>
        <p:spPr>
          <a:xfrm>
            <a:off x="8951302" y="3887621"/>
            <a:ext cx="385397" cy="385397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1971487"/>
            <a:ext cx="385397" cy="385397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 userDrawn="1"/>
        </p:nvSpPr>
        <p:spPr>
          <a:xfrm>
            <a:off x="8951302" y="7719888"/>
            <a:ext cx="385397" cy="385397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/>
          <p:cNvSpPr/>
          <p:nvPr userDrawn="1"/>
        </p:nvSpPr>
        <p:spPr>
          <a:xfrm>
            <a:off x="8951302" y="5803755"/>
            <a:ext cx="385397" cy="385397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131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>
            <a:endCxn id="8" idx="0"/>
          </p:cNvCxnSpPr>
          <p:nvPr userDrawn="1"/>
        </p:nvCxnSpPr>
        <p:spPr>
          <a:xfrm>
            <a:off x="9144000" y="0"/>
            <a:ext cx="1" cy="196828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75193" y="2728663"/>
            <a:ext cx="4608971" cy="1479012"/>
          </a:xfrm>
        </p:spPr>
        <p:txBody>
          <a:bodyPr>
            <a:normAutofit/>
          </a:bodyPr>
          <a:lstStyle>
            <a:lvl1pPr algn="l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75193" y="1787467"/>
            <a:ext cx="4608971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1366633" y="2504507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9144000" y="2353683"/>
            <a:ext cx="0" cy="147123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8" idx="3"/>
            <a:endCxn id="24" idx="2"/>
          </p:cNvCxnSpPr>
          <p:nvPr userDrawn="1"/>
        </p:nvCxnSpPr>
        <p:spPr>
          <a:xfrm>
            <a:off x="8349923" y="4081115"/>
            <a:ext cx="601379" cy="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7193396" y="3512043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7173384" y="3707599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94088" y="4648795"/>
            <a:ext cx="4608971" cy="1479012"/>
          </a:xfrm>
        </p:spPr>
        <p:txBody>
          <a:bodyPr>
            <a:normAutofit/>
          </a:bodyPr>
          <a:lstStyle>
            <a:lvl1pPr algn="r">
              <a:defRPr sz="18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2394088" y="3707599"/>
            <a:ext cx="4608971" cy="74703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5089589" y="4424639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cxnSp>
        <p:nvCxnSpPr>
          <p:cNvPr id="46" name="直線コネクタ 45"/>
          <p:cNvCxnSpPr>
            <a:stCxn id="24" idx="4"/>
            <a:endCxn id="2" idx="0"/>
          </p:cNvCxnSpPr>
          <p:nvPr userDrawn="1"/>
        </p:nvCxnSpPr>
        <p:spPr>
          <a:xfrm>
            <a:off x="9144001" y="4273816"/>
            <a:ext cx="0" cy="174236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8" idx="6"/>
            <a:endCxn id="17" idx="1"/>
          </p:cNvCxnSpPr>
          <p:nvPr userDrawn="1"/>
        </p:nvCxnSpPr>
        <p:spPr>
          <a:xfrm flipV="1">
            <a:off x="9336699" y="2160983"/>
            <a:ext cx="629766" cy="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9986477" y="1591911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9966465" y="1787467"/>
            <a:ext cx="1176539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" name="二等辺三角形 1"/>
          <p:cNvSpPr/>
          <p:nvPr userDrawn="1"/>
        </p:nvSpPr>
        <p:spPr bwMode="auto">
          <a:xfrm>
            <a:off x="8813940" y="6016176"/>
            <a:ext cx="660121" cy="569070"/>
          </a:xfrm>
          <a:prstGeom prst="triangle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 userDrawn="1"/>
        </p:nvGrpSpPr>
        <p:grpSpPr>
          <a:xfrm>
            <a:off x="8190907" y="7678639"/>
            <a:ext cx="1940630" cy="72008"/>
            <a:chOff x="6119664" y="3270498"/>
            <a:chExt cx="1940630" cy="72008"/>
          </a:xfrm>
        </p:grpSpPr>
        <p:sp>
          <p:nvSpPr>
            <p:cNvPr id="48" name="正方形/長方形 47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88291" y="7959431"/>
            <a:ext cx="8545863" cy="1423108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4888291" y="6839484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8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9582811"/>
            <a:ext cx="6172200" cy="547603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楕円 7"/>
          <p:cNvSpPr/>
          <p:nvPr userDrawn="1"/>
        </p:nvSpPr>
        <p:spPr>
          <a:xfrm>
            <a:off x="8951302" y="1968286"/>
            <a:ext cx="385397" cy="38539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/>
          <p:cNvSpPr/>
          <p:nvPr userDrawn="1"/>
        </p:nvSpPr>
        <p:spPr>
          <a:xfrm>
            <a:off x="8951302" y="3888419"/>
            <a:ext cx="385397" cy="385397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488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 bwMode="auto">
          <a:xfrm>
            <a:off x="0" y="0"/>
            <a:ext cx="9144000" cy="10285413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 bwMode="auto">
          <a:xfrm>
            <a:off x="9144000" y="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 bwMode="auto">
          <a:xfrm>
            <a:off x="9792000" y="64800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 bwMode="auto">
          <a:xfrm>
            <a:off x="10440000" y="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 bwMode="auto">
          <a:xfrm>
            <a:off x="9144000" y="1296000"/>
            <a:ext cx="648000" cy="64800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799830" y="2551906"/>
            <a:ext cx="7544341" cy="5181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588843" y="2551906"/>
            <a:ext cx="7665487" cy="5181600"/>
          </a:xfrm>
        </p:spPr>
        <p:txBody>
          <a:bodyPr anchor="ctr">
            <a:normAutofit/>
          </a:bodyPr>
          <a:lstStyle>
            <a:lvl1pPr algn="l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4758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</p:grpSpPr>
        <p:sp>
          <p:nvSpPr>
            <p:cNvPr id="2" name="正方形/長方形 1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78" y="911133"/>
            <a:ext cx="4142834" cy="8464733"/>
          </a:xfrm>
          <a:prstGeom prst="rect">
            <a:avLst/>
          </a:prstGeom>
          <a:effectLst/>
        </p:spPr>
      </p:pic>
      <p:sp>
        <p:nvSpPr>
          <p:cNvPr id="11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57702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00535" y="1103086"/>
            <a:ext cx="942643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00534" y="5274171"/>
            <a:ext cx="9426437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5413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&amp;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023832"/>
            <a:ext cx="2611063" cy="5334986"/>
          </a:xfrm>
          <a:prstGeom prst="rect">
            <a:avLst/>
          </a:prstGeom>
          <a:effectLst/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949977"/>
            <a:ext cx="5884221" cy="8366379"/>
          </a:xfrm>
          <a:prstGeom prst="rect">
            <a:avLst/>
          </a:prstGeom>
        </p:spPr>
      </p:pic>
      <p:sp>
        <p:nvSpPr>
          <p:cNvPr id="7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1738131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4737100"/>
            <a:ext cx="2160841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85535" y="1103086"/>
            <a:ext cx="7657436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585534" y="5274171"/>
            <a:ext cx="7657436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297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, Headings &amp; Text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7819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7819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235550" y="533225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2581242" y="3174870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2834499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5274436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74436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6232167" y="533225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6577859" y="317487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6831116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271053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9271053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0228784" y="533225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0574476" y="3174870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0827733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3267670" y="5556408"/>
            <a:ext cx="3743360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3267670" y="4567087"/>
            <a:ext cx="3743360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14225401" y="5332253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4"/>
          <p:cNvSpPr/>
          <p:nvPr userDrawn="1"/>
        </p:nvSpPr>
        <p:spPr>
          <a:xfrm>
            <a:off x="14571093" y="3174870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14824350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9468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473429" y="1103086"/>
            <a:ext cx="698725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473428" y="5274171"/>
            <a:ext cx="6987257" cy="3051494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1056105" y="2800178"/>
            <a:ext cx="9177429" cy="515989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1056107" y="2279243"/>
            <a:ext cx="9177428" cy="523844"/>
            <a:chOff x="4888773" y="2065794"/>
            <a:chExt cx="8534400" cy="487140"/>
          </a:xfrm>
        </p:grpSpPr>
        <p:sp>
          <p:nvSpPr>
            <p:cNvPr id="19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26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3" name="正方形/長方形 22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414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 userDrawn="1"/>
        </p:nvGrpSpPr>
        <p:grpSpPr>
          <a:xfrm>
            <a:off x="-1" y="0"/>
            <a:ext cx="18287643" cy="7085913"/>
            <a:chOff x="-1" y="0"/>
            <a:chExt cx="18287643" cy="7085913"/>
          </a:xfrm>
          <a:solidFill>
            <a:schemeClr val="accent1"/>
          </a:solidFill>
        </p:grpSpPr>
        <p:sp>
          <p:nvSpPr>
            <p:cNvPr id="12" name="正方形/長方形 11"/>
            <p:cNvSpPr/>
            <p:nvPr userDrawn="1"/>
          </p:nvSpPr>
          <p:spPr bwMode="auto">
            <a:xfrm>
              <a:off x="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 userDrawn="1"/>
          </p:nvSpPr>
          <p:spPr bwMode="auto">
            <a:xfrm>
              <a:off x="648000" y="5789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 userDrawn="1"/>
          </p:nvSpPr>
          <p:spPr bwMode="auto">
            <a:xfrm>
              <a:off x="1296000" y="5141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 bwMode="auto">
            <a:xfrm>
              <a:off x="-1" y="6437913"/>
              <a:ext cx="648000" cy="648000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 userDrawn="1"/>
          </p:nvSpPr>
          <p:spPr bwMode="auto">
            <a:xfrm>
              <a:off x="-1" y="0"/>
              <a:ext cx="18287643" cy="51419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図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361382"/>
            <a:ext cx="7911618" cy="640909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323763"/>
            <a:ext cx="3830770" cy="544671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604814"/>
            <a:ext cx="2044962" cy="4165664"/>
          </a:xfrm>
          <a:prstGeom prst="rect">
            <a:avLst/>
          </a:prstGeom>
        </p:spPr>
      </p:pic>
      <p:sp>
        <p:nvSpPr>
          <p:cNvPr id="33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135071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4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631412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822452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6" name="グループ化 35"/>
          <p:cNvGrpSpPr/>
          <p:nvPr userDrawn="1"/>
        </p:nvGrpSpPr>
        <p:grpSpPr>
          <a:xfrm>
            <a:off x="8190907" y="7678639"/>
            <a:ext cx="1940630" cy="72008"/>
            <a:chOff x="6119664" y="3270498"/>
            <a:chExt cx="1940630" cy="72008"/>
          </a:xfrm>
        </p:grpSpPr>
        <p:sp>
          <p:nvSpPr>
            <p:cNvPr id="37" name="正方形/長方形 36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88291" y="7959431"/>
            <a:ext cx="8545863" cy="1423108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4888291" y="6839484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9667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830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3"/>
          <p:cNvSpPr/>
          <p:nvPr userDrawn="1"/>
        </p:nvSpPr>
        <p:spPr>
          <a:xfrm rot="10800000">
            <a:off x="14510655" y="-14515"/>
            <a:ext cx="6110514" cy="10299927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10299927">
                <a:moveTo>
                  <a:pt x="1059543" y="0"/>
                </a:moveTo>
                <a:lnTo>
                  <a:pt x="4746171" y="0"/>
                </a:lnTo>
                <a:lnTo>
                  <a:pt x="6110514" y="10299927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3"/>
          <p:cNvSpPr/>
          <p:nvPr userDrawn="1"/>
        </p:nvSpPr>
        <p:spPr>
          <a:xfrm>
            <a:off x="-1988456" y="0"/>
            <a:ext cx="9760856" cy="10314442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10566400"/>
              <a:gd name="connsiteY0" fmla="*/ 0 h 10328956"/>
              <a:gd name="connsiteX1" fmla="*/ 4746171 w 10566400"/>
              <a:gd name="connsiteY1" fmla="*/ 0 h 10328956"/>
              <a:gd name="connsiteX2" fmla="*/ 10566400 w 10566400"/>
              <a:gd name="connsiteY2" fmla="*/ 10328956 h 10328956"/>
              <a:gd name="connsiteX3" fmla="*/ 0 w 10566400"/>
              <a:gd name="connsiteY3" fmla="*/ 10299927 h 10328956"/>
              <a:gd name="connsiteX4" fmla="*/ 1059543 w 10566400"/>
              <a:gd name="connsiteY4" fmla="*/ 0 h 10328956"/>
              <a:gd name="connsiteX0" fmla="*/ 1059543 w 6560457"/>
              <a:gd name="connsiteY0" fmla="*/ 0 h 10314442"/>
              <a:gd name="connsiteX1" fmla="*/ 4746171 w 6560457"/>
              <a:gd name="connsiteY1" fmla="*/ 0 h 10314442"/>
              <a:gd name="connsiteX2" fmla="*/ 6560457 w 6560457"/>
              <a:gd name="connsiteY2" fmla="*/ 10314442 h 10314442"/>
              <a:gd name="connsiteX3" fmla="*/ 0 w 6560457"/>
              <a:gd name="connsiteY3" fmla="*/ 10299927 h 10314442"/>
              <a:gd name="connsiteX4" fmla="*/ 1059543 w 6560457"/>
              <a:gd name="connsiteY4" fmla="*/ 0 h 1031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0457" h="10314442">
                <a:moveTo>
                  <a:pt x="1059543" y="0"/>
                </a:moveTo>
                <a:lnTo>
                  <a:pt x="4746171" y="0"/>
                </a:lnTo>
                <a:lnTo>
                  <a:pt x="6560457" y="10314442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8772070" y="0"/>
            <a:ext cx="9811657" cy="10314442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9811657"/>
              <a:gd name="connsiteY0" fmla="*/ 14515 h 10314442"/>
              <a:gd name="connsiteX1" fmla="*/ 9811657 w 9811657"/>
              <a:gd name="connsiteY1" fmla="*/ 0 h 10314442"/>
              <a:gd name="connsiteX2" fmla="*/ 6110514 w 9811657"/>
              <a:gd name="connsiteY2" fmla="*/ 10314442 h 10314442"/>
              <a:gd name="connsiteX3" fmla="*/ 0 w 9811657"/>
              <a:gd name="connsiteY3" fmla="*/ 10314442 h 10314442"/>
              <a:gd name="connsiteX4" fmla="*/ 1059543 w 9811657"/>
              <a:gd name="connsiteY4" fmla="*/ 14515 h 1031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1657" h="10314442">
                <a:moveTo>
                  <a:pt x="1059543" y="14515"/>
                </a:moveTo>
                <a:lnTo>
                  <a:pt x="9811657" y="0"/>
                </a:lnTo>
                <a:lnTo>
                  <a:pt x="6110514" y="10314442"/>
                </a:lnTo>
                <a:lnTo>
                  <a:pt x="0" y="10314442"/>
                </a:lnTo>
                <a:lnTo>
                  <a:pt x="1059543" y="145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3"/>
          <p:cNvSpPr/>
          <p:nvPr userDrawn="1"/>
        </p:nvSpPr>
        <p:spPr>
          <a:xfrm rot="10800000">
            <a:off x="4749800" y="0"/>
            <a:ext cx="6110514" cy="10299927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10299927">
                <a:moveTo>
                  <a:pt x="1059543" y="0"/>
                </a:moveTo>
                <a:lnTo>
                  <a:pt x="4746171" y="0"/>
                </a:lnTo>
                <a:lnTo>
                  <a:pt x="6110514" y="10299927"/>
                </a:lnTo>
                <a:lnTo>
                  <a:pt x="0" y="10299927"/>
                </a:lnTo>
                <a:lnTo>
                  <a:pt x="1059543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3"/>
          <p:cNvSpPr/>
          <p:nvPr userDrawn="1"/>
        </p:nvSpPr>
        <p:spPr>
          <a:xfrm rot="10800000">
            <a:off x="8931726" y="-43543"/>
            <a:ext cx="9506857" cy="10328956"/>
          </a:xfrm>
          <a:custGeom>
            <a:avLst/>
            <a:gdLst>
              <a:gd name="connsiteX0" fmla="*/ 0 w 3831771"/>
              <a:gd name="connsiteY0" fmla="*/ 0 h 10285413"/>
              <a:gd name="connsiteX1" fmla="*/ 3831771 w 3831771"/>
              <a:gd name="connsiteY1" fmla="*/ 0 h 10285413"/>
              <a:gd name="connsiteX2" fmla="*/ 3831771 w 3831771"/>
              <a:gd name="connsiteY2" fmla="*/ 10285413 h 10285413"/>
              <a:gd name="connsiteX3" fmla="*/ 0 w 3831771"/>
              <a:gd name="connsiteY3" fmla="*/ 10285413 h 10285413"/>
              <a:gd name="connsiteX4" fmla="*/ 0 w 3831771"/>
              <a:gd name="connsiteY4" fmla="*/ 0 h 10285413"/>
              <a:gd name="connsiteX0" fmla="*/ 0 w 5936343"/>
              <a:gd name="connsiteY0" fmla="*/ 0 h 10299927"/>
              <a:gd name="connsiteX1" fmla="*/ 5936343 w 5936343"/>
              <a:gd name="connsiteY1" fmla="*/ 14514 h 10299927"/>
              <a:gd name="connsiteX2" fmla="*/ 5936343 w 5936343"/>
              <a:gd name="connsiteY2" fmla="*/ 10299927 h 10299927"/>
              <a:gd name="connsiteX3" fmla="*/ 2104572 w 5936343"/>
              <a:gd name="connsiteY3" fmla="*/ 10299927 h 10299927"/>
              <a:gd name="connsiteX4" fmla="*/ 0 w 5936343"/>
              <a:gd name="connsiteY4" fmla="*/ 0 h 10299927"/>
              <a:gd name="connsiteX0" fmla="*/ 0 w 8215086"/>
              <a:gd name="connsiteY0" fmla="*/ 0 h 10299927"/>
              <a:gd name="connsiteX1" fmla="*/ 5936343 w 8215086"/>
              <a:gd name="connsiteY1" fmla="*/ 14514 h 10299927"/>
              <a:gd name="connsiteX2" fmla="*/ 8215086 w 8215086"/>
              <a:gd name="connsiteY2" fmla="*/ 10299927 h 10299927"/>
              <a:gd name="connsiteX3" fmla="*/ 2104572 w 8215086"/>
              <a:gd name="connsiteY3" fmla="*/ 10299927 h 10299927"/>
              <a:gd name="connsiteX4" fmla="*/ 0 w 8215086"/>
              <a:gd name="connsiteY4" fmla="*/ 0 h 10299927"/>
              <a:gd name="connsiteX0" fmla="*/ 1059543 w 6110514"/>
              <a:gd name="connsiteY0" fmla="*/ 0 h 10299927"/>
              <a:gd name="connsiteX1" fmla="*/ 3831771 w 6110514"/>
              <a:gd name="connsiteY1" fmla="*/ 14514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6110514"/>
              <a:gd name="connsiteY0" fmla="*/ 0 h 10299927"/>
              <a:gd name="connsiteX1" fmla="*/ 4746171 w 6110514"/>
              <a:gd name="connsiteY1" fmla="*/ 0 h 10299927"/>
              <a:gd name="connsiteX2" fmla="*/ 6110514 w 6110514"/>
              <a:gd name="connsiteY2" fmla="*/ 10299927 h 10299927"/>
              <a:gd name="connsiteX3" fmla="*/ 0 w 6110514"/>
              <a:gd name="connsiteY3" fmla="*/ 10299927 h 10299927"/>
              <a:gd name="connsiteX4" fmla="*/ 1059543 w 6110514"/>
              <a:gd name="connsiteY4" fmla="*/ 0 h 10299927"/>
              <a:gd name="connsiteX0" fmla="*/ 1059543 w 10566400"/>
              <a:gd name="connsiteY0" fmla="*/ 0 h 10328956"/>
              <a:gd name="connsiteX1" fmla="*/ 4746171 w 10566400"/>
              <a:gd name="connsiteY1" fmla="*/ 0 h 10328956"/>
              <a:gd name="connsiteX2" fmla="*/ 10566400 w 10566400"/>
              <a:gd name="connsiteY2" fmla="*/ 10328956 h 10328956"/>
              <a:gd name="connsiteX3" fmla="*/ 0 w 10566400"/>
              <a:gd name="connsiteY3" fmla="*/ 10299927 h 10328956"/>
              <a:gd name="connsiteX4" fmla="*/ 1059543 w 10566400"/>
              <a:gd name="connsiteY4" fmla="*/ 0 h 10328956"/>
              <a:gd name="connsiteX0" fmla="*/ 0 w 9506857"/>
              <a:gd name="connsiteY0" fmla="*/ 0 h 10328956"/>
              <a:gd name="connsiteX1" fmla="*/ 3686628 w 9506857"/>
              <a:gd name="connsiteY1" fmla="*/ 0 h 10328956"/>
              <a:gd name="connsiteX2" fmla="*/ 9506857 w 9506857"/>
              <a:gd name="connsiteY2" fmla="*/ 10328956 h 10328956"/>
              <a:gd name="connsiteX3" fmla="*/ 4601028 w 9506857"/>
              <a:gd name="connsiteY3" fmla="*/ 10314441 h 10328956"/>
              <a:gd name="connsiteX4" fmla="*/ 0 w 9506857"/>
              <a:gd name="connsiteY4" fmla="*/ 0 h 1032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6857" h="10328956">
                <a:moveTo>
                  <a:pt x="0" y="0"/>
                </a:moveTo>
                <a:lnTo>
                  <a:pt x="3686628" y="0"/>
                </a:lnTo>
                <a:lnTo>
                  <a:pt x="9506857" y="10328956"/>
                </a:lnTo>
                <a:lnTo>
                  <a:pt x="4601028" y="103144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直角三角形 4"/>
          <p:cNvSpPr/>
          <p:nvPr userDrawn="1"/>
        </p:nvSpPr>
        <p:spPr>
          <a:xfrm rot="5400000">
            <a:off x="3956957" y="-4047444"/>
            <a:ext cx="10414005" cy="1843858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3979522" y="-3986781"/>
            <a:ext cx="10328958" cy="1828800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直角三角形 25"/>
          <p:cNvSpPr/>
          <p:nvPr userDrawn="1"/>
        </p:nvSpPr>
        <p:spPr>
          <a:xfrm rot="5400000">
            <a:off x="3969137" y="-4049777"/>
            <a:ext cx="10391461" cy="18398666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直角三角形 26"/>
          <p:cNvSpPr/>
          <p:nvPr userDrawn="1"/>
        </p:nvSpPr>
        <p:spPr>
          <a:xfrm rot="16200000">
            <a:off x="3979521" y="-4001294"/>
            <a:ext cx="10328958" cy="182880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直角三角形 27"/>
          <p:cNvSpPr/>
          <p:nvPr userDrawn="1"/>
        </p:nvSpPr>
        <p:spPr>
          <a:xfrm rot="5400000">
            <a:off x="3887541" y="-4034279"/>
            <a:ext cx="10430401" cy="18467612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/>
          <p:nvPr userDrawn="1"/>
        </p:nvSpPr>
        <p:spPr>
          <a:xfrm rot="16200000">
            <a:off x="3979521" y="-4001294"/>
            <a:ext cx="10328958" cy="18288001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6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0075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75989" y="3650343"/>
            <a:ext cx="17336022" cy="128004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171304" y="50742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8819376" y="50742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468624" y="50742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0400" y="5346700"/>
            <a:ext cx="11887200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00400" y="8280400"/>
            <a:ext cx="11887200" cy="16549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386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9587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2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3784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3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549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4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2307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248229" y="0"/>
            <a:ext cx="6400801" cy="10285413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05165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605165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45030" y="9637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297030" y="8989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649030" y="8341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7649030" y="9637413"/>
            <a:ext cx="648000" cy="648000"/>
          </a:xfrm>
          <a:solidFill>
            <a:schemeClr val="accent5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346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, Headings &amp; Text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44034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44034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087331" y="5332253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3433023" y="3174870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3686280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6686753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686753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8230050" y="5332253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4"/>
          <p:cNvSpPr/>
          <p:nvPr userDrawn="1"/>
        </p:nvSpPr>
        <p:spPr>
          <a:xfrm>
            <a:off x="8575742" y="3174870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8828999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829472" y="5556408"/>
            <a:ext cx="4914493" cy="2479915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1829472" y="4567087"/>
            <a:ext cx="491449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13372769" y="5332253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"/>
          <p:cNvSpPr/>
          <p:nvPr userDrawn="1"/>
        </p:nvSpPr>
        <p:spPr>
          <a:xfrm>
            <a:off x="13718461" y="3174870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3971718" y="3428942"/>
            <a:ext cx="630000" cy="630000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551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68692" y="0"/>
            <a:ext cx="6400801" cy="10285413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25628" y="1925052"/>
            <a:ext cx="5686928" cy="434741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925628" y="6104021"/>
            <a:ext cx="5686928" cy="1211179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920692" y="9637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272692" y="8989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920692" y="8341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624692" y="9637413"/>
            <a:ext cx="648000" cy="648000"/>
          </a:xfrm>
          <a:solidFill>
            <a:schemeClr val="accent6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1945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8742743" y="5141912"/>
            <a:ext cx="6381143" cy="51419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5080000" y="0"/>
            <a:ext cx="5341257" cy="5141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29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027855" cy="5141913"/>
          </a:xfrm>
          <a:custGeom>
            <a:avLst/>
            <a:gdLst>
              <a:gd name="connsiteX0" fmla="*/ 6379855 w 7027855"/>
              <a:gd name="connsiteY0" fmla="*/ 4493913 h 5141913"/>
              <a:gd name="connsiteX1" fmla="*/ 7027855 w 7027855"/>
              <a:gd name="connsiteY1" fmla="*/ 4493913 h 5141913"/>
              <a:gd name="connsiteX2" fmla="*/ 7027855 w 7027855"/>
              <a:gd name="connsiteY2" fmla="*/ 5141913 h 5141913"/>
              <a:gd name="connsiteX3" fmla="*/ 6379855 w 7027855"/>
              <a:gd name="connsiteY3" fmla="*/ 5141913 h 5141913"/>
              <a:gd name="connsiteX4" fmla="*/ 5082572 w 7027855"/>
              <a:gd name="connsiteY4" fmla="*/ 4493912 h 5141913"/>
              <a:gd name="connsiteX5" fmla="*/ 5730572 w 7027855"/>
              <a:gd name="connsiteY5" fmla="*/ 4493912 h 5141913"/>
              <a:gd name="connsiteX6" fmla="*/ 5730572 w 7027855"/>
              <a:gd name="connsiteY6" fmla="*/ 5141912 h 5141913"/>
              <a:gd name="connsiteX7" fmla="*/ 5082572 w 7027855"/>
              <a:gd name="connsiteY7" fmla="*/ 5141912 h 5141913"/>
              <a:gd name="connsiteX8" fmla="*/ 5731855 w 7027855"/>
              <a:gd name="connsiteY8" fmla="*/ 3845912 h 5141913"/>
              <a:gd name="connsiteX9" fmla="*/ 6379855 w 7027855"/>
              <a:gd name="connsiteY9" fmla="*/ 3845912 h 5141913"/>
              <a:gd name="connsiteX10" fmla="*/ 6379855 w 7027855"/>
              <a:gd name="connsiteY10" fmla="*/ 4493912 h 5141913"/>
              <a:gd name="connsiteX11" fmla="*/ 5731855 w 7027855"/>
              <a:gd name="connsiteY11" fmla="*/ 4493912 h 5141913"/>
              <a:gd name="connsiteX12" fmla="*/ 5082572 w 7027855"/>
              <a:gd name="connsiteY12" fmla="*/ 3197912 h 5141913"/>
              <a:gd name="connsiteX13" fmla="*/ 5730572 w 7027855"/>
              <a:gd name="connsiteY13" fmla="*/ 3197912 h 5141913"/>
              <a:gd name="connsiteX14" fmla="*/ 5730572 w 7027855"/>
              <a:gd name="connsiteY14" fmla="*/ 3845912 h 5141913"/>
              <a:gd name="connsiteX15" fmla="*/ 5082572 w 7027855"/>
              <a:gd name="connsiteY15" fmla="*/ 3845912 h 5141913"/>
              <a:gd name="connsiteX16" fmla="*/ 0 w 7027855"/>
              <a:gd name="connsiteY16" fmla="*/ 0 h 5141913"/>
              <a:gd name="connsiteX17" fmla="*/ 5080001 w 7027855"/>
              <a:gd name="connsiteY17" fmla="*/ 0 h 5141913"/>
              <a:gd name="connsiteX18" fmla="*/ 5080001 w 7027855"/>
              <a:gd name="connsiteY18" fmla="*/ 5141913 h 5141913"/>
              <a:gd name="connsiteX19" fmla="*/ 0 w 702785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27855" h="5141913">
                <a:moveTo>
                  <a:pt x="6379855" y="4493913"/>
                </a:moveTo>
                <a:lnTo>
                  <a:pt x="7027855" y="4493913"/>
                </a:lnTo>
                <a:lnTo>
                  <a:pt x="7027855" y="5141913"/>
                </a:lnTo>
                <a:lnTo>
                  <a:pt x="6379855" y="5141913"/>
                </a:lnTo>
                <a:close/>
                <a:moveTo>
                  <a:pt x="5082572" y="4493912"/>
                </a:moveTo>
                <a:lnTo>
                  <a:pt x="5730572" y="4493912"/>
                </a:lnTo>
                <a:lnTo>
                  <a:pt x="5730572" y="5141912"/>
                </a:lnTo>
                <a:lnTo>
                  <a:pt x="5082572" y="5141912"/>
                </a:lnTo>
                <a:close/>
                <a:moveTo>
                  <a:pt x="5731855" y="3845912"/>
                </a:moveTo>
                <a:lnTo>
                  <a:pt x="6379855" y="3845912"/>
                </a:lnTo>
                <a:lnTo>
                  <a:pt x="6379855" y="4493912"/>
                </a:lnTo>
                <a:lnTo>
                  <a:pt x="5731855" y="4493912"/>
                </a:lnTo>
                <a:close/>
                <a:moveTo>
                  <a:pt x="5082572" y="3197912"/>
                </a:moveTo>
                <a:lnTo>
                  <a:pt x="5730572" y="3197912"/>
                </a:lnTo>
                <a:lnTo>
                  <a:pt x="5730572" y="3845912"/>
                </a:lnTo>
                <a:lnTo>
                  <a:pt x="5082572" y="3845912"/>
                </a:lnTo>
                <a:close/>
                <a:moveTo>
                  <a:pt x="0" y="0"/>
                </a:moveTo>
                <a:lnTo>
                  <a:pt x="5080001" y="0"/>
                </a:lnTo>
                <a:lnTo>
                  <a:pt x="5080001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1" hasCustomPrompt="1"/>
          </p:nvPr>
        </p:nvSpPr>
        <p:spPr>
          <a:xfrm>
            <a:off x="8473403" y="0"/>
            <a:ext cx="9814597" cy="5141913"/>
          </a:xfrm>
          <a:custGeom>
            <a:avLst/>
            <a:gdLst>
              <a:gd name="connsiteX0" fmla="*/ 648000 w 9814597"/>
              <a:gd name="connsiteY0" fmla="*/ 648000 h 5141913"/>
              <a:gd name="connsiteX1" fmla="*/ 1296000 w 9814597"/>
              <a:gd name="connsiteY1" fmla="*/ 648000 h 5141913"/>
              <a:gd name="connsiteX2" fmla="*/ 1296000 w 9814597"/>
              <a:gd name="connsiteY2" fmla="*/ 1296000 h 5141913"/>
              <a:gd name="connsiteX3" fmla="*/ 648000 w 9814597"/>
              <a:gd name="connsiteY3" fmla="*/ 1296000 h 5141913"/>
              <a:gd name="connsiteX4" fmla="*/ 1296000 w 9814597"/>
              <a:gd name="connsiteY4" fmla="*/ 0 h 5141913"/>
              <a:gd name="connsiteX5" fmla="*/ 1611372 w 9814597"/>
              <a:gd name="connsiteY5" fmla="*/ 0 h 5141913"/>
              <a:gd name="connsiteX6" fmla="*/ 1944000 w 9814597"/>
              <a:gd name="connsiteY6" fmla="*/ 0 h 5141913"/>
              <a:gd name="connsiteX7" fmla="*/ 1947854 w 9814597"/>
              <a:gd name="connsiteY7" fmla="*/ 0 h 5141913"/>
              <a:gd name="connsiteX8" fmla="*/ 2259372 w 9814597"/>
              <a:gd name="connsiteY8" fmla="*/ 0 h 5141913"/>
              <a:gd name="connsiteX9" fmla="*/ 9814597 w 9814597"/>
              <a:gd name="connsiteY9" fmla="*/ 0 h 5141913"/>
              <a:gd name="connsiteX10" fmla="*/ 9814597 w 9814597"/>
              <a:gd name="connsiteY10" fmla="*/ 5141913 h 5141913"/>
              <a:gd name="connsiteX11" fmla="*/ 1947854 w 9814597"/>
              <a:gd name="connsiteY11" fmla="*/ 5141913 h 5141913"/>
              <a:gd name="connsiteX12" fmla="*/ 1947854 w 9814597"/>
              <a:gd name="connsiteY12" fmla="*/ 1945206 h 5141913"/>
              <a:gd name="connsiteX13" fmla="*/ 1757239 w 9814597"/>
              <a:gd name="connsiteY13" fmla="*/ 1945206 h 5141913"/>
              <a:gd name="connsiteX14" fmla="*/ 1757239 w 9814597"/>
              <a:gd name="connsiteY14" fmla="*/ 1944000 h 5141913"/>
              <a:gd name="connsiteX15" fmla="*/ 1296000 w 9814597"/>
              <a:gd name="connsiteY15" fmla="*/ 1944000 h 5141913"/>
              <a:gd name="connsiteX16" fmla="*/ 1296000 w 9814597"/>
              <a:gd name="connsiteY16" fmla="*/ 1296000 h 5141913"/>
              <a:gd name="connsiteX17" fmla="*/ 1944000 w 9814597"/>
              <a:gd name="connsiteY17" fmla="*/ 1296000 h 5141913"/>
              <a:gd name="connsiteX18" fmla="*/ 1944000 w 9814597"/>
              <a:gd name="connsiteY18" fmla="*/ 1297206 h 5141913"/>
              <a:gd name="connsiteX19" fmla="*/ 1947854 w 9814597"/>
              <a:gd name="connsiteY19" fmla="*/ 1297206 h 5141913"/>
              <a:gd name="connsiteX20" fmla="*/ 1947854 w 9814597"/>
              <a:gd name="connsiteY20" fmla="*/ 648000 h 5141913"/>
              <a:gd name="connsiteX21" fmla="*/ 1944000 w 9814597"/>
              <a:gd name="connsiteY21" fmla="*/ 648000 h 5141913"/>
              <a:gd name="connsiteX22" fmla="*/ 1611372 w 9814597"/>
              <a:gd name="connsiteY22" fmla="*/ 648000 h 5141913"/>
              <a:gd name="connsiteX23" fmla="*/ 1296000 w 9814597"/>
              <a:gd name="connsiteY23" fmla="*/ 648000 h 5141913"/>
              <a:gd name="connsiteX24" fmla="*/ 0 w 9814597"/>
              <a:gd name="connsiteY24" fmla="*/ 0 h 5141913"/>
              <a:gd name="connsiteX25" fmla="*/ 648000 w 9814597"/>
              <a:gd name="connsiteY25" fmla="*/ 0 h 5141913"/>
              <a:gd name="connsiteX26" fmla="*/ 648000 w 9814597"/>
              <a:gd name="connsiteY26" fmla="*/ 648000 h 5141913"/>
              <a:gd name="connsiteX27" fmla="*/ 0 w 9814597"/>
              <a:gd name="connsiteY27" fmla="*/ 648000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14597" h="5141913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611372" y="0"/>
                </a:lnTo>
                <a:lnTo>
                  <a:pt x="1944000" y="0"/>
                </a:lnTo>
                <a:lnTo>
                  <a:pt x="1947854" y="0"/>
                </a:lnTo>
                <a:lnTo>
                  <a:pt x="2259372" y="0"/>
                </a:lnTo>
                <a:lnTo>
                  <a:pt x="9814597" y="0"/>
                </a:lnTo>
                <a:lnTo>
                  <a:pt x="9814597" y="5141913"/>
                </a:lnTo>
                <a:lnTo>
                  <a:pt x="1947854" y="5141913"/>
                </a:lnTo>
                <a:lnTo>
                  <a:pt x="1947854" y="1945206"/>
                </a:lnTo>
                <a:lnTo>
                  <a:pt x="1757239" y="1945206"/>
                </a:lnTo>
                <a:lnTo>
                  <a:pt x="1757239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1297206"/>
                </a:lnTo>
                <a:lnTo>
                  <a:pt x="1947854" y="1297206"/>
                </a:lnTo>
                <a:lnTo>
                  <a:pt x="1947854" y="648000"/>
                </a:lnTo>
                <a:lnTo>
                  <a:pt x="1944000" y="648000"/>
                </a:lnTo>
                <a:lnTo>
                  <a:pt x="1611372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5141913"/>
            <a:ext cx="10688025" cy="5141913"/>
          </a:xfrm>
          <a:custGeom>
            <a:avLst/>
            <a:gdLst>
              <a:gd name="connsiteX0" fmla="*/ 10040025 w 10688025"/>
              <a:gd name="connsiteY0" fmla="*/ 4493912 h 5141913"/>
              <a:gd name="connsiteX1" fmla="*/ 10688025 w 10688025"/>
              <a:gd name="connsiteY1" fmla="*/ 4493912 h 5141913"/>
              <a:gd name="connsiteX2" fmla="*/ 10688025 w 10688025"/>
              <a:gd name="connsiteY2" fmla="*/ 5141912 h 5141913"/>
              <a:gd name="connsiteX3" fmla="*/ 10040025 w 10688025"/>
              <a:gd name="connsiteY3" fmla="*/ 5141912 h 5141913"/>
              <a:gd name="connsiteX4" fmla="*/ 9392025 w 10688025"/>
              <a:gd name="connsiteY4" fmla="*/ 3845911 h 5141913"/>
              <a:gd name="connsiteX5" fmla="*/ 10040025 w 10688025"/>
              <a:gd name="connsiteY5" fmla="*/ 3845911 h 5141913"/>
              <a:gd name="connsiteX6" fmla="*/ 10040025 w 10688025"/>
              <a:gd name="connsiteY6" fmla="*/ 4493911 h 5141913"/>
              <a:gd name="connsiteX7" fmla="*/ 9392025 w 10688025"/>
              <a:gd name="connsiteY7" fmla="*/ 4493911 h 5141913"/>
              <a:gd name="connsiteX8" fmla="*/ 0 w 10688025"/>
              <a:gd name="connsiteY8" fmla="*/ 0 h 5141913"/>
              <a:gd name="connsiteX9" fmla="*/ 8742742 w 10688025"/>
              <a:gd name="connsiteY9" fmla="*/ 0 h 5141913"/>
              <a:gd name="connsiteX10" fmla="*/ 8742742 w 10688025"/>
              <a:gd name="connsiteY10" fmla="*/ 3197911 h 5141913"/>
              <a:gd name="connsiteX11" fmla="*/ 9390742 w 10688025"/>
              <a:gd name="connsiteY11" fmla="*/ 3197911 h 5141913"/>
              <a:gd name="connsiteX12" fmla="*/ 9390742 w 10688025"/>
              <a:gd name="connsiteY12" fmla="*/ 3845911 h 5141913"/>
              <a:gd name="connsiteX13" fmla="*/ 8742742 w 10688025"/>
              <a:gd name="connsiteY13" fmla="*/ 3845911 h 5141913"/>
              <a:gd name="connsiteX14" fmla="*/ 8742742 w 10688025"/>
              <a:gd name="connsiteY14" fmla="*/ 4493911 h 5141913"/>
              <a:gd name="connsiteX15" fmla="*/ 9390742 w 10688025"/>
              <a:gd name="connsiteY15" fmla="*/ 4493911 h 5141913"/>
              <a:gd name="connsiteX16" fmla="*/ 9390742 w 10688025"/>
              <a:gd name="connsiteY16" fmla="*/ 5141911 h 5141913"/>
              <a:gd name="connsiteX17" fmla="*/ 8742742 w 10688025"/>
              <a:gd name="connsiteY17" fmla="*/ 5141911 h 5141913"/>
              <a:gd name="connsiteX18" fmla="*/ 8742742 w 10688025"/>
              <a:gd name="connsiteY18" fmla="*/ 5141913 h 5141913"/>
              <a:gd name="connsiteX19" fmla="*/ 0 w 1068802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88025" h="5141913">
                <a:moveTo>
                  <a:pt x="10040025" y="4493912"/>
                </a:moveTo>
                <a:lnTo>
                  <a:pt x="10688025" y="4493912"/>
                </a:lnTo>
                <a:lnTo>
                  <a:pt x="10688025" y="5141912"/>
                </a:lnTo>
                <a:lnTo>
                  <a:pt x="10040025" y="5141912"/>
                </a:lnTo>
                <a:close/>
                <a:moveTo>
                  <a:pt x="9392025" y="3845911"/>
                </a:moveTo>
                <a:lnTo>
                  <a:pt x="10040025" y="3845911"/>
                </a:lnTo>
                <a:lnTo>
                  <a:pt x="10040025" y="4493911"/>
                </a:lnTo>
                <a:lnTo>
                  <a:pt x="9392025" y="4493911"/>
                </a:lnTo>
                <a:close/>
                <a:moveTo>
                  <a:pt x="0" y="0"/>
                </a:moveTo>
                <a:lnTo>
                  <a:pt x="8742742" y="0"/>
                </a:lnTo>
                <a:lnTo>
                  <a:pt x="8742742" y="3197911"/>
                </a:lnTo>
                <a:lnTo>
                  <a:pt x="9390742" y="3197911"/>
                </a:lnTo>
                <a:lnTo>
                  <a:pt x="9390742" y="3845911"/>
                </a:lnTo>
                <a:lnTo>
                  <a:pt x="8742742" y="3845911"/>
                </a:lnTo>
                <a:lnTo>
                  <a:pt x="8742742" y="4493911"/>
                </a:lnTo>
                <a:lnTo>
                  <a:pt x="9390742" y="4493911"/>
                </a:lnTo>
                <a:lnTo>
                  <a:pt x="9390742" y="5141911"/>
                </a:lnTo>
                <a:lnTo>
                  <a:pt x="8742742" y="5141911"/>
                </a:lnTo>
                <a:lnTo>
                  <a:pt x="8742742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3" hasCustomPrompt="1"/>
          </p:nvPr>
        </p:nvSpPr>
        <p:spPr>
          <a:xfrm>
            <a:off x="13179886" y="5141912"/>
            <a:ext cx="5108114" cy="5143500"/>
          </a:xfrm>
          <a:custGeom>
            <a:avLst/>
            <a:gdLst>
              <a:gd name="connsiteX0" fmla="*/ 648000 w 5108114"/>
              <a:gd name="connsiteY0" fmla="*/ 648000 h 5143500"/>
              <a:gd name="connsiteX1" fmla="*/ 1296000 w 5108114"/>
              <a:gd name="connsiteY1" fmla="*/ 648000 h 5143500"/>
              <a:gd name="connsiteX2" fmla="*/ 1296000 w 5108114"/>
              <a:gd name="connsiteY2" fmla="*/ 1296000 h 5143500"/>
              <a:gd name="connsiteX3" fmla="*/ 648000 w 5108114"/>
              <a:gd name="connsiteY3" fmla="*/ 1296000 h 5143500"/>
              <a:gd name="connsiteX4" fmla="*/ 1296000 w 5108114"/>
              <a:gd name="connsiteY4" fmla="*/ 0 h 5143500"/>
              <a:gd name="connsiteX5" fmla="*/ 1944000 w 5108114"/>
              <a:gd name="connsiteY5" fmla="*/ 0 h 5143500"/>
              <a:gd name="connsiteX6" fmla="*/ 1944000 w 5108114"/>
              <a:gd name="connsiteY6" fmla="*/ 1587 h 5143500"/>
              <a:gd name="connsiteX7" fmla="*/ 5108114 w 5108114"/>
              <a:gd name="connsiteY7" fmla="*/ 1587 h 5143500"/>
              <a:gd name="connsiteX8" fmla="*/ 5108114 w 5108114"/>
              <a:gd name="connsiteY8" fmla="*/ 5143500 h 5143500"/>
              <a:gd name="connsiteX9" fmla="*/ 1944000 w 5108114"/>
              <a:gd name="connsiteY9" fmla="*/ 5143500 h 5143500"/>
              <a:gd name="connsiteX10" fmla="*/ 1944000 w 5108114"/>
              <a:gd name="connsiteY10" fmla="*/ 1944000 h 5143500"/>
              <a:gd name="connsiteX11" fmla="*/ 1296000 w 5108114"/>
              <a:gd name="connsiteY11" fmla="*/ 1944000 h 5143500"/>
              <a:gd name="connsiteX12" fmla="*/ 1296000 w 5108114"/>
              <a:gd name="connsiteY12" fmla="*/ 1296000 h 5143500"/>
              <a:gd name="connsiteX13" fmla="*/ 1944000 w 5108114"/>
              <a:gd name="connsiteY13" fmla="*/ 1296000 h 5143500"/>
              <a:gd name="connsiteX14" fmla="*/ 1944000 w 5108114"/>
              <a:gd name="connsiteY14" fmla="*/ 648000 h 5143500"/>
              <a:gd name="connsiteX15" fmla="*/ 1296000 w 5108114"/>
              <a:gd name="connsiteY15" fmla="*/ 648000 h 5143500"/>
              <a:gd name="connsiteX16" fmla="*/ 0 w 5108114"/>
              <a:gd name="connsiteY16" fmla="*/ 0 h 5143500"/>
              <a:gd name="connsiteX17" fmla="*/ 648000 w 5108114"/>
              <a:gd name="connsiteY17" fmla="*/ 0 h 5143500"/>
              <a:gd name="connsiteX18" fmla="*/ 648000 w 5108114"/>
              <a:gd name="connsiteY18" fmla="*/ 648000 h 5143500"/>
              <a:gd name="connsiteX19" fmla="*/ 0 w 5108114"/>
              <a:gd name="connsiteY19" fmla="*/ 6480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8114" h="5143500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944000" y="0"/>
                </a:lnTo>
                <a:lnTo>
                  <a:pt x="1944000" y="1587"/>
                </a:lnTo>
                <a:lnTo>
                  <a:pt x="5108114" y="1587"/>
                </a:lnTo>
                <a:lnTo>
                  <a:pt x="5108114" y="5143500"/>
                </a:lnTo>
                <a:lnTo>
                  <a:pt x="1944000" y="5143500"/>
                </a:lnTo>
                <a:lnTo>
                  <a:pt x="1944000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1371417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5707917" y="1311492"/>
            <a:ext cx="4085423" cy="7470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5707917" y="2278743"/>
            <a:ext cx="4085423" cy="1596571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9561338" y="6706620"/>
            <a:ext cx="4743952" cy="2012497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11818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 userDrawn="1"/>
        </p:nvGrpSpPr>
        <p:grpSpPr>
          <a:xfrm>
            <a:off x="11954525" y="6247404"/>
            <a:ext cx="1940630" cy="72008"/>
            <a:chOff x="6119664" y="3270498"/>
            <a:chExt cx="1940630" cy="72008"/>
          </a:xfrm>
        </p:grpSpPr>
        <p:sp>
          <p:nvSpPr>
            <p:cNvPr id="22" name="正方形/長方形 21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8651909" y="6411535"/>
            <a:ext cx="8545863" cy="1024273"/>
          </a:xfrm>
        </p:spPr>
        <p:txBody>
          <a:bodyPr>
            <a:normAutofit/>
          </a:bodyPr>
          <a:lstStyle>
            <a:lvl1pPr algn="ctr"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8651909" y="5408249"/>
            <a:ext cx="8545863" cy="74703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81375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0"/>
            <a:ext cx="9144000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222372" y="1103086"/>
            <a:ext cx="6987257" cy="3849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22372" y="5274171"/>
            <a:ext cx="6987257" cy="4014208"/>
          </a:xfrm>
        </p:spPr>
        <p:txBody>
          <a:bodyPr>
            <a:normAutofit/>
          </a:bodyPr>
          <a:lstStyle>
            <a:lvl1pPr marL="342900" indent="-342900" algn="l">
              <a:spcBef>
                <a:spcPts val="1200"/>
              </a:spcBef>
              <a:buFont typeface="Wingdings" panose="05000000000000000000" pitchFamily="2" charset="2"/>
              <a:buChar char="n"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496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84800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849600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3495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1028541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72" y="349200"/>
            <a:ext cx="6987257" cy="12816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932558" y="3196258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1190666" y="262066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932558" y="2636245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932558" y="5233988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1190666" y="4658392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932558" y="4673975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932557" y="7266664"/>
            <a:ext cx="6133071" cy="1383302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図プレースホルダー 25"/>
          <p:cNvSpPr>
            <a:spLocks noGrp="1"/>
          </p:cNvSpPr>
          <p:nvPr>
            <p:ph type="pic" sz="quarter" idx="22" hasCustomPrompt="1"/>
          </p:nvPr>
        </p:nvSpPr>
        <p:spPr>
          <a:xfrm>
            <a:off x="1190665" y="6691068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32557" y="6706651"/>
            <a:ext cx="6133072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0440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792000" y="8989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8341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0" y="9637413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75493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2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50"/>
            <a:ext cx="18288000" cy="4741863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6191550"/>
            <a:ext cx="7995938" cy="332898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96000" y="4895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48000" y="4247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3599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895550"/>
            <a:ext cx="648000" cy="64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751563"/>
            <a:ext cx="7972425" cy="1040187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6191550"/>
            <a:ext cx="7972426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8" hasCustomPrompt="1"/>
          </p:nvPr>
        </p:nvSpPr>
        <p:spPr>
          <a:xfrm>
            <a:off x="9144000" y="8480350"/>
            <a:ext cx="7972425" cy="1040187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Font typeface="Wingdings" panose="05000000000000000000" pitchFamily="2" charset="2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29" hasCustomPrompt="1"/>
          </p:nvPr>
        </p:nvSpPr>
        <p:spPr>
          <a:xfrm>
            <a:off x="9144000" y="7920337"/>
            <a:ext cx="7972426" cy="61441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6866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54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1206" y="757239"/>
            <a:ext cx="16625588" cy="278606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09216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7957D-F174-4C29-8BB3-75E3ADA42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285"/>
            <a:ext cx="1371600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9DF32-778F-4AB8-8B17-92A99681C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2223"/>
            <a:ext cx="1371600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DEFCD-BB5D-496C-8089-4DF27DD5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EDFD-522C-4C79-911E-66863673108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2B72B-A874-4557-A808-CC2D910C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B7C30-4FD5-4FFF-927A-00BB02E3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B014-11C8-4275-83EE-85EE3572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79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8288000" cy="1215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7" name="bk object 17"/>
          <p:cNvSpPr/>
          <p:nvPr/>
        </p:nvSpPr>
        <p:spPr>
          <a:xfrm>
            <a:off x="17588485" y="9997419"/>
            <a:ext cx="642938" cy="288563"/>
          </a:xfrm>
          <a:custGeom>
            <a:avLst/>
            <a:gdLst/>
            <a:ahLst/>
            <a:cxnLst/>
            <a:rect l="l" t="t" r="r" b="b"/>
            <a:pathLst>
              <a:path w="428625" h="192404">
                <a:moveTo>
                  <a:pt x="428244" y="192022"/>
                </a:moveTo>
                <a:lnTo>
                  <a:pt x="428244" y="0"/>
                </a:lnTo>
                <a:lnTo>
                  <a:pt x="0" y="0"/>
                </a:lnTo>
                <a:lnTo>
                  <a:pt x="0" y="192022"/>
                </a:lnTo>
                <a:lnTo>
                  <a:pt x="428244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8" name="bk object 18"/>
          <p:cNvSpPr/>
          <p:nvPr/>
        </p:nvSpPr>
        <p:spPr>
          <a:xfrm>
            <a:off x="0" y="9997419"/>
            <a:ext cx="16459200" cy="287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9" name="bk object 19"/>
          <p:cNvSpPr/>
          <p:nvPr/>
        </p:nvSpPr>
        <p:spPr>
          <a:xfrm>
            <a:off x="16541497" y="9997419"/>
            <a:ext cx="437198" cy="288563"/>
          </a:xfrm>
          <a:custGeom>
            <a:avLst/>
            <a:gdLst/>
            <a:ahLst/>
            <a:cxnLst/>
            <a:rect l="l" t="t" r="r" b="b"/>
            <a:pathLst>
              <a:path w="291465" h="192404">
                <a:moveTo>
                  <a:pt x="291083" y="192022"/>
                </a:moveTo>
                <a:lnTo>
                  <a:pt x="291083" y="0"/>
                </a:lnTo>
                <a:lnTo>
                  <a:pt x="0" y="0"/>
                </a:lnTo>
                <a:lnTo>
                  <a:pt x="0" y="192022"/>
                </a:lnTo>
                <a:lnTo>
                  <a:pt x="291083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0" name="bk object 20"/>
          <p:cNvSpPr/>
          <p:nvPr/>
        </p:nvSpPr>
        <p:spPr>
          <a:xfrm>
            <a:off x="17064989" y="9997419"/>
            <a:ext cx="439103" cy="288563"/>
          </a:xfrm>
          <a:custGeom>
            <a:avLst/>
            <a:gdLst/>
            <a:ahLst/>
            <a:cxnLst/>
            <a:rect l="l" t="t" r="r" b="b"/>
            <a:pathLst>
              <a:path w="292734" h="192404">
                <a:moveTo>
                  <a:pt x="292607" y="192022"/>
                </a:moveTo>
                <a:lnTo>
                  <a:pt x="292607" y="0"/>
                </a:lnTo>
                <a:lnTo>
                  <a:pt x="0" y="0"/>
                </a:lnTo>
                <a:lnTo>
                  <a:pt x="0" y="192022"/>
                </a:lnTo>
                <a:lnTo>
                  <a:pt x="292607" y="192022"/>
                </a:lnTo>
                <a:close/>
              </a:path>
            </a:pathLst>
          </a:custGeom>
          <a:solidFill>
            <a:srgbClr val="00518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1" name="bk object 21"/>
          <p:cNvSpPr/>
          <p:nvPr/>
        </p:nvSpPr>
        <p:spPr>
          <a:xfrm>
            <a:off x="17030701" y="38855"/>
            <a:ext cx="1191005" cy="1177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2" name="bk object 22"/>
          <p:cNvSpPr/>
          <p:nvPr/>
        </p:nvSpPr>
        <p:spPr>
          <a:xfrm>
            <a:off x="123444" y="0"/>
            <a:ext cx="948690" cy="923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3" name="bk object 23"/>
          <p:cNvSpPr/>
          <p:nvPr/>
        </p:nvSpPr>
        <p:spPr>
          <a:xfrm>
            <a:off x="221743" y="45713"/>
            <a:ext cx="752093" cy="779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bk object 24"/>
          <p:cNvSpPr/>
          <p:nvPr/>
        </p:nvSpPr>
        <p:spPr>
          <a:xfrm>
            <a:off x="205740" y="770262"/>
            <a:ext cx="781812" cy="329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5" name="bk object 25"/>
          <p:cNvSpPr/>
          <p:nvPr/>
        </p:nvSpPr>
        <p:spPr>
          <a:xfrm>
            <a:off x="162306" y="902831"/>
            <a:ext cx="832104" cy="3291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99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095">
              <a:lnSpc>
                <a:spcPts val="1732"/>
              </a:lnSpc>
            </a:pPr>
            <a:fld id="{81D60167-4931-47E6-BA6A-407CBD079E47}" type="slidenum">
              <a:rPr lang="en-US" spc="-75" smtClean="0"/>
              <a:pPr marL="38095">
                <a:lnSpc>
                  <a:spcPts val="1732"/>
                </a:lnSpc>
              </a:pPr>
              <a:t>‹#›</a:t>
            </a:fld>
            <a:endParaRPr lang="en-US" spc="-75" dirty="0"/>
          </a:p>
        </p:txBody>
      </p:sp>
    </p:spTree>
    <p:extLst>
      <p:ext uri="{BB962C8B-B14F-4D97-AF65-F5344CB8AC3E}">
        <p14:creationId xmlns:p14="http://schemas.microsoft.com/office/powerpoint/2010/main" val="54790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i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0438" y="4394881"/>
            <a:ext cx="6607123" cy="74703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40438" y="5141912"/>
            <a:ext cx="6607123" cy="2012497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8524377" y="2908981"/>
            <a:ext cx="1239243" cy="1239243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48629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2208260" y="3398016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2208260" y="2408695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319211" y="3173861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4"/>
          <p:cNvSpPr/>
          <p:nvPr userDrawn="1"/>
        </p:nvSpPr>
        <p:spPr>
          <a:xfrm>
            <a:off x="887843" y="2604788"/>
            <a:ext cx="1136515" cy="113814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1141100" y="285886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888281" y="3398016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888281" y="2408695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0999232" y="3173861"/>
            <a:ext cx="182789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4"/>
          <p:cNvSpPr/>
          <p:nvPr userDrawn="1"/>
        </p:nvSpPr>
        <p:spPr>
          <a:xfrm>
            <a:off x="9567864" y="2604788"/>
            <a:ext cx="1136515" cy="113814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25"/>
          <p:cNvSpPr>
            <a:spLocks noGrp="1"/>
          </p:cNvSpPr>
          <p:nvPr>
            <p:ph type="pic" sz="quarter" idx="17" hasCustomPrompt="1"/>
          </p:nvPr>
        </p:nvSpPr>
        <p:spPr>
          <a:xfrm>
            <a:off x="9821121" y="2858860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2208260" y="6762937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2208260" y="5773616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2319211" y="6538782"/>
            <a:ext cx="182789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4"/>
          <p:cNvSpPr/>
          <p:nvPr userDrawn="1"/>
        </p:nvSpPr>
        <p:spPr>
          <a:xfrm>
            <a:off x="887843" y="5969709"/>
            <a:ext cx="1136515" cy="11381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図プレースホルダー 25"/>
          <p:cNvSpPr>
            <a:spLocks noGrp="1"/>
          </p:cNvSpPr>
          <p:nvPr>
            <p:ph type="pic" sz="quarter" idx="20" hasCustomPrompt="1"/>
          </p:nvPr>
        </p:nvSpPr>
        <p:spPr>
          <a:xfrm>
            <a:off x="1141100" y="622378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10888281" y="6762937"/>
            <a:ext cx="6427739" cy="2056805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10888281" y="5773616"/>
            <a:ext cx="6427739" cy="74703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0999232" y="6538782"/>
            <a:ext cx="182789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"/>
          <p:cNvSpPr/>
          <p:nvPr userDrawn="1"/>
        </p:nvSpPr>
        <p:spPr>
          <a:xfrm>
            <a:off x="9567864" y="5969709"/>
            <a:ext cx="1136515" cy="1138145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図プレースホルダー 25"/>
          <p:cNvSpPr>
            <a:spLocks noGrp="1"/>
          </p:cNvSpPr>
          <p:nvPr>
            <p:ph type="pic" sz="quarter" idx="23" hasCustomPrompt="1"/>
          </p:nvPr>
        </p:nvSpPr>
        <p:spPr>
          <a:xfrm>
            <a:off x="9821121" y="6223781"/>
            <a:ext cx="630000" cy="630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222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47257" y="1582057"/>
            <a:ext cx="13193486" cy="319813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テキスト プレースホルダー 1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6020" y="5141913"/>
            <a:ext cx="7347351" cy="4581526"/>
          </a:xfrm>
        </p:spPr>
        <p:txBody>
          <a:bodyPr anchor="t">
            <a:normAutofit/>
          </a:bodyPr>
          <a:lstStyle>
            <a:lvl1pPr algn="l"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 userDrawn="1"/>
        </p:nvSpPr>
        <p:spPr>
          <a:xfrm>
            <a:off x="8496000" y="5299325"/>
            <a:ext cx="648000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7848000" y="5985049"/>
            <a:ext cx="648000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556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32434" y="3274899"/>
            <a:ext cx="13623132" cy="373561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588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3300413" y="2655321"/>
            <a:ext cx="4973183" cy="4973183"/>
          </a:xfrm>
          <a:solidFill>
            <a:schemeClr val="bg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8572499" y="2655321"/>
            <a:ext cx="7339693" cy="7796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19048" y="3754891"/>
            <a:ext cx="6400802" cy="987425"/>
          </a:xfrm>
        </p:spPr>
        <p:txBody>
          <a:bodyPr anchor="ctr">
            <a:normAutofit/>
          </a:bodyPr>
          <a:lstStyle>
            <a:lvl1pPr algn="l"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8572499" y="5686425"/>
            <a:ext cx="7347351" cy="1942079"/>
          </a:xfrm>
        </p:spPr>
        <p:txBody>
          <a:bodyPr anchor="b"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25"/>
          <p:cNvSpPr>
            <a:spLocks noGrp="1"/>
          </p:cNvSpPr>
          <p:nvPr>
            <p:ph type="pic" sz="quarter" idx="16" hasCustomPrompt="1"/>
          </p:nvPr>
        </p:nvSpPr>
        <p:spPr>
          <a:xfrm>
            <a:off x="8572499" y="3819186"/>
            <a:ext cx="858836" cy="85883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3489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図プレースホルダー 26"/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9144000" cy="10285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60"/>
          <p:cNvSpPr>
            <a:spLocks noGrp="1"/>
          </p:cNvSpPr>
          <p:nvPr>
            <p:ph type="body" sz="quarter" idx="25" hasCustomPrompt="1"/>
          </p:nvPr>
        </p:nvSpPr>
        <p:spPr>
          <a:xfrm>
            <a:off x="8583647" y="2478585"/>
            <a:ext cx="1137600" cy="1137600"/>
          </a:xfrm>
          <a:solidFill>
            <a:schemeClr val="accent1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864171" y="2984726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9864171" y="2430198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テキスト プレースホルダー 60"/>
          <p:cNvSpPr>
            <a:spLocks noGrp="1"/>
          </p:cNvSpPr>
          <p:nvPr>
            <p:ph type="body" sz="quarter" idx="33" hasCustomPrompt="1"/>
          </p:nvPr>
        </p:nvSpPr>
        <p:spPr>
          <a:xfrm>
            <a:off x="8583647" y="4196976"/>
            <a:ext cx="1137600" cy="1137600"/>
          </a:xfr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テキスト プレースホルダー 12"/>
          <p:cNvSpPr>
            <a:spLocks noGrp="1"/>
          </p:cNvSpPr>
          <p:nvPr>
            <p:ph type="body" sz="quarter" idx="34" hasCustomPrompt="1"/>
          </p:nvPr>
        </p:nvSpPr>
        <p:spPr>
          <a:xfrm>
            <a:off x="9864171" y="4722200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35" hasCustomPrompt="1"/>
          </p:nvPr>
        </p:nvSpPr>
        <p:spPr>
          <a:xfrm>
            <a:off x="9864171" y="4167672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テキスト プレースホルダー 60"/>
          <p:cNvSpPr>
            <a:spLocks noGrp="1"/>
          </p:cNvSpPr>
          <p:nvPr>
            <p:ph type="body" sz="quarter" idx="36" hasCustomPrompt="1"/>
          </p:nvPr>
        </p:nvSpPr>
        <p:spPr>
          <a:xfrm>
            <a:off x="8583647" y="5886324"/>
            <a:ext cx="1137600" cy="1137600"/>
          </a:xfr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テキスト プレースホルダー 12"/>
          <p:cNvSpPr>
            <a:spLocks noGrp="1"/>
          </p:cNvSpPr>
          <p:nvPr>
            <p:ph type="body" sz="quarter" idx="37" hasCustomPrompt="1"/>
          </p:nvPr>
        </p:nvSpPr>
        <p:spPr>
          <a:xfrm>
            <a:off x="9864171" y="6411548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42" name="テキスト プレースホルダー 12"/>
          <p:cNvSpPr>
            <a:spLocks noGrp="1"/>
          </p:cNvSpPr>
          <p:nvPr>
            <p:ph type="body" sz="quarter" idx="38" hasCustomPrompt="1"/>
          </p:nvPr>
        </p:nvSpPr>
        <p:spPr>
          <a:xfrm>
            <a:off x="9864171" y="5857020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テキスト プレースホルダー 60"/>
          <p:cNvSpPr>
            <a:spLocks noGrp="1"/>
          </p:cNvSpPr>
          <p:nvPr>
            <p:ph type="body" sz="quarter" idx="39" hasCustomPrompt="1"/>
          </p:nvPr>
        </p:nvSpPr>
        <p:spPr>
          <a:xfrm>
            <a:off x="8583647" y="7575672"/>
            <a:ext cx="1137600" cy="1137600"/>
          </a:xfrm>
          <a:solidFill>
            <a:schemeClr val="accent5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40" hasCustomPrompt="1"/>
          </p:nvPr>
        </p:nvSpPr>
        <p:spPr>
          <a:xfrm>
            <a:off x="9864171" y="8100896"/>
            <a:ext cx="7246697" cy="865983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41" hasCustomPrompt="1"/>
          </p:nvPr>
        </p:nvSpPr>
        <p:spPr>
          <a:xfrm>
            <a:off x="9864171" y="7546368"/>
            <a:ext cx="724669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42" hasCustomPrompt="1"/>
          </p:nvPr>
        </p:nvSpPr>
        <p:spPr>
          <a:xfrm>
            <a:off x="8596315" y="2614394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43" hasCustomPrompt="1"/>
          </p:nvPr>
        </p:nvSpPr>
        <p:spPr>
          <a:xfrm>
            <a:off x="8596315" y="4332785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48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8596315" y="6022133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  <p:sp>
        <p:nvSpPr>
          <p:cNvPr id="50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8596315" y="7711481"/>
            <a:ext cx="1112265" cy="8659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99374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2 Headings,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11088000" cy="10285413"/>
          </a:xfrm>
          <a:custGeom>
            <a:avLst/>
            <a:gdLst>
              <a:gd name="connsiteX0" fmla="*/ 10440000 w 11088000"/>
              <a:gd name="connsiteY0" fmla="*/ 9637413 h 10285413"/>
              <a:gd name="connsiteX1" fmla="*/ 11088000 w 11088000"/>
              <a:gd name="connsiteY1" fmla="*/ 9637413 h 10285413"/>
              <a:gd name="connsiteX2" fmla="*/ 11088000 w 11088000"/>
              <a:gd name="connsiteY2" fmla="*/ 10285413 h 10285413"/>
              <a:gd name="connsiteX3" fmla="*/ 10440000 w 11088000"/>
              <a:gd name="connsiteY3" fmla="*/ 10285413 h 10285413"/>
              <a:gd name="connsiteX4" fmla="*/ 9792000 w 11088000"/>
              <a:gd name="connsiteY4" fmla="*/ 8989413 h 10285413"/>
              <a:gd name="connsiteX5" fmla="*/ 10440000 w 11088000"/>
              <a:gd name="connsiteY5" fmla="*/ 8989413 h 10285413"/>
              <a:gd name="connsiteX6" fmla="*/ 10440000 w 11088000"/>
              <a:gd name="connsiteY6" fmla="*/ 9637413 h 10285413"/>
              <a:gd name="connsiteX7" fmla="*/ 9792000 w 11088000"/>
              <a:gd name="connsiteY7" fmla="*/ 9637413 h 10285413"/>
              <a:gd name="connsiteX8" fmla="*/ 0 w 11088000"/>
              <a:gd name="connsiteY8" fmla="*/ 0 h 10285413"/>
              <a:gd name="connsiteX9" fmla="*/ 9144000 w 11088000"/>
              <a:gd name="connsiteY9" fmla="*/ 0 h 10285413"/>
              <a:gd name="connsiteX10" fmla="*/ 9144000 w 11088000"/>
              <a:gd name="connsiteY10" fmla="*/ 8341413 h 10285413"/>
              <a:gd name="connsiteX11" fmla="*/ 9791447 w 11088000"/>
              <a:gd name="connsiteY11" fmla="*/ 8341413 h 10285413"/>
              <a:gd name="connsiteX12" fmla="*/ 9791447 w 11088000"/>
              <a:gd name="connsiteY12" fmla="*/ 8989413 h 10285413"/>
              <a:gd name="connsiteX13" fmla="*/ 9144000 w 11088000"/>
              <a:gd name="connsiteY13" fmla="*/ 8989413 h 10285413"/>
              <a:gd name="connsiteX14" fmla="*/ 9144000 w 11088000"/>
              <a:gd name="connsiteY14" fmla="*/ 9637413 h 10285413"/>
              <a:gd name="connsiteX15" fmla="*/ 9792000 w 11088000"/>
              <a:gd name="connsiteY15" fmla="*/ 9637413 h 10285413"/>
              <a:gd name="connsiteX16" fmla="*/ 9792000 w 11088000"/>
              <a:gd name="connsiteY16" fmla="*/ 10285413 h 10285413"/>
              <a:gd name="connsiteX17" fmla="*/ 9144000 w 11088000"/>
              <a:gd name="connsiteY17" fmla="*/ 10285413 h 10285413"/>
              <a:gd name="connsiteX18" fmla="*/ 0 w 11088000"/>
              <a:gd name="connsiteY18" fmla="*/ 10285413 h 1028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88000" h="10285413">
                <a:moveTo>
                  <a:pt x="10440000" y="9637413"/>
                </a:moveTo>
                <a:lnTo>
                  <a:pt x="11088000" y="9637413"/>
                </a:lnTo>
                <a:lnTo>
                  <a:pt x="11088000" y="10285413"/>
                </a:lnTo>
                <a:lnTo>
                  <a:pt x="10440000" y="10285413"/>
                </a:lnTo>
                <a:close/>
                <a:moveTo>
                  <a:pt x="9792000" y="8989413"/>
                </a:moveTo>
                <a:lnTo>
                  <a:pt x="10440000" y="8989413"/>
                </a:lnTo>
                <a:lnTo>
                  <a:pt x="10440000" y="9637413"/>
                </a:lnTo>
                <a:lnTo>
                  <a:pt x="9792000" y="963741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8341413"/>
                </a:lnTo>
                <a:lnTo>
                  <a:pt x="9791447" y="8341413"/>
                </a:lnTo>
                <a:lnTo>
                  <a:pt x="9791447" y="8989413"/>
                </a:lnTo>
                <a:lnTo>
                  <a:pt x="9144000" y="8989413"/>
                </a:lnTo>
                <a:lnTo>
                  <a:pt x="9144000" y="9637413"/>
                </a:lnTo>
                <a:lnTo>
                  <a:pt x="9792000" y="9637413"/>
                </a:lnTo>
                <a:lnTo>
                  <a:pt x="9792000" y="10285413"/>
                </a:lnTo>
                <a:lnTo>
                  <a:pt x="9144000" y="10285413"/>
                </a:lnTo>
                <a:lnTo>
                  <a:pt x="0" y="102854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9467447" y="3294823"/>
            <a:ext cx="8361787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467447" y="2353628"/>
            <a:ext cx="836178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9572871" y="3070668"/>
            <a:ext cx="182789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12"/>
          <p:cNvSpPr>
            <a:spLocks noGrp="1"/>
          </p:cNvSpPr>
          <p:nvPr>
            <p:ph type="body" sz="quarter" idx="44" hasCustomPrompt="1"/>
          </p:nvPr>
        </p:nvSpPr>
        <p:spPr>
          <a:xfrm>
            <a:off x="9467447" y="6349412"/>
            <a:ext cx="8361787" cy="1716691"/>
          </a:xfrm>
        </p:spPr>
        <p:txBody>
          <a:bodyPr>
            <a:normAutofit/>
          </a:bodyPr>
          <a:lstStyle>
            <a:lvl1pPr marL="342900" indent="-342900" algn="l">
              <a:spcBef>
                <a:spcPts val="0"/>
              </a:spcBef>
              <a:buFont typeface="Wingdings" panose="05000000000000000000" pitchFamily="2" charset="2"/>
              <a:buChar char="n"/>
              <a:defRPr sz="20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45" hasCustomPrompt="1"/>
          </p:nvPr>
        </p:nvSpPr>
        <p:spPr>
          <a:xfrm>
            <a:off x="9467447" y="5408217"/>
            <a:ext cx="8361787" cy="7470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9572871" y="6125257"/>
            <a:ext cx="1827899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9307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2802808"/>
            <a:ext cx="16059178" cy="1043533"/>
          </a:xfrm>
        </p:spPr>
        <p:txBody>
          <a:bodyPr anchor="b">
            <a:noAutofit/>
          </a:bodyPr>
          <a:lstStyle>
            <a:lvl1pPr algn="l">
              <a:defRPr sz="53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4062753"/>
            <a:ext cx="16059178" cy="32398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80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8" y="1947844"/>
            <a:ext cx="7642512" cy="1043533"/>
          </a:xfrm>
        </p:spPr>
        <p:txBody>
          <a:bodyPr anchor="b">
            <a:noAutofit/>
          </a:bodyPr>
          <a:lstStyle>
            <a:lvl1pPr algn="l">
              <a:defRPr sz="35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8" y="3036375"/>
            <a:ext cx="7642512" cy="5894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4071" y="1947844"/>
            <a:ext cx="7642512" cy="1043533"/>
          </a:xfrm>
        </p:spPr>
        <p:txBody>
          <a:bodyPr anchor="b">
            <a:noAutofit/>
          </a:bodyPr>
          <a:lstStyle>
            <a:lvl1pPr algn="l">
              <a:defRPr sz="35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4071" y="3036375"/>
            <a:ext cx="7642512" cy="5894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370" y="2343274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4035" y="2352827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29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1947844"/>
            <a:ext cx="5172317" cy="1043533"/>
          </a:xfrm>
        </p:spPr>
        <p:txBody>
          <a:bodyPr anchor="b">
            <a:noAutofit/>
          </a:bodyPr>
          <a:lstStyle>
            <a:lvl1pPr algn="l">
              <a:defRPr sz="35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3036375"/>
            <a:ext cx="5172317" cy="5894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3483" y="1984266"/>
            <a:ext cx="5172317" cy="1043533"/>
          </a:xfrm>
        </p:spPr>
        <p:txBody>
          <a:bodyPr anchor="b">
            <a:noAutofit/>
          </a:bodyPr>
          <a:lstStyle>
            <a:lvl1pPr algn="l">
              <a:defRPr sz="35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3483" y="3072797"/>
            <a:ext cx="5172317" cy="5894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9560" y="1984266"/>
            <a:ext cx="5172317" cy="1043533"/>
          </a:xfrm>
        </p:spPr>
        <p:txBody>
          <a:bodyPr anchor="b">
            <a:noAutofit/>
          </a:bodyPr>
          <a:lstStyle>
            <a:lvl1pPr algn="l">
              <a:defRPr sz="35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9560" y="3072797"/>
            <a:ext cx="5172317" cy="5894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370" y="2356538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53447" y="2356538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799525" y="2356538"/>
            <a:ext cx="72006" cy="1349942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21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 userDrawn="1"/>
        </p:nvSpPr>
        <p:spPr>
          <a:xfrm>
            <a:off x="6399458" y="2849291"/>
            <a:ext cx="5462160" cy="5460843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9" name="環状矢印 8"/>
          <p:cNvSpPr/>
          <p:nvPr userDrawn="1"/>
        </p:nvSpPr>
        <p:spPr>
          <a:xfrm>
            <a:off x="9121742" y="2833215"/>
            <a:ext cx="3024647" cy="2757714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6305" y="5716231"/>
            <a:ext cx="3023918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3004" y="5581406"/>
            <a:ext cx="3024647" cy="2757714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6029" y="2679039"/>
            <a:ext cx="3023918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2853" y="3068590"/>
            <a:ext cx="1433508" cy="1433163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10182853" y="6378839"/>
            <a:ext cx="1433508" cy="1433163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6566128" y="3068590"/>
            <a:ext cx="1433508" cy="1433163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6566128" y="6378839"/>
            <a:ext cx="1433508" cy="1433163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1523" y="3484513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1523" y="6787411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798" y="3477162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798" y="6780060"/>
            <a:ext cx="616167" cy="6160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7453" y="3115474"/>
            <a:ext cx="4809281" cy="174385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7453" y="2536133"/>
            <a:ext cx="4809281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7453" y="7004197"/>
            <a:ext cx="4809281" cy="174385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7453" y="6424856"/>
            <a:ext cx="4809281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141" y="3117657"/>
            <a:ext cx="4809281" cy="1743852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141" y="2538317"/>
            <a:ext cx="4809281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141" y="7006380"/>
            <a:ext cx="4809281" cy="1743852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141" y="6427040"/>
            <a:ext cx="4809281" cy="77308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620412" y="1116034"/>
            <a:ext cx="6193567" cy="6192075"/>
            <a:chOff x="6041730" y="2494892"/>
            <a:chExt cx="6193567" cy="6192075"/>
          </a:xfrm>
        </p:grpSpPr>
        <p:sp>
          <p:nvSpPr>
            <p:cNvPr id="32" name="円/楕円 31"/>
            <p:cNvSpPr/>
            <p:nvPr userDrawn="1"/>
          </p:nvSpPr>
          <p:spPr>
            <a:xfrm>
              <a:off x="6041730" y="2494892"/>
              <a:ext cx="6193567" cy="61920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  <p:sp>
          <p:nvSpPr>
            <p:cNvPr id="33" name="円/楕円 32"/>
            <p:cNvSpPr/>
            <p:nvPr userDrawn="1"/>
          </p:nvSpPr>
          <p:spPr>
            <a:xfrm>
              <a:off x="6983546" y="3436482"/>
              <a:ext cx="4309935" cy="4308897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2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199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171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7132" y="7032625"/>
            <a:ext cx="4185828" cy="233989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7132" y="4422738"/>
            <a:ext cx="4185828" cy="233989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7132" y="1767852"/>
            <a:ext cx="4185828" cy="233989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21"/>
            <a:ext cx="16743313" cy="1124951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89887"/>
            <a:ext cx="7777539" cy="547604"/>
          </a:xfrm>
        </p:spPr>
        <p:txBody>
          <a:bodyPr/>
          <a:lstStyle/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89887"/>
            <a:ext cx="907370" cy="547604"/>
          </a:xfrm>
        </p:spPr>
        <p:txBody>
          <a:bodyPr/>
          <a:lstStyle/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186" y="1933592"/>
            <a:ext cx="3899721" cy="200842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186" y="4588478"/>
            <a:ext cx="3899721" cy="200842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186" y="7198365"/>
            <a:ext cx="3899721" cy="2008421"/>
          </a:xfrm>
          <a:prstGeom prst="rect">
            <a:avLst/>
          </a:prstGeom>
        </p:spPr>
        <p:txBody>
          <a:bodyPr/>
          <a:lstStyle>
            <a:lvl1pPr marL="0" marR="0" indent="0" algn="l" defTabSz="16324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753" y="2347193"/>
            <a:ext cx="10678743" cy="174385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753" y="1767853"/>
            <a:ext cx="1067874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753" y="5004455"/>
            <a:ext cx="10678743" cy="174385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753" y="4425115"/>
            <a:ext cx="1067874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753" y="7628672"/>
            <a:ext cx="10678743" cy="174385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753" y="7049332"/>
            <a:ext cx="10678743" cy="7730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199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1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02.xml"/><Relationship Id="rId5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8184004" y="15436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8819376" y="15436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455924" y="15436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27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5" r:id="rId2"/>
    <p:sldLayoutId id="2147483708" r:id="rId3"/>
    <p:sldLayoutId id="2147483709" r:id="rId4"/>
    <p:sldLayoutId id="2147483710" r:id="rId5"/>
    <p:sldLayoutId id="2147483798" r:id="rId6"/>
    <p:sldLayoutId id="2147483745" r:id="rId7"/>
    <p:sldLayoutId id="2147483755" r:id="rId8"/>
    <p:sldLayoutId id="2147483715" r:id="rId9"/>
    <p:sldLayoutId id="2147483716" r:id="rId10"/>
    <p:sldLayoutId id="2147483805" r:id="rId11"/>
    <p:sldLayoutId id="2147483724" r:id="rId12"/>
    <p:sldLayoutId id="2147483756" r:id="rId13"/>
    <p:sldLayoutId id="2147483742" r:id="rId14"/>
    <p:sldLayoutId id="2147483757" r:id="rId15"/>
    <p:sldLayoutId id="2147483736" r:id="rId16"/>
    <p:sldLayoutId id="2147483761" r:id="rId17"/>
    <p:sldLayoutId id="2147483737" r:id="rId18"/>
    <p:sldLayoutId id="2147483759" r:id="rId19"/>
    <p:sldLayoutId id="2147483746" r:id="rId20"/>
    <p:sldLayoutId id="2147483758" r:id="rId21"/>
    <p:sldLayoutId id="2147483754" r:id="rId22"/>
    <p:sldLayoutId id="2147483731" r:id="rId23"/>
    <p:sldLayoutId id="2147483765" r:id="rId24"/>
    <p:sldLayoutId id="2147483766" r:id="rId25"/>
    <p:sldLayoutId id="2147483782" r:id="rId26"/>
    <p:sldLayoutId id="2147483792" r:id="rId27"/>
    <p:sldLayoutId id="2147483763" r:id="rId28"/>
    <p:sldLayoutId id="2147483775" r:id="rId29"/>
    <p:sldLayoutId id="2147483760" r:id="rId30"/>
    <p:sldLayoutId id="2147483762" r:id="rId31"/>
    <p:sldLayoutId id="2147483773" r:id="rId32"/>
    <p:sldLayoutId id="2147483777" r:id="rId33"/>
    <p:sldLayoutId id="2147483786" r:id="rId34"/>
    <p:sldLayoutId id="2147483787" r:id="rId35"/>
    <p:sldLayoutId id="2147483780" r:id="rId36"/>
    <p:sldLayoutId id="2147483783" r:id="rId37"/>
    <p:sldLayoutId id="2147483781" r:id="rId38"/>
    <p:sldLayoutId id="2147483785" r:id="rId39"/>
    <p:sldLayoutId id="2147483784" r:id="rId40"/>
    <p:sldLayoutId id="2147483791" r:id="rId41"/>
    <p:sldLayoutId id="2147483788" r:id="rId42"/>
    <p:sldLayoutId id="2147483789" r:id="rId43"/>
    <p:sldLayoutId id="2147483793" r:id="rId44"/>
    <p:sldLayoutId id="2147483794" r:id="rId45"/>
    <p:sldLayoutId id="2147483790" r:id="rId46"/>
    <p:sldLayoutId id="2147483796" r:id="rId47"/>
    <p:sldLayoutId id="2147483800" r:id="rId48"/>
    <p:sldLayoutId id="2147483801" r:id="rId49"/>
    <p:sldLayoutId id="2147483799" r:id="rId50"/>
    <p:sldLayoutId id="2147483803" r:id="rId51"/>
    <p:sldLayoutId id="2147483806" r:id="rId52"/>
    <p:sldLayoutId id="2147483751" r:id="rId53"/>
    <p:sldLayoutId id="2147483901" r:id="rId54"/>
    <p:sldLayoutId id="2147483902" r:id="rId55"/>
    <p:sldLayoutId id="2147483903" r:id="rId56"/>
    <p:sldLayoutId id="2147483904" r:id="rId57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00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0" r:id="rId2"/>
    <p:sldLayoutId id="2147483727" r:id="rId3"/>
    <p:sldLayoutId id="2147483733" r:id="rId4"/>
    <p:sldLayoutId id="2147483729" r:id="rId5"/>
    <p:sldLayoutId id="2147483732" r:id="rId6"/>
    <p:sldLayoutId id="2147483734" r:id="rId7"/>
    <p:sldLayoutId id="2147483752" r:id="rId8"/>
    <p:sldLayoutId id="2147483753" r:id="rId9"/>
    <p:sldLayoutId id="2147483750" r:id="rId10"/>
    <p:sldLayoutId id="2147483771" r:id="rId11"/>
    <p:sldLayoutId id="2147483772" r:id="rId12"/>
    <p:sldLayoutId id="2147483774" r:id="rId13"/>
    <p:sldLayoutId id="2147483776" r:id="rId14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00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810" r:id="rId2"/>
    <p:sldLayoutId id="2147483809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68" r:id="rId10"/>
    <p:sldLayoutId id="2147483769" r:id="rId11"/>
    <p:sldLayoutId id="2147483778" r:id="rId12"/>
    <p:sldLayoutId id="2147483779" r:id="rId13"/>
    <p:sldLayoutId id="2147483802" r:id="rId14"/>
    <p:sldLayoutId id="2147483807" r:id="rId15"/>
    <p:sldLayoutId id="2147483883" r:id="rId16"/>
    <p:sldLayoutId id="2147483900" r:id="rId17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13" y="348343"/>
            <a:ext cx="17336022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31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64" r:id="rId2"/>
    <p:sldLayoutId id="2147483804" r:id="rId3"/>
    <p:sldLayoutId id="2147483808" r:id="rId4"/>
  </p:sldLayoutIdLst>
  <p:hf hdr="0" dt="0"/>
  <p:txStyles>
    <p:titleStyle>
      <a:lvl1pPr algn="ctr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7447" y="348343"/>
            <a:ext cx="8361787" cy="128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13" y="2041742"/>
            <a:ext cx="17336022" cy="722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82811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10868" y="9600055"/>
            <a:ext cx="1176775" cy="489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9579668" y="1543675"/>
            <a:ext cx="648072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0215040" y="1543675"/>
            <a:ext cx="648072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851588" y="1543675"/>
            <a:ext cx="648072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17157699" y="9516491"/>
            <a:ext cx="1129945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1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67" r:id="rId2"/>
  </p:sldLayoutIdLs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30000"/>
        </a:lnSpc>
        <a:spcBef>
          <a:spcPts val="1200"/>
        </a:spcBef>
        <a:buFontTx/>
        <a:buNone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709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5" indent="0" algn="l" defTabSz="1371417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39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3380" y="-1369"/>
            <a:ext cx="1864620" cy="23500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3631" y="-1370"/>
            <a:ext cx="4095810" cy="194921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63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cs typeface="+mn-cs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307" y="192921"/>
            <a:ext cx="16743313" cy="112495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1830849"/>
            <a:ext cx="16459200" cy="735697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4053" y="9589887"/>
            <a:ext cx="7777539" cy="54760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pPr defTabSz="1632426"/>
            <a:r>
              <a:rPr lang="en-US">
                <a:solidFill>
                  <a:srgbClr val="FFFFFF">
                    <a:lumMod val="50000"/>
                    <a:alpha val="70000"/>
                  </a:srgbClr>
                </a:solidFill>
              </a:rPr>
              <a:t>The Power of PowerPoint | thepopp.com</a:t>
            </a:r>
            <a:endParaRPr lang="en-US" dirty="0">
              <a:solidFill>
                <a:srgbClr val="FFFFFF">
                  <a:lumMod val="50000"/>
                  <a:alpha val="7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3438" y="9589887"/>
            <a:ext cx="907370" cy="54760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199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defTabSz="1632426"/>
            <a:fld id="{387164BF-D67A-46C0-81D2-5BAF67C00C80}" type="slidenum">
              <a:rPr lang="en-US" smtClean="0">
                <a:solidFill>
                  <a:srgbClr val="D8D8D8">
                    <a:lumMod val="75000"/>
                  </a:srgbClr>
                </a:solidFill>
              </a:rPr>
              <a:pPr defTabSz="1632426"/>
              <a:t>‹#›</a:t>
            </a:fld>
            <a:endParaRPr lang="en-US" dirty="0">
              <a:solidFill>
                <a:srgbClr val="D8D8D8">
                  <a:lumMod val="75000"/>
                </a:srgbClr>
              </a:solidFill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59" y="1272874"/>
            <a:ext cx="1708088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90611" y="9507519"/>
            <a:ext cx="0" cy="77789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874" r:id="rId43"/>
    <p:sldLayoutId id="2147483875" r:id="rId44"/>
    <p:sldLayoutId id="2147483876" r:id="rId45"/>
    <p:sldLayoutId id="2147483877" r:id="rId46"/>
    <p:sldLayoutId id="2147483878" r:id="rId47"/>
    <p:sldLayoutId id="2147483879" r:id="rId48"/>
    <p:sldLayoutId id="2147483880" r:id="rId49"/>
    <p:sldLayoutId id="2147483881" r:id="rId50"/>
  </p:sldLayoutIdLst>
  <p:hf hdr="0" dt="0"/>
  <p:txStyles>
    <p:titleStyle>
      <a:lvl1pPr algn="l" defTabSz="1632426" rtl="0" eaLnBrk="1" latinLnBrk="0" hangingPunct="1">
        <a:spcBef>
          <a:spcPct val="0"/>
        </a:spcBef>
        <a:buNone/>
        <a:defRPr sz="5399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426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347" indent="-510133" algn="l" defTabSz="16324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2040533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2856746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4pPr>
      <a:lvl5pPr marL="3672958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»"/>
        <a:defRPr sz="2799" kern="1200">
          <a:solidFill>
            <a:schemeClr val="tx1"/>
          </a:solidFill>
          <a:latin typeface="+mn-lt"/>
          <a:ea typeface="+mn-ea"/>
          <a:cs typeface="+mn-cs"/>
        </a:defRPr>
      </a:lvl5pPr>
      <a:lvl6pPr marL="4489172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305385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121597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37811" indent="-408106" algn="l" defTabSz="16324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816213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632426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448639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264852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081066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4897278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5713491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529705" algn="l" defTabSz="1632426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17"/>
            <a:fld id="{CB1DA6F8-A2E4-40DB-A992-E9052602A16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06/11/2018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17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17"/>
            <a:fld id="{DE4A449E-D977-473B-BFA8-2E73ABD19E9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1371417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1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7" r:id="rId12"/>
  </p:sldLayoutIdLs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1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0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15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14.png"/><Relationship Id="rId7" Type="http://schemas.openxmlformats.org/officeDocument/2006/relationships/image" Target="../media/image1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46.png"/><Relationship Id="rId4" Type="http://schemas.openxmlformats.org/officeDocument/2006/relationships/image" Target="../media/image115.png"/><Relationship Id="rId9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15.png"/><Relationship Id="rId7" Type="http://schemas.openxmlformats.org/officeDocument/2006/relationships/image" Target="../media/image1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02.png"/><Relationship Id="rId4" Type="http://schemas.openxmlformats.org/officeDocument/2006/relationships/image" Target="../media/image145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2" Type="http://schemas.openxmlformats.org/officeDocument/2006/relationships/image" Target="../media/image10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46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" Type="http://schemas.openxmlformats.org/officeDocument/2006/relationships/image" Target="../media/image151.jp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14.png"/><Relationship Id="rId7" Type="http://schemas.openxmlformats.org/officeDocument/2006/relationships/image" Target="../media/image1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46.png"/><Relationship Id="rId4" Type="http://schemas.openxmlformats.org/officeDocument/2006/relationships/image" Target="../media/image115.png"/><Relationship Id="rId9" Type="http://schemas.openxmlformats.org/officeDocument/2006/relationships/image" Target="../media/image18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14.png"/><Relationship Id="rId21" Type="http://schemas.openxmlformats.org/officeDocument/2006/relationships/image" Target="../media/image202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5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24" Type="http://schemas.openxmlformats.org/officeDocument/2006/relationships/image" Target="../media/image205.jp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23" Type="http://schemas.openxmlformats.org/officeDocument/2006/relationships/image" Target="../media/image204.jp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1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Relationship Id="rId22" Type="http://schemas.openxmlformats.org/officeDocument/2006/relationships/image" Target="../media/image20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2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34" Type="http://schemas.openxmlformats.org/officeDocument/2006/relationships/image" Target="../media/image87.png"/><Relationship Id="rId42" Type="http://schemas.openxmlformats.org/officeDocument/2006/relationships/image" Target="../media/image9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2" Type="http://schemas.openxmlformats.org/officeDocument/2006/relationships/image" Target="../media/image55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800" b="1" dirty="0" err="1"/>
              <a:t>Prioritas</a:t>
            </a:r>
            <a:r>
              <a:rPr kumimoji="1" lang="en-US" altLang="ja-JP" sz="4800" b="1" dirty="0"/>
              <a:t> </a:t>
            </a:r>
            <a:r>
              <a:rPr kumimoji="1" lang="en-US" altLang="ja-JP" sz="4800" b="1" dirty="0" err="1"/>
              <a:t>Pengembangan</a:t>
            </a:r>
            <a:r>
              <a:rPr kumimoji="1" lang="en-US" altLang="ja-JP" sz="4800" b="1" dirty="0"/>
              <a:t> </a:t>
            </a:r>
            <a:r>
              <a:rPr kumimoji="1" lang="en-US" altLang="ja-JP" sz="4800" b="1" dirty="0" err="1"/>
              <a:t>Sumber</a:t>
            </a:r>
            <a:r>
              <a:rPr kumimoji="1" lang="en-US" altLang="ja-JP" sz="4800" b="1" dirty="0"/>
              <a:t> </a:t>
            </a:r>
            <a:r>
              <a:rPr kumimoji="1" lang="en-US" altLang="ja-JP" sz="4800" b="1" dirty="0" err="1"/>
              <a:t>Daya</a:t>
            </a:r>
            <a:r>
              <a:rPr kumimoji="1" lang="en-US" altLang="ja-JP" sz="4800" b="1" dirty="0"/>
              <a:t> </a:t>
            </a:r>
            <a:r>
              <a:rPr kumimoji="1" lang="en-US" altLang="ja-JP" sz="4800" b="1" dirty="0" err="1"/>
              <a:t>Manusia</a:t>
            </a:r>
            <a:r>
              <a:rPr kumimoji="1" lang="en-US" altLang="ja-JP" sz="4800" b="1" dirty="0"/>
              <a:t> </a:t>
            </a:r>
            <a:br>
              <a:rPr kumimoji="1" lang="en-US" altLang="ja-JP" sz="4800" b="1" dirty="0"/>
            </a:br>
            <a:r>
              <a:rPr kumimoji="1" lang="en-US" altLang="ja-JP" sz="4800" b="1" dirty="0" err="1"/>
              <a:t>Pusat</a:t>
            </a:r>
            <a:r>
              <a:rPr kumimoji="1" lang="en-US" altLang="ja-JP" sz="4800" b="1" dirty="0"/>
              <a:t> </a:t>
            </a:r>
            <a:r>
              <a:rPr kumimoji="1" lang="en-US" altLang="ja-JP" sz="4800" b="1" dirty="0" err="1"/>
              <a:t>dan</a:t>
            </a:r>
            <a:r>
              <a:rPr kumimoji="1" lang="en-US" altLang="ja-JP" sz="4800" b="1" dirty="0"/>
              <a:t> Daerah T.A. 2019</a:t>
            </a:r>
            <a:endParaRPr kumimoji="1" lang="ja-JP" altLang="en-US" sz="4800" b="1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>
                <a:latin typeface="+mj-lt"/>
              </a:rPr>
              <a:t>Belitung, 6 November 2018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b="1" dirty="0" err="1">
                <a:solidFill>
                  <a:schemeClr val="tx1"/>
                </a:solidFill>
              </a:rPr>
              <a:t>Direktur</a:t>
            </a:r>
            <a:r>
              <a:rPr kumimoji="1" lang="en-US" altLang="ja-JP" b="1" dirty="0">
                <a:solidFill>
                  <a:schemeClr val="tx1"/>
                </a:solidFill>
              </a:rPr>
              <a:t> </a:t>
            </a:r>
            <a:r>
              <a:rPr kumimoji="1" lang="en-US" altLang="ja-JP" b="1" dirty="0" err="1">
                <a:solidFill>
                  <a:schemeClr val="tx1"/>
                </a:solidFill>
              </a:rPr>
              <a:t>Otonomi</a:t>
            </a:r>
            <a:r>
              <a:rPr kumimoji="1" lang="en-US" altLang="ja-JP" b="1" dirty="0">
                <a:solidFill>
                  <a:schemeClr val="tx1"/>
                </a:solidFill>
              </a:rPr>
              <a:t> Daerah</a:t>
            </a:r>
          </a:p>
          <a:p>
            <a:r>
              <a:rPr kumimoji="1" lang="en-US" altLang="ja-JP" dirty="0" err="1"/>
              <a:t>Kementerian</a:t>
            </a:r>
            <a:r>
              <a:rPr kumimoji="1" lang="en-US" altLang="ja-JP" dirty="0"/>
              <a:t> PPN/</a:t>
            </a:r>
            <a:r>
              <a:rPr kumimoji="1" lang="en-US" altLang="ja-JP" dirty="0" err="1"/>
              <a:t>Bappenas</a:t>
            </a:r>
            <a:endParaRPr kumimoji="1" lang="ja-JP" altLang="en-US" dirty="0"/>
          </a:p>
        </p:txBody>
      </p:sp>
      <p:pic>
        <p:nvPicPr>
          <p:cNvPr id="6" name="Picture 5" descr="E:\national_emblem_of_indonesia_garuda_pancasi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40" y="2128626"/>
            <a:ext cx="1057151" cy="113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referensi cover\logo_Bappenas-B-Center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91" y="2128626"/>
            <a:ext cx="1370546" cy="11706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47" y="6017532"/>
            <a:ext cx="1386350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14"/>
    </mc:Choice>
    <mc:Fallback xmlns="">
      <p:transition advTm="9314"/>
    </mc:Fallback>
  </mc:AlternateContent>
  <p:extLst mod="1">
    <p:ext uri="{E180D4A7-C9FB-4DFB-919C-405C955672EB}">
      <p14:showEvtLst xmlns:p14="http://schemas.microsoft.com/office/powerpoint/2010/main">
        <p14:playEvt time="760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61952" y="2452498"/>
            <a:ext cx="6336005" cy="6336005"/>
          </a:xfrm>
          <a:custGeom>
            <a:avLst/>
            <a:gdLst/>
            <a:ahLst/>
            <a:cxnLst/>
            <a:rect l="l" t="t" r="r" b="b"/>
            <a:pathLst>
              <a:path w="4224655" h="4224655">
                <a:moveTo>
                  <a:pt x="0" y="2112264"/>
                </a:moveTo>
                <a:lnTo>
                  <a:pt x="545" y="2063784"/>
                </a:lnTo>
                <a:lnTo>
                  <a:pt x="2173" y="2015572"/>
                </a:lnTo>
                <a:lnTo>
                  <a:pt x="4872" y="1967639"/>
                </a:lnTo>
                <a:lnTo>
                  <a:pt x="8631" y="1919997"/>
                </a:lnTo>
                <a:lnTo>
                  <a:pt x="13438" y="1872657"/>
                </a:lnTo>
                <a:lnTo>
                  <a:pt x="19281" y="1825631"/>
                </a:lnTo>
                <a:lnTo>
                  <a:pt x="26149" y="1778931"/>
                </a:lnTo>
                <a:lnTo>
                  <a:pt x="34029" y="1732568"/>
                </a:lnTo>
                <a:lnTo>
                  <a:pt x="42911" y="1686554"/>
                </a:lnTo>
                <a:lnTo>
                  <a:pt x="52783" y="1640901"/>
                </a:lnTo>
                <a:lnTo>
                  <a:pt x="63632" y="1595620"/>
                </a:lnTo>
                <a:lnTo>
                  <a:pt x="75448" y="1550722"/>
                </a:lnTo>
                <a:lnTo>
                  <a:pt x="88219" y="1506221"/>
                </a:lnTo>
                <a:lnTo>
                  <a:pt x="101932" y="1462126"/>
                </a:lnTo>
                <a:lnTo>
                  <a:pt x="116577" y="1418451"/>
                </a:lnTo>
                <a:lnTo>
                  <a:pt x="132142" y="1375206"/>
                </a:lnTo>
                <a:lnTo>
                  <a:pt x="148615" y="1332403"/>
                </a:lnTo>
                <a:lnTo>
                  <a:pt x="165985" y="1290054"/>
                </a:lnTo>
                <a:lnTo>
                  <a:pt x="184239" y="1248170"/>
                </a:lnTo>
                <a:lnTo>
                  <a:pt x="203366" y="1206763"/>
                </a:lnTo>
                <a:lnTo>
                  <a:pt x="223355" y="1165845"/>
                </a:lnTo>
                <a:lnTo>
                  <a:pt x="244194" y="1125428"/>
                </a:lnTo>
                <a:lnTo>
                  <a:pt x="265871" y="1085523"/>
                </a:lnTo>
                <a:lnTo>
                  <a:pt x="288374" y="1046141"/>
                </a:lnTo>
                <a:lnTo>
                  <a:pt x="311693" y="1007294"/>
                </a:lnTo>
                <a:lnTo>
                  <a:pt x="335814" y="968995"/>
                </a:lnTo>
                <a:lnTo>
                  <a:pt x="360728" y="931254"/>
                </a:lnTo>
                <a:lnTo>
                  <a:pt x="386421" y="894084"/>
                </a:lnTo>
                <a:lnTo>
                  <a:pt x="412883" y="857495"/>
                </a:lnTo>
                <a:lnTo>
                  <a:pt x="440101" y="821500"/>
                </a:lnTo>
                <a:lnTo>
                  <a:pt x="468064" y="786111"/>
                </a:lnTo>
                <a:lnTo>
                  <a:pt x="496761" y="751338"/>
                </a:lnTo>
                <a:lnTo>
                  <a:pt x="526179" y="717193"/>
                </a:lnTo>
                <a:lnTo>
                  <a:pt x="556308" y="683689"/>
                </a:lnTo>
                <a:lnTo>
                  <a:pt x="587135" y="650837"/>
                </a:lnTo>
                <a:lnTo>
                  <a:pt x="618648" y="618648"/>
                </a:lnTo>
                <a:lnTo>
                  <a:pt x="650837" y="587135"/>
                </a:lnTo>
                <a:lnTo>
                  <a:pt x="683689" y="556308"/>
                </a:lnTo>
                <a:lnTo>
                  <a:pt x="717193" y="526179"/>
                </a:lnTo>
                <a:lnTo>
                  <a:pt x="751338" y="496761"/>
                </a:lnTo>
                <a:lnTo>
                  <a:pt x="786111" y="468064"/>
                </a:lnTo>
                <a:lnTo>
                  <a:pt x="821500" y="440101"/>
                </a:lnTo>
                <a:lnTo>
                  <a:pt x="857495" y="412883"/>
                </a:lnTo>
                <a:lnTo>
                  <a:pt x="894084" y="386421"/>
                </a:lnTo>
                <a:lnTo>
                  <a:pt x="931254" y="360728"/>
                </a:lnTo>
                <a:lnTo>
                  <a:pt x="968995" y="335814"/>
                </a:lnTo>
                <a:lnTo>
                  <a:pt x="1007294" y="311693"/>
                </a:lnTo>
                <a:lnTo>
                  <a:pt x="1046141" y="288374"/>
                </a:lnTo>
                <a:lnTo>
                  <a:pt x="1085523" y="265871"/>
                </a:lnTo>
                <a:lnTo>
                  <a:pt x="1125428" y="244194"/>
                </a:lnTo>
                <a:lnTo>
                  <a:pt x="1165845" y="223355"/>
                </a:lnTo>
                <a:lnTo>
                  <a:pt x="1206763" y="203366"/>
                </a:lnTo>
                <a:lnTo>
                  <a:pt x="1248170" y="184239"/>
                </a:lnTo>
                <a:lnTo>
                  <a:pt x="1290054" y="165985"/>
                </a:lnTo>
                <a:lnTo>
                  <a:pt x="1332403" y="148615"/>
                </a:lnTo>
                <a:lnTo>
                  <a:pt x="1375206" y="132142"/>
                </a:lnTo>
                <a:lnTo>
                  <a:pt x="1418451" y="116577"/>
                </a:lnTo>
                <a:lnTo>
                  <a:pt x="1462126" y="101932"/>
                </a:lnTo>
                <a:lnTo>
                  <a:pt x="1506221" y="88219"/>
                </a:lnTo>
                <a:lnTo>
                  <a:pt x="1550722" y="75448"/>
                </a:lnTo>
                <a:lnTo>
                  <a:pt x="1595620" y="63632"/>
                </a:lnTo>
                <a:lnTo>
                  <a:pt x="1640901" y="52783"/>
                </a:lnTo>
                <a:lnTo>
                  <a:pt x="1686554" y="42911"/>
                </a:lnTo>
                <a:lnTo>
                  <a:pt x="1732568" y="34029"/>
                </a:lnTo>
                <a:lnTo>
                  <a:pt x="1778931" y="26149"/>
                </a:lnTo>
                <a:lnTo>
                  <a:pt x="1825631" y="19281"/>
                </a:lnTo>
                <a:lnTo>
                  <a:pt x="1872657" y="13438"/>
                </a:lnTo>
                <a:lnTo>
                  <a:pt x="1919997" y="8631"/>
                </a:lnTo>
                <a:lnTo>
                  <a:pt x="1967639" y="4872"/>
                </a:lnTo>
                <a:lnTo>
                  <a:pt x="2015572" y="2173"/>
                </a:lnTo>
                <a:lnTo>
                  <a:pt x="2063784" y="545"/>
                </a:lnTo>
                <a:lnTo>
                  <a:pt x="2112264" y="0"/>
                </a:lnTo>
                <a:lnTo>
                  <a:pt x="2160743" y="545"/>
                </a:lnTo>
                <a:lnTo>
                  <a:pt x="2208955" y="2173"/>
                </a:lnTo>
                <a:lnTo>
                  <a:pt x="2256888" y="4872"/>
                </a:lnTo>
                <a:lnTo>
                  <a:pt x="2304530" y="8631"/>
                </a:lnTo>
                <a:lnTo>
                  <a:pt x="2351870" y="13438"/>
                </a:lnTo>
                <a:lnTo>
                  <a:pt x="2398896" y="19281"/>
                </a:lnTo>
                <a:lnTo>
                  <a:pt x="2445596" y="26149"/>
                </a:lnTo>
                <a:lnTo>
                  <a:pt x="2491959" y="34029"/>
                </a:lnTo>
                <a:lnTo>
                  <a:pt x="2537973" y="42911"/>
                </a:lnTo>
                <a:lnTo>
                  <a:pt x="2583626" y="52783"/>
                </a:lnTo>
                <a:lnTo>
                  <a:pt x="2628907" y="63632"/>
                </a:lnTo>
                <a:lnTo>
                  <a:pt x="2673805" y="75448"/>
                </a:lnTo>
                <a:lnTo>
                  <a:pt x="2718306" y="88219"/>
                </a:lnTo>
                <a:lnTo>
                  <a:pt x="2762401" y="101932"/>
                </a:lnTo>
                <a:lnTo>
                  <a:pt x="2806076" y="116577"/>
                </a:lnTo>
                <a:lnTo>
                  <a:pt x="2849321" y="132142"/>
                </a:lnTo>
                <a:lnTo>
                  <a:pt x="2892124" y="148615"/>
                </a:lnTo>
                <a:lnTo>
                  <a:pt x="2934473" y="165985"/>
                </a:lnTo>
                <a:lnTo>
                  <a:pt x="2976357" y="184239"/>
                </a:lnTo>
                <a:lnTo>
                  <a:pt x="3017764" y="203366"/>
                </a:lnTo>
                <a:lnTo>
                  <a:pt x="3058682" y="223355"/>
                </a:lnTo>
                <a:lnTo>
                  <a:pt x="3099099" y="244194"/>
                </a:lnTo>
                <a:lnTo>
                  <a:pt x="3139004" y="265871"/>
                </a:lnTo>
                <a:lnTo>
                  <a:pt x="3178386" y="288374"/>
                </a:lnTo>
                <a:lnTo>
                  <a:pt x="3217233" y="311693"/>
                </a:lnTo>
                <a:lnTo>
                  <a:pt x="3255532" y="335814"/>
                </a:lnTo>
                <a:lnTo>
                  <a:pt x="3293273" y="360728"/>
                </a:lnTo>
                <a:lnTo>
                  <a:pt x="3330443" y="386421"/>
                </a:lnTo>
                <a:lnTo>
                  <a:pt x="3367032" y="412883"/>
                </a:lnTo>
                <a:lnTo>
                  <a:pt x="3403027" y="440101"/>
                </a:lnTo>
                <a:lnTo>
                  <a:pt x="3438416" y="468064"/>
                </a:lnTo>
                <a:lnTo>
                  <a:pt x="3473189" y="496761"/>
                </a:lnTo>
                <a:lnTo>
                  <a:pt x="3507334" y="526179"/>
                </a:lnTo>
                <a:lnTo>
                  <a:pt x="3540838" y="556308"/>
                </a:lnTo>
                <a:lnTo>
                  <a:pt x="3573690" y="587135"/>
                </a:lnTo>
                <a:lnTo>
                  <a:pt x="3605879" y="618648"/>
                </a:lnTo>
                <a:lnTo>
                  <a:pt x="3637392" y="650837"/>
                </a:lnTo>
                <a:lnTo>
                  <a:pt x="3668219" y="683689"/>
                </a:lnTo>
                <a:lnTo>
                  <a:pt x="3698348" y="717193"/>
                </a:lnTo>
                <a:lnTo>
                  <a:pt x="3727766" y="751338"/>
                </a:lnTo>
                <a:lnTo>
                  <a:pt x="3756463" y="786111"/>
                </a:lnTo>
                <a:lnTo>
                  <a:pt x="3784426" y="821500"/>
                </a:lnTo>
                <a:lnTo>
                  <a:pt x="3811644" y="857495"/>
                </a:lnTo>
                <a:lnTo>
                  <a:pt x="3838106" y="894084"/>
                </a:lnTo>
                <a:lnTo>
                  <a:pt x="3863799" y="931254"/>
                </a:lnTo>
                <a:lnTo>
                  <a:pt x="3888713" y="968995"/>
                </a:lnTo>
                <a:lnTo>
                  <a:pt x="3912834" y="1007294"/>
                </a:lnTo>
                <a:lnTo>
                  <a:pt x="3936153" y="1046141"/>
                </a:lnTo>
                <a:lnTo>
                  <a:pt x="3958656" y="1085523"/>
                </a:lnTo>
                <a:lnTo>
                  <a:pt x="3980333" y="1125428"/>
                </a:lnTo>
                <a:lnTo>
                  <a:pt x="4001172" y="1165845"/>
                </a:lnTo>
                <a:lnTo>
                  <a:pt x="4021161" y="1206763"/>
                </a:lnTo>
                <a:lnTo>
                  <a:pt x="4040288" y="1248170"/>
                </a:lnTo>
                <a:lnTo>
                  <a:pt x="4058542" y="1290054"/>
                </a:lnTo>
                <a:lnTo>
                  <a:pt x="4075912" y="1332403"/>
                </a:lnTo>
                <a:lnTo>
                  <a:pt x="4092385" y="1375206"/>
                </a:lnTo>
                <a:lnTo>
                  <a:pt x="4107950" y="1418451"/>
                </a:lnTo>
                <a:lnTo>
                  <a:pt x="4122595" y="1462126"/>
                </a:lnTo>
                <a:lnTo>
                  <a:pt x="4136308" y="1506221"/>
                </a:lnTo>
                <a:lnTo>
                  <a:pt x="4149079" y="1550722"/>
                </a:lnTo>
                <a:lnTo>
                  <a:pt x="4160895" y="1595620"/>
                </a:lnTo>
                <a:lnTo>
                  <a:pt x="4171744" y="1640901"/>
                </a:lnTo>
                <a:lnTo>
                  <a:pt x="4181616" y="1686554"/>
                </a:lnTo>
                <a:lnTo>
                  <a:pt x="4190498" y="1732568"/>
                </a:lnTo>
                <a:lnTo>
                  <a:pt x="4198378" y="1778931"/>
                </a:lnTo>
                <a:lnTo>
                  <a:pt x="4205246" y="1825631"/>
                </a:lnTo>
                <a:lnTo>
                  <a:pt x="4211089" y="1872657"/>
                </a:lnTo>
                <a:lnTo>
                  <a:pt x="4215896" y="1919997"/>
                </a:lnTo>
                <a:lnTo>
                  <a:pt x="4219655" y="1967639"/>
                </a:lnTo>
                <a:lnTo>
                  <a:pt x="4222354" y="2015572"/>
                </a:lnTo>
                <a:lnTo>
                  <a:pt x="4223982" y="2063784"/>
                </a:lnTo>
                <a:lnTo>
                  <a:pt x="4224528" y="2112264"/>
                </a:lnTo>
                <a:lnTo>
                  <a:pt x="4223982" y="2160743"/>
                </a:lnTo>
                <a:lnTo>
                  <a:pt x="4222354" y="2208955"/>
                </a:lnTo>
                <a:lnTo>
                  <a:pt x="4219655" y="2256888"/>
                </a:lnTo>
                <a:lnTo>
                  <a:pt x="4215896" y="2304530"/>
                </a:lnTo>
                <a:lnTo>
                  <a:pt x="4211089" y="2351870"/>
                </a:lnTo>
                <a:lnTo>
                  <a:pt x="4205246" y="2398896"/>
                </a:lnTo>
                <a:lnTo>
                  <a:pt x="4198378" y="2445596"/>
                </a:lnTo>
                <a:lnTo>
                  <a:pt x="4190498" y="2491959"/>
                </a:lnTo>
                <a:lnTo>
                  <a:pt x="4181616" y="2537973"/>
                </a:lnTo>
                <a:lnTo>
                  <a:pt x="4171744" y="2583626"/>
                </a:lnTo>
                <a:lnTo>
                  <a:pt x="4160895" y="2628907"/>
                </a:lnTo>
                <a:lnTo>
                  <a:pt x="4149079" y="2673805"/>
                </a:lnTo>
                <a:lnTo>
                  <a:pt x="4136308" y="2718306"/>
                </a:lnTo>
                <a:lnTo>
                  <a:pt x="4122595" y="2762401"/>
                </a:lnTo>
                <a:lnTo>
                  <a:pt x="4107950" y="2806076"/>
                </a:lnTo>
                <a:lnTo>
                  <a:pt x="4092385" y="2849321"/>
                </a:lnTo>
                <a:lnTo>
                  <a:pt x="4075912" y="2892124"/>
                </a:lnTo>
                <a:lnTo>
                  <a:pt x="4058542" y="2934473"/>
                </a:lnTo>
                <a:lnTo>
                  <a:pt x="4040288" y="2976357"/>
                </a:lnTo>
                <a:lnTo>
                  <a:pt x="4021161" y="3017764"/>
                </a:lnTo>
                <a:lnTo>
                  <a:pt x="4001172" y="3058682"/>
                </a:lnTo>
                <a:lnTo>
                  <a:pt x="3980333" y="3099099"/>
                </a:lnTo>
                <a:lnTo>
                  <a:pt x="3958656" y="3139004"/>
                </a:lnTo>
                <a:lnTo>
                  <a:pt x="3936153" y="3178386"/>
                </a:lnTo>
                <a:lnTo>
                  <a:pt x="3912834" y="3217233"/>
                </a:lnTo>
                <a:lnTo>
                  <a:pt x="3888713" y="3255532"/>
                </a:lnTo>
                <a:lnTo>
                  <a:pt x="3863799" y="3293273"/>
                </a:lnTo>
                <a:lnTo>
                  <a:pt x="3838106" y="3330443"/>
                </a:lnTo>
                <a:lnTo>
                  <a:pt x="3811644" y="3367032"/>
                </a:lnTo>
                <a:lnTo>
                  <a:pt x="3784426" y="3403027"/>
                </a:lnTo>
                <a:lnTo>
                  <a:pt x="3756463" y="3438416"/>
                </a:lnTo>
                <a:lnTo>
                  <a:pt x="3727766" y="3473189"/>
                </a:lnTo>
                <a:lnTo>
                  <a:pt x="3698348" y="3507334"/>
                </a:lnTo>
                <a:lnTo>
                  <a:pt x="3668219" y="3540838"/>
                </a:lnTo>
                <a:lnTo>
                  <a:pt x="3637392" y="3573690"/>
                </a:lnTo>
                <a:lnTo>
                  <a:pt x="3605879" y="3605879"/>
                </a:lnTo>
                <a:lnTo>
                  <a:pt x="3573690" y="3637392"/>
                </a:lnTo>
                <a:lnTo>
                  <a:pt x="3540838" y="3668219"/>
                </a:lnTo>
                <a:lnTo>
                  <a:pt x="3507334" y="3698348"/>
                </a:lnTo>
                <a:lnTo>
                  <a:pt x="3473189" y="3727766"/>
                </a:lnTo>
                <a:lnTo>
                  <a:pt x="3438416" y="3756463"/>
                </a:lnTo>
                <a:lnTo>
                  <a:pt x="3403027" y="3784426"/>
                </a:lnTo>
                <a:lnTo>
                  <a:pt x="3367032" y="3811644"/>
                </a:lnTo>
                <a:lnTo>
                  <a:pt x="3330443" y="3838106"/>
                </a:lnTo>
                <a:lnTo>
                  <a:pt x="3293273" y="3863799"/>
                </a:lnTo>
                <a:lnTo>
                  <a:pt x="3255532" y="3888713"/>
                </a:lnTo>
                <a:lnTo>
                  <a:pt x="3217233" y="3912834"/>
                </a:lnTo>
                <a:lnTo>
                  <a:pt x="3178386" y="3936153"/>
                </a:lnTo>
                <a:lnTo>
                  <a:pt x="3139004" y="3958656"/>
                </a:lnTo>
                <a:lnTo>
                  <a:pt x="3099099" y="3980333"/>
                </a:lnTo>
                <a:lnTo>
                  <a:pt x="3058682" y="4001172"/>
                </a:lnTo>
                <a:lnTo>
                  <a:pt x="3017764" y="4021161"/>
                </a:lnTo>
                <a:lnTo>
                  <a:pt x="2976357" y="4040288"/>
                </a:lnTo>
                <a:lnTo>
                  <a:pt x="2934473" y="4058542"/>
                </a:lnTo>
                <a:lnTo>
                  <a:pt x="2892124" y="4075912"/>
                </a:lnTo>
                <a:lnTo>
                  <a:pt x="2849321" y="4092385"/>
                </a:lnTo>
                <a:lnTo>
                  <a:pt x="2806076" y="4107950"/>
                </a:lnTo>
                <a:lnTo>
                  <a:pt x="2762401" y="4122595"/>
                </a:lnTo>
                <a:lnTo>
                  <a:pt x="2718306" y="4136308"/>
                </a:lnTo>
                <a:lnTo>
                  <a:pt x="2673805" y="4149079"/>
                </a:lnTo>
                <a:lnTo>
                  <a:pt x="2628907" y="4160895"/>
                </a:lnTo>
                <a:lnTo>
                  <a:pt x="2583626" y="4171744"/>
                </a:lnTo>
                <a:lnTo>
                  <a:pt x="2537973" y="4181616"/>
                </a:lnTo>
                <a:lnTo>
                  <a:pt x="2491959" y="4190498"/>
                </a:lnTo>
                <a:lnTo>
                  <a:pt x="2445596" y="4198378"/>
                </a:lnTo>
                <a:lnTo>
                  <a:pt x="2398896" y="4205246"/>
                </a:lnTo>
                <a:lnTo>
                  <a:pt x="2351870" y="4211089"/>
                </a:lnTo>
                <a:lnTo>
                  <a:pt x="2304530" y="4215896"/>
                </a:lnTo>
                <a:lnTo>
                  <a:pt x="2256888" y="4219655"/>
                </a:lnTo>
                <a:lnTo>
                  <a:pt x="2208955" y="4222354"/>
                </a:lnTo>
                <a:lnTo>
                  <a:pt x="2160743" y="4223982"/>
                </a:lnTo>
                <a:lnTo>
                  <a:pt x="2112264" y="4224528"/>
                </a:lnTo>
                <a:lnTo>
                  <a:pt x="2063784" y="4223982"/>
                </a:lnTo>
                <a:lnTo>
                  <a:pt x="2015572" y="4222354"/>
                </a:lnTo>
                <a:lnTo>
                  <a:pt x="1967639" y="4219655"/>
                </a:lnTo>
                <a:lnTo>
                  <a:pt x="1919997" y="4215896"/>
                </a:lnTo>
                <a:lnTo>
                  <a:pt x="1872657" y="4211089"/>
                </a:lnTo>
                <a:lnTo>
                  <a:pt x="1825631" y="4205246"/>
                </a:lnTo>
                <a:lnTo>
                  <a:pt x="1778931" y="4198378"/>
                </a:lnTo>
                <a:lnTo>
                  <a:pt x="1732568" y="4190498"/>
                </a:lnTo>
                <a:lnTo>
                  <a:pt x="1686554" y="4181616"/>
                </a:lnTo>
                <a:lnTo>
                  <a:pt x="1640901" y="4171744"/>
                </a:lnTo>
                <a:lnTo>
                  <a:pt x="1595620" y="4160895"/>
                </a:lnTo>
                <a:lnTo>
                  <a:pt x="1550722" y="4149079"/>
                </a:lnTo>
                <a:lnTo>
                  <a:pt x="1506221" y="4136308"/>
                </a:lnTo>
                <a:lnTo>
                  <a:pt x="1462126" y="4122595"/>
                </a:lnTo>
                <a:lnTo>
                  <a:pt x="1418451" y="4107950"/>
                </a:lnTo>
                <a:lnTo>
                  <a:pt x="1375206" y="4092385"/>
                </a:lnTo>
                <a:lnTo>
                  <a:pt x="1332403" y="4075912"/>
                </a:lnTo>
                <a:lnTo>
                  <a:pt x="1290054" y="4058542"/>
                </a:lnTo>
                <a:lnTo>
                  <a:pt x="1248170" y="4040288"/>
                </a:lnTo>
                <a:lnTo>
                  <a:pt x="1206763" y="4021161"/>
                </a:lnTo>
                <a:lnTo>
                  <a:pt x="1165845" y="4001172"/>
                </a:lnTo>
                <a:lnTo>
                  <a:pt x="1125428" y="3980333"/>
                </a:lnTo>
                <a:lnTo>
                  <a:pt x="1085523" y="3958656"/>
                </a:lnTo>
                <a:lnTo>
                  <a:pt x="1046141" y="3936153"/>
                </a:lnTo>
                <a:lnTo>
                  <a:pt x="1007294" y="3912834"/>
                </a:lnTo>
                <a:lnTo>
                  <a:pt x="968995" y="3888713"/>
                </a:lnTo>
                <a:lnTo>
                  <a:pt x="931254" y="3863799"/>
                </a:lnTo>
                <a:lnTo>
                  <a:pt x="894084" y="3838106"/>
                </a:lnTo>
                <a:lnTo>
                  <a:pt x="857495" y="3811644"/>
                </a:lnTo>
                <a:lnTo>
                  <a:pt x="821500" y="3784426"/>
                </a:lnTo>
                <a:lnTo>
                  <a:pt x="786111" y="3756463"/>
                </a:lnTo>
                <a:lnTo>
                  <a:pt x="751338" y="3727766"/>
                </a:lnTo>
                <a:lnTo>
                  <a:pt x="717193" y="3698348"/>
                </a:lnTo>
                <a:lnTo>
                  <a:pt x="683689" y="3668219"/>
                </a:lnTo>
                <a:lnTo>
                  <a:pt x="650837" y="3637392"/>
                </a:lnTo>
                <a:lnTo>
                  <a:pt x="618648" y="3605879"/>
                </a:lnTo>
                <a:lnTo>
                  <a:pt x="587135" y="3573690"/>
                </a:lnTo>
                <a:lnTo>
                  <a:pt x="556308" y="3540838"/>
                </a:lnTo>
                <a:lnTo>
                  <a:pt x="526179" y="3507334"/>
                </a:lnTo>
                <a:lnTo>
                  <a:pt x="496761" y="3473189"/>
                </a:lnTo>
                <a:lnTo>
                  <a:pt x="468064" y="3438416"/>
                </a:lnTo>
                <a:lnTo>
                  <a:pt x="440101" y="3403027"/>
                </a:lnTo>
                <a:lnTo>
                  <a:pt x="412883" y="3367032"/>
                </a:lnTo>
                <a:lnTo>
                  <a:pt x="386421" y="3330443"/>
                </a:lnTo>
                <a:lnTo>
                  <a:pt x="360728" y="3293273"/>
                </a:lnTo>
                <a:lnTo>
                  <a:pt x="335814" y="3255532"/>
                </a:lnTo>
                <a:lnTo>
                  <a:pt x="311693" y="3217233"/>
                </a:lnTo>
                <a:lnTo>
                  <a:pt x="288374" y="3178386"/>
                </a:lnTo>
                <a:lnTo>
                  <a:pt x="265871" y="3139004"/>
                </a:lnTo>
                <a:lnTo>
                  <a:pt x="244194" y="3099099"/>
                </a:lnTo>
                <a:lnTo>
                  <a:pt x="223355" y="3058682"/>
                </a:lnTo>
                <a:lnTo>
                  <a:pt x="203366" y="3017764"/>
                </a:lnTo>
                <a:lnTo>
                  <a:pt x="184239" y="2976357"/>
                </a:lnTo>
                <a:lnTo>
                  <a:pt x="165985" y="2934473"/>
                </a:lnTo>
                <a:lnTo>
                  <a:pt x="148615" y="2892124"/>
                </a:lnTo>
                <a:lnTo>
                  <a:pt x="132142" y="2849321"/>
                </a:lnTo>
                <a:lnTo>
                  <a:pt x="116577" y="2806076"/>
                </a:lnTo>
                <a:lnTo>
                  <a:pt x="101932" y="2762401"/>
                </a:lnTo>
                <a:lnTo>
                  <a:pt x="88219" y="2718306"/>
                </a:lnTo>
                <a:lnTo>
                  <a:pt x="75448" y="2673805"/>
                </a:lnTo>
                <a:lnTo>
                  <a:pt x="63632" y="2628907"/>
                </a:lnTo>
                <a:lnTo>
                  <a:pt x="52783" y="2583626"/>
                </a:lnTo>
                <a:lnTo>
                  <a:pt x="42911" y="2537973"/>
                </a:lnTo>
                <a:lnTo>
                  <a:pt x="34029" y="2491959"/>
                </a:lnTo>
                <a:lnTo>
                  <a:pt x="26149" y="2445596"/>
                </a:lnTo>
                <a:lnTo>
                  <a:pt x="19281" y="2398896"/>
                </a:lnTo>
                <a:lnTo>
                  <a:pt x="13438" y="2351870"/>
                </a:lnTo>
                <a:lnTo>
                  <a:pt x="8631" y="2304530"/>
                </a:lnTo>
                <a:lnTo>
                  <a:pt x="4872" y="2256888"/>
                </a:lnTo>
                <a:lnTo>
                  <a:pt x="2173" y="2208955"/>
                </a:lnTo>
                <a:lnTo>
                  <a:pt x="545" y="2160743"/>
                </a:lnTo>
                <a:lnTo>
                  <a:pt x="0" y="2112264"/>
                </a:lnTo>
                <a:close/>
              </a:path>
            </a:pathLst>
          </a:custGeom>
          <a:ln w="1219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" name="object 4"/>
          <p:cNvSpPr/>
          <p:nvPr/>
        </p:nvSpPr>
        <p:spPr>
          <a:xfrm>
            <a:off x="3409310" y="6587233"/>
            <a:ext cx="1694236" cy="914259"/>
          </a:xfrm>
          <a:custGeom>
            <a:avLst/>
            <a:gdLst/>
            <a:ahLst/>
            <a:cxnLst/>
            <a:rect l="l" t="t" r="r" b="b"/>
            <a:pathLst>
              <a:path w="1129664" h="609600">
                <a:moveTo>
                  <a:pt x="564642" y="0"/>
                </a:moveTo>
                <a:lnTo>
                  <a:pt x="0" y="609599"/>
                </a:lnTo>
                <a:lnTo>
                  <a:pt x="1129283" y="609599"/>
                </a:lnTo>
                <a:lnTo>
                  <a:pt x="564642" y="0"/>
                </a:lnTo>
                <a:close/>
              </a:path>
            </a:pathLst>
          </a:custGeom>
          <a:solidFill>
            <a:srgbClr val="007635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" name="object 5"/>
          <p:cNvSpPr/>
          <p:nvPr/>
        </p:nvSpPr>
        <p:spPr>
          <a:xfrm>
            <a:off x="3617303" y="6836371"/>
            <a:ext cx="1310438" cy="706646"/>
          </a:xfrm>
          <a:custGeom>
            <a:avLst/>
            <a:gdLst/>
            <a:ahLst/>
            <a:cxnLst/>
            <a:rect l="l" t="t" r="r" b="b"/>
            <a:pathLst>
              <a:path w="873760" h="471170">
                <a:moveTo>
                  <a:pt x="436625" y="0"/>
                </a:moveTo>
                <a:lnTo>
                  <a:pt x="0" y="470916"/>
                </a:lnTo>
                <a:lnTo>
                  <a:pt x="873252" y="470916"/>
                </a:lnTo>
                <a:lnTo>
                  <a:pt x="43662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xfrm>
            <a:off x="13609271" y="9742254"/>
            <a:ext cx="4114800" cy="5476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095">
              <a:lnSpc>
                <a:spcPts val="1732"/>
              </a:lnSpc>
            </a:pPr>
            <a:fld id="{81D60167-4931-47E6-BA6A-407CBD079E47}" type="slidenum">
              <a:rPr spc="-75" dirty="0"/>
              <a:pPr marL="38095">
                <a:lnSpc>
                  <a:spcPts val="1732"/>
                </a:lnSpc>
              </a:pPr>
              <a:t>10</a:t>
            </a:fld>
            <a:endParaRPr spc="-75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638726" y="15081"/>
            <a:ext cx="17335500" cy="1033806"/>
          </a:xfrm>
          <a:prstGeom prst="rect">
            <a:avLst/>
          </a:prstGeom>
        </p:spPr>
        <p:txBody>
          <a:bodyPr vert="horz" wrap="square" lIns="0" tIns="18095" rIns="0" bIns="0" rtlCol="0" anchor="ctr">
            <a:spAutoFit/>
          </a:bodyPr>
          <a:lstStyle/>
          <a:p>
            <a:pPr marL="19047" algn="ctr">
              <a:lnSpc>
                <a:spcPct val="100000"/>
              </a:lnSpc>
              <a:spcBef>
                <a:spcPts val="142"/>
              </a:spcBef>
            </a:pPr>
            <a:r>
              <a:rPr b="1" spc="-292" dirty="0"/>
              <a:t>Visi </a:t>
            </a:r>
            <a:r>
              <a:rPr b="1" spc="-337" dirty="0"/>
              <a:t>Misi </a:t>
            </a:r>
            <a:r>
              <a:rPr b="1" spc="-330" dirty="0"/>
              <a:t>Pembangunan </a:t>
            </a:r>
            <a:r>
              <a:rPr b="1" spc="-315" dirty="0"/>
              <a:t>dan</a:t>
            </a:r>
            <a:r>
              <a:rPr b="1" spc="352" dirty="0"/>
              <a:t> </a:t>
            </a:r>
            <a:r>
              <a:rPr b="1" spc="-322" dirty="0"/>
              <a:t>Tantangan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2880" y="6326672"/>
            <a:ext cx="8727363" cy="2894370"/>
          </a:xfrm>
          <a:prstGeom prst="rect">
            <a:avLst/>
          </a:prstGeom>
          <a:solidFill>
            <a:srgbClr val="FCEADB"/>
          </a:solidFill>
        </p:spPr>
        <p:txBody>
          <a:bodyPr vert="horz" wrap="square" lIns="0" tIns="79998" rIns="0" bIns="0" rtlCol="0">
            <a:spAutoFit/>
          </a:bodyPr>
          <a:lstStyle/>
          <a:p>
            <a:pPr marL="274283">
              <a:spcBef>
                <a:spcPts val="630"/>
              </a:spcBef>
            </a:pPr>
            <a:r>
              <a:rPr b="1" spc="-495" dirty="0">
                <a:solidFill>
                  <a:srgbClr val="F17712"/>
                </a:solidFill>
                <a:latin typeface="Arial"/>
                <a:cs typeface="Arial"/>
              </a:rPr>
              <a:t>RPJP</a:t>
            </a:r>
            <a:r>
              <a:rPr b="1" spc="-381" dirty="0">
                <a:solidFill>
                  <a:srgbClr val="F17712"/>
                </a:solidFill>
                <a:latin typeface="Arial"/>
                <a:cs typeface="Arial"/>
              </a:rPr>
              <a:t> </a:t>
            </a:r>
            <a:r>
              <a:rPr b="1" spc="-135" dirty="0">
                <a:solidFill>
                  <a:srgbClr val="F17712"/>
                </a:solidFill>
                <a:latin typeface="Arial"/>
                <a:cs typeface="Arial"/>
              </a:rPr>
              <a:t>2025</a:t>
            </a:r>
            <a:endParaRPr>
              <a:latin typeface="Arial"/>
              <a:cs typeface="Arial"/>
            </a:endParaRPr>
          </a:p>
          <a:p>
            <a:pPr marL="703804" indent="-429520">
              <a:spcBef>
                <a:spcPts val="892"/>
              </a:spcBef>
              <a:buFont typeface="Wingdings"/>
              <a:buChar char=""/>
              <a:tabLst>
                <a:tab pos="703804" algn="l"/>
                <a:tab pos="704756" algn="l"/>
              </a:tabLst>
            </a:pPr>
            <a:r>
              <a:rPr sz="2400" b="1" spc="-210" dirty="0">
                <a:latin typeface="Arial"/>
                <a:cs typeface="Arial"/>
              </a:rPr>
              <a:t>Pembangunan </a:t>
            </a:r>
            <a:r>
              <a:rPr sz="2400" b="1" spc="-202" dirty="0">
                <a:latin typeface="Arial"/>
                <a:cs typeface="Arial"/>
              </a:rPr>
              <a:t>SDM</a:t>
            </a:r>
            <a:r>
              <a:rPr sz="2400" b="1" spc="-412" dirty="0">
                <a:latin typeface="Arial"/>
                <a:cs typeface="Arial"/>
              </a:rPr>
              <a:t> </a:t>
            </a:r>
            <a:r>
              <a:rPr sz="2400" b="1" spc="-157" dirty="0">
                <a:latin typeface="Arial"/>
                <a:cs typeface="Arial"/>
              </a:rPr>
              <a:t>berkualitas</a:t>
            </a:r>
            <a:endParaRPr sz="2400">
              <a:latin typeface="Arial"/>
              <a:cs typeface="Arial"/>
            </a:endParaRPr>
          </a:p>
          <a:p>
            <a:pPr marL="703804" indent="-429520">
              <a:spcBef>
                <a:spcPts val="847"/>
              </a:spcBef>
              <a:buFont typeface="Wingdings"/>
              <a:buChar char=""/>
              <a:tabLst>
                <a:tab pos="703804" algn="l"/>
                <a:tab pos="704756" algn="l"/>
              </a:tabLst>
            </a:pPr>
            <a:r>
              <a:rPr sz="2400" b="1" spc="-187" dirty="0">
                <a:latin typeface="Arial"/>
                <a:cs typeface="Arial"/>
              </a:rPr>
              <a:t>Perekonomian </a:t>
            </a:r>
            <a:r>
              <a:rPr sz="2400" b="1" spc="-171" dirty="0">
                <a:latin typeface="Arial"/>
                <a:cs typeface="Arial"/>
              </a:rPr>
              <a:t>domestik </a:t>
            </a:r>
            <a:r>
              <a:rPr sz="2400" b="1" spc="-150" dirty="0">
                <a:latin typeface="Arial"/>
                <a:cs typeface="Arial"/>
              </a:rPr>
              <a:t>berorientasi </a:t>
            </a:r>
            <a:r>
              <a:rPr sz="2400" b="1" spc="-180" dirty="0">
                <a:latin typeface="Arial"/>
                <a:cs typeface="Arial"/>
              </a:rPr>
              <a:t>dan berdaya </a:t>
            </a:r>
            <a:r>
              <a:rPr sz="2400" b="1" spc="-232" dirty="0">
                <a:latin typeface="Arial"/>
                <a:cs typeface="Arial"/>
              </a:rPr>
              <a:t>saing</a:t>
            </a:r>
            <a:r>
              <a:rPr sz="2400" b="1" spc="-171" dirty="0">
                <a:latin typeface="Arial"/>
                <a:cs typeface="Arial"/>
              </a:rPr>
              <a:t> global</a:t>
            </a:r>
            <a:endParaRPr sz="2400">
              <a:latin typeface="Arial"/>
              <a:cs typeface="Arial"/>
            </a:endParaRPr>
          </a:p>
          <a:p>
            <a:pPr marL="703804" indent="-429520">
              <a:spcBef>
                <a:spcPts val="862"/>
              </a:spcBef>
              <a:buFont typeface="Wingdings"/>
              <a:buChar char=""/>
              <a:tabLst>
                <a:tab pos="703804" algn="l"/>
                <a:tab pos="704756" algn="l"/>
              </a:tabLst>
            </a:pPr>
            <a:r>
              <a:rPr sz="2400" b="1" spc="-210" dirty="0">
                <a:latin typeface="Arial"/>
                <a:cs typeface="Arial"/>
              </a:rPr>
              <a:t>Penguasaan, pengembangan </a:t>
            </a:r>
            <a:r>
              <a:rPr sz="2400" b="1" spc="-180" dirty="0">
                <a:latin typeface="Arial"/>
                <a:cs typeface="Arial"/>
              </a:rPr>
              <a:t>dan </a:t>
            </a:r>
            <a:r>
              <a:rPr sz="2400" b="1" spc="-150" dirty="0">
                <a:latin typeface="Arial"/>
                <a:cs typeface="Arial"/>
              </a:rPr>
              <a:t>pemanfaatan</a:t>
            </a:r>
            <a:r>
              <a:rPr sz="2400" b="1" spc="-232" dirty="0">
                <a:latin typeface="Arial"/>
                <a:cs typeface="Arial"/>
              </a:rPr>
              <a:t> </a:t>
            </a:r>
            <a:r>
              <a:rPr sz="2400" b="1" spc="-127" dirty="0">
                <a:latin typeface="Arial"/>
                <a:cs typeface="Arial"/>
              </a:rPr>
              <a:t>iptek</a:t>
            </a:r>
            <a:endParaRPr sz="2400">
              <a:latin typeface="Arial"/>
              <a:cs typeface="Arial"/>
            </a:endParaRPr>
          </a:p>
          <a:p>
            <a:pPr marL="703804" indent="-429520">
              <a:spcBef>
                <a:spcPts val="847"/>
              </a:spcBef>
              <a:buFont typeface="Wingdings"/>
              <a:buChar char=""/>
              <a:tabLst>
                <a:tab pos="703804" algn="l"/>
                <a:tab pos="704756" algn="l"/>
              </a:tabLst>
            </a:pPr>
            <a:r>
              <a:rPr sz="2400" b="1" spc="-210" dirty="0">
                <a:latin typeface="Arial"/>
                <a:cs typeface="Arial"/>
              </a:rPr>
              <a:t>Pembangunan </a:t>
            </a:r>
            <a:r>
              <a:rPr sz="2400" b="1" spc="-195" dirty="0">
                <a:latin typeface="Arial"/>
                <a:cs typeface="Arial"/>
              </a:rPr>
              <a:t>sarana </a:t>
            </a:r>
            <a:r>
              <a:rPr sz="2400" b="1" spc="-180" dirty="0">
                <a:latin typeface="Arial"/>
                <a:cs typeface="Arial"/>
              </a:rPr>
              <a:t>dan </a:t>
            </a:r>
            <a:r>
              <a:rPr sz="2400" b="1" spc="-187" dirty="0">
                <a:latin typeface="Arial"/>
                <a:cs typeface="Arial"/>
              </a:rPr>
              <a:t>prasarana </a:t>
            </a:r>
            <a:r>
              <a:rPr sz="2400" b="1" spc="-232" dirty="0">
                <a:latin typeface="Arial"/>
                <a:cs typeface="Arial"/>
              </a:rPr>
              <a:t>yang </a:t>
            </a:r>
            <a:r>
              <a:rPr sz="2400" b="1" spc="-165" dirty="0">
                <a:latin typeface="Arial"/>
                <a:cs typeface="Arial"/>
              </a:rPr>
              <a:t>memadai </a:t>
            </a:r>
            <a:r>
              <a:rPr sz="2400" b="1" spc="-171" dirty="0">
                <a:latin typeface="Arial"/>
                <a:cs typeface="Arial"/>
              </a:rPr>
              <a:t>dan</a:t>
            </a:r>
            <a:r>
              <a:rPr sz="2400" b="1" spc="-381" dirty="0">
                <a:latin typeface="Arial"/>
                <a:cs typeface="Arial"/>
              </a:rPr>
              <a:t> </a:t>
            </a:r>
            <a:r>
              <a:rPr sz="2400" b="1" spc="-157" dirty="0">
                <a:latin typeface="Arial"/>
                <a:cs typeface="Arial"/>
              </a:rPr>
              <a:t>maju</a:t>
            </a:r>
            <a:endParaRPr sz="2400">
              <a:latin typeface="Arial"/>
              <a:cs typeface="Arial"/>
            </a:endParaRPr>
          </a:p>
          <a:p>
            <a:pPr marL="703804" indent="-429520">
              <a:spcBef>
                <a:spcPts val="862"/>
              </a:spcBef>
              <a:buFont typeface="Wingdings"/>
              <a:buChar char=""/>
              <a:tabLst>
                <a:tab pos="703804" algn="l"/>
                <a:tab pos="704756" algn="l"/>
              </a:tabLst>
            </a:pPr>
            <a:r>
              <a:rPr sz="2400" b="1" spc="-195" dirty="0">
                <a:latin typeface="Arial"/>
                <a:cs typeface="Arial"/>
              </a:rPr>
              <a:t>Reformasi </a:t>
            </a:r>
            <a:r>
              <a:rPr sz="2400" b="1" spc="-202" dirty="0">
                <a:latin typeface="Arial"/>
                <a:cs typeface="Arial"/>
              </a:rPr>
              <a:t>hukum </a:t>
            </a:r>
            <a:r>
              <a:rPr sz="2400" b="1" spc="-180" dirty="0">
                <a:latin typeface="Arial"/>
                <a:cs typeface="Arial"/>
              </a:rPr>
              <a:t>dan</a:t>
            </a:r>
            <a:r>
              <a:rPr sz="2400" b="1" spc="97" dirty="0">
                <a:latin typeface="Arial"/>
                <a:cs typeface="Arial"/>
              </a:rPr>
              <a:t> </a:t>
            </a:r>
            <a:r>
              <a:rPr sz="2400" b="1" spc="-171" dirty="0">
                <a:latin typeface="Arial"/>
                <a:cs typeface="Arial"/>
              </a:rPr>
              <a:t>birokrasi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8884" y="1871944"/>
            <a:ext cx="8770219" cy="1450065"/>
          </a:xfrm>
          <a:prstGeom prst="rect">
            <a:avLst/>
          </a:prstGeom>
          <a:solidFill>
            <a:srgbClr val="FCEADB"/>
          </a:solidFill>
        </p:spPr>
        <p:txBody>
          <a:bodyPr vert="horz" wrap="square" lIns="0" tIns="77141" rIns="0" bIns="0" rtlCol="0">
            <a:spAutoFit/>
          </a:bodyPr>
          <a:lstStyle/>
          <a:p>
            <a:pPr marL="276188">
              <a:spcBef>
                <a:spcPts val="607"/>
              </a:spcBef>
            </a:pPr>
            <a:r>
              <a:rPr b="1" spc="-142" dirty="0">
                <a:solidFill>
                  <a:srgbClr val="F17712"/>
                </a:solidFill>
                <a:latin typeface="Arial"/>
                <a:cs typeface="Arial"/>
              </a:rPr>
              <a:t>IMPIAN </a:t>
            </a:r>
            <a:r>
              <a:rPr b="1" spc="-255" dirty="0">
                <a:solidFill>
                  <a:srgbClr val="F17712"/>
                </a:solidFill>
                <a:latin typeface="Arial"/>
                <a:cs typeface="Arial"/>
              </a:rPr>
              <a:t>INDONESIA</a:t>
            </a:r>
            <a:r>
              <a:rPr b="1" spc="-171" dirty="0">
                <a:solidFill>
                  <a:srgbClr val="F17712"/>
                </a:solidFill>
                <a:latin typeface="Arial"/>
                <a:cs typeface="Arial"/>
              </a:rPr>
              <a:t> </a:t>
            </a:r>
            <a:r>
              <a:rPr b="1" spc="-142" dirty="0">
                <a:solidFill>
                  <a:srgbClr val="F17712"/>
                </a:solidFill>
                <a:latin typeface="Arial"/>
                <a:cs typeface="Arial"/>
              </a:rPr>
              <a:t>2085</a:t>
            </a:r>
            <a:endParaRPr>
              <a:latin typeface="Arial"/>
              <a:cs typeface="Arial"/>
            </a:endParaRPr>
          </a:p>
          <a:p>
            <a:pPr marL="705707" indent="-429520">
              <a:spcBef>
                <a:spcPts val="900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202" dirty="0">
                <a:latin typeface="Arial"/>
                <a:cs typeface="Arial"/>
              </a:rPr>
              <a:t>SDM </a:t>
            </a:r>
            <a:r>
              <a:rPr sz="2400" b="1" spc="-171" dirty="0">
                <a:latin typeface="Arial"/>
                <a:cs typeface="Arial"/>
              </a:rPr>
              <a:t>Indonesia </a:t>
            </a:r>
            <a:r>
              <a:rPr sz="2400" b="1" spc="-210" dirty="0">
                <a:latin typeface="Arial"/>
                <a:cs typeface="Arial"/>
              </a:rPr>
              <a:t>mengungguli </a:t>
            </a:r>
            <a:r>
              <a:rPr sz="2400" b="1" spc="-217" dirty="0">
                <a:latin typeface="Arial"/>
                <a:cs typeface="Arial"/>
              </a:rPr>
              <a:t>bangsa-bangsa </a:t>
            </a:r>
            <a:r>
              <a:rPr sz="2400" b="1" spc="-127" dirty="0">
                <a:latin typeface="Arial"/>
                <a:cs typeface="Arial"/>
              </a:rPr>
              <a:t>lain </a:t>
            </a:r>
            <a:r>
              <a:rPr sz="2400" b="1" spc="-135" dirty="0">
                <a:latin typeface="Arial"/>
                <a:cs typeface="Arial"/>
              </a:rPr>
              <a:t>di</a:t>
            </a:r>
            <a:r>
              <a:rPr sz="2400" b="1" spc="343" dirty="0">
                <a:latin typeface="Arial"/>
                <a:cs typeface="Arial"/>
              </a:rPr>
              <a:t> </a:t>
            </a:r>
            <a:r>
              <a:rPr sz="2400" b="1" spc="-165" dirty="0">
                <a:latin typeface="Arial"/>
                <a:cs typeface="Arial"/>
              </a:rPr>
              <a:t>dunia</a:t>
            </a:r>
            <a:endParaRPr sz="2400">
              <a:latin typeface="Arial"/>
              <a:cs typeface="Arial"/>
            </a:endParaRPr>
          </a:p>
          <a:p>
            <a:pPr marL="705707" indent="-429520">
              <a:spcBef>
                <a:spcPts val="840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171" dirty="0">
                <a:latin typeface="Arial"/>
                <a:cs typeface="Arial"/>
              </a:rPr>
              <a:t>Indonesia </a:t>
            </a:r>
            <a:r>
              <a:rPr sz="2400" b="1" spc="-150" dirty="0">
                <a:latin typeface="Arial"/>
                <a:cs typeface="Arial"/>
              </a:rPr>
              <a:t>menjadi </a:t>
            </a:r>
            <a:r>
              <a:rPr sz="2400" b="1" spc="-135" dirty="0">
                <a:latin typeface="Arial"/>
                <a:cs typeface="Arial"/>
              </a:rPr>
              <a:t>barometer </a:t>
            </a:r>
            <a:r>
              <a:rPr sz="2400" b="1" spc="-171" dirty="0">
                <a:latin typeface="Arial"/>
                <a:cs typeface="Arial"/>
              </a:rPr>
              <a:t>perekonomian</a:t>
            </a:r>
            <a:r>
              <a:rPr sz="2400" b="1" spc="90" dirty="0">
                <a:latin typeface="Arial"/>
                <a:cs typeface="Arial"/>
              </a:rPr>
              <a:t> </a:t>
            </a:r>
            <a:r>
              <a:rPr sz="2400" b="1" spc="-165" dirty="0">
                <a:latin typeface="Arial"/>
                <a:cs typeface="Arial"/>
              </a:rPr>
              <a:t>dunia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9453" y="3595321"/>
            <a:ext cx="8750219" cy="2406737"/>
          </a:xfrm>
          <a:prstGeom prst="rect">
            <a:avLst/>
          </a:prstGeom>
          <a:solidFill>
            <a:srgbClr val="FAD9BC"/>
          </a:solidFill>
        </p:spPr>
        <p:txBody>
          <a:bodyPr vert="horz" wrap="square" lIns="0" tIns="77141" rIns="0" bIns="0" rtlCol="0">
            <a:spAutoFit/>
          </a:bodyPr>
          <a:lstStyle/>
          <a:p>
            <a:pPr marL="276188">
              <a:spcBef>
                <a:spcPts val="607"/>
              </a:spcBef>
            </a:pPr>
            <a:r>
              <a:rPr b="1" spc="-210" dirty="0">
                <a:solidFill>
                  <a:srgbClr val="F17712"/>
                </a:solidFill>
                <a:latin typeface="Arial"/>
                <a:cs typeface="Arial"/>
              </a:rPr>
              <a:t>VISI </a:t>
            </a:r>
            <a:r>
              <a:rPr b="1" spc="-255" dirty="0">
                <a:solidFill>
                  <a:srgbClr val="F17712"/>
                </a:solidFill>
                <a:latin typeface="Arial"/>
                <a:cs typeface="Arial"/>
              </a:rPr>
              <a:t>INDONESIA</a:t>
            </a:r>
            <a:r>
              <a:rPr b="1" spc="-120" dirty="0">
                <a:solidFill>
                  <a:srgbClr val="F17712"/>
                </a:solidFill>
                <a:latin typeface="Arial"/>
                <a:cs typeface="Arial"/>
              </a:rPr>
              <a:t> </a:t>
            </a:r>
            <a:r>
              <a:rPr b="1" spc="-142" dirty="0">
                <a:solidFill>
                  <a:srgbClr val="F17712"/>
                </a:solidFill>
                <a:latin typeface="Arial"/>
                <a:cs typeface="Arial"/>
              </a:rPr>
              <a:t>2045</a:t>
            </a:r>
            <a:endParaRPr>
              <a:latin typeface="Arial"/>
              <a:cs typeface="Arial"/>
            </a:endParaRPr>
          </a:p>
          <a:p>
            <a:pPr marL="705707" indent="-429520">
              <a:spcBef>
                <a:spcPts val="892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210" dirty="0">
                <a:latin typeface="Arial"/>
                <a:cs typeface="Arial"/>
              </a:rPr>
              <a:t>Pembangunan </a:t>
            </a:r>
            <a:r>
              <a:rPr sz="2400" b="1" spc="-202" dirty="0">
                <a:latin typeface="Arial"/>
                <a:cs typeface="Arial"/>
              </a:rPr>
              <a:t>SDM </a:t>
            </a:r>
            <a:r>
              <a:rPr sz="2400" b="1" spc="-180" dirty="0">
                <a:latin typeface="Arial"/>
                <a:cs typeface="Arial"/>
              </a:rPr>
              <a:t>dan </a:t>
            </a:r>
            <a:r>
              <a:rPr sz="2400" b="1" spc="-210" dirty="0">
                <a:latin typeface="Arial"/>
                <a:cs typeface="Arial"/>
              </a:rPr>
              <a:t>penguasaan</a:t>
            </a:r>
            <a:r>
              <a:rPr sz="2400" b="1" spc="-217" dirty="0">
                <a:latin typeface="Arial"/>
                <a:cs typeface="Arial"/>
              </a:rPr>
              <a:t> </a:t>
            </a:r>
            <a:r>
              <a:rPr sz="2400" b="1" spc="-127" dirty="0">
                <a:latin typeface="Arial"/>
                <a:cs typeface="Arial"/>
              </a:rPr>
              <a:t>iptek</a:t>
            </a:r>
            <a:endParaRPr sz="2400">
              <a:latin typeface="Arial"/>
              <a:cs typeface="Arial"/>
            </a:endParaRPr>
          </a:p>
          <a:p>
            <a:pPr marL="705707" indent="-429520">
              <a:spcBef>
                <a:spcPts val="847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210" dirty="0">
                <a:latin typeface="Arial"/>
                <a:cs typeface="Arial"/>
              </a:rPr>
              <a:t>Pembangunan </a:t>
            </a:r>
            <a:r>
              <a:rPr sz="2400" b="1" spc="-171" dirty="0">
                <a:latin typeface="Arial"/>
                <a:cs typeface="Arial"/>
              </a:rPr>
              <a:t>ekonomi</a:t>
            </a:r>
            <a:r>
              <a:rPr sz="2400" b="1" spc="-450" dirty="0">
                <a:latin typeface="Arial"/>
                <a:cs typeface="Arial"/>
              </a:rPr>
              <a:t> </a:t>
            </a:r>
            <a:r>
              <a:rPr sz="2400" b="1" spc="-142" dirty="0">
                <a:latin typeface="Arial"/>
                <a:cs typeface="Arial"/>
              </a:rPr>
              <a:t>berkelanjutan</a:t>
            </a:r>
            <a:endParaRPr sz="2400">
              <a:latin typeface="Arial"/>
              <a:cs typeface="Arial"/>
            </a:endParaRPr>
          </a:p>
          <a:p>
            <a:pPr marL="705707" indent="-429520">
              <a:spcBef>
                <a:spcPts val="870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165" dirty="0">
                <a:latin typeface="Arial"/>
                <a:cs typeface="Arial"/>
              </a:rPr>
              <a:t>Pemerataan</a:t>
            </a:r>
            <a:r>
              <a:rPr sz="2400" b="1" spc="-142" dirty="0">
                <a:latin typeface="Arial"/>
                <a:cs typeface="Arial"/>
              </a:rPr>
              <a:t> </a:t>
            </a:r>
            <a:r>
              <a:rPr sz="2400" b="1" spc="-195" dirty="0">
                <a:latin typeface="Arial"/>
                <a:cs typeface="Arial"/>
              </a:rPr>
              <a:t>pembangunan</a:t>
            </a:r>
            <a:endParaRPr sz="2400">
              <a:latin typeface="Arial"/>
              <a:cs typeface="Arial"/>
            </a:endParaRPr>
          </a:p>
          <a:p>
            <a:pPr marL="705707" indent="-429520">
              <a:spcBef>
                <a:spcPts val="847"/>
              </a:spcBef>
              <a:buFont typeface="Wingdings"/>
              <a:buChar char=""/>
              <a:tabLst>
                <a:tab pos="705707" algn="l"/>
                <a:tab pos="706661" algn="l"/>
              </a:tabLst>
            </a:pPr>
            <a:r>
              <a:rPr sz="2400" b="1" spc="-180" dirty="0">
                <a:latin typeface="Arial"/>
                <a:cs typeface="Arial"/>
              </a:rPr>
              <a:t>Ketahanan nasional dan </a:t>
            </a:r>
            <a:r>
              <a:rPr sz="2400" b="1" spc="-82" dirty="0">
                <a:latin typeface="Arial"/>
                <a:cs typeface="Arial"/>
              </a:rPr>
              <a:t>tata </a:t>
            </a:r>
            <a:r>
              <a:rPr sz="2400" b="1" spc="-150" dirty="0">
                <a:latin typeface="Arial"/>
                <a:cs typeface="Arial"/>
              </a:rPr>
              <a:t>kelola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150" dirty="0">
                <a:latin typeface="Arial"/>
                <a:cs typeface="Arial"/>
              </a:rPr>
              <a:t>kepemerintahan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223764" y="1579380"/>
            <a:ext cx="599030" cy="7917863"/>
          </a:xfrm>
          <a:custGeom>
            <a:avLst/>
            <a:gdLst/>
            <a:ahLst/>
            <a:cxnLst/>
            <a:rect l="l" t="t" r="r" b="b"/>
            <a:pathLst>
              <a:path w="399415" h="5279390">
                <a:moveTo>
                  <a:pt x="0" y="5279136"/>
                </a:moveTo>
                <a:lnTo>
                  <a:pt x="399288" y="5279136"/>
                </a:lnTo>
                <a:lnTo>
                  <a:pt x="399288" y="0"/>
                </a:lnTo>
                <a:lnTo>
                  <a:pt x="0" y="0"/>
                </a:lnTo>
                <a:lnTo>
                  <a:pt x="0" y="5279136"/>
                </a:lnTo>
                <a:close/>
              </a:path>
            </a:pathLst>
          </a:custGeom>
          <a:solidFill>
            <a:srgbClr val="F17712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" name="object 11"/>
          <p:cNvSpPr txBox="1"/>
          <p:nvPr/>
        </p:nvSpPr>
        <p:spPr>
          <a:xfrm>
            <a:off x="17345854" y="7839163"/>
            <a:ext cx="384721" cy="99139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047">
              <a:lnSpc>
                <a:spcPts val="3007"/>
              </a:lnSpc>
            </a:pPr>
            <a:r>
              <a:rPr sz="3000" b="1" spc="-225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3000" b="1" spc="-37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3000" b="1" spc="-5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000" b="1" spc="-5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3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45854" y="6465031"/>
            <a:ext cx="384721" cy="10990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047">
              <a:lnSpc>
                <a:spcPts val="3007"/>
              </a:lnSpc>
            </a:pPr>
            <a:r>
              <a:rPr sz="3000" b="1" spc="127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3000" b="1" spc="-37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3000" b="1" spc="-5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000" b="1" spc="-5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37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345854" y="2373139"/>
            <a:ext cx="384721" cy="38170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047">
              <a:lnSpc>
                <a:spcPts val="3007"/>
              </a:lnSpc>
            </a:pPr>
            <a:r>
              <a:rPr sz="3000" b="1" spc="-405" dirty="0">
                <a:solidFill>
                  <a:srgbClr val="FFFFFF"/>
                </a:solidFill>
                <a:latin typeface="Arial"/>
                <a:cs typeface="Arial"/>
              </a:rPr>
              <a:t>P </a:t>
            </a:r>
            <a:r>
              <a:rPr sz="3000" b="1" spc="-5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b="1" spc="-2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127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3000" b="1" spc="-487" dirty="0">
                <a:solidFill>
                  <a:srgbClr val="FFFFFF"/>
                </a:solidFill>
                <a:latin typeface="Arial"/>
                <a:cs typeface="Arial"/>
              </a:rPr>
              <a:t>B </a:t>
            </a:r>
            <a:r>
              <a:rPr sz="3000" b="1" spc="-343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000" b="1" spc="-187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3000" b="1" spc="-420" dirty="0">
                <a:solidFill>
                  <a:srgbClr val="FFFFFF"/>
                </a:solidFill>
                <a:latin typeface="Arial"/>
                <a:cs typeface="Arial"/>
              </a:rPr>
              <a:t>G </a:t>
            </a:r>
            <a:r>
              <a:rPr sz="3000" b="1" spc="-21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3000" b="1" spc="-187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3000" b="1" spc="-34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00" b="1" spc="-1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8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3117" y="4509580"/>
            <a:ext cx="2793059" cy="1817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5" name="object 15"/>
          <p:cNvSpPr txBox="1"/>
          <p:nvPr/>
        </p:nvSpPr>
        <p:spPr>
          <a:xfrm>
            <a:off x="3073510" y="4274693"/>
            <a:ext cx="3285618" cy="2227915"/>
          </a:xfrm>
          <a:prstGeom prst="rect">
            <a:avLst/>
          </a:prstGeom>
        </p:spPr>
        <p:txBody>
          <a:bodyPr vert="horz" wrap="square" lIns="0" tIns="17142" rIns="0" bIns="0" rtlCol="0">
            <a:spAutoFit/>
          </a:bodyPr>
          <a:lstStyle/>
          <a:p>
            <a:pPr marL="19047" marR="7619">
              <a:lnSpc>
                <a:spcPct val="113999"/>
              </a:lnSpc>
              <a:spcBef>
                <a:spcPts val="135"/>
              </a:spcBef>
            </a:pPr>
            <a:r>
              <a:rPr sz="2100" b="1" spc="-262" dirty="0">
                <a:latin typeface="Arial"/>
                <a:cs typeface="Arial"/>
              </a:rPr>
              <a:t>ASN </a:t>
            </a:r>
            <a:r>
              <a:rPr sz="2100" b="1" spc="-202" dirty="0">
                <a:latin typeface="Arial"/>
                <a:cs typeface="Arial"/>
              </a:rPr>
              <a:t>yang </a:t>
            </a:r>
            <a:r>
              <a:rPr sz="2100" b="1" spc="-232" dirty="0">
                <a:latin typeface="Arial"/>
                <a:cs typeface="Arial"/>
              </a:rPr>
              <a:t>SMART </a:t>
            </a:r>
            <a:r>
              <a:rPr sz="2100" b="1" spc="-150" dirty="0">
                <a:latin typeface="Arial"/>
                <a:cs typeface="Arial"/>
              </a:rPr>
              <a:t>dan  </a:t>
            </a:r>
            <a:r>
              <a:rPr sz="2100" b="1" spc="-127" dirty="0">
                <a:latin typeface="Arial"/>
                <a:cs typeface="Arial"/>
              </a:rPr>
              <a:t>berkualitas berperan </a:t>
            </a:r>
            <a:r>
              <a:rPr sz="2100" b="1" spc="-135" dirty="0">
                <a:latin typeface="Arial"/>
                <a:cs typeface="Arial"/>
              </a:rPr>
              <a:t>penting  </a:t>
            </a:r>
            <a:r>
              <a:rPr sz="2100" b="1" spc="-127" dirty="0">
                <a:latin typeface="Arial"/>
                <a:cs typeface="Arial"/>
              </a:rPr>
              <a:t>dalam </a:t>
            </a:r>
            <a:r>
              <a:rPr sz="2100" b="1" spc="-150" dirty="0">
                <a:latin typeface="Arial"/>
                <a:cs typeface="Arial"/>
              </a:rPr>
              <a:t>meningkatkan </a:t>
            </a:r>
            <a:r>
              <a:rPr sz="2100" b="1" spc="-135" dirty="0">
                <a:latin typeface="Arial"/>
                <a:cs typeface="Arial"/>
              </a:rPr>
              <a:t>kualitas  </a:t>
            </a:r>
            <a:r>
              <a:rPr sz="2100" b="1" spc="-150" dirty="0">
                <a:latin typeface="Arial"/>
                <a:cs typeface="Arial"/>
              </a:rPr>
              <a:t>perencanaan dan </a:t>
            </a:r>
            <a:r>
              <a:rPr sz="2100" b="1" spc="-157" dirty="0">
                <a:latin typeface="Arial"/>
                <a:cs typeface="Arial"/>
              </a:rPr>
              <a:t>sinergi  </a:t>
            </a:r>
            <a:r>
              <a:rPr sz="2100" b="1" spc="-150" dirty="0">
                <a:latin typeface="Arial"/>
                <a:cs typeface="Arial"/>
              </a:rPr>
              <a:t>perencanaan </a:t>
            </a:r>
            <a:r>
              <a:rPr sz="2100" b="1" spc="-157" dirty="0">
                <a:latin typeface="Arial"/>
                <a:cs typeface="Arial"/>
              </a:rPr>
              <a:t>pembangunan  </a:t>
            </a:r>
            <a:r>
              <a:rPr sz="2100" b="1" spc="-150" dirty="0">
                <a:latin typeface="Arial"/>
                <a:cs typeface="Arial"/>
              </a:rPr>
              <a:t>pusat dan</a:t>
            </a:r>
            <a:r>
              <a:rPr sz="2100" b="1" spc="-157" dirty="0">
                <a:latin typeface="Arial"/>
                <a:cs typeface="Arial"/>
              </a:rPr>
              <a:t> </a:t>
            </a:r>
            <a:r>
              <a:rPr sz="2100" b="1" spc="-120" dirty="0">
                <a:latin typeface="Arial"/>
                <a:cs typeface="Arial"/>
              </a:rPr>
              <a:t>daerah.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41334" y="1931372"/>
            <a:ext cx="3261809" cy="1029098"/>
          </a:xfrm>
          <a:prstGeom prst="rect">
            <a:avLst/>
          </a:prstGeom>
          <a:solidFill>
            <a:srgbClr val="E4226C"/>
          </a:solidFill>
        </p:spPr>
        <p:txBody>
          <a:bodyPr vert="horz" wrap="square" lIns="0" tIns="196185" rIns="0" bIns="0" rtlCol="0">
            <a:spAutoFit/>
          </a:bodyPr>
          <a:lstStyle/>
          <a:p>
            <a:pPr marL="843802" marR="792374" indent="209522">
              <a:spcBef>
                <a:spcPts val="1545"/>
              </a:spcBef>
            </a:pPr>
            <a:r>
              <a:rPr b="1" spc="-240" dirty="0">
                <a:solidFill>
                  <a:srgbClr val="FFFFFF"/>
                </a:solidFill>
                <a:latin typeface="Arial"/>
                <a:cs typeface="Arial"/>
              </a:rPr>
              <a:t>Revolusi  </a:t>
            </a:r>
            <a:r>
              <a:rPr b="1" spc="-157" dirty="0">
                <a:solidFill>
                  <a:srgbClr val="FFFFFF"/>
                </a:solidFill>
                <a:latin typeface="Arial"/>
                <a:cs typeface="Arial"/>
              </a:rPr>
              <a:t>Industri</a:t>
            </a:r>
            <a:r>
              <a:rPr b="1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12" dirty="0">
                <a:solidFill>
                  <a:srgbClr val="FFFFFF"/>
                </a:solidFill>
                <a:latin typeface="Arial"/>
                <a:cs typeface="Arial"/>
              </a:rPr>
              <a:t>4.0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1749" y="1580525"/>
            <a:ext cx="9808284" cy="7874055"/>
          </a:xfrm>
          <a:custGeom>
            <a:avLst/>
            <a:gdLst/>
            <a:ahLst/>
            <a:cxnLst/>
            <a:rect l="l" t="t" r="r" b="b"/>
            <a:pathLst>
              <a:path w="6539865" h="5250180">
                <a:moveTo>
                  <a:pt x="0" y="5250180"/>
                </a:moveTo>
                <a:lnTo>
                  <a:pt x="6539483" y="5250180"/>
                </a:lnTo>
                <a:lnTo>
                  <a:pt x="6539483" y="0"/>
                </a:lnTo>
                <a:lnTo>
                  <a:pt x="0" y="0"/>
                </a:lnTo>
                <a:lnTo>
                  <a:pt x="0" y="5250180"/>
                </a:lnTo>
                <a:close/>
              </a:path>
            </a:pathLst>
          </a:custGeom>
          <a:ln w="28956">
            <a:solidFill>
              <a:srgbClr val="F17712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8" name="object 18"/>
          <p:cNvSpPr/>
          <p:nvPr/>
        </p:nvSpPr>
        <p:spPr>
          <a:xfrm>
            <a:off x="7128059" y="4260446"/>
            <a:ext cx="1060921" cy="2139937"/>
          </a:xfrm>
          <a:custGeom>
            <a:avLst/>
            <a:gdLst/>
            <a:ahLst/>
            <a:cxnLst/>
            <a:rect l="l" t="t" r="r" b="b"/>
            <a:pathLst>
              <a:path w="707389" h="1426845">
                <a:moveTo>
                  <a:pt x="0" y="1426464"/>
                </a:moveTo>
                <a:lnTo>
                  <a:pt x="707136" y="1426464"/>
                </a:lnTo>
                <a:lnTo>
                  <a:pt x="707136" y="0"/>
                </a:lnTo>
                <a:lnTo>
                  <a:pt x="0" y="0"/>
                </a:lnTo>
                <a:lnTo>
                  <a:pt x="0" y="1426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9" name="object 19"/>
          <p:cNvSpPr/>
          <p:nvPr/>
        </p:nvSpPr>
        <p:spPr>
          <a:xfrm>
            <a:off x="6776069" y="4582723"/>
            <a:ext cx="1328532" cy="1545669"/>
          </a:xfrm>
          <a:custGeom>
            <a:avLst/>
            <a:gdLst/>
            <a:ahLst/>
            <a:cxnLst/>
            <a:rect l="l" t="t" r="r" b="b"/>
            <a:pathLst>
              <a:path w="885825" h="1030604">
                <a:moveTo>
                  <a:pt x="27686" y="257555"/>
                </a:moveTo>
                <a:lnTo>
                  <a:pt x="0" y="257555"/>
                </a:lnTo>
                <a:lnTo>
                  <a:pt x="0" y="772667"/>
                </a:lnTo>
                <a:lnTo>
                  <a:pt x="27686" y="772667"/>
                </a:lnTo>
                <a:lnTo>
                  <a:pt x="27686" y="257555"/>
                </a:lnTo>
                <a:close/>
              </a:path>
              <a:path w="885825" h="1030604">
                <a:moveTo>
                  <a:pt x="110616" y="257555"/>
                </a:moveTo>
                <a:lnTo>
                  <a:pt x="55372" y="257555"/>
                </a:lnTo>
                <a:lnTo>
                  <a:pt x="55372" y="772667"/>
                </a:lnTo>
                <a:lnTo>
                  <a:pt x="110616" y="772667"/>
                </a:lnTo>
                <a:lnTo>
                  <a:pt x="110616" y="257555"/>
                </a:lnTo>
                <a:close/>
              </a:path>
              <a:path w="885825" h="1030604">
                <a:moveTo>
                  <a:pt x="442722" y="0"/>
                </a:moveTo>
                <a:lnTo>
                  <a:pt x="442722" y="257555"/>
                </a:lnTo>
                <a:lnTo>
                  <a:pt x="138302" y="257555"/>
                </a:lnTo>
                <a:lnTo>
                  <a:pt x="138302" y="772667"/>
                </a:lnTo>
                <a:lnTo>
                  <a:pt x="442722" y="772667"/>
                </a:lnTo>
                <a:lnTo>
                  <a:pt x="442722" y="1030223"/>
                </a:lnTo>
                <a:lnTo>
                  <a:pt x="885443" y="515112"/>
                </a:lnTo>
                <a:lnTo>
                  <a:pt x="442722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0" name="object 20"/>
          <p:cNvSpPr txBox="1"/>
          <p:nvPr/>
        </p:nvSpPr>
        <p:spPr>
          <a:xfrm>
            <a:off x="2641334" y="7501493"/>
            <a:ext cx="3261809" cy="165427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75231" rIns="0" bIns="0" rtlCol="0">
            <a:spAutoFit/>
          </a:bodyPr>
          <a:lstStyle/>
          <a:p>
            <a:pPr marL="742851" marR="733327" indent="1905" algn="ctr">
              <a:spcBef>
                <a:spcPts val="1378"/>
              </a:spcBef>
            </a:pPr>
            <a:r>
              <a:rPr b="1" i="1" spc="-210" dirty="0">
                <a:solidFill>
                  <a:srgbClr val="FFFFFF"/>
                </a:solidFill>
                <a:latin typeface="Trebuchet MS"/>
                <a:cs typeface="Trebuchet MS"/>
              </a:rPr>
              <a:t>Future </a:t>
            </a:r>
            <a:r>
              <a:rPr b="1" i="1" spc="-195" dirty="0">
                <a:solidFill>
                  <a:srgbClr val="FFFFFF"/>
                </a:solidFill>
                <a:latin typeface="Trebuchet MS"/>
                <a:cs typeface="Trebuchet MS"/>
              </a:rPr>
              <a:t>of  Gove</a:t>
            </a:r>
            <a:r>
              <a:rPr b="1" i="1" spc="-1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b="1" i="1" spc="-127" dirty="0">
                <a:solidFill>
                  <a:srgbClr val="FFFFFF"/>
                </a:solidFill>
                <a:latin typeface="Trebuchet MS"/>
                <a:cs typeface="Trebuchet MS"/>
              </a:rPr>
              <a:t>nm</a:t>
            </a:r>
            <a:r>
              <a:rPr b="1" i="1" spc="-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b="1" i="1" spc="-12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b="1" i="1" spc="-247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>
              <a:latin typeface="Trebuchet MS"/>
              <a:cs typeface="Trebuchet MS"/>
            </a:endParaRPr>
          </a:p>
          <a:p>
            <a:pPr marL="952" algn="ctr">
              <a:spcBef>
                <a:spcPts val="45"/>
              </a:spcBef>
            </a:pPr>
            <a:r>
              <a:rPr sz="2100" b="1" spc="-12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100" b="1" i="1" spc="-12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r>
              <a:rPr sz="2100" b="1" i="1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i="1" spc="-127" dirty="0">
                <a:solidFill>
                  <a:srgbClr val="FFFFFF"/>
                </a:solidFill>
                <a:latin typeface="Trebuchet MS"/>
                <a:cs typeface="Trebuchet MS"/>
              </a:rPr>
              <a:t>Government</a:t>
            </a:r>
            <a:r>
              <a:rPr sz="2100" b="1" spc="-127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100" b="1" i="1" spc="-180" dirty="0">
                <a:solidFill>
                  <a:srgbClr val="FFFFFF"/>
                </a:solidFill>
                <a:latin typeface="Trebuchet MS"/>
                <a:cs typeface="Trebuchet MS"/>
              </a:rPr>
              <a:t>Citizen</a:t>
            </a:r>
            <a:r>
              <a:rPr sz="2100" b="1" i="1" spc="-18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i="1" spc="-150" dirty="0">
                <a:solidFill>
                  <a:srgbClr val="FFFFFF"/>
                </a:solidFill>
                <a:latin typeface="Trebuchet MS"/>
                <a:cs typeface="Trebuchet MS"/>
              </a:rPr>
              <a:t>Centric</a:t>
            </a:r>
            <a:r>
              <a:rPr sz="2100" b="1" spc="-15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9310" y="3241047"/>
            <a:ext cx="1694236" cy="914259"/>
          </a:xfrm>
          <a:custGeom>
            <a:avLst/>
            <a:gdLst/>
            <a:ahLst/>
            <a:cxnLst/>
            <a:rect l="l" t="t" r="r" b="b"/>
            <a:pathLst>
              <a:path w="1129664" h="609600">
                <a:moveTo>
                  <a:pt x="1129283" y="0"/>
                </a:moveTo>
                <a:lnTo>
                  <a:pt x="0" y="0"/>
                </a:lnTo>
                <a:lnTo>
                  <a:pt x="564642" y="609600"/>
                </a:lnTo>
                <a:lnTo>
                  <a:pt x="112928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2" name="object 22"/>
          <p:cNvSpPr/>
          <p:nvPr/>
        </p:nvSpPr>
        <p:spPr>
          <a:xfrm>
            <a:off x="3617303" y="3220477"/>
            <a:ext cx="1310438" cy="706646"/>
          </a:xfrm>
          <a:custGeom>
            <a:avLst/>
            <a:gdLst/>
            <a:ahLst/>
            <a:cxnLst/>
            <a:rect l="l" t="t" r="r" b="b"/>
            <a:pathLst>
              <a:path w="873760" h="471169">
                <a:moveTo>
                  <a:pt x="873252" y="0"/>
                </a:moveTo>
                <a:lnTo>
                  <a:pt x="0" y="0"/>
                </a:lnTo>
                <a:lnTo>
                  <a:pt x="436625" y="470916"/>
                </a:lnTo>
                <a:lnTo>
                  <a:pt x="873252" y="0"/>
                </a:lnTo>
                <a:close/>
              </a:path>
            </a:pathLst>
          </a:custGeom>
          <a:solidFill>
            <a:srgbClr val="E4226C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3" name="object 23"/>
          <p:cNvSpPr txBox="1"/>
          <p:nvPr/>
        </p:nvSpPr>
        <p:spPr>
          <a:xfrm>
            <a:off x="429893" y="2358025"/>
            <a:ext cx="1276153" cy="8502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pc="-150" dirty="0">
                <a:latin typeface="Arial"/>
                <a:cs typeface="Arial"/>
              </a:rPr>
              <a:t>Kondisi</a:t>
            </a:r>
            <a:endParaRPr>
              <a:latin typeface="Arial"/>
              <a:cs typeface="Arial"/>
            </a:endParaRPr>
          </a:p>
          <a:p>
            <a:pPr marL="19047"/>
            <a:r>
              <a:rPr spc="-225" dirty="0">
                <a:latin typeface="Arial"/>
                <a:cs typeface="Arial"/>
              </a:rPr>
              <a:t>s</a:t>
            </a:r>
            <a:r>
              <a:rPr spc="-240" dirty="0">
                <a:latin typeface="Arial"/>
                <a:cs typeface="Arial"/>
              </a:rPr>
              <a:t>e</a:t>
            </a:r>
            <a:r>
              <a:rPr spc="-187" dirty="0">
                <a:latin typeface="Arial"/>
                <a:cs typeface="Arial"/>
              </a:rPr>
              <a:t>k</a:t>
            </a:r>
            <a:r>
              <a:rPr spc="-105" dirty="0">
                <a:latin typeface="Arial"/>
                <a:cs typeface="Arial"/>
              </a:rPr>
              <a:t>a</a:t>
            </a:r>
            <a:r>
              <a:rPr spc="-127" dirty="0">
                <a:latin typeface="Arial"/>
                <a:cs typeface="Arial"/>
              </a:rPr>
              <a:t>r</a:t>
            </a:r>
            <a:r>
              <a:rPr spc="-171" dirty="0">
                <a:latin typeface="Arial"/>
                <a:cs typeface="Arial"/>
              </a:rPr>
              <a:t>ang</a:t>
            </a:r>
            <a:endParaRPr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05" y="1092498"/>
            <a:ext cx="1950889" cy="73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42" y="9598094"/>
            <a:ext cx="1127858" cy="731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42" y="-43534"/>
            <a:ext cx="1758848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14"/>
          <p:cNvGrpSpPr>
            <a:grpSpLocks/>
          </p:cNvGrpSpPr>
          <p:nvPr/>
        </p:nvGrpSpPr>
        <p:grpSpPr bwMode="auto">
          <a:xfrm>
            <a:off x="2612904" y="1934960"/>
            <a:ext cx="12537093" cy="7488119"/>
            <a:chOff x="166266" y="1885235"/>
            <a:chExt cx="8359169" cy="4992067"/>
          </a:xfrm>
        </p:grpSpPr>
        <p:graphicFrame>
          <p:nvGraphicFramePr>
            <p:cNvPr id="4" name="Chart 3"/>
            <p:cNvGraphicFramePr>
              <a:graphicFrameLocks/>
            </p:cNvGraphicFramePr>
            <p:nvPr/>
          </p:nvGraphicFramePr>
          <p:xfrm>
            <a:off x="551327" y="1885235"/>
            <a:ext cx="7974108" cy="3523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8919" name="TextBox 6"/>
            <p:cNvSpPr txBox="1">
              <a:spLocks noChangeArrowheads="1"/>
            </p:cNvSpPr>
            <p:nvPr/>
          </p:nvSpPr>
          <p:spPr bwMode="auto">
            <a:xfrm>
              <a:off x="166266" y="6201136"/>
              <a:ext cx="7504657" cy="47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571500" indent="-571500" algn="ctr" eaLnBrk="1" hangingPunct="1">
                <a:buFont typeface="Arial" panose="020B0604020202020204" pitchFamily="34" charset="0"/>
                <a:buChar char="•"/>
              </a:pPr>
              <a:r>
                <a:rPr lang="en-US" sz="4049" dirty="0">
                  <a:latin typeface="Calibri" pitchFamily="34" charset="0"/>
                </a:rPr>
                <a:t>30% PNS </a:t>
              </a:r>
              <a:r>
                <a:rPr lang="en-US" sz="4049" dirty="0" err="1">
                  <a:latin typeface="Calibri" pitchFamily="34" charset="0"/>
                </a:rPr>
                <a:t>berpendidikan</a:t>
              </a:r>
              <a:r>
                <a:rPr lang="en-US" sz="4049" dirty="0">
                  <a:latin typeface="Calibri" pitchFamily="34" charset="0"/>
                </a:rPr>
                <a:t> SMA </a:t>
              </a:r>
              <a:r>
                <a:rPr lang="en-US" sz="4049" dirty="0" err="1">
                  <a:latin typeface="Calibri" pitchFamily="34" charset="0"/>
                </a:rPr>
                <a:t>atau</a:t>
              </a:r>
              <a:r>
                <a:rPr lang="en-US" sz="4049" dirty="0">
                  <a:latin typeface="Calibri" pitchFamily="34" charset="0"/>
                </a:rPr>
                <a:t> </a:t>
              </a:r>
              <a:r>
                <a:rPr lang="en-US" sz="4049" dirty="0" err="1">
                  <a:latin typeface="Calibri" pitchFamily="34" charset="0"/>
                </a:rPr>
                <a:t>lebih</a:t>
              </a:r>
              <a:r>
                <a:rPr lang="en-US" sz="4049" dirty="0">
                  <a:latin typeface="Calibri" pitchFamily="34" charset="0"/>
                </a:rPr>
                <a:t> </a:t>
              </a:r>
              <a:r>
                <a:rPr lang="en-US" sz="4049" dirty="0" err="1">
                  <a:latin typeface="Calibri" pitchFamily="34" charset="0"/>
                </a:rPr>
                <a:t>rendah</a:t>
              </a:r>
              <a:endParaRPr lang="en-US" sz="4049" dirty="0">
                <a:latin typeface="Calibri" pitchFamily="34" charset="0"/>
              </a:endParaRPr>
            </a:p>
          </p:txBody>
        </p:sp>
        <p:sp>
          <p:nvSpPr>
            <p:cNvPr id="38921" name="TextBox 8"/>
            <p:cNvSpPr txBox="1">
              <a:spLocks noChangeArrowheads="1"/>
            </p:cNvSpPr>
            <p:nvPr/>
          </p:nvSpPr>
          <p:spPr bwMode="auto">
            <a:xfrm>
              <a:off x="296955" y="6400335"/>
              <a:ext cx="4782826" cy="47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en-US" sz="4049" dirty="0">
                <a:latin typeface="Calibri" pitchFamily="34" charset="0"/>
              </a:endParaRPr>
            </a:p>
          </p:txBody>
        </p:sp>
      </p:grpSp>
      <p:sp>
        <p:nvSpPr>
          <p:cNvPr id="38916" name="TextBox 10"/>
          <p:cNvSpPr txBox="1">
            <a:spLocks noChangeArrowheads="1"/>
          </p:cNvSpPr>
          <p:nvPr/>
        </p:nvSpPr>
        <p:spPr bwMode="auto">
          <a:xfrm>
            <a:off x="11835729" y="7372894"/>
            <a:ext cx="5599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dirty="0" err="1"/>
              <a:t>Sumber</a:t>
            </a:r>
            <a:r>
              <a:rPr lang="en-US" sz="1800" dirty="0"/>
              <a:t> : BKN, </a:t>
            </a:r>
            <a:r>
              <a:rPr lang="en-US" sz="1800" dirty="0" err="1"/>
              <a:t>Desember</a:t>
            </a:r>
            <a:r>
              <a:rPr lang="en-US" sz="1800" dirty="0"/>
              <a:t> 2017</a:t>
            </a:r>
            <a:endParaRPr lang="id-ID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97" y="184238"/>
            <a:ext cx="17336022" cy="12800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ASN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PNS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(1/2)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7" y="0"/>
            <a:ext cx="175945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SDM ASN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(2/2)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36" y="2645443"/>
            <a:ext cx="1492280" cy="1492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96" y="2582049"/>
            <a:ext cx="1398887" cy="1398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8820" y="4320414"/>
            <a:ext cx="350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Tenaga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Spesialis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Masih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Terbatas</a:t>
            </a:r>
            <a:endParaRPr lang="en-US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1864" y="4214708"/>
            <a:ext cx="382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Ketidaksesuaian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Antara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Potensi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Daerah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dengan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Kompetensi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ASN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Setempat</a:t>
            </a:r>
            <a:endParaRPr lang="en-US" sz="2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6480" y="5537959"/>
            <a:ext cx="3243540" cy="267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Hanya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10% ASN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dengan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jabatan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JF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Teknis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(di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luar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guru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tenaga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medis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dibandingkan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dengan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38% JF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Umum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/Admin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11%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Struktural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(BKN, 2016)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1864" y="5512267"/>
            <a:ext cx="3075003" cy="341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Hanya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0.06% ASN di Kalimantan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dengan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latar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belakang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perminyakan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pertambangan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geologi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hanya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0.1%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ASN di Sulawesi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berlatar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belakang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perikanan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Bappenas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Kemenpan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RB, 2016)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3802" y="4209536"/>
            <a:ext cx="4842479" cy="15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Program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Pengembangan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Kompetensi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Belum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Sesuai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Kebutuhan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Daerah</a:t>
            </a:r>
          </a:p>
          <a:p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88" y="2676779"/>
            <a:ext cx="1304157" cy="13041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52689" y="4198989"/>
            <a:ext cx="4939970" cy="830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Tumpang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Tindih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Pengembangan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Kompetensi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52690" y="5433963"/>
            <a:ext cx="4438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Terdapat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beberapa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program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pendidikan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pelatihan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yang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disinyalir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tumpang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tindih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substansinya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sehingga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membuat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bingung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semakin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membebani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anggaran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937" y="2676779"/>
            <a:ext cx="1292959" cy="12929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84341" y="5463346"/>
            <a:ext cx="44554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Program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pengembangan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kompetensi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seperti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diklat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cenderung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membebani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anggaran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karena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tidak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kebutuhan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kompetensi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daerah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sehingga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tidak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bermanfaat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signifikan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bagi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pengembangan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potensi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daerah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13" y="62717"/>
            <a:ext cx="175945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7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 b="7543"/>
          <a:stretch>
            <a:fillRect/>
          </a:stretch>
        </p:blipFill>
        <p:spPr/>
      </p:pic>
      <p:sp>
        <p:nvSpPr>
          <p:cNvPr id="5" name="テキス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b="1" dirty="0" err="1">
                <a:latin typeface="Nunito Sans" panose="00000500000000000000" pitchFamily="2" charset="0"/>
              </a:rPr>
              <a:t>Proyek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Prioritas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Lingkup</a:t>
            </a:r>
            <a:r>
              <a:rPr kumimoji="1" lang="en-US" altLang="ja-JP" b="1" dirty="0">
                <a:latin typeface="Nunito Sans" panose="00000500000000000000" pitchFamily="2" charset="0"/>
              </a:rPr>
              <a:t> BPSDM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Kemendagri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dalam</a:t>
            </a:r>
            <a:r>
              <a:rPr kumimoji="1" lang="en-US" altLang="ja-JP" b="1" dirty="0">
                <a:latin typeface="Nunito Sans" panose="00000500000000000000" pitchFamily="2" charset="0"/>
              </a:rPr>
              <a:t> RKP 2019</a:t>
            </a:r>
            <a:endParaRPr kumimoji="1" lang="ja-JP" altLang="en-US" b="1" dirty="0">
              <a:latin typeface="Nunito Sans" panose="00000500000000000000" pitchFamily="2" charset="0"/>
            </a:endParaRP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936" y="114435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4"/>
    </mc:Choice>
    <mc:Fallback xmlns="">
      <p:transition advTm="36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221" y="174556"/>
            <a:ext cx="13788004" cy="128004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Nunito Sans ExtraBold" panose="00000900000000000000" pitchFamily="2" charset="0"/>
              </a:rPr>
              <a:t>Output </a:t>
            </a:r>
            <a:r>
              <a:rPr lang="en-US" sz="3200" b="1" dirty="0" err="1">
                <a:latin typeface="Nunito Sans ExtraBold" panose="00000900000000000000" pitchFamily="2" charset="0"/>
              </a:rPr>
              <a:t>Prioritas</a:t>
            </a:r>
            <a:r>
              <a:rPr lang="en-US" sz="3200" b="1" dirty="0">
                <a:latin typeface="Nunito Sans ExtraBold" panose="00000900000000000000" pitchFamily="2" charset="0"/>
              </a:rPr>
              <a:t> BPSDM </a:t>
            </a:r>
            <a:r>
              <a:rPr lang="en-US" sz="3200" b="1" dirty="0" err="1">
                <a:latin typeface="Nunito Sans ExtraBold" panose="00000900000000000000" pitchFamily="2" charset="0"/>
              </a:rPr>
              <a:t>Kemendagri</a:t>
            </a:r>
            <a:r>
              <a:rPr lang="en-US" sz="3200" b="1" dirty="0">
                <a:latin typeface="Nunito Sans ExtraBold" panose="00000900000000000000" pitchFamily="2" charset="0"/>
              </a:rPr>
              <a:t> T.A. 2019; </a:t>
            </a:r>
            <a:r>
              <a:rPr lang="en-US" sz="3200" b="1" dirty="0" err="1">
                <a:latin typeface="Nunito Sans ExtraBold" panose="00000900000000000000" pitchFamily="2" charset="0"/>
              </a:rPr>
              <a:t>serta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Capaian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Kinerja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dan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Anggaran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Satu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Tahun</a:t>
            </a:r>
            <a:r>
              <a:rPr lang="en-US" sz="3200" b="1" dirty="0">
                <a:latin typeface="Nunito Sans ExtraBold" panose="00000900000000000000" pitchFamily="2" charset="0"/>
              </a:rPr>
              <a:t> </a:t>
            </a:r>
            <a:r>
              <a:rPr lang="en-US" sz="3200" b="1" dirty="0" err="1">
                <a:latin typeface="Nunito Sans ExtraBold" panose="00000900000000000000" pitchFamily="2" charset="0"/>
              </a:rPr>
              <a:t>Terakhir</a:t>
            </a:r>
            <a:endParaRPr lang="en-US" sz="3200" b="1" dirty="0">
              <a:latin typeface="Nunito Sans ExtraBold" panose="000009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111225" y="9600054"/>
            <a:ext cx="1176775" cy="489036"/>
          </a:xfrm>
        </p:spPr>
        <p:txBody>
          <a:bodyPr/>
          <a:lstStyle/>
          <a:p>
            <a:fld id="{03EB59E2-90B9-4CD3-AC74-D672227E13C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34469"/>
              </p:ext>
            </p:extLst>
          </p:nvPr>
        </p:nvGraphicFramePr>
        <p:xfrm>
          <a:off x="5041304" y="3093656"/>
          <a:ext cx="11265742" cy="62803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837">
                  <a:extLst>
                    <a:ext uri="{9D8B030D-6E8A-4147-A177-3AD203B41FA5}">
                      <a16:colId xmlns:a16="http://schemas.microsoft.com/office/drawing/2014/main" val="4117819790"/>
                    </a:ext>
                  </a:extLst>
                </a:gridCol>
                <a:gridCol w="1242652">
                  <a:extLst>
                    <a:ext uri="{9D8B030D-6E8A-4147-A177-3AD203B41FA5}">
                      <a16:colId xmlns:a16="http://schemas.microsoft.com/office/drawing/2014/main" val="794835370"/>
                    </a:ext>
                  </a:extLst>
                </a:gridCol>
                <a:gridCol w="2356754">
                  <a:extLst>
                    <a:ext uri="{9D8B030D-6E8A-4147-A177-3AD203B41FA5}">
                      <a16:colId xmlns:a16="http://schemas.microsoft.com/office/drawing/2014/main" val="2553662955"/>
                    </a:ext>
                  </a:extLst>
                </a:gridCol>
                <a:gridCol w="2331499">
                  <a:extLst>
                    <a:ext uri="{9D8B030D-6E8A-4147-A177-3AD203B41FA5}">
                      <a16:colId xmlns:a16="http://schemas.microsoft.com/office/drawing/2014/main" val="3633978389"/>
                    </a:ext>
                  </a:extLst>
                </a:gridCol>
              </a:tblGrid>
              <a:tr h="1363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Output 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Prioritas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Nunito Sans" panose="00000500000000000000" pitchFamily="2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Target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Satuan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Nunito Sans" panose="00000500000000000000" pitchFamily="2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Pagu</a:t>
                      </a:r>
                      <a:r>
                        <a:rPr lang="en-US" sz="2200" b="1" baseline="0" dirty="0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(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juta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Nunito Sans" panose="00000500000000000000" pitchFamily="2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21713"/>
                  </a:ext>
                </a:extLst>
              </a:tr>
              <a:tr h="1025963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Orientasi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DPRD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hasil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Pemilu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Legislatif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2019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dilingkup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Kantor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Pusat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Light" panose="000004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Angkatan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SemiBold" panose="00000700000000000000" pitchFamily="2" charset="0"/>
                      </a:endParaRP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2.250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40279"/>
                  </a:ext>
                </a:extLst>
              </a:tr>
              <a:tr h="1432561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Angkatan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pengembangan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kompetensi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Penyusunan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Dokumen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Perencanaan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dalam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hal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penerapan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SPM di Daerah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Lingkup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Kantor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Pusat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Light" panose="000004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Angkatan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SemiBold" panose="00000700000000000000" pitchFamily="2" charset="0"/>
                      </a:endParaRP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1.222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20181"/>
                  </a:ext>
                </a:extLst>
              </a:tr>
              <a:tr h="1025963">
                <a:tc>
                  <a:txBody>
                    <a:bodyPr/>
                    <a:lstStyle/>
                    <a:p>
                      <a:r>
                        <a:rPr lang="it-IT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Orientasi DPRD Hasil Pemilu Legislatif 2019 di lingkup Regional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Light" panose="000004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Angkatan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SemiBold" panose="00000700000000000000" pitchFamily="2" charset="0"/>
                      </a:endParaRP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1.800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171663"/>
                  </a:ext>
                </a:extLst>
              </a:tr>
              <a:tr h="1025963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Angkatan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Pengembangan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Kompetensi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Penyusunan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Dokumen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Perencanaan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dalam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Penerapan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SPM di Daerah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Lingkup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Light" panose="00000400000000000000" pitchFamily="2" charset="0"/>
                        </a:rPr>
                        <a:t> Regional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Angkatan</a:t>
                      </a:r>
                      <a:endParaRPr lang="en-US" sz="2200" dirty="0">
                        <a:solidFill>
                          <a:srgbClr val="000000"/>
                        </a:solidFill>
                        <a:latin typeface="Nunito Sans SemiBold" panose="00000700000000000000" pitchFamily="2" charset="0"/>
                      </a:endParaRP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  <a:latin typeface="Nunito Sans SemiBold" panose="00000700000000000000" pitchFamily="2" charset="0"/>
                        </a:rPr>
                        <a:t>1.222</a:t>
                      </a:r>
                    </a:p>
                  </a:txBody>
                  <a:tcPr anchor="ctr"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078979"/>
                  </a:ext>
                </a:extLst>
              </a:tr>
            </a:tbl>
          </a:graphicData>
        </a:graphic>
      </p:graphicFrame>
      <p:sp>
        <p:nvSpPr>
          <p:cNvPr id="7" name="正方形/長方形 45"/>
          <p:cNvSpPr/>
          <p:nvPr/>
        </p:nvSpPr>
        <p:spPr>
          <a:xfrm>
            <a:off x="3066395" y="3160642"/>
            <a:ext cx="720184" cy="4778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44"/>
          <p:cNvSpPr/>
          <p:nvPr/>
        </p:nvSpPr>
        <p:spPr>
          <a:xfrm>
            <a:off x="2096437" y="3160642"/>
            <a:ext cx="720184" cy="4778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18"/>
          <p:cNvSpPr/>
          <p:nvPr/>
        </p:nvSpPr>
        <p:spPr>
          <a:xfrm>
            <a:off x="2259766" y="4650077"/>
            <a:ext cx="377371" cy="3291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19"/>
          <p:cNvSpPr/>
          <p:nvPr/>
        </p:nvSpPr>
        <p:spPr>
          <a:xfrm>
            <a:off x="3245882" y="5297013"/>
            <a:ext cx="373886" cy="265176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21"/>
          <p:cNvGrpSpPr/>
          <p:nvPr/>
        </p:nvGrpSpPr>
        <p:grpSpPr>
          <a:xfrm rot="16200000">
            <a:off x="2011514" y="3877529"/>
            <a:ext cx="873905" cy="918841"/>
            <a:chOff x="7403304" y="3262488"/>
            <a:chExt cx="873905" cy="918841"/>
          </a:xfrm>
        </p:grpSpPr>
        <p:sp>
          <p:nvSpPr>
            <p:cNvPr id="12" name="涙形 22"/>
            <p:cNvSpPr/>
            <p:nvPr/>
          </p:nvSpPr>
          <p:spPr>
            <a:xfrm rot="13500000">
              <a:off x="7403304" y="3284942"/>
              <a:ext cx="873905" cy="873905"/>
            </a:xfrm>
            <a:prstGeom prst="teardrop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  <a:effectLst>
              <a:outerShdw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テキスト ボックス 23"/>
            <p:cNvSpPr txBox="1"/>
            <p:nvPr/>
          </p:nvSpPr>
          <p:spPr>
            <a:xfrm rot="5400000">
              <a:off x="7434711" y="3544937"/>
              <a:ext cx="9188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700" dirty="0">
                  <a:solidFill>
                    <a:schemeClr val="bg1"/>
                  </a:solidFill>
                </a:rPr>
                <a:t>92,52%</a:t>
              </a:r>
              <a:endParaRPr kumimoji="1" lang="ja-JP" altLang="en-US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24"/>
          <p:cNvGrpSpPr/>
          <p:nvPr/>
        </p:nvGrpSpPr>
        <p:grpSpPr>
          <a:xfrm rot="16200000">
            <a:off x="2997634" y="4493581"/>
            <a:ext cx="873905" cy="918841"/>
            <a:chOff x="7403304" y="3262494"/>
            <a:chExt cx="873905" cy="918841"/>
          </a:xfrm>
          <a:solidFill>
            <a:srgbClr val="F4B183"/>
          </a:solidFill>
        </p:grpSpPr>
        <p:sp>
          <p:nvSpPr>
            <p:cNvPr id="15" name="涙形 25"/>
            <p:cNvSpPr/>
            <p:nvPr/>
          </p:nvSpPr>
          <p:spPr>
            <a:xfrm rot="13500000">
              <a:off x="7403304" y="3284942"/>
              <a:ext cx="873905" cy="873905"/>
            </a:xfrm>
            <a:prstGeom prst="teardrop">
              <a:avLst/>
            </a:prstGeom>
            <a:grpFill/>
            <a:ln w="57150">
              <a:solidFill>
                <a:schemeClr val="bg1"/>
              </a:solidFill>
            </a:ln>
            <a:effectLst>
              <a:outerShdw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テキスト ボックス 26"/>
            <p:cNvSpPr txBox="1"/>
            <p:nvPr/>
          </p:nvSpPr>
          <p:spPr>
            <a:xfrm rot="5400000">
              <a:off x="7434704" y="3544943"/>
              <a:ext cx="91884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700" dirty="0">
                  <a:solidFill>
                    <a:schemeClr val="bg1"/>
                  </a:solidFill>
                </a:rPr>
                <a:t>82,37%</a:t>
              </a:r>
              <a:endParaRPr kumimoji="1" lang="ja-JP" altLang="en-US" sz="17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直線コネクタ 12"/>
          <p:cNvCxnSpPr/>
          <p:nvPr/>
        </p:nvCxnSpPr>
        <p:spPr>
          <a:xfrm flipV="1">
            <a:off x="1676577" y="7939015"/>
            <a:ext cx="2436893" cy="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7"/>
          <p:cNvSpPr txBox="1"/>
          <p:nvPr/>
        </p:nvSpPr>
        <p:spPr>
          <a:xfrm>
            <a:off x="1832918" y="8044374"/>
            <a:ext cx="2268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2017</a:t>
            </a:r>
            <a:endParaRPr kumimoji="1" lang="ja-JP" altLang="en-US" sz="7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1" name="グループ化 91"/>
          <p:cNvGrpSpPr/>
          <p:nvPr/>
        </p:nvGrpSpPr>
        <p:grpSpPr>
          <a:xfrm>
            <a:off x="188108" y="1880176"/>
            <a:ext cx="3568041" cy="747032"/>
            <a:chOff x="12530139" y="2929252"/>
            <a:chExt cx="3568041" cy="747032"/>
          </a:xfrm>
        </p:grpSpPr>
        <p:sp>
          <p:nvSpPr>
            <p:cNvPr id="32" name="正方形/長方形 82"/>
            <p:cNvSpPr/>
            <p:nvPr/>
          </p:nvSpPr>
          <p:spPr>
            <a:xfrm>
              <a:off x="12530139" y="3176928"/>
              <a:ext cx="300037" cy="2806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プレースホルダー 12"/>
            <p:cNvSpPr txBox="1">
              <a:spLocks/>
            </p:cNvSpPr>
            <p:nvPr/>
          </p:nvSpPr>
          <p:spPr>
            <a:xfrm>
              <a:off x="13001626" y="2929252"/>
              <a:ext cx="3096554" cy="74703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1371417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3200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709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417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126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2835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397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106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2814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8523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/>
                <a:t>Capaian</a:t>
              </a:r>
              <a:r>
                <a:rPr kumimoji="1" lang="en-US" altLang="ja-JP" sz="2400" dirty="0"/>
                <a:t> </a:t>
              </a:r>
              <a:r>
                <a:rPr kumimoji="1" lang="en-US" altLang="ja-JP" sz="2400" dirty="0" err="1"/>
                <a:t>Kinerja</a:t>
              </a:r>
              <a:endParaRPr kumimoji="1" lang="ja-JP" altLang="en-US" sz="2400" dirty="0"/>
            </a:p>
          </p:txBody>
        </p:sp>
      </p:grpSp>
      <p:grpSp>
        <p:nvGrpSpPr>
          <p:cNvPr id="34" name="グループ化 92"/>
          <p:cNvGrpSpPr/>
          <p:nvPr/>
        </p:nvGrpSpPr>
        <p:grpSpPr>
          <a:xfrm>
            <a:off x="3227876" y="1900610"/>
            <a:ext cx="3566727" cy="747032"/>
            <a:chOff x="12532513" y="3548127"/>
            <a:chExt cx="3566727" cy="747032"/>
          </a:xfrm>
        </p:grpSpPr>
        <p:sp>
          <p:nvSpPr>
            <p:cNvPr id="35" name="正方形/長方形 83"/>
            <p:cNvSpPr/>
            <p:nvPr/>
          </p:nvSpPr>
          <p:spPr>
            <a:xfrm>
              <a:off x="12532513" y="3781302"/>
              <a:ext cx="300037" cy="280683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プレースホルダー 12"/>
            <p:cNvSpPr txBox="1">
              <a:spLocks/>
            </p:cNvSpPr>
            <p:nvPr/>
          </p:nvSpPr>
          <p:spPr>
            <a:xfrm>
              <a:off x="13002686" y="3548127"/>
              <a:ext cx="3096554" cy="74703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1371417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3200" kern="1200" baseline="0">
                  <a:solidFill>
                    <a:schemeClr val="tx2"/>
                  </a:solidFill>
                  <a:latin typeface="Ubuntu Medium" panose="020B0604030602030204" pitchFamily="34" charset="0"/>
                  <a:ea typeface="+mn-ea"/>
                  <a:cs typeface="+mn-cs"/>
                </a:defRPr>
              </a:lvl1pPr>
              <a:lvl2pPr marL="685709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417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126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2835" indent="0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Tx/>
                <a:buNone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397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106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2814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8523" indent="-342854" algn="l" defTabSz="1371417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/>
                <a:t>Capaian</a:t>
              </a:r>
              <a:r>
                <a:rPr kumimoji="1" lang="en-US" altLang="ja-JP" sz="2400" dirty="0"/>
                <a:t> </a:t>
              </a:r>
              <a:r>
                <a:rPr kumimoji="1" lang="en-US" altLang="ja-JP" sz="2400" dirty="0" err="1"/>
                <a:t>Serapan</a:t>
              </a:r>
              <a:r>
                <a:rPr kumimoji="1" lang="en-US" altLang="ja-JP" sz="2400" dirty="0"/>
                <a:t> </a:t>
              </a:r>
              <a:r>
                <a:rPr kumimoji="1" lang="en-US" altLang="ja-JP" sz="2400" dirty="0" err="1"/>
                <a:t>Anggaran</a:t>
              </a:r>
              <a:endParaRPr kumimoji="1" lang="ja-JP" altLang="en-US" sz="2400" dirty="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5" y="13140"/>
            <a:ext cx="175945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Nunito Sans ExtraBold" panose="00000900000000000000" pitchFamily="2" charset="0"/>
              </a:rPr>
              <a:t>Saran </a:t>
            </a:r>
            <a:r>
              <a:rPr kumimoji="1" lang="en-US" altLang="ja-JP" b="1" dirty="0" err="1">
                <a:latin typeface="Nunito Sans ExtraBold" panose="00000900000000000000" pitchFamily="2" charset="0"/>
              </a:rPr>
              <a:t>dan</a:t>
            </a:r>
            <a:r>
              <a:rPr kumimoji="1" lang="en-US" altLang="ja-JP" b="1" dirty="0">
                <a:latin typeface="Nunito Sans ExtraBold" panose="00000900000000000000" pitchFamily="2" charset="0"/>
              </a:rPr>
              <a:t> </a:t>
            </a:r>
            <a:r>
              <a:rPr kumimoji="1" lang="en-US" altLang="ja-JP" b="1" dirty="0" err="1">
                <a:latin typeface="Nunito Sans ExtraBold" panose="00000900000000000000" pitchFamily="2" charset="0"/>
              </a:rPr>
              <a:t>Rekomendasi</a:t>
            </a:r>
            <a:endParaRPr kumimoji="1" lang="ja-JP" altLang="en-US" b="1" dirty="0">
              <a:latin typeface="Nunito Sans ExtraBold" panose="00000900000000000000" pitchFamily="2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Pengembangan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kompetensi</a:t>
            </a:r>
            <a:r>
              <a:rPr kumimoji="1" lang="en-US" altLang="ja-JP" dirty="0"/>
              <a:t> SDM </a:t>
            </a:r>
            <a:r>
              <a:rPr kumimoji="1" lang="en-US" altLang="ja-JP" dirty="0" err="1"/>
              <a:t>Aparatur</a:t>
            </a:r>
            <a:r>
              <a:rPr kumimoji="1" lang="en-US" altLang="ja-JP" dirty="0"/>
              <a:t> di </a:t>
            </a:r>
            <a:r>
              <a:rPr kumimoji="1" lang="en-US" altLang="ja-JP" dirty="0" err="1"/>
              <a:t>daerah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hendaknya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menyesuaikan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dengan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kebutuhan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pengembangan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kompetensi</a:t>
            </a:r>
            <a:r>
              <a:rPr kumimoji="1" lang="en-US" altLang="ja-JP" dirty="0"/>
              <a:t> di </a:t>
            </a:r>
            <a:r>
              <a:rPr kumimoji="1" lang="en-US" altLang="ja-JP" dirty="0" err="1"/>
              <a:t>daerah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err="1"/>
              <a:t>Kebutuhan</a:t>
            </a:r>
            <a:r>
              <a:rPr kumimoji="1" lang="en-US" altLang="ja-JP" dirty="0"/>
              <a:t> Daerah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 err="1"/>
              <a:t>Perlu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dipertimbangkan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prioritas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untuk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menyusun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materi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diklat</a:t>
            </a:r>
            <a:r>
              <a:rPr kumimoji="1" lang="en-US" altLang="ja-JP" dirty="0"/>
              <a:t> yang </a:t>
            </a:r>
            <a:r>
              <a:rPr kumimoji="1" lang="en-US" altLang="ja-JP" dirty="0" err="1"/>
              <a:t>sesuai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dengan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pengembangan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potensi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unggulan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daerah</a:t>
            </a:r>
            <a:endParaRPr kumimoji="1"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Potensi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Unggulan</a:t>
            </a:r>
            <a:endParaRPr kumimoji="1" lang="ja-JP" altLang="en-US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Bekerja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sama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dengan</a:t>
            </a:r>
            <a:r>
              <a:rPr kumimoji="1" lang="en-US" altLang="ja-JP" dirty="0"/>
              <a:t> UKE 1 </a:t>
            </a:r>
            <a:r>
              <a:rPr kumimoji="1" lang="en-US" altLang="ja-JP" dirty="0" err="1"/>
              <a:t>lainnya</a:t>
            </a:r>
            <a:r>
              <a:rPr kumimoji="1" lang="en-US" altLang="ja-JP" dirty="0"/>
              <a:t> di </a:t>
            </a:r>
            <a:r>
              <a:rPr kumimoji="1" lang="en-US" altLang="ja-JP" dirty="0" err="1"/>
              <a:t>Kemendagri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untuk</a:t>
            </a:r>
            <a:r>
              <a:rPr kumimoji="1" lang="en-US" altLang="ja-JP" dirty="0"/>
              <a:t>  </a:t>
            </a:r>
            <a:r>
              <a:rPr kumimoji="1" lang="en-US" altLang="ja-JP" dirty="0" err="1"/>
              <a:t>penyusunan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penyempurnaan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materi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 err="1"/>
              <a:t>Kerja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Sama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Antarunit</a:t>
            </a:r>
            <a:endParaRPr kumimoji="1" lang="ja-JP" altLang="en-US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err="1"/>
              <a:t>Mendorong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pemerintah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daerah</a:t>
            </a:r>
            <a:r>
              <a:rPr kumimoji="1" lang="en-US" altLang="ja-JP" dirty="0"/>
              <a:t> agar </a:t>
            </a:r>
            <a:r>
              <a:rPr kumimoji="1" lang="en-US" altLang="ja-JP" dirty="0" err="1"/>
              <a:t>memprioritaskan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untuk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menyusun</a:t>
            </a:r>
            <a:r>
              <a:rPr kumimoji="1" lang="en-US" altLang="ja-JP" dirty="0"/>
              <a:t> Training Need Analysis (</a:t>
            </a:r>
            <a:r>
              <a:rPr kumimoji="1" lang="en-US" altLang="ja-JP" dirty="0" err="1"/>
              <a:t>identifikasi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kebutuhan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diklat</a:t>
            </a:r>
            <a:r>
              <a:rPr kumimoji="1" lang="en-US" altLang="ja-JP" dirty="0"/>
              <a:t>) </a:t>
            </a:r>
            <a:r>
              <a:rPr kumimoji="1" lang="en-US" altLang="ja-JP" dirty="0" err="1"/>
              <a:t>dalam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menentukan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prioritas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kebutuhan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diklat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2"/>
          </p:nvPr>
        </p:nvSpPr>
        <p:spPr>
          <a:xfrm>
            <a:off x="1947003" y="5576443"/>
            <a:ext cx="4587147" cy="747032"/>
          </a:xfrm>
        </p:spPr>
        <p:txBody>
          <a:bodyPr/>
          <a:lstStyle/>
          <a:p>
            <a:r>
              <a:rPr kumimoji="1" lang="en-US" altLang="ja-JP" dirty="0"/>
              <a:t>Training Needs Analysis</a:t>
            </a:r>
            <a:endParaRPr kumimoji="1"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Senantiasa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melakukan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inovasi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dalam</a:t>
            </a:r>
            <a:r>
              <a:rPr kumimoji="1" lang="en-US" altLang="ja-JP" dirty="0"/>
              <a:t> delivery method </a:t>
            </a:r>
            <a:r>
              <a:rPr kumimoji="1" lang="en-US" altLang="ja-JP" dirty="0" err="1"/>
              <a:t>dan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materi</a:t>
            </a:r>
            <a:r>
              <a:rPr kumimoji="1" lang="en-US" altLang="ja-JP" dirty="0"/>
              <a:t> program </a:t>
            </a:r>
            <a:r>
              <a:rPr kumimoji="1" lang="en-US" altLang="ja-JP" dirty="0" err="1"/>
              <a:t>pendidikan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pelatihan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 err="1"/>
              <a:t>Inovasi</a:t>
            </a:r>
            <a:endParaRPr kumimoji="1" lang="ja-JP" altLang="en-US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27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latin typeface="Ubuntu" panose="020B0504030602030204" pitchFamily="34" charset="0"/>
              </a:rPr>
              <a:t>Koordinasi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sinkronisasi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dengan</a:t>
            </a:r>
            <a:r>
              <a:rPr lang="en-US" dirty="0">
                <a:latin typeface="Ubuntu" panose="020B0504030602030204" pitchFamily="34" charset="0"/>
              </a:rPr>
              <a:t> K/L </a:t>
            </a:r>
            <a:r>
              <a:rPr lang="en-US" dirty="0" err="1">
                <a:latin typeface="Ubuntu" panose="020B0504030602030204" pitchFamily="34" charset="0"/>
              </a:rPr>
              <a:t>pusat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terkait</a:t>
            </a:r>
            <a:r>
              <a:rPr lang="en-US" dirty="0">
                <a:latin typeface="Ubuntu" panose="020B0504030602030204" pitchFamily="34" charset="0"/>
              </a:rPr>
              <a:t> (e.g. LAN, </a:t>
            </a:r>
            <a:r>
              <a:rPr lang="en-US" dirty="0" err="1">
                <a:latin typeface="Ubuntu" panose="020B0504030602030204" pitchFamily="34" charset="0"/>
              </a:rPr>
              <a:t>Kemenpanrb</a:t>
            </a:r>
            <a:r>
              <a:rPr lang="en-US" dirty="0">
                <a:latin typeface="Ubuntu" panose="020B0504030602030204" pitchFamily="34" charset="0"/>
              </a:rPr>
              <a:t>) </a:t>
            </a:r>
            <a:r>
              <a:rPr lang="en-US" dirty="0" err="1">
                <a:latin typeface="Ubuntu" panose="020B0504030602030204" pitchFamily="34" charset="0"/>
              </a:rPr>
              <a:t>dan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Pemda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dalam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penyusunan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materi</a:t>
            </a:r>
            <a:r>
              <a:rPr lang="en-US" dirty="0">
                <a:latin typeface="Ubuntu" panose="020B0504030602030204" pitchFamily="34" charset="0"/>
              </a:rPr>
              <a:t>  </a:t>
            </a:r>
            <a:r>
              <a:rPr lang="en-US" dirty="0" err="1">
                <a:latin typeface="Ubuntu" panose="020B0504030602030204" pitchFamily="34" charset="0"/>
              </a:rPr>
              <a:t>dan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penyelenggaraan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pengembangan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kompetensi</a:t>
            </a:r>
            <a:r>
              <a:rPr lang="en-US" dirty="0">
                <a:latin typeface="Ubuntu" panose="020B0504030602030204" pitchFamily="34" charset="0"/>
              </a:rPr>
              <a:t> SDM </a:t>
            </a:r>
            <a:r>
              <a:rPr lang="en-US" dirty="0" err="1">
                <a:latin typeface="Ubuntu" panose="020B0504030602030204" pitchFamily="34" charset="0"/>
              </a:rPr>
              <a:t>aparatur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daerah</a:t>
            </a:r>
            <a:r>
              <a:rPr lang="en-US" dirty="0">
                <a:latin typeface="Ubuntu" panose="020B0504030602030204" pitchFamily="34" charset="0"/>
              </a:rPr>
              <a:t> agar </a:t>
            </a:r>
            <a:r>
              <a:rPr lang="en-US" dirty="0" err="1">
                <a:latin typeface="Ubuntu" panose="020B0504030602030204" pitchFamily="34" charset="0"/>
              </a:rPr>
              <a:t>tidak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terjadi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tumpang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tindih</a:t>
            </a:r>
            <a:endParaRPr kumimoji="1" lang="ja-JP" altLang="en-US" dirty="0">
              <a:latin typeface="Ubuntu" panose="020B0504030602030204" pitchFamily="34" charset="0"/>
            </a:endParaRPr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28"/>
          </p:nvPr>
        </p:nvSpPr>
        <p:spPr>
          <a:xfrm>
            <a:off x="13489686" y="5557393"/>
            <a:ext cx="4339549" cy="747032"/>
          </a:xfrm>
        </p:spPr>
        <p:txBody>
          <a:bodyPr/>
          <a:lstStyle/>
          <a:p>
            <a:r>
              <a:rPr kumimoji="1" lang="en-US" altLang="ja-JP" dirty="0" err="1"/>
              <a:t>Koordinasi</a:t>
            </a:r>
            <a:r>
              <a:rPr kumimoji="1" lang="en-US" altLang="ja-JP" dirty="0"/>
              <a:t> Lintas K/L/D</a:t>
            </a:r>
            <a:endParaRPr kumimoji="1" lang="ja-JP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8" y="9356197"/>
            <a:ext cx="157900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868"/>
    </mc:Choice>
    <mc:Fallback xmlns="">
      <p:transition advTm="1286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テキスト プレースホルダー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ja-JP" b="1" dirty="0" err="1"/>
              <a:t>Arahan</a:t>
            </a:r>
            <a:r>
              <a:rPr lang="en-US" altLang="ja-JP" b="1" dirty="0"/>
              <a:t> </a:t>
            </a:r>
            <a:r>
              <a:rPr lang="en-US" altLang="ja-JP" b="1" dirty="0" err="1"/>
              <a:t>Umum</a:t>
            </a:r>
            <a:r>
              <a:rPr lang="en-US" altLang="ja-JP" b="1" dirty="0"/>
              <a:t> </a:t>
            </a:r>
            <a:r>
              <a:rPr lang="en-US" altLang="ja-JP" b="1" dirty="0" err="1"/>
              <a:t>Rancangan</a:t>
            </a:r>
            <a:r>
              <a:rPr lang="en-US" altLang="ja-JP" b="1" dirty="0"/>
              <a:t> BS RPJMN 2020-2024</a:t>
            </a:r>
            <a:endParaRPr kumimoji="1" lang="ja-JP" altLang="en-US" b="1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8999" y="121920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74"/>
    </mc:Choice>
    <mc:Fallback xmlns="">
      <p:transition advTm="337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607" y="29199"/>
            <a:ext cx="750910" cy="77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1882" y="790092"/>
            <a:ext cx="660933" cy="327327"/>
          </a:xfrm>
          <a:prstGeom prst="rect">
            <a:avLst/>
          </a:prstGeom>
        </p:spPr>
        <p:txBody>
          <a:bodyPr vert="horz" wrap="square" lIns="0" tIns="44761" rIns="0" bIns="0" rtlCol="0">
            <a:spAutoFit/>
          </a:bodyPr>
          <a:lstStyle/>
          <a:p>
            <a:pPr marL="19047" marR="7619" indent="42857" defTabSz="1371417">
              <a:lnSpc>
                <a:spcPts val="1050"/>
              </a:lnSpc>
              <a:spcBef>
                <a:spcPts val="352"/>
              </a:spcBef>
            </a:pPr>
            <a:r>
              <a:rPr sz="1050" b="1" spc="-150" dirty="0">
                <a:solidFill>
                  <a:srgbClr val="7E5F00"/>
                </a:solidFill>
                <a:latin typeface="Arial"/>
                <a:cs typeface="Arial"/>
              </a:rPr>
              <a:t>REPUBLIK  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105" dirty="0">
                <a:solidFill>
                  <a:srgbClr val="7E5F00"/>
                </a:solidFill>
                <a:latin typeface="Arial"/>
                <a:cs typeface="Arial"/>
              </a:rPr>
              <a:t>D</a:t>
            </a:r>
            <a:r>
              <a:rPr sz="1050" b="1" spc="-120" dirty="0">
                <a:solidFill>
                  <a:srgbClr val="7E5F00"/>
                </a:solidFill>
                <a:latin typeface="Arial"/>
                <a:cs typeface="Arial"/>
              </a:rPr>
              <a:t>O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202" dirty="0">
                <a:solidFill>
                  <a:srgbClr val="7E5F00"/>
                </a:solidFill>
                <a:latin typeface="Arial"/>
                <a:cs typeface="Arial"/>
              </a:rPr>
              <a:t>E</a:t>
            </a:r>
            <a:r>
              <a:rPr sz="1050" b="1" spc="-217" dirty="0">
                <a:solidFill>
                  <a:srgbClr val="7E5F00"/>
                </a:solidFill>
                <a:latin typeface="Arial"/>
                <a:cs typeface="Arial"/>
              </a:rPr>
              <a:t>S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127" dirty="0">
                <a:solidFill>
                  <a:srgbClr val="7E5F00"/>
                </a:solidFill>
                <a:latin typeface="Arial"/>
                <a:cs typeface="Arial"/>
              </a:rPr>
              <a:t>A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61771" y="7429686"/>
            <a:ext cx="45713" cy="53332"/>
          </a:xfrm>
          <a:custGeom>
            <a:avLst/>
            <a:gdLst/>
            <a:ahLst/>
            <a:cxnLst/>
            <a:rect l="l" t="t" r="r" b="b"/>
            <a:pathLst>
              <a:path w="30479" h="35560">
                <a:moveTo>
                  <a:pt x="15621" y="0"/>
                </a:moveTo>
                <a:lnTo>
                  <a:pt x="0" y="9143"/>
                </a:lnTo>
                <a:lnTo>
                  <a:pt x="0" y="26035"/>
                </a:lnTo>
                <a:lnTo>
                  <a:pt x="15621" y="35179"/>
                </a:lnTo>
                <a:lnTo>
                  <a:pt x="29972" y="26035"/>
                </a:lnTo>
                <a:lnTo>
                  <a:pt x="29972" y="9143"/>
                </a:lnTo>
                <a:lnTo>
                  <a:pt x="15621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58341" y="7500731"/>
            <a:ext cx="168757" cy="133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75288" y="7653108"/>
            <a:ext cx="71426" cy="65712"/>
          </a:xfrm>
          <a:custGeom>
            <a:avLst/>
            <a:gdLst/>
            <a:ahLst/>
            <a:cxnLst/>
            <a:rect l="l" t="t" r="r" b="b"/>
            <a:pathLst>
              <a:path w="47625" h="43814">
                <a:moveTo>
                  <a:pt x="12700" y="0"/>
                </a:moveTo>
                <a:lnTo>
                  <a:pt x="2794" y="6476"/>
                </a:lnTo>
                <a:lnTo>
                  <a:pt x="1524" y="8508"/>
                </a:lnTo>
                <a:lnTo>
                  <a:pt x="0" y="20192"/>
                </a:lnTo>
                <a:lnTo>
                  <a:pt x="6604" y="30098"/>
                </a:lnTo>
                <a:lnTo>
                  <a:pt x="20827" y="40512"/>
                </a:lnTo>
                <a:lnTo>
                  <a:pt x="22987" y="41909"/>
                </a:lnTo>
                <a:lnTo>
                  <a:pt x="34671" y="43433"/>
                </a:lnTo>
                <a:lnTo>
                  <a:pt x="44704" y="36829"/>
                </a:lnTo>
                <a:lnTo>
                  <a:pt x="45847" y="34797"/>
                </a:lnTo>
                <a:lnTo>
                  <a:pt x="47371" y="23113"/>
                </a:lnTo>
                <a:lnTo>
                  <a:pt x="40767" y="13207"/>
                </a:lnTo>
                <a:lnTo>
                  <a:pt x="26543" y="2793"/>
                </a:lnTo>
                <a:lnTo>
                  <a:pt x="24384" y="1396"/>
                </a:lnTo>
                <a:lnTo>
                  <a:pt x="1270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94713" y="7739010"/>
            <a:ext cx="69522" cy="63808"/>
          </a:xfrm>
          <a:custGeom>
            <a:avLst/>
            <a:gdLst/>
            <a:ahLst/>
            <a:cxnLst/>
            <a:rect l="l" t="t" r="r" b="b"/>
            <a:pathLst>
              <a:path w="46354" h="42545">
                <a:moveTo>
                  <a:pt x="12318" y="0"/>
                </a:moveTo>
                <a:lnTo>
                  <a:pt x="2539" y="6731"/>
                </a:lnTo>
                <a:lnTo>
                  <a:pt x="1269" y="8889"/>
                </a:lnTo>
                <a:lnTo>
                  <a:pt x="0" y="20574"/>
                </a:lnTo>
                <a:lnTo>
                  <a:pt x="6730" y="30352"/>
                </a:lnTo>
                <a:lnTo>
                  <a:pt x="19812" y="39496"/>
                </a:lnTo>
                <a:lnTo>
                  <a:pt x="21970" y="40767"/>
                </a:lnTo>
                <a:lnTo>
                  <a:pt x="33527" y="42037"/>
                </a:lnTo>
                <a:lnTo>
                  <a:pt x="43433" y="35306"/>
                </a:lnTo>
                <a:lnTo>
                  <a:pt x="44703" y="33146"/>
                </a:lnTo>
                <a:lnTo>
                  <a:pt x="45973" y="21462"/>
                </a:lnTo>
                <a:lnTo>
                  <a:pt x="39242" y="11683"/>
                </a:lnTo>
                <a:lnTo>
                  <a:pt x="26162" y="2667"/>
                </a:lnTo>
                <a:lnTo>
                  <a:pt x="24002" y="1269"/>
                </a:lnTo>
                <a:lnTo>
                  <a:pt x="12318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21847" y="8392800"/>
            <a:ext cx="45713" cy="53332"/>
          </a:xfrm>
          <a:custGeom>
            <a:avLst/>
            <a:gdLst/>
            <a:ahLst/>
            <a:cxnLst/>
            <a:rect l="l" t="t" r="r" b="b"/>
            <a:pathLst>
              <a:path w="30480" h="35560">
                <a:moveTo>
                  <a:pt x="15620" y="0"/>
                </a:moveTo>
                <a:lnTo>
                  <a:pt x="0" y="9118"/>
                </a:lnTo>
                <a:lnTo>
                  <a:pt x="0" y="26060"/>
                </a:lnTo>
                <a:lnTo>
                  <a:pt x="15620" y="35179"/>
                </a:lnTo>
                <a:lnTo>
                  <a:pt x="30098" y="26060"/>
                </a:lnTo>
                <a:lnTo>
                  <a:pt x="30098" y="9118"/>
                </a:lnTo>
                <a:lnTo>
                  <a:pt x="1562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2957" y="8666317"/>
            <a:ext cx="1124729" cy="458082"/>
          </a:xfrm>
          <a:custGeom>
            <a:avLst/>
            <a:gdLst/>
            <a:ahLst/>
            <a:cxnLst/>
            <a:rect l="l" t="t" r="r" b="b"/>
            <a:pathLst>
              <a:path w="749935" h="305435">
                <a:moveTo>
                  <a:pt x="749681" y="0"/>
                </a:moveTo>
                <a:lnTo>
                  <a:pt x="435483" y="0"/>
                </a:lnTo>
                <a:lnTo>
                  <a:pt x="0" y="188887"/>
                </a:lnTo>
                <a:lnTo>
                  <a:pt x="7366" y="198183"/>
                </a:lnTo>
                <a:lnTo>
                  <a:pt x="14859" y="208584"/>
                </a:lnTo>
                <a:lnTo>
                  <a:pt x="33400" y="242023"/>
                </a:lnTo>
                <a:lnTo>
                  <a:pt x="45466" y="278701"/>
                </a:lnTo>
                <a:lnTo>
                  <a:pt x="49530" y="304825"/>
                </a:lnTo>
                <a:lnTo>
                  <a:pt x="749681" y="0"/>
                </a:lnTo>
                <a:close/>
              </a:path>
            </a:pathLst>
          </a:custGeom>
          <a:solidFill>
            <a:srgbClr val="63686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77673" y="7880950"/>
            <a:ext cx="3120861" cy="785691"/>
          </a:xfrm>
          <a:custGeom>
            <a:avLst/>
            <a:gdLst/>
            <a:ahLst/>
            <a:cxnLst/>
            <a:rect l="l" t="t" r="r" b="b"/>
            <a:pathLst>
              <a:path w="2080895" h="523875">
                <a:moveTo>
                  <a:pt x="0" y="523659"/>
                </a:moveTo>
                <a:lnTo>
                  <a:pt x="2080768" y="523659"/>
                </a:lnTo>
                <a:lnTo>
                  <a:pt x="2080768" y="0"/>
                </a:lnTo>
                <a:lnTo>
                  <a:pt x="0" y="0"/>
                </a:lnTo>
                <a:lnTo>
                  <a:pt x="0" y="523659"/>
                </a:lnTo>
                <a:close/>
              </a:path>
            </a:pathLst>
          </a:custGeom>
          <a:solidFill>
            <a:srgbClr val="F6B81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06443" y="6812429"/>
            <a:ext cx="3120861" cy="785691"/>
          </a:xfrm>
          <a:custGeom>
            <a:avLst/>
            <a:gdLst/>
            <a:ahLst/>
            <a:cxnLst/>
            <a:rect l="l" t="t" r="r" b="b"/>
            <a:pathLst>
              <a:path w="2080895" h="523875">
                <a:moveTo>
                  <a:pt x="0" y="523582"/>
                </a:moveTo>
                <a:lnTo>
                  <a:pt x="2080768" y="523582"/>
                </a:lnTo>
                <a:lnTo>
                  <a:pt x="2080768" y="0"/>
                </a:lnTo>
                <a:lnTo>
                  <a:pt x="0" y="0"/>
                </a:lnTo>
                <a:lnTo>
                  <a:pt x="0" y="523582"/>
                </a:lnTo>
                <a:close/>
              </a:path>
            </a:pathLst>
          </a:custGeom>
          <a:solidFill>
            <a:srgbClr val="A1B61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68508" y="7628917"/>
            <a:ext cx="2260886" cy="750454"/>
          </a:xfrm>
          <a:custGeom>
            <a:avLst/>
            <a:gdLst/>
            <a:ahLst/>
            <a:cxnLst/>
            <a:rect l="l" t="t" r="r" b="b"/>
            <a:pathLst>
              <a:path w="1507489" h="500379">
                <a:moveTo>
                  <a:pt x="1507108" y="0"/>
                </a:moveTo>
                <a:lnTo>
                  <a:pt x="1374140" y="0"/>
                </a:lnTo>
                <a:lnTo>
                  <a:pt x="1374140" y="367411"/>
                </a:lnTo>
                <a:lnTo>
                  <a:pt x="0" y="367411"/>
                </a:lnTo>
                <a:lnTo>
                  <a:pt x="0" y="500253"/>
                </a:lnTo>
                <a:lnTo>
                  <a:pt x="1440688" y="500253"/>
                </a:lnTo>
                <a:lnTo>
                  <a:pt x="1446403" y="499999"/>
                </a:lnTo>
                <a:lnTo>
                  <a:pt x="1484503" y="483489"/>
                </a:lnTo>
                <a:lnTo>
                  <a:pt x="1505458" y="448183"/>
                </a:lnTo>
                <a:lnTo>
                  <a:pt x="1507108" y="433832"/>
                </a:lnTo>
                <a:lnTo>
                  <a:pt x="15071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98419" y="7597682"/>
            <a:ext cx="1445672" cy="631410"/>
          </a:xfrm>
          <a:custGeom>
            <a:avLst/>
            <a:gdLst/>
            <a:ahLst/>
            <a:cxnLst/>
            <a:rect l="l" t="t" r="r" b="b"/>
            <a:pathLst>
              <a:path w="963929" h="421004">
                <a:moveTo>
                  <a:pt x="963549" y="0"/>
                </a:moveTo>
                <a:lnTo>
                  <a:pt x="649224" y="0"/>
                </a:lnTo>
                <a:lnTo>
                  <a:pt x="0" y="283972"/>
                </a:lnTo>
                <a:lnTo>
                  <a:pt x="0" y="420751"/>
                </a:lnTo>
                <a:lnTo>
                  <a:pt x="963549" y="0"/>
                </a:lnTo>
                <a:close/>
              </a:path>
            </a:pathLst>
          </a:custGeom>
          <a:solidFill>
            <a:srgbClr val="63686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22087" y="5489744"/>
            <a:ext cx="2260886" cy="750454"/>
          </a:xfrm>
          <a:custGeom>
            <a:avLst/>
            <a:gdLst/>
            <a:ahLst/>
            <a:cxnLst/>
            <a:rect l="l" t="t" r="r" b="b"/>
            <a:pathLst>
              <a:path w="1507490" h="500379">
                <a:moveTo>
                  <a:pt x="1507235" y="0"/>
                </a:moveTo>
                <a:lnTo>
                  <a:pt x="1374266" y="0"/>
                </a:lnTo>
                <a:lnTo>
                  <a:pt x="1374266" y="367283"/>
                </a:lnTo>
                <a:lnTo>
                  <a:pt x="0" y="367283"/>
                </a:lnTo>
                <a:lnTo>
                  <a:pt x="0" y="500252"/>
                </a:lnTo>
                <a:lnTo>
                  <a:pt x="1440687" y="500252"/>
                </a:lnTo>
                <a:lnTo>
                  <a:pt x="1446656" y="499998"/>
                </a:lnTo>
                <a:lnTo>
                  <a:pt x="1484629" y="483488"/>
                </a:lnTo>
                <a:lnTo>
                  <a:pt x="1505584" y="448182"/>
                </a:lnTo>
                <a:lnTo>
                  <a:pt x="1507235" y="433831"/>
                </a:lnTo>
                <a:lnTo>
                  <a:pt x="1507235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95298" y="6558284"/>
            <a:ext cx="2260886" cy="750454"/>
          </a:xfrm>
          <a:custGeom>
            <a:avLst/>
            <a:gdLst/>
            <a:ahLst/>
            <a:cxnLst/>
            <a:rect l="l" t="t" r="r" b="b"/>
            <a:pathLst>
              <a:path w="1507489" h="500379">
                <a:moveTo>
                  <a:pt x="1507109" y="0"/>
                </a:moveTo>
                <a:lnTo>
                  <a:pt x="1374139" y="0"/>
                </a:lnTo>
                <a:lnTo>
                  <a:pt x="1374139" y="367411"/>
                </a:lnTo>
                <a:lnTo>
                  <a:pt x="0" y="367411"/>
                </a:lnTo>
                <a:lnTo>
                  <a:pt x="0" y="500253"/>
                </a:lnTo>
                <a:lnTo>
                  <a:pt x="1440561" y="500253"/>
                </a:lnTo>
                <a:lnTo>
                  <a:pt x="1446529" y="499999"/>
                </a:lnTo>
                <a:lnTo>
                  <a:pt x="1484629" y="483488"/>
                </a:lnTo>
                <a:lnTo>
                  <a:pt x="1505585" y="448183"/>
                </a:lnTo>
                <a:lnTo>
                  <a:pt x="1507109" y="433831"/>
                </a:lnTo>
                <a:lnTo>
                  <a:pt x="1507109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27111" y="4249207"/>
            <a:ext cx="6474096" cy="2961818"/>
          </a:xfrm>
          <a:custGeom>
            <a:avLst/>
            <a:gdLst/>
            <a:ahLst/>
            <a:cxnLst/>
            <a:rect l="l" t="t" r="r" b="b"/>
            <a:pathLst>
              <a:path w="4316730" h="1974850">
                <a:moveTo>
                  <a:pt x="3919220" y="0"/>
                </a:moveTo>
                <a:lnTo>
                  <a:pt x="3971289" y="105537"/>
                </a:lnTo>
                <a:lnTo>
                  <a:pt x="0" y="1837944"/>
                </a:lnTo>
                <a:lnTo>
                  <a:pt x="0" y="1974723"/>
                </a:lnTo>
                <a:lnTo>
                  <a:pt x="4026027" y="218694"/>
                </a:lnTo>
                <a:lnTo>
                  <a:pt x="4160837" y="218694"/>
                </a:lnTo>
                <a:lnTo>
                  <a:pt x="4316603" y="9144"/>
                </a:lnTo>
                <a:lnTo>
                  <a:pt x="3919220" y="0"/>
                </a:lnTo>
                <a:close/>
              </a:path>
              <a:path w="4316730" h="1974850">
                <a:moveTo>
                  <a:pt x="4160837" y="218694"/>
                </a:moveTo>
                <a:lnTo>
                  <a:pt x="4026027" y="218694"/>
                </a:lnTo>
                <a:lnTo>
                  <a:pt x="4079367" y="328295"/>
                </a:lnTo>
                <a:lnTo>
                  <a:pt x="4160837" y="218694"/>
                </a:lnTo>
                <a:close/>
              </a:path>
            </a:pathLst>
          </a:custGeom>
          <a:solidFill>
            <a:srgbClr val="63686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471828" y="4674986"/>
            <a:ext cx="3120861" cy="785691"/>
          </a:xfrm>
          <a:custGeom>
            <a:avLst/>
            <a:gdLst/>
            <a:ahLst/>
            <a:cxnLst/>
            <a:rect l="l" t="t" r="r" b="b"/>
            <a:pathLst>
              <a:path w="2080895" h="523875">
                <a:moveTo>
                  <a:pt x="0" y="523697"/>
                </a:moveTo>
                <a:lnTo>
                  <a:pt x="2080894" y="523697"/>
                </a:lnTo>
                <a:lnTo>
                  <a:pt x="2080894" y="0"/>
                </a:lnTo>
                <a:lnTo>
                  <a:pt x="0" y="0"/>
                </a:lnTo>
                <a:lnTo>
                  <a:pt x="0" y="523697"/>
                </a:lnTo>
                <a:close/>
              </a:path>
            </a:pathLst>
          </a:custGeom>
          <a:solidFill>
            <a:srgbClr val="2D839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41087" y="4518725"/>
            <a:ext cx="1101872" cy="1099968"/>
          </a:xfrm>
          <a:custGeom>
            <a:avLst/>
            <a:gdLst/>
            <a:ahLst/>
            <a:cxnLst/>
            <a:rect l="l" t="t" r="r" b="b"/>
            <a:pathLst>
              <a:path w="734695" h="733425">
                <a:moveTo>
                  <a:pt x="367791" y="0"/>
                </a:moveTo>
                <a:lnTo>
                  <a:pt x="307975" y="4825"/>
                </a:lnTo>
                <a:lnTo>
                  <a:pt x="251332" y="18668"/>
                </a:lnTo>
                <a:lnTo>
                  <a:pt x="198627" y="40893"/>
                </a:lnTo>
                <a:lnTo>
                  <a:pt x="150368" y="70738"/>
                </a:lnTo>
                <a:lnTo>
                  <a:pt x="107569" y="107314"/>
                </a:lnTo>
                <a:lnTo>
                  <a:pt x="70865" y="149987"/>
                </a:lnTo>
                <a:lnTo>
                  <a:pt x="41021" y="197992"/>
                </a:lnTo>
                <a:lnTo>
                  <a:pt x="18669" y="250443"/>
                </a:lnTo>
                <a:lnTo>
                  <a:pt x="4825" y="306704"/>
                </a:lnTo>
                <a:lnTo>
                  <a:pt x="0" y="366013"/>
                </a:lnTo>
                <a:lnTo>
                  <a:pt x="1270" y="396239"/>
                </a:lnTo>
                <a:lnTo>
                  <a:pt x="10668" y="454405"/>
                </a:lnTo>
                <a:lnTo>
                  <a:pt x="28828" y="509142"/>
                </a:lnTo>
                <a:lnTo>
                  <a:pt x="54990" y="559688"/>
                </a:lnTo>
                <a:lnTo>
                  <a:pt x="88391" y="605282"/>
                </a:lnTo>
                <a:lnTo>
                  <a:pt x="128270" y="645159"/>
                </a:lnTo>
                <a:lnTo>
                  <a:pt x="173862" y="678433"/>
                </a:lnTo>
                <a:lnTo>
                  <a:pt x="224408" y="704595"/>
                </a:lnTo>
                <a:lnTo>
                  <a:pt x="279273" y="722757"/>
                </a:lnTo>
                <a:lnTo>
                  <a:pt x="337565" y="732154"/>
                </a:lnTo>
                <a:lnTo>
                  <a:pt x="367791" y="733425"/>
                </a:lnTo>
                <a:lnTo>
                  <a:pt x="397763" y="732154"/>
                </a:lnTo>
                <a:lnTo>
                  <a:pt x="455675" y="722757"/>
                </a:lnTo>
                <a:lnTo>
                  <a:pt x="510158" y="704595"/>
                </a:lnTo>
                <a:lnTo>
                  <a:pt x="560577" y="678433"/>
                </a:lnTo>
                <a:lnTo>
                  <a:pt x="606044" y="645159"/>
                </a:lnTo>
                <a:lnTo>
                  <a:pt x="645795" y="605282"/>
                </a:lnTo>
                <a:lnTo>
                  <a:pt x="679196" y="559688"/>
                </a:lnTo>
                <a:lnTo>
                  <a:pt x="705230" y="509142"/>
                </a:lnTo>
                <a:lnTo>
                  <a:pt x="723519" y="454405"/>
                </a:lnTo>
                <a:lnTo>
                  <a:pt x="732916" y="396239"/>
                </a:lnTo>
                <a:lnTo>
                  <a:pt x="734186" y="366013"/>
                </a:lnTo>
                <a:lnTo>
                  <a:pt x="732916" y="336041"/>
                </a:lnTo>
                <a:lnTo>
                  <a:pt x="723519" y="278129"/>
                </a:lnTo>
                <a:lnTo>
                  <a:pt x="705230" y="223647"/>
                </a:lnTo>
                <a:lnTo>
                  <a:pt x="679196" y="173354"/>
                </a:lnTo>
                <a:lnTo>
                  <a:pt x="645795" y="127888"/>
                </a:lnTo>
                <a:lnTo>
                  <a:pt x="606044" y="88264"/>
                </a:lnTo>
                <a:lnTo>
                  <a:pt x="560577" y="54863"/>
                </a:lnTo>
                <a:lnTo>
                  <a:pt x="510158" y="28828"/>
                </a:lnTo>
                <a:lnTo>
                  <a:pt x="455675" y="10667"/>
                </a:lnTo>
                <a:lnTo>
                  <a:pt x="397763" y="1142"/>
                </a:lnTo>
                <a:lnTo>
                  <a:pt x="367791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199557" y="4674911"/>
            <a:ext cx="786644" cy="785691"/>
          </a:xfrm>
          <a:custGeom>
            <a:avLst/>
            <a:gdLst/>
            <a:ahLst/>
            <a:cxnLst/>
            <a:rect l="l" t="t" r="r" b="b"/>
            <a:pathLst>
              <a:path w="524509" h="523875">
                <a:moveTo>
                  <a:pt x="262127" y="0"/>
                </a:moveTo>
                <a:lnTo>
                  <a:pt x="219583" y="3428"/>
                </a:lnTo>
                <a:lnTo>
                  <a:pt x="179197" y="13335"/>
                </a:lnTo>
                <a:lnTo>
                  <a:pt x="141605" y="29210"/>
                </a:lnTo>
                <a:lnTo>
                  <a:pt x="107315" y="50546"/>
                </a:lnTo>
                <a:lnTo>
                  <a:pt x="76708" y="76708"/>
                </a:lnTo>
                <a:lnTo>
                  <a:pt x="50546" y="107314"/>
                </a:lnTo>
                <a:lnTo>
                  <a:pt x="29210" y="141604"/>
                </a:lnTo>
                <a:lnTo>
                  <a:pt x="13335" y="179197"/>
                </a:lnTo>
                <a:lnTo>
                  <a:pt x="3429" y="219456"/>
                </a:lnTo>
                <a:lnTo>
                  <a:pt x="0" y="261874"/>
                </a:lnTo>
                <a:lnTo>
                  <a:pt x="889" y="283337"/>
                </a:lnTo>
                <a:lnTo>
                  <a:pt x="7620" y="324738"/>
                </a:lnTo>
                <a:lnTo>
                  <a:pt x="20574" y="363854"/>
                </a:lnTo>
                <a:lnTo>
                  <a:pt x="39243" y="399796"/>
                </a:lnTo>
                <a:lnTo>
                  <a:pt x="63119" y="432308"/>
                </a:lnTo>
                <a:lnTo>
                  <a:pt x="91567" y="460628"/>
                </a:lnTo>
                <a:lnTo>
                  <a:pt x="124079" y="484504"/>
                </a:lnTo>
                <a:lnTo>
                  <a:pt x="160020" y="503174"/>
                </a:lnTo>
                <a:lnTo>
                  <a:pt x="199136" y="516128"/>
                </a:lnTo>
                <a:lnTo>
                  <a:pt x="240538" y="522859"/>
                </a:lnTo>
                <a:lnTo>
                  <a:pt x="262127" y="523748"/>
                </a:lnTo>
                <a:lnTo>
                  <a:pt x="283591" y="522859"/>
                </a:lnTo>
                <a:lnTo>
                  <a:pt x="324993" y="516128"/>
                </a:lnTo>
                <a:lnTo>
                  <a:pt x="363982" y="503174"/>
                </a:lnTo>
                <a:lnTo>
                  <a:pt x="400050" y="484504"/>
                </a:lnTo>
                <a:lnTo>
                  <a:pt x="432562" y="460628"/>
                </a:lnTo>
                <a:lnTo>
                  <a:pt x="460883" y="432308"/>
                </a:lnTo>
                <a:lnTo>
                  <a:pt x="484759" y="399796"/>
                </a:lnTo>
                <a:lnTo>
                  <a:pt x="503427" y="363854"/>
                </a:lnTo>
                <a:lnTo>
                  <a:pt x="516382" y="324738"/>
                </a:lnTo>
                <a:lnTo>
                  <a:pt x="523113" y="283337"/>
                </a:lnTo>
                <a:lnTo>
                  <a:pt x="524001" y="261874"/>
                </a:lnTo>
                <a:lnTo>
                  <a:pt x="523113" y="240411"/>
                </a:lnTo>
                <a:lnTo>
                  <a:pt x="516382" y="199009"/>
                </a:lnTo>
                <a:lnTo>
                  <a:pt x="503427" y="160020"/>
                </a:lnTo>
                <a:lnTo>
                  <a:pt x="484759" y="123951"/>
                </a:lnTo>
                <a:lnTo>
                  <a:pt x="460883" y="91566"/>
                </a:lnTo>
                <a:lnTo>
                  <a:pt x="432562" y="63119"/>
                </a:lnTo>
                <a:lnTo>
                  <a:pt x="400050" y="39242"/>
                </a:lnTo>
                <a:lnTo>
                  <a:pt x="363982" y="20574"/>
                </a:lnTo>
                <a:lnTo>
                  <a:pt x="324993" y="7620"/>
                </a:lnTo>
                <a:lnTo>
                  <a:pt x="283591" y="888"/>
                </a:lnTo>
                <a:lnTo>
                  <a:pt x="262127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35135" y="5743717"/>
            <a:ext cx="3120861" cy="785691"/>
          </a:xfrm>
          <a:custGeom>
            <a:avLst/>
            <a:gdLst/>
            <a:ahLst/>
            <a:cxnLst/>
            <a:rect l="l" t="t" r="r" b="b"/>
            <a:pathLst>
              <a:path w="2080895" h="523875">
                <a:moveTo>
                  <a:pt x="0" y="523697"/>
                </a:moveTo>
                <a:lnTo>
                  <a:pt x="2080768" y="523697"/>
                </a:lnTo>
                <a:lnTo>
                  <a:pt x="2080768" y="0"/>
                </a:lnTo>
                <a:lnTo>
                  <a:pt x="0" y="0"/>
                </a:lnTo>
                <a:lnTo>
                  <a:pt x="0" y="523697"/>
                </a:lnTo>
                <a:close/>
              </a:path>
            </a:pathLst>
          </a:custGeom>
          <a:solidFill>
            <a:srgbClr val="38903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704583" y="5427270"/>
            <a:ext cx="1712712" cy="20610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47006" y="7722631"/>
            <a:ext cx="1210249" cy="17915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77606" y="6612950"/>
            <a:ext cx="1101111" cy="11411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00023" y="8820674"/>
            <a:ext cx="671409" cy="672360"/>
          </a:xfrm>
          <a:custGeom>
            <a:avLst/>
            <a:gdLst/>
            <a:ahLst/>
            <a:cxnLst/>
            <a:rect l="l" t="t" r="r" b="b"/>
            <a:pathLst>
              <a:path w="447675" h="448310">
                <a:moveTo>
                  <a:pt x="75564" y="351282"/>
                </a:moveTo>
                <a:lnTo>
                  <a:pt x="78104" y="394157"/>
                </a:lnTo>
                <a:lnTo>
                  <a:pt x="120776" y="423087"/>
                </a:lnTo>
                <a:lnTo>
                  <a:pt x="169544" y="441579"/>
                </a:lnTo>
                <a:lnTo>
                  <a:pt x="222884" y="448094"/>
                </a:lnTo>
                <a:lnTo>
                  <a:pt x="241300" y="447344"/>
                </a:lnTo>
                <a:lnTo>
                  <a:pt x="293877" y="436664"/>
                </a:lnTo>
                <a:lnTo>
                  <a:pt x="332466" y="419430"/>
                </a:lnTo>
                <a:lnTo>
                  <a:pt x="222884" y="419430"/>
                </a:lnTo>
                <a:lnTo>
                  <a:pt x="207009" y="418782"/>
                </a:lnTo>
                <a:lnTo>
                  <a:pt x="161670" y="409486"/>
                </a:lnTo>
                <a:lnTo>
                  <a:pt x="120776" y="390207"/>
                </a:lnTo>
                <a:lnTo>
                  <a:pt x="85725" y="362280"/>
                </a:lnTo>
                <a:lnTo>
                  <a:pt x="75564" y="351282"/>
                </a:lnTo>
                <a:close/>
              </a:path>
              <a:path w="447675" h="448310">
                <a:moveTo>
                  <a:pt x="332453" y="28651"/>
                </a:moveTo>
                <a:lnTo>
                  <a:pt x="222884" y="28651"/>
                </a:lnTo>
                <a:lnTo>
                  <a:pt x="239013" y="29298"/>
                </a:lnTo>
                <a:lnTo>
                  <a:pt x="254761" y="31229"/>
                </a:lnTo>
                <a:lnTo>
                  <a:pt x="299211" y="44157"/>
                </a:lnTo>
                <a:lnTo>
                  <a:pt x="338581" y="66662"/>
                </a:lnTo>
                <a:lnTo>
                  <a:pt x="371475" y="97332"/>
                </a:lnTo>
                <a:lnTo>
                  <a:pt x="396747" y="134721"/>
                </a:lnTo>
                <a:lnTo>
                  <a:pt x="412876" y="177444"/>
                </a:lnTo>
                <a:lnTo>
                  <a:pt x="418464" y="224040"/>
                </a:lnTo>
                <a:lnTo>
                  <a:pt x="417830" y="240093"/>
                </a:lnTo>
                <a:lnTo>
                  <a:pt x="408558" y="285877"/>
                </a:lnTo>
                <a:lnTo>
                  <a:pt x="389255" y="327050"/>
                </a:lnTo>
                <a:lnTo>
                  <a:pt x="361314" y="362280"/>
                </a:lnTo>
                <a:lnTo>
                  <a:pt x="326008" y="390207"/>
                </a:lnTo>
                <a:lnTo>
                  <a:pt x="284860" y="409486"/>
                </a:lnTo>
                <a:lnTo>
                  <a:pt x="239013" y="418782"/>
                </a:lnTo>
                <a:lnTo>
                  <a:pt x="222884" y="419430"/>
                </a:lnTo>
                <a:lnTo>
                  <a:pt x="332466" y="419430"/>
                </a:lnTo>
                <a:lnTo>
                  <a:pt x="368934" y="394157"/>
                </a:lnTo>
                <a:lnTo>
                  <a:pt x="403987" y="356362"/>
                </a:lnTo>
                <a:lnTo>
                  <a:pt x="429513" y="311251"/>
                </a:lnTo>
                <a:lnTo>
                  <a:pt x="444245" y="260388"/>
                </a:lnTo>
                <a:lnTo>
                  <a:pt x="447166" y="224040"/>
                </a:lnTo>
                <a:lnTo>
                  <a:pt x="446405" y="205663"/>
                </a:lnTo>
                <a:lnTo>
                  <a:pt x="435737" y="153225"/>
                </a:lnTo>
                <a:lnTo>
                  <a:pt x="413638" y="106019"/>
                </a:lnTo>
                <a:lnTo>
                  <a:pt x="381507" y="65608"/>
                </a:lnTo>
                <a:lnTo>
                  <a:pt x="341122" y="33553"/>
                </a:lnTo>
                <a:lnTo>
                  <a:pt x="332453" y="28651"/>
                </a:lnTo>
                <a:close/>
              </a:path>
              <a:path w="447675" h="448310">
                <a:moveTo>
                  <a:pt x="222884" y="0"/>
                </a:moveTo>
                <a:lnTo>
                  <a:pt x="169544" y="6502"/>
                </a:lnTo>
                <a:lnTo>
                  <a:pt x="120776" y="25006"/>
                </a:lnTo>
                <a:lnTo>
                  <a:pt x="78104" y="53924"/>
                </a:lnTo>
                <a:lnTo>
                  <a:pt x="43179" y="91719"/>
                </a:lnTo>
                <a:lnTo>
                  <a:pt x="17652" y="136829"/>
                </a:lnTo>
                <a:lnTo>
                  <a:pt x="2933" y="187693"/>
                </a:lnTo>
                <a:lnTo>
                  <a:pt x="0" y="224040"/>
                </a:lnTo>
                <a:lnTo>
                  <a:pt x="749" y="242417"/>
                </a:lnTo>
                <a:lnTo>
                  <a:pt x="11429" y="294855"/>
                </a:lnTo>
                <a:lnTo>
                  <a:pt x="33527" y="342061"/>
                </a:lnTo>
                <a:lnTo>
                  <a:pt x="43179" y="356362"/>
                </a:lnTo>
                <a:lnTo>
                  <a:pt x="38607" y="285877"/>
                </a:lnTo>
                <a:lnTo>
                  <a:pt x="34289" y="271068"/>
                </a:lnTo>
                <a:lnTo>
                  <a:pt x="31241" y="255790"/>
                </a:lnTo>
                <a:lnTo>
                  <a:pt x="29336" y="240093"/>
                </a:lnTo>
                <a:lnTo>
                  <a:pt x="28701" y="224040"/>
                </a:lnTo>
                <a:lnTo>
                  <a:pt x="29336" y="208165"/>
                </a:lnTo>
                <a:lnTo>
                  <a:pt x="38607" y="162699"/>
                </a:lnTo>
                <a:lnTo>
                  <a:pt x="57911" y="121602"/>
                </a:lnTo>
                <a:lnTo>
                  <a:pt x="85725" y="86283"/>
                </a:lnTo>
                <a:lnTo>
                  <a:pt x="120776" y="58178"/>
                </a:lnTo>
                <a:lnTo>
                  <a:pt x="161670" y="38709"/>
                </a:lnTo>
                <a:lnTo>
                  <a:pt x="207009" y="29298"/>
                </a:lnTo>
                <a:lnTo>
                  <a:pt x="222884" y="28651"/>
                </a:lnTo>
                <a:lnTo>
                  <a:pt x="332453" y="28651"/>
                </a:lnTo>
                <a:lnTo>
                  <a:pt x="326008" y="25006"/>
                </a:lnTo>
                <a:lnTo>
                  <a:pt x="276859" y="6502"/>
                </a:lnTo>
                <a:lnTo>
                  <a:pt x="241300" y="736"/>
                </a:lnTo>
                <a:lnTo>
                  <a:pt x="222884" y="0"/>
                </a:lnTo>
                <a:close/>
              </a:path>
            </a:pathLst>
          </a:custGeom>
          <a:solidFill>
            <a:srgbClr val="63686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57926" y="9249424"/>
            <a:ext cx="59998" cy="162852"/>
          </a:xfrm>
          <a:custGeom>
            <a:avLst/>
            <a:gdLst/>
            <a:ahLst/>
            <a:cxnLst/>
            <a:rect l="l" t="t" r="r" b="b"/>
            <a:pathLst>
              <a:path w="40005" h="108585">
                <a:moveTo>
                  <a:pt x="0" y="0"/>
                </a:moveTo>
                <a:lnTo>
                  <a:pt x="4571" y="70485"/>
                </a:lnTo>
                <a:lnTo>
                  <a:pt x="15240" y="83972"/>
                </a:lnTo>
                <a:lnTo>
                  <a:pt x="26924" y="96596"/>
                </a:lnTo>
                <a:lnTo>
                  <a:pt x="39496" y="108280"/>
                </a:lnTo>
                <a:lnTo>
                  <a:pt x="36956" y="65405"/>
                </a:lnTo>
                <a:lnTo>
                  <a:pt x="27686" y="53644"/>
                </a:lnTo>
                <a:lnTo>
                  <a:pt x="19303" y="41173"/>
                </a:lnTo>
                <a:lnTo>
                  <a:pt x="11811" y="28054"/>
                </a:lnTo>
                <a:lnTo>
                  <a:pt x="5334" y="14312"/>
                </a:lnTo>
                <a:lnTo>
                  <a:pt x="0" y="0"/>
                </a:lnTo>
                <a:close/>
              </a:path>
            </a:pathLst>
          </a:custGeom>
          <a:solidFill>
            <a:srgbClr val="63686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81921" y="8980860"/>
            <a:ext cx="287419" cy="3946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38881" y="2772299"/>
            <a:ext cx="301894" cy="1910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38517" y="2526019"/>
            <a:ext cx="675218" cy="584745"/>
          </a:xfrm>
          <a:custGeom>
            <a:avLst/>
            <a:gdLst/>
            <a:ahLst/>
            <a:cxnLst/>
            <a:rect l="l" t="t" r="r" b="b"/>
            <a:pathLst>
              <a:path w="450214" h="389889">
                <a:moveTo>
                  <a:pt x="67818" y="0"/>
                </a:moveTo>
                <a:lnTo>
                  <a:pt x="0" y="182499"/>
                </a:lnTo>
                <a:lnTo>
                  <a:pt x="110871" y="389381"/>
                </a:lnTo>
                <a:lnTo>
                  <a:pt x="449834" y="304926"/>
                </a:lnTo>
                <a:lnTo>
                  <a:pt x="438950" y="239775"/>
                </a:lnTo>
                <a:lnTo>
                  <a:pt x="182625" y="239775"/>
                </a:lnTo>
                <a:lnTo>
                  <a:pt x="67818" y="0"/>
                </a:lnTo>
                <a:close/>
              </a:path>
              <a:path w="450214" h="389889">
                <a:moveTo>
                  <a:pt x="431546" y="195452"/>
                </a:moveTo>
                <a:lnTo>
                  <a:pt x="182625" y="239775"/>
                </a:lnTo>
                <a:lnTo>
                  <a:pt x="438950" y="239775"/>
                </a:lnTo>
                <a:lnTo>
                  <a:pt x="431546" y="195452"/>
                </a:lnTo>
                <a:close/>
              </a:path>
            </a:pathLst>
          </a:custGeom>
          <a:solidFill>
            <a:srgbClr val="B8E8F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19711" y="2813250"/>
            <a:ext cx="630458" cy="699979"/>
          </a:xfrm>
          <a:custGeom>
            <a:avLst/>
            <a:gdLst/>
            <a:ahLst/>
            <a:cxnLst/>
            <a:rect l="l" t="t" r="r" b="b"/>
            <a:pathLst>
              <a:path w="420370" h="466725">
                <a:moveTo>
                  <a:pt x="147446" y="0"/>
                </a:moveTo>
                <a:lnTo>
                  <a:pt x="8000" y="106807"/>
                </a:lnTo>
                <a:lnTo>
                  <a:pt x="2793" y="112395"/>
                </a:lnTo>
                <a:lnTo>
                  <a:pt x="0" y="123951"/>
                </a:lnTo>
                <a:lnTo>
                  <a:pt x="4063" y="135382"/>
                </a:lnTo>
                <a:lnTo>
                  <a:pt x="251713" y="458597"/>
                </a:lnTo>
                <a:lnTo>
                  <a:pt x="257301" y="463676"/>
                </a:lnTo>
                <a:lnTo>
                  <a:pt x="268858" y="466471"/>
                </a:lnTo>
                <a:lnTo>
                  <a:pt x="280415" y="462407"/>
                </a:lnTo>
                <a:lnTo>
                  <a:pt x="414556" y="359663"/>
                </a:lnTo>
                <a:lnTo>
                  <a:pt x="411988" y="359663"/>
                </a:lnTo>
                <a:lnTo>
                  <a:pt x="400557" y="358901"/>
                </a:lnTo>
                <a:lnTo>
                  <a:pt x="391286" y="351789"/>
                </a:lnTo>
                <a:lnTo>
                  <a:pt x="143509" y="28575"/>
                </a:lnTo>
                <a:lnTo>
                  <a:pt x="140207" y="21589"/>
                </a:lnTo>
                <a:lnTo>
                  <a:pt x="140461" y="9779"/>
                </a:lnTo>
                <a:lnTo>
                  <a:pt x="147446" y="0"/>
                </a:lnTo>
                <a:close/>
              </a:path>
              <a:path w="420370" h="466725">
                <a:moveTo>
                  <a:pt x="419861" y="355600"/>
                </a:moveTo>
                <a:lnTo>
                  <a:pt x="411988" y="359663"/>
                </a:lnTo>
                <a:lnTo>
                  <a:pt x="414556" y="359663"/>
                </a:lnTo>
                <a:lnTo>
                  <a:pt x="419861" y="355600"/>
                </a:lnTo>
                <a:close/>
              </a:path>
            </a:pathLst>
          </a:custGeom>
          <a:solidFill>
            <a:srgbClr val="232327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28848" y="2685064"/>
            <a:ext cx="593316" cy="668552"/>
          </a:xfrm>
          <a:custGeom>
            <a:avLst/>
            <a:gdLst/>
            <a:ahLst/>
            <a:cxnLst/>
            <a:rect l="l" t="t" r="r" b="b"/>
            <a:pathLst>
              <a:path w="395604" h="445769">
                <a:moveTo>
                  <a:pt x="126237" y="0"/>
                </a:moveTo>
                <a:lnTo>
                  <a:pt x="114808" y="4698"/>
                </a:lnTo>
                <a:lnTo>
                  <a:pt x="8000" y="85470"/>
                </a:lnTo>
                <a:lnTo>
                  <a:pt x="2794" y="91058"/>
                </a:lnTo>
                <a:lnTo>
                  <a:pt x="0" y="102615"/>
                </a:lnTo>
                <a:lnTo>
                  <a:pt x="4063" y="114045"/>
                </a:lnTo>
                <a:lnTo>
                  <a:pt x="251840" y="437260"/>
                </a:lnTo>
                <a:lnTo>
                  <a:pt x="258318" y="442975"/>
                </a:lnTo>
                <a:lnTo>
                  <a:pt x="269494" y="445642"/>
                </a:lnTo>
                <a:lnTo>
                  <a:pt x="280415" y="441070"/>
                </a:lnTo>
                <a:lnTo>
                  <a:pt x="387350" y="360298"/>
                </a:lnTo>
                <a:lnTo>
                  <a:pt x="392557" y="354838"/>
                </a:lnTo>
                <a:lnTo>
                  <a:pt x="395350" y="343280"/>
                </a:lnTo>
                <a:lnTo>
                  <a:pt x="391413" y="331723"/>
                </a:lnTo>
                <a:lnTo>
                  <a:pt x="143510" y="7365"/>
                </a:lnTo>
                <a:lnTo>
                  <a:pt x="137540" y="2412"/>
                </a:lnTo>
                <a:lnTo>
                  <a:pt x="126237" y="0"/>
                </a:lnTo>
                <a:close/>
              </a:path>
            </a:pathLst>
          </a:custGeom>
          <a:solidFill>
            <a:srgbClr val="343537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38557" y="2819535"/>
            <a:ext cx="408750" cy="3647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745404" y="2596304"/>
            <a:ext cx="404750" cy="261897"/>
          </a:xfrm>
          <a:custGeom>
            <a:avLst/>
            <a:gdLst/>
            <a:ahLst/>
            <a:cxnLst/>
            <a:rect l="l" t="t" r="r" b="b"/>
            <a:pathLst>
              <a:path w="269875" h="174625">
                <a:moveTo>
                  <a:pt x="186309" y="0"/>
                </a:moveTo>
                <a:lnTo>
                  <a:pt x="0" y="112140"/>
                </a:lnTo>
                <a:lnTo>
                  <a:pt x="26035" y="174625"/>
                </a:lnTo>
                <a:lnTo>
                  <a:pt x="269748" y="44323"/>
                </a:lnTo>
                <a:lnTo>
                  <a:pt x="186309" y="0"/>
                </a:lnTo>
                <a:close/>
              </a:path>
            </a:pathLst>
          </a:custGeom>
          <a:solidFill>
            <a:srgbClr val="F0904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110917" y="2373645"/>
            <a:ext cx="779025" cy="1012351"/>
          </a:xfrm>
          <a:custGeom>
            <a:avLst/>
            <a:gdLst/>
            <a:ahLst/>
            <a:cxnLst/>
            <a:rect l="l" t="t" r="r" b="b"/>
            <a:pathLst>
              <a:path w="519429" h="675005">
                <a:moveTo>
                  <a:pt x="409448" y="0"/>
                </a:moveTo>
                <a:lnTo>
                  <a:pt x="251587" y="75564"/>
                </a:lnTo>
                <a:lnTo>
                  <a:pt x="216026" y="128270"/>
                </a:lnTo>
                <a:lnTo>
                  <a:pt x="185927" y="185165"/>
                </a:lnTo>
                <a:lnTo>
                  <a:pt x="152908" y="253364"/>
                </a:lnTo>
                <a:lnTo>
                  <a:pt x="136017" y="290067"/>
                </a:lnTo>
                <a:lnTo>
                  <a:pt x="118999" y="327660"/>
                </a:lnTo>
                <a:lnTo>
                  <a:pt x="102362" y="365378"/>
                </a:lnTo>
                <a:lnTo>
                  <a:pt x="86106" y="402716"/>
                </a:lnTo>
                <a:lnTo>
                  <a:pt x="70485" y="438785"/>
                </a:lnTo>
                <a:lnTo>
                  <a:pt x="30480" y="533908"/>
                </a:lnTo>
                <a:lnTo>
                  <a:pt x="11684" y="579627"/>
                </a:lnTo>
                <a:lnTo>
                  <a:pt x="0" y="608456"/>
                </a:lnTo>
                <a:lnTo>
                  <a:pt x="286893" y="674751"/>
                </a:lnTo>
                <a:lnTo>
                  <a:pt x="465455" y="304926"/>
                </a:lnTo>
                <a:lnTo>
                  <a:pt x="482473" y="256921"/>
                </a:lnTo>
                <a:lnTo>
                  <a:pt x="498983" y="191642"/>
                </a:lnTo>
                <a:lnTo>
                  <a:pt x="512063" y="131445"/>
                </a:lnTo>
                <a:lnTo>
                  <a:pt x="518922" y="96392"/>
                </a:lnTo>
                <a:lnTo>
                  <a:pt x="409448" y="0"/>
                </a:lnTo>
                <a:close/>
              </a:path>
            </a:pathLst>
          </a:custGeom>
          <a:solidFill>
            <a:srgbClr val="292B6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01788" y="2721633"/>
            <a:ext cx="270468" cy="2512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705376" y="1929277"/>
            <a:ext cx="452368" cy="643789"/>
          </a:xfrm>
          <a:custGeom>
            <a:avLst/>
            <a:gdLst/>
            <a:ahLst/>
            <a:cxnLst/>
            <a:rect l="l" t="t" r="r" b="b"/>
            <a:pathLst>
              <a:path w="301625" h="429260">
                <a:moveTo>
                  <a:pt x="149859" y="0"/>
                </a:moveTo>
                <a:lnTo>
                  <a:pt x="124840" y="0"/>
                </a:lnTo>
                <a:lnTo>
                  <a:pt x="100456" y="3555"/>
                </a:lnTo>
                <a:lnTo>
                  <a:pt x="56006" y="21336"/>
                </a:lnTo>
                <a:lnTo>
                  <a:pt x="21589" y="54101"/>
                </a:lnTo>
                <a:lnTo>
                  <a:pt x="2412" y="102234"/>
                </a:lnTo>
                <a:lnTo>
                  <a:pt x="0" y="132206"/>
                </a:lnTo>
                <a:lnTo>
                  <a:pt x="1015" y="149351"/>
                </a:lnTo>
                <a:lnTo>
                  <a:pt x="12700" y="194817"/>
                </a:lnTo>
                <a:lnTo>
                  <a:pt x="22732" y="218947"/>
                </a:lnTo>
                <a:lnTo>
                  <a:pt x="26923" y="228853"/>
                </a:lnTo>
                <a:lnTo>
                  <a:pt x="29971" y="236981"/>
                </a:lnTo>
                <a:lnTo>
                  <a:pt x="31241" y="243331"/>
                </a:lnTo>
                <a:lnTo>
                  <a:pt x="31368" y="244220"/>
                </a:lnTo>
                <a:lnTo>
                  <a:pt x="28828" y="255015"/>
                </a:lnTo>
                <a:lnTo>
                  <a:pt x="23240" y="270890"/>
                </a:lnTo>
                <a:lnTo>
                  <a:pt x="17271" y="286257"/>
                </a:lnTo>
                <a:lnTo>
                  <a:pt x="13334" y="295528"/>
                </a:lnTo>
                <a:lnTo>
                  <a:pt x="13080" y="296290"/>
                </a:lnTo>
                <a:lnTo>
                  <a:pt x="114680" y="429132"/>
                </a:lnTo>
                <a:lnTo>
                  <a:pt x="148589" y="331469"/>
                </a:lnTo>
                <a:lnTo>
                  <a:pt x="248001" y="331469"/>
                </a:lnTo>
                <a:lnTo>
                  <a:pt x="263016" y="291845"/>
                </a:lnTo>
                <a:lnTo>
                  <a:pt x="285622" y="265049"/>
                </a:lnTo>
                <a:lnTo>
                  <a:pt x="294258" y="260603"/>
                </a:lnTo>
                <a:lnTo>
                  <a:pt x="299465" y="254380"/>
                </a:lnTo>
                <a:lnTo>
                  <a:pt x="301116" y="245999"/>
                </a:lnTo>
                <a:lnTo>
                  <a:pt x="298703" y="235584"/>
                </a:lnTo>
                <a:lnTo>
                  <a:pt x="292226" y="223012"/>
                </a:lnTo>
                <a:lnTo>
                  <a:pt x="284225" y="211708"/>
                </a:lnTo>
                <a:lnTo>
                  <a:pt x="294258" y="177672"/>
                </a:lnTo>
                <a:lnTo>
                  <a:pt x="298068" y="146430"/>
                </a:lnTo>
                <a:lnTo>
                  <a:pt x="296036" y="117982"/>
                </a:lnTo>
                <a:lnTo>
                  <a:pt x="288925" y="92455"/>
                </a:lnTo>
                <a:lnTo>
                  <a:pt x="262000" y="50164"/>
                </a:lnTo>
                <a:lnTo>
                  <a:pt x="222250" y="20319"/>
                </a:lnTo>
                <a:lnTo>
                  <a:pt x="174878" y="3428"/>
                </a:lnTo>
                <a:lnTo>
                  <a:pt x="149859" y="0"/>
                </a:lnTo>
                <a:close/>
              </a:path>
              <a:path w="301625" h="429260">
                <a:moveTo>
                  <a:pt x="248001" y="331469"/>
                </a:moveTo>
                <a:lnTo>
                  <a:pt x="148589" y="331469"/>
                </a:lnTo>
                <a:lnTo>
                  <a:pt x="152526" y="334644"/>
                </a:lnTo>
                <a:lnTo>
                  <a:pt x="191515" y="358647"/>
                </a:lnTo>
                <a:lnTo>
                  <a:pt x="220344" y="364997"/>
                </a:lnTo>
                <a:lnTo>
                  <a:pt x="233425" y="361950"/>
                </a:lnTo>
                <a:lnTo>
                  <a:pt x="239902" y="356234"/>
                </a:lnTo>
                <a:lnTo>
                  <a:pt x="245998" y="337184"/>
                </a:lnTo>
                <a:lnTo>
                  <a:pt x="248001" y="331469"/>
                </a:lnTo>
                <a:close/>
              </a:path>
            </a:pathLst>
          </a:custGeom>
          <a:solidFill>
            <a:srgbClr val="F0904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272084" y="3487135"/>
            <a:ext cx="1177108" cy="1057112"/>
          </a:xfrm>
          <a:custGeom>
            <a:avLst/>
            <a:gdLst/>
            <a:ahLst/>
            <a:cxnLst/>
            <a:rect l="l" t="t" r="r" b="b"/>
            <a:pathLst>
              <a:path w="784860" h="704850">
                <a:moveTo>
                  <a:pt x="550290" y="0"/>
                </a:moveTo>
                <a:lnTo>
                  <a:pt x="545845" y="38988"/>
                </a:lnTo>
                <a:lnTo>
                  <a:pt x="535304" y="97917"/>
                </a:lnTo>
                <a:lnTo>
                  <a:pt x="526288" y="144399"/>
                </a:lnTo>
                <a:lnTo>
                  <a:pt x="521461" y="168401"/>
                </a:lnTo>
                <a:lnTo>
                  <a:pt x="516763" y="192278"/>
                </a:lnTo>
                <a:lnTo>
                  <a:pt x="511936" y="215646"/>
                </a:lnTo>
                <a:lnTo>
                  <a:pt x="507364" y="237998"/>
                </a:lnTo>
                <a:lnTo>
                  <a:pt x="503173" y="258825"/>
                </a:lnTo>
                <a:lnTo>
                  <a:pt x="495807" y="294259"/>
                </a:lnTo>
                <a:lnTo>
                  <a:pt x="492886" y="307848"/>
                </a:lnTo>
                <a:lnTo>
                  <a:pt x="489330" y="324738"/>
                </a:lnTo>
                <a:lnTo>
                  <a:pt x="488822" y="327025"/>
                </a:lnTo>
                <a:lnTo>
                  <a:pt x="0" y="590169"/>
                </a:lnTo>
                <a:lnTo>
                  <a:pt x="35305" y="704850"/>
                </a:lnTo>
                <a:lnTo>
                  <a:pt x="308228" y="594995"/>
                </a:lnTo>
                <a:lnTo>
                  <a:pt x="454532" y="533654"/>
                </a:lnTo>
                <a:lnTo>
                  <a:pt x="546226" y="493775"/>
                </a:lnTo>
                <a:lnTo>
                  <a:pt x="587501" y="474980"/>
                </a:lnTo>
                <a:lnTo>
                  <a:pt x="624458" y="457581"/>
                </a:lnTo>
                <a:lnTo>
                  <a:pt x="682116" y="428117"/>
                </a:lnTo>
                <a:lnTo>
                  <a:pt x="784859" y="65150"/>
                </a:lnTo>
                <a:lnTo>
                  <a:pt x="550290" y="0"/>
                </a:lnTo>
                <a:close/>
              </a:path>
            </a:pathLst>
          </a:custGeom>
          <a:solidFill>
            <a:srgbClr val="3460B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919304" y="2443547"/>
            <a:ext cx="846642" cy="331417"/>
          </a:xfrm>
          <a:custGeom>
            <a:avLst/>
            <a:gdLst/>
            <a:ahLst/>
            <a:cxnLst/>
            <a:rect l="l" t="t" r="r" b="b"/>
            <a:pathLst>
              <a:path w="564514" h="220980">
                <a:moveTo>
                  <a:pt x="393826" y="0"/>
                </a:moveTo>
                <a:lnTo>
                  <a:pt x="311023" y="4952"/>
                </a:lnTo>
                <a:lnTo>
                  <a:pt x="241426" y="11937"/>
                </a:lnTo>
                <a:lnTo>
                  <a:pt x="185547" y="18668"/>
                </a:lnTo>
                <a:lnTo>
                  <a:pt x="0" y="129286"/>
                </a:lnTo>
                <a:lnTo>
                  <a:pt x="52070" y="220471"/>
                </a:lnTo>
                <a:lnTo>
                  <a:pt x="182499" y="153924"/>
                </a:lnTo>
                <a:lnTo>
                  <a:pt x="527938" y="148716"/>
                </a:lnTo>
                <a:lnTo>
                  <a:pt x="541527" y="144017"/>
                </a:lnTo>
                <a:lnTo>
                  <a:pt x="553465" y="131571"/>
                </a:lnTo>
                <a:lnTo>
                  <a:pt x="561721" y="113283"/>
                </a:lnTo>
                <a:lnTo>
                  <a:pt x="564514" y="91312"/>
                </a:lnTo>
                <a:lnTo>
                  <a:pt x="563245" y="79628"/>
                </a:lnTo>
                <a:lnTo>
                  <a:pt x="545592" y="44957"/>
                </a:lnTo>
                <a:lnTo>
                  <a:pt x="502538" y="16382"/>
                </a:lnTo>
                <a:lnTo>
                  <a:pt x="456311" y="4190"/>
                </a:lnTo>
                <a:lnTo>
                  <a:pt x="427227" y="1015"/>
                </a:lnTo>
                <a:lnTo>
                  <a:pt x="393826" y="0"/>
                </a:lnTo>
                <a:close/>
              </a:path>
            </a:pathLst>
          </a:custGeom>
          <a:solidFill>
            <a:srgbClr val="B8E8F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973368" y="1920516"/>
            <a:ext cx="206278" cy="2283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703853" y="1920515"/>
            <a:ext cx="473319" cy="375227"/>
          </a:xfrm>
          <a:custGeom>
            <a:avLst/>
            <a:gdLst/>
            <a:ahLst/>
            <a:cxnLst/>
            <a:rect l="l" t="t" r="r" b="b"/>
            <a:pathLst>
              <a:path w="315595" h="250190">
                <a:moveTo>
                  <a:pt x="186944" y="0"/>
                </a:moveTo>
                <a:lnTo>
                  <a:pt x="93345" y="0"/>
                </a:lnTo>
                <a:lnTo>
                  <a:pt x="83947" y="3937"/>
                </a:lnTo>
                <a:lnTo>
                  <a:pt x="51816" y="24637"/>
                </a:lnTo>
                <a:lnTo>
                  <a:pt x="23113" y="58547"/>
                </a:lnTo>
                <a:lnTo>
                  <a:pt x="3937" y="107950"/>
                </a:lnTo>
                <a:lnTo>
                  <a:pt x="0" y="153543"/>
                </a:lnTo>
                <a:lnTo>
                  <a:pt x="1143" y="167386"/>
                </a:lnTo>
                <a:lnTo>
                  <a:pt x="13335" y="214122"/>
                </a:lnTo>
                <a:lnTo>
                  <a:pt x="32385" y="250062"/>
                </a:lnTo>
                <a:lnTo>
                  <a:pt x="37846" y="247269"/>
                </a:lnTo>
                <a:lnTo>
                  <a:pt x="73025" y="226822"/>
                </a:lnTo>
                <a:lnTo>
                  <a:pt x="116459" y="193801"/>
                </a:lnTo>
                <a:lnTo>
                  <a:pt x="148589" y="162433"/>
                </a:lnTo>
                <a:lnTo>
                  <a:pt x="173989" y="131825"/>
                </a:lnTo>
                <a:lnTo>
                  <a:pt x="179705" y="123571"/>
                </a:lnTo>
                <a:lnTo>
                  <a:pt x="288302" y="123571"/>
                </a:lnTo>
                <a:lnTo>
                  <a:pt x="179705" y="7747"/>
                </a:lnTo>
                <a:lnTo>
                  <a:pt x="180339" y="4318"/>
                </a:lnTo>
                <a:lnTo>
                  <a:pt x="182625" y="1650"/>
                </a:lnTo>
                <a:lnTo>
                  <a:pt x="186944" y="0"/>
                </a:lnTo>
                <a:close/>
              </a:path>
              <a:path w="315595" h="250190">
                <a:moveTo>
                  <a:pt x="288302" y="123571"/>
                </a:moveTo>
                <a:lnTo>
                  <a:pt x="179705" y="123571"/>
                </a:lnTo>
                <a:lnTo>
                  <a:pt x="315213" y="152273"/>
                </a:lnTo>
                <a:lnTo>
                  <a:pt x="288302" y="123571"/>
                </a:lnTo>
                <a:close/>
              </a:path>
            </a:pathLst>
          </a:custGeom>
          <a:solidFill>
            <a:srgbClr val="343537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828039" y="2143173"/>
            <a:ext cx="75236" cy="123806"/>
          </a:xfrm>
          <a:custGeom>
            <a:avLst/>
            <a:gdLst/>
            <a:ahLst/>
            <a:cxnLst/>
            <a:rect l="l" t="t" r="r" b="b"/>
            <a:pathLst>
              <a:path w="50164" h="82550">
                <a:moveTo>
                  <a:pt x="15875" y="0"/>
                </a:moveTo>
                <a:lnTo>
                  <a:pt x="6857" y="2921"/>
                </a:lnTo>
                <a:lnTo>
                  <a:pt x="1777" y="10795"/>
                </a:lnTo>
                <a:lnTo>
                  <a:pt x="0" y="22098"/>
                </a:lnTo>
                <a:lnTo>
                  <a:pt x="1015" y="35560"/>
                </a:lnTo>
                <a:lnTo>
                  <a:pt x="14731" y="73279"/>
                </a:lnTo>
                <a:lnTo>
                  <a:pt x="25145" y="82169"/>
                </a:lnTo>
                <a:lnTo>
                  <a:pt x="49783" y="33909"/>
                </a:lnTo>
                <a:lnTo>
                  <a:pt x="47751" y="28194"/>
                </a:lnTo>
                <a:lnTo>
                  <a:pt x="41147" y="15875"/>
                </a:lnTo>
                <a:lnTo>
                  <a:pt x="29209" y="4191"/>
                </a:lnTo>
                <a:lnTo>
                  <a:pt x="15875" y="0"/>
                </a:lnTo>
                <a:close/>
              </a:path>
            </a:pathLst>
          </a:custGeom>
          <a:solidFill>
            <a:srgbClr val="F0904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804992" y="2477260"/>
            <a:ext cx="72379" cy="250469"/>
          </a:xfrm>
          <a:custGeom>
            <a:avLst/>
            <a:gdLst/>
            <a:ahLst/>
            <a:cxnLst/>
            <a:rect l="l" t="t" r="r" b="b"/>
            <a:pathLst>
              <a:path w="48260" h="167005">
                <a:moveTo>
                  <a:pt x="0" y="0"/>
                </a:moveTo>
                <a:lnTo>
                  <a:pt x="24892" y="166750"/>
                </a:lnTo>
                <a:lnTo>
                  <a:pt x="48260" y="63753"/>
                </a:lnTo>
                <a:lnTo>
                  <a:pt x="0" y="0"/>
                </a:lnTo>
                <a:close/>
              </a:path>
            </a:pathLst>
          </a:custGeom>
          <a:solidFill>
            <a:srgbClr val="B8E8F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041746" y="4380062"/>
            <a:ext cx="417131" cy="174281"/>
          </a:xfrm>
          <a:custGeom>
            <a:avLst/>
            <a:gdLst/>
            <a:ahLst/>
            <a:cxnLst/>
            <a:rect l="l" t="t" r="r" b="b"/>
            <a:pathLst>
              <a:path w="278129" h="116205">
                <a:moveTo>
                  <a:pt x="80772" y="0"/>
                </a:moveTo>
                <a:lnTo>
                  <a:pt x="0" y="29972"/>
                </a:lnTo>
                <a:lnTo>
                  <a:pt x="0" y="32512"/>
                </a:lnTo>
                <a:lnTo>
                  <a:pt x="10287" y="78486"/>
                </a:lnTo>
                <a:lnTo>
                  <a:pt x="35178" y="115824"/>
                </a:lnTo>
                <a:lnTo>
                  <a:pt x="277622" y="45593"/>
                </a:lnTo>
                <a:lnTo>
                  <a:pt x="277749" y="42925"/>
                </a:lnTo>
                <a:lnTo>
                  <a:pt x="277495" y="36195"/>
                </a:lnTo>
                <a:lnTo>
                  <a:pt x="275716" y="27178"/>
                </a:lnTo>
                <a:lnTo>
                  <a:pt x="271652" y="17525"/>
                </a:lnTo>
                <a:lnTo>
                  <a:pt x="267796" y="13081"/>
                </a:lnTo>
                <a:lnTo>
                  <a:pt x="110871" y="13081"/>
                </a:lnTo>
                <a:lnTo>
                  <a:pt x="80772" y="0"/>
                </a:lnTo>
                <a:close/>
              </a:path>
              <a:path w="278129" h="116205">
                <a:moveTo>
                  <a:pt x="235076" y="1778"/>
                </a:moveTo>
                <a:lnTo>
                  <a:pt x="221487" y="3810"/>
                </a:lnTo>
                <a:lnTo>
                  <a:pt x="110871" y="13081"/>
                </a:lnTo>
                <a:lnTo>
                  <a:pt x="267796" y="13081"/>
                </a:lnTo>
                <a:lnTo>
                  <a:pt x="264160" y="8890"/>
                </a:lnTo>
                <a:lnTo>
                  <a:pt x="252222" y="3048"/>
                </a:lnTo>
                <a:lnTo>
                  <a:pt x="235076" y="1778"/>
                </a:lnTo>
                <a:close/>
              </a:path>
            </a:pathLst>
          </a:custGeom>
          <a:solidFill>
            <a:srgbClr val="3939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142945" y="4399681"/>
            <a:ext cx="182852" cy="421892"/>
          </a:xfrm>
          <a:custGeom>
            <a:avLst/>
            <a:gdLst/>
            <a:ahLst/>
            <a:cxnLst/>
            <a:rect l="l" t="t" r="r" b="b"/>
            <a:pathLst>
              <a:path w="121920" h="281305">
                <a:moveTo>
                  <a:pt x="91312" y="0"/>
                </a:moveTo>
                <a:lnTo>
                  <a:pt x="43434" y="12191"/>
                </a:lnTo>
                <a:lnTo>
                  <a:pt x="0" y="41655"/>
                </a:lnTo>
                <a:lnTo>
                  <a:pt x="79628" y="281304"/>
                </a:lnTo>
                <a:lnTo>
                  <a:pt x="116966" y="262889"/>
                </a:lnTo>
                <a:lnTo>
                  <a:pt x="121792" y="249047"/>
                </a:lnTo>
                <a:lnTo>
                  <a:pt x="121285" y="229362"/>
                </a:lnTo>
                <a:lnTo>
                  <a:pt x="120014" y="222757"/>
                </a:lnTo>
                <a:lnTo>
                  <a:pt x="105663" y="113156"/>
                </a:lnTo>
                <a:lnTo>
                  <a:pt x="117348" y="81914"/>
                </a:lnTo>
                <a:lnTo>
                  <a:pt x="91312" y="0"/>
                </a:lnTo>
                <a:close/>
              </a:path>
            </a:pathLst>
          </a:custGeom>
          <a:solidFill>
            <a:srgbClr val="3939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40227" y="2526020"/>
            <a:ext cx="45713" cy="84759"/>
          </a:xfrm>
          <a:custGeom>
            <a:avLst/>
            <a:gdLst/>
            <a:ahLst/>
            <a:cxnLst/>
            <a:rect l="l" t="t" r="r" b="b"/>
            <a:pathLst>
              <a:path w="30479" h="56514">
                <a:moveTo>
                  <a:pt x="0" y="0"/>
                </a:moveTo>
                <a:lnTo>
                  <a:pt x="20827" y="56006"/>
                </a:lnTo>
                <a:lnTo>
                  <a:pt x="29972" y="15621"/>
                </a:lnTo>
                <a:lnTo>
                  <a:pt x="0" y="0"/>
                </a:lnTo>
                <a:close/>
              </a:path>
            </a:pathLst>
          </a:custGeom>
          <a:solidFill>
            <a:srgbClr val="DF2C2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746325" y="2572877"/>
            <a:ext cx="125711" cy="432368"/>
          </a:xfrm>
          <a:custGeom>
            <a:avLst/>
            <a:gdLst/>
            <a:ahLst/>
            <a:cxnLst/>
            <a:rect l="l" t="t" r="r" b="b"/>
            <a:pathLst>
              <a:path w="83820" h="288289">
                <a:moveTo>
                  <a:pt x="74422" y="0"/>
                </a:moveTo>
                <a:lnTo>
                  <a:pt x="0" y="226695"/>
                </a:lnTo>
                <a:lnTo>
                  <a:pt x="20827" y="287909"/>
                </a:lnTo>
                <a:lnTo>
                  <a:pt x="52197" y="260604"/>
                </a:lnTo>
                <a:lnTo>
                  <a:pt x="83438" y="24764"/>
                </a:lnTo>
                <a:lnTo>
                  <a:pt x="74422" y="0"/>
                </a:lnTo>
                <a:close/>
              </a:path>
            </a:pathLst>
          </a:custGeom>
          <a:solidFill>
            <a:srgbClr val="DF2C2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083298" y="3286188"/>
            <a:ext cx="1134252" cy="1160918"/>
          </a:xfrm>
          <a:custGeom>
            <a:avLst/>
            <a:gdLst/>
            <a:ahLst/>
            <a:cxnLst/>
            <a:rect l="l" t="t" r="r" b="b"/>
            <a:pathLst>
              <a:path w="756285" h="774064">
                <a:moveTo>
                  <a:pt x="723621" y="206883"/>
                </a:moveTo>
                <a:lnTo>
                  <a:pt x="558164" y="206883"/>
                </a:lnTo>
                <a:lnTo>
                  <a:pt x="559136" y="220472"/>
                </a:lnTo>
                <a:lnTo>
                  <a:pt x="561339" y="252476"/>
                </a:lnTo>
                <a:lnTo>
                  <a:pt x="567436" y="333375"/>
                </a:lnTo>
                <a:lnTo>
                  <a:pt x="570229" y="366268"/>
                </a:lnTo>
                <a:lnTo>
                  <a:pt x="573151" y="401320"/>
                </a:lnTo>
                <a:lnTo>
                  <a:pt x="580009" y="475742"/>
                </a:lnTo>
                <a:lnTo>
                  <a:pt x="583818" y="513969"/>
                </a:lnTo>
                <a:lnTo>
                  <a:pt x="587883" y="552196"/>
                </a:lnTo>
                <a:lnTo>
                  <a:pt x="596773" y="626364"/>
                </a:lnTo>
                <a:lnTo>
                  <a:pt x="606425" y="693928"/>
                </a:lnTo>
                <a:lnTo>
                  <a:pt x="616712" y="750697"/>
                </a:lnTo>
                <a:lnTo>
                  <a:pt x="622173" y="773684"/>
                </a:lnTo>
                <a:lnTo>
                  <a:pt x="756285" y="729361"/>
                </a:lnTo>
                <a:lnTo>
                  <a:pt x="754761" y="688467"/>
                </a:lnTo>
                <a:lnTo>
                  <a:pt x="752093" y="623824"/>
                </a:lnTo>
                <a:lnTo>
                  <a:pt x="750188" y="583311"/>
                </a:lnTo>
                <a:lnTo>
                  <a:pt x="748029" y="538607"/>
                </a:lnTo>
                <a:lnTo>
                  <a:pt x="745363" y="490728"/>
                </a:lnTo>
                <a:lnTo>
                  <a:pt x="742441" y="440563"/>
                </a:lnTo>
                <a:lnTo>
                  <a:pt x="739139" y="389255"/>
                </a:lnTo>
                <a:lnTo>
                  <a:pt x="735457" y="337693"/>
                </a:lnTo>
                <a:lnTo>
                  <a:pt x="731265" y="286766"/>
                </a:lnTo>
                <a:lnTo>
                  <a:pt x="726821" y="237617"/>
                </a:lnTo>
                <a:lnTo>
                  <a:pt x="723621" y="206883"/>
                </a:lnTo>
                <a:close/>
              </a:path>
              <a:path w="756285" h="774064">
                <a:moveTo>
                  <a:pt x="18414" y="0"/>
                </a:moveTo>
                <a:lnTo>
                  <a:pt x="13208" y="11430"/>
                </a:lnTo>
                <a:lnTo>
                  <a:pt x="2793" y="47625"/>
                </a:lnTo>
                <a:lnTo>
                  <a:pt x="0" y="85090"/>
                </a:lnTo>
                <a:lnTo>
                  <a:pt x="888" y="97536"/>
                </a:lnTo>
                <a:lnTo>
                  <a:pt x="19812" y="155956"/>
                </a:lnTo>
                <a:lnTo>
                  <a:pt x="53721" y="191643"/>
                </a:lnTo>
                <a:lnTo>
                  <a:pt x="94487" y="205740"/>
                </a:lnTo>
                <a:lnTo>
                  <a:pt x="150622" y="214757"/>
                </a:lnTo>
                <a:lnTo>
                  <a:pt x="217170" y="219329"/>
                </a:lnTo>
                <a:lnTo>
                  <a:pt x="288925" y="220472"/>
                </a:lnTo>
                <a:lnTo>
                  <a:pt x="325374" y="219964"/>
                </a:lnTo>
                <a:lnTo>
                  <a:pt x="395986" y="217805"/>
                </a:lnTo>
                <a:lnTo>
                  <a:pt x="459486" y="214376"/>
                </a:lnTo>
                <a:lnTo>
                  <a:pt x="530733" y="209296"/>
                </a:lnTo>
                <a:lnTo>
                  <a:pt x="558164" y="206883"/>
                </a:lnTo>
                <a:lnTo>
                  <a:pt x="723621" y="206883"/>
                </a:lnTo>
                <a:lnTo>
                  <a:pt x="716788" y="148463"/>
                </a:lnTo>
                <a:lnTo>
                  <a:pt x="711200" y="110490"/>
                </a:lnTo>
                <a:lnTo>
                  <a:pt x="698753" y="52324"/>
                </a:lnTo>
                <a:lnTo>
                  <a:pt x="684784" y="24638"/>
                </a:lnTo>
                <a:lnTo>
                  <a:pt x="18414" y="0"/>
                </a:lnTo>
                <a:close/>
              </a:path>
            </a:pathLst>
          </a:custGeom>
          <a:solidFill>
            <a:srgbClr val="39399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006422" y="4553771"/>
            <a:ext cx="1858041" cy="21315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370440" y="7591775"/>
            <a:ext cx="45713" cy="53332"/>
          </a:xfrm>
          <a:custGeom>
            <a:avLst/>
            <a:gdLst/>
            <a:ahLst/>
            <a:cxnLst/>
            <a:rect l="l" t="t" r="r" b="b"/>
            <a:pathLst>
              <a:path w="30479" h="35560">
                <a:moveTo>
                  <a:pt x="14350" y="0"/>
                </a:moveTo>
                <a:lnTo>
                  <a:pt x="0" y="9143"/>
                </a:lnTo>
                <a:lnTo>
                  <a:pt x="0" y="26034"/>
                </a:lnTo>
                <a:lnTo>
                  <a:pt x="14350" y="35178"/>
                </a:lnTo>
                <a:lnTo>
                  <a:pt x="30099" y="26034"/>
                </a:lnTo>
                <a:lnTo>
                  <a:pt x="30099" y="9143"/>
                </a:lnTo>
                <a:lnTo>
                  <a:pt x="1435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748422" y="7845865"/>
            <a:ext cx="44761" cy="51427"/>
          </a:xfrm>
          <a:custGeom>
            <a:avLst/>
            <a:gdLst/>
            <a:ahLst/>
            <a:cxnLst/>
            <a:rect l="l" t="t" r="r" b="b"/>
            <a:pathLst>
              <a:path w="29845" h="34289">
                <a:moveTo>
                  <a:pt x="15620" y="0"/>
                </a:moveTo>
                <a:lnTo>
                  <a:pt x="0" y="7747"/>
                </a:lnTo>
                <a:lnTo>
                  <a:pt x="0" y="26035"/>
                </a:lnTo>
                <a:lnTo>
                  <a:pt x="15620" y="33782"/>
                </a:lnTo>
                <a:lnTo>
                  <a:pt x="29844" y="26035"/>
                </a:lnTo>
                <a:lnTo>
                  <a:pt x="29844" y="7747"/>
                </a:lnTo>
                <a:lnTo>
                  <a:pt x="1562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46325" y="7955195"/>
            <a:ext cx="51427" cy="76188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26415" y="0"/>
                </a:moveTo>
                <a:lnTo>
                  <a:pt x="7620" y="0"/>
                </a:lnTo>
                <a:lnTo>
                  <a:pt x="0" y="7620"/>
                </a:lnTo>
                <a:lnTo>
                  <a:pt x="0" y="43180"/>
                </a:lnTo>
                <a:lnTo>
                  <a:pt x="7620" y="50800"/>
                </a:lnTo>
                <a:lnTo>
                  <a:pt x="26415" y="50800"/>
                </a:lnTo>
                <a:lnTo>
                  <a:pt x="33909" y="43180"/>
                </a:lnTo>
                <a:lnTo>
                  <a:pt x="33909" y="7620"/>
                </a:lnTo>
                <a:lnTo>
                  <a:pt x="26415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746325" y="8062620"/>
            <a:ext cx="51427" cy="78091"/>
          </a:xfrm>
          <a:custGeom>
            <a:avLst/>
            <a:gdLst/>
            <a:ahLst/>
            <a:cxnLst/>
            <a:rect l="l" t="t" r="r" b="b"/>
            <a:pathLst>
              <a:path w="34289" h="52070">
                <a:moveTo>
                  <a:pt x="26415" y="0"/>
                </a:moveTo>
                <a:lnTo>
                  <a:pt x="7620" y="0"/>
                </a:lnTo>
                <a:lnTo>
                  <a:pt x="0" y="7619"/>
                </a:lnTo>
                <a:lnTo>
                  <a:pt x="0" y="44576"/>
                </a:lnTo>
                <a:lnTo>
                  <a:pt x="7620" y="52069"/>
                </a:lnTo>
                <a:lnTo>
                  <a:pt x="26415" y="52069"/>
                </a:lnTo>
                <a:lnTo>
                  <a:pt x="33909" y="44576"/>
                </a:lnTo>
                <a:lnTo>
                  <a:pt x="33909" y="7619"/>
                </a:lnTo>
                <a:lnTo>
                  <a:pt x="26415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746325" y="8197474"/>
            <a:ext cx="51427" cy="78091"/>
          </a:xfrm>
          <a:custGeom>
            <a:avLst/>
            <a:gdLst/>
            <a:ahLst/>
            <a:cxnLst/>
            <a:rect l="l" t="t" r="r" b="b"/>
            <a:pathLst>
              <a:path w="34289" h="52070">
                <a:moveTo>
                  <a:pt x="26415" y="0"/>
                </a:moveTo>
                <a:lnTo>
                  <a:pt x="7620" y="0"/>
                </a:lnTo>
                <a:lnTo>
                  <a:pt x="0" y="7620"/>
                </a:lnTo>
                <a:lnTo>
                  <a:pt x="0" y="44577"/>
                </a:lnTo>
                <a:lnTo>
                  <a:pt x="7620" y="52070"/>
                </a:lnTo>
                <a:lnTo>
                  <a:pt x="26415" y="52070"/>
                </a:lnTo>
                <a:lnTo>
                  <a:pt x="33909" y="44577"/>
                </a:lnTo>
                <a:lnTo>
                  <a:pt x="33909" y="7620"/>
                </a:lnTo>
                <a:lnTo>
                  <a:pt x="26415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746325" y="8334230"/>
            <a:ext cx="51427" cy="76188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26415" y="0"/>
                </a:moveTo>
                <a:lnTo>
                  <a:pt x="7620" y="0"/>
                </a:lnTo>
                <a:lnTo>
                  <a:pt x="0" y="7493"/>
                </a:lnTo>
                <a:lnTo>
                  <a:pt x="0" y="43205"/>
                </a:lnTo>
                <a:lnTo>
                  <a:pt x="7620" y="50774"/>
                </a:lnTo>
                <a:lnTo>
                  <a:pt x="26415" y="50774"/>
                </a:lnTo>
                <a:lnTo>
                  <a:pt x="33909" y="43205"/>
                </a:lnTo>
                <a:lnTo>
                  <a:pt x="33909" y="7493"/>
                </a:lnTo>
                <a:lnTo>
                  <a:pt x="26415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748422" y="8498301"/>
            <a:ext cx="44761" cy="53332"/>
          </a:xfrm>
          <a:custGeom>
            <a:avLst/>
            <a:gdLst/>
            <a:ahLst/>
            <a:cxnLst/>
            <a:rect l="l" t="t" r="r" b="b"/>
            <a:pathLst>
              <a:path w="29845" h="35560">
                <a:moveTo>
                  <a:pt x="15620" y="0"/>
                </a:moveTo>
                <a:lnTo>
                  <a:pt x="0" y="9131"/>
                </a:lnTo>
                <a:lnTo>
                  <a:pt x="0" y="26060"/>
                </a:lnTo>
                <a:lnTo>
                  <a:pt x="15620" y="35179"/>
                </a:lnTo>
                <a:lnTo>
                  <a:pt x="29844" y="26060"/>
                </a:lnTo>
                <a:lnTo>
                  <a:pt x="29844" y="9131"/>
                </a:lnTo>
                <a:lnTo>
                  <a:pt x="15620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972650" y="5216037"/>
            <a:ext cx="5208419" cy="1543688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marR="7619" defTabSz="1371417">
              <a:spcBef>
                <a:spcPts val="157"/>
              </a:spcBef>
            </a:pP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Mewujudkan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masyarakat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Indonesia yang mandiri,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maju, 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adil, dan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makmur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melalui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percepatan pembangunan di  berbagai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bidang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dengan menekankan terbangunnya  </a:t>
            </a:r>
            <a:r>
              <a:rPr sz="1650" b="1" dirty="0">
                <a:solidFill>
                  <a:prstClr val="black"/>
                </a:solidFill>
                <a:latin typeface="Arial"/>
                <a:cs typeface="Arial"/>
              </a:rPr>
              <a:t>struktur perekonomian </a:t>
            </a:r>
            <a:r>
              <a:rPr sz="1650" b="1" spc="-15" dirty="0">
                <a:solidFill>
                  <a:prstClr val="black"/>
                </a:solidFill>
                <a:latin typeface="Arial"/>
                <a:cs typeface="Arial"/>
              </a:rPr>
              <a:t>yang </a:t>
            </a:r>
            <a:r>
              <a:rPr sz="1650" b="1" spc="-7" dirty="0">
                <a:solidFill>
                  <a:prstClr val="black"/>
                </a:solidFill>
                <a:latin typeface="Arial"/>
                <a:cs typeface="Arial"/>
              </a:rPr>
              <a:t>kokoh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berlandaskan  </a:t>
            </a:r>
            <a:r>
              <a:rPr sz="1650" b="1" spc="-7" dirty="0">
                <a:solidFill>
                  <a:prstClr val="black"/>
                </a:solidFill>
                <a:latin typeface="Arial"/>
                <a:cs typeface="Arial"/>
              </a:rPr>
              <a:t>keunggulan </a:t>
            </a:r>
            <a:r>
              <a:rPr sz="1650" b="1" dirty="0">
                <a:solidFill>
                  <a:prstClr val="black"/>
                </a:solidFill>
                <a:latin typeface="Arial"/>
                <a:cs typeface="Arial"/>
              </a:rPr>
              <a:t>kompetitif di berbagai </a:t>
            </a:r>
            <a:r>
              <a:rPr sz="1650" b="1" spc="-7" dirty="0">
                <a:solidFill>
                  <a:prstClr val="black"/>
                </a:solidFill>
                <a:latin typeface="Arial"/>
                <a:cs typeface="Arial"/>
              </a:rPr>
              <a:t>wilayah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yang  </a:t>
            </a:r>
            <a:r>
              <a:rPr sz="1650" dirty="0">
                <a:solidFill>
                  <a:srgbClr val="C00000"/>
                </a:solidFill>
                <a:latin typeface="Arial"/>
                <a:cs typeface="Arial"/>
              </a:rPr>
              <a:t>didukung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oleh </a:t>
            </a:r>
            <a:r>
              <a:rPr sz="1650" b="1" spc="-7" dirty="0">
                <a:solidFill>
                  <a:prstClr val="black"/>
                </a:solidFill>
                <a:latin typeface="Arial"/>
                <a:cs typeface="Arial"/>
              </a:rPr>
              <a:t>SDM </a:t>
            </a:r>
            <a:r>
              <a:rPr sz="1650" b="1" dirty="0">
                <a:solidFill>
                  <a:prstClr val="black"/>
                </a:solidFill>
                <a:latin typeface="Arial"/>
                <a:cs typeface="Arial"/>
              </a:rPr>
              <a:t>berkualitas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dan berdaya</a:t>
            </a:r>
            <a:r>
              <a:rPr sz="1650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50" spc="-7" dirty="0">
                <a:solidFill>
                  <a:srgbClr val="C00000"/>
                </a:solidFill>
                <a:latin typeface="Arial"/>
                <a:cs typeface="Arial"/>
              </a:rPr>
              <a:t>saing</a:t>
            </a:r>
            <a:endParaRPr sz="1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918132" y="6909130"/>
            <a:ext cx="9381629" cy="217879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2657121" marR="7619" defTabSz="1371417">
              <a:spcBef>
                <a:spcPts val="150"/>
              </a:spcBef>
            </a:pP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Memantapkan pembangunan secara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menyeluruh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di berbagai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bidang 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dengan menekankan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pencapaian daya saing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kompetitif perekonomian  berlandaskan keunggulan sumber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daya alam dan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sumber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daya manusia  berkualitas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serta kemampuan IPTEK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yang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terus</a:t>
            </a:r>
            <a:r>
              <a:rPr sz="1650" spc="-1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meningkat</a:t>
            </a:r>
            <a:endParaRPr sz="1650">
              <a:solidFill>
                <a:prstClr val="black"/>
              </a:solidFill>
              <a:latin typeface="Arial"/>
              <a:cs typeface="Arial"/>
            </a:endParaRPr>
          </a:p>
          <a:p>
            <a:pPr marL="19047" marR="2855214" defTabSz="1371417">
              <a:spcBef>
                <a:spcPts val="960"/>
              </a:spcBef>
            </a:pP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Memantapkan penataan kembali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Indonesia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di segala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bidang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dengan  menekankan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upaya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peningkatan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kualitas SDM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termasuk  pengembangan kemampuan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ilmu dan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teknologi serta penguatan</a:t>
            </a:r>
            <a:r>
              <a:rPr sz="1650" spc="-2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daya  saing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perekonomian</a:t>
            </a:r>
            <a:endParaRPr sz="1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367350" y="9132684"/>
            <a:ext cx="6741707" cy="781941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marR="7619" defTabSz="1371417">
              <a:spcBef>
                <a:spcPts val="157"/>
              </a:spcBef>
            </a:pP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Menata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kembali dan membangun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Indonesia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di segala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bidang yang 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ditujukan untuk menciptakan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Indonesia yang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aman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dan damai, yang adil  dan demokratis dan yang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tingkat kesejahteraan </a:t>
            </a:r>
            <a:r>
              <a:rPr sz="1650" spc="-7" dirty="0">
                <a:solidFill>
                  <a:prstClr val="black"/>
                </a:solidFill>
                <a:latin typeface="Arial"/>
                <a:cs typeface="Arial"/>
              </a:rPr>
              <a:t>rakyatnya</a:t>
            </a:r>
            <a:r>
              <a:rPr sz="165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prstClr val="black"/>
                </a:solidFill>
                <a:latin typeface="Arial"/>
                <a:cs typeface="Arial"/>
              </a:rPr>
              <a:t>meningkat</a:t>
            </a:r>
            <a:endParaRPr sz="1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493213" y="701747"/>
            <a:ext cx="17336022" cy="5732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lang="en-US" sz="4000" spc="-495" dirty="0" err="1"/>
              <a:t>Arahan</a:t>
            </a:r>
            <a:r>
              <a:rPr lang="en-US" sz="4000" spc="-495" dirty="0"/>
              <a:t>  </a:t>
            </a:r>
            <a:r>
              <a:rPr lang="en-US" sz="4000" spc="-525" dirty="0"/>
              <a:t>RPJPN  </a:t>
            </a:r>
            <a:r>
              <a:rPr lang="en-US" sz="4000" spc="-202" dirty="0"/>
              <a:t>2005-2025 </a:t>
            </a:r>
            <a:r>
              <a:rPr lang="en-US" sz="4000" spc="-480" dirty="0" err="1"/>
              <a:t>Untuk</a:t>
            </a:r>
            <a:r>
              <a:rPr lang="en-US" sz="4000" spc="-480" dirty="0"/>
              <a:t>  </a:t>
            </a:r>
            <a:r>
              <a:rPr lang="en-US" sz="4000" spc="-592" dirty="0"/>
              <a:t>RPJMN  </a:t>
            </a:r>
            <a:r>
              <a:rPr lang="en-US" sz="4000" spc="-232" dirty="0"/>
              <a:t>2020-2024 </a:t>
            </a:r>
            <a:r>
              <a:rPr lang="en-US" sz="4000" spc="-420" dirty="0"/>
              <a:t>(</a:t>
            </a:r>
            <a:r>
              <a:rPr lang="en-US" sz="4000" spc="-420" dirty="0" err="1"/>
              <a:t>Tahap</a:t>
            </a:r>
            <a:r>
              <a:rPr lang="en-US" sz="4000" spc="15" dirty="0"/>
              <a:t> </a:t>
            </a:r>
            <a:r>
              <a:rPr lang="en-US" sz="4000" spc="-322" dirty="0"/>
              <a:t>IV)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540062" y="1337673"/>
            <a:ext cx="4512249" cy="2230543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8095" marR="7619" indent="3809" algn="ctr" defTabSz="1371417">
              <a:spcBef>
                <a:spcPts val="157"/>
              </a:spcBef>
            </a:pPr>
            <a:r>
              <a:rPr sz="2100" b="1" spc="-7" dirty="0">
                <a:solidFill>
                  <a:srgbClr val="053B7B"/>
                </a:solidFill>
                <a:latin typeface="Arial"/>
                <a:cs typeface="Arial"/>
              </a:rPr>
              <a:t>Visi Pembangunan </a:t>
            </a:r>
            <a:r>
              <a:rPr sz="2100" b="1" dirty="0">
                <a:solidFill>
                  <a:srgbClr val="053B7B"/>
                </a:solidFill>
                <a:latin typeface="Arial"/>
                <a:cs typeface="Arial"/>
              </a:rPr>
              <a:t>2005-2025  </a:t>
            </a:r>
            <a:r>
              <a:rPr sz="2100" b="1" spc="-7" dirty="0">
                <a:solidFill>
                  <a:srgbClr val="053B7B"/>
                </a:solidFill>
                <a:latin typeface="Arial"/>
                <a:cs typeface="Arial"/>
              </a:rPr>
              <a:t>INDONESIA </a:t>
            </a:r>
            <a:r>
              <a:rPr sz="2100" b="1" spc="-67" dirty="0">
                <a:solidFill>
                  <a:srgbClr val="053B7B"/>
                </a:solidFill>
                <a:latin typeface="Arial"/>
                <a:cs typeface="Arial"/>
              </a:rPr>
              <a:t>YANG </a:t>
            </a:r>
            <a:r>
              <a:rPr sz="2100" b="1" spc="-15" dirty="0">
                <a:solidFill>
                  <a:srgbClr val="053B7B"/>
                </a:solidFill>
                <a:latin typeface="Arial"/>
                <a:cs typeface="Arial"/>
              </a:rPr>
              <a:t>MANDIRI, MAJU,  </a:t>
            </a:r>
            <a:r>
              <a:rPr sz="2100" b="1" spc="-22" dirty="0">
                <a:solidFill>
                  <a:srgbClr val="053B7B"/>
                </a:solidFill>
                <a:latin typeface="Arial"/>
                <a:cs typeface="Arial"/>
              </a:rPr>
              <a:t>ADIL </a:t>
            </a:r>
            <a:r>
              <a:rPr sz="2100" b="1" spc="-30" dirty="0">
                <a:solidFill>
                  <a:srgbClr val="053B7B"/>
                </a:solidFill>
                <a:latin typeface="Arial"/>
                <a:cs typeface="Arial"/>
              </a:rPr>
              <a:t>DAN</a:t>
            </a:r>
            <a:r>
              <a:rPr sz="2100" b="1" spc="60" dirty="0">
                <a:solidFill>
                  <a:srgbClr val="053B7B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srgbClr val="053B7B"/>
                </a:solidFill>
                <a:latin typeface="Arial"/>
                <a:cs typeface="Arial"/>
              </a:rPr>
              <a:t>MAKMUR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  <a:p>
            <a:pPr marL="154284" marR="189521" indent="-1905" algn="ctr" defTabSz="1371417">
              <a:lnSpc>
                <a:spcPct val="90300"/>
              </a:lnSpc>
              <a:spcBef>
                <a:spcPts val="1897"/>
              </a:spcBef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Sasaran Pokok Pembangunan Jangka  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Panjang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Nasional 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diupayakan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secara  bertahap melalui RPJMN lima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tahunan  sebagai</a:t>
            </a:r>
            <a:r>
              <a:rPr sz="1800" b="1" spc="-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berikut: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69017" y="7880950"/>
            <a:ext cx="409512" cy="544360"/>
          </a:xfrm>
          <a:prstGeom prst="rect">
            <a:avLst/>
          </a:prstGeom>
          <a:solidFill>
            <a:srgbClr val="F69F15"/>
          </a:solidFill>
        </p:spPr>
        <p:txBody>
          <a:bodyPr vert="horz" wrap="square" lIns="0" tIns="127615" rIns="0" bIns="0" rtlCol="0">
            <a:spAutoFit/>
          </a:bodyPr>
          <a:lstStyle/>
          <a:p>
            <a:pPr algn="ctr" defTabSz="1371417">
              <a:spcBef>
                <a:spcPts val="1005"/>
              </a:spcBef>
            </a:pPr>
            <a:r>
              <a:rPr spc="-7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397884" y="6812428"/>
            <a:ext cx="408559" cy="603982"/>
          </a:xfrm>
          <a:prstGeom prst="rect">
            <a:avLst/>
          </a:prstGeom>
          <a:solidFill>
            <a:srgbClr val="929D21"/>
          </a:solidFill>
        </p:spPr>
        <p:txBody>
          <a:bodyPr vert="horz" wrap="square" lIns="0" tIns="186661" rIns="0" bIns="0" rtlCol="0">
            <a:spAutoFit/>
          </a:bodyPr>
          <a:lstStyle/>
          <a:p>
            <a:pPr marL="128570" defTabSz="1371417">
              <a:spcBef>
                <a:spcPts val="1470"/>
              </a:spcBef>
            </a:pPr>
            <a:r>
              <a:rPr spc="-75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726576" y="5743716"/>
            <a:ext cx="408559" cy="586673"/>
          </a:xfrm>
          <a:prstGeom prst="rect">
            <a:avLst/>
          </a:prstGeom>
          <a:solidFill>
            <a:srgbClr val="2F7B37"/>
          </a:solidFill>
        </p:spPr>
        <p:txBody>
          <a:bodyPr vert="horz" wrap="square" lIns="0" tIns="169519" rIns="0" bIns="0" rtlCol="0">
            <a:spAutoFit/>
          </a:bodyPr>
          <a:lstStyle/>
          <a:p>
            <a:pPr marL="88571" defTabSz="1371417">
              <a:spcBef>
                <a:spcPts val="1335"/>
              </a:spcBef>
            </a:pPr>
            <a:r>
              <a:rPr spc="-75" dirty="0">
                <a:solidFill>
                  <a:srgbClr val="FFFFFF"/>
                </a:solidFill>
                <a:latin typeface="Arial"/>
                <a:cs typeface="Arial"/>
              </a:rPr>
              <a:t>III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063271" y="4674985"/>
            <a:ext cx="408559" cy="594366"/>
          </a:xfrm>
          <a:prstGeom prst="rect">
            <a:avLst/>
          </a:prstGeom>
          <a:solidFill>
            <a:srgbClr val="205D61"/>
          </a:solidFill>
        </p:spPr>
        <p:txBody>
          <a:bodyPr vert="horz" wrap="square" lIns="0" tIns="177138" rIns="0" bIns="0" rtlCol="0">
            <a:spAutoFit/>
          </a:bodyPr>
          <a:lstStyle/>
          <a:p>
            <a:pPr marL="55238" defTabSz="1371417">
              <a:spcBef>
                <a:spcPts val="1395"/>
              </a:spcBef>
            </a:pPr>
            <a:r>
              <a:rPr spc="-171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3733199" y="3260781"/>
            <a:ext cx="3752271" cy="18002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733199" y="3260781"/>
            <a:ext cx="3752271" cy="1724501"/>
          </a:xfrm>
          <a:prstGeom prst="rect">
            <a:avLst/>
          </a:prstGeom>
          <a:ln w="6350">
            <a:solidFill>
              <a:srgbClr val="A4A4A4"/>
            </a:solidFill>
          </a:ln>
        </p:spPr>
        <p:txBody>
          <a:bodyPr vert="horz" wrap="square" lIns="0" tIns="61903" rIns="0" bIns="0" rtlCol="0">
            <a:spAutoFit/>
          </a:bodyPr>
          <a:lstStyle/>
          <a:p>
            <a:pPr marL="846660" defTabSz="1371417">
              <a:spcBef>
                <a:spcPts val="487"/>
              </a:spcBef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TIGA </a:t>
            </a:r>
            <a:r>
              <a:rPr sz="1800" b="1" spc="-82" dirty="0">
                <a:solidFill>
                  <a:prstClr val="black"/>
                </a:solidFill>
                <a:latin typeface="Arial"/>
                <a:cs typeface="Arial"/>
              </a:rPr>
              <a:t>KATA</a:t>
            </a:r>
            <a:r>
              <a:rPr sz="18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KUNCI: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652376" marR="558091" indent="-514281" defTabSz="1371417">
              <a:buFontTx/>
              <a:buAutoNum type="alphaLcPeriod"/>
              <a:tabLst>
                <a:tab pos="652376" algn="l"/>
                <a:tab pos="653326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Struktur Perekonomian  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yang</a:t>
            </a:r>
            <a:r>
              <a:rPr sz="1800" b="1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Kokoh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652376" indent="-514281" defTabSz="1371417">
              <a:buFontTx/>
              <a:buAutoNum type="alphaLcPeriod"/>
              <a:tabLst>
                <a:tab pos="652376" algn="l"/>
                <a:tab pos="653326" algn="l"/>
              </a:tabLst>
            </a:pP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Keunggulan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Kompetitif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652376" defTabSz="1371417">
              <a:spcBef>
                <a:spcPts val="7"/>
              </a:spcBef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Wilayah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652376" indent="-514281" defTabSz="1371417">
              <a:buFontTx/>
              <a:buAutoNum type="alphaLcPeriod" startAt="3"/>
              <a:tabLst>
                <a:tab pos="652376" algn="l"/>
                <a:tab pos="653326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SDM</a:t>
            </a:r>
            <a:r>
              <a:rPr sz="1800" b="1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Berkualitas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471828" y="4900045"/>
            <a:ext cx="3120861" cy="343360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43808" defTabSz="1371417">
              <a:spcBef>
                <a:spcPts val="157"/>
              </a:spcBef>
            </a:pP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RPJMN 2020 -</a:t>
            </a:r>
            <a:r>
              <a:rPr sz="2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135135" y="5971633"/>
            <a:ext cx="3120861" cy="342398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96190" defTabSz="1371417">
              <a:spcBef>
                <a:spcPts val="150"/>
              </a:spcBef>
            </a:pP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RPJMN 2015 -</a:t>
            </a:r>
            <a:r>
              <a:rPr sz="2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806443" y="7056936"/>
            <a:ext cx="3120861" cy="342398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81904" defTabSz="1371417">
              <a:spcBef>
                <a:spcPts val="150"/>
              </a:spcBef>
            </a:pP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RPJMN 2010 -</a:t>
            </a:r>
            <a:r>
              <a:rPr sz="2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srgbClr val="FFFFFF"/>
                </a:solidFill>
                <a:latin typeface="Arial"/>
                <a:cs typeface="Arial"/>
              </a:rPr>
              <a:t>2014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477673" y="8086811"/>
            <a:ext cx="3120861" cy="342398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3" defTabSz="1371417">
              <a:spcBef>
                <a:spcPts val="150"/>
              </a:spcBef>
            </a:pPr>
            <a:r>
              <a:rPr sz="2100" b="1" dirty="0">
                <a:solidFill>
                  <a:prstClr val="black"/>
                </a:solidFill>
                <a:latin typeface="Arial"/>
                <a:cs typeface="Arial"/>
              </a:rPr>
              <a:t>RPJMN 2005 -</a:t>
            </a:r>
            <a:r>
              <a:rPr sz="2100" b="1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prstClr val="black"/>
                </a:solidFill>
                <a:latin typeface="Arial"/>
                <a:cs typeface="Arial"/>
              </a:rPr>
              <a:t>2009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7299761" y="9673390"/>
            <a:ext cx="881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570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2184" y="82620"/>
            <a:ext cx="750910" cy="77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459" y="843513"/>
            <a:ext cx="660933" cy="327327"/>
          </a:xfrm>
          <a:prstGeom prst="rect">
            <a:avLst/>
          </a:prstGeom>
        </p:spPr>
        <p:txBody>
          <a:bodyPr vert="horz" wrap="square" lIns="0" tIns="44761" rIns="0" bIns="0" rtlCol="0">
            <a:spAutoFit/>
          </a:bodyPr>
          <a:lstStyle/>
          <a:p>
            <a:pPr marL="19047" marR="7619" indent="42857" defTabSz="1371417">
              <a:lnSpc>
                <a:spcPts val="1050"/>
              </a:lnSpc>
              <a:spcBef>
                <a:spcPts val="352"/>
              </a:spcBef>
            </a:pPr>
            <a:r>
              <a:rPr sz="1050" b="1" spc="-150" dirty="0">
                <a:solidFill>
                  <a:srgbClr val="7E5F00"/>
                </a:solidFill>
                <a:latin typeface="Arial"/>
                <a:cs typeface="Arial"/>
              </a:rPr>
              <a:t>REPUBLIK  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105" dirty="0">
                <a:solidFill>
                  <a:srgbClr val="7E5F00"/>
                </a:solidFill>
                <a:latin typeface="Arial"/>
                <a:cs typeface="Arial"/>
              </a:rPr>
              <a:t>D</a:t>
            </a:r>
            <a:r>
              <a:rPr sz="1050" b="1" spc="-120" dirty="0">
                <a:solidFill>
                  <a:srgbClr val="7E5F00"/>
                </a:solidFill>
                <a:latin typeface="Arial"/>
                <a:cs typeface="Arial"/>
              </a:rPr>
              <a:t>O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202" dirty="0">
                <a:solidFill>
                  <a:srgbClr val="7E5F00"/>
                </a:solidFill>
                <a:latin typeface="Arial"/>
                <a:cs typeface="Arial"/>
              </a:rPr>
              <a:t>E</a:t>
            </a:r>
            <a:r>
              <a:rPr sz="1050" b="1" spc="-217" dirty="0">
                <a:solidFill>
                  <a:srgbClr val="7E5F00"/>
                </a:solidFill>
                <a:latin typeface="Arial"/>
                <a:cs typeface="Arial"/>
              </a:rPr>
              <a:t>S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127" dirty="0">
                <a:solidFill>
                  <a:srgbClr val="7E5F00"/>
                </a:solidFill>
                <a:latin typeface="Arial"/>
                <a:cs typeface="Arial"/>
              </a:rPr>
              <a:t>A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92314" y="5557360"/>
            <a:ext cx="4140831" cy="2143747"/>
          </a:xfrm>
          <a:custGeom>
            <a:avLst/>
            <a:gdLst/>
            <a:ahLst/>
            <a:cxnLst/>
            <a:rect l="l" t="t" r="r" b="b"/>
            <a:pathLst>
              <a:path w="2760979" h="1429385">
                <a:moveTo>
                  <a:pt x="2542667" y="0"/>
                </a:moveTo>
                <a:lnTo>
                  <a:pt x="238125" y="0"/>
                </a:lnTo>
                <a:lnTo>
                  <a:pt x="190153" y="4840"/>
                </a:lnTo>
                <a:lnTo>
                  <a:pt x="145464" y="18722"/>
                </a:lnTo>
                <a:lnTo>
                  <a:pt x="105016" y="40685"/>
                </a:lnTo>
                <a:lnTo>
                  <a:pt x="69770" y="69770"/>
                </a:lnTo>
                <a:lnTo>
                  <a:pt x="40685" y="105016"/>
                </a:lnTo>
                <a:lnTo>
                  <a:pt x="18722" y="145464"/>
                </a:lnTo>
                <a:lnTo>
                  <a:pt x="4840" y="190153"/>
                </a:lnTo>
                <a:lnTo>
                  <a:pt x="0" y="238125"/>
                </a:lnTo>
                <a:lnTo>
                  <a:pt x="0" y="1190752"/>
                </a:lnTo>
                <a:lnTo>
                  <a:pt x="4840" y="1238723"/>
                </a:lnTo>
                <a:lnTo>
                  <a:pt x="18722" y="1283412"/>
                </a:lnTo>
                <a:lnTo>
                  <a:pt x="40685" y="1323860"/>
                </a:lnTo>
                <a:lnTo>
                  <a:pt x="69770" y="1359106"/>
                </a:lnTo>
                <a:lnTo>
                  <a:pt x="105016" y="1388191"/>
                </a:lnTo>
                <a:lnTo>
                  <a:pt x="145464" y="1410154"/>
                </a:lnTo>
                <a:lnTo>
                  <a:pt x="190153" y="1424036"/>
                </a:lnTo>
                <a:lnTo>
                  <a:pt x="238125" y="1428877"/>
                </a:lnTo>
                <a:lnTo>
                  <a:pt x="2542667" y="1428877"/>
                </a:lnTo>
                <a:lnTo>
                  <a:pt x="2592749" y="1423108"/>
                </a:lnTo>
                <a:lnTo>
                  <a:pt x="2638710" y="1406679"/>
                </a:lnTo>
                <a:lnTo>
                  <a:pt x="2679243" y="1380900"/>
                </a:lnTo>
                <a:lnTo>
                  <a:pt x="2713043" y="1347087"/>
                </a:lnTo>
                <a:lnTo>
                  <a:pt x="2738804" y="1306551"/>
                </a:lnTo>
                <a:lnTo>
                  <a:pt x="2755218" y="1260606"/>
                </a:lnTo>
                <a:lnTo>
                  <a:pt x="2760980" y="1210564"/>
                </a:lnTo>
                <a:lnTo>
                  <a:pt x="2760980" y="218313"/>
                </a:lnTo>
                <a:lnTo>
                  <a:pt x="2755218" y="168270"/>
                </a:lnTo>
                <a:lnTo>
                  <a:pt x="2738804" y="122325"/>
                </a:lnTo>
                <a:lnTo>
                  <a:pt x="2713043" y="81789"/>
                </a:lnTo>
                <a:lnTo>
                  <a:pt x="2679243" y="47976"/>
                </a:lnTo>
                <a:lnTo>
                  <a:pt x="2638710" y="22197"/>
                </a:lnTo>
                <a:lnTo>
                  <a:pt x="2592749" y="5768"/>
                </a:lnTo>
                <a:lnTo>
                  <a:pt x="2542667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1260" y="4049328"/>
            <a:ext cx="4142014" cy="3651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652249" y="5557360"/>
            <a:ext cx="4140831" cy="2143747"/>
          </a:xfrm>
          <a:custGeom>
            <a:avLst/>
            <a:gdLst/>
            <a:ahLst/>
            <a:cxnLst/>
            <a:rect l="l" t="t" r="r" b="b"/>
            <a:pathLst>
              <a:path w="2760979" h="1429385">
                <a:moveTo>
                  <a:pt x="2542666" y="0"/>
                </a:moveTo>
                <a:lnTo>
                  <a:pt x="238125" y="0"/>
                </a:lnTo>
                <a:lnTo>
                  <a:pt x="190117" y="4840"/>
                </a:lnTo>
                <a:lnTo>
                  <a:pt x="145411" y="18722"/>
                </a:lnTo>
                <a:lnTo>
                  <a:pt x="104961" y="40685"/>
                </a:lnTo>
                <a:lnTo>
                  <a:pt x="69723" y="69770"/>
                </a:lnTo>
                <a:lnTo>
                  <a:pt x="40652" y="105016"/>
                </a:lnTo>
                <a:lnTo>
                  <a:pt x="18704" y="145464"/>
                </a:lnTo>
                <a:lnTo>
                  <a:pt x="4835" y="190153"/>
                </a:lnTo>
                <a:lnTo>
                  <a:pt x="0" y="238125"/>
                </a:lnTo>
                <a:lnTo>
                  <a:pt x="0" y="1190752"/>
                </a:lnTo>
                <a:lnTo>
                  <a:pt x="4835" y="1238723"/>
                </a:lnTo>
                <a:lnTo>
                  <a:pt x="18704" y="1283412"/>
                </a:lnTo>
                <a:lnTo>
                  <a:pt x="40652" y="1323860"/>
                </a:lnTo>
                <a:lnTo>
                  <a:pt x="69723" y="1359106"/>
                </a:lnTo>
                <a:lnTo>
                  <a:pt x="104961" y="1388191"/>
                </a:lnTo>
                <a:lnTo>
                  <a:pt x="145411" y="1410154"/>
                </a:lnTo>
                <a:lnTo>
                  <a:pt x="190117" y="1424036"/>
                </a:lnTo>
                <a:lnTo>
                  <a:pt x="238125" y="1428877"/>
                </a:lnTo>
                <a:lnTo>
                  <a:pt x="2542666" y="1428877"/>
                </a:lnTo>
                <a:lnTo>
                  <a:pt x="2592709" y="1423108"/>
                </a:lnTo>
                <a:lnTo>
                  <a:pt x="2638654" y="1406679"/>
                </a:lnTo>
                <a:lnTo>
                  <a:pt x="2679190" y="1380900"/>
                </a:lnTo>
                <a:lnTo>
                  <a:pt x="2713003" y="1347087"/>
                </a:lnTo>
                <a:lnTo>
                  <a:pt x="2738782" y="1306551"/>
                </a:lnTo>
                <a:lnTo>
                  <a:pt x="2755211" y="1260606"/>
                </a:lnTo>
                <a:lnTo>
                  <a:pt x="2760979" y="1210564"/>
                </a:lnTo>
                <a:lnTo>
                  <a:pt x="2760979" y="218313"/>
                </a:lnTo>
                <a:lnTo>
                  <a:pt x="2755211" y="168270"/>
                </a:lnTo>
                <a:lnTo>
                  <a:pt x="2738782" y="122325"/>
                </a:lnTo>
                <a:lnTo>
                  <a:pt x="2713003" y="81789"/>
                </a:lnTo>
                <a:lnTo>
                  <a:pt x="2679190" y="47976"/>
                </a:lnTo>
                <a:lnTo>
                  <a:pt x="2638654" y="22197"/>
                </a:lnTo>
                <a:lnTo>
                  <a:pt x="2592709" y="5768"/>
                </a:lnTo>
                <a:lnTo>
                  <a:pt x="254266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272377" y="3174144"/>
            <a:ext cx="4140640" cy="4526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93213" y="604798"/>
            <a:ext cx="17336022" cy="7671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pc="-517" dirty="0"/>
              <a:t>MODAL</a:t>
            </a:r>
            <a:r>
              <a:rPr spc="-277" dirty="0"/>
              <a:t> </a:t>
            </a:r>
            <a:r>
              <a:rPr spc="-495" dirty="0"/>
              <a:t>DASAR</a:t>
            </a: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095" defTabSz="1371417">
              <a:lnSpc>
                <a:spcPts val="1650"/>
              </a:lnSpc>
            </a:pPr>
            <a:fld id="{81D60167-4931-47E6-BA6A-407CBD079E47}" type="slidenum">
              <a:rPr spc="-75" dirty="0">
                <a:solidFill>
                  <a:prstClr val="white"/>
                </a:solidFill>
              </a:rPr>
              <a:pPr marL="38095" defTabSz="1371417">
                <a:lnSpc>
                  <a:spcPts val="1650"/>
                </a:lnSpc>
              </a:pPr>
              <a:t>18</a:t>
            </a:fld>
            <a:endParaRPr spc="-75" dirty="0">
              <a:solidFill>
                <a:prstClr val="white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5243" y="6031443"/>
            <a:ext cx="2742777" cy="1140687"/>
          </a:xfrm>
          <a:prstGeom prst="rect">
            <a:avLst/>
          </a:prstGeom>
        </p:spPr>
        <p:txBody>
          <a:bodyPr vert="horz" wrap="square" lIns="0" tIns="62855" rIns="0" bIns="0" rtlCol="0">
            <a:spAutoFit/>
          </a:bodyPr>
          <a:lstStyle/>
          <a:p>
            <a:pPr marL="18095" marR="7619" algn="ctr" defTabSz="1371417">
              <a:lnSpc>
                <a:spcPts val="2758"/>
              </a:lnSpc>
              <a:spcBef>
                <a:spcPts val="49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Indonesia</a:t>
            </a:r>
            <a:r>
              <a:rPr sz="2550" b="1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Negara  Kepulauan </a:t>
            </a:r>
            <a:r>
              <a:rPr sz="2550" b="1" spc="-7" dirty="0">
                <a:solidFill>
                  <a:srgbClr val="FFFFFF"/>
                </a:solidFill>
                <a:latin typeface="Arial"/>
                <a:cs typeface="Arial"/>
              </a:rPr>
              <a:t>yang 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Strategis</a:t>
            </a:r>
            <a:endParaRPr sz="2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7445" y="6031442"/>
            <a:ext cx="3093243" cy="1140687"/>
          </a:xfrm>
          <a:prstGeom prst="rect">
            <a:avLst/>
          </a:prstGeom>
        </p:spPr>
        <p:txBody>
          <a:bodyPr vert="horz" wrap="square" lIns="0" tIns="62855" rIns="0" bIns="0" rtlCol="0">
            <a:spAutoFit/>
          </a:bodyPr>
          <a:lstStyle/>
          <a:p>
            <a:pPr marL="18095" marR="7619" algn="ctr" defTabSz="1371417">
              <a:lnSpc>
                <a:spcPts val="2758"/>
              </a:lnSpc>
              <a:spcBef>
                <a:spcPts val="49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Kekayaan </a:t>
            </a:r>
            <a:r>
              <a:rPr sz="2550" b="1" spc="-15" dirty="0">
                <a:solidFill>
                  <a:srgbClr val="FFFFFF"/>
                </a:solidFill>
                <a:latin typeface="Arial"/>
                <a:cs typeface="Arial"/>
              </a:rPr>
              <a:t>Alam</a:t>
            </a:r>
            <a:r>
              <a:rPr sz="25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dan  Keanekaragaman  </a:t>
            </a:r>
            <a:r>
              <a:rPr sz="2550" b="1" spc="-7" dirty="0">
                <a:solidFill>
                  <a:srgbClr val="FFFFFF"/>
                </a:solidFill>
                <a:latin typeface="Arial"/>
                <a:cs typeface="Arial"/>
              </a:rPr>
              <a:t>Hayati</a:t>
            </a:r>
            <a:endParaRPr sz="2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31598" y="6031443"/>
            <a:ext cx="2871344" cy="1140687"/>
          </a:xfrm>
          <a:prstGeom prst="rect">
            <a:avLst/>
          </a:prstGeom>
        </p:spPr>
        <p:txBody>
          <a:bodyPr vert="horz" wrap="square" lIns="0" tIns="62855" rIns="0" bIns="0" rtlCol="0">
            <a:spAutoFit/>
          </a:bodyPr>
          <a:lstStyle/>
          <a:p>
            <a:pPr marL="19047" marR="7619" algn="ctr" defTabSz="1371417">
              <a:lnSpc>
                <a:spcPts val="2758"/>
              </a:lnSpc>
              <a:spcBef>
                <a:spcPts val="49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Potensi</a:t>
            </a:r>
            <a:r>
              <a:rPr sz="25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Penduduk  dengan </a:t>
            </a:r>
            <a:r>
              <a:rPr sz="2550" b="1" spc="-7" dirty="0">
                <a:solidFill>
                  <a:srgbClr val="FFFFFF"/>
                </a:solidFill>
                <a:latin typeface="Arial"/>
                <a:cs typeface="Arial"/>
              </a:rPr>
              <a:t>Budaya  yang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Beragam</a:t>
            </a:r>
            <a:endParaRPr sz="2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026333" y="6031443"/>
            <a:ext cx="3426566" cy="1140687"/>
          </a:xfrm>
          <a:prstGeom prst="rect">
            <a:avLst/>
          </a:prstGeom>
        </p:spPr>
        <p:txBody>
          <a:bodyPr vert="horz" wrap="square" lIns="0" tIns="62855" rIns="0" bIns="0" rtlCol="0">
            <a:spAutoFit/>
          </a:bodyPr>
          <a:lstStyle/>
          <a:p>
            <a:pPr marL="19047" marR="7619" algn="ctr" defTabSz="1371417">
              <a:lnSpc>
                <a:spcPts val="2758"/>
              </a:lnSpc>
              <a:spcBef>
                <a:spcPts val="49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Perkembangan</a:t>
            </a:r>
            <a:r>
              <a:rPr sz="25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spc="-7" dirty="0">
                <a:solidFill>
                  <a:srgbClr val="FFFFFF"/>
                </a:solidFill>
                <a:latin typeface="Arial"/>
                <a:cs typeface="Arial"/>
              </a:rPr>
              <a:t>Politik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 dan Demokrasi </a:t>
            </a:r>
            <a:r>
              <a:rPr sz="2550" b="1" spc="-7" dirty="0">
                <a:solidFill>
                  <a:srgbClr val="FFFFFF"/>
                </a:solidFill>
                <a:latin typeface="Arial"/>
                <a:cs typeface="Arial"/>
              </a:rPr>
              <a:t>yang 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Matang dan</a:t>
            </a:r>
            <a:r>
              <a:rPr sz="255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Kondusif</a:t>
            </a:r>
            <a:endParaRPr sz="2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68308" y="4419119"/>
            <a:ext cx="3895484" cy="10418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068863" y="5123955"/>
            <a:ext cx="1046636" cy="156184"/>
          </a:xfrm>
          <a:custGeom>
            <a:avLst/>
            <a:gdLst/>
            <a:ahLst/>
            <a:cxnLst/>
            <a:rect l="l" t="t" r="r" b="b"/>
            <a:pathLst>
              <a:path w="697865" h="104139">
                <a:moveTo>
                  <a:pt x="348712" y="0"/>
                </a:moveTo>
                <a:lnTo>
                  <a:pt x="268808" y="1371"/>
                </a:lnTo>
                <a:lnTo>
                  <a:pt x="195430" y="5278"/>
                </a:lnTo>
                <a:lnTo>
                  <a:pt x="130681" y="11408"/>
                </a:lnTo>
                <a:lnTo>
                  <a:pt x="76661" y="19449"/>
                </a:lnTo>
                <a:lnTo>
                  <a:pt x="35472" y="29091"/>
                </a:lnTo>
                <a:lnTo>
                  <a:pt x="0" y="51926"/>
                </a:lnTo>
                <a:lnTo>
                  <a:pt x="9218" y="63927"/>
                </a:lnTo>
                <a:lnTo>
                  <a:pt x="76661" y="84612"/>
                </a:lnTo>
                <a:lnTo>
                  <a:pt x="130681" y="92682"/>
                </a:lnTo>
                <a:lnTo>
                  <a:pt x="195430" y="98827"/>
                </a:lnTo>
                <a:lnTo>
                  <a:pt x="268808" y="102739"/>
                </a:lnTo>
                <a:lnTo>
                  <a:pt x="348712" y="104111"/>
                </a:lnTo>
                <a:lnTo>
                  <a:pt x="428703" y="102739"/>
                </a:lnTo>
                <a:lnTo>
                  <a:pt x="502115" y="98827"/>
                </a:lnTo>
                <a:lnTo>
                  <a:pt x="566861" y="92682"/>
                </a:lnTo>
                <a:lnTo>
                  <a:pt x="620854" y="84612"/>
                </a:lnTo>
                <a:lnTo>
                  <a:pt x="662005" y="74925"/>
                </a:lnTo>
                <a:lnTo>
                  <a:pt x="697431" y="51926"/>
                </a:lnTo>
                <a:lnTo>
                  <a:pt x="688226" y="40020"/>
                </a:lnTo>
                <a:lnTo>
                  <a:pt x="620854" y="19449"/>
                </a:lnTo>
                <a:lnTo>
                  <a:pt x="566861" y="11408"/>
                </a:lnTo>
                <a:lnTo>
                  <a:pt x="502115" y="5278"/>
                </a:lnTo>
                <a:lnTo>
                  <a:pt x="428703" y="1371"/>
                </a:lnTo>
                <a:lnTo>
                  <a:pt x="348712" y="0"/>
                </a:lnTo>
                <a:close/>
              </a:path>
            </a:pathLst>
          </a:custGeom>
          <a:solidFill>
            <a:srgbClr val="D2D2C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423847" y="2919760"/>
            <a:ext cx="371013" cy="3540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302851" y="2212221"/>
            <a:ext cx="585697" cy="746645"/>
          </a:xfrm>
          <a:custGeom>
            <a:avLst/>
            <a:gdLst/>
            <a:ahLst/>
            <a:cxnLst/>
            <a:rect l="l" t="t" r="r" b="b"/>
            <a:pathLst>
              <a:path w="390525" h="497839">
                <a:moveTo>
                  <a:pt x="188220" y="0"/>
                </a:moveTo>
                <a:lnTo>
                  <a:pt x="142531" y="5351"/>
                </a:lnTo>
                <a:lnTo>
                  <a:pt x="77626" y="35811"/>
                </a:lnTo>
                <a:lnTo>
                  <a:pt x="46549" y="66899"/>
                </a:lnTo>
                <a:lnTo>
                  <a:pt x="20964" y="111996"/>
                </a:lnTo>
                <a:lnTo>
                  <a:pt x="4303" y="173679"/>
                </a:lnTo>
                <a:lnTo>
                  <a:pt x="0" y="254524"/>
                </a:lnTo>
                <a:lnTo>
                  <a:pt x="340" y="321355"/>
                </a:lnTo>
                <a:lnTo>
                  <a:pt x="3628" y="360019"/>
                </a:lnTo>
                <a:lnTo>
                  <a:pt x="30474" y="411841"/>
                </a:lnTo>
                <a:lnTo>
                  <a:pt x="66103" y="448957"/>
                </a:lnTo>
                <a:lnTo>
                  <a:pt x="109002" y="475712"/>
                </a:lnTo>
                <a:lnTo>
                  <a:pt x="153838" y="491909"/>
                </a:lnTo>
                <a:lnTo>
                  <a:pt x="195278" y="497352"/>
                </a:lnTo>
                <a:lnTo>
                  <a:pt x="236689" y="492418"/>
                </a:lnTo>
                <a:lnTo>
                  <a:pt x="281657" y="477068"/>
                </a:lnTo>
                <a:lnTo>
                  <a:pt x="324637" y="450482"/>
                </a:lnTo>
                <a:lnTo>
                  <a:pt x="360082" y="411841"/>
                </a:lnTo>
                <a:lnTo>
                  <a:pt x="377997" y="367312"/>
                </a:lnTo>
                <a:lnTo>
                  <a:pt x="386924" y="315451"/>
                </a:lnTo>
                <a:lnTo>
                  <a:pt x="389989" y="272456"/>
                </a:lnTo>
                <a:lnTo>
                  <a:pt x="390316" y="254524"/>
                </a:lnTo>
                <a:lnTo>
                  <a:pt x="363647" y="99268"/>
                </a:lnTo>
                <a:lnTo>
                  <a:pt x="296180" y="24714"/>
                </a:lnTo>
                <a:lnTo>
                  <a:pt x="227021" y="1509"/>
                </a:lnTo>
                <a:lnTo>
                  <a:pt x="188220" y="0"/>
                </a:lnTo>
                <a:close/>
              </a:path>
            </a:pathLst>
          </a:custGeom>
          <a:solidFill>
            <a:srgbClr val="FCCC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871140" y="2600633"/>
            <a:ext cx="59046" cy="139044"/>
          </a:xfrm>
          <a:custGeom>
            <a:avLst/>
            <a:gdLst/>
            <a:ahLst/>
            <a:cxnLst/>
            <a:rect l="l" t="t" r="r" b="b"/>
            <a:pathLst>
              <a:path w="39370" h="92710">
                <a:moveTo>
                  <a:pt x="18788" y="0"/>
                </a:moveTo>
                <a:lnTo>
                  <a:pt x="13710" y="5303"/>
                </a:lnTo>
                <a:lnTo>
                  <a:pt x="6473" y="18790"/>
                </a:lnTo>
                <a:lnTo>
                  <a:pt x="6217" y="28662"/>
                </a:lnTo>
                <a:lnTo>
                  <a:pt x="5457" y="39647"/>
                </a:lnTo>
                <a:lnTo>
                  <a:pt x="3587" y="58672"/>
                </a:lnTo>
                <a:lnTo>
                  <a:pt x="0" y="92661"/>
                </a:lnTo>
                <a:lnTo>
                  <a:pt x="24998" y="82194"/>
                </a:lnTo>
                <a:lnTo>
                  <a:pt x="37154" y="57947"/>
                </a:lnTo>
                <a:lnTo>
                  <a:pt x="38748" y="30652"/>
                </a:lnTo>
                <a:lnTo>
                  <a:pt x="32058" y="11041"/>
                </a:lnTo>
                <a:lnTo>
                  <a:pt x="24104" y="2155"/>
                </a:lnTo>
                <a:lnTo>
                  <a:pt x="18788" y="0"/>
                </a:lnTo>
                <a:close/>
              </a:path>
            </a:pathLst>
          </a:custGeom>
          <a:solidFill>
            <a:srgbClr val="FDCE9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881211" y="2636536"/>
            <a:ext cx="32380" cy="68569"/>
          </a:xfrm>
          <a:custGeom>
            <a:avLst/>
            <a:gdLst/>
            <a:ahLst/>
            <a:cxnLst/>
            <a:rect l="l" t="t" r="r" b="b"/>
            <a:pathLst>
              <a:path w="21590" h="45719">
                <a:moveTo>
                  <a:pt x="18631" y="10553"/>
                </a:moveTo>
                <a:lnTo>
                  <a:pt x="8287" y="10553"/>
                </a:lnTo>
                <a:lnTo>
                  <a:pt x="11940" y="10559"/>
                </a:lnTo>
                <a:lnTo>
                  <a:pt x="11757" y="21368"/>
                </a:lnTo>
                <a:lnTo>
                  <a:pt x="8539" y="45476"/>
                </a:lnTo>
                <a:lnTo>
                  <a:pt x="16560" y="36737"/>
                </a:lnTo>
                <a:lnTo>
                  <a:pt x="20974" y="26961"/>
                </a:lnTo>
                <a:lnTo>
                  <a:pt x="21367" y="16946"/>
                </a:lnTo>
                <a:lnTo>
                  <a:pt x="18631" y="10553"/>
                </a:lnTo>
                <a:close/>
              </a:path>
              <a:path w="21590" h="45719">
                <a:moveTo>
                  <a:pt x="8776" y="0"/>
                </a:moveTo>
                <a:lnTo>
                  <a:pt x="5229" y="5601"/>
                </a:lnTo>
                <a:lnTo>
                  <a:pt x="0" y="18855"/>
                </a:lnTo>
                <a:lnTo>
                  <a:pt x="8287" y="10553"/>
                </a:lnTo>
                <a:lnTo>
                  <a:pt x="18631" y="10553"/>
                </a:lnTo>
                <a:lnTo>
                  <a:pt x="17320" y="7490"/>
                </a:lnTo>
                <a:lnTo>
                  <a:pt x="12265" y="984"/>
                </a:lnTo>
                <a:lnTo>
                  <a:pt x="8776" y="0"/>
                </a:lnTo>
                <a:close/>
              </a:path>
            </a:pathLst>
          </a:custGeom>
          <a:solidFill>
            <a:srgbClr val="EDB8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257750" y="2600633"/>
            <a:ext cx="59998" cy="139044"/>
          </a:xfrm>
          <a:custGeom>
            <a:avLst/>
            <a:gdLst/>
            <a:ahLst/>
            <a:cxnLst/>
            <a:rect l="l" t="t" r="r" b="b"/>
            <a:pathLst>
              <a:path w="40004" h="92710">
                <a:moveTo>
                  <a:pt x="19793" y="0"/>
                </a:moveTo>
                <a:lnTo>
                  <a:pt x="14503" y="2155"/>
                </a:lnTo>
                <a:lnTo>
                  <a:pt x="6553" y="11041"/>
                </a:lnTo>
                <a:lnTo>
                  <a:pt x="0" y="30652"/>
                </a:lnTo>
                <a:lnTo>
                  <a:pt x="2107" y="57947"/>
                </a:lnTo>
                <a:lnTo>
                  <a:pt x="14771" y="82194"/>
                </a:lnTo>
                <a:lnTo>
                  <a:pt x="39886" y="92661"/>
                </a:lnTo>
                <a:lnTo>
                  <a:pt x="35314" y="57947"/>
                </a:lnTo>
                <a:lnTo>
                  <a:pt x="33077" y="39647"/>
                </a:lnTo>
                <a:lnTo>
                  <a:pt x="32158" y="28662"/>
                </a:lnTo>
                <a:lnTo>
                  <a:pt x="31897" y="18790"/>
                </a:lnTo>
                <a:lnTo>
                  <a:pt x="24799" y="5303"/>
                </a:lnTo>
                <a:lnTo>
                  <a:pt x="19793" y="0"/>
                </a:lnTo>
                <a:close/>
              </a:path>
            </a:pathLst>
          </a:custGeom>
          <a:solidFill>
            <a:srgbClr val="FDCE9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273324" y="2636536"/>
            <a:ext cx="32380" cy="68569"/>
          </a:xfrm>
          <a:custGeom>
            <a:avLst/>
            <a:gdLst/>
            <a:ahLst/>
            <a:cxnLst/>
            <a:rect l="l" t="t" r="r" b="b"/>
            <a:pathLst>
              <a:path w="21590" h="45719">
                <a:moveTo>
                  <a:pt x="12735" y="0"/>
                </a:moveTo>
                <a:lnTo>
                  <a:pt x="9246" y="984"/>
                </a:lnTo>
                <a:lnTo>
                  <a:pt x="4191" y="7490"/>
                </a:lnTo>
                <a:lnTo>
                  <a:pt x="0" y="16946"/>
                </a:lnTo>
                <a:lnTo>
                  <a:pt x="308" y="26961"/>
                </a:lnTo>
                <a:lnTo>
                  <a:pt x="4685" y="36737"/>
                </a:lnTo>
                <a:lnTo>
                  <a:pt x="12696" y="45476"/>
                </a:lnTo>
                <a:lnTo>
                  <a:pt x="9638" y="21368"/>
                </a:lnTo>
                <a:lnTo>
                  <a:pt x="9537" y="10559"/>
                </a:lnTo>
                <a:lnTo>
                  <a:pt x="18236" y="10553"/>
                </a:lnTo>
                <a:lnTo>
                  <a:pt x="16282" y="5601"/>
                </a:lnTo>
                <a:lnTo>
                  <a:pt x="12735" y="0"/>
                </a:lnTo>
                <a:close/>
              </a:path>
              <a:path w="21590" h="45719">
                <a:moveTo>
                  <a:pt x="18236" y="10553"/>
                </a:moveTo>
                <a:lnTo>
                  <a:pt x="13219" y="10553"/>
                </a:lnTo>
                <a:lnTo>
                  <a:pt x="21511" y="18855"/>
                </a:lnTo>
                <a:lnTo>
                  <a:pt x="18236" y="10553"/>
                </a:lnTo>
                <a:close/>
              </a:path>
            </a:pathLst>
          </a:custGeom>
          <a:solidFill>
            <a:srgbClr val="EDB8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5262615" y="2063140"/>
            <a:ext cx="678075" cy="590459"/>
          </a:xfrm>
          <a:custGeom>
            <a:avLst/>
            <a:gdLst/>
            <a:ahLst/>
            <a:cxnLst/>
            <a:rect l="l" t="t" r="r" b="b"/>
            <a:pathLst>
              <a:path w="452120" h="393700">
                <a:moveTo>
                  <a:pt x="36199" y="364709"/>
                </a:moveTo>
                <a:lnTo>
                  <a:pt x="16855" y="364709"/>
                </a:lnTo>
                <a:lnTo>
                  <a:pt x="24387" y="365666"/>
                </a:lnTo>
                <a:lnTo>
                  <a:pt x="28619" y="374573"/>
                </a:lnTo>
                <a:lnTo>
                  <a:pt x="32268" y="393704"/>
                </a:lnTo>
                <a:lnTo>
                  <a:pt x="34417" y="373868"/>
                </a:lnTo>
                <a:lnTo>
                  <a:pt x="36199" y="364709"/>
                </a:lnTo>
                <a:close/>
              </a:path>
              <a:path w="452120" h="393700">
                <a:moveTo>
                  <a:pt x="451764" y="237662"/>
                </a:moveTo>
                <a:lnTo>
                  <a:pt x="339907" y="237662"/>
                </a:lnTo>
                <a:lnTo>
                  <a:pt x="338404" y="252582"/>
                </a:lnTo>
                <a:lnTo>
                  <a:pt x="339485" y="262763"/>
                </a:lnTo>
                <a:lnTo>
                  <a:pt x="344584" y="273020"/>
                </a:lnTo>
                <a:lnTo>
                  <a:pt x="355127" y="288046"/>
                </a:lnTo>
                <a:lnTo>
                  <a:pt x="371994" y="308210"/>
                </a:lnTo>
                <a:lnTo>
                  <a:pt x="390896" y="331241"/>
                </a:lnTo>
                <a:lnTo>
                  <a:pt x="406117" y="357281"/>
                </a:lnTo>
                <a:lnTo>
                  <a:pt x="411944" y="386472"/>
                </a:lnTo>
                <a:lnTo>
                  <a:pt x="418755" y="370211"/>
                </a:lnTo>
                <a:lnTo>
                  <a:pt x="423690" y="362933"/>
                </a:lnTo>
                <a:lnTo>
                  <a:pt x="438496" y="362933"/>
                </a:lnTo>
                <a:lnTo>
                  <a:pt x="451898" y="283933"/>
                </a:lnTo>
                <a:lnTo>
                  <a:pt x="451764" y="237662"/>
                </a:lnTo>
                <a:close/>
              </a:path>
              <a:path w="452120" h="393700">
                <a:moveTo>
                  <a:pt x="99656" y="71804"/>
                </a:moveTo>
                <a:lnTo>
                  <a:pt x="82038" y="82465"/>
                </a:lnTo>
                <a:lnTo>
                  <a:pt x="71054" y="94065"/>
                </a:lnTo>
                <a:lnTo>
                  <a:pt x="62104" y="113846"/>
                </a:lnTo>
                <a:lnTo>
                  <a:pt x="50587" y="149051"/>
                </a:lnTo>
                <a:lnTo>
                  <a:pt x="33392" y="177346"/>
                </a:lnTo>
                <a:lnTo>
                  <a:pt x="16913" y="217961"/>
                </a:lnTo>
                <a:lnTo>
                  <a:pt x="3454" y="285961"/>
                </a:lnTo>
                <a:lnTo>
                  <a:pt x="0" y="345702"/>
                </a:lnTo>
                <a:lnTo>
                  <a:pt x="3308" y="369425"/>
                </a:lnTo>
                <a:lnTo>
                  <a:pt x="16855" y="364709"/>
                </a:lnTo>
                <a:lnTo>
                  <a:pt x="36199" y="364709"/>
                </a:lnTo>
                <a:lnTo>
                  <a:pt x="36934" y="360931"/>
                </a:lnTo>
                <a:lnTo>
                  <a:pt x="41439" y="349202"/>
                </a:lnTo>
                <a:lnTo>
                  <a:pt x="49554" y="332988"/>
                </a:lnTo>
                <a:lnTo>
                  <a:pt x="56422" y="318553"/>
                </a:lnTo>
                <a:lnTo>
                  <a:pt x="77311" y="279919"/>
                </a:lnTo>
                <a:lnTo>
                  <a:pt x="120149" y="250647"/>
                </a:lnTo>
                <a:lnTo>
                  <a:pt x="163351" y="249846"/>
                </a:lnTo>
                <a:lnTo>
                  <a:pt x="282935" y="249846"/>
                </a:lnTo>
                <a:lnTo>
                  <a:pt x="339907" y="237662"/>
                </a:lnTo>
                <a:lnTo>
                  <a:pt x="451764" y="237662"/>
                </a:lnTo>
                <a:lnTo>
                  <a:pt x="451763" y="237455"/>
                </a:lnTo>
                <a:lnTo>
                  <a:pt x="432691" y="212776"/>
                </a:lnTo>
                <a:lnTo>
                  <a:pt x="390250" y="193477"/>
                </a:lnTo>
                <a:lnTo>
                  <a:pt x="390696" y="151228"/>
                </a:lnTo>
                <a:lnTo>
                  <a:pt x="385033" y="125792"/>
                </a:lnTo>
                <a:lnTo>
                  <a:pt x="371064" y="110307"/>
                </a:lnTo>
                <a:lnTo>
                  <a:pt x="79512" y="110307"/>
                </a:lnTo>
                <a:lnTo>
                  <a:pt x="87245" y="91980"/>
                </a:lnTo>
                <a:lnTo>
                  <a:pt x="91922" y="81861"/>
                </a:lnTo>
                <a:lnTo>
                  <a:pt x="95429" y="76338"/>
                </a:lnTo>
                <a:lnTo>
                  <a:pt x="99656" y="71804"/>
                </a:lnTo>
                <a:close/>
              </a:path>
              <a:path w="452120" h="393700">
                <a:moveTo>
                  <a:pt x="438496" y="362933"/>
                </a:moveTo>
                <a:lnTo>
                  <a:pt x="423690" y="362933"/>
                </a:lnTo>
                <a:lnTo>
                  <a:pt x="429149" y="362964"/>
                </a:lnTo>
                <a:lnTo>
                  <a:pt x="437529" y="368632"/>
                </a:lnTo>
                <a:lnTo>
                  <a:pt x="438496" y="362933"/>
                </a:lnTo>
                <a:close/>
              </a:path>
              <a:path w="452120" h="393700">
                <a:moveTo>
                  <a:pt x="282935" y="249846"/>
                </a:moveTo>
                <a:lnTo>
                  <a:pt x="163351" y="249846"/>
                </a:lnTo>
                <a:lnTo>
                  <a:pt x="216930" y="252582"/>
                </a:lnTo>
                <a:lnTo>
                  <a:pt x="277058" y="251103"/>
                </a:lnTo>
                <a:lnTo>
                  <a:pt x="282935" y="249846"/>
                </a:lnTo>
                <a:close/>
              </a:path>
              <a:path w="452120" h="393700">
                <a:moveTo>
                  <a:pt x="156232" y="29961"/>
                </a:moveTo>
                <a:lnTo>
                  <a:pt x="131790" y="46172"/>
                </a:lnTo>
                <a:lnTo>
                  <a:pt x="115651" y="59945"/>
                </a:lnTo>
                <a:lnTo>
                  <a:pt x="100623" y="78812"/>
                </a:lnTo>
                <a:lnTo>
                  <a:pt x="79512" y="110307"/>
                </a:lnTo>
                <a:lnTo>
                  <a:pt x="371064" y="110307"/>
                </a:lnTo>
                <a:lnTo>
                  <a:pt x="368033" y="106948"/>
                </a:lnTo>
                <a:lnTo>
                  <a:pt x="334466" y="84478"/>
                </a:lnTo>
                <a:lnTo>
                  <a:pt x="316618" y="72250"/>
                </a:lnTo>
                <a:lnTo>
                  <a:pt x="173999" y="72250"/>
                </a:lnTo>
                <a:lnTo>
                  <a:pt x="158785" y="68266"/>
                </a:lnTo>
                <a:lnTo>
                  <a:pt x="154372" y="55461"/>
                </a:lnTo>
                <a:lnTo>
                  <a:pt x="156232" y="29961"/>
                </a:lnTo>
                <a:close/>
              </a:path>
              <a:path w="452120" h="393700">
                <a:moveTo>
                  <a:pt x="169421" y="32028"/>
                </a:moveTo>
                <a:lnTo>
                  <a:pt x="165031" y="50076"/>
                </a:lnTo>
                <a:lnTo>
                  <a:pt x="167226" y="60181"/>
                </a:lnTo>
                <a:lnTo>
                  <a:pt x="179299" y="66025"/>
                </a:lnTo>
                <a:lnTo>
                  <a:pt x="204544" y="71288"/>
                </a:lnTo>
                <a:lnTo>
                  <a:pt x="173999" y="72250"/>
                </a:lnTo>
                <a:lnTo>
                  <a:pt x="316618" y="72250"/>
                </a:lnTo>
                <a:lnTo>
                  <a:pt x="289606" y="53743"/>
                </a:lnTo>
                <a:lnTo>
                  <a:pt x="284616" y="49832"/>
                </a:lnTo>
                <a:lnTo>
                  <a:pt x="202995" y="49832"/>
                </a:lnTo>
                <a:lnTo>
                  <a:pt x="188660" y="49709"/>
                </a:lnTo>
                <a:lnTo>
                  <a:pt x="180384" y="47813"/>
                </a:lnTo>
                <a:lnTo>
                  <a:pt x="175020" y="42476"/>
                </a:lnTo>
                <a:lnTo>
                  <a:pt x="169421" y="32028"/>
                </a:lnTo>
                <a:close/>
              </a:path>
              <a:path w="452120" h="393700">
                <a:moveTo>
                  <a:pt x="191631" y="0"/>
                </a:moveTo>
                <a:lnTo>
                  <a:pt x="180478" y="18503"/>
                </a:lnTo>
                <a:lnTo>
                  <a:pt x="177944" y="29862"/>
                </a:lnTo>
                <a:lnTo>
                  <a:pt x="185094" y="38748"/>
                </a:lnTo>
                <a:lnTo>
                  <a:pt x="202995" y="49832"/>
                </a:lnTo>
                <a:lnTo>
                  <a:pt x="284616" y="49832"/>
                </a:lnTo>
                <a:lnTo>
                  <a:pt x="278377" y="44942"/>
                </a:lnTo>
                <a:lnTo>
                  <a:pt x="254130" y="44942"/>
                </a:lnTo>
                <a:lnTo>
                  <a:pt x="231653" y="42632"/>
                </a:lnTo>
                <a:lnTo>
                  <a:pt x="217651" y="37180"/>
                </a:lnTo>
                <a:lnTo>
                  <a:pt x="206263" y="24374"/>
                </a:lnTo>
                <a:lnTo>
                  <a:pt x="191631" y="0"/>
                </a:lnTo>
                <a:close/>
              </a:path>
              <a:path w="452120" h="393700">
                <a:moveTo>
                  <a:pt x="232195" y="5682"/>
                </a:moveTo>
                <a:lnTo>
                  <a:pt x="237477" y="22703"/>
                </a:lnTo>
                <a:lnTo>
                  <a:pt x="241523" y="32467"/>
                </a:lnTo>
                <a:lnTo>
                  <a:pt x="246388" y="38653"/>
                </a:lnTo>
                <a:lnTo>
                  <a:pt x="254130" y="44942"/>
                </a:lnTo>
                <a:lnTo>
                  <a:pt x="278377" y="44942"/>
                </a:lnTo>
                <a:lnTo>
                  <a:pt x="257660" y="28704"/>
                </a:lnTo>
                <a:lnTo>
                  <a:pt x="238548" y="11853"/>
                </a:lnTo>
                <a:lnTo>
                  <a:pt x="232195" y="5682"/>
                </a:lnTo>
                <a:close/>
              </a:path>
            </a:pathLst>
          </a:custGeom>
          <a:solidFill>
            <a:srgbClr val="62453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283846" y="4049558"/>
            <a:ext cx="645695" cy="1057112"/>
          </a:xfrm>
          <a:custGeom>
            <a:avLst/>
            <a:gdLst/>
            <a:ahLst/>
            <a:cxnLst/>
            <a:rect l="l" t="t" r="r" b="b"/>
            <a:pathLst>
              <a:path w="430529" h="704850">
                <a:moveTo>
                  <a:pt x="430363" y="0"/>
                </a:moveTo>
                <a:lnTo>
                  <a:pt x="0" y="0"/>
                </a:lnTo>
                <a:lnTo>
                  <a:pt x="24310" y="704235"/>
                </a:lnTo>
                <a:lnTo>
                  <a:pt x="126857" y="704235"/>
                </a:lnTo>
                <a:lnTo>
                  <a:pt x="208742" y="155525"/>
                </a:lnTo>
                <a:lnTo>
                  <a:pt x="419861" y="155525"/>
                </a:lnTo>
                <a:lnTo>
                  <a:pt x="430363" y="0"/>
                </a:lnTo>
                <a:close/>
              </a:path>
              <a:path w="430529" h="704850">
                <a:moveTo>
                  <a:pt x="419861" y="155525"/>
                </a:moveTo>
                <a:lnTo>
                  <a:pt x="208742" y="155525"/>
                </a:lnTo>
                <a:lnTo>
                  <a:pt x="280538" y="704235"/>
                </a:lnTo>
                <a:lnTo>
                  <a:pt x="382809" y="704235"/>
                </a:lnTo>
                <a:lnTo>
                  <a:pt x="419861" y="155525"/>
                </a:lnTo>
                <a:close/>
              </a:path>
            </a:pathLst>
          </a:custGeom>
          <a:solidFill>
            <a:srgbClr val="1A1718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698243" y="5105747"/>
            <a:ext cx="284086" cy="1113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196315" y="5105747"/>
            <a:ext cx="284127" cy="1113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408617" y="3022078"/>
            <a:ext cx="373436" cy="211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510097" y="3228163"/>
            <a:ext cx="177138" cy="780929"/>
          </a:xfrm>
          <a:custGeom>
            <a:avLst/>
            <a:gdLst/>
            <a:ahLst/>
            <a:cxnLst/>
            <a:rect l="l" t="t" r="r" b="b"/>
            <a:pathLst>
              <a:path w="118109" h="520700">
                <a:moveTo>
                  <a:pt x="76203" y="0"/>
                </a:moveTo>
                <a:lnTo>
                  <a:pt x="41321" y="0"/>
                </a:lnTo>
                <a:lnTo>
                  <a:pt x="0" y="455453"/>
                </a:lnTo>
                <a:lnTo>
                  <a:pt x="1055" y="476368"/>
                </a:lnTo>
                <a:lnTo>
                  <a:pt x="7407" y="490016"/>
                </a:lnTo>
                <a:lnTo>
                  <a:pt x="24458" y="502405"/>
                </a:lnTo>
                <a:lnTo>
                  <a:pt x="57609" y="519543"/>
                </a:lnTo>
                <a:lnTo>
                  <a:pt x="58401" y="520576"/>
                </a:lnTo>
                <a:lnTo>
                  <a:pt x="58917" y="520301"/>
                </a:lnTo>
                <a:lnTo>
                  <a:pt x="59369" y="520301"/>
                </a:lnTo>
                <a:lnTo>
                  <a:pt x="59950" y="519543"/>
                </a:lnTo>
                <a:lnTo>
                  <a:pt x="93177" y="497427"/>
                </a:lnTo>
                <a:lnTo>
                  <a:pt x="110375" y="476740"/>
                </a:lnTo>
                <a:lnTo>
                  <a:pt x="116824" y="461433"/>
                </a:lnTo>
                <a:lnTo>
                  <a:pt x="117800" y="455453"/>
                </a:lnTo>
                <a:lnTo>
                  <a:pt x="76203" y="0"/>
                </a:lnTo>
                <a:close/>
              </a:path>
              <a:path w="118109" h="520700">
                <a:moveTo>
                  <a:pt x="59369" y="520301"/>
                </a:moveTo>
                <a:lnTo>
                  <a:pt x="58917" y="520301"/>
                </a:lnTo>
                <a:lnTo>
                  <a:pt x="59158" y="520576"/>
                </a:lnTo>
                <a:lnTo>
                  <a:pt x="59369" y="520301"/>
                </a:lnTo>
                <a:close/>
              </a:path>
            </a:pathLst>
          </a:custGeom>
          <a:solidFill>
            <a:srgbClr val="F8614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552704" y="3128221"/>
            <a:ext cx="91426" cy="101902"/>
          </a:xfrm>
          <a:custGeom>
            <a:avLst/>
            <a:gdLst/>
            <a:ahLst/>
            <a:cxnLst/>
            <a:rect l="l" t="t" r="r" b="b"/>
            <a:pathLst>
              <a:path w="60959" h="67944">
                <a:moveTo>
                  <a:pt x="31025" y="0"/>
                </a:moveTo>
                <a:lnTo>
                  <a:pt x="30750" y="241"/>
                </a:lnTo>
                <a:lnTo>
                  <a:pt x="0" y="42359"/>
                </a:lnTo>
                <a:lnTo>
                  <a:pt x="11122" y="67672"/>
                </a:lnTo>
                <a:lnTo>
                  <a:pt x="49344" y="67672"/>
                </a:lnTo>
                <a:lnTo>
                  <a:pt x="60708" y="40809"/>
                </a:lnTo>
                <a:lnTo>
                  <a:pt x="31266" y="241"/>
                </a:lnTo>
                <a:lnTo>
                  <a:pt x="31025" y="0"/>
                </a:lnTo>
                <a:close/>
              </a:path>
            </a:pathLst>
          </a:custGeom>
          <a:solidFill>
            <a:srgbClr val="C14637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226532" y="3519160"/>
            <a:ext cx="757121" cy="607601"/>
          </a:xfrm>
          <a:custGeom>
            <a:avLst/>
            <a:gdLst/>
            <a:ahLst/>
            <a:cxnLst/>
            <a:rect l="l" t="t" r="r" b="b"/>
            <a:pathLst>
              <a:path w="504825" h="405130">
                <a:moveTo>
                  <a:pt x="484591" y="0"/>
                </a:moveTo>
                <a:lnTo>
                  <a:pt x="20137" y="0"/>
                </a:lnTo>
                <a:lnTo>
                  <a:pt x="0" y="404793"/>
                </a:lnTo>
                <a:lnTo>
                  <a:pt x="504459" y="404793"/>
                </a:lnTo>
                <a:lnTo>
                  <a:pt x="484591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907601" y="3230488"/>
            <a:ext cx="135234" cy="404750"/>
          </a:xfrm>
          <a:custGeom>
            <a:avLst/>
            <a:gdLst/>
            <a:ahLst/>
            <a:cxnLst/>
            <a:rect l="l" t="t" r="r" b="b"/>
            <a:pathLst>
              <a:path w="90170" h="269875">
                <a:moveTo>
                  <a:pt x="50102" y="0"/>
                </a:moveTo>
                <a:lnTo>
                  <a:pt x="40288" y="0"/>
                </a:lnTo>
                <a:lnTo>
                  <a:pt x="24623" y="3168"/>
                </a:lnTo>
                <a:lnTo>
                  <a:pt x="11815" y="11786"/>
                </a:lnTo>
                <a:lnTo>
                  <a:pt x="3171" y="24524"/>
                </a:lnTo>
                <a:lnTo>
                  <a:pt x="0" y="40052"/>
                </a:lnTo>
                <a:lnTo>
                  <a:pt x="0" y="229672"/>
                </a:lnTo>
                <a:lnTo>
                  <a:pt x="3171" y="245199"/>
                </a:lnTo>
                <a:lnTo>
                  <a:pt x="11815" y="257938"/>
                </a:lnTo>
                <a:lnTo>
                  <a:pt x="24623" y="266556"/>
                </a:lnTo>
                <a:lnTo>
                  <a:pt x="40288" y="269724"/>
                </a:lnTo>
                <a:lnTo>
                  <a:pt x="50102" y="269724"/>
                </a:lnTo>
                <a:lnTo>
                  <a:pt x="65613" y="266556"/>
                </a:lnTo>
                <a:lnTo>
                  <a:pt x="78351" y="257938"/>
                </a:lnTo>
                <a:lnTo>
                  <a:pt x="86976" y="245199"/>
                </a:lnTo>
                <a:lnTo>
                  <a:pt x="90149" y="229672"/>
                </a:lnTo>
                <a:lnTo>
                  <a:pt x="90149" y="40052"/>
                </a:lnTo>
                <a:lnTo>
                  <a:pt x="86976" y="24524"/>
                </a:lnTo>
                <a:lnTo>
                  <a:pt x="78351" y="11786"/>
                </a:lnTo>
                <a:lnTo>
                  <a:pt x="65613" y="3168"/>
                </a:lnTo>
                <a:lnTo>
                  <a:pt x="50102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153703" y="3073575"/>
            <a:ext cx="889498" cy="499985"/>
          </a:xfrm>
          <a:custGeom>
            <a:avLst/>
            <a:gdLst/>
            <a:ahLst/>
            <a:cxnLst/>
            <a:rect l="l" t="t" r="r" b="b"/>
            <a:pathLst>
              <a:path w="593090" h="333375">
                <a:moveTo>
                  <a:pt x="181849" y="0"/>
                </a:moveTo>
                <a:lnTo>
                  <a:pt x="94589" y="11522"/>
                </a:lnTo>
                <a:lnTo>
                  <a:pt x="46560" y="20504"/>
                </a:lnTo>
                <a:lnTo>
                  <a:pt x="20713" y="31571"/>
                </a:lnTo>
                <a:lnTo>
                  <a:pt x="0" y="49350"/>
                </a:lnTo>
                <a:lnTo>
                  <a:pt x="0" y="148052"/>
                </a:lnTo>
                <a:lnTo>
                  <a:pt x="45202" y="322416"/>
                </a:lnTo>
                <a:lnTo>
                  <a:pt x="291110" y="332472"/>
                </a:lnTo>
                <a:lnTo>
                  <a:pt x="291110" y="332988"/>
                </a:lnTo>
                <a:lnTo>
                  <a:pt x="296550" y="332747"/>
                </a:lnTo>
                <a:lnTo>
                  <a:pt x="301956" y="332747"/>
                </a:lnTo>
                <a:lnTo>
                  <a:pt x="301956" y="332472"/>
                </a:lnTo>
                <a:lnTo>
                  <a:pt x="181849" y="0"/>
                </a:lnTo>
                <a:close/>
              </a:path>
              <a:path w="593090" h="333375">
                <a:moveTo>
                  <a:pt x="301956" y="332747"/>
                </a:moveTo>
                <a:lnTo>
                  <a:pt x="296550" y="332747"/>
                </a:lnTo>
                <a:lnTo>
                  <a:pt x="301956" y="332988"/>
                </a:lnTo>
                <a:lnTo>
                  <a:pt x="301956" y="332747"/>
                </a:lnTo>
                <a:close/>
              </a:path>
              <a:path w="593090" h="333375">
                <a:moveTo>
                  <a:pt x="411217" y="0"/>
                </a:moveTo>
                <a:lnTo>
                  <a:pt x="301956" y="332472"/>
                </a:lnTo>
                <a:lnTo>
                  <a:pt x="547854" y="322416"/>
                </a:lnTo>
                <a:lnTo>
                  <a:pt x="592826" y="148052"/>
                </a:lnTo>
                <a:lnTo>
                  <a:pt x="592826" y="49350"/>
                </a:lnTo>
                <a:lnTo>
                  <a:pt x="551041" y="28883"/>
                </a:lnTo>
                <a:lnTo>
                  <a:pt x="490103" y="13336"/>
                </a:lnTo>
                <a:lnTo>
                  <a:pt x="435124" y="3458"/>
                </a:lnTo>
                <a:lnTo>
                  <a:pt x="411217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5153704" y="3230488"/>
            <a:ext cx="136186" cy="404750"/>
          </a:xfrm>
          <a:custGeom>
            <a:avLst/>
            <a:gdLst/>
            <a:ahLst/>
            <a:cxnLst/>
            <a:rect l="l" t="t" r="r" b="b"/>
            <a:pathLst>
              <a:path w="90804" h="269875">
                <a:moveTo>
                  <a:pt x="50109" y="0"/>
                </a:moveTo>
                <a:lnTo>
                  <a:pt x="40295" y="0"/>
                </a:lnTo>
                <a:lnTo>
                  <a:pt x="24627" y="3168"/>
                </a:lnTo>
                <a:lnTo>
                  <a:pt x="11817" y="11786"/>
                </a:lnTo>
                <a:lnTo>
                  <a:pt x="3172" y="24524"/>
                </a:lnTo>
                <a:lnTo>
                  <a:pt x="0" y="40052"/>
                </a:lnTo>
                <a:lnTo>
                  <a:pt x="0" y="229672"/>
                </a:lnTo>
                <a:lnTo>
                  <a:pt x="3172" y="245199"/>
                </a:lnTo>
                <a:lnTo>
                  <a:pt x="11817" y="257938"/>
                </a:lnTo>
                <a:lnTo>
                  <a:pt x="24627" y="266556"/>
                </a:lnTo>
                <a:lnTo>
                  <a:pt x="40295" y="269724"/>
                </a:lnTo>
                <a:lnTo>
                  <a:pt x="50109" y="269724"/>
                </a:lnTo>
                <a:lnTo>
                  <a:pt x="65668" y="266556"/>
                </a:lnTo>
                <a:lnTo>
                  <a:pt x="78485" y="257938"/>
                </a:lnTo>
                <a:lnTo>
                  <a:pt x="87185" y="245199"/>
                </a:lnTo>
                <a:lnTo>
                  <a:pt x="90390" y="229672"/>
                </a:lnTo>
                <a:lnTo>
                  <a:pt x="90390" y="40052"/>
                </a:lnTo>
                <a:lnTo>
                  <a:pt x="87185" y="24524"/>
                </a:lnTo>
                <a:lnTo>
                  <a:pt x="78485" y="11786"/>
                </a:lnTo>
                <a:lnTo>
                  <a:pt x="65668" y="3168"/>
                </a:lnTo>
                <a:lnTo>
                  <a:pt x="50109" y="0"/>
                </a:lnTo>
                <a:close/>
              </a:path>
            </a:pathLst>
          </a:custGeom>
          <a:solidFill>
            <a:srgbClr val="211F1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5386514" y="3030188"/>
            <a:ext cx="214279" cy="530461"/>
          </a:xfrm>
          <a:custGeom>
            <a:avLst/>
            <a:gdLst/>
            <a:ahLst/>
            <a:cxnLst/>
            <a:rect l="l" t="t" r="r" b="b"/>
            <a:pathLst>
              <a:path w="142875" h="353694">
                <a:moveTo>
                  <a:pt x="68972" y="0"/>
                </a:moveTo>
                <a:lnTo>
                  <a:pt x="14738" y="32303"/>
                </a:lnTo>
                <a:lnTo>
                  <a:pt x="0" y="75420"/>
                </a:lnTo>
                <a:lnTo>
                  <a:pt x="40839" y="85270"/>
                </a:lnTo>
                <a:lnTo>
                  <a:pt x="15771" y="133553"/>
                </a:lnTo>
                <a:lnTo>
                  <a:pt x="142352" y="353652"/>
                </a:lnTo>
                <a:lnTo>
                  <a:pt x="68972" y="0"/>
                </a:lnTo>
                <a:close/>
              </a:path>
            </a:pathLst>
          </a:custGeom>
          <a:solidFill>
            <a:srgbClr val="3E3C3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5603110" y="3030188"/>
            <a:ext cx="214279" cy="530461"/>
          </a:xfrm>
          <a:custGeom>
            <a:avLst/>
            <a:gdLst/>
            <a:ahLst/>
            <a:cxnLst/>
            <a:rect l="l" t="t" r="r" b="b"/>
            <a:pathLst>
              <a:path w="142875" h="353694">
                <a:moveTo>
                  <a:pt x="73586" y="0"/>
                </a:moveTo>
                <a:lnTo>
                  <a:pt x="0" y="353652"/>
                </a:lnTo>
                <a:lnTo>
                  <a:pt x="126822" y="133553"/>
                </a:lnTo>
                <a:lnTo>
                  <a:pt x="101754" y="85270"/>
                </a:lnTo>
                <a:lnTo>
                  <a:pt x="142318" y="75420"/>
                </a:lnTo>
                <a:lnTo>
                  <a:pt x="127855" y="32303"/>
                </a:lnTo>
                <a:lnTo>
                  <a:pt x="73586" y="0"/>
                </a:lnTo>
                <a:close/>
              </a:path>
            </a:pathLst>
          </a:custGeom>
          <a:solidFill>
            <a:srgbClr val="3E3C3C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5753031" y="3391687"/>
            <a:ext cx="121207" cy="120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158073" y="3384716"/>
            <a:ext cx="648551" cy="254278"/>
          </a:xfrm>
          <a:custGeom>
            <a:avLst/>
            <a:gdLst/>
            <a:ahLst/>
            <a:cxnLst/>
            <a:rect l="l" t="t" r="r" b="b"/>
            <a:pathLst>
              <a:path w="432434" h="169544">
                <a:moveTo>
                  <a:pt x="412952" y="0"/>
                </a:moveTo>
                <a:lnTo>
                  <a:pt x="30150" y="81103"/>
                </a:lnTo>
                <a:lnTo>
                  <a:pt x="15741" y="88012"/>
                </a:lnTo>
                <a:lnTo>
                  <a:pt x="5352" y="99515"/>
                </a:lnTo>
                <a:lnTo>
                  <a:pt x="0" y="114020"/>
                </a:lnTo>
                <a:lnTo>
                  <a:pt x="701" y="129937"/>
                </a:lnTo>
                <a:lnTo>
                  <a:pt x="3025" y="139511"/>
                </a:lnTo>
                <a:lnTo>
                  <a:pt x="9778" y="153875"/>
                </a:lnTo>
                <a:lnTo>
                  <a:pt x="21204" y="164204"/>
                </a:lnTo>
                <a:lnTo>
                  <a:pt x="35682" y="169547"/>
                </a:lnTo>
                <a:lnTo>
                  <a:pt x="51588" y="168956"/>
                </a:lnTo>
                <a:lnTo>
                  <a:pt x="432339" y="88335"/>
                </a:lnTo>
                <a:lnTo>
                  <a:pt x="412952" y="0"/>
                </a:lnTo>
                <a:close/>
              </a:path>
            </a:pathLst>
          </a:custGeom>
          <a:solidFill>
            <a:srgbClr val="2F2D2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326089" y="3391687"/>
            <a:ext cx="121259" cy="1200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393898" y="3384716"/>
            <a:ext cx="648551" cy="254278"/>
          </a:xfrm>
          <a:custGeom>
            <a:avLst/>
            <a:gdLst/>
            <a:ahLst/>
            <a:cxnLst/>
            <a:rect l="l" t="t" r="r" b="b"/>
            <a:pathLst>
              <a:path w="432434" h="169544">
                <a:moveTo>
                  <a:pt x="19352" y="0"/>
                </a:moveTo>
                <a:lnTo>
                  <a:pt x="0" y="88335"/>
                </a:lnTo>
                <a:lnTo>
                  <a:pt x="380467" y="168956"/>
                </a:lnTo>
                <a:lnTo>
                  <a:pt x="396489" y="169547"/>
                </a:lnTo>
                <a:lnTo>
                  <a:pt x="410989" y="164204"/>
                </a:lnTo>
                <a:lnTo>
                  <a:pt x="422436" y="153875"/>
                </a:lnTo>
                <a:lnTo>
                  <a:pt x="429296" y="139511"/>
                </a:lnTo>
                <a:lnTo>
                  <a:pt x="431637" y="129937"/>
                </a:lnTo>
                <a:lnTo>
                  <a:pt x="432227" y="114020"/>
                </a:lnTo>
                <a:lnTo>
                  <a:pt x="426881" y="99515"/>
                </a:lnTo>
                <a:lnTo>
                  <a:pt x="416544" y="88012"/>
                </a:lnTo>
                <a:lnTo>
                  <a:pt x="402161" y="81103"/>
                </a:lnTo>
                <a:lnTo>
                  <a:pt x="193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4859670" y="4154561"/>
            <a:ext cx="1465671" cy="426654"/>
          </a:xfrm>
          <a:custGeom>
            <a:avLst/>
            <a:gdLst/>
            <a:ahLst/>
            <a:cxnLst/>
            <a:rect l="l" t="t" r="r" b="b"/>
            <a:pathLst>
              <a:path w="977265" h="284480">
                <a:moveTo>
                  <a:pt x="0" y="284430"/>
                </a:moveTo>
                <a:lnTo>
                  <a:pt x="976651" y="284430"/>
                </a:lnTo>
                <a:lnTo>
                  <a:pt x="976651" y="0"/>
                </a:lnTo>
                <a:lnTo>
                  <a:pt x="0" y="0"/>
                </a:lnTo>
                <a:lnTo>
                  <a:pt x="0" y="284430"/>
                </a:lnTo>
                <a:close/>
              </a:path>
            </a:pathLst>
          </a:custGeom>
          <a:solidFill>
            <a:srgbClr val="99480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720978" y="4102834"/>
            <a:ext cx="1742806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616" y="0"/>
                </a:lnTo>
              </a:path>
            </a:pathLst>
          </a:custGeom>
          <a:ln w="68980">
            <a:solidFill>
              <a:srgbClr val="C16B2B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5062665" y="3065466"/>
            <a:ext cx="1059017" cy="983781"/>
          </a:xfrm>
          <a:custGeom>
            <a:avLst/>
            <a:gdLst/>
            <a:ahLst/>
            <a:cxnLst/>
            <a:rect l="l" t="t" r="r" b="b"/>
            <a:pathLst>
              <a:path w="706120" h="655955">
                <a:moveTo>
                  <a:pt x="705936" y="655645"/>
                </a:moveTo>
                <a:lnTo>
                  <a:pt x="0" y="655645"/>
                </a:lnTo>
                <a:lnTo>
                  <a:pt x="0" y="0"/>
                </a:lnTo>
                <a:lnTo>
                  <a:pt x="705936" y="0"/>
                </a:lnTo>
                <a:lnTo>
                  <a:pt x="705936" y="655645"/>
                </a:lnTo>
                <a:close/>
              </a:path>
            </a:pathLst>
          </a:custGeom>
          <a:solidFill>
            <a:srgbClr val="D1D2D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5411716" y="3356824"/>
            <a:ext cx="361053" cy="4010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4962714" y="4581142"/>
            <a:ext cx="25714" cy="910449"/>
          </a:xfrm>
          <a:custGeom>
            <a:avLst/>
            <a:gdLst/>
            <a:ahLst/>
            <a:cxnLst/>
            <a:rect l="l" t="t" r="r" b="b"/>
            <a:pathLst>
              <a:path w="17145" h="607060">
                <a:moveTo>
                  <a:pt x="0" y="606835"/>
                </a:moveTo>
                <a:lnTo>
                  <a:pt x="17048" y="606835"/>
                </a:lnTo>
                <a:lnTo>
                  <a:pt x="17048" y="0"/>
                </a:lnTo>
                <a:lnTo>
                  <a:pt x="0" y="0"/>
                </a:lnTo>
                <a:lnTo>
                  <a:pt x="0" y="606835"/>
                </a:lnTo>
                <a:close/>
              </a:path>
            </a:pathLst>
          </a:custGeom>
          <a:solidFill>
            <a:srgbClr val="73370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859670" y="4581142"/>
            <a:ext cx="103806" cy="910449"/>
          </a:xfrm>
          <a:custGeom>
            <a:avLst/>
            <a:gdLst/>
            <a:ahLst/>
            <a:cxnLst/>
            <a:rect l="l" t="t" r="r" b="b"/>
            <a:pathLst>
              <a:path w="69215" h="607060">
                <a:moveTo>
                  <a:pt x="0" y="606835"/>
                </a:moveTo>
                <a:lnTo>
                  <a:pt x="68707" y="606835"/>
                </a:lnTo>
                <a:lnTo>
                  <a:pt x="68707" y="0"/>
                </a:lnTo>
                <a:lnTo>
                  <a:pt x="0" y="0"/>
                </a:lnTo>
                <a:lnTo>
                  <a:pt x="0" y="606835"/>
                </a:lnTo>
                <a:close/>
              </a:path>
            </a:pathLst>
          </a:custGeom>
          <a:solidFill>
            <a:srgbClr val="99480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5066151" y="4581142"/>
            <a:ext cx="62855" cy="800929"/>
          </a:xfrm>
          <a:custGeom>
            <a:avLst/>
            <a:gdLst/>
            <a:ahLst/>
            <a:cxnLst/>
            <a:rect l="l" t="t" r="r" b="b"/>
            <a:pathLst>
              <a:path w="41909" h="534035">
                <a:moveTo>
                  <a:pt x="0" y="533983"/>
                </a:moveTo>
                <a:lnTo>
                  <a:pt x="41328" y="533983"/>
                </a:lnTo>
                <a:lnTo>
                  <a:pt x="41328" y="0"/>
                </a:lnTo>
                <a:lnTo>
                  <a:pt x="0" y="0"/>
                </a:lnTo>
                <a:lnTo>
                  <a:pt x="0" y="533983"/>
                </a:lnTo>
                <a:close/>
              </a:path>
            </a:pathLst>
          </a:custGeom>
          <a:solidFill>
            <a:srgbClr val="73370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5051039" y="4581142"/>
            <a:ext cx="62855" cy="800929"/>
          </a:xfrm>
          <a:custGeom>
            <a:avLst/>
            <a:gdLst/>
            <a:ahLst/>
            <a:cxnLst/>
            <a:rect l="l" t="t" r="r" b="b"/>
            <a:pathLst>
              <a:path w="41909" h="534035">
                <a:moveTo>
                  <a:pt x="0" y="533983"/>
                </a:moveTo>
                <a:lnTo>
                  <a:pt x="41331" y="533983"/>
                </a:lnTo>
                <a:lnTo>
                  <a:pt x="41331" y="0"/>
                </a:lnTo>
                <a:lnTo>
                  <a:pt x="0" y="0"/>
                </a:lnTo>
                <a:lnTo>
                  <a:pt x="0" y="533983"/>
                </a:lnTo>
                <a:close/>
              </a:path>
            </a:pathLst>
          </a:custGeom>
          <a:solidFill>
            <a:srgbClr val="99480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195827" y="4581142"/>
            <a:ext cx="25714" cy="910449"/>
          </a:xfrm>
          <a:custGeom>
            <a:avLst/>
            <a:gdLst/>
            <a:ahLst/>
            <a:cxnLst/>
            <a:rect l="l" t="t" r="r" b="b"/>
            <a:pathLst>
              <a:path w="17145" h="607060">
                <a:moveTo>
                  <a:pt x="0" y="606835"/>
                </a:moveTo>
                <a:lnTo>
                  <a:pt x="16769" y="606835"/>
                </a:lnTo>
                <a:lnTo>
                  <a:pt x="16769" y="0"/>
                </a:lnTo>
                <a:lnTo>
                  <a:pt x="0" y="0"/>
                </a:lnTo>
                <a:lnTo>
                  <a:pt x="0" y="606835"/>
                </a:lnTo>
                <a:close/>
              </a:path>
            </a:pathLst>
          </a:custGeom>
          <a:solidFill>
            <a:srgbClr val="73370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6220977" y="4581142"/>
            <a:ext cx="103806" cy="910449"/>
          </a:xfrm>
          <a:custGeom>
            <a:avLst/>
            <a:gdLst/>
            <a:ahLst/>
            <a:cxnLst/>
            <a:rect l="l" t="t" r="r" b="b"/>
            <a:pathLst>
              <a:path w="69215" h="607060">
                <a:moveTo>
                  <a:pt x="0" y="606835"/>
                </a:moveTo>
                <a:lnTo>
                  <a:pt x="68972" y="606835"/>
                </a:lnTo>
                <a:lnTo>
                  <a:pt x="68972" y="0"/>
                </a:lnTo>
                <a:lnTo>
                  <a:pt x="0" y="0"/>
                </a:lnTo>
                <a:lnTo>
                  <a:pt x="0" y="606835"/>
                </a:lnTo>
                <a:close/>
              </a:path>
            </a:pathLst>
          </a:custGeom>
          <a:solidFill>
            <a:srgbClr val="99480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6055975" y="4581142"/>
            <a:ext cx="61903" cy="800929"/>
          </a:xfrm>
          <a:custGeom>
            <a:avLst/>
            <a:gdLst/>
            <a:ahLst/>
            <a:cxnLst/>
            <a:rect l="l" t="t" r="r" b="b"/>
            <a:pathLst>
              <a:path w="41275" h="534035">
                <a:moveTo>
                  <a:pt x="0" y="533983"/>
                </a:moveTo>
                <a:lnTo>
                  <a:pt x="41046" y="533983"/>
                </a:lnTo>
                <a:lnTo>
                  <a:pt x="41046" y="0"/>
                </a:lnTo>
                <a:lnTo>
                  <a:pt x="0" y="0"/>
                </a:lnTo>
                <a:lnTo>
                  <a:pt x="0" y="533983"/>
                </a:lnTo>
                <a:close/>
              </a:path>
            </a:pathLst>
          </a:custGeom>
          <a:solidFill>
            <a:srgbClr val="733703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6071054" y="4581142"/>
            <a:ext cx="62855" cy="800929"/>
          </a:xfrm>
          <a:custGeom>
            <a:avLst/>
            <a:gdLst/>
            <a:ahLst/>
            <a:cxnLst/>
            <a:rect l="l" t="t" r="r" b="b"/>
            <a:pathLst>
              <a:path w="41909" h="534035">
                <a:moveTo>
                  <a:pt x="0" y="533983"/>
                </a:moveTo>
                <a:lnTo>
                  <a:pt x="41321" y="533983"/>
                </a:lnTo>
                <a:lnTo>
                  <a:pt x="41321" y="0"/>
                </a:lnTo>
                <a:lnTo>
                  <a:pt x="0" y="0"/>
                </a:lnTo>
                <a:lnTo>
                  <a:pt x="0" y="533983"/>
                </a:lnTo>
                <a:close/>
              </a:path>
            </a:pathLst>
          </a:custGeom>
          <a:solidFill>
            <a:srgbClr val="994804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4977437" y="4284358"/>
            <a:ext cx="168132" cy="1519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174624" y="4407231"/>
            <a:ext cx="94283" cy="26666"/>
          </a:xfrm>
          <a:custGeom>
            <a:avLst/>
            <a:gdLst/>
            <a:ahLst/>
            <a:cxnLst/>
            <a:rect l="l" t="t" r="r" b="b"/>
            <a:pathLst>
              <a:path w="62865" h="17780">
                <a:moveTo>
                  <a:pt x="0" y="17781"/>
                </a:moveTo>
                <a:lnTo>
                  <a:pt x="62254" y="17781"/>
                </a:lnTo>
                <a:lnTo>
                  <a:pt x="62254" y="0"/>
                </a:lnTo>
                <a:lnTo>
                  <a:pt x="0" y="0"/>
                </a:lnTo>
                <a:lnTo>
                  <a:pt x="0" y="177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174623" y="4285323"/>
            <a:ext cx="34285" cy="121901"/>
          </a:xfrm>
          <a:custGeom>
            <a:avLst/>
            <a:gdLst/>
            <a:ahLst/>
            <a:cxnLst/>
            <a:rect l="l" t="t" r="r" b="b"/>
            <a:pathLst>
              <a:path w="22859" h="81280">
                <a:moveTo>
                  <a:pt x="0" y="81284"/>
                </a:moveTo>
                <a:lnTo>
                  <a:pt x="22730" y="81284"/>
                </a:lnTo>
                <a:lnTo>
                  <a:pt x="22730" y="0"/>
                </a:lnTo>
                <a:lnTo>
                  <a:pt x="0" y="0"/>
                </a:lnTo>
                <a:lnTo>
                  <a:pt x="0" y="81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5304994" y="4285496"/>
            <a:ext cx="0" cy="149519"/>
          </a:xfrm>
          <a:custGeom>
            <a:avLst/>
            <a:gdLst/>
            <a:ahLst/>
            <a:cxnLst/>
            <a:rect l="l" t="t" r="r" b="b"/>
            <a:pathLst>
              <a:path h="99694">
                <a:moveTo>
                  <a:pt x="0" y="0"/>
                </a:moveTo>
                <a:lnTo>
                  <a:pt x="0" y="99493"/>
                </a:lnTo>
              </a:path>
            </a:pathLst>
          </a:custGeom>
          <a:ln w="224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5351293" y="4285496"/>
            <a:ext cx="122395" cy="1492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5526780" y="4282809"/>
            <a:ext cx="674468" cy="1542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110868" y="9600055"/>
            <a:ext cx="936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8489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560" y="18864"/>
            <a:ext cx="750910" cy="77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835" y="779757"/>
            <a:ext cx="660933" cy="327327"/>
          </a:xfrm>
          <a:prstGeom prst="rect">
            <a:avLst/>
          </a:prstGeom>
        </p:spPr>
        <p:txBody>
          <a:bodyPr vert="horz" wrap="square" lIns="0" tIns="44761" rIns="0" bIns="0" rtlCol="0">
            <a:spAutoFit/>
          </a:bodyPr>
          <a:lstStyle/>
          <a:p>
            <a:pPr marL="19047" marR="7619" indent="42857" defTabSz="1371417">
              <a:lnSpc>
                <a:spcPts val="1050"/>
              </a:lnSpc>
              <a:spcBef>
                <a:spcPts val="352"/>
              </a:spcBef>
            </a:pPr>
            <a:r>
              <a:rPr sz="1050" b="1" spc="-150" dirty="0">
                <a:solidFill>
                  <a:srgbClr val="7E5F00"/>
                </a:solidFill>
                <a:latin typeface="Arial"/>
                <a:cs typeface="Arial"/>
              </a:rPr>
              <a:t>REPUBLIK  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105" dirty="0">
                <a:solidFill>
                  <a:srgbClr val="7E5F00"/>
                </a:solidFill>
                <a:latin typeface="Arial"/>
                <a:cs typeface="Arial"/>
              </a:rPr>
              <a:t>D</a:t>
            </a:r>
            <a:r>
              <a:rPr sz="1050" b="1" spc="-120" dirty="0">
                <a:solidFill>
                  <a:srgbClr val="7E5F00"/>
                </a:solidFill>
                <a:latin typeface="Arial"/>
                <a:cs typeface="Arial"/>
              </a:rPr>
              <a:t>O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202" dirty="0">
                <a:solidFill>
                  <a:srgbClr val="7E5F00"/>
                </a:solidFill>
                <a:latin typeface="Arial"/>
                <a:cs typeface="Arial"/>
              </a:rPr>
              <a:t>E</a:t>
            </a:r>
            <a:r>
              <a:rPr sz="1050" b="1" spc="-217" dirty="0">
                <a:solidFill>
                  <a:srgbClr val="7E5F00"/>
                </a:solidFill>
                <a:latin typeface="Arial"/>
                <a:cs typeface="Arial"/>
              </a:rPr>
              <a:t>S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127" dirty="0">
                <a:solidFill>
                  <a:srgbClr val="7E5F00"/>
                </a:solidFill>
                <a:latin typeface="Arial"/>
                <a:cs typeface="Arial"/>
              </a:rPr>
              <a:t>A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7597" y="258963"/>
            <a:ext cx="10503449" cy="8502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algn="ctr" defTabSz="1371417">
              <a:spcBef>
                <a:spcPts val="150"/>
              </a:spcBef>
            </a:pPr>
            <a:r>
              <a:rPr sz="5400" b="1" spc="-420" dirty="0">
                <a:solidFill>
                  <a:prstClr val="black"/>
                </a:solidFill>
                <a:latin typeface="+mj-lt"/>
                <a:cs typeface="Georgia"/>
              </a:rPr>
              <a:t>VISI </a:t>
            </a:r>
            <a:r>
              <a:rPr sz="5400" b="1" spc="-517" dirty="0">
                <a:solidFill>
                  <a:prstClr val="black"/>
                </a:solidFill>
                <a:latin typeface="+mj-lt"/>
                <a:cs typeface="Georgia"/>
              </a:rPr>
              <a:t>DAN </a:t>
            </a:r>
            <a:r>
              <a:rPr sz="5400" b="1" spc="-465" dirty="0">
                <a:solidFill>
                  <a:prstClr val="black"/>
                </a:solidFill>
                <a:latin typeface="+mj-lt"/>
                <a:cs typeface="Georgia"/>
              </a:rPr>
              <a:t>MISI </a:t>
            </a:r>
            <a:r>
              <a:rPr sz="5400" b="1" spc="-525" dirty="0">
                <a:solidFill>
                  <a:prstClr val="black"/>
                </a:solidFill>
                <a:latin typeface="+mj-lt"/>
                <a:cs typeface="Georgia"/>
              </a:rPr>
              <a:t>RPJPN </a:t>
            </a:r>
            <a:r>
              <a:rPr sz="5400" b="1" spc="-217" dirty="0">
                <a:solidFill>
                  <a:prstClr val="black"/>
                </a:solidFill>
                <a:latin typeface="+mj-lt"/>
                <a:cs typeface="Georgia"/>
              </a:rPr>
              <a:t>2020-2025</a:t>
            </a:r>
            <a:r>
              <a:rPr sz="5400" b="1" spc="-337" dirty="0">
                <a:solidFill>
                  <a:prstClr val="black"/>
                </a:solidFill>
                <a:latin typeface="+mj-lt"/>
                <a:cs typeface="Georgia"/>
              </a:rPr>
              <a:t> </a:t>
            </a:r>
            <a:r>
              <a:rPr sz="5400" b="1" spc="7" dirty="0">
                <a:solidFill>
                  <a:prstClr val="black"/>
                </a:solidFill>
                <a:latin typeface="+mj-lt"/>
                <a:cs typeface="Georgia"/>
              </a:rPr>
              <a:t>(1/2)</a:t>
            </a:r>
            <a:endParaRPr sz="5400" dirty="0">
              <a:solidFill>
                <a:prstClr val="black"/>
              </a:solidFill>
              <a:latin typeface="+mj-lt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2470" y="5696840"/>
            <a:ext cx="4009406" cy="4064643"/>
          </a:xfrm>
          <a:custGeom>
            <a:avLst/>
            <a:gdLst/>
            <a:ahLst/>
            <a:cxnLst/>
            <a:rect l="l" t="t" r="r" b="b"/>
            <a:pathLst>
              <a:path w="2673350" h="2710179">
                <a:moveTo>
                  <a:pt x="0" y="2709799"/>
                </a:moveTo>
                <a:lnTo>
                  <a:pt x="2672842" y="2709799"/>
                </a:lnTo>
                <a:lnTo>
                  <a:pt x="2672842" y="0"/>
                </a:lnTo>
                <a:lnTo>
                  <a:pt x="0" y="0"/>
                </a:lnTo>
                <a:lnTo>
                  <a:pt x="0" y="27097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88266" y="1452717"/>
            <a:ext cx="11056818" cy="4064643"/>
          </a:xfrm>
          <a:custGeom>
            <a:avLst/>
            <a:gdLst/>
            <a:ahLst/>
            <a:cxnLst/>
            <a:rect l="l" t="t" r="r" b="b"/>
            <a:pathLst>
              <a:path w="7372350" h="2710179">
                <a:moveTo>
                  <a:pt x="0" y="2709799"/>
                </a:moveTo>
                <a:lnTo>
                  <a:pt x="7372223" y="2709799"/>
                </a:lnTo>
                <a:lnTo>
                  <a:pt x="7372223" y="0"/>
                </a:lnTo>
                <a:lnTo>
                  <a:pt x="0" y="0"/>
                </a:lnTo>
                <a:lnTo>
                  <a:pt x="0" y="27097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2470" y="1452717"/>
            <a:ext cx="5526503" cy="3388299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4762" rIns="0" bIns="0" rtlCol="0">
            <a:spAutoFit/>
          </a:bodyPr>
          <a:lstStyle/>
          <a:p>
            <a:pPr defTabSz="1371417">
              <a:spcBef>
                <a:spcPts val="37"/>
              </a:spcBef>
            </a:pPr>
            <a:endParaRPr sz="614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6184" marR="1386655" defTabSz="1371417">
              <a:lnSpc>
                <a:spcPct val="110000"/>
              </a:lnSpc>
            </a:pPr>
            <a:r>
              <a:rPr sz="4799" b="1" spc="-7" dirty="0">
                <a:solidFill>
                  <a:srgbClr val="FFFFFF"/>
                </a:solidFill>
                <a:latin typeface="Arial"/>
                <a:cs typeface="Arial"/>
              </a:rPr>
              <a:t>VISI  </a:t>
            </a:r>
            <a:r>
              <a:rPr sz="4799" b="1" dirty="0">
                <a:solidFill>
                  <a:srgbClr val="FFFFFF"/>
                </a:solidFill>
                <a:latin typeface="Arial"/>
                <a:cs typeface="Arial"/>
              </a:rPr>
              <a:t>INDONESIA  </a:t>
            </a:r>
            <a:r>
              <a:rPr sz="4799" b="1" spc="-15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479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8266" y="3271331"/>
            <a:ext cx="11056818" cy="1956879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2870451" marR="2564740" indent="-10476" algn="ctr" defTabSz="1371417">
              <a:spcBef>
                <a:spcPts val="142"/>
              </a:spcBef>
            </a:pPr>
            <a:r>
              <a:rPr sz="4199" b="1" spc="-15" dirty="0">
                <a:solidFill>
                  <a:prstClr val="black"/>
                </a:solidFill>
                <a:latin typeface="Arial"/>
                <a:cs typeface="Arial"/>
              </a:rPr>
              <a:t>INDONESIA </a:t>
            </a:r>
            <a:r>
              <a:rPr sz="4199" b="1" spc="-105" dirty="0">
                <a:solidFill>
                  <a:prstClr val="black"/>
                </a:solidFill>
                <a:latin typeface="Arial"/>
                <a:cs typeface="Arial"/>
              </a:rPr>
              <a:t>YANG  </a:t>
            </a: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MANDIRI, MAJU,</a:t>
            </a:r>
            <a:r>
              <a:rPr sz="4199" b="1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ADIL  DAN</a:t>
            </a:r>
            <a:r>
              <a:rPr sz="4199" b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199" b="1" spc="-15" dirty="0">
                <a:solidFill>
                  <a:prstClr val="black"/>
                </a:solidFill>
                <a:latin typeface="Arial"/>
                <a:cs typeface="Arial"/>
              </a:rPr>
              <a:t>MAKMUR</a:t>
            </a:r>
            <a:endParaRPr sz="419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53012" y="1703186"/>
            <a:ext cx="2243361" cy="2243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48687" y="5696840"/>
            <a:ext cx="4009406" cy="4064643"/>
          </a:xfrm>
          <a:custGeom>
            <a:avLst/>
            <a:gdLst/>
            <a:ahLst/>
            <a:cxnLst/>
            <a:rect l="l" t="t" r="r" b="b"/>
            <a:pathLst>
              <a:path w="2673350" h="2710179">
                <a:moveTo>
                  <a:pt x="0" y="2709799"/>
                </a:moveTo>
                <a:lnTo>
                  <a:pt x="2672842" y="2709799"/>
                </a:lnTo>
                <a:lnTo>
                  <a:pt x="2672842" y="0"/>
                </a:lnTo>
                <a:lnTo>
                  <a:pt x="0" y="0"/>
                </a:lnTo>
                <a:lnTo>
                  <a:pt x="0" y="27097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64754" y="5696840"/>
            <a:ext cx="4009406" cy="4064643"/>
          </a:xfrm>
          <a:custGeom>
            <a:avLst/>
            <a:gdLst/>
            <a:ahLst/>
            <a:cxnLst/>
            <a:rect l="l" t="t" r="r" b="b"/>
            <a:pathLst>
              <a:path w="2673350" h="2710179">
                <a:moveTo>
                  <a:pt x="0" y="2709799"/>
                </a:moveTo>
                <a:lnTo>
                  <a:pt x="2672841" y="2709799"/>
                </a:lnTo>
                <a:lnTo>
                  <a:pt x="2672841" y="0"/>
                </a:lnTo>
                <a:lnTo>
                  <a:pt x="0" y="0"/>
                </a:lnTo>
                <a:lnTo>
                  <a:pt x="0" y="27097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600820" y="5696840"/>
            <a:ext cx="4009406" cy="4064643"/>
          </a:xfrm>
          <a:custGeom>
            <a:avLst/>
            <a:gdLst/>
            <a:ahLst/>
            <a:cxnLst/>
            <a:rect l="l" t="t" r="r" b="b"/>
            <a:pathLst>
              <a:path w="2673350" h="2710179">
                <a:moveTo>
                  <a:pt x="0" y="2709799"/>
                </a:moveTo>
                <a:lnTo>
                  <a:pt x="2672842" y="2709799"/>
                </a:lnTo>
                <a:lnTo>
                  <a:pt x="2672842" y="0"/>
                </a:lnTo>
                <a:lnTo>
                  <a:pt x="0" y="0"/>
                </a:lnTo>
                <a:lnTo>
                  <a:pt x="0" y="27097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2470" y="7339682"/>
            <a:ext cx="4009406" cy="2314897"/>
          </a:xfrm>
          <a:prstGeom prst="rect">
            <a:avLst/>
          </a:prstGeom>
        </p:spPr>
        <p:txBody>
          <a:bodyPr vert="horz" wrap="square" lIns="0" tIns="204756" rIns="0" bIns="0" rtlCol="0">
            <a:spAutoFit/>
          </a:bodyPr>
          <a:lstStyle/>
          <a:p>
            <a:pPr marL="842850" defTabSz="1371417">
              <a:spcBef>
                <a:spcPts val="1612"/>
              </a:spcBef>
            </a:pP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MANDIRI</a:t>
            </a:r>
            <a:endParaRPr sz="4199">
              <a:solidFill>
                <a:prstClr val="black"/>
              </a:solidFill>
              <a:latin typeface="Arial"/>
              <a:cs typeface="Arial"/>
            </a:endParaRPr>
          </a:p>
          <a:p>
            <a:pPr marL="313331" marR="301902" algn="ctr" defTabSz="1371417">
              <a:spcBef>
                <a:spcPts val="630"/>
              </a:spcBef>
            </a:pP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Mampu mewujudkan kehidupan  sejajar dan sederajat dengan  bangsa lain dengan  mengandalkan pada</a:t>
            </a:r>
            <a:r>
              <a:rPr sz="1800" spc="-14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kemampuan  dan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kekuatan</a:t>
            </a:r>
            <a:r>
              <a:rPr sz="1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sendiri.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48687" y="7339683"/>
            <a:ext cx="4009406" cy="2037898"/>
          </a:xfrm>
          <a:prstGeom prst="rect">
            <a:avLst/>
          </a:prstGeom>
        </p:spPr>
        <p:txBody>
          <a:bodyPr vert="horz" wrap="square" lIns="0" tIns="204756" rIns="0" bIns="0" rtlCol="0">
            <a:spAutoFit/>
          </a:bodyPr>
          <a:lstStyle/>
          <a:p>
            <a:pPr marL="1219990" defTabSz="1371417">
              <a:spcBef>
                <a:spcPts val="1612"/>
              </a:spcBef>
            </a:pP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MAJU</a:t>
            </a:r>
            <a:endParaRPr sz="4199">
              <a:solidFill>
                <a:prstClr val="black"/>
              </a:solidFill>
              <a:latin typeface="Arial"/>
              <a:cs typeface="Arial"/>
            </a:endParaRPr>
          </a:p>
          <a:p>
            <a:pPr marL="343807" marR="345710" algn="ctr" defTabSz="1371417">
              <a:spcBef>
                <a:spcPts val="630"/>
              </a:spcBef>
            </a:pP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Diukur dari kualitas SDM,</a:t>
            </a:r>
            <a:r>
              <a:rPr sz="1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tingkat  kemakmuran, dan kemantapan 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sistem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dan kelembagaan politik  dan</a:t>
            </a:r>
            <a:r>
              <a:rPr sz="1800" spc="-37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hukum.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64754" y="7339683"/>
            <a:ext cx="4009406" cy="2314897"/>
          </a:xfrm>
          <a:prstGeom prst="rect">
            <a:avLst/>
          </a:prstGeom>
        </p:spPr>
        <p:txBody>
          <a:bodyPr vert="horz" wrap="square" lIns="0" tIns="204756" rIns="0" bIns="0" rtlCol="0">
            <a:spAutoFit/>
          </a:bodyPr>
          <a:lstStyle/>
          <a:p>
            <a:pPr marL="1320940" defTabSz="1371417">
              <a:spcBef>
                <a:spcPts val="1612"/>
              </a:spcBef>
            </a:pP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ADIL</a:t>
            </a:r>
            <a:endParaRPr sz="4199">
              <a:solidFill>
                <a:prstClr val="black"/>
              </a:solidFill>
              <a:latin typeface="Arial"/>
              <a:cs typeface="Arial"/>
            </a:endParaRPr>
          </a:p>
          <a:p>
            <a:pPr marL="366664" marR="438092" indent="1905" algn="ctr" defTabSz="1371417">
              <a:spcBef>
                <a:spcPts val="630"/>
              </a:spcBef>
            </a:pP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Tidak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ada   pembatasan/diskriminasi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dalam 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bentuk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apapun, baik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antar 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individu, </a:t>
            </a:r>
            <a:r>
              <a:rPr sz="1800" spc="-22" dirty="0">
                <a:solidFill>
                  <a:srgbClr val="404040"/>
                </a:solidFill>
                <a:latin typeface="Arial"/>
                <a:cs typeface="Arial"/>
              </a:rPr>
              <a:t>gender,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maupun  wilayah.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600820" y="7339683"/>
            <a:ext cx="4009406" cy="2037898"/>
          </a:xfrm>
          <a:prstGeom prst="rect">
            <a:avLst/>
          </a:prstGeom>
        </p:spPr>
        <p:txBody>
          <a:bodyPr vert="horz" wrap="square" lIns="0" tIns="204756" rIns="0" bIns="0" rtlCol="0">
            <a:spAutoFit/>
          </a:bodyPr>
          <a:lstStyle/>
          <a:p>
            <a:pPr marL="793327" defTabSz="1371417">
              <a:spcBef>
                <a:spcPts val="1612"/>
              </a:spcBef>
            </a:pPr>
            <a:r>
              <a:rPr sz="4199" b="1" spc="-7" dirty="0">
                <a:solidFill>
                  <a:prstClr val="black"/>
                </a:solidFill>
                <a:latin typeface="Arial"/>
                <a:cs typeface="Arial"/>
              </a:rPr>
              <a:t>MAKMUR</a:t>
            </a:r>
            <a:endParaRPr sz="4199">
              <a:solidFill>
                <a:prstClr val="black"/>
              </a:solidFill>
              <a:latin typeface="Arial"/>
              <a:cs typeface="Arial"/>
            </a:endParaRPr>
          </a:p>
          <a:p>
            <a:pPr marL="350472" marR="293331" indent="-952" algn="ctr" defTabSz="1371417">
              <a:spcBef>
                <a:spcPts val="630"/>
              </a:spcBef>
            </a:pP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Terpenuhi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seluruh kebutuhan  hidupnya, sehingga dapat  memberikan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makna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dan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arti 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penting bagi bangsa-bangsa</a:t>
            </a:r>
            <a:r>
              <a:rPr sz="1800" spc="-142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7" dirty="0">
                <a:solidFill>
                  <a:srgbClr val="404040"/>
                </a:solidFill>
                <a:latin typeface="Arial"/>
                <a:cs typeface="Arial"/>
              </a:rPr>
              <a:t>lain.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513672" y="5825828"/>
            <a:ext cx="1583858" cy="1583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53514" y="5812857"/>
            <a:ext cx="2482594" cy="1742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67323" y="5882684"/>
            <a:ext cx="1714235" cy="1714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865927" y="6000624"/>
            <a:ext cx="1478584" cy="1478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11"/>
          </p:nvPr>
        </p:nvSpPr>
        <p:spPr>
          <a:xfrm>
            <a:off x="17699612" y="9654579"/>
            <a:ext cx="1176775" cy="489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095" defTabSz="1371417">
              <a:lnSpc>
                <a:spcPts val="1650"/>
              </a:lnSpc>
            </a:pPr>
            <a:fld id="{81D60167-4931-47E6-BA6A-407CBD079E47}" type="slidenum">
              <a:rPr spc="-75" dirty="0">
                <a:solidFill>
                  <a:prstClr val="white"/>
                </a:solidFill>
              </a:rPr>
              <a:pPr marL="38095" defTabSz="1371417">
                <a:lnSpc>
                  <a:spcPts val="1650"/>
                </a:lnSpc>
              </a:pPr>
              <a:t>19</a:t>
            </a:fld>
            <a:endParaRPr spc="-75" dirty="0">
              <a:solidFill>
                <a:prstClr val="white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3701" y="1108665"/>
            <a:ext cx="1944793" cy="7315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645084" y="9761483"/>
            <a:ext cx="6429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8543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10" name="テキスト プレースホルダー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 err="1"/>
              <a:t>Arah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Kebijakan</a:t>
            </a:r>
            <a:r>
              <a:rPr kumimoji="1" lang="en-US" altLang="ja-JP" dirty="0"/>
              <a:t> RKP 2019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Isu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Strategis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Pengembangan</a:t>
            </a:r>
            <a:r>
              <a:rPr kumimoji="1" lang="en-US" altLang="ja-JP" dirty="0"/>
              <a:t> SDM </a:t>
            </a:r>
            <a:r>
              <a:rPr kumimoji="1" lang="en-US" altLang="ja-JP" dirty="0" err="1"/>
              <a:t>Aparatur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3"/>
          </p:nvPr>
        </p:nvSpPr>
        <p:spPr>
          <a:xfrm>
            <a:off x="1932557" y="6986381"/>
            <a:ext cx="6133072" cy="614417"/>
          </a:xfrm>
        </p:spPr>
        <p:txBody>
          <a:bodyPr/>
          <a:lstStyle/>
          <a:p>
            <a:r>
              <a:rPr kumimoji="1" lang="en-US" altLang="ja-JP" dirty="0" err="1"/>
              <a:t>Proyek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Prioritas</a:t>
            </a:r>
            <a:r>
              <a:rPr kumimoji="1" lang="en-US" altLang="ja-JP" dirty="0"/>
              <a:t> BPSDM </a:t>
            </a:r>
            <a:r>
              <a:rPr kumimoji="1" lang="en-US" altLang="ja-JP" dirty="0" err="1"/>
              <a:t>Kemendagri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Pada</a:t>
            </a:r>
            <a:r>
              <a:rPr kumimoji="1" lang="en-US" altLang="ja-JP" dirty="0"/>
              <a:t> RKP 2019</a:t>
            </a:r>
          </a:p>
          <a:p>
            <a:endParaRPr kumimoji="1"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8999" y="0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41"/>
    </mc:Choice>
    <mc:Fallback xmlns="">
      <p:transition advTm="79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67053" y="224575"/>
            <a:ext cx="14459318" cy="696341"/>
          </a:xfrm>
          <a:prstGeom prst="rect">
            <a:avLst/>
          </a:prstGeom>
        </p:spPr>
        <p:txBody>
          <a:bodyPr vert="horz" wrap="square" lIns="0" tIns="19047" rIns="0" bIns="0" rtlCol="0" anchor="ctr">
            <a:spAutoFit/>
          </a:bodyPr>
          <a:lstStyle/>
          <a:p>
            <a:pPr marL="19047">
              <a:lnSpc>
                <a:spcPct val="100000"/>
              </a:lnSpc>
              <a:spcBef>
                <a:spcPts val="150"/>
              </a:spcBef>
            </a:pPr>
            <a:r>
              <a:rPr sz="4400" spc="-435" dirty="0">
                <a:latin typeface="+mj-lt"/>
              </a:rPr>
              <a:t>TEMA</a:t>
            </a:r>
            <a:r>
              <a:rPr lang="en-US" sz="4400" spc="-435" dirty="0">
                <a:latin typeface="+mj-lt"/>
              </a:rPr>
              <a:t> </a:t>
            </a:r>
            <a:r>
              <a:rPr sz="4400" spc="-435" dirty="0">
                <a:latin typeface="+mj-lt"/>
              </a:rPr>
              <a:t> </a:t>
            </a:r>
            <a:r>
              <a:rPr sz="4400" spc="-510" dirty="0">
                <a:latin typeface="+mj-lt"/>
              </a:rPr>
              <a:t>RANCANGAN </a:t>
            </a:r>
            <a:r>
              <a:rPr lang="en-US" sz="4400" spc="-510" dirty="0">
                <a:latin typeface="+mj-lt"/>
              </a:rPr>
              <a:t> </a:t>
            </a:r>
            <a:r>
              <a:rPr sz="4400" spc="-450" dirty="0">
                <a:latin typeface="+mj-lt"/>
              </a:rPr>
              <a:t>TEKNOKRATIK </a:t>
            </a:r>
            <a:r>
              <a:rPr lang="en-US" sz="4400" spc="-450" dirty="0">
                <a:latin typeface="+mj-lt"/>
              </a:rPr>
              <a:t> </a:t>
            </a:r>
            <a:r>
              <a:rPr sz="4400" spc="-592" dirty="0">
                <a:latin typeface="+mj-lt"/>
              </a:rPr>
              <a:t>RPJMN</a:t>
            </a:r>
            <a:r>
              <a:rPr sz="4400" spc="-495" dirty="0">
                <a:latin typeface="+mj-lt"/>
              </a:rPr>
              <a:t> </a:t>
            </a:r>
            <a:r>
              <a:rPr lang="en-US" sz="4400" spc="-495" dirty="0">
                <a:latin typeface="+mj-lt"/>
              </a:rPr>
              <a:t> </a:t>
            </a:r>
            <a:r>
              <a:rPr sz="4400" spc="-232" dirty="0">
                <a:latin typeface="+mj-lt"/>
              </a:rPr>
              <a:t>2020-2024</a:t>
            </a:r>
          </a:p>
        </p:txBody>
      </p:sp>
      <p:sp>
        <p:nvSpPr>
          <p:cNvPr id="14" name="object 14"/>
          <p:cNvSpPr/>
          <p:nvPr/>
        </p:nvSpPr>
        <p:spPr>
          <a:xfrm>
            <a:off x="1217223" y="2965818"/>
            <a:ext cx="7275025" cy="950448"/>
          </a:xfrm>
          <a:custGeom>
            <a:avLst/>
            <a:gdLst/>
            <a:ahLst/>
            <a:cxnLst/>
            <a:rect l="l" t="t" r="r" b="b"/>
            <a:pathLst>
              <a:path w="4850765" h="633730">
                <a:moveTo>
                  <a:pt x="4533620" y="0"/>
                </a:moveTo>
                <a:lnTo>
                  <a:pt x="0" y="0"/>
                </a:lnTo>
                <a:lnTo>
                  <a:pt x="0" y="633730"/>
                </a:lnTo>
                <a:lnTo>
                  <a:pt x="4533620" y="633730"/>
                </a:lnTo>
                <a:lnTo>
                  <a:pt x="4580446" y="630294"/>
                </a:lnTo>
                <a:lnTo>
                  <a:pt x="4625137" y="620314"/>
                </a:lnTo>
                <a:lnTo>
                  <a:pt x="4667205" y="604280"/>
                </a:lnTo>
                <a:lnTo>
                  <a:pt x="4706159" y="582682"/>
                </a:lnTo>
                <a:lnTo>
                  <a:pt x="4741509" y="556010"/>
                </a:lnTo>
                <a:lnTo>
                  <a:pt x="4772766" y="524754"/>
                </a:lnTo>
                <a:lnTo>
                  <a:pt x="4799438" y="489404"/>
                </a:lnTo>
                <a:lnTo>
                  <a:pt x="4821036" y="450450"/>
                </a:lnTo>
                <a:lnTo>
                  <a:pt x="4837070" y="408382"/>
                </a:lnTo>
                <a:lnTo>
                  <a:pt x="4847050" y="363690"/>
                </a:lnTo>
                <a:lnTo>
                  <a:pt x="4850485" y="316865"/>
                </a:lnTo>
                <a:lnTo>
                  <a:pt x="4847050" y="270039"/>
                </a:lnTo>
                <a:lnTo>
                  <a:pt x="4837070" y="225347"/>
                </a:lnTo>
                <a:lnTo>
                  <a:pt x="4821036" y="183279"/>
                </a:lnTo>
                <a:lnTo>
                  <a:pt x="4799438" y="144325"/>
                </a:lnTo>
                <a:lnTo>
                  <a:pt x="4772766" y="108975"/>
                </a:lnTo>
                <a:lnTo>
                  <a:pt x="4741509" y="77719"/>
                </a:lnTo>
                <a:lnTo>
                  <a:pt x="4706159" y="51047"/>
                </a:lnTo>
                <a:lnTo>
                  <a:pt x="4667205" y="29449"/>
                </a:lnTo>
                <a:lnTo>
                  <a:pt x="4625137" y="13415"/>
                </a:lnTo>
                <a:lnTo>
                  <a:pt x="4580446" y="3435"/>
                </a:lnTo>
                <a:lnTo>
                  <a:pt x="453362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4049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2521" y="2811347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5" h="840105">
                <a:moveTo>
                  <a:pt x="419887" y="0"/>
                </a:moveTo>
                <a:lnTo>
                  <a:pt x="370918" y="2824"/>
                </a:lnTo>
                <a:lnTo>
                  <a:pt x="323609" y="11087"/>
                </a:lnTo>
                <a:lnTo>
                  <a:pt x="278274" y="24475"/>
                </a:lnTo>
                <a:lnTo>
                  <a:pt x="235229" y="42672"/>
                </a:lnTo>
                <a:lnTo>
                  <a:pt x="194788" y="65362"/>
                </a:lnTo>
                <a:lnTo>
                  <a:pt x="157267" y="92233"/>
                </a:lnTo>
                <a:lnTo>
                  <a:pt x="122980" y="122967"/>
                </a:lnTo>
                <a:lnTo>
                  <a:pt x="92243" y="157251"/>
                </a:lnTo>
                <a:lnTo>
                  <a:pt x="65370" y="194770"/>
                </a:lnTo>
                <a:lnTo>
                  <a:pt x="42677" y="235209"/>
                </a:lnTo>
                <a:lnTo>
                  <a:pt x="24478" y="278252"/>
                </a:lnTo>
                <a:lnTo>
                  <a:pt x="11089" y="323585"/>
                </a:lnTo>
                <a:lnTo>
                  <a:pt x="2824" y="370893"/>
                </a:lnTo>
                <a:lnTo>
                  <a:pt x="0" y="419862"/>
                </a:lnTo>
                <a:lnTo>
                  <a:pt x="2824" y="468830"/>
                </a:lnTo>
                <a:lnTo>
                  <a:pt x="11089" y="516138"/>
                </a:lnTo>
                <a:lnTo>
                  <a:pt x="24478" y="561471"/>
                </a:lnTo>
                <a:lnTo>
                  <a:pt x="42677" y="604514"/>
                </a:lnTo>
                <a:lnTo>
                  <a:pt x="65370" y="644953"/>
                </a:lnTo>
                <a:lnTo>
                  <a:pt x="92243" y="682472"/>
                </a:lnTo>
                <a:lnTo>
                  <a:pt x="122980" y="716756"/>
                </a:lnTo>
                <a:lnTo>
                  <a:pt x="157267" y="747490"/>
                </a:lnTo>
                <a:lnTo>
                  <a:pt x="194788" y="774361"/>
                </a:lnTo>
                <a:lnTo>
                  <a:pt x="235229" y="797051"/>
                </a:lnTo>
                <a:lnTo>
                  <a:pt x="278274" y="815248"/>
                </a:lnTo>
                <a:lnTo>
                  <a:pt x="323609" y="828636"/>
                </a:lnTo>
                <a:lnTo>
                  <a:pt x="370918" y="836899"/>
                </a:lnTo>
                <a:lnTo>
                  <a:pt x="419887" y="839724"/>
                </a:lnTo>
                <a:lnTo>
                  <a:pt x="468856" y="836899"/>
                </a:lnTo>
                <a:lnTo>
                  <a:pt x="516165" y="828636"/>
                </a:lnTo>
                <a:lnTo>
                  <a:pt x="561501" y="815248"/>
                </a:lnTo>
                <a:lnTo>
                  <a:pt x="604547" y="797051"/>
                </a:lnTo>
                <a:lnTo>
                  <a:pt x="644989" y="774361"/>
                </a:lnTo>
                <a:lnTo>
                  <a:pt x="682512" y="747490"/>
                </a:lnTo>
                <a:lnTo>
                  <a:pt x="716800" y="716756"/>
                </a:lnTo>
                <a:lnTo>
                  <a:pt x="747539" y="682472"/>
                </a:lnTo>
                <a:lnTo>
                  <a:pt x="774413" y="644953"/>
                </a:lnTo>
                <a:lnTo>
                  <a:pt x="797107" y="604514"/>
                </a:lnTo>
                <a:lnTo>
                  <a:pt x="815307" y="561471"/>
                </a:lnTo>
                <a:lnTo>
                  <a:pt x="828697" y="516138"/>
                </a:lnTo>
                <a:lnTo>
                  <a:pt x="836962" y="468830"/>
                </a:lnTo>
                <a:lnTo>
                  <a:pt x="839787" y="419862"/>
                </a:lnTo>
                <a:lnTo>
                  <a:pt x="836962" y="370893"/>
                </a:lnTo>
                <a:lnTo>
                  <a:pt x="828697" y="323585"/>
                </a:lnTo>
                <a:lnTo>
                  <a:pt x="815307" y="278252"/>
                </a:lnTo>
                <a:lnTo>
                  <a:pt x="797107" y="235209"/>
                </a:lnTo>
                <a:lnTo>
                  <a:pt x="774413" y="194770"/>
                </a:lnTo>
                <a:lnTo>
                  <a:pt x="747539" y="157251"/>
                </a:lnTo>
                <a:lnTo>
                  <a:pt x="716800" y="122967"/>
                </a:lnTo>
                <a:lnTo>
                  <a:pt x="682512" y="92233"/>
                </a:lnTo>
                <a:lnTo>
                  <a:pt x="644989" y="65362"/>
                </a:lnTo>
                <a:lnTo>
                  <a:pt x="604547" y="42672"/>
                </a:lnTo>
                <a:lnTo>
                  <a:pt x="561501" y="24475"/>
                </a:lnTo>
                <a:lnTo>
                  <a:pt x="516165" y="11087"/>
                </a:lnTo>
                <a:lnTo>
                  <a:pt x="468856" y="2824"/>
                </a:lnTo>
                <a:lnTo>
                  <a:pt x="419887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6" name="object 16"/>
          <p:cNvSpPr/>
          <p:nvPr/>
        </p:nvSpPr>
        <p:spPr>
          <a:xfrm>
            <a:off x="502521" y="2811347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5" h="840105">
                <a:moveTo>
                  <a:pt x="0" y="419862"/>
                </a:moveTo>
                <a:lnTo>
                  <a:pt x="2824" y="370893"/>
                </a:lnTo>
                <a:lnTo>
                  <a:pt x="11089" y="323585"/>
                </a:lnTo>
                <a:lnTo>
                  <a:pt x="24478" y="278252"/>
                </a:lnTo>
                <a:lnTo>
                  <a:pt x="42677" y="235209"/>
                </a:lnTo>
                <a:lnTo>
                  <a:pt x="65370" y="194770"/>
                </a:lnTo>
                <a:lnTo>
                  <a:pt x="92243" y="157251"/>
                </a:lnTo>
                <a:lnTo>
                  <a:pt x="122980" y="122967"/>
                </a:lnTo>
                <a:lnTo>
                  <a:pt x="157267" y="92233"/>
                </a:lnTo>
                <a:lnTo>
                  <a:pt x="194788" y="65362"/>
                </a:lnTo>
                <a:lnTo>
                  <a:pt x="235229" y="42672"/>
                </a:lnTo>
                <a:lnTo>
                  <a:pt x="278274" y="24475"/>
                </a:lnTo>
                <a:lnTo>
                  <a:pt x="323609" y="11087"/>
                </a:lnTo>
                <a:lnTo>
                  <a:pt x="370918" y="2824"/>
                </a:lnTo>
                <a:lnTo>
                  <a:pt x="419887" y="0"/>
                </a:lnTo>
                <a:lnTo>
                  <a:pt x="468856" y="2824"/>
                </a:lnTo>
                <a:lnTo>
                  <a:pt x="516165" y="11087"/>
                </a:lnTo>
                <a:lnTo>
                  <a:pt x="561501" y="24475"/>
                </a:lnTo>
                <a:lnTo>
                  <a:pt x="604547" y="42672"/>
                </a:lnTo>
                <a:lnTo>
                  <a:pt x="644989" y="65362"/>
                </a:lnTo>
                <a:lnTo>
                  <a:pt x="682512" y="92233"/>
                </a:lnTo>
                <a:lnTo>
                  <a:pt x="716800" y="122967"/>
                </a:lnTo>
                <a:lnTo>
                  <a:pt x="747539" y="157251"/>
                </a:lnTo>
                <a:lnTo>
                  <a:pt x="774413" y="194770"/>
                </a:lnTo>
                <a:lnTo>
                  <a:pt x="797107" y="235209"/>
                </a:lnTo>
                <a:lnTo>
                  <a:pt x="815307" y="278252"/>
                </a:lnTo>
                <a:lnTo>
                  <a:pt x="828697" y="323585"/>
                </a:lnTo>
                <a:lnTo>
                  <a:pt x="836962" y="370893"/>
                </a:lnTo>
                <a:lnTo>
                  <a:pt x="839787" y="419862"/>
                </a:lnTo>
                <a:lnTo>
                  <a:pt x="836962" y="468830"/>
                </a:lnTo>
                <a:lnTo>
                  <a:pt x="828697" y="516138"/>
                </a:lnTo>
                <a:lnTo>
                  <a:pt x="815307" y="561471"/>
                </a:lnTo>
                <a:lnTo>
                  <a:pt x="797107" y="604514"/>
                </a:lnTo>
                <a:lnTo>
                  <a:pt x="774413" y="644953"/>
                </a:lnTo>
                <a:lnTo>
                  <a:pt x="747539" y="682472"/>
                </a:lnTo>
                <a:lnTo>
                  <a:pt x="716800" y="716756"/>
                </a:lnTo>
                <a:lnTo>
                  <a:pt x="682512" y="747490"/>
                </a:lnTo>
                <a:lnTo>
                  <a:pt x="644989" y="774361"/>
                </a:lnTo>
                <a:lnTo>
                  <a:pt x="604547" y="797051"/>
                </a:lnTo>
                <a:lnTo>
                  <a:pt x="561501" y="815248"/>
                </a:lnTo>
                <a:lnTo>
                  <a:pt x="516165" y="828636"/>
                </a:lnTo>
                <a:lnTo>
                  <a:pt x="468856" y="836899"/>
                </a:lnTo>
                <a:lnTo>
                  <a:pt x="419887" y="839724"/>
                </a:lnTo>
                <a:lnTo>
                  <a:pt x="370918" y="836899"/>
                </a:lnTo>
                <a:lnTo>
                  <a:pt x="323609" y="828636"/>
                </a:lnTo>
                <a:lnTo>
                  <a:pt x="278274" y="815248"/>
                </a:lnTo>
                <a:lnTo>
                  <a:pt x="235229" y="797051"/>
                </a:lnTo>
                <a:lnTo>
                  <a:pt x="194788" y="774361"/>
                </a:lnTo>
                <a:lnTo>
                  <a:pt x="157267" y="747490"/>
                </a:lnTo>
                <a:lnTo>
                  <a:pt x="122980" y="716756"/>
                </a:lnTo>
                <a:lnTo>
                  <a:pt x="92243" y="682472"/>
                </a:lnTo>
                <a:lnTo>
                  <a:pt x="65370" y="644953"/>
                </a:lnTo>
                <a:lnTo>
                  <a:pt x="42677" y="604514"/>
                </a:lnTo>
                <a:lnTo>
                  <a:pt x="24478" y="561471"/>
                </a:lnTo>
                <a:lnTo>
                  <a:pt x="11089" y="516138"/>
                </a:lnTo>
                <a:lnTo>
                  <a:pt x="2824" y="468830"/>
                </a:lnTo>
                <a:lnTo>
                  <a:pt x="0" y="419862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7" name="object 17"/>
          <p:cNvSpPr/>
          <p:nvPr/>
        </p:nvSpPr>
        <p:spPr>
          <a:xfrm>
            <a:off x="10112923" y="2965818"/>
            <a:ext cx="7275025" cy="950448"/>
          </a:xfrm>
          <a:custGeom>
            <a:avLst/>
            <a:gdLst/>
            <a:ahLst/>
            <a:cxnLst/>
            <a:rect l="l" t="t" r="r" b="b"/>
            <a:pathLst>
              <a:path w="4850765" h="633730">
                <a:moveTo>
                  <a:pt x="4533519" y="0"/>
                </a:moveTo>
                <a:lnTo>
                  <a:pt x="0" y="0"/>
                </a:lnTo>
                <a:lnTo>
                  <a:pt x="0" y="633730"/>
                </a:lnTo>
                <a:lnTo>
                  <a:pt x="4533519" y="633730"/>
                </a:lnTo>
                <a:lnTo>
                  <a:pt x="4580344" y="630294"/>
                </a:lnTo>
                <a:lnTo>
                  <a:pt x="4625036" y="620314"/>
                </a:lnTo>
                <a:lnTo>
                  <a:pt x="4667104" y="604280"/>
                </a:lnTo>
                <a:lnTo>
                  <a:pt x="4706058" y="582682"/>
                </a:lnTo>
                <a:lnTo>
                  <a:pt x="4741408" y="556010"/>
                </a:lnTo>
                <a:lnTo>
                  <a:pt x="4772664" y="524754"/>
                </a:lnTo>
                <a:lnTo>
                  <a:pt x="4799336" y="489404"/>
                </a:lnTo>
                <a:lnTo>
                  <a:pt x="4820934" y="450450"/>
                </a:lnTo>
                <a:lnTo>
                  <a:pt x="4836968" y="408382"/>
                </a:lnTo>
                <a:lnTo>
                  <a:pt x="4846948" y="363690"/>
                </a:lnTo>
                <a:lnTo>
                  <a:pt x="4850383" y="316865"/>
                </a:lnTo>
                <a:lnTo>
                  <a:pt x="4846948" y="270039"/>
                </a:lnTo>
                <a:lnTo>
                  <a:pt x="4836968" y="225347"/>
                </a:lnTo>
                <a:lnTo>
                  <a:pt x="4820934" y="183279"/>
                </a:lnTo>
                <a:lnTo>
                  <a:pt x="4799336" y="144325"/>
                </a:lnTo>
                <a:lnTo>
                  <a:pt x="4772664" y="108975"/>
                </a:lnTo>
                <a:lnTo>
                  <a:pt x="4741408" y="77719"/>
                </a:lnTo>
                <a:lnTo>
                  <a:pt x="4706058" y="51047"/>
                </a:lnTo>
                <a:lnTo>
                  <a:pt x="4667104" y="29449"/>
                </a:lnTo>
                <a:lnTo>
                  <a:pt x="4625036" y="13415"/>
                </a:lnTo>
                <a:lnTo>
                  <a:pt x="4580344" y="3435"/>
                </a:lnTo>
                <a:lnTo>
                  <a:pt x="453351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8" name="object 18"/>
          <p:cNvSpPr/>
          <p:nvPr/>
        </p:nvSpPr>
        <p:spPr>
          <a:xfrm>
            <a:off x="9398087" y="2811347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4" h="840105">
                <a:moveTo>
                  <a:pt x="419988" y="0"/>
                </a:moveTo>
                <a:lnTo>
                  <a:pt x="371018" y="2824"/>
                </a:lnTo>
                <a:lnTo>
                  <a:pt x="323705" y="11087"/>
                </a:lnTo>
                <a:lnTo>
                  <a:pt x="278364" y="24475"/>
                </a:lnTo>
                <a:lnTo>
                  <a:pt x="235311" y="42672"/>
                </a:lnTo>
                <a:lnTo>
                  <a:pt x="194860" y="65362"/>
                </a:lnTo>
                <a:lnTo>
                  <a:pt x="157328" y="92233"/>
                </a:lnTo>
                <a:lnTo>
                  <a:pt x="123031" y="122967"/>
                </a:lnTo>
                <a:lnTo>
                  <a:pt x="92283" y="157251"/>
                </a:lnTo>
                <a:lnTo>
                  <a:pt x="65399" y="194770"/>
                </a:lnTo>
                <a:lnTo>
                  <a:pt x="42697" y="235209"/>
                </a:lnTo>
                <a:lnTo>
                  <a:pt x="24490" y="278252"/>
                </a:lnTo>
                <a:lnTo>
                  <a:pt x="11094" y="323585"/>
                </a:lnTo>
                <a:lnTo>
                  <a:pt x="2826" y="370893"/>
                </a:lnTo>
                <a:lnTo>
                  <a:pt x="0" y="419862"/>
                </a:lnTo>
                <a:lnTo>
                  <a:pt x="2826" y="468830"/>
                </a:lnTo>
                <a:lnTo>
                  <a:pt x="11094" y="516138"/>
                </a:lnTo>
                <a:lnTo>
                  <a:pt x="24490" y="561471"/>
                </a:lnTo>
                <a:lnTo>
                  <a:pt x="42697" y="604514"/>
                </a:lnTo>
                <a:lnTo>
                  <a:pt x="65399" y="644953"/>
                </a:lnTo>
                <a:lnTo>
                  <a:pt x="92283" y="682472"/>
                </a:lnTo>
                <a:lnTo>
                  <a:pt x="123031" y="716756"/>
                </a:lnTo>
                <a:lnTo>
                  <a:pt x="157328" y="747490"/>
                </a:lnTo>
                <a:lnTo>
                  <a:pt x="194860" y="774361"/>
                </a:lnTo>
                <a:lnTo>
                  <a:pt x="235311" y="797051"/>
                </a:lnTo>
                <a:lnTo>
                  <a:pt x="278364" y="815248"/>
                </a:lnTo>
                <a:lnTo>
                  <a:pt x="323705" y="828636"/>
                </a:lnTo>
                <a:lnTo>
                  <a:pt x="371018" y="836899"/>
                </a:lnTo>
                <a:lnTo>
                  <a:pt x="419988" y="839724"/>
                </a:lnTo>
                <a:lnTo>
                  <a:pt x="468957" y="836899"/>
                </a:lnTo>
                <a:lnTo>
                  <a:pt x="516265" y="828636"/>
                </a:lnTo>
                <a:lnTo>
                  <a:pt x="561598" y="815248"/>
                </a:lnTo>
                <a:lnTo>
                  <a:pt x="604641" y="797051"/>
                </a:lnTo>
                <a:lnTo>
                  <a:pt x="645080" y="774361"/>
                </a:lnTo>
                <a:lnTo>
                  <a:pt x="682599" y="747490"/>
                </a:lnTo>
                <a:lnTo>
                  <a:pt x="716883" y="716756"/>
                </a:lnTo>
                <a:lnTo>
                  <a:pt x="747617" y="682472"/>
                </a:lnTo>
                <a:lnTo>
                  <a:pt x="774488" y="644953"/>
                </a:lnTo>
                <a:lnTo>
                  <a:pt x="797179" y="604514"/>
                </a:lnTo>
                <a:lnTo>
                  <a:pt x="815375" y="561471"/>
                </a:lnTo>
                <a:lnTo>
                  <a:pt x="828763" y="516138"/>
                </a:lnTo>
                <a:lnTo>
                  <a:pt x="837026" y="468830"/>
                </a:lnTo>
                <a:lnTo>
                  <a:pt x="839851" y="419862"/>
                </a:lnTo>
                <a:lnTo>
                  <a:pt x="837026" y="370893"/>
                </a:lnTo>
                <a:lnTo>
                  <a:pt x="828763" y="323585"/>
                </a:lnTo>
                <a:lnTo>
                  <a:pt x="815375" y="278252"/>
                </a:lnTo>
                <a:lnTo>
                  <a:pt x="797179" y="235209"/>
                </a:lnTo>
                <a:lnTo>
                  <a:pt x="774488" y="194770"/>
                </a:lnTo>
                <a:lnTo>
                  <a:pt x="747617" y="157251"/>
                </a:lnTo>
                <a:lnTo>
                  <a:pt x="716883" y="122967"/>
                </a:lnTo>
                <a:lnTo>
                  <a:pt x="682599" y="92233"/>
                </a:lnTo>
                <a:lnTo>
                  <a:pt x="645080" y="65362"/>
                </a:lnTo>
                <a:lnTo>
                  <a:pt x="604641" y="42672"/>
                </a:lnTo>
                <a:lnTo>
                  <a:pt x="561598" y="24475"/>
                </a:lnTo>
                <a:lnTo>
                  <a:pt x="516265" y="11087"/>
                </a:lnTo>
                <a:lnTo>
                  <a:pt x="468957" y="2824"/>
                </a:lnTo>
                <a:lnTo>
                  <a:pt x="4199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9" name="object 19"/>
          <p:cNvSpPr/>
          <p:nvPr/>
        </p:nvSpPr>
        <p:spPr>
          <a:xfrm>
            <a:off x="9398087" y="2811347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4" h="840105">
                <a:moveTo>
                  <a:pt x="0" y="419862"/>
                </a:moveTo>
                <a:lnTo>
                  <a:pt x="2826" y="370893"/>
                </a:lnTo>
                <a:lnTo>
                  <a:pt x="11094" y="323585"/>
                </a:lnTo>
                <a:lnTo>
                  <a:pt x="24490" y="278252"/>
                </a:lnTo>
                <a:lnTo>
                  <a:pt x="42697" y="235209"/>
                </a:lnTo>
                <a:lnTo>
                  <a:pt x="65399" y="194770"/>
                </a:lnTo>
                <a:lnTo>
                  <a:pt x="92283" y="157251"/>
                </a:lnTo>
                <a:lnTo>
                  <a:pt x="123031" y="122967"/>
                </a:lnTo>
                <a:lnTo>
                  <a:pt x="157328" y="92233"/>
                </a:lnTo>
                <a:lnTo>
                  <a:pt x="194860" y="65362"/>
                </a:lnTo>
                <a:lnTo>
                  <a:pt x="235311" y="42672"/>
                </a:lnTo>
                <a:lnTo>
                  <a:pt x="278364" y="24475"/>
                </a:lnTo>
                <a:lnTo>
                  <a:pt x="323705" y="11087"/>
                </a:lnTo>
                <a:lnTo>
                  <a:pt x="371018" y="2824"/>
                </a:lnTo>
                <a:lnTo>
                  <a:pt x="419988" y="0"/>
                </a:lnTo>
                <a:lnTo>
                  <a:pt x="468957" y="2824"/>
                </a:lnTo>
                <a:lnTo>
                  <a:pt x="516265" y="11087"/>
                </a:lnTo>
                <a:lnTo>
                  <a:pt x="561598" y="24475"/>
                </a:lnTo>
                <a:lnTo>
                  <a:pt x="604641" y="42672"/>
                </a:lnTo>
                <a:lnTo>
                  <a:pt x="645080" y="65362"/>
                </a:lnTo>
                <a:lnTo>
                  <a:pt x="682599" y="92233"/>
                </a:lnTo>
                <a:lnTo>
                  <a:pt x="716883" y="122967"/>
                </a:lnTo>
                <a:lnTo>
                  <a:pt x="747617" y="157251"/>
                </a:lnTo>
                <a:lnTo>
                  <a:pt x="774488" y="194770"/>
                </a:lnTo>
                <a:lnTo>
                  <a:pt x="797179" y="235209"/>
                </a:lnTo>
                <a:lnTo>
                  <a:pt x="815375" y="278252"/>
                </a:lnTo>
                <a:lnTo>
                  <a:pt x="828763" y="323585"/>
                </a:lnTo>
                <a:lnTo>
                  <a:pt x="837026" y="370893"/>
                </a:lnTo>
                <a:lnTo>
                  <a:pt x="839851" y="419862"/>
                </a:lnTo>
                <a:lnTo>
                  <a:pt x="837026" y="468830"/>
                </a:lnTo>
                <a:lnTo>
                  <a:pt x="828763" y="516138"/>
                </a:lnTo>
                <a:lnTo>
                  <a:pt x="815375" y="561471"/>
                </a:lnTo>
                <a:lnTo>
                  <a:pt x="797179" y="604514"/>
                </a:lnTo>
                <a:lnTo>
                  <a:pt x="774488" y="644953"/>
                </a:lnTo>
                <a:lnTo>
                  <a:pt x="747617" y="682472"/>
                </a:lnTo>
                <a:lnTo>
                  <a:pt x="716883" y="716756"/>
                </a:lnTo>
                <a:lnTo>
                  <a:pt x="682599" y="747490"/>
                </a:lnTo>
                <a:lnTo>
                  <a:pt x="645080" y="774361"/>
                </a:lnTo>
                <a:lnTo>
                  <a:pt x="604641" y="797051"/>
                </a:lnTo>
                <a:lnTo>
                  <a:pt x="561598" y="815248"/>
                </a:lnTo>
                <a:lnTo>
                  <a:pt x="516265" y="828636"/>
                </a:lnTo>
                <a:lnTo>
                  <a:pt x="468957" y="836899"/>
                </a:lnTo>
                <a:lnTo>
                  <a:pt x="419988" y="839724"/>
                </a:lnTo>
                <a:lnTo>
                  <a:pt x="371018" y="836899"/>
                </a:lnTo>
                <a:lnTo>
                  <a:pt x="323705" y="828636"/>
                </a:lnTo>
                <a:lnTo>
                  <a:pt x="278364" y="815248"/>
                </a:lnTo>
                <a:lnTo>
                  <a:pt x="235311" y="797051"/>
                </a:lnTo>
                <a:lnTo>
                  <a:pt x="194860" y="774361"/>
                </a:lnTo>
                <a:lnTo>
                  <a:pt x="157328" y="747490"/>
                </a:lnTo>
                <a:lnTo>
                  <a:pt x="123031" y="716756"/>
                </a:lnTo>
                <a:lnTo>
                  <a:pt x="92283" y="682472"/>
                </a:lnTo>
                <a:lnTo>
                  <a:pt x="65399" y="644953"/>
                </a:lnTo>
                <a:lnTo>
                  <a:pt x="42697" y="604514"/>
                </a:lnTo>
                <a:lnTo>
                  <a:pt x="24490" y="561471"/>
                </a:lnTo>
                <a:lnTo>
                  <a:pt x="11094" y="516138"/>
                </a:lnTo>
                <a:lnTo>
                  <a:pt x="2826" y="468830"/>
                </a:lnTo>
                <a:lnTo>
                  <a:pt x="0" y="419862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0" name="object 20"/>
          <p:cNvSpPr/>
          <p:nvPr/>
        </p:nvSpPr>
        <p:spPr>
          <a:xfrm>
            <a:off x="1217223" y="6762657"/>
            <a:ext cx="7275025" cy="950448"/>
          </a:xfrm>
          <a:custGeom>
            <a:avLst/>
            <a:gdLst/>
            <a:ahLst/>
            <a:cxnLst/>
            <a:rect l="l" t="t" r="r" b="b"/>
            <a:pathLst>
              <a:path w="4850765" h="633729">
                <a:moveTo>
                  <a:pt x="4533620" y="0"/>
                </a:moveTo>
                <a:lnTo>
                  <a:pt x="0" y="0"/>
                </a:lnTo>
                <a:lnTo>
                  <a:pt x="0" y="633729"/>
                </a:lnTo>
                <a:lnTo>
                  <a:pt x="4533620" y="633729"/>
                </a:lnTo>
                <a:lnTo>
                  <a:pt x="4580446" y="630294"/>
                </a:lnTo>
                <a:lnTo>
                  <a:pt x="4625137" y="620314"/>
                </a:lnTo>
                <a:lnTo>
                  <a:pt x="4667205" y="604280"/>
                </a:lnTo>
                <a:lnTo>
                  <a:pt x="4706159" y="582682"/>
                </a:lnTo>
                <a:lnTo>
                  <a:pt x="4741509" y="556010"/>
                </a:lnTo>
                <a:lnTo>
                  <a:pt x="4772766" y="524754"/>
                </a:lnTo>
                <a:lnTo>
                  <a:pt x="4799438" y="489404"/>
                </a:lnTo>
                <a:lnTo>
                  <a:pt x="4821036" y="450450"/>
                </a:lnTo>
                <a:lnTo>
                  <a:pt x="4837070" y="408382"/>
                </a:lnTo>
                <a:lnTo>
                  <a:pt x="4847050" y="363690"/>
                </a:lnTo>
                <a:lnTo>
                  <a:pt x="4850485" y="316864"/>
                </a:lnTo>
                <a:lnTo>
                  <a:pt x="4847050" y="270039"/>
                </a:lnTo>
                <a:lnTo>
                  <a:pt x="4837070" y="225347"/>
                </a:lnTo>
                <a:lnTo>
                  <a:pt x="4821036" y="183279"/>
                </a:lnTo>
                <a:lnTo>
                  <a:pt x="4799438" y="144325"/>
                </a:lnTo>
                <a:lnTo>
                  <a:pt x="4772766" y="108975"/>
                </a:lnTo>
                <a:lnTo>
                  <a:pt x="4741509" y="77719"/>
                </a:lnTo>
                <a:lnTo>
                  <a:pt x="4706159" y="51047"/>
                </a:lnTo>
                <a:lnTo>
                  <a:pt x="4667205" y="29449"/>
                </a:lnTo>
                <a:lnTo>
                  <a:pt x="4625137" y="13415"/>
                </a:lnTo>
                <a:lnTo>
                  <a:pt x="4580446" y="3435"/>
                </a:lnTo>
                <a:lnTo>
                  <a:pt x="453362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1" name="object 21"/>
          <p:cNvSpPr/>
          <p:nvPr/>
        </p:nvSpPr>
        <p:spPr>
          <a:xfrm>
            <a:off x="502521" y="6608188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5" h="840104">
                <a:moveTo>
                  <a:pt x="419887" y="0"/>
                </a:moveTo>
                <a:lnTo>
                  <a:pt x="370918" y="2824"/>
                </a:lnTo>
                <a:lnTo>
                  <a:pt x="323609" y="11087"/>
                </a:lnTo>
                <a:lnTo>
                  <a:pt x="278274" y="24475"/>
                </a:lnTo>
                <a:lnTo>
                  <a:pt x="235229" y="42672"/>
                </a:lnTo>
                <a:lnTo>
                  <a:pt x="194788" y="65362"/>
                </a:lnTo>
                <a:lnTo>
                  <a:pt x="157267" y="92233"/>
                </a:lnTo>
                <a:lnTo>
                  <a:pt x="122980" y="122967"/>
                </a:lnTo>
                <a:lnTo>
                  <a:pt x="92243" y="157251"/>
                </a:lnTo>
                <a:lnTo>
                  <a:pt x="65370" y="194770"/>
                </a:lnTo>
                <a:lnTo>
                  <a:pt x="42677" y="235209"/>
                </a:lnTo>
                <a:lnTo>
                  <a:pt x="24478" y="278252"/>
                </a:lnTo>
                <a:lnTo>
                  <a:pt x="11089" y="323585"/>
                </a:lnTo>
                <a:lnTo>
                  <a:pt x="2824" y="370893"/>
                </a:lnTo>
                <a:lnTo>
                  <a:pt x="0" y="419862"/>
                </a:lnTo>
                <a:lnTo>
                  <a:pt x="2824" y="468830"/>
                </a:lnTo>
                <a:lnTo>
                  <a:pt x="11089" y="516138"/>
                </a:lnTo>
                <a:lnTo>
                  <a:pt x="24478" y="561471"/>
                </a:lnTo>
                <a:lnTo>
                  <a:pt x="42677" y="604514"/>
                </a:lnTo>
                <a:lnTo>
                  <a:pt x="65370" y="644953"/>
                </a:lnTo>
                <a:lnTo>
                  <a:pt x="92243" y="682472"/>
                </a:lnTo>
                <a:lnTo>
                  <a:pt x="122980" y="716756"/>
                </a:lnTo>
                <a:lnTo>
                  <a:pt x="157267" y="747490"/>
                </a:lnTo>
                <a:lnTo>
                  <a:pt x="194788" y="774361"/>
                </a:lnTo>
                <a:lnTo>
                  <a:pt x="235229" y="797051"/>
                </a:lnTo>
                <a:lnTo>
                  <a:pt x="278274" y="815248"/>
                </a:lnTo>
                <a:lnTo>
                  <a:pt x="323609" y="828636"/>
                </a:lnTo>
                <a:lnTo>
                  <a:pt x="370918" y="836899"/>
                </a:lnTo>
                <a:lnTo>
                  <a:pt x="419887" y="839724"/>
                </a:lnTo>
                <a:lnTo>
                  <a:pt x="468856" y="836899"/>
                </a:lnTo>
                <a:lnTo>
                  <a:pt x="516165" y="828636"/>
                </a:lnTo>
                <a:lnTo>
                  <a:pt x="561501" y="815248"/>
                </a:lnTo>
                <a:lnTo>
                  <a:pt x="604547" y="797051"/>
                </a:lnTo>
                <a:lnTo>
                  <a:pt x="644989" y="774361"/>
                </a:lnTo>
                <a:lnTo>
                  <a:pt x="682512" y="747490"/>
                </a:lnTo>
                <a:lnTo>
                  <a:pt x="716800" y="716756"/>
                </a:lnTo>
                <a:lnTo>
                  <a:pt x="747539" y="682472"/>
                </a:lnTo>
                <a:lnTo>
                  <a:pt x="774413" y="644953"/>
                </a:lnTo>
                <a:lnTo>
                  <a:pt x="797107" y="604514"/>
                </a:lnTo>
                <a:lnTo>
                  <a:pt x="815307" y="561471"/>
                </a:lnTo>
                <a:lnTo>
                  <a:pt x="828697" y="516138"/>
                </a:lnTo>
                <a:lnTo>
                  <a:pt x="836962" y="468830"/>
                </a:lnTo>
                <a:lnTo>
                  <a:pt x="839787" y="419862"/>
                </a:lnTo>
                <a:lnTo>
                  <a:pt x="836962" y="370893"/>
                </a:lnTo>
                <a:lnTo>
                  <a:pt x="828697" y="323585"/>
                </a:lnTo>
                <a:lnTo>
                  <a:pt x="815307" y="278252"/>
                </a:lnTo>
                <a:lnTo>
                  <a:pt x="797107" y="235209"/>
                </a:lnTo>
                <a:lnTo>
                  <a:pt x="774413" y="194770"/>
                </a:lnTo>
                <a:lnTo>
                  <a:pt x="747539" y="157251"/>
                </a:lnTo>
                <a:lnTo>
                  <a:pt x="716800" y="122967"/>
                </a:lnTo>
                <a:lnTo>
                  <a:pt x="682512" y="92233"/>
                </a:lnTo>
                <a:lnTo>
                  <a:pt x="644989" y="65362"/>
                </a:lnTo>
                <a:lnTo>
                  <a:pt x="604547" y="42672"/>
                </a:lnTo>
                <a:lnTo>
                  <a:pt x="561501" y="24475"/>
                </a:lnTo>
                <a:lnTo>
                  <a:pt x="516165" y="11087"/>
                </a:lnTo>
                <a:lnTo>
                  <a:pt x="468856" y="2824"/>
                </a:lnTo>
                <a:lnTo>
                  <a:pt x="419887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2" name="object 22"/>
          <p:cNvSpPr/>
          <p:nvPr/>
        </p:nvSpPr>
        <p:spPr>
          <a:xfrm>
            <a:off x="502521" y="6608188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5" h="840104">
                <a:moveTo>
                  <a:pt x="0" y="419862"/>
                </a:moveTo>
                <a:lnTo>
                  <a:pt x="2824" y="370893"/>
                </a:lnTo>
                <a:lnTo>
                  <a:pt x="11089" y="323585"/>
                </a:lnTo>
                <a:lnTo>
                  <a:pt x="24478" y="278252"/>
                </a:lnTo>
                <a:lnTo>
                  <a:pt x="42677" y="235209"/>
                </a:lnTo>
                <a:lnTo>
                  <a:pt x="65370" y="194770"/>
                </a:lnTo>
                <a:lnTo>
                  <a:pt x="92243" y="157251"/>
                </a:lnTo>
                <a:lnTo>
                  <a:pt x="122980" y="122967"/>
                </a:lnTo>
                <a:lnTo>
                  <a:pt x="157267" y="92233"/>
                </a:lnTo>
                <a:lnTo>
                  <a:pt x="194788" y="65362"/>
                </a:lnTo>
                <a:lnTo>
                  <a:pt x="235229" y="42672"/>
                </a:lnTo>
                <a:lnTo>
                  <a:pt x="278274" y="24475"/>
                </a:lnTo>
                <a:lnTo>
                  <a:pt x="323609" y="11087"/>
                </a:lnTo>
                <a:lnTo>
                  <a:pt x="370918" y="2824"/>
                </a:lnTo>
                <a:lnTo>
                  <a:pt x="419887" y="0"/>
                </a:lnTo>
                <a:lnTo>
                  <a:pt x="468856" y="2824"/>
                </a:lnTo>
                <a:lnTo>
                  <a:pt x="516165" y="11087"/>
                </a:lnTo>
                <a:lnTo>
                  <a:pt x="561501" y="24475"/>
                </a:lnTo>
                <a:lnTo>
                  <a:pt x="604547" y="42672"/>
                </a:lnTo>
                <a:lnTo>
                  <a:pt x="644989" y="65362"/>
                </a:lnTo>
                <a:lnTo>
                  <a:pt x="682512" y="92233"/>
                </a:lnTo>
                <a:lnTo>
                  <a:pt x="716800" y="122967"/>
                </a:lnTo>
                <a:lnTo>
                  <a:pt x="747539" y="157251"/>
                </a:lnTo>
                <a:lnTo>
                  <a:pt x="774413" y="194770"/>
                </a:lnTo>
                <a:lnTo>
                  <a:pt x="797107" y="235209"/>
                </a:lnTo>
                <a:lnTo>
                  <a:pt x="815307" y="278252"/>
                </a:lnTo>
                <a:lnTo>
                  <a:pt x="828697" y="323585"/>
                </a:lnTo>
                <a:lnTo>
                  <a:pt x="836962" y="370893"/>
                </a:lnTo>
                <a:lnTo>
                  <a:pt x="839787" y="419862"/>
                </a:lnTo>
                <a:lnTo>
                  <a:pt x="836962" y="468830"/>
                </a:lnTo>
                <a:lnTo>
                  <a:pt x="828697" y="516138"/>
                </a:lnTo>
                <a:lnTo>
                  <a:pt x="815307" y="561471"/>
                </a:lnTo>
                <a:lnTo>
                  <a:pt x="797107" y="604514"/>
                </a:lnTo>
                <a:lnTo>
                  <a:pt x="774413" y="644953"/>
                </a:lnTo>
                <a:lnTo>
                  <a:pt x="747539" y="682472"/>
                </a:lnTo>
                <a:lnTo>
                  <a:pt x="716800" y="716756"/>
                </a:lnTo>
                <a:lnTo>
                  <a:pt x="682512" y="747490"/>
                </a:lnTo>
                <a:lnTo>
                  <a:pt x="644989" y="774361"/>
                </a:lnTo>
                <a:lnTo>
                  <a:pt x="604547" y="797051"/>
                </a:lnTo>
                <a:lnTo>
                  <a:pt x="561501" y="815248"/>
                </a:lnTo>
                <a:lnTo>
                  <a:pt x="516165" y="828636"/>
                </a:lnTo>
                <a:lnTo>
                  <a:pt x="468856" y="836899"/>
                </a:lnTo>
                <a:lnTo>
                  <a:pt x="419887" y="839724"/>
                </a:lnTo>
                <a:lnTo>
                  <a:pt x="370918" y="836899"/>
                </a:lnTo>
                <a:lnTo>
                  <a:pt x="323609" y="828636"/>
                </a:lnTo>
                <a:lnTo>
                  <a:pt x="278274" y="815248"/>
                </a:lnTo>
                <a:lnTo>
                  <a:pt x="235229" y="797051"/>
                </a:lnTo>
                <a:lnTo>
                  <a:pt x="194788" y="774361"/>
                </a:lnTo>
                <a:lnTo>
                  <a:pt x="157267" y="747490"/>
                </a:lnTo>
                <a:lnTo>
                  <a:pt x="122980" y="716756"/>
                </a:lnTo>
                <a:lnTo>
                  <a:pt x="92243" y="682472"/>
                </a:lnTo>
                <a:lnTo>
                  <a:pt x="65370" y="644953"/>
                </a:lnTo>
                <a:lnTo>
                  <a:pt x="42677" y="604514"/>
                </a:lnTo>
                <a:lnTo>
                  <a:pt x="24478" y="561471"/>
                </a:lnTo>
                <a:lnTo>
                  <a:pt x="11089" y="516138"/>
                </a:lnTo>
                <a:lnTo>
                  <a:pt x="2824" y="468830"/>
                </a:lnTo>
                <a:lnTo>
                  <a:pt x="0" y="419862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3" name="object 23"/>
          <p:cNvSpPr/>
          <p:nvPr/>
        </p:nvSpPr>
        <p:spPr>
          <a:xfrm>
            <a:off x="10112923" y="6762657"/>
            <a:ext cx="7275025" cy="950448"/>
          </a:xfrm>
          <a:custGeom>
            <a:avLst/>
            <a:gdLst/>
            <a:ahLst/>
            <a:cxnLst/>
            <a:rect l="l" t="t" r="r" b="b"/>
            <a:pathLst>
              <a:path w="4850765" h="633729">
                <a:moveTo>
                  <a:pt x="4533519" y="0"/>
                </a:moveTo>
                <a:lnTo>
                  <a:pt x="0" y="0"/>
                </a:lnTo>
                <a:lnTo>
                  <a:pt x="0" y="633729"/>
                </a:lnTo>
                <a:lnTo>
                  <a:pt x="4533519" y="633729"/>
                </a:lnTo>
                <a:lnTo>
                  <a:pt x="4580344" y="630294"/>
                </a:lnTo>
                <a:lnTo>
                  <a:pt x="4625036" y="620314"/>
                </a:lnTo>
                <a:lnTo>
                  <a:pt x="4667104" y="604280"/>
                </a:lnTo>
                <a:lnTo>
                  <a:pt x="4706058" y="582682"/>
                </a:lnTo>
                <a:lnTo>
                  <a:pt x="4741408" y="556010"/>
                </a:lnTo>
                <a:lnTo>
                  <a:pt x="4772664" y="524754"/>
                </a:lnTo>
                <a:lnTo>
                  <a:pt x="4799336" y="489404"/>
                </a:lnTo>
                <a:lnTo>
                  <a:pt x="4820934" y="450450"/>
                </a:lnTo>
                <a:lnTo>
                  <a:pt x="4836968" y="408382"/>
                </a:lnTo>
                <a:lnTo>
                  <a:pt x="4846948" y="363690"/>
                </a:lnTo>
                <a:lnTo>
                  <a:pt x="4850383" y="316864"/>
                </a:lnTo>
                <a:lnTo>
                  <a:pt x="4846948" y="270039"/>
                </a:lnTo>
                <a:lnTo>
                  <a:pt x="4836968" y="225347"/>
                </a:lnTo>
                <a:lnTo>
                  <a:pt x="4820934" y="183279"/>
                </a:lnTo>
                <a:lnTo>
                  <a:pt x="4799336" y="144325"/>
                </a:lnTo>
                <a:lnTo>
                  <a:pt x="4772664" y="108975"/>
                </a:lnTo>
                <a:lnTo>
                  <a:pt x="4741408" y="77719"/>
                </a:lnTo>
                <a:lnTo>
                  <a:pt x="4706058" y="51047"/>
                </a:lnTo>
                <a:lnTo>
                  <a:pt x="4667104" y="29449"/>
                </a:lnTo>
                <a:lnTo>
                  <a:pt x="4625036" y="13415"/>
                </a:lnTo>
                <a:lnTo>
                  <a:pt x="4580344" y="3435"/>
                </a:lnTo>
                <a:lnTo>
                  <a:pt x="453351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object 24"/>
          <p:cNvSpPr/>
          <p:nvPr/>
        </p:nvSpPr>
        <p:spPr>
          <a:xfrm>
            <a:off x="9398087" y="6608188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4" h="840104">
                <a:moveTo>
                  <a:pt x="419988" y="0"/>
                </a:moveTo>
                <a:lnTo>
                  <a:pt x="371018" y="2824"/>
                </a:lnTo>
                <a:lnTo>
                  <a:pt x="323705" y="11087"/>
                </a:lnTo>
                <a:lnTo>
                  <a:pt x="278364" y="24475"/>
                </a:lnTo>
                <a:lnTo>
                  <a:pt x="235311" y="42672"/>
                </a:lnTo>
                <a:lnTo>
                  <a:pt x="194860" y="65362"/>
                </a:lnTo>
                <a:lnTo>
                  <a:pt x="157328" y="92233"/>
                </a:lnTo>
                <a:lnTo>
                  <a:pt x="123031" y="122967"/>
                </a:lnTo>
                <a:lnTo>
                  <a:pt x="92283" y="157251"/>
                </a:lnTo>
                <a:lnTo>
                  <a:pt x="65399" y="194770"/>
                </a:lnTo>
                <a:lnTo>
                  <a:pt x="42697" y="235209"/>
                </a:lnTo>
                <a:lnTo>
                  <a:pt x="24490" y="278252"/>
                </a:lnTo>
                <a:lnTo>
                  <a:pt x="11094" y="323585"/>
                </a:lnTo>
                <a:lnTo>
                  <a:pt x="2826" y="370893"/>
                </a:lnTo>
                <a:lnTo>
                  <a:pt x="0" y="419862"/>
                </a:lnTo>
                <a:lnTo>
                  <a:pt x="2826" y="468830"/>
                </a:lnTo>
                <a:lnTo>
                  <a:pt x="11094" y="516138"/>
                </a:lnTo>
                <a:lnTo>
                  <a:pt x="24490" y="561471"/>
                </a:lnTo>
                <a:lnTo>
                  <a:pt x="42697" y="604514"/>
                </a:lnTo>
                <a:lnTo>
                  <a:pt x="65399" y="644953"/>
                </a:lnTo>
                <a:lnTo>
                  <a:pt x="92283" y="682472"/>
                </a:lnTo>
                <a:lnTo>
                  <a:pt x="123031" y="716756"/>
                </a:lnTo>
                <a:lnTo>
                  <a:pt x="157328" y="747490"/>
                </a:lnTo>
                <a:lnTo>
                  <a:pt x="194860" y="774361"/>
                </a:lnTo>
                <a:lnTo>
                  <a:pt x="235311" y="797051"/>
                </a:lnTo>
                <a:lnTo>
                  <a:pt x="278364" y="815248"/>
                </a:lnTo>
                <a:lnTo>
                  <a:pt x="323705" y="828636"/>
                </a:lnTo>
                <a:lnTo>
                  <a:pt x="371018" y="836899"/>
                </a:lnTo>
                <a:lnTo>
                  <a:pt x="419988" y="839724"/>
                </a:lnTo>
                <a:lnTo>
                  <a:pt x="468957" y="836899"/>
                </a:lnTo>
                <a:lnTo>
                  <a:pt x="516265" y="828636"/>
                </a:lnTo>
                <a:lnTo>
                  <a:pt x="561598" y="815248"/>
                </a:lnTo>
                <a:lnTo>
                  <a:pt x="604641" y="797051"/>
                </a:lnTo>
                <a:lnTo>
                  <a:pt x="645080" y="774361"/>
                </a:lnTo>
                <a:lnTo>
                  <a:pt x="682599" y="747490"/>
                </a:lnTo>
                <a:lnTo>
                  <a:pt x="716883" y="716756"/>
                </a:lnTo>
                <a:lnTo>
                  <a:pt x="747617" y="682472"/>
                </a:lnTo>
                <a:lnTo>
                  <a:pt x="774488" y="644953"/>
                </a:lnTo>
                <a:lnTo>
                  <a:pt x="797179" y="604514"/>
                </a:lnTo>
                <a:lnTo>
                  <a:pt x="815375" y="561471"/>
                </a:lnTo>
                <a:lnTo>
                  <a:pt x="828763" y="516138"/>
                </a:lnTo>
                <a:lnTo>
                  <a:pt x="837026" y="468830"/>
                </a:lnTo>
                <a:lnTo>
                  <a:pt x="839851" y="419862"/>
                </a:lnTo>
                <a:lnTo>
                  <a:pt x="837026" y="370893"/>
                </a:lnTo>
                <a:lnTo>
                  <a:pt x="828763" y="323585"/>
                </a:lnTo>
                <a:lnTo>
                  <a:pt x="815375" y="278252"/>
                </a:lnTo>
                <a:lnTo>
                  <a:pt x="797179" y="235209"/>
                </a:lnTo>
                <a:lnTo>
                  <a:pt x="774488" y="194770"/>
                </a:lnTo>
                <a:lnTo>
                  <a:pt x="747617" y="157251"/>
                </a:lnTo>
                <a:lnTo>
                  <a:pt x="716883" y="122967"/>
                </a:lnTo>
                <a:lnTo>
                  <a:pt x="682599" y="92233"/>
                </a:lnTo>
                <a:lnTo>
                  <a:pt x="645080" y="65362"/>
                </a:lnTo>
                <a:lnTo>
                  <a:pt x="604641" y="42672"/>
                </a:lnTo>
                <a:lnTo>
                  <a:pt x="561598" y="24475"/>
                </a:lnTo>
                <a:lnTo>
                  <a:pt x="516265" y="11087"/>
                </a:lnTo>
                <a:lnTo>
                  <a:pt x="468957" y="2824"/>
                </a:lnTo>
                <a:lnTo>
                  <a:pt x="419988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5" name="object 25"/>
          <p:cNvSpPr/>
          <p:nvPr/>
        </p:nvSpPr>
        <p:spPr>
          <a:xfrm>
            <a:off x="9398087" y="6608188"/>
            <a:ext cx="1259963" cy="1259963"/>
          </a:xfrm>
          <a:custGeom>
            <a:avLst/>
            <a:gdLst/>
            <a:ahLst/>
            <a:cxnLst/>
            <a:rect l="l" t="t" r="r" b="b"/>
            <a:pathLst>
              <a:path w="840104" h="840104">
                <a:moveTo>
                  <a:pt x="0" y="419862"/>
                </a:moveTo>
                <a:lnTo>
                  <a:pt x="2826" y="370893"/>
                </a:lnTo>
                <a:lnTo>
                  <a:pt x="11094" y="323585"/>
                </a:lnTo>
                <a:lnTo>
                  <a:pt x="24490" y="278252"/>
                </a:lnTo>
                <a:lnTo>
                  <a:pt x="42697" y="235209"/>
                </a:lnTo>
                <a:lnTo>
                  <a:pt x="65399" y="194770"/>
                </a:lnTo>
                <a:lnTo>
                  <a:pt x="92283" y="157251"/>
                </a:lnTo>
                <a:lnTo>
                  <a:pt x="123031" y="122967"/>
                </a:lnTo>
                <a:lnTo>
                  <a:pt x="157328" y="92233"/>
                </a:lnTo>
                <a:lnTo>
                  <a:pt x="194860" y="65362"/>
                </a:lnTo>
                <a:lnTo>
                  <a:pt x="235311" y="42672"/>
                </a:lnTo>
                <a:lnTo>
                  <a:pt x="278364" y="24475"/>
                </a:lnTo>
                <a:lnTo>
                  <a:pt x="323705" y="11087"/>
                </a:lnTo>
                <a:lnTo>
                  <a:pt x="371018" y="2824"/>
                </a:lnTo>
                <a:lnTo>
                  <a:pt x="419988" y="0"/>
                </a:lnTo>
                <a:lnTo>
                  <a:pt x="468957" y="2824"/>
                </a:lnTo>
                <a:lnTo>
                  <a:pt x="516265" y="11087"/>
                </a:lnTo>
                <a:lnTo>
                  <a:pt x="561598" y="24475"/>
                </a:lnTo>
                <a:lnTo>
                  <a:pt x="604641" y="42672"/>
                </a:lnTo>
                <a:lnTo>
                  <a:pt x="645080" y="65362"/>
                </a:lnTo>
                <a:lnTo>
                  <a:pt x="682599" y="92233"/>
                </a:lnTo>
                <a:lnTo>
                  <a:pt x="716883" y="122967"/>
                </a:lnTo>
                <a:lnTo>
                  <a:pt x="747617" y="157251"/>
                </a:lnTo>
                <a:lnTo>
                  <a:pt x="774488" y="194770"/>
                </a:lnTo>
                <a:lnTo>
                  <a:pt x="797179" y="235209"/>
                </a:lnTo>
                <a:lnTo>
                  <a:pt x="815375" y="278252"/>
                </a:lnTo>
                <a:lnTo>
                  <a:pt x="828763" y="323585"/>
                </a:lnTo>
                <a:lnTo>
                  <a:pt x="837026" y="370893"/>
                </a:lnTo>
                <a:lnTo>
                  <a:pt x="839851" y="419862"/>
                </a:lnTo>
                <a:lnTo>
                  <a:pt x="837026" y="468830"/>
                </a:lnTo>
                <a:lnTo>
                  <a:pt x="828763" y="516138"/>
                </a:lnTo>
                <a:lnTo>
                  <a:pt x="815375" y="561471"/>
                </a:lnTo>
                <a:lnTo>
                  <a:pt x="797179" y="604514"/>
                </a:lnTo>
                <a:lnTo>
                  <a:pt x="774488" y="644953"/>
                </a:lnTo>
                <a:lnTo>
                  <a:pt x="747617" y="682472"/>
                </a:lnTo>
                <a:lnTo>
                  <a:pt x="716883" y="716756"/>
                </a:lnTo>
                <a:lnTo>
                  <a:pt x="682599" y="747490"/>
                </a:lnTo>
                <a:lnTo>
                  <a:pt x="645080" y="774361"/>
                </a:lnTo>
                <a:lnTo>
                  <a:pt x="604641" y="797051"/>
                </a:lnTo>
                <a:lnTo>
                  <a:pt x="561598" y="815248"/>
                </a:lnTo>
                <a:lnTo>
                  <a:pt x="516265" y="828636"/>
                </a:lnTo>
                <a:lnTo>
                  <a:pt x="468957" y="836899"/>
                </a:lnTo>
                <a:lnTo>
                  <a:pt x="419988" y="839724"/>
                </a:lnTo>
                <a:lnTo>
                  <a:pt x="371018" y="836899"/>
                </a:lnTo>
                <a:lnTo>
                  <a:pt x="323705" y="828636"/>
                </a:lnTo>
                <a:lnTo>
                  <a:pt x="278364" y="815248"/>
                </a:lnTo>
                <a:lnTo>
                  <a:pt x="235311" y="797051"/>
                </a:lnTo>
                <a:lnTo>
                  <a:pt x="194860" y="774361"/>
                </a:lnTo>
                <a:lnTo>
                  <a:pt x="157328" y="747490"/>
                </a:lnTo>
                <a:lnTo>
                  <a:pt x="123031" y="716756"/>
                </a:lnTo>
                <a:lnTo>
                  <a:pt x="92283" y="682472"/>
                </a:lnTo>
                <a:lnTo>
                  <a:pt x="65399" y="644953"/>
                </a:lnTo>
                <a:lnTo>
                  <a:pt x="42697" y="604514"/>
                </a:lnTo>
                <a:lnTo>
                  <a:pt x="24490" y="561471"/>
                </a:lnTo>
                <a:lnTo>
                  <a:pt x="11094" y="516138"/>
                </a:lnTo>
                <a:lnTo>
                  <a:pt x="2826" y="468830"/>
                </a:lnTo>
                <a:lnTo>
                  <a:pt x="0" y="419862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6" name="object 26"/>
          <p:cNvSpPr txBox="1"/>
          <p:nvPr/>
        </p:nvSpPr>
        <p:spPr>
          <a:xfrm>
            <a:off x="2066875" y="3176668"/>
            <a:ext cx="5343653" cy="4347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Berpenghasilan</a:t>
            </a:r>
            <a:r>
              <a:rPr b="1" spc="-10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b="1" spc="-187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Menengah-Tinggi</a:t>
            </a:r>
            <a:endParaRPr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2725" y="3004255"/>
            <a:ext cx="796966" cy="796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8" name="object 28"/>
          <p:cNvSpPr txBox="1"/>
          <p:nvPr/>
        </p:nvSpPr>
        <p:spPr>
          <a:xfrm>
            <a:off x="1955830" y="3987349"/>
            <a:ext cx="5976967" cy="1958207"/>
          </a:xfrm>
          <a:prstGeom prst="rect">
            <a:avLst/>
          </a:prstGeom>
        </p:spPr>
        <p:txBody>
          <a:bodyPr vert="horz" wrap="square" lIns="0" tIns="133329" rIns="0" bIns="0" rtlCol="0">
            <a:spAutoFit/>
          </a:bodyPr>
          <a:lstStyle/>
          <a:p>
            <a:pPr marL="448568" indent="-429520">
              <a:spcBef>
                <a:spcPts val="105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8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Transformasi 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struktural</a:t>
            </a:r>
            <a:r>
              <a:rPr sz="2400" b="1" spc="-29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5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berjalan.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7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Produktivitas </a:t>
            </a:r>
            <a:r>
              <a:rPr sz="2400" b="1" spc="-15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tenaga </a:t>
            </a:r>
            <a:r>
              <a:rPr sz="2400" b="1" spc="-13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kerja</a:t>
            </a:r>
            <a:r>
              <a:rPr sz="2400" b="1" spc="10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meningkat.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Iklim 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investasi</a:t>
            </a:r>
            <a:r>
              <a:rPr sz="2400" b="1" spc="2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kondusif.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343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GNI</a:t>
            </a:r>
            <a:r>
              <a:rPr lang="en-US" sz="2400" b="1" spc="-343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 </a:t>
            </a:r>
            <a:r>
              <a:rPr sz="2400" b="1" spc="-12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kapita </a:t>
            </a:r>
            <a:r>
              <a:rPr sz="2400" b="1" spc="-35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USD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3.896 </a:t>
            </a:r>
            <a:r>
              <a:rPr sz="2400" b="1" spc="-49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– </a:t>
            </a:r>
            <a:r>
              <a:rPr sz="2400" b="1" spc="-35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USD</a:t>
            </a:r>
            <a:r>
              <a:rPr sz="2400" b="1" spc="-10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9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12.055.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84135" y="3176668"/>
            <a:ext cx="1529479" cy="4347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Sejahtera</a:t>
            </a:r>
            <a:endParaRPr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73093" y="3987349"/>
            <a:ext cx="5446507" cy="1958207"/>
          </a:xfrm>
          <a:prstGeom prst="rect">
            <a:avLst/>
          </a:prstGeom>
        </p:spPr>
        <p:txBody>
          <a:bodyPr vert="horz" wrap="square" lIns="0" tIns="133329" rIns="0" bIns="0" rtlCol="0">
            <a:spAutoFit/>
          </a:bodyPr>
          <a:lstStyle/>
          <a:p>
            <a:pPr marL="448568" indent="-429520">
              <a:spcBef>
                <a:spcPts val="105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Kualitas </a:t>
            </a: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hidup</a:t>
            </a:r>
            <a:r>
              <a:rPr sz="2400" b="1" spc="-1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meningkat.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7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5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Perilaku 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disiplin </a:t>
            </a: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</a:t>
            </a:r>
            <a:r>
              <a:rPr sz="2400" b="1" spc="3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beradab.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36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SDM </a:t>
            </a:r>
            <a:r>
              <a:rPr lang="en-US" sz="2400" b="1" spc="-36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sz="2400" b="1" spc="-142" dirty="0" err="1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berkualitas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berdaya</a:t>
            </a:r>
            <a:r>
              <a:rPr sz="2400" b="1" spc="23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5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saing.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Indeks </a:t>
            </a:r>
            <a:r>
              <a:rPr sz="2400" b="1" spc="-15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kebahagiaan</a:t>
            </a:r>
            <a:r>
              <a:rPr sz="2400" b="1" spc="5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meningkat.</a:t>
            </a:r>
            <a:endParaRPr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66874" y="6994651"/>
            <a:ext cx="676171" cy="4347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b="1" spc="-3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</a:t>
            </a:r>
            <a:r>
              <a:rPr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</a:t>
            </a:r>
            <a:r>
              <a:rPr b="1" spc="-112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il</a:t>
            </a:r>
            <a:endParaRPr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55830" y="7805555"/>
            <a:ext cx="4190353" cy="988711"/>
          </a:xfrm>
          <a:prstGeom prst="rect">
            <a:avLst/>
          </a:prstGeom>
        </p:spPr>
        <p:txBody>
          <a:bodyPr vert="horz" wrap="square" lIns="0" tIns="133329" rIns="0" bIns="0" rtlCol="0">
            <a:spAutoFit/>
          </a:bodyPr>
          <a:lstStyle/>
          <a:p>
            <a:pPr marL="448568" indent="-429520">
              <a:spcBef>
                <a:spcPts val="105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Ketimpangan</a:t>
            </a:r>
            <a:r>
              <a:rPr sz="2400" b="1" spc="-6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21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menurun.</a:t>
            </a:r>
            <a:endParaRPr sz="24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5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Redistribusi </a:t>
            </a:r>
            <a:r>
              <a:rPr sz="2400" b="1" spc="-14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berjalan</a:t>
            </a:r>
            <a:r>
              <a:rPr sz="2400" b="1" spc="-4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5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baik.</a:t>
            </a:r>
            <a:endParaRPr sz="24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984135" y="6994651"/>
            <a:ext cx="3121813" cy="4347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b="1" spc="-1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Berkesinambungan</a:t>
            </a:r>
            <a:endParaRPr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73092" y="7920834"/>
            <a:ext cx="5881732" cy="1611015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448568" indent="-429520">
              <a:spcBef>
                <a:spcPts val="142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8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Memperhatikan </a:t>
            </a: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daya </a:t>
            </a: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dukung </a:t>
            </a:r>
            <a:r>
              <a:rPr sz="2400" b="1" spc="-180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</a:t>
            </a:r>
            <a:r>
              <a:rPr sz="2400" b="1" spc="23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daya</a:t>
            </a:r>
            <a:endParaRPr sz="24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/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tampung </a:t>
            </a:r>
            <a:r>
              <a:rPr sz="2400" b="1" spc="-28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</a:t>
            </a:r>
            <a:r>
              <a:rPr sz="2400" b="1" i="1" spc="-28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Low </a:t>
            </a:r>
            <a:r>
              <a:rPr sz="2400" b="1" i="1" spc="-26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Carbon</a:t>
            </a:r>
            <a:r>
              <a:rPr sz="2400" b="1" i="1" spc="-82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i="1" spc="-21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Development</a:t>
            </a:r>
            <a:r>
              <a:rPr sz="2400" b="1" spc="-21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).</a:t>
            </a:r>
            <a:endParaRPr sz="24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448568" marR="154284" indent="-429520">
              <a:spcBef>
                <a:spcPts val="900"/>
              </a:spcBef>
              <a:buFont typeface="Arial"/>
              <a:buChar char="•"/>
              <a:tabLst>
                <a:tab pos="448568" algn="l"/>
                <a:tab pos="449520" algn="l"/>
              </a:tabLst>
            </a:pP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Selaras </a:t>
            </a:r>
            <a:r>
              <a:rPr sz="2400" b="1" spc="-171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dengan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agenda </a:t>
            </a: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pembangunan  </a:t>
            </a:r>
            <a:r>
              <a:rPr sz="2400" b="1" spc="-13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global </a:t>
            </a:r>
            <a:r>
              <a:rPr sz="2400" b="1" spc="-187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</a:t>
            </a:r>
            <a:r>
              <a:rPr sz="2400" b="1" spc="-1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400" b="1" spc="-165" dirty="0">
                <a:solidFill>
                  <a:srgbClr val="4040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nasional.</a:t>
            </a:r>
            <a:endParaRPr sz="24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640366" y="2998198"/>
            <a:ext cx="838489" cy="803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6" name="object 36"/>
          <p:cNvSpPr/>
          <p:nvPr/>
        </p:nvSpPr>
        <p:spPr>
          <a:xfrm>
            <a:off x="657201" y="6776734"/>
            <a:ext cx="841517" cy="8415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7" name="object 37"/>
          <p:cNvSpPr/>
          <p:nvPr/>
        </p:nvSpPr>
        <p:spPr>
          <a:xfrm>
            <a:off x="9593129" y="6794181"/>
            <a:ext cx="864450" cy="864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8" name="object 38"/>
          <p:cNvSpPr txBox="1"/>
          <p:nvPr/>
        </p:nvSpPr>
        <p:spPr>
          <a:xfrm>
            <a:off x="3202113" y="1461098"/>
            <a:ext cx="12249164" cy="1107671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3230449" marR="7619" indent="-3212354">
              <a:spcBef>
                <a:spcPts val="157"/>
              </a:spcBef>
            </a:pPr>
            <a:r>
              <a:rPr sz="3450" b="1" spc="-247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</a:t>
            </a:r>
            <a:r>
              <a:rPr sz="3450" b="1" spc="-247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Indonesia </a:t>
            </a:r>
            <a:r>
              <a:rPr sz="3450" b="1" spc="-217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Berpenghasilan </a:t>
            </a:r>
            <a:r>
              <a:rPr sz="3450" b="1" spc="-24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Menengah-Tinggi </a:t>
            </a:r>
            <a:r>
              <a:rPr sz="3450" b="1" spc="-225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yang </a:t>
            </a:r>
            <a:r>
              <a:rPr sz="3450" b="1" spc="-232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Sejahtera,  </a:t>
            </a:r>
            <a:endParaRPr lang="en-US" sz="3450" b="1" spc="-232" dirty="0">
              <a:solidFill>
                <a:schemeClr val="accent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3230449" marR="7619" indent="-3212354">
              <a:spcBef>
                <a:spcPts val="157"/>
              </a:spcBef>
            </a:pPr>
            <a:r>
              <a:rPr lang="en-US" sz="3450" b="1" spc="-232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	</a:t>
            </a:r>
            <a:r>
              <a:rPr sz="3450" b="1" spc="-225" dirty="0" err="1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Adil</a:t>
            </a:r>
            <a:r>
              <a:rPr sz="3450" b="1" spc="-225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3450" b="1" spc="-247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</a:t>
            </a:r>
            <a:r>
              <a:rPr sz="3450" b="1" spc="-3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3450" b="1" spc="-255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Berkesinambungan</a:t>
            </a:r>
            <a:r>
              <a:rPr sz="3450" b="1" spc="-2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”</a:t>
            </a:r>
            <a:endParaRPr sz="34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831174" y="10036429"/>
            <a:ext cx="29332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666">
              <a:lnSpc>
                <a:spcPts val="1732"/>
              </a:lnSpc>
            </a:pPr>
            <a:fld id="{81D60167-4931-47E6-BA6A-407CBD079E47}" type="slidenum">
              <a:rPr sz="1575" b="1" spc="-75" dirty="0">
                <a:solidFill>
                  <a:srgbClr val="FFFFFF"/>
                </a:solidFill>
                <a:latin typeface="Arial"/>
                <a:cs typeface="Arial"/>
              </a:rPr>
              <a:pPr marL="46666">
                <a:lnSpc>
                  <a:spcPts val="1732"/>
                </a:lnSpc>
              </a:pPr>
              <a:t>20</a:t>
            </a:fld>
            <a:endParaRPr sz="1575">
              <a:latin typeface="Arial"/>
              <a:cs typeface="Arial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278" y="97766"/>
            <a:ext cx="835224" cy="8900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4817" y="1030818"/>
            <a:ext cx="1944793" cy="7315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0142" y="9531849"/>
            <a:ext cx="1127858" cy="7315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208524" y="9704757"/>
            <a:ext cx="8313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77706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" name="object 13"/>
          <p:cNvSpPr/>
          <p:nvPr/>
        </p:nvSpPr>
        <p:spPr>
          <a:xfrm>
            <a:off x="8823439" y="2041398"/>
            <a:ext cx="955210" cy="613315"/>
          </a:xfrm>
          <a:custGeom>
            <a:avLst/>
            <a:gdLst/>
            <a:ahLst/>
            <a:cxnLst/>
            <a:rect l="l" t="t" r="r" b="b"/>
            <a:pathLst>
              <a:path w="636904" h="408939">
                <a:moveTo>
                  <a:pt x="477646" y="204215"/>
                </a:moveTo>
                <a:lnTo>
                  <a:pt x="159257" y="204215"/>
                </a:lnTo>
                <a:lnTo>
                  <a:pt x="159257" y="408431"/>
                </a:lnTo>
                <a:lnTo>
                  <a:pt x="477646" y="408431"/>
                </a:lnTo>
                <a:lnTo>
                  <a:pt x="477646" y="204215"/>
                </a:lnTo>
                <a:close/>
              </a:path>
              <a:path w="636904" h="408939">
                <a:moveTo>
                  <a:pt x="318515" y="0"/>
                </a:moveTo>
                <a:lnTo>
                  <a:pt x="0" y="204215"/>
                </a:lnTo>
                <a:lnTo>
                  <a:pt x="636905" y="204215"/>
                </a:lnTo>
                <a:lnTo>
                  <a:pt x="318515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93412" y="204595"/>
            <a:ext cx="15758585" cy="696341"/>
          </a:xfrm>
          <a:prstGeom prst="rect">
            <a:avLst/>
          </a:prstGeom>
        </p:spPr>
        <p:txBody>
          <a:bodyPr vert="horz" wrap="square" lIns="0" tIns="19047" rIns="0" bIns="0" rtlCol="0" anchor="ctr">
            <a:spAutoFit/>
          </a:bodyPr>
          <a:lstStyle/>
          <a:p>
            <a:pPr marL="19047">
              <a:lnSpc>
                <a:spcPct val="100000"/>
              </a:lnSpc>
              <a:spcBef>
                <a:spcPts val="150"/>
              </a:spcBef>
            </a:pPr>
            <a:r>
              <a:rPr lang="en-US" sz="4400" spc="-495" dirty="0" err="1">
                <a:latin typeface="+mj-lt"/>
              </a:rPr>
              <a:t>Kerangka</a:t>
            </a:r>
            <a:r>
              <a:rPr lang="en-US" sz="4400" spc="-495" dirty="0">
                <a:latin typeface="+mj-lt"/>
              </a:rPr>
              <a:t> </a:t>
            </a:r>
            <a:r>
              <a:rPr lang="en-US" sz="4400" spc="-517" dirty="0">
                <a:latin typeface="+mj-lt"/>
              </a:rPr>
              <a:t>Pembangunan </a:t>
            </a:r>
            <a:r>
              <a:rPr lang="en-US" sz="4400" spc="-510" dirty="0" err="1">
                <a:latin typeface="+mj-lt"/>
              </a:rPr>
              <a:t>Rancangan</a:t>
            </a:r>
            <a:r>
              <a:rPr lang="en-US" sz="4400" spc="-510" dirty="0">
                <a:latin typeface="+mj-lt"/>
              </a:rPr>
              <a:t> </a:t>
            </a:r>
            <a:r>
              <a:rPr lang="en-US" sz="4400" spc="-450" dirty="0" err="1">
                <a:latin typeface="+mj-lt"/>
              </a:rPr>
              <a:t>Teknokratis</a:t>
            </a:r>
            <a:r>
              <a:rPr lang="en-US" sz="4400" spc="-450" dirty="0">
                <a:latin typeface="+mj-lt"/>
              </a:rPr>
              <a:t> </a:t>
            </a:r>
            <a:r>
              <a:rPr lang="en-US" sz="4400" spc="-592" dirty="0">
                <a:latin typeface="+mj-lt"/>
              </a:rPr>
              <a:t>RPJMN</a:t>
            </a:r>
            <a:r>
              <a:rPr lang="en-US" sz="4400" spc="-292" dirty="0">
                <a:latin typeface="+mj-lt"/>
              </a:rPr>
              <a:t> </a:t>
            </a:r>
            <a:r>
              <a:rPr lang="en-US" sz="4400" spc="-240" dirty="0">
                <a:latin typeface="+mj-lt"/>
              </a:rPr>
              <a:t>2020-2024</a:t>
            </a:r>
          </a:p>
        </p:txBody>
      </p:sp>
      <p:sp>
        <p:nvSpPr>
          <p:cNvPr id="15" name="object 15"/>
          <p:cNvSpPr/>
          <p:nvPr/>
        </p:nvSpPr>
        <p:spPr>
          <a:xfrm>
            <a:off x="8391070" y="1439512"/>
            <a:ext cx="4715100" cy="585697"/>
          </a:xfrm>
          <a:custGeom>
            <a:avLst/>
            <a:gdLst/>
            <a:ahLst/>
            <a:cxnLst/>
            <a:rect l="l" t="t" r="r" b="b"/>
            <a:pathLst>
              <a:path w="3143884" h="390525">
                <a:moveTo>
                  <a:pt x="3078606" y="0"/>
                </a:moveTo>
                <a:lnTo>
                  <a:pt x="65023" y="0"/>
                </a:lnTo>
                <a:lnTo>
                  <a:pt x="39701" y="5105"/>
                </a:lnTo>
                <a:lnTo>
                  <a:pt x="19034" y="19034"/>
                </a:lnTo>
                <a:lnTo>
                  <a:pt x="5105" y="39701"/>
                </a:lnTo>
                <a:lnTo>
                  <a:pt x="0" y="65024"/>
                </a:lnTo>
                <a:lnTo>
                  <a:pt x="0" y="324993"/>
                </a:lnTo>
                <a:lnTo>
                  <a:pt x="5105" y="350315"/>
                </a:lnTo>
                <a:lnTo>
                  <a:pt x="19034" y="370982"/>
                </a:lnTo>
                <a:lnTo>
                  <a:pt x="39701" y="384911"/>
                </a:lnTo>
                <a:lnTo>
                  <a:pt x="65023" y="390017"/>
                </a:lnTo>
                <a:lnTo>
                  <a:pt x="3078606" y="390017"/>
                </a:lnTo>
                <a:lnTo>
                  <a:pt x="3103929" y="384911"/>
                </a:lnTo>
                <a:lnTo>
                  <a:pt x="3124596" y="370982"/>
                </a:lnTo>
                <a:lnTo>
                  <a:pt x="3138525" y="350315"/>
                </a:lnTo>
                <a:lnTo>
                  <a:pt x="3143630" y="324993"/>
                </a:lnTo>
                <a:lnTo>
                  <a:pt x="3143630" y="65024"/>
                </a:lnTo>
                <a:lnTo>
                  <a:pt x="3138525" y="39701"/>
                </a:lnTo>
                <a:lnTo>
                  <a:pt x="3124596" y="19034"/>
                </a:lnTo>
                <a:lnTo>
                  <a:pt x="3103929" y="5105"/>
                </a:lnTo>
                <a:lnTo>
                  <a:pt x="3078606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6" name="object 16"/>
          <p:cNvSpPr txBox="1"/>
          <p:nvPr/>
        </p:nvSpPr>
        <p:spPr>
          <a:xfrm>
            <a:off x="8909151" y="1557986"/>
            <a:ext cx="3955122" cy="31835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950" b="1" spc="-14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Berdaulat, </a:t>
            </a:r>
            <a:r>
              <a:rPr sz="1950" b="1" spc="-18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Maju, </a:t>
            </a:r>
            <a:r>
              <a:rPr sz="1950" b="1" spc="-14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Adil </a:t>
            </a:r>
            <a:r>
              <a:rPr sz="1950" b="1" spc="-18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sz="1950" b="1" spc="-2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950" b="1" spc="-18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Makmur</a:t>
            </a:r>
            <a:endParaRPr sz="19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74958" y="1428085"/>
            <a:ext cx="1389483" cy="3876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2400" b="1" spc="-292" dirty="0">
                <a:solidFill>
                  <a:srgbClr val="FFFFFF"/>
                </a:solidFill>
                <a:latin typeface="Georgia"/>
                <a:cs typeface="Georgia"/>
              </a:rPr>
              <a:t>VISI</a:t>
            </a:r>
            <a:r>
              <a:rPr sz="2400" b="1" spc="-14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400" b="1" spc="-135" dirty="0">
                <a:solidFill>
                  <a:srgbClr val="FFFFFF"/>
                </a:solidFill>
                <a:latin typeface="Georgia"/>
                <a:cs typeface="Georgia"/>
              </a:rPr>
              <a:t>2045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84022" y="7325054"/>
            <a:ext cx="2946579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i="1" dirty="0">
                <a:latin typeface="Arial"/>
                <a:cs typeface="Arial"/>
              </a:rPr>
              <a:t>Development </a:t>
            </a:r>
            <a:r>
              <a:rPr sz="1800" b="1" i="1" spc="-7" dirty="0">
                <a:latin typeface="Arial"/>
                <a:cs typeface="Arial"/>
              </a:rPr>
              <a:t>Constraints</a:t>
            </a:r>
            <a:r>
              <a:rPr sz="1800" b="1" i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55085" y="7330691"/>
            <a:ext cx="1920896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7" dirty="0">
                <a:latin typeface="Arial"/>
                <a:cs typeface="Arial"/>
              </a:rPr>
              <a:t>Kondisi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7" dirty="0">
                <a:latin typeface="Arial"/>
                <a:cs typeface="Arial"/>
              </a:rPr>
              <a:t>Investasi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81001" y="7330576"/>
            <a:ext cx="1425671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7" dirty="0">
                <a:latin typeface="Arial"/>
                <a:cs typeface="Arial"/>
              </a:rPr>
              <a:t>Kondisi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7" dirty="0">
                <a:latin typeface="Arial"/>
                <a:cs typeface="Arial"/>
              </a:rPr>
              <a:t>SDA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/>
          </p:nvPr>
        </p:nvGraphicFramePr>
        <p:xfrm>
          <a:off x="361057" y="2438720"/>
          <a:ext cx="17569007" cy="1539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7115"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2020-2024</a:t>
                      </a:r>
                      <a:endParaRPr sz="24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237136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82118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B w="8211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0045" marR="147320" indent="-6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Mewujudkan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masyarakat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Indonesia </a:t>
                      </a:r>
                      <a:r>
                        <a:rPr sz="18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yang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mandiri, maju,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adil,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makmur melalui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percepatan pembangunan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 berbagai bidang 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dengan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menekankan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terbangunnya struktur perekonomian </a:t>
                      </a:r>
                      <a:r>
                        <a:rPr sz="18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yang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kokoh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berlandaskan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keunggulan kompetititf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 berbagai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wilayah  </a:t>
                      </a:r>
                      <a:r>
                        <a:rPr sz="18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yang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didukung oleh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SDM berkualitas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 </a:t>
                      </a:r>
                      <a:r>
                        <a:rPr sz="18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berdaya</a:t>
                      </a:r>
                      <a:r>
                        <a:rPr sz="1800" b="1" spc="4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saing</a:t>
                      </a:r>
                      <a:endParaRPr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29523" marB="0">
                    <a:lnL w="53975">
                      <a:solidFill>
                        <a:srgbClr val="FFFFFF"/>
                      </a:solidFill>
                      <a:prstDash val="solid"/>
                    </a:lnL>
                    <a:lnB w="82118">
                      <a:solidFill>
                        <a:srgbClr val="FFFFFF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840"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4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TEMA</a:t>
                      </a:r>
                      <a:endParaRPr sz="24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161900" marB="0">
                    <a:lnR w="53975">
                      <a:solidFill>
                        <a:srgbClr val="FFFFFF"/>
                      </a:solidFill>
                      <a:prstDash val="solid"/>
                    </a:lnR>
                    <a:lnT w="82118">
                      <a:solidFill>
                        <a:srgbClr val="FFFFFF"/>
                      </a:solidFill>
                      <a:prstDash val="solid"/>
                    </a:lnT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T w="82118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5349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21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Indonesia Berpenghasilan </a:t>
                      </a:r>
                      <a:r>
                        <a:rPr sz="21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Menengah-Tinggi </a:t>
                      </a:r>
                      <a:r>
                        <a:rPr sz="2100" b="1" spc="-1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yang </a:t>
                      </a:r>
                      <a:r>
                        <a:rPr sz="21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Sejahtera, </a:t>
                      </a:r>
                      <a:r>
                        <a:rPr sz="2100" b="1" spc="-1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Adil, </a:t>
                      </a:r>
                      <a:r>
                        <a:rPr sz="21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dan</a:t>
                      </a:r>
                      <a:r>
                        <a:rPr sz="2100" b="1" spc="-1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2100" b="1" spc="-5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Berkesinambungan</a:t>
                      </a:r>
                      <a:endParaRPr sz="21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154281" marB="0">
                    <a:lnL w="53975">
                      <a:solidFill>
                        <a:srgbClr val="FFFFFF"/>
                      </a:solidFill>
                      <a:prstDash val="solid"/>
                    </a:lnL>
                    <a:lnT w="82118">
                      <a:solidFill>
                        <a:srgbClr val="FFFFFF"/>
                      </a:solidFill>
                      <a:prstDash val="solid"/>
                    </a:lnT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5525821" y="1371324"/>
            <a:ext cx="2091367" cy="530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3" name="object 23"/>
          <p:cNvSpPr/>
          <p:nvPr/>
        </p:nvSpPr>
        <p:spPr>
          <a:xfrm>
            <a:off x="7174724" y="1209043"/>
            <a:ext cx="1623762" cy="1034255"/>
          </a:xfrm>
          <a:custGeom>
            <a:avLst/>
            <a:gdLst/>
            <a:ahLst/>
            <a:cxnLst/>
            <a:rect l="l" t="t" r="r" b="b"/>
            <a:pathLst>
              <a:path w="1082675" h="689610">
                <a:moveTo>
                  <a:pt x="541019" y="0"/>
                </a:moveTo>
                <a:lnTo>
                  <a:pt x="482064" y="2023"/>
                </a:lnTo>
                <a:lnTo>
                  <a:pt x="424948" y="7955"/>
                </a:lnTo>
                <a:lnTo>
                  <a:pt x="370002" y="17582"/>
                </a:lnTo>
                <a:lnTo>
                  <a:pt x="317557" y="30696"/>
                </a:lnTo>
                <a:lnTo>
                  <a:pt x="267941" y="47084"/>
                </a:lnTo>
                <a:lnTo>
                  <a:pt x="221485" y="66535"/>
                </a:lnTo>
                <a:lnTo>
                  <a:pt x="178519" y="88840"/>
                </a:lnTo>
                <a:lnTo>
                  <a:pt x="139373" y="113787"/>
                </a:lnTo>
                <a:lnTo>
                  <a:pt x="104375" y="141165"/>
                </a:lnTo>
                <a:lnTo>
                  <a:pt x="73857" y="170763"/>
                </a:lnTo>
                <a:lnTo>
                  <a:pt x="48148" y="202370"/>
                </a:lnTo>
                <a:lnTo>
                  <a:pt x="27578" y="235777"/>
                </a:lnTo>
                <a:lnTo>
                  <a:pt x="12476" y="270770"/>
                </a:lnTo>
                <a:lnTo>
                  <a:pt x="0" y="344677"/>
                </a:lnTo>
                <a:lnTo>
                  <a:pt x="3174" y="382238"/>
                </a:lnTo>
                <a:lnTo>
                  <a:pt x="27578" y="453640"/>
                </a:lnTo>
                <a:lnTo>
                  <a:pt x="48148" y="487062"/>
                </a:lnTo>
                <a:lnTo>
                  <a:pt x="73857" y="518682"/>
                </a:lnTo>
                <a:lnTo>
                  <a:pt x="104375" y="548290"/>
                </a:lnTo>
                <a:lnTo>
                  <a:pt x="139373" y="575676"/>
                </a:lnTo>
                <a:lnTo>
                  <a:pt x="178519" y="600629"/>
                </a:lnTo>
                <a:lnTo>
                  <a:pt x="221485" y="622939"/>
                </a:lnTo>
                <a:lnTo>
                  <a:pt x="267941" y="642394"/>
                </a:lnTo>
                <a:lnTo>
                  <a:pt x="317557" y="658784"/>
                </a:lnTo>
                <a:lnTo>
                  <a:pt x="370002" y="671899"/>
                </a:lnTo>
                <a:lnTo>
                  <a:pt x="424948" y="681527"/>
                </a:lnTo>
                <a:lnTo>
                  <a:pt x="482064" y="687459"/>
                </a:lnTo>
                <a:lnTo>
                  <a:pt x="541019" y="689482"/>
                </a:lnTo>
                <a:lnTo>
                  <a:pt x="599977" y="687459"/>
                </a:lnTo>
                <a:lnTo>
                  <a:pt x="657097" y="681527"/>
                </a:lnTo>
                <a:lnTo>
                  <a:pt x="712050" y="671899"/>
                </a:lnTo>
                <a:lnTo>
                  <a:pt x="764504" y="658784"/>
                </a:lnTo>
                <a:lnTo>
                  <a:pt x="814131" y="642394"/>
                </a:lnTo>
                <a:lnTo>
                  <a:pt x="860598" y="622939"/>
                </a:lnTo>
                <a:lnTo>
                  <a:pt x="903577" y="600629"/>
                </a:lnTo>
                <a:lnTo>
                  <a:pt x="942736" y="575676"/>
                </a:lnTo>
                <a:lnTo>
                  <a:pt x="977746" y="548290"/>
                </a:lnTo>
                <a:lnTo>
                  <a:pt x="1008276" y="518682"/>
                </a:lnTo>
                <a:lnTo>
                  <a:pt x="1033996" y="487062"/>
                </a:lnTo>
                <a:lnTo>
                  <a:pt x="1054575" y="453640"/>
                </a:lnTo>
                <a:lnTo>
                  <a:pt x="1069683" y="418629"/>
                </a:lnTo>
                <a:lnTo>
                  <a:pt x="1082166" y="344677"/>
                </a:lnTo>
                <a:lnTo>
                  <a:pt x="1078991" y="307141"/>
                </a:lnTo>
                <a:lnTo>
                  <a:pt x="1054575" y="235777"/>
                </a:lnTo>
                <a:lnTo>
                  <a:pt x="1033996" y="202370"/>
                </a:lnTo>
                <a:lnTo>
                  <a:pt x="1008276" y="170763"/>
                </a:lnTo>
                <a:lnTo>
                  <a:pt x="977746" y="141165"/>
                </a:lnTo>
                <a:lnTo>
                  <a:pt x="942736" y="113787"/>
                </a:lnTo>
                <a:lnTo>
                  <a:pt x="903577" y="88840"/>
                </a:lnTo>
                <a:lnTo>
                  <a:pt x="860598" y="66535"/>
                </a:lnTo>
                <a:lnTo>
                  <a:pt x="814131" y="47084"/>
                </a:lnTo>
                <a:lnTo>
                  <a:pt x="764504" y="30696"/>
                </a:lnTo>
                <a:lnTo>
                  <a:pt x="712050" y="17582"/>
                </a:lnTo>
                <a:lnTo>
                  <a:pt x="657097" y="7955"/>
                </a:lnTo>
                <a:lnTo>
                  <a:pt x="599977" y="2023"/>
                </a:lnTo>
                <a:lnTo>
                  <a:pt x="541019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object 24"/>
          <p:cNvSpPr/>
          <p:nvPr/>
        </p:nvSpPr>
        <p:spPr>
          <a:xfrm>
            <a:off x="7125581" y="1199327"/>
            <a:ext cx="1512337" cy="973305"/>
          </a:xfrm>
          <a:custGeom>
            <a:avLst/>
            <a:gdLst/>
            <a:ahLst/>
            <a:cxnLst/>
            <a:rect l="l" t="t" r="r" b="b"/>
            <a:pathLst>
              <a:path w="1008379" h="648969">
                <a:moveTo>
                  <a:pt x="504063" y="0"/>
                </a:moveTo>
                <a:lnTo>
                  <a:pt x="445279" y="2181"/>
                </a:lnTo>
                <a:lnTo>
                  <a:pt x="388486" y="8563"/>
                </a:lnTo>
                <a:lnTo>
                  <a:pt x="334064" y="18903"/>
                </a:lnTo>
                <a:lnTo>
                  <a:pt x="282389" y="32957"/>
                </a:lnTo>
                <a:lnTo>
                  <a:pt x="233841" y="50484"/>
                </a:lnTo>
                <a:lnTo>
                  <a:pt x="188798" y="71239"/>
                </a:lnTo>
                <a:lnTo>
                  <a:pt x="147637" y="94980"/>
                </a:lnTo>
                <a:lnTo>
                  <a:pt x="110737" y="121463"/>
                </a:lnTo>
                <a:lnTo>
                  <a:pt x="78477" y="150447"/>
                </a:lnTo>
                <a:lnTo>
                  <a:pt x="51233" y="181687"/>
                </a:lnTo>
                <a:lnTo>
                  <a:pt x="29386" y="214941"/>
                </a:lnTo>
                <a:lnTo>
                  <a:pt x="13312" y="249967"/>
                </a:lnTo>
                <a:lnTo>
                  <a:pt x="0" y="324358"/>
                </a:lnTo>
                <a:lnTo>
                  <a:pt x="3391" y="362197"/>
                </a:lnTo>
                <a:lnTo>
                  <a:pt x="29386" y="433789"/>
                </a:lnTo>
                <a:lnTo>
                  <a:pt x="51233" y="467053"/>
                </a:lnTo>
                <a:lnTo>
                  <a:pt x="78477" y="498305"/>
                </a:lnTo>
                <a:lnTo>
                  <a:pt x="110737" y="527302"/>
                </a:lnTo>
                <a:lnTo>
                  <a:pt x="147637" y="553799"/>
                </a:lnTo>
                <a:lnTo>
                  <a:pt x="188798" y="577553"/>
                </a:lnTo>
                <a:lnTo>
                  <a:pt x="233841" y="598321"/>
                </a:lnTo>
                <a:lnTo>
                  <a:pt x="282389" y="615860"/>
                </a:lnTo>
                <a:lnTo>
                  <a:pt x="334064" y="629924"/>
                </a:lnTo>
                <a:lnTo>
                  <a:pt x="388486" y="640272"/>
                </a:lnTo>
                <a:lnTo>
                  <a:pt x="445279" y="646659"/>
                </a:lnTo>
                <a:lnTo>
                  <a:pt x="504063" y="648843"/>
                </a:lnTo>
                <a:lnTo>
                  <a:pt x="562821" y="646659"/>
                </a:lnTo>
                <a:lnTo>
                  <a:pt x="619592" y="640272"/>
                </a:lnTo>
                <a:lnTo>
                  <a:pt x="673996" y="629924"/>
                </a:lnTo>
                <a:lnTo>
                  <a:pt x="725655" y="615860"/>
                </a:lnTo>
                <a:lnTo>
                  <a:pt x="774190" y="598321"/>
                </a:lnTo>
                <a:lnTo>
                  <a:pt x="819224" y="577553"/>
                </a:lnTo>
                <a:lnTo>
                  <a:pt x="860377" y="553799"/>
                </a:lnTo>
                <a:lnTo>
                  <a:pt x="897271" y="527302"/>
                </a:lnTo>
                <a:lnTo>
                  <a:pt x="929527" y="498305"/>
                </a:lnTo>
                <a:lnTo>
                  <a:pt x="956768" y="467053"/>
                </a:lnTo>
                <a:lnTo>
                  <a:pt x="978613" y="433789"/>
                </a:lnTo>
                <a:lnTo>
                  <a:pt x="994686" y="398755"/>
                </a:lnTo>
                <a:lnTo>
                  <a:pt x="1007999" y="324358"/>
                </a:lnTo>
                <a:lnTo>
                  <a:pt x="1004607" y="286520"/>
                </a:lnTo>
                <a:lnTo>
                  <a:pt x="978613" y="214941"/>
                </a:lnTo>
                <a:lnTo>
                  <a:pt x="956768" y="181687"/>
                </a:lnTo>
                <a:lnTo>
                  <a:pt x="929527" y="150447"/>
                </a:lnTo>
                <a:lnTo>
                  <a:pt x="897271" y="121463"/>
                </a:lnTo>
                <a:lnTo>
                  <a:pt x="860377" y="94980"/>
                </a:lnTo>
                <a:lnTo>
                  <a:pt x="819224" y="71239"/>
                </a:lnTo>
                <a:lnTo>
                  <a:pt x="774190" y="50484"/>
                </a:lnTo>
                <a:lnTo>
                  <a:pt x="725655" y="32957"/>
                </a:lnTo>
                <a:lnTo>
                  <a:pt x="673996" y="18903"/>
                </a:lnTo>
                <a:lnTo>
                  <a:pt x="619592" y="8563"/>
                </a:lnTo>
                <a:lnTo>
                  <a:pt x="562821" y="2181"/>
                </a:lnTo>
                <a:lnTo>
                  <a:pt x="504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5" name="object 25"/>
          <p:cNvSpPr/>
          <p:nvPr/>
        </p:nvSpPr>
        <p:spPr>
          <a:xfrm>
            <a:off x="7125581" y="1199327"/>
            <a:ext cx="1512337" cy="973305"/>
          </a:xfrm>
          <a:custGeom>
            <a:avLst/>
            <a:gdLst/>
            <a:ahLst/>
            <a:cxnLst/>
            <a:rect l="l" t="t" r="r" b="b"/>
            <a:pathLst>
              <a:path w="1008379" h="648969">
                <a:moveTo>
                  <a:pt x="0" y="324358"/>
                </a:moveTo>
                <a:lnTo>
                  <a:pt x="13312" y="249967"/>
                </a:lnTo>
                <a:lnTo>
                  <a:pt x="29386" y="214941"/>
                </a:lnTo>
                <a:lnTo>
                  <a:pt x="51233" y="181687"/>
                </a:lnTo>
                <a:lnTo>
                  <a:pt x="78477" y="150447"/>
                </a:lnTo>
                <a:lnTo>
                  <a:pt x="110737" y="121463"/>
                </a:lnTo>
                <a:lnTo>
                  <a:pt x="147637" y="94980"/>
                </a:lnTo>
                <a:lnTo>
                  <a:pt x="188798" y="71239"/>
                </a:lnTo>
                <a:lnTo>
                  <a:pt x="233841" y="50484"/>
                </a:lnTo>
                <a:lnTo>
                  <a:pt x="282389" y="32957"/>
                </a:lnTo>
                <a:lnTo>
                  <a:pt x="334064" y="18903"/>
                </a:lnTo>
                <a:lnTo>
                  <a:pt x="388486" y="8563"/>
                </a:lnTo>
                <a:lnTo>
                  <a:pt x="445279" y="2181"/>
                </a:lnTo>
                <a:lnTo>
                  <a:pt x="504063" y="0"/>
                </a:lnTo>
                <a:lnTo>
                  <a:pt x="562821" y="2181"/>
                </a:lnTo>
                <a:lnTo>
                  <a:pt x="619592" y="8563"/>
                </a:lnTo>
                <a:lnTo>
                  <a:pt x="673996" y="18903"/>
                </a:lnTo>
                <a:lnTo>
                  <a:pt x="725655" y="32957"/>
                </a:lnTo>
                <a:lnTo>
                  <a:pt x="774190" y="50484"/>
                </a:lnTo>
                <a:lnTo>
                  <a:pt x="819224" y="71239"/>
                </a:lnTo>
                <a:lnTo>
                  <a:pt x="860377" y="94980"/>
                </a:lnTo>
                <a:lnTo>
                  <a:pt x="897271" y="121463"/>
                </a:lnTo>
                <a:lnTo>
                  <a:pt x="929527" y="150447"/>
                </a:lnTo>
                <a:lnTo>
                  <a:pt x="956768" y="181687"/>
                </a:lnTo>
                <a:lnTo>
                  <a:pt x="978613" y="214941"/>
                </a:lnTo>
                <a:lnTo>
                  <a:pt x="994686" y="249967"/>
                </a:lnTo>
                <a:lnTo>
                  <a:pt x="1007999" y="324358"/>
                </a:lnTo>
                <a:lnTo>
                  <a:pt x="1004607" y="362197"/>
                </a:lnTo>
                <a:lnTo>
                  <a:pt x="978613" y="433789"/>
                </a:lnTo>
                <a:lnTo>
                  <a:pt x="956768" y="467053"/>
                </a:lnTo>
                <a:lnTo>
                  <a:pt x="929527" y="498305"/>
                </a:lnTo>
                <a:lnTo>
                  <a:pt x="897271" y="527302"/>
                </a:lnTo>
                <a:lnTo>
                  <a:pt x="860377" y="553799"/>
                </a:lnTo>
                <a:lnTo>
                  <a:pt x="819224" y="577553"/>
                </a:lnTo>
                <a:lnTo>
                  <a:pt x="774190" y="598321"/>
                </a:lnTo>
                <a:lnTo>
                  <a:pt x="725655" y="615860"/>
                </a:lnTo>
                <a:lnTo>
                  <a:pt x="673996" y="629924"/>
                </a:lnTo>
                <a:lnTo>
                  <a:pt x="619592" y="640272"/>
                </a:lnTo>
                <a:lnTo>
                  <a:pt x="562821" y="646659"/>
                </a:lnTo>
                <a:lnTo>
                  <a:pt x="504063" y="648843"/>
                </a:lnTo>
                <a:lnTo>
                  <a:pt x="445279" y="646659"/>
                </a:lnTo>
                <a:lnTo>
                  <a:pt x="388486" y="640272"/>
                </a:lnTo>
                <a:lnTo>
                  <a:pt x="334064" y="629924"/>
                </a:lnTo>
                <a:lnTo>
                  <a:pt x="282389" y="615860"/>
                </a:lnTo>
                <a:lnTo>
                  <a:pt x="233841" y="598321"/>
                </a:lnTo>
                <a:lnTo>
                  <a:pt x="188798" y="577553"/>
                </a:lnTo>
                <a:lnTo>
                  <a:pt x="147637" y="553799"/>
                </a:lnTo>
                <a:lnTo>
                  <a:pt x="110737" y="527302"/>
                </a:lnTo>
                <a:lnTo>
                  <a:pt x="78477" y="498305"/>
                </a:lnTo>
                <a:lnTo>
                  <a:pt x="51233" y="467053"/>
                </a:lnTo>
                <a:lnTo>
                  <a:pt x="29386" y="433789"/>
                </a:lnTo>
                <a:lnTo>
                  <a:pt x="13312" y="398755"/>
                </a:lnTo>
                <a:lnTo>
                  <a:pt x="0" y="324358"/>
                </a:lnTo>
                <a:close/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6" name="object 26"/>
          <p:cNvSpPr/>
          <p:nvPr/>
        </p:nvSpPr>
        <p:spPr>
          <a:xfrm>
            <a:off x="7350720" y="1356886"/>
            <a:ext cx="1076406" cy="640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7" name="object 27"/>
          <p:cNvSpPr/>
          <p:nvPr/>
        </p:nvSpPr>
        <p:spPr>
          <a:xfrm>
            <a:off x="355686" y="7165439"/>
            <a:ext cx="17526343" cy="642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8" name="object 28"/>
          <p:cNvSpPr/>
          <p:nvPr/>
        </p:nvSpPr>
        <p:spPr>
          <a:xfrm>
            <a:off x="6492649" y="7305245"/>
            <a:ext cx="4646530" cy="374273"/>
          </a:xfrm>
          <a:custGeom>
            <a:avLst/>
            <a:gdLst/>
            <a:ahLst/>
            <a:cxnLst/>
            <a:rect l="l" t="t" r="r" b="b"/>
            <a:pathLst>
              <a:path w="3098165" h="249554">
                <a:moveTo>
                  <a:pt x="3056636" y="0"/>
                </a:moveTo>
                <a:lnTo>
                  <a:pt x="41528" y="0"/>
                </a:lnTo>
                <a:lnTo>
                  <a:pt x="25342" y="3256"/>
                </a:lnTo>
                <a:lnTo>
                  <a:pt x="12144" y="12144"/>
                </a:lnTo>
                <a:lnTo>
                  <a:pt x="3256" y="25342"/>
                </a:lnTo>
                <a:lnTo>
                  <a:pt x="0" y="41528"/>
                </a:lnTo>
                <a:lnTo>
                  <a:pt x="0" y="207644"/>
                </a:lnTo>
                <a:lnTo>
                  <a:pt x="3256" y="223831"/>
                </a:lnTo>
                <a:lnTo>
                  <a:pt x="12144" y="237029"/>
                </a:lnTo>
                <a:lnTo>
                  <a:pt x="25342" y="245917"/>
                </a:lnTo>
                <a:lnTo>
                  <a:pt x="41528" y="249173"/>
                </a:lnTo>
                <a:lnTo>
                  <a:pt x="3056636" y="249173"/>
                </a:lnTo>
                <a:lnTo>
                  <a:pt x="3072822" y="245917"/>
                </a:lnTo>
                <a:lnTo>
                  <a:pt x="3086020" y="237029"/>
                </a:lnTo>
                <a:lnTo>
                  <a:pt x="3094908" y="223831"/>
                </a:lnTo>
                <a:lnTo>
                  <a:pt x="3098165" y="207644"/>
                </a:lnTo>
                <a:lnTo>
                  <a:pt x="3098165" y="41528"/>
                </a:lnTo>
                <a:lnTo>
                  <a:pt x="3094908" y="25342"/>
                </a:lnTo>
                <a:lnTo>
                  <a:pt x="3086020" y="12144"/>
                </a:lnTo>
                <a:lnTo>
                  <a:pt x="3072822" y="3256"/>
                </a:lnTo>
                <a:lnTo>
                  <a:pt x="305663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err="1"/>
              <a:t>Kondisi</a:t>
            </a:r>
            <a:r>
              <a:rPr lang="en-US" sz="2000" b="1" dirty="0"/>
              <a:t> </a:t>
            </a:r>
            <a:r>
              <a:rPr lang="en-US" sz="2000" b="1" dirty="0" err="1"/>
              <a:t>Investasi</a:t>
            </a:r>
            <a:endParaRPr sz="2000" b="1" dirty="0"/>
          </a:p>
        </p:txBody>
      </p:sp>
      <p:sp>
        <p:nvSpPr>
          <p:cNvPr id="29" name="object 29"/>
          <p:cNvSpPr/>
          <p:nvPr/>
        </p:nvSpPr>
        <p:spPr>
          <a:xfrm>
            <a:off x="12366380" y="7305053"/>
            <a:ext cx="4647483" cy="374273"/>
          </a:xfrm>
          <a:custGeom>
            <a:avLst/>
            <a:gdLst/>
            <a:ahLst/>
            <a:cxnLst/>
            <a:rect l="l" t="t" r="r" b="b"/>
            <a:pathLst>
              <a:path w="3098800" h="249554">
                <a:moveTo>
                  <a:pt x="3056636" y="0"/>
                </a:moveTo>
                <a:lnTo>
                  <a:pt x="41529" y="0"/>
                </a:lnTo>
                <a:lnTo>
                  <a:pt x="25396" y="3256"/>
                </a:lnTo>
                <a:lnTo>
                  <a:pt x="12192" y="12144"/>
                </a:lnTo>
                <a:lnTo>
                  <a:pt x="3274" y="25342"/>
                </a:lnTo>
                <a:lnTo>
                  <a:pt x="0" y="41528"/>
                </a:lnTo>
                <a:lnTo>
                  <a:pt x="0" y="207644"/>
                </a:lnTo>
                <a:lnTo>
                  <a:pt x="3274" y="223831"/>
                </a:lnTo>
                <a:lnTo>
                  <a:pt x="12192" y="237029"/>
                </a:lnTo>
                <a:lnTo>
                  <a:pt x="25396" y="245917"/>
                </a:lnTo>
                <a:lnTo>
                  <a:pt x="41529" y="249173"/>
                </a:lnTo>
                <a:lnTo>
                  <a:pt x="3056636" y="249173"/>
                </a:lnTo>
                <a:lnTo>
                  <a:pt x="3072842" y="245917"/>
                </a:lnTo>
                <a:lnTo>
                  <a:pt x="3086084" y="237029"/>
                </a:lnTo>
                <a:lnTo>
                  <a:pt x="3095015" y="223831"/>
                </a:lnTo>
                <a:lnTo>
                  <a:pt x="3098292" y="207644"/>
                </a:lnTo>
                <a:lnTo>
                  <a:pt x="3098292" y="41528"/>
                </a:lnTo>
                <a:lnTo>
                  <a:pt x="3095015" y="25342"/>
                </a:lnTo>
                <a:lnTo>
                  <a:pt x="3086084" y="12144"/>
                </a:lnTo>
                <a:lnTo>
                  <a:pt x="3072842" y="3256"/>
                </a:lnTo>
                <a:lnTo>
                  <a:pt x="305663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err="1"/>
              <a:t>Kondisi</a:t>
            </a:r>
            <a:r>
              <a:rPr lang="en-US" sz="2000" b="1" dirty="0"/>
              <a:t> SDA</a:t>
            </a:r>
            <a:endParaRPr sz="2000" b="1" dirty="0"/>
          </a:p>
        </p:txBody>
      </p:sp>
      <p:sp>
        <p:nvSpPr>
          <p:cNvPr id="30" name="object 30"/>
          <p:cNvSpPr/>
          <p:nvPr/>
        </p:nvSpPr>
        <p:spPr>
          <a:xfrm>
            <a:off x="2225917" y="2449750"/>
            <a:ext cx="882431" cy="939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1" name="object 31"/>
          <p:cNvSpPr/>
          <p:nvPr/>
        </p:nvSpPr>
        <p:spPr>
          <a:xfrm>
            <a:off x="2473528" y="2738142"/>
            <a:ext cx="408750" cy="211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2" name="object 32"/>
          <p:cNvSpPr/>
          <p:nvPr/>
        </p:nvSpPr>
        <p:spPr>
          <a:xfrm>
            <a:off x="2225917" y="3448501"/>
            <a:ext cx="879974" cy="539984"/>
          </a:xfrm>
          <a:custGeom>
            <a:avLst/>
            <a:gdLst/>
            <a:ahLst/>
            <a:cxnLst/>
            <a:rect l="l" t="t" r="r" b="b"/>
            <a:pathLst>
              <a:path w="586739" h="360044">
                <a:moveTo>
                  <a:pt x="0" y="359473"/>
                </a:moveTo>
                <a:lnTo>
                  <a:pt x="586117" y="359473"/>
                </a:lnTo>
                <a:lnTo>
                  <a:pt x="586117" y="0"/>
                </a:lnTo>
                <a:lnTo>
                  <a:pt x="0" y="0"/>
                </a:lnTo>
                <a:lnTo>
                  <a:pt x="0" y="359473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3" name="object 33"/>
          <p:cNvSpPr/>
          <p:nvPr/>
        </p:nvSpPr>
        <p:spPr>
          <a:xfrm>
            <a:off x="371686" y="7935703"/>
            <a:ext cx="17572056" cy="4159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4" name="object 34"/>
          <p:cNvSpPr txBox="1"/>
          <p:nvPr/>
        </p:nvSpPr>
        <p:spPr>
          <a:xfrm>
            <a:off x="7930512" y="7982558"/>
            <a:ext cx="2454214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22" dirty="0">
                <a:latin typeface="Arial"/>
                <a:cs typeface="Arial"/>
              </a:rPr>
              <a:t>PENGARUSUTAMAAN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1686" y="9412232"/>
            <a:ext cx="17572056" cy="662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6" name="object 36"/>
          <p:cNvSpPr txBox="1"/>
          <p:nvPr/>
        </p:nvSpPr>
        <p:spPr>
          <a:xfrm>
            <a:off x="1324039" y="9581977"/>
            <a:ext cx="2578972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7" dirty="0">
                <a:latin typeface="Arial"/>
                <a:cs typeface="Arial"/>
              </a:rPr>
              <a:t>Kaidah Pembangunan</a:t>
            </a:r>
            <a:r>
              <a:rPr sz="1800" b="1" spc="-37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58409" y="9558569"/>
            <a:ext cx="3522754" cy="415226"/>
          </a:xfrm>
          <a:custGeom>
            <a:avLst/>
            <a:gdLst/>
            <a:ahLst/>
            <a:cxnLst/>
            <a:rect l="l" t="t" r="r" b="b"/>
            <a:pathLst>
              <a:path w="2348865" h="276859">
                <a:moveTo>
                  <a:pt x="2302510" y="0"/>
                </a:moveTo>
                <a:lnTo>
                  <a:pt x="45974" y="0"/>
                </a:lnTo>
                <a:lnTo>
                  <a:pt x="28074" y="3620"/>
                </a:lnTo>
                <a:lnTo>
                  <a:pt x="13462" y="13492"/>
                </a:lnTo>
                <a:lnTo>
                  <a:pt x="3611" y="28133"/>
                </a:lnTo>
                <a:lnTo>
                  <a:pt x="0" y="46062"/>
                </a:lnTo>
                <a:lnTo>
                  <a:pt x="0" y="230314"/>
                </a:lnTo>
                <a:lnTo>
                  <a:pt x="3611" y="248248"/>
                </a:lnTo>
                <a:lnTo>
                  <a:pt x="13462" y="262889"/>
                </a:lnTo>
                <a:lnTo>
                  <a:pt x="28074" y="272759"/>
                </a:lnTo>
                <a:lnTo>
                  <a:pt x="45974" y="276377"/>
                </a:lnTo>
                <a:lnTo>
                  <a:pt x="2302510" y="276377"/>
                </a:lnTo>
                <a:lnTo>
                  <a:pt x="2320428" y="272759"/>
                </a:lnTo>
                <a:lnTo>
                  <a:pt x="2335085" y="262889"/>
                </a:lnTo>
                <a:lnTo>
                  <a:pt x="2344979" y="248248"/>
                </a:lnTo>
                <a:lnTo>
                  <a:pt x="2348611" y="230314"/>
                </a:lnTo>
                <a:lnTo>
                  <a:pt x="2348611" y="46062"/>
                </a:lnTo>
                <a:lnTo>
                  <a:pt x="2344979" y="28133"/>
                </a:lnTo>
                <a:lnTo>
                  <a:pt x="2335085" y="13492"/>
                </a:lnTo>
                <a:lnTo>
                  <a:pt x="2320428" y="3620"/>
                </a:lnTo>
                <a:lnTo>
                  <a:pt x="2302510" y="0"/>
                </a:lnTo>
                <a:close/>
              </a:path>
            </a:pathLst>
          </a:custGeom>
          <a:solidFill>
            <a:srgbClr val="E7E8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8" name="object 38"/>
          <p:cNvSpPr txBox="1"/>
          <p:nvPr/>
        </p:nvSpPr>
        <p:spPr>
          <a:xfrm>
            <a:off x="5417251" y="9616720"/>
            <a:ext cx="2605638" cy="27314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650" b="1" dirty="0">
                <a:latin typeface="Arial"/>
                <a:cs typeface="Arial"/>
              </a:rPr>
              <a:t>Membangun</a:t>
            </a:r>
            <a:r>
              <a:rPr sz="1650" b="1" spc="-112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Kemandirian</a:t>
            </a:r>
            <a:endParaRPr sz="16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749769" y="9558569"/>
            <a:ext cx="3522754" cy="415226"/>
          </a:xfrm>
          <a:custGeom>
            <a:avLst/>
            <a:gdLst/>
            <a:ahLst/>
            <a:cxnLst/>
            <a:rect l="l" t="t" r="r" b="b"/>
            <a:pathLst>
              <a:path w="2348865" h="276859">
                <a:moveTo>
                  <a:pt x="2302510" y="0"/>
                </a:moveTo>
                <a:lnTo>
                  <a:pt x="46101" y="0"/>
                </a:lnTo>
                <a:lnTo>
                  <a:pt x="28128" y="3620"/>
                </a:lnTo>
                <a:lnTo>
                  <a:pt x="13477" y="13492"/>
                </a:lnTo>
                <a:lnTo>
                  <a:pt x="3613" y="28133"/>
                </a:lnTo>
                <a:lnTo>
                  <a:pt x="0" y="46062"/>
                </a:lnTo>
                <a:lnTo>
                  <a:pt x="0" y="230314"/>
                </a:lnTo>
                <a:lnTo>
                  <a:pt x="3613" y="248248"/>
                </a:lnTo>
                <a:lnTo>
                  <a:pt x="13477" y="262889"/>
                </a:lnTo>
                <a:lnTo>
                  <a:pt x="28128" y="272759"/>
                </a:lnTo>
                <a:lnTo>
                  <a:pt x="46101" y="276377"/>
                </a:lnTo>
                <a:lnTo>
                  <a:pt x="2302510" y="276377"/>
                </a:lnTo>
                <a:lnTo>
                  <a:pt x="2320482" y="272759"/>
                </a:lnTo>
                <a:lnTo>
                  <a:pt x="2335133" y="262889"/>
                </a:lnTo>
                <a:lnTo>
                  <a:pt x="2344997" y="248248"/>
                </a:lnTo>
                <a:lnTo>
                  <a:pt x="2348611" y="230314"/>
                </a:lnTo>
                <a:lnTo>
                  <a:pt x="2348611" y="46062"/>
                </a:lnTo>
                <a:lnTo>
                  <a:pt x="2344997" y="28133"/>
                </a:lnTo>
                <a:lnTo>
                  <a:pt x="2335133" y="13492"/>
                </a:lnTo>
                <a:lnTo>
                  <a:pt x="2320482" y="3620"/>
                </a:lnTo>
                <a:lnTo>
                  <a:pt x="2302510" y="0"/>
                </a:lnTo>
                <a:close/>
              </a:path>
            </a:pathLst>
          </a:custGeom>
          <a:solidFill>
            <a:srgbClr val="E7E8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0" name="object 40"/>
          <p:cNvSpPr txBox="1"/>
          <p:nvPr/>
        </p:nvSpPr>
        <p:spPr>
          <a:xfrm>
            <a:off x="14344989" y="9616720"/>
            <a:ext cx="2333265" cy="27314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650" b="1" spc="-7" dirty="0">
                <a:latin typeface="Arial"/>
                <a:cs typeface="Arial"/>
              </a:rPr>
              <a:t>Menjaga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7" dirty="0">
                <a:latin typeface="Arial"/>
                <a:cs typeface="Arial"/>
              </a:rPr>
              <a:t>Keberlanjutan</a:t>
            </a:r>
            <a:endParaRPr sz="16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352375" y="9561615"/>
            <a:ext cx="3522754" cy="415226"/>
          </a:xfrm>
          <a:custGeom>
            <a:avLst/>
            <a:gdLst/>
            <a:ahLst/>
            <a:cxnLst/>
            <a:rect l="l" t="t" r="r" b="b"/>
            <a:pathLst>
              <a:path w="2348865" h="276859">
                <a:moveTo>
                  <a:pt x="2302510" y="0"/>
                </a:moveTo>
                <a:lnTo>
                  <a:pt x="45974" y="0"/>
                </a:lnTo>
                <a:lnTo>
                  <a:pt x="28074" y="3620"/>
                </a:lnTo>
                <a:lnTo>
                  <a:pt x="13462" y="13492"/>
                </a:lnTo>
                <a:lnTo>
                  <a:pt x="3611" y="28133"/>
                </a:lnTo>
                <a:lnTo>
                  <a:pt x="0" y="46062"/>
                </a:lnTo>
                <a:lnTo>
                  <a:pt x="0" y="230314"/>
                </a:lnTo>
                <a:lnTo>
                  <a:pt x="3611" y="248243"/>
                </a:lnTo>
                <a:lnTo>
                  <a:pt x="13462" y="262885"/>
                </a:lnTo>
                <a:lnTo>
                  <a:pt x="28074" y="272757"/>
                </a:lnTo>
                <a:lnTo>
                  <a:pt x="45974" y="276377"/>
                </a:lnTo>
                <a:lnTo>
                  <a:pt x="2302510" y="276377"/>
                </a:lnTo>
                <a:lnTo>
                  <a:pt x="2320428" y="272757"/>
                </a:lnTo>
                <a:lnTo>
                  <a:pt x="2335085" y="262885"/>
                </a:lnTo>
                <a:lnTo>
                  <a:pt x="2344979" y="248243"/>
                </a:lnTo>
                <a:lnTo>
                  <a:pt x="2348611" y="230314"/>
                </a:lnTo>
                <a:lnTo>
                  <a:pt x="2348611" y="46062"/>
                </a:lnTo>
                <a:lnTo>
                  <a:pt x="2344979" y="28133"/>
                </a:lnTo>
                <a:lnTo>
                  <a:pt x="2335085" y="13492"/>
                </a:lnTo>
                <a:lnTo>
                  <a:pt x="2320428" y="3620"/>
                </a:lnTo>
                <a:lnTo>
                  <a:pt x="2302510" y="0"/>
                </a:lnTo>
                <a:close/>
              </a:path>
            </a:pathLst>
          </a:custGeom>
          <a:solidFill>
            <a:srgbClr val="E7E8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2" name="object 42"/>
          <p:cNvSpPr txBox="1"/>
          <p:nvPr/>
        </p:nvSpPr>
        <p:spPr>
          <a:xfrm>
            <a:off x="10145685" y="9619463"/>
            <a:ext cx="1936134" cy="27314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650" b="1" dirty="0">
                <a:latin typeface="Arial"/>
                <a:cs typeface="Arial"/>
              </a:rPr>
              <a:t>Menjamin</a:t>
            </a:r>
            <a:r>
              <a:rPr sz="1650" b="1" spc="-15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Keadilan</a:t>
            </a:r>
            <a:endParaRPr sz="16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172409" y="8615758"/>
            <a:ext cx="2524688" cy="599982"/>
          </a:xfrm>
          <a:custGeom>
            <a:avLst/>
            <a:gdLst/>
            <a:ahLst/>
            <a:cxnLst/>
            <a:rect l="l" t="t" r="r" b="b"/>
            <a:pathLst>
              <a:path w="1683384" h="400050">
                <a:moveTo>
                  <a:pt x="1616455" y="0"/>
                </a:moveTo>
                <a:lnTo>
                  <a:pt x="66675" y="0"/>
                </a:lnTo>
                <a:lnTo>
                  <a:pt x="40719" y="5236"/>
                </a:lnTo>
                <a:lnTo>
                  <a:pt x="19526" y="19516"/>
                </a:lnTo>
                <a:lnTo>
                  <a:pt x="5238" y="40697"/>
                </a:lnTo>
                <a:lnTo>
                  <a:pt x="0" y="66636"/>
                </a:lnTo>
                <a:lnTo>
                  <a:pt x="0" y="333133"/>
                </a:lnTo>
                <a:lnTo>
                  <a:pt x="5238" y="359070"/>
                </a:lnTo>
                <a:lnTo>
                  <a:pt x="19526" y="380247"/>
                </a:lnTo>
                <a:lnTo>
                  <a:pt x="40719" y="394523"/>
                </a:lnTo>
                <a:lnTo>
                  <a:pt x="66675" y="399757"/>
                </a:lnTo>
                <a:lnTo>
                  <a:pt x="1616455" y="399757"/>
                </a:lnTo>
                <a:lnTo>
                  <a:pt x="1642338" y="394523"/>
                </a:lnTo>
                <a:lnTo>
                  <a:pt x="1663493" y="380247"/>
                </a:lnTo>
                <a:lnTo>
                  <a:pt x="1677767" y="359070"/>
                </a:lnTo>
                <a:lnTo>
                  <a:pt x="1683003" y="333133"/>
                </a:lnTo>
                <a:lnTo>
                  <a:pt x="1683003" y="66636"/>
                </a:lnTo>
                <a:lnTo>
                  <a:pt x="1677767" y="40697"/>
                </a:lnTo>
                <a:lnTo>
                  <a:pt x="1663493" y="19516"/>
                </a:lnTo>
                <a:lnTo>
                  <a:pt x="1642338" y="5236"/>
                </a:lnTo>
                <a:lnTo>
                  <a:pt x="1616455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4" name="object 44"/>
          <p:cNvSpPr txBox="1"/>
          <p:nvPr/>
        </p:nvSpPr>
        <p:spPr>
          <a:xfrm>
            <a:off x="8837913" y="8640292"/>
            <a:ext cx="1193298" cy="5270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59999" marR="7619" indent="-141904">
              <a:spcBef>
                <a:spcPts val="150"/>
              </a:spcBef>
            </a:pPr>
            <a:r>
              <a:rPr sz="1650" b="1" spc="-15" dirty="0">
                <a:latin typeface="Arial"/>
                <a:cs typeface="Arial"/>
              </a:rPr>
              <a:t>K</a:t>
            </a:r>
            <a:r>
              <a:rPr sz="1650" b="1" dirty="0">
                <a:latin typeface="Arial"/>
                <a:cs typeface="Arial"/>
              </a:rPr>
              <a:t>ere</a:t>
            </a:r>
            <a:r>
              <a:rPr sz="1650" b="1" spc="-7" dirty="0">
                <a:latin typeface="Arial"/>
                <a:cs typeface="Arial"/>
              </a:rPr>
              <a:t>n</a:t>
            </a:r>
            <a:r>
              <a:rPr sz="1650" b="1" dirty="0">
                <a:latin typeface="Arial"/>
                <a:cs typeface="Arial"/>
              </a:rPr>
              <a:t>ta</a:t>
            </a:r>
            <a:r>
              <a:rPr sz="1650" b="1" spc="-7" dirty="0">
                <a:latin typeface="Arial"/>
                <a:cs typeface="Arial"/>
              </a:rPr>
              <a:t>n</a:t>
            </a:r>
            <a:r>
              <a:rPr sz="1650" b="1" dirty="0">
                <a:latin typeface="Arial"/>
                <a:cs typeface="Arial"/>
              </a:rPr>
              <a:t>an  </a:t>
            </a:r>
            <a:r>
              <a:rPr sz="1650" b="1" spc="-7" dirty="0">
                <a:latin typeface="Arial"/>
                <a:cs typeface="Arial"/>
              </a:rPr>
              <a:t>Bencana</a:t>
            </a:r>
            <a:endParaRPr sz="16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634140" y="8553779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227837" y="0"/>
                </a:moveTo>
                <a:lnTo>
                  <a:pt x="181913" y="4741"/>
                </a:lnTo>
                <a:lnTo>
                  <a:pt x="139142" y="18342"/>
                </a:lnTo>
                <a:lnTo>
                  <a:pt x="100440" y="39862"/>
                </a:lnTo>
                <a:lnTo>
                  <a:pt x="66722" y="68365"/>
                </a:lnTo>
                <a:lnTo>
                  <a:pt x="38904" y="102912"/>
                </a:lnTo>
                <a:lnTo>
                  <a:pt x="17901" y="142566"/>
                </a:lnTo>
                <a:lnTo>
                  <a:pt x="4627" y="186387"/>
                </a:lnTo>
                <a:lnTo>
                  <a:pt x="0" y="233438"/>
                </a:lnTo>
                <a:lnTo>
                  <a:pt x="4627" y="280491"/>
                </a:lnTo>
                <a:lnTo>
                  <a:pt x="17901" y="324315"/>
                </a:lnTo>
                <a:lnTo>
                  <a:pt x="38904" y="363972"/>
                </a:lnTo>
                <a:lnTo>
                  <a:pt x="66722" y="398524"/>
                </a:lnTo>
                <a:lnTo>
                  <a:pt x="100440" y="427031"/>
                </a:lnTo>
                <a:lnTo>
                  <a:pt x="139142" y="448556"/>
                </a:lnTo>
                <a:lnTo>
                  <a:pt x="181913" y="462159"/>
                </a:lnTo>
                <a:lnTo>
                  <a:pt x="227837" y="466902"/>
                </a:lnTo>
                <a:lnTo>
                  <a:pt x="273804" y="462159"/>
                </a:lnTo>
                <a:lnTo>
                  <a:pt x="316607" y="448556"/>
                </a:lnTo>
                <a:lnTo>
                  <a:pt x="355331" y="427031"/>
                </a:lnTo>
                <a:lnTo>
                  <a:pt x="389064" y="398524"/>
                </a:lnTo>
                <a:lnTo>
                  <a:pt x="416891" y="363972"/>
                </a:lnTo>
                <a:lnTo>
                  <a:pt x="437899" y="324315"/>
                </a:lnTo>
                <a:lnTo>
                  <a:pt x="451174" y="280491"/>
                </a:lnTo>
                <a:lnTo>
                  <a:pt x="455802" y="233438"/>
                </a:lnTo>
                <a:lnTo>
                  <a:pt x="451174" y="186387"/>
                </a:lnTo>
                <a:lnTo>
                  <a:pt x="437899" y="142566"/>
                </a:lnTo>
                <a:lnTo>
                  <a:pt x="416891" y="102912"/>
                </a:lnTo>
                <a:lnTo>
                  <a:pt x="389064" y="68365"/>
                </a:lnTo>
                <a:lnTo>
                  <a:pt x="355331" y="39862"/>
                </a:lnTo>
                <a:lnTo>
                  <a:pt x="316607" y="18342"/>
                </a:lnTo>
                <a:lnTo>
                  <a:pt x="273804" y="4741"/>
                </a:lnTo>
                <a:lnTo>
                  <a:pt x="227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6" name="object 46"/>
          <p:cNvSpPr/>
          <p:nvPr/>
        </p:nvSpPr>
        <p:spPr>
          <a:xfrm>
            <a:off x="7634140" y="8553779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0" y="233438"/>
                </a:moveTo>
                <a:lnTo>
                  <a:pt x="4627" y="186387"/>
                </a:lnTo>
                <a:lnTo>
                  <a:pt x="17901" y="142566"/>
                </a:lnTo>
                <a:lnTo>
                  <a:pt x="38904" y="102912"/>
                </a:lnTo>
                <a:lnTo>
                  <a:pt x="66722" y="68365"/>
                </a:lnTo>
                <a:lnTo>
                  <a:pt x="100440" y="39862"/>
                </a:lnTo>
                <a:lnTo>
                  <a:pt x="139142" y="18342"/>
                </a:lnTo>
                <a:lnTo>
                  <a:pt x="181913" y="4741"/>
                </a:lnTo>
                <a:lnTo>
                  <a:pt x="227837" y="0"/>
                </a:lnTo>
                <a:lnTo>
                  <a:pt x="273804" y="4741"/>
                </a:lnTo>
                <a:lnTo>
                  <a:pt x="316607" y="18342"/>
                </a:lnTo>
                <a:lnTo>
                  <a:pt x="355331" y="39862"/>
                </a:lnTo>
                <a:lnTo>
                  <a:pt x="389064" y="68365"/>
                </a:lnTo>
                <a:lnTo>
                  <a:pt x="416891" y="102912"/>
                </a:lnTo>
                <a:lnTo>
                  <a:pt x="437899" y="142566"/>
                </a:lnTo>
                <a:lnTo>
                  <a:pt x="451174" y="186387"/>
                </a:lnTo>
                <a:lnTo>
                  <a:pt x="455802" y="233438"/>
                </a:lnTo>
                <a:lnTo>
                  <a:pt x="451174" y="280491"/>
                </a:lnTo>
                <a:lnTo>
                  <a:pt x="437899" y="324315"/>
                </a:lnTo>
                <a:lnTo>
                  <a:pt x="416891" y="363972"/>
                </a:lnTo>
                <a:lnTo>
                  <a:pt x="389064" y="398524"/>
                </a:lnTo>
                <a:lnTo>
                  <a:pt x="355331" y="427031"/>
                </a:lnTo>
                <a:lnTo>
                  <a:pt x="316607" y="448556"/>
                </a:lnTo>
                <a:lnTo>
                  <a:pt x="273804" y="462159"/>
                </a:lnTo>
                <a:lnTo>
                  <a:pt x="227837" y="466902"/>
                </a:lnTo>
                <a:lnTo>
                  <a:pt x="181913" y="462159"/>
                </a:lnTo>
                <a:lnTo>
                  <a:pt x="139142" y="448556"/>
                </a:lnTo>
                <a:lnTo>
                  <a:pt x="100440" y="427031"/>
                </a:lnTo>
                <a:lnTo>
                  <a:pt x="66722" y="398524"/>
                </a:lnTo>
                <a:lnTo>
                  <a:pt x="38904" y="363972"/>
                </a:lnTo>
                <a:lnTo>
                  <a:pt x="17901" y="324315"/>
                </a:lnTo>
                <a:lnTo>
                  <a:pt x="4627" y="280491"/>
                </a:lnTo>
                <a:lnTo>
                  <a:pt x="0" y="233438"/>
                </a:lnTo>
                <a:close/>
              </a:path>
            </a:pathLst>
          </a:custGeom>
          <a:ln w="28575">
            <a:solidFill>
              <a:srgbClr val="FF0066"/>
            </a:solidFill>
            <a:prstDash val="lgDashDot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7" name="object 47"/>
          <p:cNvSpPr/>
          <p:nvPr/>
        </p:nvSpPr>
        <p:spPr>
          <a:xfrm>
            <a:off x="4545659" y="8601092"/>
            <a:ext cx="2672303" cy="599982"/>
          </a:xfrm>
          <a:custGeom>
            <a:avLst/>
            <a:gdLst/>
            <a:ahLst/>
            <a:cxnLst/>
            <a:rect l="l" t="t" r="r" b="b"/>
            <a:pathLst>
              <a:path w="1781810" h="400050">
                <a:moveTo>
                  <a:pt x="1714626" y="0"/>
                </a:moveTo>
                <a:lnTo>
                  <a:pt x="66675" y="0"/>
                </a:lnTo>
                <a:lnTo>
                  <a:pt x="40719" y="5236"/>
                </a:lnTo>
                <a:lnTo>
                  <a:pt x="19526" y="19515"/>
                </a:lnTo>
                <a:lnTo>
                  <a:pt x="5238" y="40692"/>
                </a:lnTo>
                <a:lnTo>
                  <a:pt x="0" y="66624"/>
                </a:lnTo>
                <a:lnTo>
                  <a:pt x="0" y="333133"/>
                </a:lnTo>
                <a:lnTo>
                  <a:pt x="5238" y="359070"/>
                </a:lnTo>
                <a:lnTo>
                  <a:pt x="19526" y="380247"/>
                </a:lnTo>
                <a:lnTo>
                  <a:pt x="40719" y="394523"/>
                </a:lnTo>
                <a:lnTo>
                  <a:pt x="66675" y="399757"/>
                </a:lnTo>
                <a:lnTo>
                  <a:pt x="1714626" y="399757"/>
                </a:lnTo>
                <a:lnTo>
                  <a:pt x="1740582" y="394523"/>
                </a:lnTo>
                <a:lnTo>
                  <a:pt x="1761775" y="380247"/>
                </a:lnTo>
                <a:lnTo>
                  <a:pt x="1776063" y="359070"/>
                </a:lnTo>
                <a:lnTo>
                  <a:pt x="1781301" y="333133"/>
                </a:lnTo>
                <a:lnTo>
                  <a:pt x="1781301" y="66624"/>
                </a:lnTo>
                <a:lnTo>
                  <a:pt x="1776063" y="40692"/>
                </a:lnTo>
                <a:lnTo>
                  <a:pt x="1761775" y="19515"/>
                </a:lnTo>
                <a:lnTo>
                  <a:pt x="1740582" y="5236"/>
                </a:lnTo>
                <a:lnTo>
                  <a:pt x="1714626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8" name="object 48"/>
          <p:cNvSpPr txBox="1"/>
          <p:nvPr/>
        </p:nvSpPr>
        <p:spPr>
          <a:xfrm>
            <a:off x="5185450" y="8625663"/>
            <a:ext cx="1393292" cy="5270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marR="7619" indent="116190">
              <a:spcBef>
                <a:spcPts val="150"/>
              </a:spcBef>
            </a:pPr>
            <a:r>
              <a:rPr sz="1650" b="1" spc="-7" dirty="0">
                <a:latin typeface="Arial"/>
                <a:cs typeface="Arial"/>
              </a:rPr>
              <a:t>Tata </a:t>
            </a:r>
            <a:r>
              <a:rPr sz="1650" b="1" dirty="0">
                <a:latin typeface="Arial"/>
                <a:cs typeface="Arial"/>
              </a:rPr>
              <a:t>Kelola  (</a:t>
            </a:r>
            <a:r>
              <a:rPr sz="1650" b="1" i="1" dirty="0">
                <a:latin typeface="Arial"/>
                <a:cs typeface="Arial"/>
              </a:rPr>
              <a:t>Go</a:t>
            </a:r>
            <a:r>
              <a:rPr sz="1650" b="1" i="1" spc="-7" dirty="0">
                <a:latin typeface="Arial"/>
                <a:cs typeface="Arial"/>
              </a:rPr>
              <a:t>v</a:t>
            </a:r>
            <a:r>
              <a:rPr sz="1650" b="1" i="1" dirty="0">
                <a:latin typeface="Arial"/>
                <a:cs typeface="Arial"/>
              </a:rPr>
              <a:t>ern</a:t>
            </a:r>
            <a:r>
              <a:rPr sz="1650" b="1" i="1" spc="-7" dirty="0">
                <a:latin typeface="Arial"/>
                <a:cs typeface="Arial"/>
              </a:rPr>
              <a:t>a</a:t>
            </a:r>
            <a:r>
              <a:rPr sz="1650" b="1" i="1" dirty="0">
                <a:latin typeface="Arial"/>
                <a:cs typeface="Arial"/>
              </a:rPr>
              <a:t>n</a:t>
            </a:r>
            <a:r>
              <a:rPr sz="1650" b="1" i="1" spc="-7" dirty="0">
                <a:latin typeface="Arial"/>
                <a:cs typeface="Arial"/>
              </a:rPr>
              <a:t>ce</a:t>
            </a:r>
            <a:r>
              <a:rPr sz="1650" b="1" dirty="0">
                <a:latin typeface="Arial"/>
                <a:cs typeface="Arial"/>
              </a:rPr>
              <a:t>)</a:t>
            </a:r>
            <a:endParaRPr sz="16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984342" y="852730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30" h="467360">
                <a:moveTo>
                  <a:pt x="227964" y="0"/>
                </a:moveTo>
                <a:lnTo>
                  <a:pt x="182034" y="4742"/>
                </a:lnTo>
                <a:lnTo>
                  <a:pt x="139249" y="18346"/>
                </a:lnTo>
                <a:lnTo>
                  <a:pt x="100527" y="39870"/>
                </a:lnTo>
                <a:lnTo>
                  <a:pt x="66786" y="68378"/>
                </a:lnTo>
                <a:lnTo>
                  <a:pt x="38944" y="102930"/>
                </a:lnTo>
                <a:lnTo>
                  <a:pt x="17920" y="142587"/>
                </a:lnTo>
                <a:lnTo>
                  <a:pt x="4633" y="186411"/>
                </a:lnTo>
                <a:lnTo>
                  <a:pt x="0" y="233464"/>
                </a:lnTo>
                <a:lnTo>
                  <a:pt x="4633" y="280517"/>
                </a:lnTo>
                <a:lnTo>
                  <a:pt x="17920" y="324342"/>
                </a:lnTo>
                <a:lnTo>
                  <a:pt x="38944" y="364002"/>
                </a:lnTo>
                <a:lnTo>
                  <a:pt x="66786" y="398556"/>
                </a:lnTo>
                <a:lnTo>
                  <a:pt x="100527" y="427066"/>
                </a:lnTo>
                <a:lnTo>
                  <a:pt x="139249" y="448592"/>
                </a:lnTo>
                <a:lnTo>
                  <a:pt x="182034" y="462197"/>
                </a:lnTo>
                <a:lnTo>
                  <a:pt x="227964" y="466940"/>
                </a:lnTo>
                <a:lnTo>
                  <a:pt x="273895" y="462197"/>
                </a:lnTo>
                <a:lnTo>
                  <a:pt x="316680" y="448592"/>
                </a:lnTo>
                <a:lnTo>
                  <a:pt x="355402" y="427066"/>
                </a:lnTo>
                <a:lnTo>
                  <a:pt x="389143" y="398556"/>
                </a:lnTo>
                <a:lnTo>
                  <a:pt x="416985" y="364002"/>
                </a:lnTo>
                <a:lnTo>
                  <a:pt x="438009" y="324342"/>
                </a:lnTo>
                <a:lnTo>
                  <a:pt x="451296" y="280517"/>
                </a:lnTo>
                <a:lnTo>
                  <a:pt x="455929" y="233464"/>
                </a:lnTo>
                <a:lnTo>
                  <a:pt x="451296" y="186411"/>
                </a:lnTo>
                <a:lnTo>
                  <a:pt x="438009" y="142587"/>
                </a:lnTo>
                <a:lnTo>
                  <a:pt x="416985" y="102930"/>
                </a:lnTo>
                <a:lnTo>
                  <a:pt x="389143" y="68378"/>
                </a:lnTo>
                <a:lnTo>
                  <a:pt x="355402" y="39870"/>
                </a:lnTo>
                <a:lnTo>
                  <a:pt x="316680" y="18346"/>
                </a:lnTo>
                <a:lnTo>
                  <a:pt x="273895" y="4742"/>
                </a:lnTo>
                <a:lnTo>
                  <a:pt x="2279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0" name="object 50"/>
          <p:cNvSpPr/>
          <p:nvPr/>
        </p:nvSpPr>
        <p:spPr>
          <a:xfrm>
            <a:off x="3984342" y="852730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30" h="467360">
                <a:moveTo>
                  <a:pt x="0" y="233464"/>
                </a:moveTo>
                <a:lnTo>
                  <a:pt x="4633" y="186411"/>
                </a:lnTo>
                <a:lnTo>
                  <a:pt x="17920" y="142587"/>
                </a:lnTo>
                <a:lnTo>
                  <a:pt x="38944" y="102930"/>
                </a:lnTo>
                <a:lnTo>
                  <a:pt x="66786" y="68378"/>
                </a:lnTo>
                <a:lnTo>
                  <a:pt x="100527" y="39870"/>
                </a:lnTo>
                <a:lnTo>
                  <a:pt x="139249" y="18346"/>
                </a:lnTo>
                <a:lnTo>
                  <a:pt x="182034" y="4742"/>
                </a:lnTo>
                <a:lnTo>
                  <a:pt x="227964" y="0"/>
                </a:lnTo>
                <a:lnTo>
                  <a:pt x="273895" y="4742"/>
                </a:lnTo>
                <a:lnTo>
                  <a:pt x="316680" y="18346"/>
                </a:lnTo>
                <a:lnTo>
                  <a:pt x="355402" y="39870"/>
                </a:lnTo>
                <a:lnTo>
                  <a:pt x="389143" y="68378"/>
                </a:lnTo>
                <a:lnTo>
                  <a:pt x="416985" y="102930"/>
                </a:lnTo>
                <a:lnTo>
                  <a:pt x="438009" y="142587"/>
                </a:lnTo>
                <a:lnTo>
                  <a:pt x="451296" y="186411"/>
                </a:lnTo>
                <a:lnTo>
                  <a:pt x="455929" y="233464"/>
                </a:lnTo>
                <a:lnTo>
                  <a:pt x="451296" y="280517"/>
                </a:lnTo>
                <a:lnTo>
                  <a:pt x="438009" y="324342"/>
                </a:lnTo>
                <a:lnTo>
                  <a:pt x="416985" y="364002"/>
                </a:lnTo>
                <a:lnTo>
                  <a:pt x="389143" y="398556"/>
                </a:lnTo>
                <a:lnTo>
                  <a:pt x="355402" y="427066"/>
                </a:lnTo>
                <a:lnTo>
                  <a:pt x="316680" y="448592"/>
                </a:lnTo>
                <a:lnTo>
                  <a:pt x="273895" y="462197"/>
                </a:lnTo>
                <a:lnTo>
                  <a:pt x="227964" y="466940"/>
                </a:lnTo>
                <a:lnTo>
                  <a:pt x="182034" y="462197"/>
                </a:lnTo>
                <a:lnTo>
                  <a:pt x="139249" y="448592"/>
                </a:lnTo>
                <a:lnTo>
                  <a:pt x="100527" y="427066"/>
                </a:lnTo>
                <a:lnTo>
                  <a:pt x="66786" y="398556"/>
                </a:lnTo>
                <a:lnTo>
                  <a:pt x="38944" y="364002"/>
                </a:lnTo>
                <a:lnTo>
                  <a:pt x="17920" y="324342"/>
                </a:lnTo>
                <a:lnTo>
                  <a:pt x="4633" y="280517"/>
                </a:lnTo>
                <a:lnTo>
                  <a:pt x="0" y="233464"/>
                </a:lnTo>
                <a:close/>
              </a:path>
            </a:pathLst>
          </a:custGeom>
          <a:ln w="28575">
            <a:solidFill>
              <a:srgbClr val="FF0066"/>
            </a:solidFill>
            <a:prstDash val="lgDashDot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1" name="object 51"/>
          <p:cNvSpPr/>
          <p:nvPr/>
        </p:nvSpPr>
        <p:spPr>
          <a:xfrm>
            <a:off x="958602" y="8571111"/>
            <a:ext cx="2619923" cy="599982"/>
          </a:xfrm>
          <a:custGeom>
            <a:avLst/>
            <a:gdLst/>
            <a:ahLst/>
            <a:cxnLst/>
            <a:rect l="l" t="t" r="r" b="b"/>
            <a:pathLst>
              <a:path w="1746885" h="400050">
                <a:moveTo>
                  <a:pt x="1679778" y="0"/>
                </a:moveTo>
                <a:lnTo>
                  <a:pt x="66624" y="0"/>
                </a:lnTo>
                <a:lnTo>
                  <a:pt x="40692" y="5244"/>
                </a:lnTo>
                <a:lnTo>
                  <a:pt x="19515" y="19540"/>
                </a:lnTo>
                <a:lnTo>
                  <a:pt x="5236" y="40735"/>
                </a:lnTo>
                <a:lnTo>
                  <a:pt x="0" y="66675"/>
                </a:lnTo>
                <a:lnTo>
                  <a:pt x="0" y="333184"/>
                </a:lnTo>
                <a:lnTo>
                  <a:pt x="5236" y="359116"/>
                </a:lnTo>
                <a:lnTo>
                  <a:pt x="19515" y="380293"/>
                </a:lnTo>
                <a:lnTo>
                  <a:pt x="40692" y="394572"/>
                </a:lnTo>
                <a:lnTo>
                  <a:pt x="66624" y="399808"/>
                </a:lnTo>
                <a:lnTo>
                  <a:pt x="1679778" y="399808"/>
                </a:lnTo>
                <a:lnTo>
                  <a:pt x="1705733" y="394572"/>
                </a:lnTo>
                <a:lnTo>
                  <a:pt x="1726926" y="380293"/>
                </a:lnTo>
                <a:lnTo>
                  <a:pt x="1741214" y="359116"/>
                </a:lnTo>
                <a:lnTo>
                  <a:pt x="1746453" y="333184"/>
                </a:lnTo>
                <a:lnTo>
                  <a:pt x="1746453" y="66675"/>
                </a:lnTo>
                <a:lnTo>
                  <a:pt x="1741214" y="40735"/>
                </a:lnTo>
                <a:lnTo>
                  <a:pt x="1726926" y="19540"/>
                </a:lnTo>
                <a:lnTo>
                  <a:pt x="1705733" y="5244"/>
                </a:lnTo>
                <a:lnTo>
                  <a:pt x="1679778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2" name="object 52"/>
          <p:cNvSpPr txBox="1"/>
          <p:nvPr/>
        </p:nvSpPr>
        <p:spPr>
          <a:xfrm>
            <a:off x="1682428" y="8595491"/>
            <a:ext cx="1171394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algn="ctr">
              <a:spcBef>
                <a:spcPts val="157"/>
              </a:spcBef>
            </a:pPr>
            <a:r>
              <a:rPr sz="1650" b="1" spc="-15" dirty="0">
                <a:latin typeface="Arial"/>
                <a:cs typeface="Arial"/>
              </a:rPr>
              <a:t>K</a:t>
            </a:r>
            <a:r>
              <a:rPr sz="1650" b="1" dirty="0">
                <a:latin typeface="Arial"/>
                <a:cs typeface="Arial"/>
              </a:rPr>
              <a:t>e</a:t>
            </a:r>
            <a:r>
              <a:rPr sz="1650" b="1" spc="-15" dirty="0">
                <a:latin typeface="Arial"/>
                <a:cs typeface="Arial"/>
              </a:rPr>
              <a:t>s</a:t>
            </a:r>
            <a:r>
              <a:rPr sz="1650" b="1" dirty="0">
                <a:latin typeface="Arial"/>
                <a:cs typeface="Arial"/>
              </a:rPr>
              <a:t>etar</a:t>
            </a:r>
            <a:r>
              <a:rPr sz="1650" b="1" spc="-7" dirty="0">
                <a:latin typeface="Arial"/>
                <a:cs typeface="Arial"/>
              </a:rPr>
              <a:t>a</a:t>
            </a:r>
            <a:r>
              <a:rPr sz="1650" b="1" dirty="0">
                <a:latin typeface="Arial"/>
                <a:cs typeface="Arial"/>
              </a:rPr>
              <a:t>an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50" b="1" dirty="0">
                <a:latin typeface="Arial"/>
                <a:cs typeface="Arial"/>
              </a:rPr>
              <a:t>Gender</a:t>
            </a:r>
            <a:endParaRPr sz="16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61057" y="8486353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30" h="467360">
                <a:moveTo>
                  <a:pt x="227939" y="0"/>
                </a:moveTo>
                <a:lnTo>
                  <a:pt x="181999" y="4743"/>
                </a:lnTo>
                <a:lnTo>
                  <a:pt x="139212" y="18348"/>
                </a:lnTo>
                <a:lnTo>
                  <a:pt x="100493" y="39874"/>
                </a:lnTo>
                <a:lnTo>
                  <a:pt x="66759" y="68384"/>
                </a:lnTo>
                <a:lnTo>
                  <a:pt x="38926" y="102938"/>
                </a:lnTo>
                <a:lnTo>
                  <a:pt x="17911" y="142598"/>
                </a:lnTo>
                <a:lnTo>
                  <a:pt x="4630" y="186423"/>
                </a:lnTo>
                <a:lnTo>
                  <a:pt x="0" y="233476"/>
                </a:lnTo>
                <a:lnTo>
                  <a:pt x="4630" y="280529"/>
                </a:lnTo>
                <a:lnTo>
                  <a:pt x="17911" y="324353"/>
                </a:lnTo>
                <a:lnTo>
                  <a:pt x="38926" y="364010"/>
                </a:lnTo>
                <a:lnTo>
                  <a:pt x="66759" y="398562"/>
                </a:lnTo>
                <a:lnTo>
                  <a:pt x="100493" y="427070"/>
                </a:lnTo>
                <a:lnTo>
                  <a:pt x="139212" y="448594"/>
                </a:lnTo>
                <a:lnTo>
                  <a:pt x="181999" y="462197"/>
                </a:lnTo>
                <a:lnTo>
                  <a:pt x="227939" y="466940"/>
                </a:lnTo>
                <a:lnTo>
                  <a:pt x="273875" y="462197"/>
                </a:lnTo>
                <a:lnTo>
                  <a:pt x="316661" y="448594"/>
                </a:lnTo>
                <a:lnTo>
                  <a:pt x="355380" y="427070"/>
                </a:lnTo>
                <a:lnTo>
                  <a:pt x="389115" y="398562"/>
                </a:lnTo>
                <a:lnTo>
                  <a:pt x="416949" y="364010"/>
                </a:lnTo>
                <a:lnTo>
                  <a:pt x="437965" y="324353"/>
                </a:lnTo>
                <a:lnTo>
                  <a:pt x="451248" y="280529"/>
                </a:lnTo>
                <a:lnTo>
                  <a:pt x="455879" y="233476"/>
                </a:lnTo>
                <a:lnTo>
                  <a:pt x="451248" y="186423"/>
                </a:lnTo>
                <a:lnTo>
                  <a:pt x="437965" y="142598"/>
                </a:lnTo>
                <a:lnTo>
                  <a:pt x="416949" y="102938"/>
                </a:lnTo>
                <a:lnTo>
                  <a:pt x="389115" y="68384"/>
                </a:lnTo>
                <a:lnTo>
                  <a:pt x="355380" y="39874"/>
                </a:lnTo>
                <a:lnTo>
                  <a:pt x="316661" y="18348"/>
                </a:lnTo>
                <a:lnTo>
                  <a:pt x="273875" y="4743"/>
                </a:lnTo>
                <a:lnTo>
                  <a:pt x="2279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4" name="object 54"/>
          <p:cNvSpPr/>
          <p:nvPr/>
        </p:nvSpPr>
        <p:spPr>
          <a:xfrm>
            <a:off x="361057" y="8486353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30" h="467360">
                <a:moveTo>
                  <a:pt x="0" y="233476"/>
                </a:moveTo>
                <a:lnTo>
                  <a:pt x="4630" y="186423"/>
                </a:lnTo>
                <a:lnTo>
                  <a:pt x="17911" y="142598"/>
                </a:lnTo>
                <a:lnTo>
                  <a:pt x="38926" y="102938"/>
                </a:lnTo>
                <a:lnTo>
                  <a:pt x="66759" y="68384"/>
                </a:lnTo>
                <a:lnTo>
                  <a:pt x="100493" y="39874"/>
                </a:lnTo>
                <a:lnTo>
                  <a:pt x="139212" y="18348"/>
                </a:lnTo>
                <a:lnTo>
                  <a:pt x="181999" y="4743"/>
                </a:lnTo>
                <a:lnTo>
                  <a:pt x="227939" y="0"/>
                </a:lnTo>
                <a:lnTo>
                  <a:pt x="273875" y="4743"/>
                </a:lnTo>
                <a:lnTo>
                  <a:pt x="316661" y="18348"/>
                </a:lnTo>
                <a:lnTo>
                  <a:pt x="355380" y="39874"/>
                </a:lnTo>
                <a:lnTo>
                  <a:pt x="389115" y="68384"/>
                </a:lnTo>
                <a:lnTo>
                  <a:pt x="416949" y="102938"/>
                </a:lnTo>
                <a:lnTo>
                  <a:pt x="437965" y="142598"/>
                </a:lnTo>
                <a:lnTo>
                  <a:pt x="451248" y="186423"/>
                </a:lnTo>
                <a:lnTo>
                  <a:pt x="455879" y="233476"/>
                </a:lnTo>
                <a:lnTo>
                  <a:pt x="451248" y="280529"/>
                </a:lnTo>
                <a:lnTo>
                  <a:pt x="437965" y="324353"/>
                </a:lnTo>
                <a:lnTo>
                  <a:pt x="416949" y="364010"/>
                </a:lnTo>
                <a:lnTo>
                  <a:pt x="389115" y="398562"/>
                </a:lnTo>
                <a:lnTo>
                  <a:pt x="355380" y="427070"/>
                </a:lnTo>
                <a:lnTo>
                  <a:pt x="316661" y="448594"/>
                </a:lnTo>
                <a:lnTo>
                  <a:pt x="273875" y="462197"/>
                </a:lnTo>
                <a:lnTo>
                  <a:pt x="227939" y="466940"/>
                </a:lnTo>
                <a:lnTo>
                  <a:pt x="181999" y="462197"/>
                </a:lnTo>
                <a:lnTo>
                  <a:pt x="139212" y="448594"/>
                </a:lnTo>
                <a:lnTo>
                  <a:pt x="100493" y="427070"/>
                </a:lnTo>
                <a:lnTo>
                  <a:pt x="66759" y="398562"/>
                </a:lnTo>
                <a:lnTo>
                  <a:pt x="38926" y="364010"/>
                </a:lnTo>
                <a:lnTo>
                  <a:pt x="17911" y="324353"/>
                </a:lnTo>
                <a:lnTo>
                  <a:pt x="4630" y="280529"/>
                </a:lnTo>
                <a:lnTo>
                  <a:pt x="0" y="233476"/>
                </a:lnTo>
                <a:close/>
              </a:path>
            </a:pathLst>
          </a:custGeom>
          <a:ln w="28574">
            <a:solidFill>
              <a:srgbClr val="FF4684"/>
            </a:solidFill>
            <a:prstDash val="lgDashDot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5" name="object 55"/>
          <p:cNvSpPr/>
          <p:nvPr/>
        </p:nvSpPr>
        <p:spPr>
          <a:xfrm>
            <a:off x="11647164" y="8577016"/>
            <a:ext cx="2623733" cy="599982"/>
          </a:xfrm>
          <a:custGeom>
            <a:avLst/>
            <a:gdLst/>
            <a:ahLst/>
            <a:cxnLst/>
            <a:rect l="l" t="t" r="r" b="b"/>
            <a:pathLst>
              <a:path w="1749425" h="400050">
                <a:moveTo>
                  <a:pt x="1682623" y="0"/>
                </a:moveTo>
                <a:lnTo>
                  <a:pt x="66548" y="0"/>
                </a:lnTo>
                <a:lnTo>
                  <a:pt x="40665" y="5230"/>
                </a:lnTo>
                <a:lnTo>
                  <a:pt x="19510" y="19497"/>
                </a:lnTo>
                <a:lnTo>
                  <a:pt x="5236" y="40665"/>
                </a:lnTo>
                <a:lnTo>
                  <a:pt x="0" y="66598"/>
                </a:lnTo>
                <a:lnTo>
                  <a:pt x="0" y="333095"/>
                </a:lnTo>
                <a:lnTo>
                  <a:pt x="5236" y="359032"/>
                </a:lnTo>
                <a:lnTo>
                  <a:pt x="19510" y="380209"/>
                </a:lnTo>
                <a:lnTo>
                  <a:pt x="40665" y="394485"/>
                </a:lnTo>
                <a:lnTo>
                  <a:pt x="66548" y="399719"/>
                </a:lnTo>
                <a:lnTo>
                  <a:pt x="1682623" y="399719"/>
                </a:lnTo>
                <a:lnTo>
                  <a:pt x="1708578" y="394485"/>
                </a:lnTo>
                <a:lnTo>
                  <a:pt x="1729771" y="380209"/>
                </a:lnTo>
                <a:lnTo>
                  <a:pt x="1744059" y="359032"/>
                </a:lnTo>
                <a:lnTo>
                  <a:pt x="1749298" y="333095"/>
                </a:lnTo>
                <a:lnTo>
                  <a:pt x="1749298" y="66598"/>
                </a:lnTo>
                <a:lnTo>
                  <a:pt x="1744059" y="40665"/>
                </a:lnTo>
                <a:lnTo>
                  <a:pt x="1729771" y="19497"/>
                </a:lnTo>
                <a:lnTo>
                  <a:pt x="1708578" y="5230"/>
                </a:lnTo>
                <a:lnTo>
                  <a:pt x="1682623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6" name="object 56"/>
          <p:cNvSpPr txBox="1"/>
          <p:nvPr/>
        </p:nvSpPr>
        <p:spPr>
          <a:xfrm>
            <a:off x="12399332" y="8601436"/>
            <a:ext cx="1122824" cy="5270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320950" marR="7619" indent="-302855">
              <a:spcBef>
                <a:spcPts val="150"/>
              </a:spcBef>
            </a:pPr>
            <a:r>
              <a:rPr sz="1650" b="1" spc="-7" dirty="0">
                <a:latin typeface="Arial"/>
                <a:cs typeface="Arial"/>
              </a:rPr>
              <a:t>P</a:t>
            </a:r>
            <a:r>
              <a:rPr sz="1650" b="1" dirty="0">
                <a:latin typeface="Arial"/>
                <a:cs typeface="Arial"/>
              </a:rPr>
              <a:t>eru</a:t>
            </a:r>
            <a:r>
              <a:rPr sz="1650" b="1" spc="-7" dirty="0">
                <a:latin typeface="Arial"/>
                <a:cs typeface="Arial"/>
              </a:rPr>
              <a:t>b</a:t>
            </a:r>
            <a:r>
              <a:rPr sz="1650" b="1" dirty="0">
                <a:latin typeface="Arial"/>
                <a:cs typeface="Arial"/>
              </a:rPr>
              <a:t>a</a:t>
            </a:r>
            <a:r>
              <a:rPr sz="1650" b="1" spc="-7" dirty="0">
                <a:latin typeface="Arial"/>
                <a:cs typeface="Arial"/>
              </a:rPr>
              <a:t>h</a:t>
            </a:r>
            <a:r>
              <a:rPr sz="1650" b="1" dirty="0">
                <a:latin typeface="Arial"/>
                <a:cs typeface="Arial"/>
              </a:rPr>
              <a:t>an  Iklim</a:t>
            </a:r>
            <a:endParaRPr sz="16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1082420" y="852711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227965" y="0"/>
                </a:moveTo>
                <a:lnTo>
                  <a:pt x="182034" y="4745"/>
                </a:lnTo>
                <a:lnTo>
                  <a:pt x="139249" y="18354"/>
                </a:lnTo>
                <a:lnTo>
                  <a:pt x="100527" y="39886"/>
                </a:lnTo>
                <a:lnTo>
                  <a:pt x="66786" y="68403"/>
                </a:lnTo>
                <a:lnTo>
                  <a:pt x="38944" y="102964"/>
                </a:lnTo>
                <a:lnTo>
                  <a:pt x="17920" y="142630"/>
                </a:lnTo>
                <a:lnTo>
                  <a:pt x="4633" y="186460"/>
                </a:lnTo>
                <a:lnTo>
                  <a:pt x="0" y="233514"/>
                </a:lnTo>
                <a:lnTo>
                  <a:pt x="4633" y="280567"/>
                </a:lnTo>
                <a:lnTo>
                  <a:pt x="17920" y="324393"/>
                </a:lnTo>
                <a:lnTo>
                  <a:pt x="38944" y="364052"/>
                </a:lnTo>
                <a:lnTo>
                  <a:pt x="66786" y="398606"/>
                </a:lnTo>
                <a:lnTo>
                  <a:pt x="100527" y="427116"/>
                </a:lnTo>
                <a:lnTo>
                  <a:pt x="139249" y="448643"/>
                </a:lnTo>
                <a:lnTo>
                  <a:pt x="182034" y="462248"/>
                </a:lnTo>
                <a:lnTo>
                  <a:pt x="227965" y="466991"/>
                </a:lnTo>
                <a:lnTo>
                  <a:pt x="273895" y="462248"/>
                </a:lnTo>
                <a:lnTo>
                  <a:pt x="316680" y="448643"/>
                </a:lnTo>
                <a:lnTo>
                  <a:pt x="355402" y="427116"/>
                </a:lnTo>
                <a:lnTo>
                  <a:pt x="389143" y="398606"/>
                </a:lnTo>
                <a:lnTo>
                  <a:pt x="416985" y="364052"/>
                </a:lnTo>
                <a:lnTo>
                  <a:pt x="438009" y="324393"/>
                </a:lnTo>
                <a:lnTo>
                  <a:pt x="451296" y="280567"/>
                </a:lnTo>
                <a:lnTo>
                  <a:pt x="455929" y="233514"/>
                </a:lnTo>
                <a:lnTo>
                  <a:pt x="451296" y="186460"/>
                </a:lnTo>
                <a:lnTo>
                  <a:pt x="438009" y="142630"/>
                </a:lnTo>
                <a:lnTo>
                  <a:pt x="416985" y="102964"/>
                </a:lnTo>
                <a:lnTo>
                  <a:pt x="389143" y="68403"/>
                </a:lnTo>
                <a:lnTo>
                  <a:pt x="355402" y="39886"/>
                </a:lnTo>
                <a:lnTo>
                  <a:pt x="316680" y="18354"/>
                </a:lnTo>
                <a:lnTo>
                  <a:pt x="273895" y="4745"/>
                </a:lnTo>
                <a:lnTo>
                  <a:pt x="2279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8" name="object 58"/>
          <p:cNvSpPr/>
          <p:nvPr/>
        </p:nvSpPr>
        <p:spPr>
          <a:xfrm>
            <a:off x="11082420" y="852711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0" y="233514"/>
                </a:moveTo>
                <a:lnTo>
                  <a:pt x="4633" y="186460"/>
                </a:lnTo>
                <a:lnTo>
                  <a:pt x="17920" y="142630"/>
                </a:lnTo>
                <a:lnTo>
                  <a:pt x="38944" y="102964"/>
                </a:lnTo>
                <a:lnTo>
                  <a:pt x="66786" y="68403"/>
                </a:lnTo>
                <a:lnTo>
                  <a:pt x="100527" y="39886"/>
                </a:lnTo>
                <a:lnTo>
                  <a:pt x="139249" y="18354"/>
                </a:lnTo>
                <a:lnTo>
                  <a:pt x="182034" y="4745"/>
                </a:lnTo>
                <a:lnTo>
                  <a:pt x="227965" y="0"/>
                </a:lnTo>
                <a:lnTo>
                  <a:pt x="273895" y="4745"/>
                </a:lnTo>
                <a:lnTo>
                  <a:pt x="316680" y="18354"/>
                </a:lnTo>
                <a:lnTo>
                  <a:pt x="355402" y="39886"/>
                </a:lnTo>
                <a:lnTo>
                  <a:pt x="389143" y="68403"/>
                </a:lnTo>
                <a:lnTo>
                  <a:pt x="416985" y="102964"/>
                </a:lnTo>
                <a:lnTo>
                  <a:pt x="438009" y="142630"/>
                </a:lnTo>
                <a:lnTo>
                  <a:pt x="451296" y="186460"/>
                </a:lnTo>
                <a:lnTo>
                  <a:pt x="455929" y="233514"/>
                </a:lnTo>
                <a:lnTo>
                  <a:pt x="451296" y="280567"/>
                </a:lnTo>
                <a:lnTo>
                  <a:pt x="438009" y="324393"/>
                </a:lnTo>
                <a:lnTo>
                  <a:pt x="416985" y="364052"/>
                </a:lnTo>
                <a:lnTo>
                  <a:pt x="389143" y="398606"/>
                </a:lnTo>
                <a:lnTo>
                  <a:pt x="355402" y="427116"/>
                </a:lnTo>
                <a:lnTo>
                  <a:pt x="316680" y="448643"/>
                </a:lnTo>
                <a:lnTo>
                  <a:pt x="273895" y="462248"/>
                </a:lnTo>
                <a:lnTo>
                  <a:pt x="227965" y="466991"/>
                </a:lnTo>
                <a:lnTo>
                  <a:pt x="182034" y="462248"/>
                </a:lnTo>
                <a:lnTo>
                  <a:pt x="139249" y="448643"/>
                </a:lnTo>
                <a:lnTo>
                  <a:pt x="100527" y="427116"/>
                </a:lnTo>
                <a:lnTo>
                  <a:pt x="66786" y="398606"/>
                </a:lnTo>
                <a:lnTo>
                  <a:pt x="38944" y="364052"/>
                </a:lnTo>
                <a:lnTo>
                  <a:pt x="17920" y="324393"/>
                </a:lnTo>
                <a:lnTo>
                  <a:pt x="4633" y="280567"/>
                </a:lnTo>
                <a:lnTo>
                  <a:pt x="0" y="233514"/>
                </a:lnTo>
                <a:close/>
              </a:path>
            </a:pathLst>
          </a:custGeom>
          <a:ln w="28575">
            <a:solidFill>
              <a:srgbClr val="FF0066"/>
            </a:solidFill>
            <a:prstDash val="lgDashDot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9" name="object 59"/>
          <p:cNvSpPr/>
          <p:nvPr/>
        </p:nvSpPr>
        <p:spPr>
          <a:xfrm>
            <a:off x="15236392" y="8578922"/>
            <a:ext cx="2671350" cy="599982"/>
          </a:xfrm>
          <a:custGeom>
            <a:avLst/>
            <a:gdLst/>
            <a:ahLst/>
            <a:cxnLst/>
            <a:rect l="l" t="t" r="r" b="b"/>
            <a:pathLst>
              <a:path w="1781175" h="400050">
                <a:moveTo>
                  <a:pt x="1714627" y="0"/>
                </a:moveTo>
                <a:lnTo>
                  <a:pt x="66675" y="0"/>
                </a:lnTo>
                <a:lnTo>
                  <a:pt x="40719" y="5240"/>
                </a:lnTo>
                <a:lnTo>
                  <a:pt x="19526" y="19527"/>
                </a:lnTo>
                <a:lnTo>
                  <a:pt x="5238" y="40714"/>
                </a:lnTo>
                <a:lnTo>
                  <a:pt x="0" y="66649"/>
                </a:lnTo>
                <a:lnTo>
                  <a:pt x="0" y="333159"/>
                </a:lnTo>
                <a:lnTo>
                  <a:pt x="5238" y="359090"/>
                </a:lnTo>
                <a:lnTo>
                  <a:pt x="19526" y="380268"/>
                </a:lnTo>
                <a:lnTo>
                  <a:pt x="40719" y="394547"/>
                </a:lnTo>
                <a:lnTo>
                  <a:pt x="66675" y="399783"/>
                </a:lnTo>
                <a:lnTo>
                  <a:pt x="1714627" y="399783"/>
                </a:lnTo>
                <a:lnTo>
                  <a:pt x="1740562" y="394547"/>
                </a:lnTo>
                <a:lnTo>
                  <a:pt x="1761712" y="380268"/>
                </a:lnTo>
                <a:lnTo>
                  <a:pt x="1775956" y="359090"/>
                </a:lnTo>
                <a:lnTo>
                  <a:pt x="1781175" y="333159"/>
                </a:lnTo>
                <a:lnTo>
                  <a:pt x="1781175" y="66649"/>
                </a:lnTo>
                <a:lnTo>
                  <a:pt x="1775956" y="40714"/>
                </a:lnTo>
                <a:lnTo>
                  <a:pt x="1761712" y="19527"/>
                </a:lnTo>
                <a:lnTo>
                  <a:pt x="1740562" y="5240"/>
                </a:lnTo>
                <a:lnTo>
                  <a:pt x="1714627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0" name="object 60"/>
          <p:cNvSpPr txBox="1"/>
          <p:nvPr/>
        </p:nvSpPr>
        <p:spPr>
          <a:xfrm>
            <a:off x="15914278" y="8603263"/>
            <a:ext cx="1319961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>
              <a:spcBef>
                <a:spcPts val="157"/>
              </a:spcBef>
            </a:pPr>
            <a:r>
              <a:rPr sz="1650" b="1" dirty="0">
                <a:latin typeface="Arial"/>
                <a:cs typeface="Arial"/>
              </a:rPr>
              <a:t>Modal</a:t>
            </a:r>
            <a:r>
              <a:rPr sz="1650" b="1" spc="-127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Sosial</a:t>
            </a:r>
            <a:endParaRPr sz="1650">
              <a:latin typeface="Arial"/>
              <a:cs typeface="Arial"/>
            </a:endParaRPr>
          </a:p>
          <a:p>
            <a:pPr marL="66666"/>
            <a:r>
              <a:rPr sz="1650" b="1" dirty="0">
                <a:latin typeface="Arial"/>
                <a:cs typeface="Arial"/>
              </a:rPr>
              <a:t>dan</a:t>
            </a:r>
            <a:r>
              <a:rPr sz="1650" b="1" spc="-52" dirty="0">
                <a:latin typeface="Arial"/>
                <a:cs typeface="Arial"/>
              </a:rPr>
              <a:t> </a:t>
            </a:r>
            <a:r>
              <a:rPr sz="1650" b="1" spc="-15" dirty="0">
                <a:latin typeface="Arial"/>
                <a:cs typeface="Arial"/>
              </a:rPr>
              <a:t>Budaya</a:t>
            </a:r>
            <a:endParaRPr sz="16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4664789" y="852711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227964" y="0"/>
                </a:moveTo>
                <a:lnTo>
                  <a:pt x="182034" y="4745"/>
                </a:lnTo>
                <a:lnTo>
                  <a:pt x="139249" y="18355"/>
                </a:lnTo>
                <a:lnTo>
                  <a:pt x="100527" y="39890"/>
                </a:lnTo>
                <a:lnTo>
                  <a:pt x="66786" y="68408"/>
                </a:lnTo>
                <a:lnTo>
                  <a:pt x="38944" y="102970"/>
                </a:lnTo>
                <a:lnTo>
                  <a:pt x="17920" y="142635"/>
                </a:lnTo>
                <a:lnTo>
                  <a:pt x="4633" y="186463"/>
                </a:lnTo>
                <a:lnTo>
                  <a:pt x="0" y="233514"/>
                </a:lnTo>
                <a:lnTo>
                  <a:pt x="4633" y="280567"/>
                </a:lnTo>
                <a:lnTo>
                  <a:pt x="17920" y="324393"/>
                </a:lnTo>
                <a:lnTo>
                  <a:pt x="38944" y="364052"/>
                </a:lnTo>
                <a:lnTo>
                  <a:pt x="66786" y="398606"/>
                </a:lnTo>
                <a:lnTo>
                  <a:pt x="100527" y="427116"/>
                </a:lnTo>
                <a:lnTo>
                  <a:pt x="139249" y="448643"/>
                </a:lnTo>
                <a:lnTo>
                  <a:pt x="182034" y="462248"/>
                </a:lnTo>
                <a:lnTo>
                  <a:pt x="227964" y="466991"/>
                </a:lnTo>
                <a:lnTo>
                  <a:pt x="273895" y="462248"/>
                </a:lnTo>
                <a:lnTo>
                  <a:pt x="316680" y="448643"/>
                </a:lnTo>
                <a:lnTo>
                  <a:pt x="355402" y="427116"/>
                </a:lnTo>
                <a:lnTo>
                  <a:pt x="389143" y="398606"/>
                </a:lnTo>
                <a:lnTo>
                  <a:pt x="416985" y="364052"/>
                </a:lnTo>
                <a:lnTo>
                  <a:pt x="438009" y="324393"/>
                </a:lnTo>
                <a:lnTo>
                  <a:pt x="451296" y="280567"/>
                </a:lnTo>
                <a:lnTo>
                  <a:pt x="455929" y="233514"/>
                </a:lnTo>
                <a:lnTo>
                  <a:pt x="451296" y="186463"/>
                </a:lnTo>
                <a:lnTo>
                  <a:pt x="438009" y="142635"/>
                </a:lnTo>
                <a:lnTo>
                  <a:pt x="416985" y="102970"/>
                </a:lnTo>
                <a:lnTo>
                  <a:pt x="389143" y="68408"/>
                </a:lnTo>
                <a:lnTo>
                  <a:pt x="355402" y="39890"/>
                </a:lnTo>
                <a:lnTo>
                  <a:pt x="316680" y="18355"/>
                </a:lnTo>
                <a:lnTo>
                  <a:pt x="273895" y="4745"/>
                </a:lnTo>
                <a:lnTo>
                  <a:pt x="2279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2" name="object 62"/>
          <p:cNvSpPr/>
          <p:nvPr/>
        </p:nvSpPr>
        <p:spPr>
          <a:xfrm>
            <a:off x="14664789" y="8527115"/>
            <a:ext cx="683789" cy="700930"/>
          </a:xfrm>
          <a:custGeom>
            <a:avLst/>
            <a:gdLst/>
            <a:ahLst/>
            <a:cxnLst/>
            <a:rect l="l" t="t" r="r" b="b"/>
            <a:pathLst>
              <a:path w="455929" h="467360">
                <a:moveTo>
                  <a:pt x="0" y="233514"/>
                </a:moveTo>
                <a:lnTo>
                  <a:pt x="4633" y="186463"/>
                </a:lnTo>
                <a:lnTo>
                  <a:pt x="17920" y="142635"/>
                </a:lnTo>
                <a:lnTo>
                  <a:pt x="38944" y="102970"/>
                </a:lnTo>
                <a:lnTo>
                  <a:pt x="66786" y="68408"/>
                </a:lnTo>
                <a:lnTo>
                  <a:pt x="100527" y="39890"/>
                </a:lnTo>
                <a:lnTo>
                  <a:pt x="139249" y="18355"/>
                </a:lnTo>
                <a:lnTo>
                  <a:pt x="182034" y="4745"/>
                </a:lnTo>
                <a:lnTo>
                  <a:pt x="227964" y="0"/>
                </a:lnTo>
                <a:lnTo>
                  <a:pt x="273895" y="4745"/>
                </a:lnTo>
                <a:lnTo>
                  <a:pt x="316680" y="18355"/>
                </a:lnTo>
                <a:lnTo>
                  <a:pt x="355402" y="39890"/>
                </a:lnTo>
                <a:lnTo>
                  <a:pt x="389143" y="68408"/>
                </a:lnTo>
                <a:lnTo>
                  <a:pt x="416985" y="102970"/>
                </a:lnTo>
                <a:lnTo>
                  <a:pt x="438009" y="142635"/>
                </a:lnTo>
                <a:lnTo>
                  <a:pt x="451296" y="186463"/>
                </a:lnTo>
                <a:lnTo>
                  <a:pt x="455929" y="233514"/>
                </a:lnTo>
                <a:lnTo>
                  <a:pt x="451296" y="280567"/>
                </a:lnTo>
                <a:lnTo>
                  <a:pt x="438009" y="324393"/>
                </a:lnTo>
                <a:lnTo>
                  <a:pt x="416985" y="364052"/>
                </a:lnTo>
                <a:lnTo>
                  <a:pt x="389143" y="398606"/>
                </a:lnTo>
                <a:lnTo>
                  <a:pt x="355402" y="427116"/>
                </a:lnTo>
                <a:lnTo>
                  <a:pt x="316680" y="448643"/>
                </a:lnTo>
                <a:lnTo>
                  <a:pt x="273895" y="462248"/>
                </a:lnTo>
                <a:lnTo>
                  <a:pt x="227964" y="466991"/>
                </a:lnTo>
                <a:lnTo>
                  <a:pt x="182034" y="462248"/>
                </a:lnTo>
                <a:lnTo>
                  <a:pt x="139249" y="448643"/>
                </a:lnTo>
                <a:lnTo>
                  <a:pt x="100527" y="427116"/>
                </a:lnTo>
                <a:lnTo>
                  <a:pt x="66786" y="398606"/>
                </a:lnTo>
                <a:lnTo>
                  <a:pt x="38944" y="364052"/>
                </a:lnTo>
                <a:lnTo>
                  <a:pt x="17920" y="324393"/>
                </a:lnTo>
                <a:lnTo>
                  <a:pt x="4633" y="280567"/>
                </a:lnTo>
                <a:lnTo>
                  <a:pt x="0" y="233514"/>
                </a:lnTo>
                <a:close/>
              </a:path>
            </a:pathLst>
          </a:custGeom>
          <a:ln w="28575">
            <a:solidFill>
              <a:srgbClr val="FF0066"/>
            </a:solidFill>
            <a:prstDash val="lgDashDot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3" name="object 63"/>
          <p:cNvSpPr/>
          <p:nvPr/>
        </p:nvSpPr>
        <p:spPr>
          <a:xfrm>
            <a:off x="414294" y="8608596"/>
            <a:ext cx="544306" cy="5575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4" name="object 64"/>
          <p:cNvSpPr/>
          <p:nvPr/>
        </p:nvSpPr>
        <p:spPr>
          <a:xfrm>
            <a:off x="4079196" y="8617967"/>
            <a:ext cx="494022" cy="5060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5" name="object 65"/>
          <p:cNvSpPr/>
          <p:nvPr/>
        </p:nvSpPr>
        <p:spPr>
          <a:xfrm>
            <a:off x="7696803" y="8606006"/>
            <a:ext cx="546822" cy="5600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6" name="object 66"/>
          <p:cNvSpPr/>
          <p:nvPr/>
        </p:nvSpPr>
        <p:spPr>
          <a:xfrm>
            <a:off x="11135178" y="8594387"/>
            <a:ext cx="578230" cy="5922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7" name="object 67"/>
          <p:cNvSpPr/>
          <p:nvPr/>
        </p:nvSpPr>
        <p:spPr>
          <a:xfrm>
            <a:off x="4341475" y="5930809"/>
            <a:ext cx="3041814" cy="308562"/>
          </a:xfrm>
          <a:custGeom>
            <a:avLst/>
            <a:gdLst/>
            <a:ahLst/>
            <a:cxnLst/>
            <a:rect l="l" t="t" r="r" b="b"/>
            <a:pathLst>
              <a:path w="2028189" h="205739">
                <a:moveTo>
                  <a:pt x="1993518" y="0"/>
                </a:moveTo>
                <a:lnTo>
                  <a:pt x="34289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89" y="205739"/>
                </a:lnTo>
                <a:lnTo>
                  <a:pt x="1993518" y="205739"/>
                </a:lnTo>
                <a:lnTo>
                  <a:pt x="2006859" y="203043"/>
                </a:lnTo>
                <a:lnTo>
                  <a:pt x="2017760" y="195691"/>
                </a:lnTo>
                <a:lnTo>
                  <a:pt x="2025112" y="184790"/>
                </a:lnTo>
                <a:lnTo>
                  <a:pt x="2027808" y="171450"/>
                </a:lnTo>
                <a:lnTo>
                  <a:pt x="2027808" y="34289"/>
                </a:lnTo>
                <a:lnTo>
                  <a:pt x="2025112" y="20949"/>
                </a:lnTo>
                <a:lnTo>
                  <a:pt x="2017760" y="10048"/>
                </a:lnTo>
                <a:lnTo>
                  <a:pt x="2006859" y="2696"/>
                </a:lnTo>
                <a:lnTo>
                  <a:pt x="19935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8" name="object 68"/>
          <p:cNvSpPr/>
          <p:nvPr/>
        </p:nvSpPr>
        <p:spPr>
          <a:xfrm>
            <a:off x="154548" y="4420377"/>
            <a:ext cx="3369044" cy="6491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9" name="object 69"/>
          <p:cNvSpPr txBox="1"/>
          <p:nvPr/>
        </p:nvSpPr>
        <p:spPr>
          <a:xfrm>
            <a:off x="1256841" y="4467614"/>
            <a:ext cx="1709474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algn="ctr">
              <a:spcBef>
                <a:spcPts val="157"/>
              </a:spcBef>
            </a:pPr>
            <a:r>
              <a:rPr sz="1650" b="1" spc="-15" dirty="0">
                <a:latin typeface="Arial"/>
                <a:cs typeface="Arial"/>
              </a:rPr>
              <a:t>PEMBANGUNAN</a:t>
            </a:r>
            <a:endParaRPr sz="1650" dirty="0">
              <a:latin typeface="Arial"/>
              <a:cs typeface="Arial"/>
            </a:endParaRPr>
          </a:p>
          <a:p>
            <a:pPr marL="2857" algn="ctr"/>
            <a:r>
              <a:rPr sz="1650" b="1" spc="-7" dirty="0">
                <a:latin typeface="Arial"/>
                <a:cs typeface="Arial"/>
              </a:rPr>
              <a:t>MANUSIA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53759" y="4420377"/>
            <a:ext cx="2900485" cy="6491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1" name="object 71"/>
          <p:cNvSpPr txBox="1"/>
          <p:nvPr/>
        </p:nvSpPr>
        <p:spPr>
          <a:xfrm>
            <a:off x="8518875" y="4467614"/>
            <a:ext cx="1709474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>
              <a:spcBef>
                <a:spcPts val="157"/>
              </a:spcBef>
            </a:pPr>
            <a:r>
              <a:rPr sz="1650" b="1" spc="-15" dirty="0">
                <a:latin typeface="Arial"/>
                <a:cs typeface="Arial"/>
              </a:rPr>
              <a:t>PEMBANGUNAN</a:t>
            </a:r>
            <a:endParaRPr sz="1650">
              <a:latin typeface="Arial"/>
              <a:cs typeface="Arial"/>
            </a:endParaRPr>
          </a:p>
          <a:p>
            <a:pPr marL="71428"/>
            <a:r>
              <a:rPr sz="1650" b="1" spc="-7" dirty="0">
                <a:latin typeface="Arial"/>
                <a:cs typeface="Arial"/>
              </a:rPr>
              <a:t>KEWILAYAHAN</a:t>
            </a:r>
            <a:endParaRPr sz="165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786443" y="4420377"/>
            <a:ext cx="3602180" cy="6491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3" name="object 73"/>
          <p:cNvSpPr txBox="1"/>
          <p:nvPr/>
        </p:nvSpPr>
        <p:spPr>
          <a:xfrm>
            <a:off x="5067549" y="4467614"/>
            <a:ext cx="1709474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algn="ctr">
              <a:spcBef>
                <a:spcPts val="157"/>
              </a:spcBef>
            </a:pPr>
            <a:r>
              <a:rPr sz="1650" b="1" spc="-15" dirty="0">
                <a:latin typeface="Arial"/>
                <a:cs typeface="Arial"/>
              </a:rPr>
              <a:t>PEMBANGUNAN</a:t>
            </a:r>
            <a:endParaRPr sz="1650">
              <a:latin typeface="Arial"/>
              <a:cs typeface="Arial"/>
            </a:endParaRPr>
          </a:p>
          <a:p>
            <a:pPr marL="952" algn="ctr"/>
            <a:r>
              <a:rPr sz="1650" b="1" dirty="0">
                <a:latin typeface="Arial"/>
                <a:cs typeface="Arial"/>
              </a:rPr>
              <a:t>EKONOMI</a:t>
            </a:r>
            <a:endParaRPr sz="165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5755" y="5195783"/>
            <a:ext cx="2941817" cy="599982"/>
          </a:xfrm>
          <a:custGeom>
            <a:avLst/>
            <a:gdLst/>
            <a:ahLst/>
            <a:cxnLst/>
            <a:rect l="l" t="t" r="r" b="b"/>
            <a:pathLst>
              <a:path w="1961514" h="400050">
                <a:moveTo>
                  <a:pt x="1894408" y="0"/>
                </a:moveTo>
                <a:lnTo>
                  <a:pt x="66624" y="0"/>
                </a:lnTo>
                <a:lnTo>
                  <a:pt x="40692" y="5238"/>
                </a:lnTo>
                <a:lnTo>
                  <a:pt x="19515" y="19526"/>
                </a:lnTo>
                <a:lnTo>
                  <a:pt x="5236" y="40719"/>
                </a:lnTo>
                <a:lnTo>
                  <a:pt x="0" y="66675"/>
                </a:lnTo>
                <a:lnTo>
                  <a:pt x="0" y="333120"/>
                </a:lnTo>
                <a:lnTo>
                  <a:pt x="5236" y="359076"/>
                </a:lnTo>
                <a:lnTo>
                  <a:pt x="19515" y="380269"/>
                </a:lnTo>
                <a:lnTo>
                  <a:pt x="40692" y="394557"/>
                </a:lnTo>
                <a:lnTo>
                  <a:pt x="66624" y="399795"/>
                </a:lnTo>
                <a:lnTo>
                  <a:pt x="1894408" y="399795"/>
                </a:lnTo>
                <a:lnTo>
                  <a:pt x="1920363" y="394557"/>
                </a:lnTo>
                <a:lnTo>
                  <a:pt x="1941556" y="380269"/>
                </a:lnTo>
                <a:lnTo>
                  <a:pt x="1955844" y="359076"/>
                </a:lnTo>
                <a:lnTo>
                  <a:pt x="1961083" y="333120"/>
                </a:lnTo>
                <a:lnTo>
                  <a:pt x="1961083" y="66675"/>
                </a:lnTo>
                <a:lnTo>
                  <a:pt x="1955844" y="40719"/>
                </a:lnTo>
                <a:lnTo>
                  <a:pt x="1941556" y="19526"/>
                </a:lnTo>
                <a:lnTo>
                  <a:pt x="1920363" y="5238"/>
                </a:lnTo>
                <a:lnTo>
                  <a:pt x="189440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5" name="object 75"/>
          <p:cNvSpPr txBox="1"/>
          <p:nvPr/>
        </p:nvSpPr>
        <p:spPr>
          <a:xfrm>
            <a:off x="1075817" y="5244735"/>
            <a:ext cx="1941848" cy="479937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57142" marR="7619" indent="-39046">
              <a:spcBef>
                <a:spcPts val="142"/>
              </a:spcBef>
            </a:pPr>
            <a:r>
              <a:rPr sz="1500" b="1" spc="-15" dirty="0">
                <a:latin typeface="Arial"/>
                <a:cs typeface="Arial"/>
              </a:rPr>
              <a:t>Pelayanan </a:t>
            </a:r>
            <a:r>
              <a:rPr sz="1500" b="1" spc="-7" dirty="0">
                <a:latin typeface="Arial"/>
                <a:cs typeface="Arial"/>
              </a:rPr>
              <a:t>Dasar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dan  Perlindungan</a:t>
            </a:r>
            <a:r>
              <a:rPr sz="1500" b="1" spc="-52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Sosial</a:t>
            </a:r>
            <a:endParaRPr sz="15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83256" y="4443996"/>
            <a:ext cx="644743" cy="615219"/>
          </a:xfrm>
          <a:custGeom>
            <a:avLst/>
            <a:gdLst/>
            <a:ahLst/>
            <a:cxnLst/>
            <a:rect l="l" t="t" r="r" b="b"/>
            <a:pathLst>
              <a:path w="429895" h="410210">
                <a:moveTo>
                  <a:pt x="361110" y="0"/>
                </a:moveTo>
                <a:lnTo>
                  <a:pt x="68312" y="0"/>
                </a:lnTo>
                <a:lnTo>
                  <a:pt x="41720" y="5371"/>
                </a:lnTo>
                <a:lnTo>
                  <a:pt x="20006" y="20018"/>
                </a:lnTo>
                <a:lnTo>
                  <a:pt x="5367" y="41737"/>
                </a:lnTo>
                <a:lnTo>
                  <a:pt x="0" y="68325"/>
                </a:lnTo>
                <a:lnTo>
                  <a:pt x="0" y="341629"/>
                </a:lnTo>
                <a:lnTo>
                  <a:pt x="5367" y="368218"/>
                </a:lnTo>
                <a:lnTo>
                  <a:pt x="20006" y="389937"/>
                </a:lnTo>
                <a:lnTo>
                  <a:pt x="41720" y="404584"/>
                </a:lnTo>
                <a:lnTo>
                  <a:pt x="68312" y="409956"/>
                </a:lnTo>
                <a:lnTo>
                  <a:pt x="361110" y="409956"/>
                </a:lnTo>
                <a:lnTo>
                  <a:pt x="387702" y="404584"/>
                </a:lnTo>
                <a:lnTo>
                  <a:pt x="409416" y="389937"/>
                </a:lnTo>
                <a:lnTo>
                  <a:pt x="424055" y="368218"/>
                </a:lnTo>
                <a:lnTo>
                  <a:pt x="429423" y="341629"/>
                </a:lnTo>
                <a:lnTo>
                  <a:pt x="429423" y="68325"/>
                </a:lnTo>
                <a:lnTo>
                  <a:pt x="424055" y="41737"/>
                </a:lnTo>
                <a:lnTo>
                  <a:pt x="409416" y="20018"/>
                </a:lnTo>
                <a:lnTo>
                  <a:pt x="387702" y="5371"/>
                </a:lnTo>
                <a:lnTo>
                  <a:pt x="361110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7" name="object 77"/>
          <p:cNvSpPr/>
          <p:nvPr/>
        </p:nvSpPr>
        <p:spPr>
          <a:xfrm>
            <a:off x="4341475" y="5176354"/>
            <a:ext cx="3041814" cy="308562"/>
          </a:xfrm>
          <a:custGeom>
            <a:avLst/>
            <a:gdLst/>
            <a:ahLst/>
            <a:cxnLst/>
            <a:rect l="l" t="t" r="r" b="b"/>
            <a:pathLst>
              <a:path w="2028189" h="205739">
                <a:moveTo>
                  <a:pt x="1993518" y="0"/>
                </a:moveTo>
                <a:lnTo>
                  <a:pt x="34289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89" y="205739"/>
                </a:lnTo>
                <a:lnTo>
                  <a:pt x="1993518" y="205739"/>
                </a:lnTo>
                <a:lnTo>
                  <a:pt x="2006859" y="203043"/>
                </a:lnTo>
                <a:lnTo>
                  <a:pt x="2017760" y="195691"/>
                </a:lnTo>
                <a:lnTo>
                  <a:pt x="2025112" y="184790"/>
                </a:lnTo>
                <a:lnTo>
                  <a:pt x="2027808" y="171450"/>
                </a:lnTo>
                <a:lnTo>
                  <a:pt x="2027808" y="34289"/>
                </a:lnTo>
                <a:lnTo>
                  <a:pt x="2025112" y="20949"/>
                </a:lnTo>
                <a:lnTo>
                  <a:pt x="2017760" y="10048"/>
                </a:lnTo>
                <a:lnTo>
                  <a:pt x="2006859" y="2696"/>
                </a:lnTo>
                <a:lnTo>
                  <a:pt x="19935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8" name="object 78"/>
          <p:cNvSpPr/>
          <p:nvPr/>
        </p:nvSpPr>
        <p:spPr>
          <a:xfrm>
            <a:off x="3801489" y="4435996"/>
            <a:ext cx="640934" cy="610457"/>
          </a:xfrm>
          <a:custGeom>
            <a:avLst/>
            <a:gdLst/>
            <a:ahLst/>
            <a:cxnLst/>
            <a:rect l="l" t="t" r="r" b="b"/>
            <a:pathLst>
              <a:path w="427355" h="407035">
                <a:moveTo>
                  <a:pt x="359156" y="0"/>
                </a:moveTo>
                <a:lnTo>
                  <a:pt x="67818" y="0"/>
                </a:lnTo>
                <a:lnTo>
                  <a:pt x="41415" y="5328"/>
                </a:lnTo>
                <a:lnTo>
                  <a:pt x="19859" y="19859"/>
                </a:lnTo>
                <a:lnTo>
                  <a:pt x="5328" y="41415"/>
                </a:lnTo>
                <a:lnTo>
                  <a:pt x="0" y="67818"/>
                </a:lnTo>
                <a:lnTo>
                  <a:pt x="0" y="338836"/>
                </a:lnTo>
                <a:lnTo>
                  <a:pt x="5328" y="365238"/>
                </a:lnTo>
                <a:lnTo>
                  <a:pt x="19859" y="386794"/>
                </a:lnTo>
                <a:lnTo>
                  <a:pt x="41415" y="401325"/>
                </a:lnTo>
                <a:lnTo>
                  <a:pt x="67818" y="406654"/>
                </a:lnTo>
                <a:lnTo>
                  <a:pt x="359156" y="406654"/>
                </a:lnTo>
                <a:lnTo>
                  <a:pt x="385558" y="401325"/>
                </a:lnTo>
                <a:lnTo>
                  <a:pt x="407114" y="386794"/>
                </a:lnTo>
                <a:lnTo>
                  <a:pt x="421645" y="365238"/>
                </a:lnTo>
                <a:lnTo>
                  <a:pt x="426974" y="338836"/>
                </a:lnTo>
                <a:lnTo>
                  <a:pt x="426974" y="67818"/>
                </a:lnTo>
                <a:lnTo>
                  <a:pt x="421645" y="41415"/>
                </a:lnTo>
                <a:lnTo>
                  <a:pt x="407114" y="19859"/>
                </a:lnTo>
                <a:lnTo>
                  <a:pt x="385558" y="5328"/>
                </a:lnTo>
                <a:lnTo>
                  <a:pt x="359156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9" name="object 79"/>
          <p:cNvSpPr/>
          <p:nvPr/>
        </p:nvSpPr>
        <p:spPr>
          <a:xfrm>
            <a:off x="1779435" y="3978103"/>
            <a:ext cx="472385" cy="4436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0" name="object 80"/>
          <p:cNvSpPr/>
          <p:nvPr/>
        </p:nvSpPr>
        <p:spPr>
          <a:xfrm>
            <a:off x="5584484" y="4001152"/>
            <a:ext cx="472367" cy="44360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1" name="object 81"/>
          <p:cNvSpPr/>
          <p:nvPr/>
        </p:nvSpPr>
        <p:spPr>
          <a:xfrm>
            <a:off x="12102390" y="3977343"/>
            <a:ext cx="472366" cy="4436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2" name="object 82"/>
          <p:cNvSpPr/>
          <p:nvPr/>
        </p:nvSpPr>
        <p:spPr>
          <a:xfrm>
            <a:off x="8172980" y="5158451"/>
            <a:ext cx="2376121" cy="434273"/>
          </a:xfrm>
          <a:custGeom>
            <a:avLst/>
            <a:gdLst/>
            <a:ahLst/>
            <a:cxnLst/>
            <a:rect l="l" t="t" r="r" b="b"/>
            <a:pathLst>
              <a:path w="1584325" h="289560">
                <a:moveTo>
                  <a:pt x="1536065" y="0"/>
                </a:moveTo>
                <a:lnTo>
                  <a:pt x="48260" y="0"/>
                </a:lnTo>
                <a:lnTo>
                  <a:pt x="29467" y="3790"/>
                </a:lnTo>
                <a:lnTo>
                  <a:pt x="14128" y="14128"/>
                </a:lnTo>
                <a:lnTo>
                  <a:pt x="3790" y="29467"/>
                </a:lnTo>
                <a:lnTo>
                  <a:pt x="0" y="48260"/>
                </a:lnTo>
                <a:lnTo>
                  <a:pt x="0" y="241046"/>
                </a:lnTo>
                <a:lnTo>
                  <a:pt x="3790" y="259838"/>
                </a:lnTo>
                <a:lnTo>
                  <a:pt x="14128" y="275177"/>
                </a:lnTo>
                <a:lnTo>
                  <a:pt x="29467" y="285515"/>
                </a:lnTo>
                <a:lnTo>
                  <a:pt x="48260" y="289306"/>
                </a:lnTo>
                <a:lnTo>
                  <a:pt x="1536065" y="289306"/>
                </a:lnTo>
                <a:lnTo>
                  <a:pt x="1554783" y="285515"/>
                </a:lnTo>
                <a:lnTo>
                  <a:pt x="1570085" y="275177"/>
                </a:lnTo>
                <a:lnTo>
                  <a:pt x="1580409" y="259838"/>
                </a:lnTo>
                <a:lnTo>
                  <a:pt x="1584198" y="241046"/>
                </a:lnTo>
                <a:lnTo>
                  <a:pt x="1584198" y="48260"/>
                </a:lnTo>
                <a:lnTo>
                  <a:pt x="1580409" y="29467"/>
                </a:lnTo>
                <a:lnTo>
                  <a:pt x="1570085" y="14128"/>
                </a:lnTo>
                <a:lnTo>
                  <a:pt x="1554783" y="3790"/>
                </a:lnTo>
                <a:lnTo>
                  <a:pt x="1536065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3" name="object 83"/>
          <p:cNvSpPr/>
          <p:nvPr/>
        </p:nvSpPr>
        <p:spPr>
          <a:xfrm>
            <a:off x="7677377" y="4438471"/>
            <a:ext cx="652362" cy="597125"/>
          </a:xfrm>
          <a:custGeom>
            <a:avLst/>
            <a:gdLst/>
            <a:ahLst/>
            <a:cxnLst/>
            <a:rect l="l" t="t" r="r" b="b"/>
            <a:pathLst>
              <a:path w="434975" h="398144">
                <a:moveTo>
                  <a:pt x="368300" y="0"/>
                </a:moveTo>
                <a:lnTo>
                  <a:pt x="66421" y="0"/>
                </a:lnTo>
                <a:lnTo>
                  <a:pt x="40558" y="5214"/>
                </a:lnTo>
                <a:lnTo>
                  <a:pt x="19446" y="19431"/>
                </a:lnTo>
                <a:lnTo>
                  <a:pt x="5216" y="40505"/>
                </a:lnTo>
                <a:lnTo>
                  <a:pt x="0" y="66294"/>
                </a:lnTo>
                <a:lnTo>
                  <a:pt x="0" y="331724"/>
                </a:lnTo>
                <a:lnTo>
                  <a:pt x="5216" y="357586"/>
                </a:lnTo>
                <a:lnTo>
                  <a:pt x="19446" y="378698"/>
                </a:lnTo>
                <a:lnTo>
                  <a:pt x="40558" y="392928"/>
                </a:lnTo>
                <a:lnTo>
                  <a:pt x="66421" y="398145"/>
                </a:lnTo>
                <a:lnTo>
                  <a:pt x="368300" y="398145"/>
                </a:lnTo>
                <a:lnTo>
                  <a:pt x="394088" y="392928"/>
                </a:lnTo>
                <a:lnTo>
                  <a:pt x="415163" y="378698"/>
                </a:lnTo>
                <a:lnTo>
                  <a:pt x="429379" y="357586"/>
                </a:lnTo>
                <a:lnTo>
                  <a:pt x="434594" y="331724"/>
                </a:lnTo>
                <a:lnTo>
                  <a:pt x="434594" y="66294"/>
                </a:lnTo>
                <a:lnTo>
                  <a:pt x="429379" y="40505"/>
                </a:lnTo>
                <a:lnTo>
                  <a:pt x="415163" y="19431"/>
                </a:lnTo>
                <a:lnTo>
                  <a:pt x="394088" y="5214"/>
                </a:lnTo>
                <a:lnTo>
                  <a:pt x="368300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4" name="object 84"/>
          <p:cNvSpPr/>
          <p:nvPr/>
        </p:nvSpPr>
        <p:spPr>
          <a:xfrm>
            <a:off x="575756" y="5902618"/>
            <a:ext cx="2946579" cy="599982"/>
          </a:xfrm>
          <a:custGeom>
            <a:avLst/>
            <a:gdLst/>
            <a:ahLst/>
            <a:cxnLst/>
            <a:rect l="l" t="t" r="r" b="b"/>
            <a:pathLst>
              <a:path w="1964689" h="400050">
                <a:moveTo>
                  <a:pt x="1897964" y="0"/>
                </a:moveTo>
                <a:lnTo>
                  <a:pt x="66624" y="0"/>
                </a:lnTo>
                <a:lnTo>
                  <a:pt x="40692" y="5238"/>
                </a:lnTo>
                <a:lnTo>
                  <a:pt x="19515" y="19526"/>
                </a:lnTo>
                <a:lnTo>
                  <a:pt x="5236" y="40719"/>
                </a:lnTo>
                <a:lnTo>
                  <a:pt x="0" y="66674"/>
                </a:lnTo>
                <a:lnTo>
                  <a:pt x="0" y="333120"/>
                </a:lnTo>
                <a:lnTo>
                  <a:pt x="5236" y="359076"/>
                </a:lnTo>
                <a:lnTo>
                  <a:pt x="19515" y="380269"/>
                </a:lnTo>
                <a:lnTo>
                  <a:pt x="40692" y="394557"/>
                </a:lnTo>
                <a:lnTo>
                  <a:pt x="66624" y="399795"/>
                </a:lnTo>
                <a:lnTo>
                  <a:pt x="1897964" y="399795"/>
                </a:lnTo>
                <a:lnTo>
                  <a:pt x="1923899" y="394557"/>
                </a:lnTo>
                <a:lnTo>
                  <a:pt x="1945049" y="380269"/>
                </a:lnTo>
                <a:lnTo>
                  <a:pt x="1959293" y="359076"/>
                </a:lnTo>
                <a:lnTo>
                  <a:pt x="1964512" y="333120"/>
                </a:lnTo>
                <a:lnTo>
                  <a:pt x="1964512" y="66674"/>
                </a:lnTo>
                <a:lnTo>
                  <a:pt x="1959293" y="40719"/>
                </a:lnTo>
                <a:lnTo>
                  <a:pt x="1945049" y="19526"/>
                </a:lnTo>
                <a:lnTo>
                  <a:pt x="1923899" y="5238"/>
                </a:lnTo>
                <a:lnTo>
                  <a:pt x="1897964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5" name="object 85"/>
          <p:cNvSpPr txBox="1"/>
          <p:nvPr/>
        </p:nvSpPr>
        <p:spPr>
          <a:xfrm>
            <a:off x="1084960" y="5951379"/>
            <a:ext cx="1926610" cy="479937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algn="ctr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SDM Berkualitas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dan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500" b="1" spc="-15" dirty="0">
                <a:latin typeface="Arial"/>
                <a:cs typeface="Arial"/>
              </a:rPr>
              <a:t>Berdaya</a:t>
            </a:r>
            <a:r>
              <a:rPr sz="1500" b="1" spc="-7" dirty="0">
                <a:latin typeface="Arial"/>
                <a:cs typeface="Arial"/>
              </a:rPr>
              <a:t> Saing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0819379" y="4420377"/>
            <a:ext cx="2774776" cy="6491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7" name="object 87"/>
          <p:cNvSpPr txBox="1"/>
          <p:nvPr/>
        </p:nvSpPr>
        <p:spPr>
          <a:xfrm>
            <a:off x="11560118" y="4467614"/>
            <a:ext cx="1830422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79999">
              <a:spcBef>
                <a:spcPts val="157"/>
              </a:spcBef>
            </a:pPr>
            <a:r>
              <a:rPr sz="1650" b="1" spc="-15" dirty="0">
                <a:latin typeface="Arial"/>
                <a:cs typeface="Arial"/>
              </a:rPr>
              <a:t>PEMBANGUNAN</a:t>
            </a:r>
            <a:endParaRPr sz="1650">
              <a:latin typeface="Arial"/>
              <a:cs typeface="Arial"/>
            </a:endParaRPr>
          </a:p>
          <a:p>
            <a:pPr marL="19047"/>
            <a:r>
              <a:rPr sz="1650" b="1" spc="-7" dirty="0">
                <a:latin typeface="Arial"/>
                <a:cs typeface="Arial"/>
              </a:rPr>
              <a:t>INFRASTRUKTUR</a:t>
            </a:r>
            <a:endParaRPr sz="165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1531168" y="5158451"/>
            <a:ext cx="2057083" cy="326656"/>
          </a:xfrm>
          <a:custGeom>
            <a:avLst/>
            <a:gdLst/>
            <a:ahLst/>
            <a:cxnLst/>
            <a:rect l="l" t="t" r="r" b="b"/>
            <a:pathLst>
              <a:path w="1371600" h="217804">
                <a:moveTo>
                  <a:pt x="1334769" y="0"/>
                </a:moveTo>
                <a:lnTo>
                  <a:pt x="36322" y="0"/>
                </a:lnTo>
                <a:lnTo>
                  <a:pt x="22181" y="2853"/>
                </a:lnTo>
                <a:lnTo>
                  <a:pt x="10636" y="10636"/>
                </a:lnTo>
                <a:lnTo>
                  <a:pt x="2853" y="22181"/>
                </a:lnTo>
                <a:lnTo>
                  <a:pt x="0" y="36322"/>
                </a:lnTo>
                <a:lnTo>
                  <a:pt x="0" y="181483"/>
                </a:lnTo>
                <a:lnTo>
                  <a:pt x="2853" y="195550"/>
                </a:lnTo>
                <a:lnTo>
                  <a:pt x="10636" y="207057"/>
                </a:lnTo>
                <a:lnTo>
                  <a:pt x="22181" y="214826"/>
                </a:lnTo>
                <a:lnTo>
                  <a:pt x="36322" y="217677"/>
                </a:lnTo>
                <a:lnTo>
                  <a:pt x="1334769" y="217677"/>
                </a:lnTo>
                <a:lnTo>
                  <a:pt x="1348910" y="214826"/>
                </a:lnTo>
                <a:lnTo>
                  <a:pt x="1360455" y="207057"/>
                </a:lnTo>
                <a:lnTo>
                  <a:pt x="1368238" y="195550"/>
                </a:lnTo>
                <a:lnTo>
                  <a:pt x="1371091" y="181483"/>
                </a:lnTo>
                <a:lnTo>
                  <a:pt x="1371091" y="36322"/>
                </a:lnTo>
                <a:lnTo>
                  <a:pt x="1368238" y="22181"/>
                </a:lnTo>
                <a:lnTo>
                  <a:pt x="1360455" y="10636"/>
                </a:lnTo>
                <a:lnTo>
                  <a:pt x="1348910" y="2853"/>
                </a:lnTo>
                <a:lnTo>
                  <a:pt x="1334769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9" name="object 89"/>
          <p:cNvSpPr/>
          <p:nvPr/>
        </p:nvSpPr>
        <p:spPr>
          <a:xfrm>
            <a:off x="11535166" y="5540724"/>
            <a:ext cx="2057083" cy="279992"/>
          </a:xfrm>
          <a:custGeom>
            <a:avLst/>
            <a:gdLst/>
            <a:ahLst/>
            <a:cxnLst/>
            <a:rect l="l" t="t" r="r" b="b"/>
            <a:pathLst>
              <a:path w="1371600" h="186689">
                <a:moveTo>
                  <a:pt x="1339977" y="0"/>
                </a:moveTo>
                <a:lnTo>
                  <a:pt x="31115" y="0"/>
                </a:lnTo>
                <a:lnTo>
                  <a:pt x="19020" y="2430"/>
                </a:lnTo>
                <a:lnTo>
                  <a:pt x="9128" y="9064"/>
                </a:lnTo>
                <a:lnTo>
                  <a:pt x="2450" y="18913"/>
                </a:lnTo>
                <a:lnTo>
                  <a:pt x="0" y="30987"/>
                </a:lnTo>
                <a:lnTo>
                  <a:pt x="0" y="155321"/>
                </a:lnTo>
                <a:lnTo>
                  <a:pt x="2450" y="167469"/>
                </a:lnTo>
                <a:lnTo>
                  <a:pt x="9128" y="177355"/>
                </a:lnTo>
                <a:lnTo>
                  <a:pt x="19020" y="184003"/>
                </a:lnTo>
                <a:lnTo>
                  <a:pt x="31115" y="186436"/>
                </a:lnTo>
                <a:lnTo>
                  <a:pt x="1339977" y="186436"/>
                </a:lnTo>
                <a:lnTo>
                  <a:pt x="1352071" y="184003"/>
                </a:lnTo>
                <a:lnTo>
                  <a:pt x="1361963" y="177355"/>
                </a:lnTo>
                <a:lnTo>
                  <a:pt x="1368641" y="167469"/>
                </a:lnTo>
                <a:lnTo>
                  <a:pt x="1371092" y="155321"/>
                </a:lnTo>
                <a:lnTo>
                  <a:pt x="1371092" y="30987"/>
                </a:lnTo>
                <a:lnTo>
                  <a:pt x="1368641" y="18913"/>
                </a:lnTo>
                <a:lnTo>
                  <a:pt x="1361963" y="9064"/>
                </a:lnTo>
                <a:lnTo>
                  <a:pt x="1352071" y="2430"/>
                </a:lnTo>
                <a:lnTo>
                  <a:pt x="133997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0" name="object 90"/>
          <p:cNvSpPr/>
          <p:nvPr/>
        </p:nvSpPr>
        <p:spPr>
          <a:xfrm>
            <a:off x="13882147" y="4420377"/>
            <a:ext cx="4217018" cy="6491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1" name="object 91"/>
          <p:cNvSpPr/>
          <p:nvPr/>
        </p:nvSpPr>
        <p:spPr>
          <a:xfrm>
            <a:off x="14595839" y="5173118"/>
            <a:ext cx="3489421" cy="369511"/>
          </a:xfrm>
          <a:custGeom>
            <a:avLst/>
            <a:gdLst/>
            <a:ahLst/>
            <a:cxnLst/>
            <a:rect l="l" t="t" r="r" b="b"/>
            <a:pathLst>
              <a:path w="2326640" h="246379">
                <a:moveTo>
                  <a:pt x="2285492" y="0"/>
                </a:moveTo>
                <a:lnTo>
                  <a:pt x="41021" y="0"/>
                </a:lnTo>
                <a:lnTo>
                  <a:pt x="25020" y="3212"/>
                </a:lnTo>
                <a:lnTo>
                  <a:pt x="11985" y="11985"/>
                </a:lnTo>
                <a:lnTo>
                  <a:pt x="3212" y="25020"/>
                </a:lnTo>
                <a:lnTo>
                  <a:pt x="0" y="41020"/>
                </a:lnTo>
                <a:lnTo>
                  <a:pt x="0" y="204850"/>
                </a:lnTo>
                <a:lnTo>
                  <a:pt x="3212" y="220797"/>
                </a:lnTo>
                <a:lnTo>
                  <a:pt x="11985" y="233838"/>
                </a:lnTo>
                <a:lnTo>
                  <a:pt x="25020" y="242641"/>
                </a:lnTo>
                <a:lnTo>
                  <a:pt x="41021" y="245871"/>
                </a:lnTo>
                <a:lnTo>
                  <a:pt x="2285492" y="245871"/>
                </a:lnTo>
                <a:lnTo>
                  <a:pt x="2301438" y="242641"/>
                </a:lnTo>
                <a:lnTo>
                  <a:pt x="2314479" y="233838"/>
                </a:lnTo>
                <a:lnTo>
                  <a:pt x="2323282" y="220797"/>
                </a:lnTo>
                <a:lnTo>
                  <a:pt x="2326512" y="204850"/>
                </a:lnTo>
                <a:lnTo>
                  <a:pt x="2326512" y="41020"/>
                </a:lnTo>
                <a:lnTo>
                  <a:pt x="2323282" y="25020"/>
                </a:lnTo>
                <a:lnTo>
                  <a:pt x="2314479" y="11985"/>
                </a:lnTo>
                <a:lnTo>
                  <a:pt x="2301438" y="3212"/>
                </a:lnTo>
                <a:lnTo>
                  <a:pt x="228549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2" name="object 92"/>
          <p:cNvSpPr txBox="1"/>
          <p:nvPr/>
        </p:nvSpPr>
        <p:spPr>
          <a:xfrm>
            <a:off x="15383054" y="5220925"/>
            <a:ext cx="1916134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Hukum dan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Regulasi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4581553" y="5622057"/>
            <a:ext cx="3489421" cy="369511"/>
          </a:xfrm>
          <a:custGeom>
            <a:avLst/>
            <a:gdLst/>
            <a:ahLst/>
            <a:cxnLst/>
            <a:rect l="l" t="t" r="r" b="b"/>
            <a:pathLst>
              <a:path w="2326640" h="246379">
                <a:moveTo>
                  <a:pt x="2285492" y="0"/>
                </a:moveTo>
                <a:lnTo>
                  <a:pt x="41021" y="0"/>
                </a:lnTo>
                <a:lnTo>
                  <a:pt x="25020" y="3230"/>
                </a:lnTo>
                <a:lnTo>
                  <a:pt x="11985" y="12033"/>
                </a:lnTo>
                <a:lnTo>
                  <a:pt x="3212" y="25074"/>
                </a:lnTo>
                <a:lnTo>
                  <a:pt x="0" y="41020"/>
                </a:lnTo>
                <a:lnTo>
                  <a:pt x="0" y="204850"/>
                </a:lnTo>
                <a:lnTo>
                  <a:pt x="3212" y="220851"/>
                </a:lnTo>
                <a:lnTo>
                  <a:pt x="11985" y="233886"/>
                </a:lnTo>
                <a:lnTo>
                  <a:pt x="25020" y="242659"/>
                </a:lnTo>
                <a:lnTo>
                  <a:pt x="41021" y="245871"/>
                </a:lnTo>
                <a:lnTo>
                  <a:pt x="2285492" y="245871"/>
                </a:lnTo>
                <a:lnTo>
                  <a:pt x="2301438" y="242659"/>
                </a:lnTo>
                <a:lnTo>
                  <a:pt x="2314479" y="233886"/>
                </a:lnTo>
                <a:lnTo>
                  <a:pt x="2323282" y="220851"/>
                </a:lnTo>
                <a:lnTo>
                  <a:pt x="2326512" y="204850"/>
                </a:lnTo>
                <a:lnTo>
                  <a:pt x="2326512" y="41020"/>
                </a:lnTo>
                <a:lnTo>
                  <a:pt x="2323282" y="25074"/>
                </a:lnTo>
                <a:lnTo>
                  <a:pt x="2314479" y="12033"/>
                </a:lnTo>
                <a:lnTo>
                  <a:pt x="2301438" y="3230"/>
                </a:lnTo>
                <a:lnTo>
                  <a:pt x="228549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4" name="object 94"/>
          <p:cNvSpPr txBox="1"/>
          <p:nvPr/>
        </p:nvSpPr>
        <p:spPr>
          <a:xfrm>
            <a:off x="15089540" y="5669863"/>
            <a:ext cx="2473261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Pertahanan dan</a:t>
            </a:r>
            <a:r>
              <a:rPr sz="1500" b="1" spc="-82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Keamanan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4595839" y="6077661"/>
            <a:ext cx="3489421" cy="369511"/>
          </a:xfrm>
          <a:custGeom>
            <a:avLst/>
            <a:gdLst/>
            <a:ahLst/>
            <a:cxnLst/>
            <a:rect l="l" t="t" r="r" b="b"/>
            <a:pathLst>
              <a:path w="2326640" h="246379">
                <a:moveTo>
                  <a:pt x="2285492" y="0"/>
                </a:moveTo>
                <a:lnTo>
                  <a:pt x="41021" y="0"/>
                </a:lnTo>
                <a:lnTo>
                  <a:pt x="25020" y="3230"/>
                </a:lnTo>
                <a:lnTo>
                  <a:pt x="11985" y="12033"/>
                </a:lnTo>
                <a:lnTo>
                  <a:pt x="3212" y="25074"/>
                </a:lnTo>
                <a:lnTo>
                  <a:pt x="0" y="41021"/>
                </a:lnTo>
                <a:lnTo>
                  <a:pt x="0" y="204851"/>
                </a:lnTo>
                <a:lnTo>
                  <a:pt x="3212" y="220851"/>
                </a:lnTo>
                <a:lnTo>
                  <a:pt x="11985" y="233886"/>
                </a:lnTo>
                <a:lnTo>
                  <a:pt x="25020" y="242659"/>
                </a:lnTo>
                <a:lnTo>
                  <a:pt x="41021" y="245872"/>
                </a:lnTo>
                <a:lnTo>
                  <a:pt x="2285492" y="245872"/>
                </a:lnTo>
                <a:lnTo>
                  <a:pt x="2301438" y="242659"/>
                </a:lnTo>
                <a:lnTo>
                  <a:pt x="2314479" y="233886"/>
                </a:lnTo>
                <a:lnTo>
                  <a:pt x="2323282" y="220851"/>
                </a:lnTo>
                <a:lnTo>
                  <a:pt x="2326512" y="204851"/>
                </a:lnTo>
                <a:lnTo>
                  <a:pt x="2326512" y="41021"/>
                </a:lnTo>
                <a:lnTo>
                  <a:pt x="2323282" y="25074"/>
                </a:lnTo>
                <a:lnTo>
                  <a:pt x="2314479" y="12033"/>
                </a:lnTo>
                <a:lnTo>
                  <a:pt x="2301438" y="3230"/>
                </a:lnTo>
                <a:lnTo>
                  <a:pt x="228549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6" name="object 96"/>
          <p:cNvSpPr txBox="1"/>
          <p:nvPr/>
        </p:nvSpPr>
        <p:spPr>
          <a:xfrm>
            <a:off x="16039036" y="6125661"/>
            <a:ext cx="607601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15" dirty="0">
                <a:latin typeface="Arial"/>
                <a:cs typeface="Arial"/>
              </a:rPr>
              <a:t>P</a:t>
            </a:r>
            <a:r>
              <a:rPr sz="1500" b="1" spc="-7" dirty="0">
                <a:latin typeface="Arial"/>
                <a:cs typeface="Arial"/>
              </a:rPr>
              <a:t>olitik</a:t>
            </a:r>
            <a:endParaRPr sz="150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5891993" y="3977343"/>
            <a:ext cx="472558" cy="44360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8" name="object 98"/>
          <p:cNvSpPr/>
          <p:nvPr/>
        </p:nvSpPr>
        <p:spPr>
          <a:xfrm>
            <a:off x="9032766" y="3986867"/>
            <a:ext cx="472366" cy="44360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9" name="object 99"/>
          <p:cNvSpPr/>
          <p:nvPr/>
        </p:nvSpPr>
        <p:spPr>
          <a:xfrm>
            <a:off x="157875" y="5192926"/>
            <a:ext cx="366656" cy="599982"/>
          </a:xfrm>
          <a:custGeom>
            <a:avLst/>
            <a:gdLst/>
            <a:ahLst/>
            <a:cxnLst/>
            <a:rect l="l" t="t" r="r" b="b"/>
            <a:pathLst>
              <a:path w="244475" h="400050">
                <a:moveTo>
                  <a:pt x="203662" y="0"/>
                </a:moveTo>
                <a:lnTo>
                  <a:pt x="40733" y="0"/>
                </a:lnTo>
                <a:lnTo>
                  <a:pt x="24877" y="3208"/>
                </a:lnTo>
                <a:lnTo>
                  <a:pt x="11930" y="11953"/>
                </a:lnTo>
                <a:lnTo>
                  <a:pt x="3200" y="24913"/>
                </a:lnTo>
                <a:lnTo>
                  <a:pt x="0" y="40767"/>
                </a:lnTo>
                <a:lnTo>
                  <a:pt x="0" y="359029"/>
                </a:lnTo>
                <a:lnTo>
                  <a:pt x="3200" y="374882"/>
                </a:lnTo>
                <a:lnTo>
                  <a:pt x="11930" y="387842"/>
                </a:lnTo>
                <a:lnTo>
                  <a:pt x="24877" y="396587"/>
                </a:lnTo>
                <a:lnTo>
                  <a:pt x="40733" y="399796"/>
                </a:lnTo>
                <a:lnTo>
                  <a:pt x="203662" y="399796"/>
                </a:lnTo>
                <a:lnTo>
                  <a:pt x="219514" y="396587"/>
                </a:lnTo>
                <a:lnTo>
                  <a:pt x="232461" y="387842"/>
                </a:lnTo>
                <a:lnTo>
                  <a:pt x="241190" y="374882"/>
                </a:lnTo>
                <a:lnTo>
                  <a:pt x="244391" y="359029"/>
                </a:lnTo>
                <a:lnTo>
                  <a:pt x="244391" y="40767"/>
                </a:lnTo>
                <a:lnTo>
                  <a:pt x="241190" y="24913"/>
                </a:lnTo>
                <a:lnTo>
                  <a:pt x="232461" y="11953"/>
                </a:lnTo>
                <a:lnTo>
                  <a:pt x="219514" y="3208"/>
                </a:lnTo>
                <a:lnTo>
                  <a:pt x="20366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0" name="object 100"/>
          <p:cNvSpPr txBox="1"/>
          <p:nvPr/>
        </p:nvSpPr>
        <p:spPr>
          <a:xfrm>
            <a:off x="269899" y="5356349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57875" y="5892523"/>
            <a:ext cx="366656" cy="599982"/>
          </a:xfrm>
          <a:custGeom>
            <a:avLst/>
            <a:gdLst/>
            <a:ahLst/>
            <a:cxnLst/>
            <a:rect l="l" t="t" r="r" b="b"/>
            <a:pathLst>
              <a:path w="244475" h="400050">
                <a:moveTo>
                  <a:pt x="203662" y="0"/>
                </a:moveTo>
                <a:lnTo>
                  <a:pt x="40733" y="0"/>
                </a:lnTo>
                <a:lnTo>
                  <a:pt x="24877" y="3208"/>
                </a:lnTo>
                <a:lnTo>
                  <a:pt x="11930" y="11953"/>
                </a:lnTo>
                <a:lnTo>
                  <a:pt x="3200" y="24913"/>
                </a:lnTo>
                <a:lnTo>
                  <a:pt x="0" y="40766"/>
                </a:lnTo>
                <a:lnTo>
                  <a:pt x="0" y="359028"/>
                </a:lnTo>
                <a:lnTo>
                  <a:pt x="3200" y="374882"/>
                </a:lnTo>
                <a:lnTo>
                  <a:pt x="11930" y="387842"/>
                </a:lnTo>
                <a:lnTo>
                  <a:pt x="24877" y="396587"/>
                </a:lnTo>
                <a:lnTo>
                  <a:pt x="40733" y="399795"/>
                </a:lnTo>
                <a:lnTo>
                  <a:pt x="203662" y="399795"/>
                </a:lnTo>
                <a:lnTo>
                  <a:pt x="219514" y="396587"/>
                </a:lnTo>
                <a:lnTo>
                  <a:pt x="232461" y="387842"/>
                </a:lnTo>
                <a:lnTo>
                  <a:pt x="241190" y="374882"/>
                </a:lnTo>
                <a:lnTo>
                  <a:pt x="244391" y="359028"/>
                </a:lnTo>
                <a:lnTo>
                  <a:pt x="244391" y="40766"/>
                </a:lnTo>
                <a:lnTo>
                  <a:pt x="241190" y="24913"/>
                </a:lnTo>
                <a:lnTo>
                  <a:pt x="232461" y="11953"/>
                </a:lnTo>
                <a:lnTo>
                  <a:pt x="219514" y="3208"/>
                </a:lnTo>
                <a:lnTo>
                  <a:pt x="20366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2" name="object 102"/>
          <p:cNvSpPr txBox="1"/>
          <p:nvPr/>
        </p:nvSpPr>
        <p:spPr>
          <a:xfrm>
            <a:off x="269899" y="6055759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787204" y="5176354"/>
            <a:ext cx="505699" cy="308562"/>
          </a:xfrm>
          <a:custGeom>
            <a:avLst/>
            <a:gdLst/>
            <a:ahLst/>
            <a:cxnLst/>
            <a:rect l="l" t="t" r="r" b="b"/>
            <a:pathLst>
              <a:path w="337185" h="205739">
                <a:moveTo>
                  <a:pt x="302387" y="0"/>
                </a:moveTo>
                <a:lnTo>
                  <a:pt x="34290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39"/>
                </a:lnTo>
                <a:lnTo>
                  <a:pt x="302387" y="205739"/>
                </a:lnTo>
                <a:lnTo>
                  <a:pt x="315727" y="203043"/>
                </a:lnTo>
                <a:lnTo>
                  <a:pt x="326628" y="195691"/>
                </a:lnTo>
                <a:lnTo>
                  <a:pt x="333980" y="184790"/>
                </a:lnTo>
                <a:lnTo>
                  <a:pt x="336677" y="171450"/>
                </a:lnTo>
                <a:lnTo>
                  <a:pt x="336677" y="34289"/>
                </a:lnTo>
                <a:lnTo>
                  <a:pt x="333980" y="20949"/>
                </a:lnTo>
                <a:lnTo>
                  <a:pt x="326628" y="10048"/>
                </a:lnTo>
                <a:lnTo>
                  <a:pt x="315727" y="2696"/>
                </a:lnTo>
                <a:lnTo>
                  <a:pt x="3023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4" name="object 104"/>
          <p:cNvSpPr/>
          <p:nvPr/>
        </p:nvSpPr>
        <p:spPr>
          <a:xfrm>
            <a:off x="4341475" y="5554438"/>
            <a:ext cx="3041814" cy="308562"/>
          </a:xfrm>
          <a:custGeom>
            <a:avLst/>
            <a:gdLst/>
            <a:ahLst/>
            <a:cxnLst/>
            <a:rect l="l" t="t" r="r" b="b"/>
            <a:pathLst>
              <a:path w="2028189" h="205739">
                <a:moveTo>
                  <a:pt x="1993518" y="0"/>
                </a:moveTo>
                <a:lnTo>
                  <a:pt x="34289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89" y="205739"/>
                </a:lnTo>
                <a:lnTo>
                  <a:pt x="1993518" y="205739"/>
                </a:lnTo>
                <a:lnTo>
                  <a:pt x="2006859" y="203043"/>
                </a:lnTo>
                <a:lnTo>
                  <a:pt x="2017760" y="195691"/>
                </a:lnTo>
                <a:lnTo>
                  <a:pt x="2025112" y="184790"/>
                </a:lnTo>
                <a:lnTo>
                  <a:pt x="2027808" y="171450"/>
                </a:lnTo>
                <a:lnTo>
                  <a:pt x="2027808" y="34289"/>
                </a:lnTo>
                <a:lnTo>
                  <a:pt x="2025112" y="20949"/>
                </a:lnTo>
                <a:lnTo>
                  <a:pt x="2017760" y="10048"/>
                </a:lnTo>
                <a:lnTo>
                  <a:pt x="2006859" y="2696"/>
                </a:lnTo>
                <a:lnTo>
                  <a:pt x="19935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5" name="object 105"/>
          <p:cNvSpPr/>
          <p:nvPr/>
        </p:nvSpPr>
        <p:spPr>
          <a:xfrm>
            <a:off x="3787204" y="5554438"/>
            <a:ext cx="505699" cy="308562"/>
          </a:xfrm>
          <a:custGeom>
            <a:avLst/>
            <a:gdLst/>
            <a:ahLst/>
            <a:cxnLst/>
            <a:rect l="l" t="t" r="r" b="b"/>
            <a:pathLst>
              <a:path w="337185" h="205739">
                <a:moveTo>
                  <a:pt x="302387" y="0"/>
                </a:moveTo>
                <a:lnTo>
                  <a:pt x="34290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39"/>
                </a:lnTo>
                <a:lnTo>
                  <a:pt x="302387" y="205739"/>
                </a:lnTo>
                <a:lnTo>
                  <a:pt x="315727" y="203043"/>
                </a:lnTo>
                <a:lnTo>
                  <a:pt x="326628" y="195691"/>
                </a:lnTo>
                <a:lnTo>
                  <a:pt x="333980" y="184790"/>
                </a:lnTo>
                <a:lnTo>
                  <a:pt x="336677" y="171450"/>
                </a:lnTo>
                <a:lnTo>
                  <a:pt x="336677" y="34289"/>
                </a:lnTo>
                <a:lnTo>
                  <a:pt x="333980" y="20949"/>
                </a:lnTo>
                <a:lnTo>
                  <a:pt x="326628" y="10048"/>
                </a:lnTo>
                <a:lnTo>
                  <a:pt x="315727" y="2696"/>
                </a:lnTo>
                <a:lnTo>
                  <a:pt x="3023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6" name="object 106"/>
          <p:cNvSpPr/>
          <p:nvPr/>
        </p:nvSpPr>
        <p:spPr>
          <a:xfrm>
            <a:off x="3787204" y="5930809"/>
            <a:ext cx="505699" cy="308562"/>
          </a:xfrm>
          <a:custGeom>
            <a:avLst/>
            <a:gdLst/>
            <a:ahLst/>
            <a:cxnLst/>
            <a:rect l="l" t="t" r="r" b="b"/>
            <a:pathLst>
              <a:path w="337185" h="205739">
                <a:moveTo>
                  <a:pt x="302387" y="0"/>
                </a:moveTo>
                <a:lnTo>
                  <a:pt x="34290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39"/>
                </a:lnTo>
                <a:lnTo>
                  <a:pt x="302387" y="205739"/>
                </a:lnTo>
                <a:lnTo>
                  <a:pt x="315727" y="203043"/>
                </a:lnTo>
                <a:lnTo>
                  <a:pt x="326628" y="195691"/>
                </a:lnTo>
                <a:lnTo>
                  <a:pt x="333980" y="184790"/>
                </a:lnTo>
                <a:lnTo>
                  <a:pt x="336677" y="171450"/>
                </a:lnTo>
                <a:lnTo>
                  <a:pt x="336677" y="34289"/>
                </a:lnTo>
                <a:lnTo>
                  <a:pt x="333980" y="20949"/>
                </a:lnTo>
                <a:lnTo>
                  <a:pt x="326628" y="10048"/>
                </a:lnTo>
                <a:lnTo>
                  <a:pt x="315727" y="2696"/>
                </a:lnTo>
                <a:lnTo>
                  <a:pt x="3023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7" name="object 107"/>
          <p:cNvSpPr/>
          <p:nvPr/>
        </p:nvSpPr>
        <p:spPr>
          <a:xfrm>
            <a:off x="4349284" y="6297273"/>
            <a:ext cx="3041814" cy="308562"/>
          </a:xfrm>
          <a:custGeom>
            <a:avLst/>
            <a:gdLst/>
            <a:ahLst/>
            <a:cxnLst/>
            <a:rect l="l" t="t" r="r" b="b"/>
            <a:pathLst>
              <a:path w="2028189" h="205739">
                <a:moveTo>
                  <a:pt x="1993519" y="0"/>
                </a:moveTo>
                <a:lnTo>
                  <a:pt x="34289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89" y="205739"/>
                </a:lnTo>
                <a:lnTo>
                  <a:pt x="1993519" y="205739"/>
                </a:lnTo>
                <a:lnTo>
                  <a:pt x="2006859" y="203043"/>
                </a:lnTo>
                <a:lnTo>
                  <a:pt x="2017760" y="195691"/>
                </a:lnTo>
                <a:lnTo>
                  <a:pt x="2025112" y="184790"/>
                </a:lnTo>
                <a:lnTo>
                  <a:pt x="2027808" y="171450"/>
                </a:lnTo>
                <a:lnTo>
                  <a:pt x="2027808" y="34289"/>
                </a:lnTo>
                <a:lnTo>
                  <a:pt x="2025112" y="20949"/>
                </a:lnTo>
                <a:lnTo>
                  <a:pt x="2017760" y="10048"/>
                </a:lnTo>
                <a:lnTo>
                  <a:pt x="2006859" y="2696"/>
                </a:lnTo>
                <a:lnTo>
                  <a:pt x="1993519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8" name="object 108"/>
          <p:cNvSpPr txBox="1"/>
          <p:nvPr/>
        </p:nvSpPr>
        <p:spPr>
          <a:xfrm>
            <a:off x="4713273" y="5194070"/>
            <a:ext cx="2295171" cy="1395572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algn="ctr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Pangan</a:t>
            </a:r>
            <a:endParaRPr sz="1500">
              <a:latin typeface="Arial"/>
              <a:cs typeface="Arial"/>
            </a:endParaRPr>
          </a:p>
          <a:p>
            <a:pPr algn="ctr">
              <a:spcBef>
                <a:spcPts val="1177"/>
              </a:spcBef>
            </a:pPr>
            <a:r>
              <a:rPr sz="1500" b="1" spc="-7" dirty="0">
                <a:latin typeface="Arial"/>
                <a:cs typeface="Arial"/>
              </a:rPr>
              <a:t>Energi</a:t>
            </a:r>
            <a:endParaRPr sz="1500">
              <a:latin typeface="Arial"/>
              <a:cs typeface="Arial"/>
            </a:endParaRPr>
          </a:p>
          <a:p>
            <a:pPr marL="19047" marR="7619" algn="ctr">
              <a:spcBef>
                <a:spcPts val="450"/>
              </a:spcBef>
            </a:pPr>
            <a:r>
              <a:rPr sz="1350" b="1" dirty="0">
                <a:latin typeface="Arial"/>
                <a:cs typeface="Arial"/>
              </a:rPr>
              <a:t>Pariwisata, Ekonomi</a:t>
            </a:r>
            <a:r>
              <a:rPr sz="1350" b="1" spc="-157" dirty="0">
                <a:latin typeface="Arial"/>
                <a:cs typeface="Arial"/>
              </a:rPr>
              <a:t> </a:t>
            </a:r>
            <a:r>
              <a:rPr sz="1350" b="1" spc="-7" dirty="0">
                <a:latin typeface="Arial"/>
                <a:cs typeface="Arial"/>
              </a:rPr>
              <a:t>Kreatif  </a:t>
            </a:r>
            <a:r>
              <a:rPr sz="1350" b="1" dirty="0">
                <a:latin typeface="Arial"/>
                <a:cs typeface="Arial"/>
              </a:rPr>
              <a:t>dan</a:t>
            </a:r>
            <a:r>
              <a:rPr sz="1350" b="1" spc="-3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Digital</a:t>
            </a:r>
            <a:endParaRPr sz="1350">
              <a:latin typeface="Arial"/>
              <a:cs typeface="Arial"/>
            </a:endParaRPr>
          </a:p>
          <a:p>
            <a:pPr marL="14286" algn="ctr">
              <a:spcBef>
                <a:spcPts val="360"/>
              </a:spcBef>
            </a:pPr>
            <a:r>
              <a:rPr sz="1500" b="1" spc="-7" dirty="0">
                <a:latin typeface="Arial"/>
                <a:cs typeface="Arial"/>
              </a:rPr>
              <a:t>Industri</a:t>
            </a:r>
            <a:r>
              <a:rPr sz="1500" b="1" spc="-22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Manufaktur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795014" y="6297273"/>
            <a:ext cx="505699" cy="308562"/>
          </a:xfrm>
          <a:custGeom>
            <a:avLst/>
            <a:gdLst/>
            <a:ahLst/>
            <a:cxnLst/>
            <a:rect l="l" t="t" r="r" b="b"/>
            <a:pathLst>
              <a:path w="337185" h="205739">
                <a:moveTo>
                  <a:pt x="302387" y="0"/>
                </a:moveTo>
                <a:lnTo>
                  <a:pt x="34290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89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39"/>
                </a:lnTo>
                <a:lnTo>
                  <a:pt x="302387" y="205739"/>
                </a:lnTo>
                <a:lnTo>
                  <a:pt x="315727" y="203043"/>
                </a:lnTo>
                <a:lnTo>
                  <a:pt x="326628" y="195691"/>
                </a:lnTo>
                <a:lnTo>
                  <a:pt x="333980" y="184790"/>
                </a:lnTo>
                <a:lnTo>
                  <a:pt x="336677" y="171450"/>
                </a:lnTo>
                <a:lnTo>
                  <a:pt x="336677" y="34289"/>
                </a:lnTo>
                <a:lnTo>
                  <a:pt x="333980" y="20949"/>
                </a:lnTo>
                <a:lnTo>
                  <a:pt x="326628" y="10048"/>
                </a:lnTo>
                <a:lnTo>
                  <a:pt x="315727" y="2696"/>
                </a:lnTo>
                <a:lnTo>
                  <a:pt x="3023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0" name="object 110"/>
          <p:cNvSpPr txBox="1"/>
          <p:nvPr/>
        </p:nvSpPr>
        <p:spPr>
          <a:xfrm>
            <a:off x="3968915" y="5194070"/>
            <a:ext cx="151424" cy="1390442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  <a:p>
            <a:pPr marL="19047">
              <a:spcBef>
                <a:spcPts val="1177"/>
              </a:spcBef>
            </a:pPr>
            <a:r>
              <a:rPr sz="1500" b="1" spc="-7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  <a:p>
            <a:pPr marL="19047">
              <a:spcBef>
                <a:spcPts val="1162"/>
              </a:spcBef>
            </a:pPr>
            <a:r>
              <a:rPr sz="1500" b="1" spc="-7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  <a:p>
            <a:pPr marL="26666">
              <a:spcBef>
                <a:spcPts val="1087"/>
              </a:spcBef>
            </a:pPr>
            <a:r>
              <a:rPr sz="1500" b="1" spc="-7" dirty="0">
                <a:latin typeface="Arial"/>
                <a:cs typeface="Arial"/>
              </a:rPr>
              <a:t>4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172980" y="5667387"/>
            <a:ext cx="2376121" cy="434273"/>
          </a:xfrm>
          <a:custGeom>
            <a:avLst/>
            <a:gdLst/>
            <a:ahLst/>
            <a:cxnLst/>
            <a:rect l="l" t="t" r="r" b="b"/>
            <a:pathLst>
              <a:path w="1584325" h="289560">
                <a:moveTo>
                  <a:pt x="1536065" y="0"/>
                </a:moveTo>
                <a:lnTo>
                  <a:pt x="48260" y="0"/>
                </a:lnTo>
                <a:lnTo>
                  <a:pt x="29467" y="3788"/>
                </a:lnTo>
                <a:lnTo>
                  <a:pt x="14128" y="14112"/>
                </a:lnTo>
                <a:lnTo>
                  <a:pt x="3790" y="29414"/>
                </a:lnTo>
                <a:lnTo>
                  <a:pt x="0" y="48132"/>
                </a:lnTo>
                <a:lnTo>
                  <a:pt x="0" y="241045"/>
                </a:lnTo>
                <a:lnTo>
                  <a:pt x="3790" y="259764"/>
                </a:lnTo>
                <a:lnTo>
                  <a:pt x="14128" y="275066"/>
                </a:lnTo>
                <a:lnTo>
                  <a:pt x="29467" y="285390"/>
                </a:lnTo>
                <a:lnTo>
                  <a:pt x="48260" y="289178"/>
                </a:lnTo>
                <a:lnTo>
                  <a:pt x="1536065" y="289178"/>
                </a:lnTo>
                <a:lnTo>
                  <a:pt x="1554783" y="285390"/>
                </a:lnTo>
                <a:lnTo>
                  <a:pt x="1570085" y="275066"/>
                </a:lnTo>
                <a:lnTo>
                  <a:pt x="1580409" y="259764"/>
                </a:lnTo>
                <a:lnTo>
                  <a:pt x="1584198" y="241045"/>
                </a:lnTo>
                <a:lnTo>
                  <a:pt x="1584198" y="48132"/>
                </a:lnTo>
                <a:lnTo>
                  <a:pt x="1580409" y="29414"/>
                </a:lnTo>
                <a:lnTo>
                  <a:pt x="1570085" y="14112"/>
                </a:lnTo>
                <a:lnTo>
                  <a:pt x="1554783" y="3788"/>
                </a:lnTo>
                <a:lnTo>
                  <a:pt x="1536065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2" name="object 112"/>
          <p:cNvSpPr/>
          <p:nvPr/>
        </p:nvSpPr>
        <p:spPr>
          <a:xfrm>
            <a:off x="8181553" y="6188135"/>
            <a:ext cx="2376121" cy="434273"/>
          </a:xfrm>
          <a:custGeom>
            <a:avLst/>
            <a:gdLst/>
            <a:ahLst/>
            <a:cxnLst/>
            <a:rect l="l" t="t" r="r" b="b"/>
            <a:pathLst>
              <a:path w="1584325" h="289560">
                <a:moveTo>
                  <a:pt x="1536064" y="0"/>
                </a:moveTo>
                <a:lnTo>
                  <a:pt x="48259" y="0"/>
                </a:lnTo>
                <a:lnTo>
                  <a:pt x="29467" y="3790"/>
                </a:lnTo>
                <a:lnTo>
                  <a:pt x="14128" y="14128"/>
                </a:lnTo>
                <a:lnTo>
                  <a:pt x="3790" y="29467"/>
                </a:lnTo>
                <a:lnTo>
                  <a:pt x="0" y="48260"/>
                </a:lnTo>
                <a:lnTo>
                  <a:pt x="0" y="241046"/>
                </a:lnTo>
                <a:lnTo>
                  <a:pt x="3790" y="259838"/>
                </a:lnTo>
                <a:lnTo>
                  <a:pt x="14128" y="275177"/>
                </a:lnTo>
                <a:lnTo>
                  <a:pt x="29467" y="285515"/>
                </a:lnTo>
                <a:lnTo>
                  <a:pt x="48259" y="289306"/>
                </a:lnTo>
                <a:lnTo>
                  <a:pt x="1536064" y="289306"/>
                </a:lnTo>
                <a:lnTo>
                  <a:pt x="1554783" y="285515"/>
                </a:lnTo>
                <a:lnTo>
                  <a:pt x="1570085" y="275177"/>
                </a:lnTo>
                <a:lnTo>
                  <a:pt x="1580409" y="259838"/>
                </a:lnTo>
                <a:lnTo>
                  <a:pt x="1584198" y="241046"/>
                </a:lnTo>
                <a:lnTo>
                  <a:pt x="1584198" y="48260"/>
                </a:lnTo>
                <a:lnTo>
                  <a:pt x="1580409" y="29467"/>
                </a:lnTo>
                <a:lnTo>
                  <a:pt x="1570085" y="14128"/>
                </a:lnTo>
                <a:lnTo>
                  <a:pt x="1554783" y="3790"/>
                </a:lnTo>
                <a:lnTo>
                  <a:pt x="1536064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3" name="object 113"/>
          <p:cNvSpPr txBox="1"/>
          <p:nvPr/>
        </p:nvSpPr>
        <p:spPr>
          <a:xfrm>
            <a:off x="8385356" y="5124548"/>
            <a:ext cx="1949467" cy="1518682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354283" marR="338092" algn="ctr">
              <a:spcBef>
                <a:spcPts val="142"/>
              </a:spcBef>
            </a:pPr>
            <a:r>
              <a:rPr sz="1500" b="1" spc="-15" dirty="0">
                <a:latin typeface="Arial"/>
                <a:cs typeface="Arial"/>
              </a:rPr>
              <a:t>S</a:t>
            </a:r>
            <a:r>
              <a:rPr sz="1500" b="1" spc="-7" dirty="0">
                <a:latin typeface="Arial"/>
                <a:cs typeface="Arial"/>
              </a:rPr>
              <a:t>en</a:t>
            </a:r>
            <a:r>
              <a:rPr sz="1500" b="1" dirty="0">
                <a:latin typeface="Arial"/>
                <a:cs typeface="Arial"/>
              </a:rPr>
              <a:t>t</a:t>
            </a:r>
            <a:r>
              <a:rPr sz="1500" b="1" spc="-15" dirty="0">
                <a:latin typeface="Arial"/>
                <a:cs typeface="Arial"/>
              </a:rPr>
              <a:t>ra</a:t>
            </a:r>
            <a:r>
              <a:rPr sz="1500" b="1" spc="-7" dirty="0">
                <a:latin typeface="Arial"/>
                <a:cs typeface="Arial"/>
              </a:rPr>
              <a:t>-</a:t>
            </a:r>
            <a:r>
              <a:rPr sz="1500" b="1" spc="-15" dirty="0">
                <a:latin typeface="Arial"/>
                <a:cs typeface="Arial"/>
              </a:rPr>
              <a:t>S</a:t>
            </a:r>
            <a:r>
              <a:rPr sz="1500" b="1" spc="-7" dirty="0">
                <a:latin typeface="Arial"/>
                <a:cs typeface="Arial"/>
              </a:rPr>
              <a:t>en</a:t>
            </a:r>
            <a:r>
              <a:rPr sz="1500" b="1" dirty="0">
                <a:latin typeface="Arial"/>
                <a:cs typeface="Arial"/>
              </a:rPr>
              <a:t>t</a:t>
            </a:r>
            <a:r>
              <a:rPr sz="1500" b="1" spc="-15" dirty="0">
                <a:latin typeface="Arial"/>
                <a:cs typeface="Arial"/>
              </a:rPr>
              <a:t>r</a:t>
            </a:r>
            <a:r>
              <a:rPr sz="1500" b="1" spc="-7" dirty="0">
                <a:latin typeface="Arial"/>
                <a:cs typeface="Arial"/>
              </a:rPr>
              <a:t>a  </a:t>
            </a:r>
            <a:r>
              <a:rPr sz="1500" b="1" spc="-15" dirty="0">
                <a:latin typeface="Arial"/>
                <a:cs typeface="Arial"/>
              </a:rPr>
              <a:t>P</a:t>
            </a:r>
            <a:r>
              <a:rPr sz="1500" b="1" spc="-7" dirty="0">
                <a:latin typeface="Arial"/>
                <a:cs typeface="Arial"/>
              </a:rPr>
              <a:t>e</a:t>
            </a:r>
            <a:r>
              <a:rPr sz="1500" b="1" spc="-15" dirty="0">
                <a:latin typeface="Arial"/>
                <a:cs typeface="Arial"/>
              </a:rPr>
              <a:t>r</a:t>
            </a:r>
            <a:r>
              <a:rPr sz="1500" b="1" spc="-7" dirty="0">
                <a:latin typeface="Arial"/>
                <a:cs typeface="Arial"/>
              </a:rPr>
              <a:t>tum</a:t>
            </a:r>
            <a:r>
              <a:rPr sz="1500" b="1" dirty="0">
                <a:latin typeface="Arial"/>
                <a:cs typeface="Arial"/>
              </a:rPr>
              <a:t>b</a:t>
            </a:r>
            <a:r>
              <a:rPr sz="1500" b="1" spc="-7" dirty="0">
                <a:latin typeface="Arial"/>
                <a:cs typeface="Arial"/>
              </a:rPr>
              <a:t>uhan</a:t>
            </a:r>
            <a:endParaRPr sz="1500">
              <a:latin typeface="Arial"/>
              <a:cs typeface="Arial"/>
            </a:endParaRPr>
          </a:p>
          <a:p>
            <a:pPr marL="19047" marR="7619" algn="ctr">
              <a:spcBef>
                <a:spcPts val="405"/>
              </a:spcBef>
            </a:pPr>
            <a:r>
              <a:rPr sz="1500" b="1" spc="-7" dirty="0">
                <a:latin typeface="Arial"/>
                <a:cs typeface="Arial"/>
              </a:rPr>
              <a:t>Komoditas</a:t>
            </a:r>
            <a:r>
              <a:rPr sz="1500" b="1" spc="-82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Unggulan  Daerah</a:t>
            </a:r>
            <a:endParaRPr sz="1500">
              <a:latin typeface="Arial"/>
              <a:cs typeface="Arial"/>
            </a:endParaRPr>
          </a:p>
          <a:p>
            <a:pPr marL="372378" marR="340948" algn="ctr">
              <a:spcBef>
                <a:spcPts val="502"/>
              </a:spcBef>
            </a:pPr>
            <a:r>
              <a:rPr sz="1500" b="1" spc="-15" dirty="0">
                <a:latin typeface="Arial"/>
                <a:cs typeface="Arial"/>
              </a:rPr>
              <a:t>P</a:t>
            </a:r>
            <a:r>
              <a:rPr sz="1500" b="1" spc="-7" dirty="0">
                <a:latin typeface="Arial"/>
                <a:cs typeface="Arial"/>
              </a:rPr>
              <a:t>e</a:t>
            </a:r>
            <a:r>
              <a:rPr sz="1500" b="1" spc="-15" dirty="0">
                <a:latin typeface="Arial"/>
                <a:cs typeface="Arial"/>
              </a:rPr>
              <a:t>r</a:t>
            </a:r>
            <a:r>
              <a:rPr sz="1500" b="1" spc="-7" dirty="0">
                <a:latin typeface="Arial"/>
                <a:cs typeface="Arial"/>
              </a:rPr>
              <a:t>tum</a:t>
            </a:r>
            <a:r>
              <a:rPr sz="1500" b="1" dirty="0">
                <a:latin typeface="Arial"/>
                <a:cs typeface="Arial"/>
              </a:rPr>
              <a:t>b</a:t>
            </a:r>
            <a:r>
              <a:rPr sz="1500" b="1" spc="-7" dirty="0">
                <a:latin typeface="Arial"/>
                <a:cs typeface="Arial"/>
              </a:rPr>
              <a:t>uhan  Perkotaan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650328" y="5150071"/>
            <a:ext cx="466653" cy="442844"/>
          </a:xfrm>
          <a:custGeom>
            <a:avLst/>
            <a:gdLst/>
            <a:ahLst/>
            <a:cxnLst/>
            <a:rect l="l" t="t" r="r" b="b"/>
            <a:pathLst>
              <a:path w="311150" h="295275">
                <a:moveTo>
                  <a:pt x="261747" y="0"/>
                </a:moveTo>
                <a:lnTo>
                  <a:pt x="49149" y="0"/>
                </a:lnTo>
                <a:lnTo>
                  <a:pt x="30003" y="3875"/>
                </a:lnTo>
                <a:lnTo>
                  <a:pt x="14382" y="14430"/>
                </a:lnTo>
                <a:lnTo>
                  <a:pt x="3857" y="30057"/>
                </a:lnTo>
                <a:lnTo>
                  <a:pt x="0" y="49149"/>
                </a:lnTo>
                <a:lnTo>
                  <a:pt x="0" y="245745"/>
                </a:lnTo>
                <a:lnTo>
                  <a:pt x="3857" y="264890"/>
                </a:lnTo>
                <a:lnTo>
                  <a:pt x="14382" y="280511"/>
                </a:lnTo>
                <a:lnTo>
                  <a:pt x="30003" y="291036"/>
                </a:lnTo>
                <a:lnTo>
                  <a:pt x="49149" y="294894"/>
                </a:lnTo>
                <a:lnTo>
                  <a:pt x="261747" y="294894"/>
                </a:lnTo>
                <a:lnTo>
                  <a:pt x="280892" y="291036"/>
                </a:lnTo>
                <a:lnTo>
                  <a:pt x="296513" y="280511"/>
                </a:lnTo>
                <a:lnTo>
                  <a:pt x="307038" y="264890"/>
                </a:lnTo>
                <a:lnTo>
                  <a:pt x="310896" y="245745"/>
                </a:lnTo>
                <a:lnTo>
                  <a:pt x="310896" y="49149"/>
                </a:lnTo>
                <a:lnTo>
                  <a:pt x="307038" y="30057"/>
                </a:lnTo>
                <a:lnTo>
                  <a:pt x="296513" y="14430"/>
                </a:lnTo>
                <a:lnTo>
                  <a:pt x="280892" y="3875"/>
                </a:lnTo>
                <a:lnTo>
                  <a:pt x="2617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5" name="object 115"/>
          <p:cNvSpPr txBox="1"/>
          <p:nvPr/>
        </p:nvSpPr>
        <p:spPr>
          <a:xfrm>
            <a:off x="7812040" y="5234640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654709" y="5652721"/>
            <a:ext cx="466653" cy="458082"/>
          </a:xfrm>
          <a:custGeom>
            <a:avLst/>
            <a:gdLst/>
            <a:ahLst/>
            <a:cxnLst/>
            <a:rect l="l" t="t" r="r" b="b"/>
            <a:pathLst>
              <a:path w="311150" h="305435">
                <a:moveTo>
                  <a:pt x="259968" y="0"/>
                </a:moveTo>
                <a:lnTo>
                  <a:pt x="50926" y="0"/>
                </a:lnTo>
                <a:lnTo>
                  <a:pt x="31128" y="4010"/>
                </a:lnTo>
                <a:lnTo>
                  <a:pt x="14938" y="14938"/>
                </a:lnTo>
                <a:lnTo>
                  <a:pt x="4010" y="31128"/>
                </a:lnTo>
                <a:lnTo>
                  <a:pt x="0" y="50926"/>
                </a:lnTo>
                <a:lnTo>
                  <a:pt x="0" y="254507"/>
                </a:lnTo>
                <a:lnTo>
                  <a:pt x="4010" y="274306"/>
                </a:lnTo>
                <a:lnTo>
                  <a:pt x="14938" y="290496"/>
                </a:lnTo>
                <a:lnTo>
                  <a:pt x="31128" y="301424"/>
                </a:lnTo>
                <a:lnTo>
                  <a:pt x="50926" y="305434"/>
                </a:lnTo>
                <a:lnTo>
                  <a:pt x="259968" y="305434"/>
                </a:lnTo>
                <a:lnTo>
                  <a:pt x="279820" y="301424"/>
                </a:lnTo>
                <a:lnTo>
                  <a:pt x="296005" y="290496"/>
                </a:lnTo>
                <a:lnTo>
                  <a:pt x="306903" y="274306"/>
                </a:lnTo>
                <a:lnTo>
                  <a:pt x="310896" y="254507"/>
                </a:lnTo>
                <a:lnTo>
                  <a:pt x="310896" y="50926"/>
                </a:lnTo>
                <a:lnTo>
                  <a:pt x="306903" y="31128"/>
                </a:lnTo>
                <a:lnTo>
                  <a:pt x="296005" y="14938"/>
                </a:lnTo>
                <a:lnTo>
                  <a:pt x="279820" y="4010"/>
                </a:lnTo>
                <a:lnTo>
                  <a:pt x="25996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7" name="object 117"/>
          <p:cNvSpPr txBox="1"/>
          <p:nvPr/>
        </p:nvSpPr>
        <p:spPr>
          <a:xfrm>
            <a:off x="7817562" y="5745292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650328" y="6179755"/>
            <a:ext cx="466653" cy="442844"/>
          </a:xfrm>
          <a:custGeom>
            <a:avLst/>
            <a:gdLst/>
            <a:ahLst/>
            <a:cxnLst/>
            <a:rect l="l" t="t" r="r" b="b"/>
            <a:pathLst>
              <a:path w="311150" h="295275">
                <a:moveTo>
                  <a:pt x="261747" y="0"/>
                </a:moveTo>
                <a:lnTo>
                  <a:pt x="49149" y="0"/>
                </a:lnTo>
                <a:lnTo>
                  <a:pt x="30003" y="3875"/>
                </a:lnTo>
                <a:lnTo>
                  <a:pt x="14382" y="14430"/>
                </a:lnTo>
                <a:lnTo>
                  <a:pt x="3857" y="30057"/>
                </a:lnTo>
                <a:lnTo>
                  <a:pt x="0" y="49149"/>
                </a:lnTo>
                <a:lnTo>
                  <a:pt x="0" y="245745"/>
                </a:lnTo>
                <a:lnTo>
                  <a:pt x="3857" y="264890"/>
                </a:lnTo>
                <a:lnTo>
                  <a:pt x="14382" y="280511"/>
                </a:lnTo>
                <a:lnTo>
                  <a:pt x="30003" y="291036"/>
                </a:lnTo>
                <a:lnTo>
                  <a:pt x="49149" y="294894"/>
                </a:lnTo>
                <a:lnTo>
                  <a:pt x="261747" y="294894"/>
                </a:lnTo>
                <a:lnTo>
                  <a:pt x="280892" y="291036"/>
                </a:lnTo>
                <a:lnTo>
                  <a:pt x="296513" y="280511"/>
                </a:lnTo>
                <a:lnTo>
                  <a:pt x="307038" y="264890"/>
                </a:lnTo>
                <a:lnTo>
                  <a:pt x="310896" y="245745"/>
                </a:lnTo>
                <a:lnTo>
                  <a:pt x="310896" y="49149"/>
                </a:lnTo>
                <a:lnTo>
                  <a:pt x="307038" y="30057"/>
                </a:lnTo>
                <a:lnTo>
                  <a:pt x="296513" y="14430"/>
                </a:lnTo>
                <a:lnTo>
                  <a:pt x="280892" y="3875"/>
                </a:lnTo>
                <a:lnTo>
                  <a:pt x="2617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9" name="object 119"/>
          <p:cNvSpPr txBox="1"/>
          <p:nvPr/>
        </p:nvSpPr>
        <p:spPr>
          <a:xfrm>
            <a:off x="7812040" y="6264513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838615" y="5155021"/>
            <a:ext cx="636172" cy="326656"/>
          </a:xfrm>
          <a:custGeom>
            <a:avLst/>
            <a:gdLst/>
            <a:ahLst/>
            <a:cxnLst/>
            <a:rect l="l" t="t" r="r" b="b"/>
            <a:pathLst>
              <a:path w="424179" h="217804">
                <a:moveTo>
                  <a:pt x="387984" y="0"/>
                </a:moveTo>
                <a:lnTo>
                  <a:pt x="36195" y="0"/>
                </a:lnTo>
                <a:lnTo>
                  <a:pt x="22074" y="2853"/>
                </a:lnTo>
                <a:lnTo>
                  <a:pt x="10572" y="10636"/>
                </a:lnTo>
                <a:lnTo>
                  <a:pt x="2833" y="22181"/>
                </a:lnTo>
                <a:lnTo>
                  <a:pt x="0" y="36322"/>
                </a:lnTo>
                <a:lnTo>
                  <a:pt x="0" y="181483"/>
                </a:lnTo>
                <a:lnTo>
                  <a:pt x="2833" y="195603"/>
                </a:lnTo>
                <a:lnTo>
                  <a:pt x="10572" y="207105"/>
                </a:lnTo>
                <a:lnTo>
                  <a:pt x="22074" y="214844"/>
                </a:lnTo>
                <a:lnTo>
                  <a:pt x="36195" y="217678"/>
                </a:lnTo>
                <a:lnTo>
                  <a:pt x="387984" y="217678"/>
                </a:lnTo>
                <a:lnTo>
                  <a:pt x="402052" y="214844"/>
                </a:lnTo>
                <a:lnTo>
                  <a:pt x="413559" y="207105"/>
                </a:lnTo>
                <a:lnTo>
                  <a:pt x="421328" y="195603"/>
                </a:lnTo>
                <a:lnTo>
                  <a:pt x="424179" y="181483"/>
                </a:lnTo>
                <a:lnTo>
                  <a:pt x="424179" y="36322"/>
                </a:lnTo>
                <a:lnTo>
                  <a:pt x="421328" y="22181"/>
                </a:lnTo>
                <a:lnTo>
                  <a:pt x="413559" y="10636"/>
                </a:lnTo>
                <a:lnTo>
                  <a:pt x="402052" y="2853"/>
                </a:lnTo>
                <a:lnTo>
                  <a:pt x="387984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1" name="object 121"/>
          <p:cNvSpPr/>
          <p:nvPr/>
        </p:nvSpPr>
        <p:spPr>
          <a:xfrm>
            <a:off x="10842426" y="5537295"/>
            <a:ext cx="637124" cy="279992"/>
          </a:xfrm>
          <a:custGeom>
            <a:avLst/>
            <a:gdLst/>
            <a:ahLst/>
            <a:cxnLst/>
            <a:rect l="l" t="t" r="r" b="b"/>
            <a:pathLst>
              <a:path w="424815" h="186689">
                <a:moveTo>
                  <a:pt x="393192" y="0"/>
                </a:moveTo>
                <a:lnTo>
                  <a:pt x="31115" y="0"/>
                </a:lnTo>
                <a:lnTo>
                  <a:pt x="19020" y="2430"/>
                </a:lnTo>
                <a:lnTo>
                  <a:pt x="9128" y="9064"/>
                </a:lnTo>
                <a:lnTo>
                  <a:pt x="2450" y="18913"/>
                </a:lnTo>
                <a:lnTo>
                  <a:pt x="0" y="30988"/>
                </a:lnTo>
                <a:lnTo>
                  <a:pt x="0" y="155448"/>
                </a:lnTo>
                <a:lnTo>
                  <a:pt x="2450" y="167522"/>
                </a:lnTo>
                <a:lnTo>
                  <a:pt x="9128" y="177371"/>
                </a:lnTo>
                <a:lnTo>
                  <a:pt x="19020" y="184005"/>
                </a:lnTo>
                <a:lnTo>
                  <a:pt x="31115" y="186436"/>
                </a:lnTo>
                <a:lnTo>
                  <a:pt x="393192" y="186436"/>
                </a:lnTo>
                <a:lnTo>
                  <a:pt x="405286" y="184005"/>
                </a:lnTo>
                <a:lnTo>
                  <a:pt x="415178" y="177371"/>
                </a:lnTo>
                <a:lnTo>
                  <a:pt x="421856" y="167522"/>
                </a:lnTo>
                <a:lnTo>
                  <a:pt x="424307" y="155448"/>
                </a:lnTo>
                <a:lnTo>
                  <a:pt x="424307" y="30988"/>
                </a:lnTo>
                <a:lnTo>
                  <a:pt x="421856" y="18913"/>
                </a:lnTo>
                <a:lnTo>
                  <a:pt x="415178" y="9064"/>
                </a:lnTo>
                <a:lnTo>
                  <a:pt x="405286" y="2430"/>
                </a:lnTo>
                <a:lnTo>
                  <a:pt x="39319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2" name="object 122"/>
          <p:cNvSpPr/>
          <p:nvPr/>
        </p:nvSpPr>
        <p:spPr>
          <a:xfrm>
            <a:off x="13899669" y="5173118"/>
            <a:ext cx="639981" cy="369511"/>
          </a:xfrm>
          <a:custGeom>
            <a:avLst/>
            <a:gdLst/>
            <a:ahLst/>
            <a:cxnLst/>
            <a:rect l="l" t="t" r="r" b="b"/>
            <a:pathLst>
              <a:path w="426720" h="246379">
                <a:moveTo>
                  <a:pt x="385318" y="0"/>
                </a:moveTo>
                <a:lnTo>
                  <a:pt x="41021" y="0"/>
                </a:lnTo>
                <a:lnTo>
                  <a:pt x="25074" y="3212"/>
                </a:lnTo>
                <a:lnTo>
                  <a:pt x="12033" y="11985"/>
                </a:lnTo>
                <a:lnTo>
                  <a:pt x="3230" y="25020"/>
                </a:lnTo>
                <a:lnTo>
                  <a:pt x="0" y="41020"/>
                </a:lnTo>
                <a:lnTo>
                  <a:pt x="0" y="204850"/>
                </a:lnTo>
                <a:lnTo>
                  <a:pt x="3230" y="220797"/>
                </a:lnTo>
                <a:lnTo>
                  <a:pt x="12033" y="233838"/>
                </a:lnTo>
                <a:lnTo>
                  <a:pt x="25074" y="242641"/>
                </a:lnTo>
                <a:lnTo>
                  <a:pt x="41021" y="245871"/>
                </a:lnTo>
                <a:lnTo>
                  <a:pt x="385318" y="245871"/>
                </a:lnTo>
                <a:lnTo>
                  <a:pt x="401244" y="242641"/>
                </a:lnTo>
                <a:lnTo>
                  <a:pt x="414242" y="233838"/>
                </a:lnTo>
                <a:lnTo>
                  <a:pt x="423001" y="220797"/>
                </a:lnTo>
                <a:lnTo>
                  <a:pt x="426212" y="204850"/>
                </a:lnTo>
                <a:lnTo>
                  <a:pt x="426212" y="41020"/>
                </a:lnTo>
                <a:lnTo>
                  <a:pt x="423001" y="25020"/>
                </a:lnTo>
                <a:lnTo>
                  <a:pt x="414242" y="11985"/>
                </a:lnTo>
                <a:lnTo>
                  <a:pt x="401244" y="3212"/>
                </a:lnTo>
                <a:lnTo>
                  <a:pt x="3853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3" name="object 123"/>
          <p:cNvSpPr txBox="1"/>
          <p:nvPr/>
        </p:nvSpPr>
        <p:spPr>
          <a:xfrm>
            <a:off x="14149757" y="5220926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3885383" y="5622057"/>
            <a:ext cx="639981" cy="369511"/>
          </a:xfrm>
          <a:custGeom>
            <a:avLst/>
            <a:gdLst/>
            <a:ahLst/>
            <a:cxnLst/>
            <a:rect l="l" t="t" r="r" b="b"/>
            <a:pathLst>
              <a:path w="426720" h="246379">
                <a:moveTo>
                  <a:pt x="385318" y="0"/>
                </a:moveTo>
                <a:lnTo>
                  <a:pt x="41021" y="0"/>
                </a:lnTo>
                <a:lnTo>
                  <a:pt x="25074" y="3230"/>
                </a:lnTo>
                <a:lnTo>
                  <a:pt x="12033" y="12033"/>
                </a:lnTo>
                <a:lnTo>
                  <a:pt x="3230" y="25074"/>
                </a:lnTo>
                <a:lnTo>
                  <a:pt x="0" y="41020"/>
                </a:lnTo>
                <a:lnTo>
                  <a:pt x="0" y="204850"/>
                </a:lnTo>
                <a:lnTo>
                  <a:pt x="3230" y="220851"/>
                </a:lnTo>
                <a:lnTo>
                  <a:pt x="12033" y="233886"/>
                </a:lnTo>
                <a:lnTo>
                  <a:pt x="25074" y="242659"/>
                </a:lnTo>
                <a:lnTo>
                  <a:pt x="41021" y="245871"/>
                </a:lnTo>
                <a:lnTo>
                  <a:pt x="385318" y="245871"/>
                </a:lnTo>
                <a:lnTo>
                  <a:pt x="401244" y="242659"/>
                </a:lnTo>
                <a:lnTo>
                  <a:pt x="414242" y="233886"/>
                </a:lnTo>
                <a:lnTo>
                  <a:pt x="423001" y="220851"/>
                </a:lnTo>
                <a:lnTo>
                  <a:pt x="426212" y="204850"/>
                </a:lnTo>
                <a:lnTo>
                  <a:pt x="426212" y="41020"/>
                </a:lnTo>
                <a:lnTo>
                  <a:pt x="423001" y="25074"/>
                </a:lnTo>
                <a:lnTo>
                  <a:pt x="414242" y="12033"/>
                </a:lnTo>
                <a:lnTo>
                  <a:pt x="401244" y="3230"/>
                </a:lnTo>
                <a:lnTo>
                  <a:pt x="3853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5" name="object 125"/>
          <p:cNvSpPr txBox="1"/>
          <p:nvPr/>
        </p:nvSpPr>
        <p:spPr>
          <a:xfrm>
            <a:off x="14135472" y="5669864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3899669" y="6077661"/>
            <a:ext cx="639981" cy="369511"/>
          </a:xfrm>
          <a:custGeom>
            <a:avLst/>
            <a:gdLst/>
            <a:ahLst/>
            <a:cxnLst/>
            <a:rect l="l" t="t" r="r" b="b"/>
            <a:pathLst>
              <a:path w="426720" h="246379">
                <a:moveTo>
                  <a:pt x="385318" y="0"/>
                </a:moveTo>
                <a:lnTo>
                  <a:pt x="41021" y="0"/>
                </a:lnTo>
                <a:lnTo>
                  <a:pt x="25074" y="3230"/>
                </a:lnTo>
                <a:lnTo>
                  <a:pt x="12033" y="12033"/>
                </a:lnTo>
                <a:lnTo>
                  <a:pt x="3230" y="25074"/>
                </a:lnTo>
                <a:lnTo>
                  <a:pt x="0" y="41021"/>
                </a:lnTo>
                <a:lnTo>
                  <a:pt x="0" y="204851"/>
                </a:lnTo>
                <a:lnTo>
                  <a:pt x="3230" y="220851"/>
                </a:lnTo>
                <a:lnTo>
                  <a:pt x="12033" y="233886"/>
                </a:lnTo>
                <a:lnTo>
                  <a:pt x="25074" y="242659"/>
                </a:lnTo>
                <a:lnTo>
                  <a:pt x="41021" y="245872"/>
                </a:lnTo>
                <a:lnTo>
                  <a:pt x="385318" y="245872"/>
                </a:lnTo>
                <a:lnTo>
                  <a:pt x="401244" y="242659"/>
                </a:lnTo>
                <a:lnTo>
                  <a:pt x="414242" y="233886"/>
                </a:lnTo>
                <a:lnTo>
                  <a:pt x="423001" y="220851"/>
                </a:lnTo>
                <a:lnTo>
                  <a:pt x="426212" y="204851"/>
                </a:lnTo>
                <a:lnTo>
                  <a:pt x="426212" y="41021"/>
                </a:lnTo>
                <a:lnTo>
                  <a:pt x="423001" y="25074"/>
                </a:lnTo>
                <a:lnTo>
                  <a:pt x="414242" y="12033"/>
                </a:lnTo>
                <a:lnTo>
                  <a:pt x="401244" y="3230"/>
                </a:lnTo>
                <a:lnTo>
                  <a:pt x="385318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7" name="object 127"/>
          <p:cNvSpPr txBox="1"/>
          <p:nvPr/>
        </p:nvSpPr>
        <p:spPr>
          <a:xfrm>
            <a:off x="14149757" y="6125661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352711" y="6689643"/>
            <a:ext cx="3041814" cy="308562"/>
          </a:xfrm>
          <a:custGeom>
            <a:avLst/>
            <a:gdLst/>
            <a:ahLst/>
            <a:cxnLst/>
            <a:rect l="l" t="t" r="r" b="b"/>
            <a:pathLst>
              <a:path w="2028189" h="205739">
                <a:moveTo>
                  <a:pt x="1993519" y="0"/>
                </a:moveTo>
                <a:lnTo>
                  <a:pt x="34290" y="0"/>
                </a:lnTo>
                <a:lnTo>
                  <a:pt x="20949" y="2678"/>
                </a:lnTo>
                <a:lnTo>
                  <a:pt x="10048" y="10001"/>
                </a:lnTo>
                <a:lnTo>
                  <a:pt x="2696" y="20895"/>
                </a:lnTo>
                <a:lnTo>
                  <a:pt x="0" y="34290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40"/>
                </a:lnTo>
                <a:lnTo>
                  <a:pt x="1993519" y="205740"/>
                </a:lnTo>
                <a:lnTo>
                  <a:pt x="2006859" y="203043"/>
                </a:lnTo>
                <a:lnTo>
                  <a:pt x="2017760" y="195691"/>
                </a:lnTo>
                <a:lnTo>
                  <a:pt x="2025112" y="184790"/>
                </a:lnTo>
                <a:lnTo>
                  <a:pt x="2027809" y="171450"/>
                </a:lnTo>
                <a:lnTo>
                  <a:pt x="2027809" y="34290"/>
                </a:lnTo>
                <a:lnTo>
                  <a:pt x="2025112" y="20895"/>
                </a:lnTo>
                <a:lnTo>
                  <a:pt x="2017760" y="10001"/>
                </a:lnTo>
                <a:lnTo>
                  <a:pt x="2006859" y="2678"/>
                </a:lnTo>
                <a:lnTo>
                  <a:pt x="1993519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9" name="object 129"/>
          <p:cNvSpPr txBox="1"/>
          <p:nvPr/>
        </p:nvSpPr>
        <p:spPr>
          <a:xfrm>
            <a:off x="4656131" y="6707548"/>
            <a:ext cx="2432310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Kelautan dan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Kemaritiman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798444" y="6689643"/>
            <a:ext cx="505699" cy="308562"/>
          </a:xfrm>
          <a:custGeom>
            <a:avLst/>
            <a:gdLst/>
            <a:ahLst/>
            <a:cxnLst/>
            <a:rect l="l" t="t" r="r" b="b"/>
            <a:pathLst>
              <a:path w="337185" h="205739">
                <a:moveTo>
                  <a:pt x="302387" y="0"/>
                </a:moveTo>
                <a:lnTo>
                  <a:pt x="34290" y="0"/>
                </a:lnTo>
                <a:lnTo>
                  <a:pt x="20949" y="2678"/>
                </a:lnTo>
                <a:lnTo>
                  <a:pt x="10048" y="10001"/>
                </a:lnTo>
                <a:lnTo>
                  <a:pt x="2696" y="20895"/>
                </a:lnTo>
                <a:lnTo>
                  <a:pt x="0" y="34290"/>
                </a:lnTo>
                <a:lnTo>
                  <a:pt x="0" y="171450"/>
                </a:lnTo>
                <a:lnTo>
                  <a:pt x="2696" y="184790"/>
                </a:lnTo>
                <a:lnTo>
                  <a:pt x="10048" y="195691"/>
                </a:lnTo>
                <a:lnTo>
                  <a:pt x="20949" y="203043"/>
                </a:lnTo>
                <a:lnTo>
                  <a:pt x="34290" y="205740"/>
                </a:lnTo>
                <a:lnTo>
                  <a:pt x="302387" y="205740"/>
                </a:lnTo>
                <a:lnTo>
                  <a:pt x="315727" y="203043"/>
                </a:lnTo>
                <a:lnTo>
                  <a:pt x="326628" y="195691"/>
                </a:lnTo>
                <a:lnTo>
                  <a:pt x="333980" y="184790"/>
                </a:lnTo>
                <a:lnTo>
                  <a:pt x="336677" y="171450"/>
                </a:lnTo>
                <a:lnTo>
                  <a:pt x="336677" y="34290"/>
                </a:lnTo>
                <a:lnTo>
                  <a:pt x="333980" y="20895"/>
                </a:lnTo>
                <a:lnTo>
                  <a:pt x="326628" y="10001"/>
                </a:lnTo>
                <a:lnTo>
                  <a:pt x="315727" y="2678"/>
                </a:lnTo>
                <a:lnTo>
                  <a:pt x="3023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1" name="object 131"/>
          <p:cNvSpPr txBox="1"/>
          <p:nvPr/>
        </p:nvSpPr>
        <p:spPr>
          <a:xfrm>
            <a:off x="3980341" y="6707549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5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1549832" y="5897477"/>
            <a:ext cx="2057083" cy="360942"/>
          </a:xfrm>
          <a:custGeom>
            <a:avLst/>
            <a:gdLst/>
            <a:ahLst/>
            <a:cxnLst/>
            <a:rect l="l" t="t" r="r" b="b"/>
            <a:pathLst>
              <a:path w="1371600" h="240664">
                <a:moveTo>
                  <a:pt x="1331087" y="0"/>
                </a:moveTo>
                <a:lnTo>
                  <a:pt x="40005" y="0"/>
                </a:lnTo>
                <a:lnTo>
                  <a:pt x="24431" y="3143"/>
                </a:lnTo>
                <a:lnTo>
                  <a:pt x="11715" y="11715"/>
                </a:lnTo>
                <a:lnTo>
                  <a:pt x="3143" y="24431"/>
                </a:lnTo>
                <a:lnTo>
                  <a:pt x="0" y="40005"/>
                </a:lnTo>
                <a:lnTo>
                  <a:pt x="0" y="200151"/>
                </a:lnTo>
                <a:lnTo>
                  <a:pt x="3143" y="215725"/>
                </a:lnTo>
                <a:lnTo>
                  <a:pt x="11715" y="228441"/>
                </a:lnTo>
                <a:lnTo>
                  <a:pt x="24431" y="237013"/>
                </a:lnTo>
                <a:lnTo>
                  <a:pt x="40005" y="240156"/>
                </a:lnTo>
                <a:lnTo>
                  <a:pt x="1331087" y="240156"/>
                </a:lnTo>
                <a:lnTo>
                  <a:pt x="1346660" y="237013"/>
                </a:lnTo>
                <a:lnTo>
                  <a:pt x="1359376" y="228441"/>
                </a:lnTo>
                <a:lnTo>
                  <a:pt x="1367948" y="215725"/>
                </a:lnTo>
                <a:lnTo>
                  <a:pt x="1371092" y="200151"/>
                </a:lnTo>
                <a:lnTo>
                  <a:pt x="1371092" y="40005"/>
                </a:lnTo>
                <a:lnTo>
                  <a:pt x="1367948" y="24431"/>
                </a:lnTo>
                <a:lnTo>
                  <a:pt x="1359376" y="11715"/>
                </a:lnTo>
                <a:lnTo>
                  <a:pt x="1346660" y="3143"/>
                </a:lnTo>
                <a:lnTo>
                  <a:pt x="133108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3" name="object 133"/>
          <p:cNvSpPr txBox="1"/>
          <p:nvPr/>
        </p:nvSpPr>
        <p:spPr>
          <a:xfrm>
            <a:off x="11799540" y="5053429"/>
            <a:ext cx="1559000" cy="1143582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19047" marR="7619" indent="165711">
              <a:lnSpc>
                <a:spcPct val="165300"/>
              </a:lnSpc>
              <a:spcBef>
                <a:spcPts val="7"/>
              </a:spcBef>
            </a:pPr>
            <a:r>
              <a:rPr sz="1500" b="1" spc="-7" dirty="0">
                <a:latin typeface="Arial"/>
                <a:cs typeface="Arial"/>
              </a:rPr>
              <a:t>Transportasi  Telekomunikasi  Sumber </a:t>
            </a:r>
            <a:r>
              <a:rPr sz="1500" b="1" spc="-15" dirty="0">
                <a:latin typeface="Arial"/>
                <a:cs typeface="Arial"/>
              </a:rPr>
              <a:t>Daya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22" dirty="0">
                <a:latin typeface="Arial"/>
                <a:cs typeface="Arial"/>
              </a:rPr>
              <a:t>Air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0857093" y="5894238"/>
            <a:ext cx="637124" cy="359988"/>
          </a:xfrm>
          <a:custGeom>
            <a:avLst/>
            <a:gdLst/>
            <a:ahLst/>
            <a:cxnLst/>
            <a:rect l="l" t="t" r="r" b="b"/>
            <a:pathLst>
              <a:path w="424815" h="240029">
                <a:moveTo>
                  <a:pt x="384301" y="0"/>
                </a:moveTo>
                <a:lnTo>
                  <a:pt x="40004" y="0"/>
                </a:lnTo>
                <a:lnTo>
                  <a:pt x="24431" y="3143"/>
                </a:lnTo>
                <a:lnTo>
                  <a:pt x="11715" y="11715"/>
                </a:lnTo>
                <a:lnTo>
                  <a:pt x="3143" y="24431"/>
                </a:lnTo>
                <a:lnTo>
                  <a:pt x="0" y="40005"/>
                </a:lnTo>
                <a:lnTo>
                  <a:pt x="0" y="200025"/>
                </a:lnTo>
                <a:lnTo>
                  <a:pt x="3143" y="215598"/>
                </a:lnTo>
                <a:lnTo>
                  <a:pt x="11715" y="228314"/>
                </a:lnTo>
                <a:lnTo>
                  <a:pt x="24431" y="236886"/>
                </a:lnTo>
                <a:lnTo>
                  <a:pt x="40004" y="240030"/>
                </a:lnTo>
                <a:lnTo>
                  <a:pt x="384301" y="240030"/>
                </a:lnTo>
                <a:lnTo>
                  <a:pt x="399875" y="236886"/>
                </a:lnTo>
                <a:lnTo>
                  <a:pt x="412591" y="228314"/>
                </a:lnTo>
                <a:lnTo>
                  <a:pt x="421163" y="215598"/>
                </a:lnTo>
                <a:lnTo>
                  <a:pt x="424306" y="200025"/>
                </a:lnTo>
                <a:lnTo>
                  <a:pt x="424306" y="40005"/>
                </a:lnTo>
                <a:lnTo>
                  <a:pt x="421163" y="24431"/>
                </a:lnTo>
                <a:lnTo>
                  <a:pt x="412591" y="11715"/>
                </a:lnTo>
                <a:lnTo>
                  <a:pt x="399875" y="3143"/>
                </a:lnTo>
                <a:lnTo>
                  <a:pt x="384301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5" name="object 135"/>
          <p:cNvSpPr txBox="1"/>
          <p:nvPr/>
        </p:nvSpPr>
        <p:spPr>
          <a:xfrm>
            <a:off x="11086991" y="5050491"/>
            <a:ext cx="160946" cy="1138429"/>
          </a:xfrm>
          <a:prstGeom prst="rect">
            <a:avLst/>
          </a:prstGeom>
        </p:spPr>
        <p:txBody>
          <a:bodyPr vert="horz" wrap="square" lIns="0" tIns="149519" rIns="0" bIns="0" rtlCol="0">
            <a:spAutoFit/>
          </a:bodyPr>
          <a:lstStyle/>
          <a:p>
            <a:pPr marL="19047">
              <a:spcBef>
                <a:spcPts val="1177"/>
              </a:spcBef>
            </a:pPr>
            <a:r>
              <a:rPr sz="1500" b="1" spc="-7" dirty="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  <a:p>
            <a:pPr marL="21903">
              <a:spcBef>
                <a:spcPts val="1020"/>
              </a:spcBef>
            </a:pPr>
            <a:r>
              <a:rPr sz="1500" b="1" spc="-7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  <a:p>
            <a:pPr marL="35238">
              <a:spcBef>
                <a:spcPts val="1327"/>
              </a:spcBef>
            </a:pPr>
            <a:r>
              <a:rPr sz="1500" b="1" spc="-7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1552501" y="6334035"/>
            <a:ext cx="2057083" cy="520937"/>
          </a:xfrm>
          <a:custGeom>
            <a:avLst/>
            <a:gdLst/>
            <a:ahLst/>
            <a:cxnLst/>
            <a:rect l="l" t="t" r="r" b="b"/>
            <a:pathLst>
              <a:path w="1371600" h="347345">
                <a:moveTo>
                  <a:pt x="1313306" y="0"/>
                </a:moveTo>
                <a:lnTo>
                  <a:pt x="57911" y="0"/>
                </a:lnTo>
                <a:lnTo>
                  <a:pt x="35361" y="4548"/>
                </a:lnTo>
                <a:lnTo>
                  <a:pt x="16954" y="16954"/>
                </a:lnTo>
                <a:lnTo>
                  <a:pt x="4548" y="35361"/>
                </a:lnTo>
                <a:lnTo>
                  <a:pt x="0" y="57911"/>
                </a:lnTo>
                <a:lnTo>
                  <a:pt x="0" y="289432"/>
                </a:lnTo>
                <a:lnTo>
                  <a:pt x="4548" y="311910"/>
                </a:lnTo>
                <a:lnTo>
                  <a:pt x="16954" y="330279"/>
                </a:lnTo>
                <a:lnTo>
                  <a:pt x="35361" y="342671"/>
                </a:lnTo>
                <a:lnTo>
                  <a:pt x="57911" y="347217"/>
                </a:lnTo>
                <a:lnTo>
                  <a:pt x="1313306" y="347217"/>
                </a:lnTo>
                <a:lnTo>
                  <a:pt x="1335784" y="342671"/>
                </a:lnTo>
                <a:lnTo>
                  <a:pt x="1354153" y="330279"/>
                </a:lnTo>
                <a:lnTo>
                  <a:pt x="1366545" y="311910"/>
                </a:lnTo>
                <a:lnTo>
                  <a:pt x="1371091" y="289432"/>
                </a:lnTo>
                <a:lnTo>
                  <a:pt x="1371091" y="57911"/>
                </a:lnTo>
                <a:lnTo>
                  <a:pt x="1366545" y="35361"/>
                </a:lnTo>
                <a:lnTo>
                  <a:pt x="1354153" y="16954"/>
                </a:lnTo>
                <a:lnTo>
                  <a:pt x="1335784" y="4548"/>
                </a:lnTo>
                <a:lnTo>
                  <a:pt x="1313306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7" name="object 137"/>
          <p:cNvSpPr txBox="1"/>
          <p:nvPr/>
        </p:nvSpPr>
        <p:spPr>
          <a:xfrm>
            <a:off x="11850397" y="6343749"/>
            <a:ext cx="1461862" cy="479937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algn="ctr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Perumahan</a:t>
            </a:r>
            <a:r>
              <a:rPr sz="1500" b="1" spc="-97" dirty="0">
                <a:latin typeface="Arial"/>
                <a:cs typeface="Arial"/>
              </a:rPr>
              <a:t> </a:t>
            </a:r>
            <a:r>
              <a:rPr sz="1500" b="1" spc="-7" dirty="0">
                <a:latin typeface="Arial"/>
                <a:cs typeface="Arial"/>
              </a:rPr>
              <a:t>dan</a:t>
            </a:r>
            <a:endParaRPr sz="1500">
              <a:latin typeface="Arial"/>
              <a:cs typeface="Arial"/>
            </a:endParaRPr>
          </a:p>
          <a:p>
            <a:pPr marL="2857" algn="ctr"/>
            <a:r>
              <a:rPr sz="1500" b="1" spc="-7" dirty="0">
                <a:latin typeface="Arial"/>
                <a:cs typeface="Arial"/>
              </a:rPr>
              <a:t>Pemukiman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859950" y="6330798"/>
            <a:ext cx="636172" cy="520937"/>
          </a:xfrm>
          <a:custGeom>
            <a:avLst/>
            <a:gdLst/>
            <a:ahLst/>
            <a:cxnLst/>
            <a:rect l="l" t="t" r="r" b="b"/>
            <a:pathLst>
              <a:path w="424179" h="347345">
                <a:moveTo>
                  <a:pt x="366395" y="0"/>
                </a:moveTo>
                <a:lnTo>
                  <a:pt x="57784" y="0"/>
                </a:lnTo>
                <a:lnTo>
                  <a:pt x="35307" y="4546"/>
                </a:lnTo>
                <a:lnTo>
                  <a:pt x="16938" y="16938"/>
                </a:lnTo>
                <a:lnTo>
                  <a:pt x="4546" y="35307"/>
                </a:lnTo>
                <a:lnTo>
                  <a:pt x="0" y="57785"/>
                </a:lnTo>
                <a:lnTo>
                  <a:pt x="0" y="289306"/>
                </a:lnTo>
                <a:lnTo>
                  <a:pt x="4546" y="311783"/>
                </a:lnTo>
                <a:lnTo>
                  <a:pt x="16938" y="330152"/>
                </a:lnTo>
                <a:lnTo>
                  <a:pt x="35307" y="342544"/>
                </a:lnTo>
                <a:lnTo>
                  <a:pt x="57784" y="347091"/>
                </a:lnTo>
                <a:lnTo>
                  <a:pt x="366395" y="347091"/>
                </a:lnTo>
                <a:lnTo>
                  <a:pt x="388872" y="342544"/>
                </a:lnTo>
                <a:lnTo>
                  <a:pt x="407241" y="330152"/>
                </a:lnTo>
                <a:lnTo>
                  <a:pt x="419633" y="311783"/>
                </a:lnTo>
                <a:lnTo>
                  <a:pt x="424179" y="289306"/>
                </a:lnTo>
                <a:lnTo>
                  <a:pt x="424179" y="57785"/>
                </a:lnTo>
                <a:lnTo>
                  <a:pt x="419633" y="35307"/>
                </a:lnTo>
                <a:lnTo>
                  <a:pt x="407241" y="16938"/>
                </a:lnTo>
                <a:lnTo>
                  <a:pt x="388872" y="4546"/>
                </a:lnTo>
                <a:lnTo>
                  <a:pt x="366395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39" name="object 139"/>
          <p:cNvSpPr txBox="1"/>
          <p:nvPr/>
        </p:nvSpPr>
        <p:spPr>
          <a:xfrm>
            <a:off x="11106229" y="6454795"/>
            <a:ext cx="143805" cy="249104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19047">
              <a:spcBef>
                <a:spcPts val="142"/>
              </a:spcBef>
            </a:pPr>
            <a:r>
              <a:rPr sz="1500" b="1" spc="-7" dirty="0">
                <a:latin typeface="Arial"/>
                <a:cs typeface="Arial"/>
              </a:rPr>
              <a:t>4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4548795" y="4469519"/>
            <a:ext cx="3557038" cy="509748"/>
          </a:xfrm>
          <a:prstGeom prst="rect">
            <a:avLst/>
          </a:prstGeom>
        </p:spPr>
        <p:txBody>
          <a:bodyPr vert="horz" wrap="square" lIns="0" tIns="47618" rIns="0" bIns="0" rtlCol="0">
            <a:spAutoFit/>
          </a:bodyPr>
          <a:lstStyle/>
          <a:p>
            <a:pPr marL="299997" marR="7619" indent="-281902">
              <a:lnSpc>
                <a:spcPts val="1785"/>
              </a:lnSpc>
              <a:spcBef>
                <a:spcPts val="375"/>
              </a:spcBef>
            </a:pPr>
            <a:r>
              <a:rPr sz="1650" b="1" spc="-15" dirty="0">
                <a:latin typeface="Arial"/>
                <a:cs typeface="Arial"/>
              </a:rPr>
              <a:t>PEMBANGUNAN </a:t>
            </a:r>
            <a:r>
              <a:rPr sz="1650" b="1" spc="-7" dirty="0">
                <a:latin typeface="Arial"/>
                <a:cs typeface="Arial"/>
              </a:rPr>
              <a:t>POLITIK, HUKUM,  PERTAHANAN </a:t>
            </a:r>
            <a:r>
              <a:rPr sz="1650" b="1" dirty="0">
                <a:latin typeface="Arial"/>
                <a:cs typeface="Arial"/>
              </a:rPr>
              <a:t>&amp;</a:t>
            </a:r>
            <a:r>
              <a:rPr sz="1650" b="1" spc="37" dirty="0">
                <a:latin typeface="Arial"/>
                <a:cs typeface="Arial"/>
              </a:rPr>
              <a:t> </a:t>
            </a:r>
            <a:r>
              <a:rPr sz="1650" b="1" spc="-7" dirty="0">
                <a:latin typeface="Arial"/>
                <a:cs typeface="Arial"/>
              </a:rPr>
              <a:t>KEAMANAN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3889002" y="4450282"/>
            <a:ext cx="636172" cy="606649"/>
          </a:xfrm>
          <a:custGeom>
            <a:avLst/>
            <a:gdLst/>
            <a:ahLst/>
            <a:cxnLst/>
            <a:rect l="l" t="t" r="r" b="b"/>
            <a:pathLst>
              <a:path w="424179" h="404494">
                <a:moveTo>
                  <a:pt x="356361" y="0"/>
                </a:moveTo>
                <a:lnTo>
                  <a:pt x="67436" y="0"/>
                </a:lnTo>
                <a:lnTo>
                  <a:pt x="41201" y="5304"/>
                </a:lnTo>
                <a:lnTo>
                  <a:pt x="19764" y="19764"/>
                </a:lnTo>
                <a:lnTo>
                  <a:pt x="5304" y="41201"/>
                </a:lnTo>
                <a:lnTo>
                  <a:pt x="0" y="67437"/>
                </a:lnTo>
                <a:lnTo>
                  <a:pt x="0" y="337058"/>
                </a:lnTo>
                <a:lnTo>
                  <a:pt x="5304" y="363347"/>
                </a:lnTo>
                <a:lnTo>
                  <a:pt x="19764" y="384778"/>
                </a:lnTo>
                <a:lnTo>
                  <a:pt x="41201" y="399208"/>
                </a:lnTo>
                <a:lnTo>
                  <a:pt x="67436" y="404495"/>
                </a:lnTo>
                <a:lnTo>
                  <a:pt x="356361" y="404495"/>
                </a:lnTo>
                <a:lnTo>
                  <a:pt x="382650" y="399208"/>
                </a:lnTo>
                <a:lnTo>
                  <a:pt x="404082" y="384778"/>
                </a:lnTo>
                <a:lnTo>
                  <a:pt x="418512" y="363347"/>
                </a:lnTo>
                <a:lnTo>
                  <a:pt x="423799" y="337058"/>
                </a:lnTo>
                <a:lnTo>
                  <a:pt x="423799" y="67437"/>
                </a:lnTo>
                <a:lnTo>
                  <a:pt x="418512" y="41201"/>
                </a:lnTo>
                <a:lnTo>
                  <a:pt x="404082" y="19764"/>
                </a:lnTo>
                <a:lnTo>
                  <a:pt x="382651" y="5304"/>
                </a:lnTo>
                <a:lnTo>
                  <a:pt x="356361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2" name="object 142"/>
          <p:cNvSpPr/>
          <p:nvPr/>
        </p:nvSpPr>
        <p:spPr>
          <a:xfrm>
            <a:off x="242909" y="4505556"/>
            <a:ext cx="496137" cy="4961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3" name="object 143"/>
          <p:cNvSpPr/>
          <p:nvPr/>
        </p:nvSpPr>
        <p:spPr>
          <a:xfrm>
            <a:off x="3801489" y="4570791"/>
            <a:ext cx="335857" cy="3358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4" name="object 144"/>
          <p:cNvSpPr/>
          <p:nvPr/>
        </p:nvSpPr>
        <p:spPr>
          <a:xfrm>
            <a:off x="4122623" y="4523078"/>
            <a:ext cx="239536" cy="38356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5" name="object 145"/>
          <p:cNvSpPr/>
          <p:nvPr/>
        </p:nvSpPr>
        <p:spPr>
          <a:xfrm>
            <a:off x="7800802" y="4505518"/>
            <a:ext cx="435606" cy="4356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6" name="object 146"/>
          <p:cNvSpPr/>
          <p:nvPr/>
        </p:nvSpPr>
        <p:spPr>
          <a:xfrm>
            <a:off x="10834808" y="4450282"/>
            <a:ext cx="635600" cy="6066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7" name="object 147"/>
          <p:cNvSpPr/>
          <p:nvPr/>
        </p:nvSpPr>
        <p:spPr>
          <a:xfrm>
            <a:off x="13974714" y="4522983"/>
            <a:ext cx="464043" cy="4640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8" name="object 148"/>
          <p:cNvSpPr/>
          <p:nvPr/>
        </p:nvSpPr>
        <p:spPr>
          <a:xfrm>
            <a:off x="2391054" y="3455853"/>
            <a:ext cx="471205" cy="47120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9" name="object 149"/>
          <p:cNvSpPr/>
          <p:nvPr/>
        </p:nvSpPr>
        <p:spPr>
          <a:xfrm>
            <a:off x="14788406" y="8650767"/>
            <a:ext cx="453377" cy="45337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1637" y="124115"/>
            <a:ext cx="835224" cy="890093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96197" y="931278"/>
            <a:ext cx="1944793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54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b="1" dirty="0" err="1"/>
              <a:t>Isu</a:t>
            </a:r>
            <a:r>
              <a:rPr kumimoji="1" lang="en-US" altLang="ja-JP" b="1" dirty="0"/>
              <a:t> </a:t>
            </a:r>
            <a:r>
              <a:rPr kumimoji="1" lang="en-US" altLang="ja-JP" b="1" dirty="0" err="1"/>
              <a:t>Strategis</a:t>
            </a:r>
            <a:r>
              <a:rPr kumimoji="1" lang="en-US" altLang="ja-JP" b="1" dirty="0"/>
              <a:t> </a:t>
            </a:r>
            <a:r>
              <a:rPr kumimoji="1" lang="en-US" altLang="ja-JP" b="1" dirty="0" err="1"/>
              <a:t>dan</a:t>
            </a:r>
            <a:r>
              <a:rPr kumimoji="1" lang="en-US" altLang="ja-JP" b="1" dirty="0"/>
              <a:t> </a:t>
            </a:r>
            <a:r>
              <a:rPr kumimoji="1" lang="en-US" altLang="ja-JP" b="1" dirty="0" err="1"/>
              <a:t>Arah</a:t>
            </a:r>
            <a:r>
              <a:rPr kumimoji="1" lang="en-US" altLang="ja-JP" b="1" dirty="0"/>
              <a:t> </a:t>
            </a:r>
            <a:r>
              <a:rPr kumimoji="1" lang="en-US" altLang="ja-JP" b="1" dirty="0" err="1"/>
              <a:t>Kebijakan</a:t>
            </a:r>
            <a:r>
              <a:rPr kumimoji="1" lang="en-US" altLang="ja-JP" b="1" dirty="0"/>
              <a:t> Pembangunan Wilayah </a:t>
            </a:r>
            <a:endParaRPr kumimoji="1" lang="ja-JP" alt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999" y="186624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4299" y="23877"/>
            <a:ext cx="750910" cy="77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574" y="784770"/>
            <a:ext cx="660933" cy="327327"/>
          </a:xfrm>
          <a:prstGeom prst="rect">
            <a:avLst/>
          </a:prstGeom>
        </p:spPr>
        <p:txBody>
          <a:bodyPr vert="horz" wrap="square" lIns="0" tIns="44761" rIns="0" bIns="0" rtlCol="0">
            <a:spAutoFit/>
          </a:bodyPr>
          <a:lstStyle/>
          <a:p>
            <a:pPr marL="19047" marR="7619" indent="42857" defTabSz="1371417">
              <a:lnSpc>
                <a:spcPts val="1050"/>
              </a:lnSpc>
              <a:spcBef>
                <a:spcPts val="352"/>
              </a:spcBef>
            </a:pPr>
            <a:r>
              <a:rPr sz="1050" b="1" spc="-150" dirty="0">
                <a:solidFill>
                  <a:srgbClr val="7E5F00"/>
                </a:solidFill>
                <a:latin typeface="Arial"/>
                <a:cs typeface="Arial"/>
              </a:rPr>
              <a:t>REPUBLIK  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105" dirty="0">
                <a:solidFill>
                  <a:srgbClr val="7E5F00"/>
                </a:solidFill>
                <a:latin typeface="Arial"/>
                <a:cs typeface="Arial"/>
              </a:rPr>
              <a:t>D</a:t>
            </a:r>
            <a:r>
              <a:rPr sz="1050" b="1" spc="-120" dirty="0">
                <a:solidFill>
                  <a:srgbClr val="7E5F00"/>
                </a:solidFill>
                <a:latin typeface="Arial"/>
                <a:cs typeface="Arial"/>
              </a:rPr>
              <a:t>O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202" dirty="0">
                <a:solidFill>
                  <a:srgbClr val="7E5F00"/>
                </a:solidFill>
                <a:latin typeface="Arial"/>
                <a:cs typeface="Arial"/>
              </a:rPr>
              <a:t>E</a:t>
            </a:r>
            <a:r>
              <a:rPr sz="1050" b="1" spc="-217" dirty="0">
                <a:solidFill>
                  <a:srgbClr val="7E5F00"/>
                </a:solidFill>
                <a:latin typeface="Arial"/>
                <a:cs typeface="Arial"/>
              </a:rPr>
              <a:t>S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127" dirty="0">
                <a:solidFill>
                  <a:srgbClr val="7E5F00"/>
                </a:solidFill>
                <a:latin typeface="Arial"/>
                <a:cs typeface="Arial"/>
              </a:rPr>
              <a:t>A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0808" y="1299770"/>
            <a:ext cx="8754981" cy="2884676"/>
          </a:xfrm>
          <a:custGeom>
            <a:avLst/>
            <a:gdLst/>
            <a:ahLst/>
            <a:cxnLst/>
            <a:rect l="l" t="t" r="r" b="b"/>
            <a:pathLst>
              <a:path w="5837555" h="1923414">
                <a:moveTo>
                  <a:pt x="0" y="1922906"/>
                </a:moveTo>
                <a:lnTo>
                  <a:pt x="5837428" y="1922906"/>
                </a:lnTo>
                <a:lnTo>
                  <a:pt x="5837428" y="0"/>
                </a:lnTo>
                <a:lnTo>
                  <a:pt x="0" y="0"/>
                </a:lnTo>
                <a:lnTo>
                  <a:pt x="0" y="192290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808" y="4272636"/>
            <a:ext cx="8754981" cy="3030387"/>
          </a:xfrm>
          <a:custGeom>
            <a:avLst/>
            <a:gdLst/>
            <a:ahLst/>
            <a:cxnLst/>
            <a:rect l="l" t="t" r="r" b="b"/>
            <a:pathLst>
              <a:path w="5837555" h="2020570">
                <a:moveTo>
                  <a:pt x="0" y="2020316"/>
                </a:moveTo>
                <a:lnTo>
                  <a:pt x="5837428" y="2020316"/>
                </a:lnTo>
                <a:lnTo>
                  <a:pt x="5837428" y="0"/>
                </a:lnTo>
                <a:lnTo>
                  <a:pt x="0" y="0"/>
                </a:lnTo>
                <a:lnTo>
                  <a:pt x="0" y="202031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78092" y="1299770"/>
            <a:ext cx="8754981" cy="2884676"/>
          </a:xfrm>
          <a:custGeom>
            <a:avLst/>
            <a:gdLst/>
            <a:ahLst/>
            <a:cxnLst/>
            <a:rect l="l" t="t" r="r" b="b"/>
            <a:pathLst>
              <a:path w="5837555" h="1923414">
                <a:moveTo>
                  <a:pt x="0" y="1922906"/>
                </a:moveTo>
                <a:lnTo>
                  <a:pt x="5837428" y="1922906"/>
                </a:lnTo>
                <a:lnTo>
                  <a:pt x="5837428" y="0"/>
                </a:lnTo>
                <a:lnTo>
                  <a:pt x="0" y="0"/>
                </a:lnTo>
                <a:lnTo>
                  <a:pt x="0" y="192290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278092" y="4272636"/>
            <a:ext cx="8754981" cy="3030387"/>
          </a:xfrm>
          <a:custGeom>
            <a:avLst/>
            <a:gdLst/>
            <a:ahLst/>
            <a:cxnLst/>
            <a:rect l="l" t="t" r="r" b="b"/>
            <a:pathLst>
              <a:path w="5837555" h="2020570">
                <a:moveTo>
                  <a:pt x="0" y="2020316"/>
                </a:moveTo>
                <a:lnTo>
                  <a:pt x="5837428" y="2020316"/>
                </a:lnTo>
                <a:lnTo>
                  <a:pt x="5837428" y="0"/>
                </a:lnTo>
                <a:lnTo>
                  <a:pt x="0" y="0"/>
                </a:lnTo>
                <a:lnTo>
                  <a:pt x="0" y="202031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0807" y="7410581"/>
            <a:ext cx="17622340" cy="2202793"/>
          </a:xfrm>
          <a:custGeom>
            <a:avLst/>
            <a:gdLst/>
            <a:ahLst/>
            <a:cxnLst/>
            <a:rect l="l" t="t" r="r" b="b"/>
            <a:pathLst>
              <a:path w="11750040" h="1468754">
                <a:moveTo>
                  <a:pt x="0" y="1468755"/>
                </a:moveTo>
                <a:lnTo>
                  <a:pt x="11749913" y="1468755"/>
                </a:lnTo>
                <a:lnTo>
                  <a:pt x="11749913" y="0"/>
                </a:lnTo>
                <a:lnTo>
                  <a:pt x="0" y="0"/>
                </a:lnTo>
                <a:lnTo>
                  <a:pt x="0" y="146875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0236" y="1315960"/>
            <a:ext cx="297134" cy="509509"/>
          </a:xfrm>
          <a:custGeom>
            <a:avLst/>
            <a:gdLst/>
            <a:ahLst/>
            <a:cxnLst/>
            <a:rect l="l" t="t" r="r" b="b"/>
            <a:pathLst>
              <a:path w="198120" h="339725">
                <a:moveTo>
                  <a:pt x="98882" y="0"/>
                </a:moveTo>
                <a:lnTo>
                  <a:pt x="0" y="0"/>
                </a:lnTo>
                <a:lnTo>
                  <a:pt x="0" y="339217"/>
                </a:lnTo>
                <a:lnTo>
                  <a:pt x="98882" y="339217"/>
                </a:lnTo>
                <a:lnTo>
                  <a:pt x="197751" y="169672"/>
                </a:lnTo>
                <a:lnTo>
                  <a:pt x="98882" y="0"/>
                </a:lnTo>
                <a:close/>
              </a:path>
            </a:pathLst>
          </a:custGeom>
          <a:solidFill>
            <a:srgbClr val="C3D4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0897" y="1315960"/>
            <a:ext cx="276182" cy="519985"/>
          </a:xfrm>
          <a:custGeom>
            <a:avLst/>
            <a:gdLst/>
            <a:ahLst/>
            <a:cxnLst/>
            <a:rect l="l" t="t" r="r" b="b"/>
            <a:pathLst>
              <a:path w="184150" h="346709">
                <a:moveTo>
                  <a:pt x="91821" y="0"/>
                </a:moveTo>
                <a:lnTo>
                  <a:pt x="0" y="0"/>
                </a:lnTo>
                <a:lnTo>
                  <a:pt x="91821" y="173355"/>
                </a:lnTo>
                <a:lnTo>
                  <a:pt x="0" y="346710"/>
                </a:lnTo>
                <a:lnTo>
                  <a:pt x="91821" y="346710"/>
                </a:lnTo>
                <a:lnTo>
                  <a:pt x="183629" y="173355"/>
                </a:lnTo>
                <a:lnTo>
                  <a:pt x="91821" y="0"/>
                </a:lnTo>
                <a:close/>
              </a:path>
            </a:pathLst>
          </a:custGeom>
          <a:solidFill>
            <a:srgbClr val="7792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0275" y="1397102"/>
            <a:ext cx="5620787" cy="343360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defTabSz="1371417">
              <a:spcBef>
                <a:spcPts val="157"/>
              </a:spcBef>
            </a:pPr>
            <a:r>
              <a:rPr sz="2100" b="1" spc="-315" dirty="0">
                <a:solidFill>
                  <a:prstClr val="black"/>
                </a:solidFill>
                <a:cs typeface="Georgia"/>
              </a:rPr>
              <a:t>PENURUNAN </a:t>
            </a:r>
            <a:r>
              <a:rPr lang="en-US" sz="2100" b="1" spc="-315" dirty="0">
                <a:solidFill>
                  <a:prstClr val="black"/>
                </a:solidFill>
                <a:cs typeface="Georgia"/>
              </a:rPr>
              <a:t>  </a:t>
            </a:r>
            <a:r>
              <a:rPr sz="2100" b="1" spc="-285" dirty="0">
                <a:solidFill>
                  <a:prstClr val="black"/>
                </a:solidFill>
                <a:cs typeface="Georgia"/>
              </a:rPr>
              <a:t>KETIMPANGAN </a:t>
            </a:r>
            <a:r>
              <a:rPr lang="en-US" sz="2100" b="1" spc="-285" dirty="0">
                <a:solidFill>
                  <a:prstClr val="black"/>
                </a:solidFill>
                <a:cs typeface="Georgia"/>
              </a:rPr>
              <a:t>  </a:t>
            </a:r>
            <a:r>
              <a:rPr sz="2100" b="1" spc="-285" dirty="0">
                <a:solidFill>
                  <a:prstClr val="black"/>
                </a:solidFill>
                <a:cs typeface="Georgia"/>
              </a:rPr>
              <a:t>ANTAR</a:t>
            </a:r>
            <a:r>
              <a:rPr sz="2100" b="1" spc="-135" dirty="0">
                <a:solidFill>
                  <a:prstClr val="black"/>
                </a:solidFill>
                <a:cs typeface="Georgia"/>
              </a:rPr>
              <a:t> </a:t>
            </a:r>
            <a:r>
              <a:rPr lang="en-US" sz="2100" b="1" spc="-135" dirty="0">
                <a:solidFill>
                  <a:prstClr val="black"/>
                </a:solidFill>
                <a:cs typeface="Georgia"/>
              </a:rPr>
              <a:t> </a:t>
            </a:r>
            <a:r>
              <a:rPr sz="2100" b="1" spc="-337" dirty="0">
                <a:solidFill>
                  <a:prstClr val="black"/>
                </a:solidFill>
                <a:cs typeface="Georgia"/>
              </a:rPr>
              <a:t>WILAYAH</a:t>
            </a:r>
            <a:endParaRPr sz="2100" dirty="0">
              <a:solidFill>
                <a:prstClr val="black"/>
              </a:solidFill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292566" y="1315960"/>
            <a:ext cx="297134" cy="509509"/>
          </a:xfrm>
          <a:custGeom>
            <a:avLst/>
            <a:gdLst/>
            <a:ahLst/>
            <a:cxnLst/>
            <a:rect l="l" t="t" r="r" b="b"/>
            <a:pathLst>
              <a:path w="198120" h="339725">
                <a:moveTo>
                  <a:pt x="98805" y="0"/>
                </a:moveTo>
                <a:lnTo>
                  <a:pt x="0" y="0"/>
                </a:lnTo>
                <a:lnTo>
                  <a:pt x="0" y="339217"/>
                </a:lnTo>
                <a:lnTo>
                  <a:pt x="98805" y="339217"/>
                </a:lnTo>
                <a:lnTo>
                  <a:pt x="197738" y="169672"/>
                </a:lnTo>
                <a:lnTo>
                  <a:pt x="98805" y="0"/>
                </a:lnTo>
                <a:close/>
              </a:path>
            </a:pathLst>
          </a:custGeom>
          <a:solidFill>
            <a:srgbClr val="C3D4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83227" y="1315960"/>
            <a:ext cx="276182" cy="519985"/>
          </a:xfrm>
          <a:custGeom>
            <a:avLst/>
            <a:gdLst/>
            <a:ahLst/>
            <a:cxnLst/>
            <a:rect l="l" t="t" r="r" b="b"/>
            <a:pathLst>
              <a:path w="184150" h="346709">
                <a:moveTo>
                  <a:pt x="91821" y="0"/>
                </a:moveTo>
                <a:lnTo>
                  <a:pt x="0" y="0"/>
                </a:lnTo>
                <a:lnTo>
                  <a:pt x="91821" y="173355"/>
                </a:lnTo>
                <a:lnTo>
                  <a:pt x="0" y="346710"/>
                </a:lnTo>
                <a:lnTo>
                  <a:pt x="91821" y="346710"/>
                </a:lnTo>
                <a:lnTo>
                  <a:pt x="183641" y="173355"/>
                </a:lnTo>
                <a:lnTo>
                  <a:pt x="91821" y="0"/>
                </a:lnTo>
                <a:close/>
              </a:path>
            </a:pathLst>
          </a:custGeom>
          <a:solidFill>
            <a:srgbClr val="7792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43595" y="1397102"/>
            <a:ext cx="3438947" cy="343360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defTabSz="1371417">
              <a:spcBef>
                <a:spcPts val="157"/>
              </a:spcBef>
            </a:pPr>
            <a:r>
              <a:rPr sz="2100" b="1" spc="-285" dirty="0">
                <a:solidFill>
                  <a:prstClr val="black"/>
                </a:solidFill>
                <a:cs typeface="Georgia"/>
              </a:rPr>
              <a:t>PENGELOLAAN</a:t>
            </a:r>
            <a:r>
              <a:rPr sz="2100" b="1" spc="-135" dirty="0">
                <a:solidFill>
                  <a:prstClr val="black"/>
                </a:solidFill>
                <a:cs typeface="Georgia"/>
              </a:rPr>
              <a:t> </a:t>
            </a:r>
            <a:r>
              <a:rPr lang="en-US" sz="2100" b="1" spc="-135" dirty="0">
                <a:solidFill>
                  <a:prstClr val="black"/>
                </a:solidFill>
                <a:cs typeface="Georgia"/>
              </a:rPr>
              <a:t> </a:t>
            </a:r>
            <a:r>
              <a:rPr sz="2100" b="1" spc="-277" dirty="0">
                <a:solidFill>
                  <a:prstClr val="black"/>
                </a:solidFill>
                <a:cs typeface="Georgia"/>
              </a:rPr>
              <a:t>URBANISASI</a:t>
            </a:r>
            <a:endParaRPr sz="2100" dirty="0">
              <a:solidFill>
                <a:prstClr val="black"/>
              </a:solidFill>
              <a:cs typeface="Georg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0236" y="4271113"/>
            <a:ext cx="297134" cy="509509"/>
          </a:xfrm>
          <a:custGeom>
            <a:avLst/>
            <a:gdLst/>
            <a:ahLst/>
            <a:cxnLst/>
            <a:rect l="l" t="t" r="r" b="b"/>
            <a:pathLst>
              <a:path w="198120" h="339725">
                <a:moveTo>
                  <a:pt x="98882" y="0"/>
                </a:moveTo>
                <a:lnTo>
                  <a:pt x="0" y="0"/>
                </a:lnTo>
                <a:lnTo>
                  <a:pt x="0" y="339343"/>
                </a:lnTo>
                <a:lnTo>
                  <a:pt x="98882" y="339343"/>
                </a:lnTo>
                <a:lnTo>
                  <a:pt x="197751" y="169672"/>
                </a:lnTo>
                <a:lnTo>
                  <a:pt x="98882" y="0"/>
                </a:lnTo>
                <a:close/>
              </a:path>
            </a:pathLst>
          </a:custGeom>
          <a:solidFill>
            <a:srgbClr val="C3D4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897" y="4271112"/>
            <a:ext cx="276182" cy="519985"/>
          </a:xfrm>
          <a:custGeom>
            <a:avLst/>
            <a:gdLst/>
            <a:ahLst/>
            <a:cxnLst/>
            <a:rect l="l" t="t" r="r" b="b"/>
            <a:pathLst>
              <a:path w="184150" h="346710">
                <a:moveTo>
                  <a:pt x="91821" y="0"/>
                </a:moveTo>
                <a:lnTo>
                  <a:pt x="0" y="0"/>
                </a:lnTo>
                <a:lnTo>
                  <a:pt x="91821" y="173354"/>
                </a:lnTo>
                <a:lnTo>
                  <a:pt x="0" y="346710"/>
                </a:lnTo>
                <a:lnTo>
                  <a:pt x="91821" y="346710"/>
                </a:lnTo>
                <a:lnTo>
                  <a:pt x="183629" y="173354"/>
                </a:lnTo>
                <a:lnTo>
                  <a:pt x="91821" y="0"/>
                </a:lnTo>
                <a:close/>
              </a:path>
            </a:pathLst>
          </a:custGeom>
          <a:solidFill>
            <a:srgbClr val="7792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0275" y="4352939"/>
            <a:ext cx="5623645" cy="343360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defTabSz="1371417">
              <a:spcBef>
                <a:spcPts val="157"/>
              </a:spcBef>
            </a:pPr>
            <a:r>
              <a:rPr sz="2100" b="1" spc="-322" dirty="0">
                <a:solidFill>
                  <a:prstClr val="black"/>
                </a:solidFill>
                <a:cs typeface="Georgia"/>
              </a:rPr>
              <a:t>PENGUATAN </a:t>
            </a:r>
            <a:r>
              <a:rPr lang="en-US" sz="2100" b="1" spc="-322" dirty="0">
                <a:solidFill>
                  <a:prstClr val="black"/>
                </a:solidFill>
                <a:cs typeface="Georgia"/>
              </a:rPr>
              <a:t>  </a:t>
            </a:r>
            <a:r>
              <a:rPr sz="2100" b="1" spc="-262" dirty="0">
                <a:solidFill>
                  <a:prstClr val="black"/>
                </a:solidFill>
                <a:cs typeface="Georgia"/>
              </a:rPr>
              <a:t>PUSAT </a:t>
            </a:r>
            <a:r>
              <a:rPr lang="en-US" sz="2100" b="1" spc="-262" dirty="0">
                <a:solidFill>
                  <a:prstClr val="black"/>
                </a:solidFill>
                <a:cs typeface="Georgia"/>
              </a:rPr>
              <a:t> </a:t>
            </a:r>
            <a:r>
              <a:rPr sz="2100" b="1" spc="-292" dirty="0">
                <a:solidFill>
                  <a:prstClr val="black"/>
                </a:solidFill>
                <a:cs typeface="Georgia"/>
              </a:rPr>
              <a:t>PERTUMBUHAN</a:t>
            </a:r>
            <a:r>
              <a:rPr sz="2100" b="1" spc="-165" dirty="0">
                <a:solidFill>
                  <a:prstClr val="black"/>
                </a:solidFill>
                <a:cs typeface="Georgia"/>
              </a:rPr>
              <a:t> </a:t>
            </a:r>
            <a:r>
              <a:rPr lang="en-US" sz="2100" b="1" spc="-165" dirty="0">
                <a:solidFill>
                  <a:prstClr val="black"/>
                </a:solidFill>
                <a:cs typeface="Georgia"/>
              </a:rPr>
              <a:t> </a:t>
            </a:r>
            <a:r>
              <a:rPr sz="2100" b="1" spc="-337" dirty="0">
                <a:solidFill>
                  <a:prstClr val="black"/>
                </a:solidFill>
                <a:cs typeface="Georgia"/>
              </a:rPr>
              <a:t>WILAYAH</a:t>
            </a:r>
            <a:endParaRPr sz="2100" dirty="0">
              <a:solidFill>
                <a:prstClr val="black"/>
              </a:solidFill>
              <a:cs typeface="Georg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292566" y="4271113"/>
            <a:ext cx="297134" cy="509509"/>
          </a:xfrm>
          <a:custGeom>
            <a:avLst/>
            <a:gdLst/>
            <a:ahLst/>
            <a:cxnLst/>
            <a:rect l="l" t="t" r="r" b="b"/>
            <a:pathLst>
              <a:path w="198120" h="339725">
                <a:moveTo>
                  <a:pt x="98805" y="0"/>
                </a:moveTo>
                <a:lnTo>
                  <a:pt x="0" y="0"/>
                </a:lnTo>
                <a:lnTo>
                  <a:pt x="0" y="339343"/>
                </a:lnTo>
                <a:lnTo>
                  <a:pt x="98805" y="339343"/>
                </a:lnTo>
                <a:lnTo>
                  <a:pt x="197738" y="169672"/>
                </a:lnTo>
                <a:lnTo>
                  <a:pt x="98805" y="0"/>
                </a:lnTo>
                <a:close/>
              </a:path>
            </a:pathLst>
          </a:custGeom>
          <a:solidFill>
            <a:srgbClr val="C3D4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483227" y="4271112"/>
            <a:ext cx="276182" cy="519985"/>
          </a:xfrm>
          <a:custGeom>
            <a:avLst/>
            <a:gdLst/>
            <a:ahLst/>
            <a:cxnLst/>
            <a:rect l="l" t="t" r="r" b="b"/>
            <a:pathLst>
              <a:path w="184150" h="346710">
                <a:moveTo>
                  <a:pt x="91821" y="0"/>
                </a:moveTo>
                <a:lnTo>
                  <a:pt x="0" y="0"/>
                </a:lnTo>
                <a:lnTo>
                  <a:pt x="91821" y="173354"/>
                </a:lnTo>
                <a:lnTo>
                  <a:pt x="0" y="346710"/>
                </a:lnTo>
                <a:lnTo>
                  <a:pt x="91821" y="346710"/>
                </a:lnTo>
                <a:lnTo>
                  <a:pt x="183641" y="173354"/>
                </a:lnTo>
                <a:lnTo>
                  <a:pt x="91821" y="0"/>
                </a:lnTo>
                <a:close/>
              </a:path>
            </a:pathLst>
          </a:custGeom>
          <a:solidFill>
            <a:srgbClr val="7792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0236" y="7404353"/>
            <a:ext cx="297134" cy="509509"/>
          </a:xfrm>
          <a:custGeom>
            <a:avLst/>
            <a:gdLst/>
            <a:ahLst/>
            <a:cxnLst/>
            <a:rect l="l" t="t" r="r" b="b"/>
            <a:pathLst>
              <a:path w="198120" h="339725">
                <a:moveTo>
                  <a:pt x="98882" y="0"/>
                </a:moveTo>
                <a:lnTo>
                  <a:pt x="0" y="0"/>
                </a:lnTo>
                <a:lnTo>
                  <a:pt x="0" y="339343"/>
                </a:lnTo>
                <a:lnTo>
                  <a:pt x="98882" y="339343"/>
                </a:lnTo>
                <a:lnTo>
                  <a:pt x="197751" y="169671"/>
                </a:lnTo>
                <a:lnTo>
                  <a:pt x="98882" y="0"/>
                </a:lnTo>
                <a:close/>
              </a:path>
            </a:pathLst>
          </a:custGeom>
          <a:solidFill>
            <a:srgbClr val="C3D4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0897" y="7404352"/>
            <a:ext cx="276182" cy="519985"/>
          </a:xfrm>
          <a:custGeom>
            <a:avLst/>
            <a:gdLst/>
            <a:ahLst/>
            <a:cxnLst/>
            <a:rect l="l" t="t" r="r" b="b"/>
            <a:pathLst>
              <a:path w="184150" h="346710">
                <a:moveTo>
                  <a:pt x="91821" y="0"/>
                </a:moveTo>
                <a:lnTo>
                  <a:pt x="0" y="0"/>
                </a:lnTo>
                <a:lnTo>
                  <a:pt x="91821" y="173354"/>
                </a:lnTo>
                <a:lnTo>
                  <a:pt x="0" y="346709"/>
                </a:lnTo>
                <a:lnTo>
                  <a:pt x="91821" y="346709"/>
                </a:lnTo>
                <a:lnTo>
                  <a:pt x="183629" y="173354"/>
                </a:lnTo>
                <a:lnTo>
                  <a:pt x="91821" y="0"/>
                </a:lnTo>
                <a:close/>
              </a:path>
            </a:pathLst>
          </a:custGeom>
          <a:solidFill>
            <a:srgbClr val="77923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14477" y="2016511"/>
            <a:ext cx="6298863" cy="2172708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283807" marR="7619" indent="-264760" defTabSz="1371417">
              <a:spcBef>
                <a:spcPts val="142"/>
              </a:spcBef>
              <a:buFont typeface="Arial"/>
              <a:buChar char="•"/>
              <a:tabLst>
                <a:tab pos="284760" algn="l"/>
              </a:tabLst>
            </a:pPr>
            <a:r>
              <a:rPr sz="2000" spc="-60" dirty="0">
                <a:solidFill>
                  <a:prstClr val="black"/>
                </a:solidFill>
                <a:cs typeface="Georgia"/>
              </a:rPr>
              <a:t>Kemiskinan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di </a:t>
            </a:r>
            <a:r>
              <a:rPr sz="2000" spc="-112" dirty="0">
                <a:solidFill>
                  <a:prstClr val="black"/>
                </a:solidFill>
                <a:cs typeface="Georgia"/>
              </a:rPr>
              <a:t>KTI </a:t>
            </a:r>
            <a:r>
              <a:rPr sz="2000" spc="7" dirty="0">
                <a:solidFill>
                  <a:prstClr val="black"/>
                </a:solidFill>
                <a:cs typeface="Georgia"/>
              </a:rPr>
              <a:t>(18,01%)*, </a:t>
            </a:r>
            <a:r>
              <a:rPr sz="2000" spc="-127" dirty="0">
                <a:solidFill>
                  <a:prstClr val="black"/>
                </a:solidFill>
                <a:cs typeface="Georgia"/>
              </a:rPr>
              <a:t>KBI </a:t>
            </a:r>
            <a:r>
              <a:rPr sz="2000" spc="-7" dirty="0">
                <a:solidFill>
                  <a:prstClr val="black"/>
                </a:solidFill>
                <a:cs typeface="Georgia"/>
              </a:rPr>
              <a:t>(10,33%)*,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perdesaan  </a:t>
            </a:r>
            <a:r>
              <a:rPr sz="2000" spc="22" dirty="0">
                <a:solidFill>
                  <a:prstClr val="black"/>
                </a:solidFill>
                <a:cs typeface="Georgia"/>
              </a:rPr>
              <a:t>(13.47%)*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perkotaan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(7,20%)*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</a:t>
            </a:r>
            <a:r>
              <a:rPr sz="2000" spc="3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tinggi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83807" indent="-264760" defTabSz="1371417">
              <a:buFont typeface="Arial"/>
              <a:buChar char="•"/>
              <a:tabLst>
                <a:tab pos="284760" algn="l"/>
              </a:tabLst>
            </a:pPr>
            <a:r>
              <a:rPr sz="2000" spc="-60" dirty="0">
                <a:solidFill>
                  <a:prstClr val="black"/>
                </a:solidFill>
                <a:cs typeface="Georgia"/>
              </a:rPr>
              <a:t>Ketimpangan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Pendapatan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Perdesaan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(0,324)</a:t>
            </a:r>
            <a:r>
              <a:rPr sz="2000" spc="171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-Perkotaan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83807" defTabSz="1371417">
              <a:spcBef>
                <a:spcPts val="7"/>
              </a:spcBef>
            </a:pPr>
            <a:r>
              <a:rPr sz="2000" spc="-52" dirty="0">
                <a:solidFill>
                  <a:prstClr val="black"/>
                </a:solidFill>
                <a:cs typeface="Georgia"/>
              </a:rPr>
              <a:t>(0,4)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83807" marR="412378" indent="-264760" defTabSz="1371417">
              <a:buFont typeface="Arial"/>
              <a:buChar char="•"/>
              <a:tabLst>
                <a:tab pos="284760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Konsentrasi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kegiatan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ekonomi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di </a:t>
            </a:r>
            <a:r>
              <a:rPr sz="2000" spc="-127" dirty="0">
                <a:solidFill>
                  <a:prstClr val="black"/>
                </a:solidFill>
                <a:cs typeface="Georgia"/>
              </a:rPr>
              <a:t>KBI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terutama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Pulau  </a:t>
            </a:r>
            <a:r>
              <a:rPr sz="2000" spc="-120" dirty="0">
                <a:solidFill>
                  <a:prstClr val="black"/>
                </a:solidFill>
                <a:cs typeface="Georgia"/>
              </a:rPr>
              <a:t>Jawa</a:t>
            </a:r>
            <a:endParaRPr sz="2000" dirty="0">
              <a:solidFill>
                <a:prstClr val="black"/>
              </a:solidFill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1219" y="2222981"/>
            <a:ext cx="1540792" cy="15409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2589" y="8053857"/>
            <a:ext cx="1473899" cy="14737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7810" y="5158133"/>
            <a:ext cx="1644675" cy="1624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14478" y="5043279"/>
            <a:ext cx="6245530" cy="2172708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283807" marR="17143" indent="-264760" defTabSz="1371417">
              <a:spcBef>
                <a:spcPts val="142"/>
              </a:spcBef>
              <a:buFont typeface="Arial"/>
              <a:buChar char="•"/>
              <a:tabLst>
                <a:tab pos="284760" algn="l"/>
              </a:tabLst>
            </a:pPr>
            <a:r>
              <a:rPr sz="2000" spc="-52" dirty="0">
                <a:solidFill>
                  <a:prstClr val="black"/>
                </a:solidFill>
                <a:cs typeface="Georgia"/>
              </a:rPr>
              <a:t>Tingkat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keberhasilan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Pusat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Pertumbuhan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Baru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yang 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rendah </a:t>
            </a:r>
            <a:r>
              <a:rPr sz="2000" spc="120" dirty="0">
                <a:solidFill>
                  <a:prstClr val="black"/>
                </a:solidFill>
                <a:cs typeface="Georgia"/>
              </a:rPr>
              <a:t>(1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dari </a:t>
            </a:r>
            <a:r>
              <a:rPr sz="2000" spc="112" dirty="0">
                <a:solidFill>
                  <a:prstClr val="black"/>
                </a:solidFill>
                <a:cs typeface="Georgia"/>
              </a:rPr>
              <a:t>12 </a:t>
            </a:r>
            <a:r>
              <a:rPr sz="2000" spc="-142" dirty="0">
                <a:solidFill>
                  <a:prstClr val="black"/>
                </a:solidFill>
                <a:cs typeface="Georgia"/>
              </a:rPr>
              <a:t>KEK,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4 dari </a:t>
            </a:r>
            <a:r>
              <a:rPr sz="2000" spc="105" dirty="0">
                <a:solidFill>
                  <a:prstClr val="black"/>
                </a:solidFill>
                <a:cs typeface="Georgia"/>
              </a:rPr>
              <a:t>14 </a:t>
            </a:r>
            <a:r>
              <a:rPr sz="2000" spc="-135" dirty="0">
                <a:solidFill>
                  <a:prstClr val="black"/>
                </a:solidFill>
                <a:cs typeface="Georgia"/>
              </a:rPr>
              <a:t>KI,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2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dari 4 </a:t>
            </a:r>
            <a:r>
              <a:rPr sz="2000" spc="-112" dirty="0">
                <a:solidFill>
                  <a:prstClr val="black"/>
                </a:solidFill>
                <a:cs typeface="Georgia"/>
              </a:rPr>
              <a:t>KPBPB,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 </a:t>
            </a:r>
            <a:r>
              <a:rPr sz="2000" spc="52" dirty="0">
                <a:solidFill>
                  <a:prstClr val="black"/>
                </a:solidFill>
                <a:cs typeface="Georgia"/>
              </a:rPr>
              <a:t>10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Destinasi</a:t>
            </a:r>
            <a:r>
              <a:rPr sz="2000" spc="-6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Wisata)</a:t>
            </a:r>
            <a:endParaRPr sz="2000">
              <a:solidFill>
                <a:prstClr val="black"/>
              </a:solidFill>
              <a:cs typeface="Georgia"/>
            </a:endParaRPr>
          </a:p>
          <a:p>
            <a:pPr marL="283807" marR="7619" indent="-264760" defTabSz="1371417">
              <a:buFont typeface="Arial"/>
              <a:buChar char="•"/>
              <a:tabLst>
                <a:tab pos="284760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Konektivitas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dari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menuju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Pusat-Pusat Pertumbuhan 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 lemah</a:t>
            </a:r>
            <a:endParaRPr sz="2000">
              <a:solidFill>
                <a:prstClr val="black"/>
              </a:solidFill>
              <a:cs typeface="Georgia"/>
            </a:endParaRPr>
          </a:p>
          <a:p>
            <a:pPr marL="283807" indent="-264760" defTabSz="1371417">
              <a:buFont typeface="Arial"/>
              <a:buChar char="•"/>
              <a:tabLst>
                <a:tab pos="284760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Kawasan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Strategis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Kabupaten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belum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berkembang</a:t>
            </a:r>
            <a:endParaRPr sz="2000">
              <a:solidFill>
                <a:prstClr val="black"/>
              </a:solidFill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9610" y="7299411"/>
            <a:ext cx="16735699" cy="2696540"/>
          </a:xfrm>
          <a:prstGeom prst="rect">
            <a:avLst/>
          </a:prstGeom>
        </p:spPr>
        <p:txBody>
          <a:bodyPr vert="horz" wrap="square" lIns="0" tIns="206661" rIns="0" bIns="0" rtlCol="0">
            <a:spAutoFit/>
          </a:bodyPr>
          <a:lstStyle/>
          <a:p>
            <a:pPr marL="699042" defTabSz="1371417">
              <a:spcBef>
                <a:spcPts val="1627"/>
              </a:spcBef>
            </a:pPr>
            <a:r>
              <a:rPr sz="2000" b="1" spc="-315" dirty="0">
                <a:solidFill>
                  <a:prstClr val="black"/>
                </a:solidFill>
                <a:cs typeface="Georgia"/>
              </a:rPr>
              <a:t>PEMENUHAN</a:t>
            </a:r>
            <a:r>
              <a:rPr lang="en-US" sz="2000" b="1" spc="-315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15" dirty="0">
                <a:solidFill>
                  <a:prstClr val="black"/>
                </a:solidFill>
                <a:cs typeface="Georgia"/>
              </a:rPr>
              <a:t> PELAYANAN</a:t>
            </a:r>
            <a:r>
              <a:rPr lang="en-US" sz="2000" b="1" spc="-315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15" dirty="0">
                <a:solidFill>
                  <a:prstClr val="black"/>
                </a:solidFill>
                <a:cs typeface="Georgia"/>
              </a:rPr>
              <a:t> </a:t>
            </a:r>
            <a:r>
              <a:rPr sz="2000" b="1" spc="-285" dirty="0">
                <a:solidFill>
                  <a:prstClr val="black"/>
                </a:solidFill>
                <a:cs typeface="Georgia"/>
              </a:rPr>
              <a:t>DASAR</a:t>
            </a:r>
            <a:r>
              <a:rPr lang="en-US" sz="2000" b="1" spc="-285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285" dirty="0">
                <a:solidFill>
                  <a:prstClr val="black"/>
                </a:solidFill>
                <a:cs typeface="Georgia"/>
              </a:rPr>
              <a:t> </a:t>
            </a:r>
            <a:r>
              <a:rPr sz="2000" b="1" spc="-300" dirty="0">
                <a:solidFill>
                  <a:prstClr val="black"/>
                </a:solidFill>
                <a:cs typeface="Georgia"/>
              </a:rPr>
              <a:t>DAN</a:t>
            </a:r>
            <a:r>
              <a:rPr lang="en-US" sz="2000" b="1" spc="-300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00" dirty="0">
                <a:solidFill>
                  <a:prstClr val="black"/>
                </a:solidFill>
                <a:cs typeface="Georgia"/>
              </a:rPr>
              <a:t> PENINGKATAN </a:t>
            </a:r>
            <a:r>
              <a:rPr lang="en-US" sz="2000" b="1" spc="-300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60" dirty="0">
                <a:solidFill>
                  <a:prstClr val="black"/>
                </a:solidFill>
                <a:cs typeface="Georgia"/>
              </a:rPr>
              <a:t>DAYA</a:t>
            </a:r>
            <a:r>
              <a:rPr lang="en-US" sz="2000" b="1" spc="-360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60" dirty="0">
                <a:solidFill>
                  <a:prstClr val="black"/>
                </a:solidFill>
                <a:cs typeface="Georgia"/>
              </a:rPr>
              <a:t> </a:t>
            </a:r>
            <a:r>
              <a:rPr sz="2000" b="1" spc="-285" dirty="0">
                <a:solidFill>
                  <a:prstClr val="black"/>
                </a:solidFill>
                <a:cs typeface="Georgia"/>
              </a:rPr>
              <a:t>SAING</a:t>
            </a:r>
            <a:r>
              <a:rPr sz="2000" b="1" spc="-262" dirty="0">
                <a:solidFill>
                  <a:prstClr val="black"/>
                </a:solidFill>
                <a:cs typeface="Georgia"/>
              </a:rPr>
              <a:t> </a:t>
            </a:r>
            <a:r>
              <a:rPr lang="en-US" sz="2000" b="1" spc="-262" dirty="0">
                <a:solidFill>
                  <a:prstClr val="black"/>
                </a:solidFill>
                <a:cs typeface="Georgia"/>
              </a:rPr>
              <a:t>  </a:t>
            </a:r>
            <a:r>
              <a:rPr sz="2000" b="1" spc="-300" dirty="0">
                <a:solidFill>
                  <a:prstClr val="black"/>
                </a:solidFill>
                <a:cs typeface="Georgia"/>
              </a:rPr>
              <a:t>DAERAH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519027" indent="-265712" defTabSz="1371417">
              <a:spcBef>
                <a:spcPts val="1365"/>
              </a:spcBef>
              <a:buFont typeface="Arial"/>
              <a:buChar char="•"/>
              <a:tabLst>
                <a:tab pos="2519979" algn="l"/>
              </a:tabLst>
            </a:pPr>
            <a:r>
              <a:rPr sz="2000" spc="-37" dirty="0">
                <a:solidFill>
                  <a:prstClr val="black"/>
                </a:solidFill>
                <a:cs typeface="Georgia"/>
              </a:rPr>
              <a:t>Akses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kualitas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pelayanan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dasar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terbatas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(perumahan layak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baru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37,8%*,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air </a:t>
            </a:r>
            <a:r>
              <a:rPr sz="2000" spc="-75" dirty="0">
                <a:solidFill>
                  <a:prstClr val="black"/>
                </a:solidFill>
                <a:cs typeface="Georgia"/>
              </a:rPr>
              <a:t>minum </a:t>
            </a:r>
            <a:r>
              <a:rPr sz="2000" dirty="0">
                <a:solidFill>
                  <a:prstClr val="black"/>
                </a:solidFill>
                <a:cs typeface="Georgia"/>
              </a:rPr>
              <a:t>72%*,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sanitasi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layak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67,5%*,</a:t>
            </a:r>
            <a:r>
              <a:rPr sz="2000" spc="39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dsb)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519027" marR="7619" indent="-265712" defTabSz="1371417">
              <a:buFont typeface="Arial"/>
              <a:buChar char="•"/>
              <a:tabLst>
                <a:tab pos="2519979" algn="l"/>
              </a:tabLst>
            </a:pPr>
            <a:r>
              <a:rPr sz="2000" spc="-52" dirty="0">
                <a:solidFill>
                  <a:prstClr val="black"/>
                </a:solidFill>
                <a:cs typeface="Georgia"/>
              </a:rPr>
              <a:t>Ketergantungan </a:t>
            </a:r>
            <a:r>
              <a:rPr sz="2000" spc="-120" dirty="0">
                <a:solidFill>
                  <a:prstClr val="black"/>
                </a:solidFill>
                <a:cs typeface="Georgia"/>
              </a:rPr>
              <a:t>APBD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terhadap </a:t>
            </a:r>
            <a:r>
              <a:rPr sz="2000" spc="-90" dirty="0">
                <a:solidFill>
                  <a:prstClr val="black"/>
                </a:solidFill>
                <a:cs typeface="Georgia"/>
              </a:rPr>
              <a:t>Dana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Transfer yang tinggi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(rata-rata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&gt;70% </a:t>
            </a:r>
            <a:r>
              <a:rPr sz="2000" spc="-120" dirty="0">
                <a:solidFill>
                  <a:prstClr val="black"/>
                </a:solidFill>
                <a:cs typeface="Georgia"/>
              </a:rPr>
              <a:t>APBD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Kab/Kota dan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&gt;50% </a:t>
            </a:r>
            <a:r>
              <a:rPr sz="2000" spc="-120" dirty="0">
                <a:solidFill>
                  <a:prstClr val="black"/>
                </a:solidFill>
                <a:cs typeface="Georgia"/>
              </a:rPr>
              <a:t>APBD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Provinsi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dari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Pusat)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serta 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sumber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Pendanaan </a:t>
            </a:r>
            <a:r>
              <a:rPr sz="2000" spc="-90" dirty="0">
                <a:solidFill>
                  <a:prstClr val="black"/>
                </a:solidFill>
                <a:cs typeface="Georgia"/>
              </a:rPr>
              <a:t>Non </a:t>
            </a:r>
            <a:r>
              <a:rPr sz="2000" spc="-120" dirty="0">
                <a:solidFill>
                  <a:prstClr val="black"/>
                </a:solidFill>
                <a:cs typeface="Georgia"/>
              </a:rPr>
              <a:t>APBN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kurang</a:t>
            </a:r>
            <a:r>
              <a:rPr sz="2000" spc="-142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optimal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519027" indent="-265712" defTabSz="1371417">
              <a:buFont typeface="Arial"/>
              <a:buChar char="•"/>
              <a:tabLst>
                <a:tab pos="2519979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Peraturan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Perundangan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belum harmonis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serta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Kerjasama dan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Inovasi Daerah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belum</a:t>
            </a:r>
            <a:r>
              <a:rPr sz="2000" spc="232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berkembang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2519027" indent="-265712" defTabSz="1371417">
              <a:buFont typeface="Arial"/>
              <a:buChar char="•"/>
              <a:tabLst>
                <a:tab pos="2519979" algn="l"/>
              </a:tabLst>
            </a:pPr>
            <a:r>
              <a:rPr sz="2000" spc="-30" dirty="0">
                <a:solidFill>
                  <a:prstClr val="black"/>
                </a:solidFill>
                <a:cs typeface="Georgia"/>
              </a:rPr>
              <a:t>Proses perizinan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lama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berbiaya</a:t>
            </a:r>
            <a:r>
              <a:rPr sz="2000" spc="120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tinggi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19047" defTabSz="1371417">
              <a:spcBef>
                <a:spcPts val="1200"/>
              </a:spcBef>
            </a:pPr>
            <a:r>
              <a:rPr sz="2000" i="1" spc="-75" dirty="0">
                <a:solidFill>
                  <a:prstClr val="black"/>
                </a:solidFill>
                <a:cs typeface="Arial"/>
              </a:rPr>
              <a:t>Catatan: </a:t>
            </a:r>
            <a:r>
              <a:rPr sz="2000" i="1" spc="-37" dirty="0">
                <a:solidFill>
                  <a:prstClr val="black"/>
                </a:solidFill>
                <a:cs typeface="Arial"/>
              </a:rPr>
              <a:t>*) </a:t>
            </a:r>
            <a:r>
              <a:rPr sz="2000" i="1" spc="-232" dirty="0">
                <a:solidFill>
                  <a:prstClr val="black"/>
                </a:solidFill>
                <a:cs typeface="Arial"/>
              </a:rPr>
              <a:t>BPS,</a:t>
            </a:r>
            <a:r>
              <a:rPr sz="2000" i="1" spc="-7" dirty="0">
                <a:solidFill>
                  <a:prstClr val="black"/>
                </a:solidFill>
                <a:cs typeface="Arial"/>
              </a:rPr>
              <a:t> </a:t>
            </a:r>
            <a:r>
              <a:rPr sz="2000" i="1" spc="-82" dirty="0">
                <a:solidFill>
                  <a:prstClr val="black"/>
                </a:solidFill>
                <a:cs typeface="Arial"/>
              </a:rPr>
              <a:t>2017</a:t>
            </a:r>
            <a:endParaRPr sz="2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444504" y="2016511"/>
            <a:ext cx="6081726" cy="1557155"/>
          </a:xfrm>
          <a:prstGeom prst="rect">
            <a:avLst/>
          </a:prstGeom>
        </p:spPr>
        <p:txBody>
          <a:bodyPr vert="horz" wrap="square" lIns="0" tIns="18095" rIns="0" bIns="0" rtlCol="0">
            <a:spAutoFit/>
          </a:bodyPr>
          <a:lstStyle/>
          <a:p>
            <a:pPr marL="283807" marR="369519" indent="-264760" defTabSz="1371417">
              <a:spcBef>
                <a:spcPts val="142"/>
              </a:spcBef>
              <a:buFont typeface="Arial"/>
              <a:buChar char="•"/>
              <a:tabLst>
                <a:tab pos="284760" algn="l"/>
              </a:tabLst>
            </a:pPr>
            <a:r>
              <a:rPr sz="2000" spc="-52" dirty="0">
                <a:solidFill>
                  <a:prstClr val="black"/>
                </a:solidFill>
                <a:cs typeface="Georgia"/>
              </a:rPr>
              <a:t>Penduduk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perkotaan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akan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mencapai </a:t>
            </a:r>
            <a:r>
              <a:rPr sz="2000" spc="-7" dirty="0">
                <a:solidFill>
                  <a:prstClr val="black"/>
                </a:solidFill>
                <a:cs typeface="Georgia"/>
              </a:rPr>
              <a:t>60%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dan 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bonus demografi</a:t>
            </a:r>
            <a:r>
              <a:rPr sz="2000" spc="-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67" dirty="0">
                <a:solidFill>
                  <a:prstClr val="black"/>
                </a:solidFill>
                <a:cs typeface="Georgia"/>
              </a:rPr>
              <a:t>2030</a:t>
            </a:r>
            <a:endParaRPr sz="2000">
              <a:solidFill>
                <a:prstClr val="black"/>
              </a:solidFill>
              <a:cs typeface="Georgia"/>
            </a:endParaRPr>
          </a:p>
          <a:p>
            <a:pPr marL="283807" marR="7619" indent="-264760" defTabSz="1371417">
              <a:buFont typeface="Arial"/>
              <a:buChar char="•"/>
              <a:tabLst>
                <a:tab pos="284760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Kontribusi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urbanisasi terhadap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pertumbuhan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ekonomi 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nasional yang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rendah </a:t>
            </a:r>
            <a:r>
              <a:rPr sz="2000" spc="127" dirty="0">
                <a:solidFill>
                  <a:prstClr val="black"/>
                </a:solidFill>
                <a:cs typeface="Georgia"/>
              </a:rPr>
              <a:t>(1%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urbanisasi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menghasilkan  </a:t>
            </a:r>
            <a:r>
              <a:rPr sz="2000" spc="-60" dirty="0">
                <a:solidFill>
                  <a:prstClr val="black"/>
                </a:solidFill>
                <a:cs typeface="Georgia"/>
              </a:rPr>
              <a:t>hanya </a:t>
            </a:r>
            <a:r>
              <a:rPr sz="2000" spc="52" dirty="0">
                <a:solidFill>
                  <a:prstClr val="black"/>
                </a:solidFill>
                <a:cs typeface="Georgia"/>
              </a:rPr>
              <a:t>4% </a:t>
            </a:r>
            <a:r>
              <a:rPr sz="2000" spc="-127" dirty="0">
                <a:solidFill>
                  <a:prstClr val="black"/>
                </a:solidFill>
                <a:cs typeface="Georgia"/>
              </a:rPr>
              <a:t>PDB,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di </a:t>
            </a:r>
            <a:r>
              <a:rPr sz="2000" spc="-67" dirty="0">
                <a:solidFill>
                  <a:prstClr val="black"/>
                </a:solidFill>
                <a:cs typeface="Georgia"/>
              </a:rPr>
              <a:t>India </a:t>
            </a:r>
            <a:r>
              <a:rPr sz="2000" spc="120" dirty="0">
                <a:solidFill>
                  <a:prstClr val="black"/>
                </a:solidFill>
                <a:cs typeface="Georgia"/>
              </a:rPr>
              <a:t>13%</a:t>
            </a:r>
            <a:r>
              <a:rPr sz="2000" spc="-240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97" dirty="0">
                <a:solidFill>
                  <a:prstClr val="black"/>
                </a:solidFill>
                <a:cs typeface="Georgia"/>
              </a:rPr>
              <a:t>PDB)</a:t>
            </a:r>
            <a:endParaRPr sz="2000">
              <a:solidFill>
                <a:prstClr val="black"/>
              </a:solidFill>
              <a:cs typeface="Georg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943594" y="4223604"/>
            <a:ext cx="7917863" cy="3036384"/>
          </a:xfrm>
          <a:prstGeom prst="rect">
            <a:avLst/>
          </a:prstGeom>
        </p:spPr>
        <p:txBody>
          <a:bodyPr vert="horz" wrap="square" lIns="0" tIns="149519" rIns="0" bIns="0" rtlCol="0">
            <a:spAutoFit/>
          </a:bodyPr>
          <a:lstStyle/>
          <a:p>
            <a:pPr marL="19047" defTabSz="1371417">
              <a:spcBef>
                <a:spcPts val="1177"/>
              </a:spcBef>
            </a:pPr>
            <a:r>
              <a:rPr sz="2000" b="1" spc="-306" dirty="0">
                <a:solidFill>
                  <a:prstClr val="black"/>
                </a:solidFill>
                <a:cs typeface="Georgia"/>
              </a:rPr>
              <a:t>PEMANFAATAN</a:t>
            </a:r>
            <a:r>
              <a:rPr sz="2000" b="1" spc="-90" dirty="0">
                <a:solidFill>
                  <a:prstClr val="black"/>
                </a:solidFill>
                <a:cs typeface="Georgia"/>
              </a:rPr>
              <a:t> </a:t>
            </a:r>
            <a:r>
              <a:rPr lang="en-US" sz="2000" b="1" spc="-90" dirty="0">
                <a:solidFill>
                  <a:prstClr val="black"/>
                </a:solidFill>
                <a:cs typeface="Georgia"/>
              </a:rPr>
              <a:t> </a:t>
            </a:r>
            <a:r>
              <a:rPr sz="2000" b="1" spc="-343" dirty="0">
                <a:solidFill>
                  <a:prstClr val="black"/>
                </a:solidFill>
                <a:cs typeface="Georgia"/>
              </a:rPr>
              <a:t>RUANG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1784747" indent="-264760" defTabSz="1371417">
              <a:spcBef>
                <a:spcPts val="930"/>
              </a:spcBef>
              <a:buFont typeface="Arial"/>
              <a:buChar char="•"/>
              <a:tabLst>
                <a:tab pos="1785699" algn="l"/>
              </a:tabLst>
            </a:pPr>
            <a:r>
              <a:rPr sz="2000" spc="-67" dirty="0" err="1">
                <a:solidFill>
                  <a:prstClr val="black"/>
                </a:solidFill>
                <a:cs typeface="Georgia"/>
              </a:rPr>
              <a:t>Konflik</a:t>
            </a:r>
            <a:r>
              <a:rPr sz="2000" spc="-6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30" dirty="0" err="1">
                <a:solidFill>
                  <a:prstClr val="black"/>
                </a:solidFill>
                <a:cs typeface="Georgia"/>
              </a:rPr>
              <a:t>ruang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semakin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meningkat </a:t>
            </a:r>
            <a:r>
              <a:rPr sz="2000" spc="30" dirty="0">
                <a:solidFill>
                  <a:prstClr val="black"/>
                </a:solidFill>
                <a:cs typeface="Georgia"/>
              </a:rPr>
              <a:t>(15.525</a:t>
            </a:r>
            <a:r>
              <a:rPr sz="2000" spc="165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kasus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1784747" defTabSz="1371417">
              <a:spcBef>
                <a:spcPts val="7"/>
              </a:spcBef>
            </a:pPr>
            <a:r>
              <a:rPr sz="2000" spc="-22" dirty="0">
                <a:solidFill>
                  <a:prstClr val="black"/>
                </a:solidFill>
                <a:cs typeface="Georgia"/>
              </a:rPr>
              <a:t>periode </a:t>
            </a:r>
            <a:r>
              <a:rPr sz="2000" spc="7" dirty="0">
                <a:solidFill>
                  <a:prstClr val="black"/>
                </a:solidFill>
                <a:cs typeface="Georgia"/>
              </a:rPr>
              <a:t>2015-2018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1784747" marR="7619" indent="-264760" defTabSz="1371417">
              <a:buFont typeface="Arial"/>
              <a:buChar char="•"/>
              <a:tabLst>
                <a:tab pos="1785699" algn="l"/>
              </a:tabLst>
            </a:pPr>
            <a:r>
              <a:rPr sz="2000" spc="-45" dirty="0">
                <a:solidFill>
                  <a:prstClr val="black"/>
                </a:solidFill>
                <a:cs typeface="Georgia"/>
              </a:rPr>
              <a:t>Desa-desa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dalam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kawasan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hutan dan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perkebunan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besar 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tidak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dapat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melaksanakan kewenangannya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tertama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untuk 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pembangunan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infrastruktur </a:t>
            </a:r>
            <a:r>
              <a:rPr sz="2000" spc="-90" dirty="0">
                <a:solidFill>
                  <a:prstClr val="black"/>
                </a:solidFill>
                <a:cs typeface="Georgia"/>
              </a:rPr>
              <a:t>(20.000</a:t>
            </a:r>
            <a:r>
              <a:rPr sz="2000" spc="15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desa)</a:t>
            </a:r>
            <a:endParaRPr sz="2000" dirty="0">
              <a:solidFill>
                <a:prstClr val="black"/>
              </a:solidFill>
              <a:cs typeface="Georgia"/>
            </a:endParaRPr>
          </a:p>
          <a:p>
            <a:pPr marL="1784747" marR="81904" indent="-264760" defTabSz="1371417">
              <a:buFont typeface="Arial"/>
              <a:buChar char="•"/>
              <a:tabLst>
                <a:tab pos="1785699" algn="l"/>
              </a:tabLst>
            </a:pPr>
            <a:r>
              <a:rPr sz="2000" spc="-60" dirty="0">
                <a:solidFill>
                  <a:prstClr val="black"/>
                </a:solidFill>
                <a:cs typeface="Georgia"/>
              </a:rPr>
              <a:t>Kejadian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Bencana </a:t>
            </a:r>
            <a:r>
              <a:rPr sz="2000" spc="-30" dirty="0">
                <a:solidFill>
                  <a:prstClr val="black"/>
                </a:solidFill>
                <a:cs typeface="Georgia"/>
              </a:rPr>
              <a:t>akibat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pemanfaatan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ruang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yang belum  </a:t>
            </a:r>
            <a:r>
              <a:rPr sz="2000" spc="-22" dirty="0">
                <a:solidFill>
                  <a:prstClr val="black"/>
                </a:solidFill>
                <a:cs typeface="Georgia"/>
              </a:rPr>
              <a:t>sesuai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semakin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meningkat </a:t>
            </a:r>
            <a:r>
              <a:rPr sz="2000" spc="-15" dirty="0">
                <a:solidFill>
                  <a:prstClr val="black"/>
                </a:solidFill>
                <a:cs typeface="Georgia"/>
              </a:rPr>
              <a:t>(sekitar </a:t>
            </a:r>
            <a:r>
              <a:rPr sz="2000" spc="-105" dirty="0">
                <a:solidFill>
                  <a:prstClr val="black"/>
                </a:solidFill>
                <a:cs typeface="Georgia"/>
              </a:rPr>
              <a:t>2.000 </a:t>
            </a:r>
            <a:r>
              <a:rPr sz="2000" spc="-37" dirty="0">
                <a:solidFill>
                  <a:prstClr val="black"/>
                </a:solidFill>
                <a:cs typeface="Georgia"/>
              </a:rPr>
              <a:t>kasus </a:t>
            </a:r>
            <a:r>
              <a:rPr sz="2000" spc="-45" dirty="0">
                <a:solidFill>
                  <a:prstClr val="black"/>
                </a:solidFill>
                <a:cs typeface="Georgia"/>
              </a:rPr>
              <a:t>kejadian  </a:t>
            </a:r>
            <a:r>
              <a:rPr sz="2000" spc="-90" dirty="0">
                <a:solidFill>
                  <a:prstClr val="black"/>
                </a:solidFill>
                <a:cs typeface="Georgia"/>
              </a:rPr>
              <a:t>Banjir, </a:t>
            </a:r>
            <a:r>
              <a:rPr sz="2000" spc="-82" dirty="0">
                <a:solidFill>
                  <a:prstClr val="black"/>
                </a:solidFill>
                <a:cs typeface="Georgia"/>
              </a:rPr>
              <a:t>Longsor, </a:t>
            </a:r>
            <a:r>
              <a:rPr sz="2000" spc="-52" dirty="0">
                <a:solidFill>
                  <a:prstClr val="black"/>
                </a:solidFill>
                <a:cs typeface="Georgia"/>
              </a:rPr>
              <a:t>Kebakaran</a:t>
            </a:r>
            <a:r>
              <a:rPr sz="2000" spc="127" dirty="0">
                <a:solidFill>
                  <a:prstClr val="black"/>
                </a:solidFill>
                <a:cs typeface="Georgia"/>
              </a:rPr>
              <a:t> </a:t>
            </a:r>
            <a:r>
              <a:rPr sz="2000" spc="-67" dirty="0">
                <a:solidFill>
                  <a:prstClr val="black"/>
                </a:solidFill>
                <a:cs typeface="Georgia"/>
              </a:rPr>
              <a:t>Hutan,dsb)</a:t>
            </a:r>
            <a:endParaRPr sz="2000" dirty="0">
              <a:solidFill>
                <a:prstClr val="black"/>
              </a:solidFill>
              <a:cs typeface="Georgi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613509" y="2154030"/>
            <a:ext cx="1548526" cy="1549477"/>
          </a:xfrm>
          <a:custGeom>
            <a:avLst/>
            <a:gdLst/>
            <a:ahLst/>
            <a:cxnLst/>
            <a:rect l="l" t="t" r="r" b="b"/>
            <a:pathLst>
              <a:path w="1032509" h="1033144">
                <a:moveTo>
                  <a:pt x="516254" y="0"/>
                </a:moveTo>
                <a:lnTo>
                  <a:pt x="469265" y="2110"/>
                </a:lnTo>
                <a:lnTo>
                  <a:pt x="423458" y="8322"/>
                </a:lnTo>
                <a:lnTo>
                  <a:pt x="379015" y="18450"/>
                </a:lnTo>
                <a:lnTo>
                  <a:pt x="336118" y="32314"/>
                </a:lnTo>
                <a:lnTo>
                  <a:pt x="294950" y="49731"/>
                </a:lnTo>
                <a:lnTo>
                  <a:pt x="255693" y="70517"/>
                </a:lnTo>
                <a:lnTo>
                  <a:pt x="218529" y="94492"/>
                </a:lnTo>
                <a:lnTo>
                  <a:pt x="183640" y="121471"/>
                </a:lnTo>
                <a:lnTo>
                  <a:pt x="151209" y="151272"/>
                </a:lnTo>
                <a:lnTo>
                  <a:pt x="121418" y="183714"/>
                </a:lnTo>
                <a:lnTo>
                  <a:pt x="94449" y="218613"/>
                </a:lnTo>
                <a:lnTo>
                  <a:pt x="70484" y="255787"/>
                </a:lnTo>
                <a:lnTo>
                  <a:pt x="49707" y="295053"/>
                </a:lnTo>
                <a:lnTo>
                  <a:pt x="32298" y="336229"/>
                </a:lnTo>
                <a:lnTo>
                  <a:pt x="18441" y="379133"/>
                </a:lnTo>
                <a:lnTo>
                  <a:pt x="8317" y="423581"/>
                </a:lnTo>
                <a:lnTo>
                  <a:pt x="2109" y="469391"/>
                </a:lnTo>
                <a:lnTo>
                  <a:pt x="0" y="516382"/>
                </a:lnTo>
                <a:lnTo>
                  <a:pt x="2109" y="563371"/>
                </a:lnTo>
                <a:lnTo>
                  <a:pt x="8317" y="609178"/>
                </a:lnTo>
                <a:lnTo>
                  <a:pt x="18441" y="653621"/>
                </a:lnTo>
                <a:lnTo>
                  <a:pt x="32298" y="696518"/>
                </a:lnTo>
                <a:lnTo>
                  <a:pt x="49707" y="737686"/>
                </a:lnTo>
                <a:lnTo>
                  <a:pt x="70485" y="776943"/>
                </a:lnTo>
                <a:lnTo>
                  <a:pt x="94449" y="814107"/>
                </a:lnTo>
                <a:lnTo>
                  <a:pt x="121418" y="848996"/>
                </a:lnTo>
                <a:lnTo>
                  <a:pt x="151209" y="881427"/>
                </a:lnTo>
                <a:lnTo>
                  <a:pt x="183640" y="911218"/>
                </a:lnTo>
                <a:lnTo>
                  <a:pt x="218529" y="938187"/>
                </a:lnTo>
                <a:lnTo>
                  <a:pt x="255693" y="962152"/>
                </a:lnTo>
                <a:lnTo>
                  <a:pt x="294950" y="982929"/>
                </a:lnTo>
                <a:lnTo>
                  <a:pt x="336118" y="1000338"/>
                </a:lnTo>
                <a:lnTo>
                  <a:pt x="379015" y="1014195"/>
                </a:lnTo>
                <a:lnTo>
                  <a:pt x="423458" y="1024319"/>
                </a:lnTo>
                <a:lnTo>
                  <a:pt x="469265" y="1030527"/>
                </a:lnTo>
                <a:lnTo>
                  <a:pt x="516254" y="1032637"/>
                </a:lnTo>
                <a:lnTo>
                  <a:pt x="563244" y="1030527"/>
                </a:lnTo>
                <a:lnTo>
                  <a:pt x="609051" y="1024319"/>
                </a:lnTo>
                <a:lnTo>
                  <a:pt x="653494" y="1014195"/>
                </a:lnTo>
                <a:lnTo>
                  <a:pt x="696391" y="1000338"/>
                </a:lnTo>
                <a:lnTo>
                  <a:pt x="737559" y="982929"/>
                </a:lnTo>
                <a:lnTo>
                  <a:pt x="776816" y="962152"/>
                </a:lnTo>
                <a:lnTo>
                  <a:pt x="813980" y="938187"/>
                </a:lnTo>
                <a:lnTo>
                  <a:pt x="848869" y="911218"/>
                </a:lnTo>
                <a:lnTo>
                  <a:pt x="881300" y="881427"/>
                </a:lnTo>
                <a:lnTo>
                  <a:pt x="911091" y="848996"/>
                </a:lnTo>
                <a:lnTo>
                  <a:pt x="938060" y="814107"/>
                </a:lnTo>
                <a:lnTo>
                  <a:pt x="962025" y="776943"/>
                </a:lnTo>
                <a:lnTo>
                  <a:pt x="982802" y="737686"/>
                </a:lnTo>
                <a:lnTo>
                  <a:pt x="1000211" y="696518"/>
                </a:lnTo>
                <a:lnTo>
                  <a:pt x="1014068" y="653621"/>
                </a:lnTo>
                <a:lnTo>
                  <a:pt x="1024192" y="609178"/>
                </a:lnTo>
                <a:lnTo>
                  <a:pt x="1030400" y="563371"/>
                </a:lnTo>
                <a:lnTo>
                  <a:pt x="1032510" y="516382"/>
                </a:lnTo>
                <a:lnTo>
                  <a:pt x="1030400" y="469391"/>
                </a:lnTo>
                <a:lnTo>
                  <a:pt x="1024192" y="423581"/>
                </a:lnTo>
                <a:lnTo>
                  <a:pt x="1014068" y="379133"/>
                </a:lnTo>
                <a:lnTo>
                  <a:pt x="1000211" y="336229"/>
                </a:lnTo>
                <a:lnTo>
                  <a:pt x="982802" y="295053"/>
                </a:lnTo>
                <a:lnTo>
                  <a:pt x="962025" y="255787"/>
                </a:lnTo>
                <a:lnTo>
                  <a:pt x="938060" y="218613"/>
                </a:lnTo>
                <a:lnTo>
                  <a:pt x="911091" y="183714"/>
                </a:lnTo>
                <a:lnTo>
                  <a:pt x="881300" y="151272"/>
                </a:lnTo>
                <a:lnTo>
                  <a:pt x="848869" y="121471"/>
                </a:lnTo>
                <a:lnTo>
                  <a:pt x="813980" y="94492"/>
                </a:lnTo>
                <a:lnTo>
                  <a:pt x="776816" y="70517"/>
                </a:lnTo>
                <a:lnTo>
                  <a:pt x="737559" y="49731"/>
                </a:lnTo>
                <a:lnTo>
                  <a:pt x="696391" y="32314"/>
                </a:lnTo>
                <a:lnTo>
                  <a:pt x="653494" y="18450"/>
                </a:lnTo>
                <a:lnTo>
                  <a:pt x="609051" y="8322"/>
                </a:lnTo>
                <a:lnTo>
                  <a:pt x="563244" y="2110"/>
                </a:lnTo>
                <a:lnTo>
                  <a:pt x="516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899025" y="2421147"/>
            <a:ext cx="1013817" cy="10758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613509" y="5233941"/>
            <a:ext cx="1548526" cy="1549477"/>
          </a:xfrm>
          <a:custGeom>
            <a:avLst/>
            <a:gdLst/>
            <a:ahLst/>
            <a:cxnLst/>
            <a:rect l="l" t="t" r="r" b="b"/>
            <a:pathLst>
              <a:path w="1032509" h="1033145">
                <a:moveTo>
                  <a:pt x="516254" y="0"/>
                </a:moveTo>
                <a:lnTo>
                  <a:pt x="469265" y="2109"/>
                </a:lnTo>
                <a:lnTo>
                  <a:pt x="423458" y="8317"/>
                </a:lnTo>
                <a:lnTo>
                  <a:pt x="379015" y="18441"/>
                </a:lnTo>
                <a:lnTo>
                  <a:pt x="336118" y="32298"/>
                </a:lnTo>
                <a:lnTo>
                  <a:pt x="294950" y="49707"/>
                </a:lnTo>
                <a:lnTo>
                  <a:pt x="255693" y="70485"/>
                </a:lnTo>
                <a:lnTo>
                  <a:pt x="218529" y="94449"/>
                </a:lnTo>
                <a:lnTo>
                  <a:pt x="183640" y="121418"/>
                </a:lnTo>
                <a:lnTo>
                  <a:pt x="151209" y="151209"/>
                </a:lnTo>
                <a:lnTo>
                  <a:pt x="121418" y="183640"/>
                </a:lnTo>
                <a:lnTo>
                  <a:pt x="94449" y="218529"/>
                </a:lnTo>
                <a:lnTo>
                  <a:pt x="70484" y="255693"/>
                </a:lnTo>
                <a:lnTo>
                  <a:pt x="49707" y="294950"/>
                </a:lnTo>
                <a:lnTo>
                  <a:pt x="32298" y="336118"/>
                </a:lnTo>
                <a:lnTo>
                  <a:pt x="18441" y="379015"/>
                </a:lnTo>
                <a:lnTo>
                  <a:pt x="8317" y="423458"/>
                </a:lnTo>
                <a:lnTo>
                  <a:pt x="2109" y="469265"/>
                </a:lnTo>
                <a:lnTo>
                  <a:pt x="0" y="516254"/>
                </a:lnTo>
                <a:lnTo>
                  <a:pt x="2109" y="563245"/>
                </a:lnTo>
                <a:lnTo>
                  <a:pt x="8317" y="609055"/>
                </a:lnTo>
                <a:lnTo>
                  <a:pt x="18441" y="653503"/>
                </a:lnTo>
                <a:lnTo>
                  <a:pt x="32298" y="696407"/>
                </a:lnTo>
                <a:lnTo>
                  <a:pt x="49707" y="737583"/>
                </a:lnTo>
                <a:lnTo>
                  <a:pt x="70485" y="776849"/>
                </a:lnTo>
                <a:lnTo>
                  <a:pt x="94449" y="814023"/>
                </a:lnTo>
                <a:lnTo>
                  <a:pt x="121418" y="848922"/>
                </a:lnTo>
                <a:lnTo>
                  <a:pt x="151209" y="881364"/>
                </a:lnTo>
                <a:lnTo>
                  <a:pt x="183640" y="911165"/>
                </a:lnTo>
                <a:lnTo>
                  <a:pt x="218529" y="938144"/>
                </a:lnTo>
                <a:lnTo>
                  <a:pt x="255693" y="962119"/>
                </a:lnTo>
                <a:lnTo>
                  <a:pt x="294950" y="982905"/>
                </a:lnTo>
                <a:lnTo>
                  <a:pt x="336118" y="1000322"/>
                </a:lnTo>
                <a:lnTo>
                  <a:pt x="379015" y="1014186"/>
                </a:lnTo>
                <a:lnTo>
                  <a:pt x="423458" y="1024314"/>
                </a:lnTo>
                <a:lnTo>
                  <a:pt x="469265" y="1030526"/>
                </a:lnTo>
                <a:lnTo>
                  <a:pt x="516254" y="1032636"/>
                </a:lnTo>
                <a:lnTo>
                  <a:pt x="563244" y="1030526"/>
                </a:lnTo>
                <a:lnTo>
                  <a:pt x="609051" y="1024314"/>
                </a:lnTo>
                <a:lnTo>
                  <a:pt x="653494" y="1014186"/>
                </a:lnTo>
                <a:lnTo>
                  <a:pt x="696391" y="1000322"/>
                </a:lnTo>
                <a:lnTo>
                  <a:pt x="737559" y="982905"/>
                </a:lnTo>
                <a:lnTo>
                  <a:pt x="776816" y="962119"/>
                </a:lnTo>
                <a:lnTo>
                  <a:pt x="813980" y="938144"/>
                </a:lnTo>
                <a:lnTo>
                  <a:pt x="848869" y="911165"/>
                </a:lnTo>
                <a:lnTo>
                  <a:pt x="881300" y="881364"/>
                </a:lnTo>
                <a:lnTo>
                  <a:pt x="911091" y="848922"/>
                </a:lnTo>
                <a:lnTo>
                  <a:pt x="938060" y="814023"/>
                </a:lnTo>
                <a:lnTo>
                  <a:pt x="962025" y="776849"/>
                </a:lnTo>
                <a:lnTo>
                  <a:pt x="982802" y="737583"/>
                </a:lnTo>
                <a:lnTo>
                  <a:pt x="1000211" y="696407"/>
                </a:lnTo>
                <a:lnTo>
                  <a:pt x="1014068" y="653503"/>
                </a:lnTo>
                <a:lnTo>
                  <a:pt x="1024192" y="609055"/>
                </a:lnTo>
                <a:lnTo>
                  <a:pt x="1030400" y="563245"/>
                </a:lnTo>
                <a:lnTo>
                  <a:pt x="1032510" y="516254"/>
                </a:lnTo>
                <a:lnTo>
                  <a:pt x="1030400" y="469265"/>
                </a:lnTo>
                <a:lnTo>
                  <a:pt x="1024192" y="423458"/>
                </a:lnTo>
                <a:lnTo>
                  <a:pt x="1014068" y="379015"/>
                </a:lnTo>
                <a:lnTo>
                  <a:pt x="1000211" y="336118"/>
                </a:lnTo>
                <a:lnTo>
                  <a:pt x="982802" y="294950"/>
                </a:lnTo>
                <a:lnTo>
                  <a:pt x="962025" y="255693"/>
                </a:lnTo>
                <a:lnTo>
                  <a:pt x="938060" y="218529"/>
                </a:lnTo>
                <a:lnTo>
                  <a:pt x="911091" y="183640"/>
                </a:lnTo>
                <a:lnTo>
                  <a:pt x="881300" y="151209"/>
                </a:lnTo>
                <a:lnTo>
                  <a:pt x="848869" y="121418"/>
                </a:lnTo>
                <a:lnTo>
                  <a:pt x="813980" y="94449"/>
                </a:lnTo>
                <a:lnTo>
                  <a:pt x="776816" y="70485"/>
                </a:lnTo>
                <a:lnTo>
                  <a:pt x="737559" y="49707"/>
                </a:lnTo>
                <a:lnTo>
                  <a:pt x="696391" y="32298"/>
                </a:lnTo>
                <a:lnTo>
                  <a:pt x="653494" y="18441"/>
                </a:lnTo>
                <a:lnTo>
                  <a:pt x="609051" y="8317"/>
                </a:lnTo>
                <a:lnTo>
                  <a:pt x="563244" y="2109"/>
                </a:lnTo>
                <a:lnTo>
                  <a:pt x="516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893500" y="5536580"/>
            <a:ext cx="965761" cy="9969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 idx="4294967295"/>
          </p:nvPr>
        </p:nvSpPr>
        <p:spPr>
          <a:xfrm>
            <a:off x="642336" y="-107690"/>
            <a:ext cx="17335500" cy="128111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pc="-472" dirty="0"/>
              <a:t>ISU </a:t>
            </a:r>
            <a:r>
              <a:rPr spc="-450" dirty="0"/>
              <a:t>STRATEGIS</a:t>
            </a:r>
            <a:r>
              <a:rPr spc="-232" dirty="0"/>
              <a:t> </a:t>
            </a:r>
            <a:r>
              <a:rPr spc="-547" dirty="0"/>
              <a:t>KEWILAYAHAN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7831174" y="10036429"/>
            <a:ext cx="29332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666" defTabSz="1371417">
              <a:lnSpc>
                <a:spcPts val="1732"/>
              </a:lnSpc>
            </a:pPr>
            <a:fld id="{81D60167-4931-47E6-BA6A-407CBD079E47}" type="slidenum">
              <a:rPr sz="1575" b="1" spc="-75" dirty="0">
                <a:solidFill>
                  <a:srgbClr val="FFFFFF"/>
                </a:solidFill>
                <a:cs typeface="Arial"/>
              </a:rPr>
              <a:pPr marL="46666" defTabSz="1371417">
                <a:lnSpc>
                  <a:spcPts val="1732"/>
                </a:lnSpc>
              </a:pPr>
              <a:t>23</a:t>
            </a:fld>
            <a:endParaRPr sz="1575">
              <a:solidFill>
                <a:prstClr val="black"/>
              </a:solidFill>
              <a:cs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7689" y="911854"/>
            <a:ext cx="1944793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9101" y="38132"/>
            <a:ext cx="1190174" cy="1177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421" y="27715"/>
            <a:ext cx="750910" cy="77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7672" y="905116"/>
            <a:ext cx="235422" cy="324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1696" y="788608"/>
            <a:ext cx="660933" cy="327327"/>
          </a:xfrm>
          <a:prstGeom prst="rect">
            <a:avLst/>
          </a:prstGeom>
        </p:spPr>
        <p:txBody>
          <a:bodyPr vert="horz" wrap="square" lIns="0" tIns="44761" rIns="0" bIns="0" rtlCol="0">
            <a:spAutoFit/>
          </a:bodyPr>
          <a:lstStyle/>
          <a:p>
            <a:pPr marL="19047" marR="7619" indent="42857" defTabSz="1371417">
              <a:lnSpc>
                <a:spcPts val="1050"/>
              </a:lnSpc>
              <a:spcBef>
                <a:spcPts val="352"/>
              </a:spcBef>
            </a:pPr>
            <a:r>
              <a:rPr sz="1050" b="1" spc="-150" dirty="0">
                <a:solidFill>
                  <a:srgbClr val="7E5F00"/>
                </a:solidFill>
                <a:latin typeface="Arial"/>
                <a:cs typeface="Arial"/>
              </a:rPr>
              <a:t>REPUBLIK  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105" dirty="0">
                <a:solidFill>
                  <a:srgbClr val="7E5F00"/>
                </a:solidFill>
                <a:latin typeface="Arial"/>
                <a:cs typeface="Arial"/>
              </a:rPr>
              <a:t>D</a:t>
            </a:r>
            <a:r>
              <a:rPr sz="1050" b="1" spc="-120" dirty="0">
                <a:solidFill>
                  <a:srgbClr val="7E5F00"/>
                </a:solidFill>
                <a:latin typeface="Arial"/>
                <a:cs typeface="Arial"/>
              </a:rPr>
              <a:t>O</a:t>
            </a:r>
            <a:r>
              <a:rPr sz="1050" b="1" spc="-82" dirty="0">
                <a:solidFill>
                  <a:srgbClr val="7E5F00"/>
                </a:solidFill>
                <a:latin typeface="Arial"/>
                <a:cs typeface="Arial"/>
              </a:rPr>
              <a:t>N</a:t>
            </a:r>
            <a:r>
              <a:rPr sz="1050" b="1" spc="-202" dirty="0">
                <a:solidFill>
                  <a:srgbClr val="7E5F00"/>
                </a:solidFill>
                <a:latin typeface="Arial"/>
                <a:cs typeface="Arial"/>
              </a:rPr>
              <a:t>E</a:t>
            </a:r>
            <a:r>
              <a:rPr sz="1050" b="1" spc="-217" dirty="0">
                <a:solidFill>
                  <a:srgbClr val="7E5F00"/>
                </a:solidFill>
                <a:latin typeface="Arial"/>
                <a:cs typeface="Arial"/>
              </a:rPr>
              <a:t>S</a:t>
            </a:r>
            <a:r>
              <a:rPr sz="1050" b="1" spc="-30" dirty="0">
                <a:solidFill>
                  <a:srgbClr val="7E5F00"/>
                </a:solidFill>
                <a:latin typeface="Arial"/>
                <a:cs typeface="Arial"/>
              </a:rPr>
              <a:t>I</a:t>
            </a:r>
            <a:r>
              <a:rPr sz="1050" b="1" spc="-127" dirty="0">
                <a:solidFill>
                  <a:srgbClr val="7E5F00"/>
                </a:solidFill>
                <a:latin typeface="Arial"/>
                <a:cs typeface="Arial"/>
              </a:rPr>
              <a:t>A</a:t>
            </a:r>
            <a:endParaRPr sz="10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4" name="object 1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095" defTabSz="1371417">
              <a:lnSpc>
                <a:spcPts val="1650"/>
              </a:lnSpc>
            </a:pPr>
            <a:fld id="{81D60167-4931-47E6-BA6A-407CBD079E47}" type="slidenum">
              <a:rPr spc="-75" dirty="0">
                <a:solidFill>
                  <a:prstClr val="white"/>
                </a:solidFill>
              </a:rPr>
              <a:pPr marL="38095" defTabSz="1371417">
                <a:lnSpc>
                  <a:spcPts val="1650"/>
                </a:lnSpc>
              </a:pPr>
              <a:t>24</a:t>
            </a:fld>
            <a:endParaRPr spc="-75" dirty="0">
              <a:solidFill>
                <a:prstClr val="white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 idx="4294967295"/>
          </p:nvPr>
        </p:nvSpPr>
        <p:spPr>
          <a:xfrm>
            <a:off x="564541" y="89469"/>
            <a:ext cx="17335500" cy="6840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4800" spc="-495" dirty="0"/>
              <a:t>ARAH </a:t>
            </a:r>
            <a:r>
              <a:rPr sz="4800" spc="-517" dirty="0"/>
              <a:t>KEBIJAKAN PEMBANGUNAN</a:t>
            </a:r>
            <a:r>
              <a:rPr sz="4800" spc="-171" dirty="0"/>
              <a:t> </a:t>
            </a:r>
            <a:r>
              <a:rPr sz="4800" spc="-547" dirty="0"/>
              <a:t>KEWILAYAHAN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309871" y="2329265"/>
            <a:ext cx="6065536" cy="112722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29" indent="-514281" defTabSz="1371417">
              <a:spcBef>
                <a:spcPts val="150"/>
              </a:spcBef>
              <a:buFontTx/>
              <a:buAutoNum type="arabicPeriod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Pengembangan perdesaan, wilayah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terdepan,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defTabSz="1371417"/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terluar dan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tertinggal.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marR="7619" indent="-514281" defTabSz="1371417">
              <a:buFontTx/>
              <a:buAutoNum type="arabicPeriod" startAt="2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sarana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prasarana sosial-ekonomi 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di KTI dan daerah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tertinggal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lainnya.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46112" y="1397140"/>
            <a:ext cx="9414009" cy="383749"/>
          </a:xfrm>
          <a:prstGeom prst="rect">
            <a:avLst/>
          </a:prstGeom>
          <a:solidFill>
            <a:srgbClr val="043A7A"/>
          </a:solidFill>
        </p:spPr>
        <p:txBody>
          <a:bodyPr vert="horz" wrap="square" lIns="0" tIns="59998" rIns="0" bIns="0" rtlCol="0">
            <a:spAutoFit/>
          </a:bodyPr>
          <a:lstStyle/>
          <a:p>
            <a:pPr marL="2857" algn="ctr" defTabSz="1371417">
              <a:spcBef>
                <a:spcPts val="472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ARAH</a:t>
            </a:r>
            <a:r>
              <a:rPr sz="2100" b="1" spc="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KEBIJAKAN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09872" y="3956646"/>
            <a:ext cx="7023603" cy="8502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29" indent="-514281" defTabSz="1371417">
              <a:spcBef>
                <a:spcPts val="150"/>
              </a:spcBef>
              <a:buFontTx/>
              <a:buAutoNum type="arabicPeriod" startAt="3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konektivitas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antar-wilayah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marR="7619" indent="-514281" defTabSz="1371417">
              <a:buFontTx/>
              <a:buAutoNum type="arabicPeriod" startAt="3"/>
              <a:tabLst>
                <a:tab pos="532377" algn="l"/>
                <a:tab pos="533329" algn="l"/>
              </a:tabLst>
            </a:pP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Optimalisasi dan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pengembangan pusat-pusat pertumbuhan  wilayah (KEK, KI, KPBPB,</a:t>
            </a:r>
            <a:r>
              <a:rPr sz="1800" b="1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KSPN)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20728" y="5338509"/>
            <a:ext cx="6901702" cy="112722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29" marR="14286" indent="-514281" defTabSz="1371417">
              <a:spcBef>
                <a:spcPts val="150"/>
              </a:spcBef>
              <a:buFontTx/>
              <a:buAutoNum type="arabicPeriod" startAt="5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tata kelola dan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kapasitas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Pemda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Pemdes  (kelembagaan, keuangan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SDM</a:t>
            </a:r>
            <a:r>
              <a:rPr sz="1800" b="1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Aparatur)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indent="-514281" defTabSz="1371417">
              <a:buFontTx/>
              <a:buAutoNum type="arabicPeriod" startAt="5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Percepatan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pemenuhan SPM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terutama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di daerah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tertinggal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indent="-514281" defTabSz="1371417">
              <a:buFontTx/>
              <a:buAutoNum type="arabicPeriod" startAt="5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inovasi pemerintahan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daerah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24918" y="8721724"/>
            <a:ext cx="7105506" cy="112722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29" marR="179046" indent="-514281" defTabSz="1371417">
              <a:spcBef>
                <a:spcPts val="150"/>
              </a:spcBef>
              <a:buFontTx/>
              <a:buAutoNum type="arabicPeriod" startAt="11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peran kota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kecil-menengah dan pengendalian 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kota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besar</a:t>
            </a:r>
            <a:r>
              <a:rPr sz="1800" b="1" spc="-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metropolitan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marR="7619" indent="-514281" defTabSz="1371417">
              <a:buFontTx/>
              <a:buAutoNum type="arabicPeriod" startAt="11"/>
              <a:tabLst>
                <a:tab pos="532377" algn="l"/>
                <a:tab pos="533329" algn="l"/>
              </a:tabLst>
            </a:pP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Penegakan penataan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ruang </a:t>
            </a:r>
            <a:r>
              <a:rPr sz="1800" b="1" spc="-15" dirty="0">
                <a:solidFill>
                  <a:prstClr val="black"/>
                </a:solidFill>
                <a:latin typeface="Arial"/>
                <a:cs typeface="Arial"/>
              </a:rPr>
              <a:t>yang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berbasis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kebencanaan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dan  peningkatan kepastian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hukum hak atas</a:t>
            </a:r>
            <a:r>
              <a:rPr sz="1800" b="1" spc="-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tanah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08760" y="2399167"/>
            <a:ext cx="3707510" cy="666525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marR="7619" defTabSz="1371417">
              <a:spcBef>
                <a:spcPts val="157"/>
              </a:spcBef>
            </a:pPr>
            <a:r>
              <a:rPr sz="2100" b="1" spc="-30" dirty="0">
                <a:solidFill>
                  <a:srgbClr val="001F5F"/>
                </a:solidFill>
                <a:latin typeface="Arial"/>
                <a:cs typeface="Arial"/>
              </a:rPr>
              <a:t>Pembangunan </a:t>
            </a:r>
            <a:r>
              <a:rPr sz="2100" b="1" spc="7" dirty="0">
                <a:solidFill>
                  <a:srgbClr val="001F5F"/>
                </a:solidFill>
                <a:latin typeface="Arial"/>
                <a:cs typeface="Arial"/>
              </a:rPr>
              <a:t>Antar </a:t>
            </a:r>
            <a:r>
              <a:rPr sz="2100" b="1" dirty="0">
                <a:solidFill>
                  <a:srgbClr val="001F5F"/>
                </a:solidFill>
                <a:latin typeface="Arial"/>
                <a:cs typeface="Arial"/>
              </a:rPr>
              <a:t>Wilayah  </a:t>
            </a:r>
            <a:r>
              <a:rPr sz="2100" b="1" spc="-7" dirty="0">
                <a:solidFill>
                  <a:srgbClr val="001F5F"/>
                </a:solidFill>
                <a:latin typeface="Arial"/>
                <a:cs typeface="Arial"/>
              </a:rPr>
              <a:t>Masih</a:t>
            </a:r>
            <a:r>
              <a:rPr sz="2100" b="1" spc="-52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00" b="1" spc="-7" dirty="0">
                <a:solidFill>
                  <a:srgbClr val="001F5F"/>
                </a:solidFill>
                <a:latin typeface="Arial"/>
                <a:cs typeface="Arial"/>
              </a:rPr>
              <a:t>Timpang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08759" y="3953408"/>
            <a:ext cx="3607513" cy="666525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9047" marR="7619" defTabSz="1371417">
              <a:spcBef>
                <a:spcPts val="157"/>
              </a:spcBef>
            </a:pPr>
            <a:r>
              <a:rPr sz="2100" b="1" spc="-67" dirty="0">
                <a:solidFill>
                  <a:srgbClr val="001F5F"/>
                </a:solidFill>
                <a:latin typeface="Arial"/>
                <a:cs typeface="Arial"/>
              </a:rPr>
              <a:t>Pusat </a:t>
            </a:r>
            <a:r>
              <a:rPr sz="2100" b="1" spc="-7" dirty="0">
                <a:solidFill>
                  <a:srgbClr val="001F5F"/>
                </a:solidFill>
                <a:latin typeface="Arial"/>
                <a:cs typeface="Arial"/>
              </a:rPr>
              <a:t>Pertumbuhan Wilayah  Masih </a:t>
            </a:r>
            <a:r>
              <a:rPr sz="2100" b="1" spc="-37" dirty="0">
                <a:solidFill>
                  <a:srgbClr val="001F5F"/>
                </a:solidFill>
                <a:latin typeface="Arial"/>
                <a:cs typeface="Arial"/>
              </a:rPr>
              <a:t>Belum</a:t>
            </a:r>
            <a:r>
              <a:rPr sz="21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00" b="1" spc="15" dirty="0">
                <a:solidFill>
                  <a:srgbClr val="001F5F"/>
                </a:solidFill>
                <a:latin typeface="Arial"/>
                <a:cs typeface="Arial"/>
              </a:rPr>
              <a:t>Optimal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49334" y="5540598"/>
            <a:ext cx="4052262" cy="342398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defTabSz="1371417">
              <a:spcBef>
                <a:spcPts val="150"/>
              </a:spcBef>
            </a:pPr>
            <a:r>
              <a:rPr sz="2100" b="1" spc="-45" dirty="0">
                <a:solidFill>
                  <a:srgbClr val="001F5F"/>
                </a:solidFill>
                <a:latin typeface="Arial"/>
                <a:cs typeface="Arial"/>
              </a:rPr>
              <a:t>Pelayanan </a:t>
            </a:r>
            <a:r>
              <a:rPr sz="2100" b="1" spc="-60" dirty="0">
                <a:solidFill>
                  <a:srgbClr val="001F5F"/>
                </a:solidFill>
                <a:latin typeface="Arial"/>
                <a:cs typeface="Arial"/>
              </a:rPr>
              <a:t>Dasar </a:t>
            </a:r>
            <a:r>
              <a:rPr sz="2100" b="1" spc="-37" dirty="0">
                <a:solidFill>
                  <a:srgbClr val="001F5F"/>
                </a:solidFill>
                <a:latin typeface="Arial"/>
                <a:cs typeface="Arial"/>
              </a:rPr>
              <a:t>Belum</a:t>
            </a:r>
            <a:r>
              <a:rPr sz="2100" b="1" spc="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00" b="1" spc="15" dirty="0">
                <a:solidFill>
                  <a:srgbClr val="001F5F"/>
                </a:solidFill>
                <a:latin typeface="Arial"/>
                <a:cs typeface="Arial"/>
              </a:rPr>
              <a:t>Optimal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08759" y="8542986"/>
            <a:ext cx="3684654" cy="6655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defTabSz="1371417">
              <a:spcBef>
                <a:spcPts val="150"/>
              </a:spcBef>
            </a:pPr>
            <a:r>
              <a:rPr sz="2100" b="1" spc="-15" dirty="0">
                <a:solidFill>
                  <a:srgbClr val="001F5F"/>
                </a:solidFill>
                <a:latin typeface="Arial"/>
                <a:cs typeface="Arial"/>
              </a:rPr>
              <a:t>Pemanfaatan </a:t>
            </a:r>
            <a:r>
              <a:rPr sz="2100" b="1" spc="-37" dirty="0">
                <a:solidFill>
                  <a:srgbClr val="001F5F"/>
                </a:solidFill>
                <a:latin typeface="Arial"/>
                <a:cs typeface="Arial"/>
              </a:rPr>
              <a:t>Ruang</a:t>
            </a:r>
            <a:r>
              <a:rPr sz="2100" b="1" spc="-82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00" b="1" spc="-22" dirty="0">
                <a:solidFill>
                  <a:srgbClr val="001F5F"/>
                </a:solidFill>
                <a:latin typeface="Arial"/>
                <a:cs typeface="Arial"/>
              </a:rPr>
              <a:t>dan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  <a:p>
            <a:pPr marL="19047" defTabSz="1371417">
              <a:spcBef>
                <a:spcPts val="7"/>
              </a:spcBef>
            </a:pPr>
            <a:r>
              <a:rPr sz="2100" b="1" spc="-60" dirty="0">
                <a:solidFill>
                  <a:srgbClr val="001F5F"/>
                </a:solidFill>
                <a:latin typeface="Arial"/>
                <a:cs typeface="Arial"/>
              </a:rPr>
              <a:t>Urbanisasi </a:t>
            </a:r>
            <a:r>
              <a:rPr sz="2100" b="1" spc="-30" dirty="0">
                <a:solidFill>
                  <a:srgbClr val="001F5F"/>
                </a:solidFill>
                <a:latin typeface="Arial"/>
                <a:cs typeface="Arial"/>
              </a:rPr>
              <a:t>Kurang</a:t>
            </a:r>
            <a:r>
              <a:rPr sz="21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100" b="1" spc="-37" dirty="0">
                <a:solidFill>
                  <a:srgbClr val="001F5F"/>
                </a:solidFill>
                <a:latin typeface="Arial"/>
                <a:cs typeface="Arial"/>
              </a:rPr>
              <a:t>Terkendali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9276" y="1364836"/>
            <a:ext cx="6423621" cy="383749"/>
          </a:xfrm>
          <a:prstGeom prst="rect">
            <a:avLst/>
          </a:prstGeom>
          <a:solidFill>
            <a:srgbClr val="043A7A"/>
          </a:solidFill>
        </p:spPr>
        <p:txBody>
          <a:bodyPr vert="horz" wrap="square" lIns="0" tIns="59998" rIns="0" bIns="0" rtlCol="0">
            <a:spAutoFit/>
          </a:bodyPr>
          <a:lstStyle/>
          <a:p>
            <a:pPr algn="ctr" defTabSz="1371417">
              <a:spcBef>
                <a:spcPts val="472"/>
              </a:spcBef>
            </a:pP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ISU</a:t>
            </a:r>
            <a:r>
              <a:rPr sz="2100" b="1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STRATEGIS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08759" y="7025316"/>
            <a:ext cx="3291332" cy="6655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marR="7619" defTabSz="1371417">
              <a:spcBef>
                <a:spcPts val="150"/>
              </a:spcBef>
            </a:pPr>
            <a:r>
              <a:rPr sz="2100" b="1" spc="-30" dirty="0">
                <a:solidFill>
                  <a:srgbClr val="001F5F"/>
                </a:solidFill>
                <a:latin typeface="Arial"/>
                <a:cs typeface="Arial"/>
              </a:rPr>
              <a:t>Daya </a:t>
            </a:r>
            <a:r>
              <a:rPr sz="2100" b="1" spc="-52" dirty="0">
                <a:solidFill>
                  <a:srgbClr val="001F5F"/>
                </a:solidFill>
                <a:latin typeface="Arial"/>
                <a:cs typeface="Arial"/>
              </a:rPr>
              <a:t>Saing </a:t>
            </a:r>
            <a:r>
              <a:rPr sz="2100" b="1" spc="-22" dirty="0">
                <a:solidFill>
                  <a:srgbClr val="001F5F"/>
                </a:solidFill>
                <a:latin typeface="Arial"/>
                <a:cs typeface="Arial"/>
              </a:rPr>
              <a:t>Daerah </a:t>
            </a:r>
            <a:r>
              <a:rPr sz="2100" b="1" spc="-7" dirty="0">
                <a:solidFill>
                  <a:srgbClr val="001F5F"/>
                </a:solidFill>
                <a:latin typeface="Arial"/>
                <a:cs typeface="Arial"/>
              </a:rPr>
              <a:t>Relatif  Masih</a:t>
            </a:r>
            <a:r>
              <a:rPr sz="2100" b="1" spc="-52" dirty="0">
                <a:solidFill>
                  <a:srgbClr val="001F5F"/>
                </a:solidFill>
                <a:latin typeface="Arial"/>
                <a:cs typeface="Arial"/>
              </a:rPr>
              <a:t> Rendah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14442" y="7098840"/>
            <a:ext cx="7420735" cy="112722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533329" indent="-514281" defTabSz="1371417">
              <a:spcBef>
                <a:spcPts val="150"/>
              </a:spcBef>
              <a:buFontTx/>
              <a:buAutoNum type="arabicPeriod" startAt="8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Peningkatan kemudahan</a:t>
            </a:r>
            <a:r>
              <a:rPr sz="18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perizinan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marR="7619" indent="-514281" defTabSz="1371417">
              <a:buFontTx/>
              <a:buAutoNum type="arabicPeriod" startAt="8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Pengembangan kerja sama antar-daerah, kolaborasi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multipihak 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serta meningkatkan kualitas</a:t>
            </a:r>
            <a:r>
              <a:rPr sz="1800" b="1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SDM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  <a:p>
            <a:pPr marL="533329" indent="-514281" defTabSz="1371417">
              <a:buFontTx/>
              <a:buAutoNum type="arabicPeriod" startAt="8"/>
              <a:tabLst>
                <a:tab pos="532377" algn="l"/>
                <a:tab pos="533329" algn="l"/>
              </a:tabLst>
            </a:pP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Penataan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pola </a:t>
            </a:r>
            <a:r>
              <a:rPr sz="1800" b="1" spc="-7" dirty="0">
                <a:solidFill>
                  <a:prstClr val="black"/>
                </a:solidFill>
                <a:latin typeface="Arial"/>
                <a:cs typeface="Arial"/>
              </a:rPr>
              <a:t>hubungan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Pusat dan</a:t>
            </a:r>
            <a:r>
              <a:rPr sz="18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prstClr val="black"/>
                </a:solidFill>
                <a:latin typeface="Arial"/>
                <a:cs typeface="Arial"/>
              </a:rPr>
              <a:t>Daerah</a:t>
            </a:r>
            <a:endParaRPr sz="1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3435" y="2139985"/>
            <a:ext cx="1180918" cy="1348532"/>
          </a:xfrm>
          <a:custGeom>
            <a:avLst/>
            <a:gdLst/>
            <a:ahLst/>
            <a:cxnLst/>
            <a:rect l="l" t="t" r="r" b="b"/>
            <a:pathLst>
              <a:path w="787400" h="899160">
                <a:moveTo>
                  <a:pt x="394994" y="0"/>
                </a:moveTo>
                <a:lnTo>
                  <a:pt x="388081" y="593"/>
                </a:lnTo>
                <a:lnTo>
                  <a:pt x="382351" y="2374"/>
                </a:lnTo>
                <a:lnTo>
                  <a:pt x="12638" y="217183"/>
                </a:lnTo>
                <a:lnTo>
                  <a:pt x="6319" y="220339"/>
                </a:lnTo>
                <a:lnTo>
                  <a:pt x="0" y="229817"/>
                </a:lnTo>
                <a:lnTo>
                  <a:pt x="0" y="668913"/>
                </a:lnTo>
                <a:lnTo>
                  <a:pt x="6319" y="678391"/>
                </a:lnTo>
                <a:lnTo>
                  <a:pt x="12638" y="681547"/>
                </a:lnTo>
                <a:lnTo>
                  <a:pt x="382351" y="896360"/>
                </a:lnTo>
                <a:lnTo>
                  <a:pt x="388081" y="898137"/>
                </a:lnTo>
                <a:lnTo>
                  <a:pt x="394994" y="898729"/>
                </a:lnTo>
                <a:lnTo>
                  <a:pt x="401908" y="898137"/>
                </a:lnTo>
                <a:lnTo>
                  <a:pt x="407638" y="896360"/>
                </a:lnTo>
                <a:lnTo>
                  <a:pt x="777345" y="681547"/>
                </a:lnTo>
                <a:lnTo>
                  <a:pt x="783669" y="678391"/>
                </a:lnTo>
                <a:lnTo>
                  <a:pt x="786826" y="668913"/>
                </a:lnTo>
                <a:lnTo>
                  <a:pt x="786826" y="229817"/>
                </a:lnTo>
                <a:lnTo>
                  <a:pt x="783669" y="220339"/>
                </a:lnTo>
                <a:lnTo>
                  <a:pt x="777345" y="217183"/>
                </a:lnTo>
                <a:lnTo>
                  <a:pt x="407638" y="2374"/>
                </a:lnTo>
                <a:lnTo>
                  <a:pt x="401908" y="593"/>
                </a:lnTo>
                <a:lnTo>
                  <a:pt x="394994" y="0"/>
                </a:lnTo>
                <a:close/>
              </a:path>
            </a:pathLst>
          </a:custGeom>
          <a:solidFill>
            <a:srgbClr val="41AAC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6223" y="2693118"/>
            <a:ext cx="389512" cy="80950"/>
          </a:xfrm>
          <a:custGeom>
            <a:avLst/>
            <a:gdLst/>
            <a:ahLst/>
            <a:cxnLst/>
            <a:rect l="l" t="t" r="r" b="b"/>
            <a:pathLst>
              <a:path w="259715" h="53975">
                <a:moveTo>
                  <a:pt x="44237" y="41068"/>
                </a:moveTo>
                <a:lnTo>
                  <a:pt x="41080" y="41068"/>
                </a:lnTo>
                <a:lnTo>
                  <a:pt x="37924" y="44224"/>
                </a:lnTo>
                <a:lnTo>
                  <a:pt x="34756" y="50546"/>
                </a:lnTo>
                <a:lnTo>
                  <a:pt x="25771" y="50595"/>
                </a:lnTo>
                <a:lnTo>
                  <a:pt x="17378" y="50940"/>
                </a:lnTo>
                <a:lnTo>
                  <a:pt x="8985" y="51877"/>
                </a:lnTo>
                <a:lnTo>
                  <a:pt x="0" y="53702"/>
                </a:lnTo>
                <a:lnTo>
                  <a:pt x="259113" y="53702"/>
                </a:lnTo>
                <a:lnTo>
                  <a:pt x="243908" y="51828"/>
                </a:lnTo>
                <a:lnTo>
                  <a:pt x="232256" y="50545"/>
                </a:lnTo>
                <a:lnTo>
                  <a:pt x="195913" y="47379"/>
                </a:lnTo>
                <a:lnTo>
                  <a:pt x="195913" y="44224"/>
                </a:lnTo>
                <a:lnTo>
                  <a:pt x="47394" y="44224"/>
                </a:lnTo>
                <a:lnTo>
                  <a:pt x="44237" y="41068"/>
                </a:lnTo>
                <a:close/>
              </a:path>
              <a:path w="259715" h="53975">
                <a:moveTo>
                  <a:pt x="107437" y="0"/>
                </a:moveTo>
                <a:lnTo>
                  <a:pt x="96280" y="1727"/>
                </a:lnTo>
                <a:lnTo>
                  <a:pt x="86898" y="6712"/>
                </a:lnTo>
                <a:lnTo>
                  <a:pt x="79885" y="14658"/>
                </a:lnTo>
                <a:lnTo>
                  <a:pt x="75837" y="25267"/>
                </a:lnTo>
                <a:lnTo>
                  <a:pt x="69513" y="25267"/>
                </a:lnTo>
                <a:lnTo>
                  <a:pt x="60725" y="26453"/>
                </a:lnTo>
                <a:lnTo>
                  <a:pt x="53714" y="30008"/>
                </a:lnTo>
                <a:lnTo>
                  <a:pt x="49073" y="35932"/>
                </a:lnTo>
                <a:lnTo>
                  <a:pt x="47394" y="44224"/>
                </a:lnTo>
                <a:lnTo>
                  <a:pt x="195913" y="44224"/>
                </a:lnTo>
                <a:lnTo>
                  <a:pt x="189599" y="41068"/>
                </a:lnTo>
                <a:lnTo>
                  <a:pt x="186432" y="41068"/>
                </a:lnTo>
                <a:lnTo>
                  <a:pt x="186432" y="31590"/>
                </a:lnTo>
                <a:lnTo>
                  <a:pt x="151675" y="31590"/>
                </a:lnTo>
                <a:lnTo>
                  <a:pt x="142194" y="22112"/>
                </a:lnTo>
                <a:lnTo>
                  <a:pt x="139037" y="22112"/>
                </a:lnTo>
                <a:lnTo>
                  <a:pt x="133209" y="13327"/>
                </a:lnTo>
                <a:lnTo>
                  <a:pt x="125605" y="6318"/>
                </a:lnTo>
                <a:lnTo>
                  <a:pt x="116817" y="1678"/>
                </a:lnTo>
                <a:lnTo>
                  <a:pt x="107437" y="0"/>
                </a:lnTo>
                <a:close/>
              </a:path>
              <a:path w="259715" h="53975">
                <a:moveTo>
                  <a:pt x="176961" y="25267"/>
                </a:moveTo>
                <a:lnTo>
                  <a:pt x="161156" y="25267"/>
                </a:lnTo>
                <a:lnTo>
                  <a:pt x="154832" y="28434"/>
                </a:lnTo>
                <a:lnTo>
                  <a:pt x="151675" y="31590"/>
                </a:lnTo>
                <a:lnTo>
                  <a:pt x="186432" y="31590"/>
                </a:lnTo>
                <a:lnTo>
                  <a:pt x="176961" y="25267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9740" y="2498874"/>
            <a:ext cx="389512" cy="80950"/>
          </a:xfrm>
          <a:custGeom>
            <a:avLst/>
            <a:gdLst/>
            <a:ahLst/>
            <a:cxnLst/>
            <a:rect l="l" t="t" r="r" b="b"/>
            <a:pathLst>
              <a:path w="259715" h="53975">
                <a:moveTo>
                  <a:pt x="192757" y="44224"/>
                </a:moveTo>
                <a:lnTo>
                  <a:pt x="34759" y="44224"/>
                </a:lnTo>
                <a:lnTo>
                  <a:pt x="34759" y="50546"/>
                </a:lnTo>
                <a:lnTo>
                  <a:pt x="25329" y="51039"/>
                </a:lnTo>
                <a:lnTo>
                  <a:pt x="7653" y="53209"/>
                </a:lnTo>
                <a:lnTo>
                  <a:pt x="0" y="53702"/>
                </a:lnTo>
                <a:lnTo>
                  <a:pt x="259114" y="53702"/>
                </a:lnTo>
                <a:lnTo>
                  <a:pt x="243909" y="51828"/>
                </a:lnTo>
                <a:lnTo>
                  <a:pt x="232257" y="50545"/>
                </a:lnTo>
                <a:lnTo>
                  <a:pt x="195914" y="47379"/>
                </a:lnTo>
                <a:lnTo>
                  <a:pt x="192757" y="44224"/>
                </a:lnTo>
                <a:close/>
              </a:path>
              <a:path w="259715" h="53975">
                <a:moveTo>
                  <a:pt x="104281" y="0"/>
                </a:moveTo>
                <a:lnTo>
                  <a:pt x="93120" y="1727"/>
                </a:lnTo>
                <a:lnTo>
                  <a:pt x="83738" y="6712"/>
                </a:lnTo>
                <a:lnTo>
                  <a:pt x="76728" y="14658"/>
                </a:lnTo>
                <a:lnTo>
                  <a:pt x="72681" y="25267"/>
                </a:lnTo>
                <a:lnTo>
                  <a:pt x="66357" y="25267"/>
                </a:lnTo>
                <a:lnTo>
                  <a:pt x="59396" y="26453"/>
                </a:lnTo>
                <a:lnTo>
                  <a:pt x="53323" y="30008"/>
                </a:lnTo>
                <a:lnTo>
                  <a:pt x="49028" y="35932"/>
                </a:lnTo>
                <a:lnTo>
                  <a:pt x="47398" y="44224"/>
                </a:lnTo>
                <a:lnTo>
                  <a:pt x="186433" y="44224"/>
                </a:lnTo>
                <a:lnTo>
                  <a:pt x="183424" y="35932"/>
                </a:lnTo>
                <a:lnTo>
                  <a:pt x="180132" y="31590"/>
                </a:lnTo>
                <a:lnTo>
                  <a:pt x="148519" y="31590"/>
                </a:lnTo>
                <a:lnTo>
                  <a:pt x="142195" y="25267"/>
                </a:lnTo>
                <a:lnTo>
                  <a:pt x="135881" y="22112"/>
                </a:lnTo>
                <a:lnTo>
                  <a:pt x="131829" y="13327"/>
                </a:lnTo>
                <a:lnTo>
                  <a:pt x="124817" y="6318"/>
                </a:lnTo>
                <a:lnTo>
                  <a:pt x="115437" y="1678"/>
                </a:lnTo>
                <a:lnTo>
                  <a:pt x="104281" y="0"/>
                </a:lnTo>
                <a:close/>
              </a:path>
              <a:path w="259715" h="53975">
                <a:moveTo>
                  <a:pt x="164314" y="25267"/>
                </a:moveTo>
                <a:lnTo>
                  <a:pt x="158000" y="25267"/>
                </a:lnTo>
                <a:lnTo>
                  <a:pt x="151676" y="28423"/>
                </a:lnTo>
                <a:lnTo>
                  <a:pt x="148519" y="31590"/>
                </a:lnTo>
                <a:lnTo>
                  <a:pt x="180132" y="31590"/>
                </a:lnTo>
                <a:lnTo>
                  <a:pt x="178933" y="30008"/>
                </a:lnTo>
                <a:lnTo>
                  <a:pt x="172662" y="26453"/>
                </a:lnTo>
                <a:lnTo>
                  <a:pt x="164314" y="25267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47541" y="2304629"/>
            <a:ext cx="389512" cy="80950"/>
          </a:xfrm>
          <a:custGeom>
            <a:avLst/>
            <a:gdLst/>
            <a:ahLst/>
            <a:cxnLst/>
            <a:rect l="l" t="t" r="r" b="b"/>
            <a:pathLst>
              <a:path w="259715" h="53975">
                <a:moveTo>
                  <a:pt x="192756" y="44224"/>
                </a:moveTo>
                <a:lnTo>
                  <a:pt x="34756" y="44224"/>
                </a:lnTo>
                <a:lnTo>
                  <a:pt x="31599" y="50535"/>
                </a:lnTo>
                <a:lnTo>
                  <a:pt x="23994" y="51030"/>
                </a:lnTo>
                <a:lnTo>
                  <a:pt x="7599" y="53207"/>
                </a:lnTo>
                <a:lnTo>
                  <a:pt x="0" y="53702"/>
                </a:lnTo>
                <a:lnTo>
                  <a:pt x="259113" y="53702"/>
                </a:lnTo>
                <a:lnTo>
                  <a:pt x="229471" y="50535"/>
                </a:lnTo>
                <a:lnTo>
                  <a:pt x="192756" y="47379"/>
                </a:lnTo>
                <a:lnTo>
                  <a:pt x="192756" y="44224"/>
                </a:lnTo>
                <a:close/>
              </a:path>
              <a:path w="259715" h="53975">
                <a:moveTo>
                  <a:pt x="104270" y="0"/>
                </a:moveTo>
                <a:lnTo>
                  <a:pt x="93114" y="1727"/>
                </a:lnTo>
                <a:lnTo>
                  <a:pt x="83735" y="6712"/>
                </a:lnTo>
                <a:lnTo>
                  <a:pt x="76722" y="14658"/>
                </a:lnTo>
                <a:lnTo>
                  <a:pt x="72670" y="25267"/>
                </a:lnTo>
                <a:lnTo>
                  <a:pt x="66356" y="25267"/>
                </a:lnTo>
                <a:lnTo>
                  <a:pt x="58012" y="26453"/>
                </a:lnTo>
                <a:lnTo>
                  <a:pt x="51741" y="30008"/>
                </a:lnTo>
                <a:lnTo>
                  <a:pt x="47248" y="35932"/>
                </a:lnTo>
                <a:lnTo>
                  <a:pt x="44237" y="44224"/>
                </a:lnTo>
                <a:lnTo>
                  <a:pt x="183275" y="44224"/>
                </a:lnTo>
                <a:lnTo>
                  <a:pt x="181645" y="35932"/>
                </a:lnTo>
                <a:lnTo>
                  <a:pt x="178496" y="31590"/>
                </a:lnTo>
                <a:lnTo>
                  <a:pt x="148507" y="31590"/>
                </a:lnTo>
                <a:lnTo>
                  <a:pt x="142194" y="25267"/>
                </a:lnTo>
                <a:lnTo>
                  <a:pt x="135870" y="22112"/>
                </a:lnTo>
                <a:lnTo>
                  <a:pt x="131823" y="13327"/>
                </a:lnTo>
                <a:lnTo>
                  <a:pt x="124813" y="6318"/>
                </a:lnTo>
                <a:lnTo>
                  <a:pt x="115431" y="1678"/>
                </a:lnTo>
                <a:lnTo>
                  <a:pt x="104270" y="0"/>
                </a:lnTo>
                <a:close/>
              </a:path>
              <a:path w="259715" h="53975">
                <a:moveTo>
                  <a:pt x="164313" y="25267"/>
                </a:moveTo>
                <a:lnTo>
                  <a:pt x="157989" y="25267"/>
                </a:lnTo>
                <a:lnTo>
                  <a:pt x="151675" y="28423"/>
                </a:lnTo>
                <a:lnTo>
                  <a:pt x="148507" y="31590"/>
                </a:lnTo>
                <a:lnTo>
                  <a:pt x="178496" y="31590"/>
                </a:lnTo>
                <a:lnTo>
                  <a:pt x="177349" y="30008"/>
                </a:lnTo>
                <a:lnTo>
                  <a:pt x="171275" y="26453"/>
                </a:lnTo>
                <a:lnTo>
                  <a:pt x="164313" y="25267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99189" y="2702600"/>
            <a:ext cx="157138" cy="517128"/>
          </a:xfrm>
          <a:custGeom>
            <a:avLst/>
            <a:gdLst/>
            <a:ahLst/>
            <a:cxnLst/>
            <a:rect l="l" t="t" r="r" b="b"/>
            <a:pathLst>
              <a:path w="104775" h="344805">
                <a:moveTo>
                  <a:pt x="0" y="344325"/>
                </a:moveTo>
                <a:lnTo>
                  <a:pt x="104278" y="344325"/>
                </a:lnTo>
                <a:lnTo>
                  <a:pt x="104278" y="0"/>
                </a:lnTo>
                <a:lnTo>
                  <a:pt x="0" y="0"/>
                </a:lnTo>
                <a:lnTo>
                  <a:pt x="0" y="344325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86389" y="2702600"/>
            <a:ext cx="0" cy="517128"/>
          </a:xfrm>
          <a:custGeom>
            <a:avLst/>
            <a:gdLst/>
            <a:ahLst/>
            <a:cxnLst/>
            <a:rect l="l" t="t" r="r" b="b"/>
            <a:pathLst>
              <a:path h="344805">
                <a:moveTo>
                  <a:pt x="0" y="0"/>
                </a:moveTo>
                <a:lnTo>
                  <a:pt x="0" y="344325"/>
                </a:lnTo>
              </a:path>
            </a:pathLst>
          </a:custGeom>
          <a:ln w="41078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13408" y="2655214"/>
            <a:ext cx="189563" cy="416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95868" y="2731015"/>
            <a:ext cx="0" cy="488557"/>
          </a:xfrm>
          <a:custGeom>
            <a:avLst/>
            <a:gdLst/>
            <a:ahLst/>
            <a:cxnLst/>
            <a:rect l="l" t="t" r="r" b="b"/>
            <a:pathLst>
              <a:path h="325755">
                <a:moveTo>
                  <a:pt x="0" y="0"/>
                </a:moveTo>
                <a:lnTo>
                  <a:pt x="0" y="325379"/>
                </a:lnTo>
              </a:path>
            </a:pathLst>
          </a:custGeom>
          <a:ln w="9479">
            <a:solidFill>
              <a:srgbClr val="6F6181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000613" y="2731015"/>
            <a:ext cx="0" cy="488557"/>
          </a:xfrm>
          <a:custGeom>
            <a:avLst/>
            <a:gdLst/>
            <a:ahLst/>
            <a:cxnLst/>
            <a:rect l="l" t="t" r="r" b="b"/>
            <a:pathLst>
              <a:path h="325755">
                <a:moveTo>
                  <a:pt x="0" y="0"/>
                </a:moveTo>
                <a:lnTo>
                  <a:pt x="0" y="325379"/>
                </a:lnTo>
              </a:path>
            </a:pathLst>
          </a:custGeom>
          <a:ln w="3175">
            <a:solidFill>
              <a:srgbClr val="524A5F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974544" y="2731015"/>
            <a:ext cx="0" cy="488557"/>
          </a:xfrm>
          <a:custGeom>
            <a:avLst/>
            <a:gdLst/>
            <a:ahLst/>
            <a:cxnLst/>
            <a:rect l="l" t="t" r="r" b="b"/>
            <a:pathLst>
              <a:path h="325755">
                <a:moveTo>
                  <a:pt x="0" y="0"/>
                </a:moveTo>
                <a:lnTo>
                  <a:pt x="0" y="325379"/>
                </a:lnTo>
              </a:path>
            </a:pathLst>
          </a:custGeom>
          <a:ln w="6319">
            <a:solidFill>
              <a:srgbClr val="6F6181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832362" y="2603096"/>
            <a:ext cx="109521" cy="52379"/>
          </a:xfrm>
          <a:custGeom>
            <a:avLst/>
            <a:gdLst/>
            <a:ahLst/>
            <a:cxnLst/>
            <a:rect l="l" t="t" r="r" b="b"/>
            <a:pathLst>
              <a:path w="73025" h="34925">
                <a:moveTo>
                  <a:pt x="50562" y="0"/>
                </a:moveTo>
                <a:lnTo>
                  <a:pt x="0" y="34756"/>
                </a:lnTo>
                <a:lnTo>
                  <a:pt x="72680" y="34756"/>
                </a:lnTo>
                <a:lnTo>
                  <a:pt x="50562" y="0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08193" y="2603096"/>
            <a:ext cx="76188" cy="52379"/>
          </a:xfrm>
          <a:custGeom>
            <a:avLst/>
            <a:gdLst/>
            <a:ahLst/>
            <a:cxnLst/>
            <a:rect l="l" t="t" r="r" b="b"/>
            <a:pathLst>
              <a:path w="50800" h="34925">
                <a:moveTo>
                  <a:pt x="0" y="0"/>
                </a:moveTo>
                <a:lnTo>
                  <a:pt x="22118" y="34756"/>
                </a:lnTo>
                <a:lnTo>
                  <a:pt x="50562" y="34756"/>
                </a:lnTo>
                <a:lnTo>
                  <a:pt x="0" y="0"/>
                </a:lnTo>
                <a:close/>
              </a:path>
            </a:pathLst>
          </a:custGeom>
          <a:solidFill>
            <a:srgbClr val="C0C6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875020" y="3015281"/>
            <a:ext cx="76188" cy="19047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562" y="0"/>
                </a:moveTo>
                <a:lnTo>
                  <a:pt x="22118" y="0"/>
                </a:lnTo>
                <a:lnTo>
                  <a:pt x="0" y="12633"/>
                </a:lnTo>
                <a:lnTo>
                  <a:pt x="28443" y="12633"/>
                </a:lnTo>
                <a:lnTo>
                  <a:pt x="50562" y="0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75020" y="3034232"/>
            <a:ext cx="42856" cy="28571"/>
          </a:xfrm>
          <a:custGeom>
            <a:avLst/>
            <a:gdLst/>
            <a:ahLst/>
            <a:cxnLst/>
            <a:rect l="l" t="t" r="r" b="b"/>
            <a:pathLst>
              <a:path w="28575" h="19050">
                <a:moveTo>
                  <a:pt x="0" y="18954"/>
                </a:moveTo>
                <a:lnTo>
                  <a:pt x="28439" y="18954"/>
                </a:lnTo>
                <a:lnTo>
                  <a:pt x="28439" y="0"/>
                </a:lnTo>
                <a:lnTo>
                  <a:pt x="0" y="0"/>
                </a:lnTo>
                <a:lnTo>
                  <a:pt x="0" y="18954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841846" y="3062659"/>
            <a:ext cx="76188" cy="19047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562" y="0"/>
                </a:moveTo>
                <a:lnTo>
                  <a:pt x="22118" y="0"/>
                </a:lnTo>
                <a:lnTo>
                  <a:pt x="0" y="12633"/>
                </a:lnTo>
                <a:lnTo>
                  <a:pt x="25275" y="12633"/>
                </a:lnTo>
                <a:lnTo>
                  <a:pt x="50562" y="0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31437" y="3015281"/>
            <a:ext cx="76188" cy="19047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562" y="0"/>
                </a:moveTo>
                <a:lnTo>
                  <a:pt x="22118" y="0"/>
                </a:lnTo>
                <a:lnTo>
                  <a:pt x="0" y="12633"/>
                </a:lnTo>
                <a:lnTo>
                  <a:pt x="28443" y="12633"/>
                </a:lnTo>
                <a:lnTo>
                  <a:pt x="50562" y="0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31438" y="3034232"/>
            <a:ext cx="42856" cy="28571"/>
          </a:xfrm>
          <a:custGeom>
            <a:avLst/>
            <a:gdLst/>
            <a:ahLst/>
            <a:cxnLst/>
            <a:rect l="l" t="t" r="r" b="b"/>
            <a:pathLst>
              <a:path w="28575" h="19050">
                <a:moveTo>
                  <a:pt x="0" y="18954"/>
                </a:moveTo>
                <a:lnTo>
                  <a:pt x="28439" y="18954"/>
                </a:lnTo>
                <a:lnTo>
                  <a:pt x="28439" y="0"/>
                </a:lnTo>
                <a:lnTo>
                  <a:pt x="0" y="0"/>
                </a:lnTo>
                <a:lnTo>
                  <a:pt x="0" y="18954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98264" y="3062659"/>
            <a:ext cx="76188" cy="19047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562" y="0"/>
                </a:moveTo>
                <a:lnTo>
                  <a:pt x="22118" y="0"/>
                </a:lnTo>
                <a:lnTo>
                  <a:pt x="0" y="12633"/>
                </a:lnTo>
                <a:lnTo>
                  <a:pt x="25275" y="12633"/>
                </a:lnTo>
                <a:lnTo>
                  <a:pt x="50562" y="0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02999" y="3053177"/>
            <a:ext cx="14285" cy="9524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324" y="0"/>
                </a:moveTo>
                <a:lnTo>
                  <a:pt x="0" y="0"/>
                </a:lnTo>
                <a:lnTo>
                  <a:pt x="0" y="6322"/>
                </a:lnTo>
                <a:lnTo>
                  <a:pt x="9481" y="6322"/>
                </a:lnTo>
                <a:lnTo>
                  <a:pt x="9481" y="3166"/>
                </a:lnTo>
                <a:lnTo>
                  <a:pt x="6324" y="0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17218" y="3214276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324" y="0"/>
                </a:moveTo>
                <a:lnTo>
                  <a:pt x="0" y="0"/>
                </a:lnTo>
                <a:lnTo>
                  <a:pt x="0" y="3155"/>
                </a:lnTo>
                <a:lnTo>
                  <a:pt x="3167" y="3155"/>
                </a:lnTo>
                <a:lnTo>
                  <a:pt x="6324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623837" y="2731014"/>
            <a:ext cx="66665" cy="47618"/>
          </a:xfrm>
          <a:custGeom>
            <a:avLst/>
            <a:gdLst/>
            <a:ahLst/>
            <a:cxnLst/>
            <a:rect l="l" t="t" r="r" b="b"/>
            <a:pathLst>
              <a:path w="44450" h="31750">
                <a:moveTo>
                  <a:pt x="0" y="31590"/>
                </a:moveTo>
                <a:lnTo>
                  <a:pt x="44238" y="31590"/>
                </a:lnTo>
                <a:lnTo>
                  <a:pt x="44238" y="0"/>
                </a:lnTo>
                <a:lnTo>
                  <a:pt x="0" y="0"/>
                </a:lnTo>
                <a:lnTo>
                  <a:pt x="0" y="31590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690183" y="2731014"/>
            <a:ext cx="28571" cy="47618"/>
          </a:xfrm>
          <a:custGeom>
            <a:avLst/>
            <a:gdLst/>
            <a:ahLst/>
            <a:cxnLst/>
            <a:rect l="l" t="t" r="r" b="b"/>
            <a:pathLst>
              <a:path w="19050" h="31750">
                <a:moveTo>
                  <a:pt x="0" y="31590"/>
                </a:moveTo>
                <a:lnTo>
                  <a:pt x="18959" y="31590"/>
                </a:lnTo>
                <a:lnTo>
                  <a:pt x="18959" y="0"/>
                </a:lnTo>
                <a:lnTo>
                  <a:pt x="0" y="0"/>
                </a:lnTo>
                <a:lnTo>
                  <a:pt x="0" y="3159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23837" y="2726277"/>
            <a:ext cx="66665" cy="4762"/>
          </a:xfrm>
          <a:custGeom>
            <a:avLst/>
            <a:gdLst/>
            <a:ahLst/>
            <a:cxnLst/>
            <a:rect l="l" t="t" r="r" b="b"/>
            <a:pathLst>
              <a:path w="44450" h="3175">
                <a:moveTo>
                  <a:pt x="0" y="3159"/>
                </a:moveTo>
                <a:lnTo>
                  <a:pt x="44238" y="3159"/>
                </a:lnTo>
                <a:lnTo>
                  <a:pt x="44238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690183" y="2726277"/>
            <a:ext cx="28571" cy="4762"/>
          </a:xfrm>
          <a:custGeom>
            <a:avLst/>
            <a:gdLst/>
            <a:ahLst/>
            <a:cxnLst/>
            <a:rect l="l" t="t" r="r" b="b"/>
            <a:pathLst>
              <a:path w="19050" h="3175">
                <a:moveTo>
                  <a:pt x="0" y="3159"/>
                </a:moveTo>
                <a:lnTo>
                  <a:pt x="18959" y="3159"/>
                </a:lnTo>
                <a:lnTo>
                  <a:pt x="1895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638057" y="2735756"/>
            <a:ext cx="4762" cy="38094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25272"/>
                </a:moveTo>
                <a:lnTo>
                  <a:pt x="3159" y="25272"/>
                </a:lnTo>
                <a:lnTo>
                  <a:pt x="315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52275" y="2735756"/>
            <a:ext cx="9524" cy="38094"/>
          </a:xfrm>
          <a:custGeom>
            <a:avLst/>
            <a:gdLst/>
            <a:ahLst/>
            <a:cxnLst/>
            <a:rect l="l" t="t" r="r" b="b"/>
            <a:pathLst>
              <a:path w="6350" h="25400">
                <a:moveTo>
                  <a:pt x="0" y="25272"/>
                </a:moveTo>
                <a:lnTo>
                  <a:pt x="6319" y="25272"/>
                </a:lnTo>
                <a:lnTo>
                  <a:pt x="631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666494" y="2735756"/>
            <a:ext cx="9524" cy="38094"/>
          </a:xfrm>
          <a:custGeom>
            <a:avLst/>
            <a:gdLst/>
            <a:ahLst/>
            <a:cxnLst/>
            <a:rect l="l" t="t" r="r" b="b"/>
            <a:pathLst>
              <a:path w="6350" h="25400">
                <a:moveTo>
                  <a:pt x="0" y="25272"/>
                </a:moveTo>
                <a:lnTo>
                  <a:pt x="6319" y="25272"/>
                </a:lnTo>
                <a:lnTo>
                  <a:pt x="631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54161" y="2821036"/>
            <a:ext cx="0" cy="398084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0" y="265355"/>
                </a:lnTo>
              </a:path>
            </a:pathLst>
          </a:custGeom>
          <a:ln w="41078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581179" y="2773659"/>
            <a:ext cx="189574" cy="4500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37133" y="2484661"/>
            <a:ext cx="19047" cy="1428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0" y="9476"/>
                </a:moveTo>
                <a:lnTo>
                  <a:pt x="12639" y="9476"/>
                </a:lnTo>
                <a:lnTo>
                  <a:pt x="12639" y="0"/>
                </a:lnTo>
                <a:lnTo>
                  <a:pt x="0" y="0"/>
                </a:lnTo>
                <a:lnTo>
                  <a:pt x="0" y="9476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6090" y="2484661"/>
            <a:ext cx="9524" cy="1428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9476"/>
                </a:moveTo>
                <a:lnTo>
                  <a:pt x="6319" y="9476"/>
                </a:lnTo>
                <a:lnTo>
                  <a:pt x="6319" y="0"/>
                </a:lnTo>
                <a:lnTo>
                  <a:pt x="0" y="0"/>
                </a:lnTo>
                <a:lnTo>
                  <a:pt x="0" y="9476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18177" y="2498874"/>
            <a:ext cx="80950" cy="80950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0" y="53702"/>
                </a:moveTo>
                <a:lnTo>
                  <a:pt x="53718" y="53702"/>
                </a:lnTo>
                <a:lnTo>
                  <a:pt x="53718" y="0"/>
                </a:lnTo>
                <a:lnTo>
                  <a:pt x="0" y="0"/>
                </a:lnTo>
                <a:lnTo>
                  <a:pt x="0" y="53702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98746" y="2498874"/>
            <a:ext cx="14285" cy="80950"/>
          </a:xfrm>
          <a:custGeom>
            <a:avLst/>
            <a:gdLst/>
            <a:ahLst/>
            <a:cxnLst/>
            <a:rect l="l" t="t" r="r" b="b"/>
            <a:pathLst>
              <a:path w="9525" h="53975">
                <a:moveTo>
                  <a:pt x="0" y="53702"/>
                </a:moveTo>
                <a:lnTo>
                  <a:pt x="9479" y="53702"/>
                </a:lnTo>
                <a:lnTo>
                  <a:pt x="9479" y="0"/>
                </a:lnTo>
                <a:lnTo>
                  <a:pt x="0" y="0"/>
                </a:lnTo>
                <a:lnTo>
                  <a:pt x="0" y="5370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13437" y="2498876"/>
            <a:ext cx="85712" cy="14285"/>
          </a:xfrm>
          <a:custGeom>
            <a:avLst/>
            <a:gdLst/>
            <a:ahLst/>
            <a:cxnLst/>
            <a:rect l="l" t="t" r="r" b="b"/>
            <a:pathLst>
              <a:path w="57150" h="9525">
                <a:moveTo>
                  <a:pt x="0" y="9476"/>
                </a:moveTo>
                <a:lnTo>
                  <a:pt x="56878" y="9476"/>
                </a:lnTo>
                <a:lnTo>
                  <a:pt x="56878" y="0"/>
                </a:lnTo>
                <a:lnTo>
                  <a:pt x="0" y="0"/>
                </a:lnTo>
                <a:lnTo>
                  <a:pt x="0" y="9476"/>
                </a:lnTo>
                <a:close/>
              </a:path>
            </a:pathLst>
          </a:custGeom>
          <a:solidFill>
            <a:srgbClr val="C0C6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98746" y="2498876"/>
            <a:ext cx="14285" cy="1428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9476"/>
                </a:moveTo>
                <a:lnTo>
                  <a:pt x="9479" y="9476"/>
                </a:lnTo>
                <a:lnTo>
                  <a:pt x="9479" y="0"/>
                </a:lnTo>
                <a:lnTo>
                  <a:pt x="0" y="0"/>
                </a:lnTo>
                <a:lnTo>
                  <a:pt x="0" y="9476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08698" y="2541501"/>
            <a:ext cx="90474" cy="9524"/>
          </a:xfrm>
          <a:custGeom>
            <a:avLst/>
            <a:gdLst/>
            <a:ahLst/>
            <a:cxnLst/>
            <a:rect l="l" t="t" r="r" b="b"/>
            <a:pathLst>
              <a:path w="60325" h="6350">
                <a:moveTo>
                  <a:pt x="60040" y="0"/>
                </a:moveTo>
                <a:lnTo>
                  <a:pt x="6319" y="0"/>
                </a:lnTo>
                <a:lnTo>
                  <a:pt x="0" y="6322"/>
                </a:lnTo>
                <a:lnTo>
                  <a:pt x="53716" y="6322"/>
                </a:lnTo>
                <a:lnTo>
                  <a:pt x="60040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89260" y="2541502"/>
            <a:ext cx="9524" cy="38094"/>
          </a:xfrm>
          <a:custGeom>
            <a:avLst/>
            <a:gdLst/>
            <a:ahLst/>
            <a:cxnLst/>
            <a:rect l="l" t="t" r="r" b="b"/>
            <a:pathLst>
              <a:path w="6350" h="25400">
                <a:moveTo>
                  <a:pt x="6324" y="0"/>
                </a:moveTo>
                <a:lnTo>
                  <a:pt x="0" y="6322"/>
                </a:lnTo>
                <a:lnTo>
                  <a:pt x="0" y="25278"/>
                </a:lnTo>
                <a:lnTo>
                  <a:pt x="6324" y="25278"/>
                </a:lnTo>
                <a:lnTo>
                  <a:pt x="6324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08698" y="2550987"/>
            <a:ext cx="80950" cy="28571"/>
          </a:xfrm>
          <a:custGeom>
            <a:avLst/>
            <a:gdLst/>
            <a:ahLst/>
            <a:cxnLst/>
            <a:rect l="l" t="t" r="r" b="b"/>
            <a:pathLst>
              <a:path w="53975" h="19050">
                <a:moveTo>
                  <a:pt x="0" y="18954"/>
                </a:moveTo>
                <a:lnTo>
                  <a:pt x="53718" y="18954"/>
                </a:lnTo>
                <a:lnTo>
                  <a:pt x="53718" y="0"/>
                </a:lnTo>
                <a:lnTo>
                  <a:pt x="0" y="0"/>
                </a:lnTo>
                <a:lnTo>
                  <a:pt x="0" y="18954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97785" y="2754710"/>
            <a:ext cx="157138" cy="464748"/>
          </a:xfrm>
          <a:custGeom>
            <a:avLst/>
            <a:gdLst/>
            <a:ahLst/>
            <a:cxnLst/>
            <a:rect l="l" t="t" r="r" b="b"/>
            <a:pathLst>
              <a:path w="104775" h="309880">
                <a:moveTo>
                  <a:pt x="0" y="309579"/>
                </a:moveTo>
                <a:lnTo>
                  <a:pt x="104278" y="309579"/>
                </a:lnTo>
                <a:lnTo>
                  <a:pt x="104278" y="0"/>
                </a:lnTo>
                <a:lnTo>
                  <a:pt x="0" y="0"/>
                </a:lnTo>
                <a:lnTo>
                  <a:pt x="0" y="309579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35698" y="2754710"/>
            <a:ext cx="0" cy="464748"/>
          </a:xfrm>
          <a:custGeom>
            <a:avLst/>
            <a:gdLst/>
            <a:ahLst/>
            <a:cxnLst/>
            <a:rect l="l" t="t" r="r" b="b"/>
            <a:pathLst>
              <a:path h="309880">
                <a:moveTo>
                  <a:pt x="0" y="0"/>
                </a:moveTo>
                <a:lnTo>
                  <a:pt x="0" y="309579"/>
                </a:lnTo>
              </a:path>
            </a:pathLst>
          </a:custGeom>
          <a:ln w="50558">
            <a:solidFill>
              <a:srgbClr val="F5F3EE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97784" y="2754711"/>
            <a:ext cx="156396" cy="416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80262" y="2584148"/>
            <a:ext cx="133329" cy="635219"/>
          </a:xfrm>
          <a:custGeom>
            <a:avLst/>
            <a:gdLst/>
            <a:ahLst/>
            <a:cxnLst/>
            <a:rect l="l" t="t" r="r" b="b"/>
            <a:pathLst>
              <a:path w="88900" h="423544">
                <a:moveTo>
                  <a:pt x="0" y="423305"/>
                </a:moveTo>
                <a:lnTo>
                  <a:pt x="88478" y="423305"/>
                </a:lnTo>
                <a:lnTo>
                  <a:pt x="88478" y="0"/>
                </a:lnTo>
                <a:lnTo>
                  <a:pt x="0" y="0"/>
                </a:lnTo>
                <a:lnTo>
                  <a:pt x="0" y="423305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934291" y="2584148"/>
            <a:ext cx="0" cy="635219"/>
          </a:xfrm>
          <a:custGeom>
            <a:avLst/>
            <a:gdLst/>
            <a:ahLst/>
            <a:cxnLst/>
            <a:rect l="l" t="t" r="r" b="b"/>
            <a:pathLst>
              <a:path h="423544">
                <a:moveTo>
                  <a:pt x="0" y="0"/>
                </a:moveTo>
                <a:lnTo>
                  <a:pt x="0" y="423305"/>
                </a:lnTo>
              </a:path>
            </a:pathLst>
          </a:custGeom>
          <a:ln w="28439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08213" y="2579415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324" y="0"/>
                </a:moveTo>
                <a:lnTo>
                  <a:pt x="0" y="0"/>
                </a:lnTo>
                <a:lnTo>
                  <a:pt x="0" y="3155"/>
                </a:lnTo>
                <a:lnTo>
                  <a:pt x="6324" y="3155"/>
                </a:lnTo>
                <a:lnTo>
                  <a:pt x="6324" y="0"/>
                </a:lnTo>
                <a:close/>
              </a:path>
            </a:pathLst>
          </a:custGeom>
          <a:solidFill>
            <a:srgbClr val="6DB7C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08214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67" y="0"/>
                </a:moveTo>
                <a:lnTo>
                  <a:pt x="0" y="0"/>
                </a:lnTo>
                <a:lnTo>
                  <a:pt x="0" y="3155"/>
                </a:lnTo>
                <a:lnTo>
                  <a:pt x="3167" y="3155"/>
                </a:lnTo>
                <a:lnTo>
                  <a:pt x="3167" y="0"/>
                </a:lnTo>
                <a:close/>
              </a:path>
            </a:pathLst>
          </a:custGeom>
          <a:solidFill>
            <a:srgbClr val="EBEAE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10589" y="2584148"/>
            <a:ext cx="0" cy="498081"/>
          </a:xfrm>
          <a:custGeom>
            <a:avLst/>
            <a:gdLst/>
            <a:ahLst/>
            <a:cxnLst/>
            <a:rect l="l" t="t" r="r" b="b"/>
            <a:pathLst>
              <a:path h="332105">
                <a:moveTo>
                  <a:pt x="0" y="0"/>
                </a:moveTo>
                <a:lnTo>
                  <a:pt x="0" y="331691"/>
                </a:lnTo>
              </a:path>
            </a:pathLst>
          </a:custGeom>
          <a:ln w="3175">
            <a:solidFill>
              <a:srgbClr val="EBEAE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12965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56" y="0"/>
                </a:moveTo>
                <a:lnTo>
                  <a:pt x="0" y="0"/>
                </a:lnTo>
                <a:lnTo>
                  <a:pt x="0" y="3155"/>
                </a:lnTo>
                <a:lnTo>
                  <a:pt x="3156" y="3155"/>
                </a:lnTo>
                <a:lnTo>
                  <a:pt x="3156" y="0"/>
                </a:lnTo>
                <a:close/>
              </a:path>
            </a:pathLst>
          </a:custGeom>
          <a:solidFill>
            <a:srgbClr val="919BA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15331" y="2584148"/>
            <a:ext cx="0" cy="498081"/>
          </a:xfrm>
          <a:custGeom>
            <a:avLst/>
            <a:gdLst/>
            <a:ahLst/>
            <a:cxnLst/>
            <a:rect l="l" t="t" r="r" b="b"/>
            <a:pathLst>
              <a:path h="332105">
                <a:moveTo>
                  <a:pt x="0" y="0"/>
                </a:moveTo>
                <a:lnTo>
                  <a:pt x="0" y="331691"/>
                </a:lnTo>
              </a:path>
            </a:pathLst>
          </a:custGeom>
          <a:ln w="3175">
            <a:solidFill>
              <a:srgbClr val="919BA9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22433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67" y="0"/>
                </a:moveTo>
                <a:lnTo>
                  <a:pt x="0" y="0"/>
                </a:lnTo>
                <a:lnTo>
                  <a:pt x="0" y="3155"/>
                </a:lnTo>
                <a:lnTo>
                  <a:pt x="3167" y="3155"/>
                </a:lnTo>
                <a:lnTo>
                  <a:pt x="3167" y="0"/>
                </a:lnTo>
                <a:close/>
              </a:path>
            </a:pathLst>
          </a:custGeom>
          <a:solidFill>
            <a:srgbClr val="A4ACB5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31918" y="3214276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313" y="0"/>
                </a:moveTo>
                <a:lnTo>
                  <a:pt x="0" y="0"/>
                </a:lnTo>
                <a:lnTo>
                  <a:pt x="0" y="3155"/>
                </a:lnTo>
                <a:lnTo>
                  <a:pt x="6313" y="3155"/>
                </a:lnTo>
                <a:lnTo>
                  <a:pt x="6313" y="0"/>
                </a:lnTo>
                <a:close/>
              </a:path>
            </a:pathLst>
          </a:custGeom>
          <a:solidFill>
            <a:srgbClr val="A4ACB5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41387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67" y="0"/>
                </a:moveTo>
                <a:lnTo>
                  <a:pt x="0" y="0"/>
                </a:lnTo>
                <a:lnTo>
                  <a:pt x="0" y="3155"/>
                </a:lnTo>
                <a:lnTo>
                  <a:pt x="3167" y="3155"/>
                </a:lnTo>
                <a:lnTo>
                  <a:pt x="3167" y="0"/>
                </a:lnTo>
                <a:close/>
              </a:path>
            </a:pathLst>
          </a:custGeom>
          <a:solidFill>
            <a:srgbClr val="A4ACB5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24808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3175">
            <a:solidFill>
              <a:srgbClr val="A4ACB5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36652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6313">
            <a:solidFill>
              <a:srgbClr val="A4ACB5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43762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3175">
            <a:solidFill>
              <a:srgbClr val="A4ACB5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46138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56" y="0"/>
                </a:moveTo>
                <a:lnTo>
                  <a:pt x="0" y="0"/>
                </a:lnTo>
                <a:lnTo>
                  <a:pt x="0" y="3155"/>
                </a:lnTo>
                <a:lnTo>
                  <a:pt x="3156" y="3155"/>
                </a:lnTo>
                <a:lnTo>
                  <a:pt x="3156" y="0"/>
                </a:lnTo>
                <a:close/>
              </a:path>
            </a:pathLst>
          </a:custGeom>
          <a:solidFill>
            <a:srgbClr val="89869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48504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3175">
            <a:solidFill>
              <a:srgbClr val="89869B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75522" y="2586522"/>
            <a:ext cx="138091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43" y="0"/>
                </a:lnTo>
              </a:path>
            </a:pathLst>
          </a:custGeom>
          <a:ln w="9478">
            <a:solidFill>
              <a:srgbClr val="C0C6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12965" y="2579415"/>
            <a:ext cx="52379" cy="14285"/>
          </a:xfrm>
          <a:custGeom>
            <a:avLst/>
            <a:gdLst/>
            <a:ahLst/>
            <a:cxnLst/>
            <a:rect l="l" t="t" r="r" b="b"/>
            <a:pathLst>
              <a:path w="34925" h="9525">
                <a:moveTo>
                  <a:pt x="34756" y="0"/>
                </a:moveTo>
                <a:lnTo>
                  <a:pt x="0" y="0"/>
                </a:lnTo>
                <a:lnTo>
                  <a:pt x="0" y="9478"/>
                </a:lnTo>
                <a:lnTo>
                  <a:pt x="34756" y="9478"/>
                </a:lnTo>
                <a:lnTo>
                  <a:pt x="34756" y="0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46610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50558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11067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92110" y="261257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8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87371" y="261257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8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92110" y="283524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87371" y="283524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92110" y="3048451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87371" y="3048451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96368" y="261257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8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91630" y="261257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8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96368" y="283524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91630" y="2835242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96368" y="3048451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9479">
            <a:solidFill>
              <a:srgbClr val="D4D5D2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91630" y="3048451"/>
            <a:ext cx="0" cy="138091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610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30024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39503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53721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63199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77417" y="2612578"/>
            <a:ext cx="0" cy="606649"/>
          </a:xfrm>
          <a:custGeom>
            <a:avLst/>
            <a:gdLst/>
            <a:ahLst/>
            <a:cxnLst/>
            <a:rect l="l" t="t" r="r" b="b"/>
            <a:pathLst>
              <a:path h="404494">
                <a:moveTo>
                  <a:pt x="0" y="0"/>
                </a:moveTo>
                <a:lnTo>
                  <a:pt x="0" y="404349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27184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56" y="0"/>
                </a:moveTo>
                <a:lnTo>
                  <a:pt x="0" y="0"/>
                </a:lnTo>
                <a:lnTo>
                  <a:pt x="0" y="3155"/>
                </a:lnTo>
                <a:lnTo>
                  <a:pt x="3156" y="3155"/>
                </a:lnTo>
                <a:lnTo>
                  <a:pt x="3156" y="0"/>
                </a:lnTo>
                <a:close/>
              </a:path>
            </a:pathLst>
          </a:custGeom>
          <a:solidFill>
            <a:srgbClr val="8B95A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29550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3175">
            <a:solidFill>
              <a:srgbClr val="8B95A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50873" y="3214276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156" y="0"/>
                </a:moveTo>
                <a:lnTo>
                  <a:pt x="0" y="0"/>
                </a:lnTo>
                <a:lnTo>
                  <a:pt x="0" y="3155"/>
                </a:lnTo>
                <a:lnTo>
                  <a:pt x="3156" y="3155"/>
                </a:lnTo>
                <a:lnTo>
                  <a:pt x="3156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53239" y="2612578"/>
            <a:ext cx="0" cy="469510"/>
          </a:xfrm>
          <a:custGeom>
            <a:avLst/>
            <a:gdLst/>
            <a:ahLst/>
            <a:cxnLst/>
            <a:rect l="l" t="t" r="r" b="b"/>
            <a:pathLst>
              <a:path h="313055">
                <a:moveTo>
                  <a:pt x="0" y="0"/>
                </a:moveTo>
                <a:lnTo>
                  <a:pt x="0" y="312735"/>
                </a:lnTo>
              </a:path>
            </a:pathLst>
          </a:custGeom>
          <a:ln w="3175">
            <a:solidFill>
              <a:srgbClr val="748196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55606" y="3181112"/>
            <a:ext cx="47618" cy="33332"/>
          </a:xfrm>
          <a:custGeom>
            <a:avLst/>
            <a:gdLst/>
            <a:ahLst/>
            <a:cxnLst/>
            <a:rect l="l" t="t" r="r" b="b"/>
            <a:pathLst>
              <a:path w="31750" h="22225">
                <a:moveTo>
                  <a:pt x="0" y="22113"/>
                </a:moveTo>
                <a:lnTo>
                  <a:pt x="31599" y="22113"/>
                </a:lnTo>
                <a:lnTo>
                  <a:pt x="3159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12483" y="3181112"/>
            <a:ext cx="19047" cy="33332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22113"/>
                </a:moveTo>
                <a:lnTo>
                  <a:pt x="12639" y="22113"/>
                </a:lnTo>
                <a:lnTo>
                  <a:pt x="1263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917678" y="3124246"/>
            <a:ext cx="4762" cy="38094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25272"/>
                </a:moveTo>
                <a:lnTo>
                  <a:pt x="3159" y="25272"/>
                </a:lnTo>
                <a:lnTo>
                  <a:pt x="315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927148" y="3124246"/>
            <a:ext cx="4762" cy="38094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25272"/>
                </a:moveTo>
                <a:lnTo>
                  <a:pt x="3159" y="25272"/>
                </a:lnTo>
                <a:lnTo>
                  <a:pt x="315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9AA9A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993493" y="3166892"/>
            <a:ext cx="33332" cy="4762"/>
          </a:xfrm>
          <a:custGeom>
            <a:avLst/>
            <a:gdLst/>
            <a:ahLst/>
            <a:cxnLst/>
            <a:rect l="l" t="t" r="r" b="b"/>
            <a:pathLst>
              <a:path w="22225" h="3175">
                <a:moveTo>
                  <a:pt x="0" y="3159"/>
                </a:moveTo>
                <a:lnTo>
                  <a:pt x="22119" y="3159"/>
                </a:lnTo>
                <a:lnTo>
                  <a:pt x="221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837096" y="3181106"/>
            <a:ext cx="47618" cy="38094"/>
          </a:xfrm>
          <a:custGeom>
            <a:avLst/>
            <a:gdLst/>
            <a:ahLst/>
            <a:cxnLst/>
            <a:rect l="l" t="t" r="r" b="b"/>
            <a:pathLst>
              <a:path w="31750" h="25400">
                <a:moveTo>
                  <a:pt x="0" y="25272"/>
                </a:moveTo>
                <a:lnTo>
                  <a:pt x="31599" y="25272"/>
                </a:lnTo>
                <a:lnTo>
                  <a:pt x="3159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893974" y="3181106"/>
            <a:ext cx="23809" cy="38094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272"/>
                </a:moveTo>
                <a:lnTo>
                  <a:pt x="15799" y="25272"/>
                </a:lnTo>
                <a:lnTo>
                  <a:pt x="15799" y="0"/>
                </a:lnTo>
                <a:lnTo>
                  <a:pt x="0" y="0"/>
                </a:lnTo>
                <a:lnTo>
                  <a:pt x="0" y="25272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434266" y="3072128"/>
            <a:ext cx="38094" cy="28571"/>
          </a:xfrm>
          <a:custGeom>
            <a:avLst/>
            <a:gdLst/>
            <a:ahLst/>
            <a:cxnLst/>
            <a:rect l="l" t="t" r="r" b="b"/>
            <a:pathLst>
              <a:path w="25400" h="19050">
                <a:moveTo>
                  <a:pt x="0" y="18954"/>
                </a:moveTo>
                <a:lnTo>
                  <a:pt x="25279" y="18954"/>
                </a:lnTo>
                <a:lnTo>
                  <a:pt x="25279" y="0"/>
                </a:lnTo>
                <a:lnTo>
                  <a:pt x="0" y="0"/>
                </a:lnTo>
                <a:lnTo>
                  <a:pt x="0" y="18954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472191" y="3072128"/>
            <a:ext cx="23809" cy="28571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0" y="18954"/>
                </a:moveTo>
                <a:lnTo>
                  <a:pt x="15799" y="18954"/>
                </a:lnTo>
                <a:lnTo>
                  <a:pt x="15799" y="0"/>
                </a:lnTo>
                <a:lnTo>
                  <a:pt x="0" y="0"/>
                </a:lnTo>
                <a:lnTo>
                  <a:pt x="0" y="18954"/>
                </a:lnTo>
                <a:close/>
              </a:path>
            </a:pathLst>
          </a:custGeom>
          <a:solidFill>
            <a:srgbClr val="C0C6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538537" y="3162149"/>
            <a:ext cx="19047" cy="52379"/>
          </a:xfrm>
          <a:custGeom>
            <a:avLst/>
            <a:gdLst/>
            <a:ahLst/>
            <a:cxnLst/>
            <a:rect l="l" t="t" r="r" b="b"/>
            <a:pathLst>
              <a:path w="12700" h="34925">
                <a:moveTo>
                  <a:pt x="12637" y="0"/>
                </a:moveTo>
                <a:lnTo>
                  <a:pt x="0" y="6322"/>
                </a:lnTo>
                <a:lnTo>
                  <a:pt x="0" y="34756"/>
                </a:lnTo>
                <a:lnTo>
                  <a:pt x="12637" y="34756"/>
                </a:lnTo>
                <a:lnTo>
                  <a:pt x="12637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386876" y="3181097"/>
            <a:ext cx="52379" cy="33332"/>
          </a:xfrm>
          <a:custGeom>
            <a:avLst/>
            <a:gdLst/>
            <a:ahLst/>
            <a:cxnLst/>
            <a:rect l="l" t="t" r="r" b="b"/>
            <a:pathLst>
              <a:path w="34925" h="22225">
                <a:moveTo>
                  <a:pt x="34767" y="0"/>
                </a:moveTo>
                <a:lnTo>
                  <a:pt x="0" y="0"/>
                </a:lnTo>
                <a:lnTo>
                  <a:pt x="0" y="22122"/>
                </a:lnTo>
                <a:lnTo>
                  <a:pt x="34767" y="22122"/>
                </a:lnTo>
                <a:lnTo>
                  <a:pt x="34767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443753" y="3181097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9481" y="0"/>
                </a:moveTo>
                <a:lnTo>
                  <a:pt x="0" y="0"/>
                </a:lnTo>
                <a:lnTo>
                  <a:pt x="0" y="22122"/>
                </a:lnTo>
                <a:lnTo>
                  <a:pt x="9481" y="22122"/>
                </a:lnTo>
                <a:lnTo>
                  <a:pt x="9481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462707" y="3181097"/>
            <a:ext cx="52379" cy="33332"/>
          </a:xfrm>
          <a:custGeom>
            <a:avLst/>
            <a:gdLst/>
            <a:ahLst/>
            <a:cxnLst/>
            <a:rect l="l" t="t" r="r" b="b"/>
            <a:pathLst>
              <a:path w="34925" h="22225">
                <a:moveTo>
                  <a:pt x="34756" y="0"/>
                </a:moveTo>
                <a:lnTo>
                  <a:pt x="0" y="0"/>
                </a:lnTo>
                <a:lnTo>
                  <a:pt x="0" y="22122"/>
                </a:lnTo>
                <a:lnTo>
                  <a:pt x="34756" y="22122"/>
                </a:lnTo>
                <a:lnTo>
                  <a:pt x="34756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519583" y="3181097"/>
            <a:ext cx="19047" cy="33332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2637" y="0"/>
                </a:moveTo>
                <a:lnTo>
                  <a:pt x="0" y="0"/>
                </a:lnTo>
                <a:lnTo>
                  <a:pt x="0" y="22122"/>
                </a:lnTo>
                <a:lnTo>
                  <a:pt x="12637" y="22122"/>
                </a:lnTo>
                <a:lnTo>
                  <a:pt x="12637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296840" y="3029496"/>
            <a:ext cx="4762" cy="3333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13"/>
                </a:moveTo>
                <a:lnTo>
                  <a:pt x="3159" y="22113"/>
                </a:lnTo>
                <a:lnTo>
                  <a:pt x="315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277886" y="3128984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296839" y="3128984"/>
            <a:ext cx="19047" cy="33332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0" y="22113"/>
                </a:moveTo>
                <a:lnTo>
                  <a:pt x="12639" y="22113"/>
                </a:lnTo>
                <a:lnTo>
                  <a:pt x="1263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296840" y="3128984"/>
            <a:ext cx="4762" cy="3333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13"/>
                </a:moveTo>
                <a:lnTo>
                  <a:pt x="3159" y="22113"/>
                </a:lnTo>
                <a:lnTo>
                  <a:pt x="315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363187" y="3029496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372655" y="3029496"/>
            <a:ext cx="4762" cy="3333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13"/>
                </a:moveTo>
                <a:lnTo>
                  <a:pt x="3159" y="22113"/>
                </a:lnTo>
                <a:lnTo>
                  <a:pt x="315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339483" y="3029496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363187" y="3076873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372655" y="3076873"/>
            <a:ext cx="4762" cy="3333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13"/>
                </a:moveTo>
                <a:lnTo>
                  <a:pt x="3159" y="22113"/>
                </a:lnTo>
                <a:lnTo>
                  <a:pt x="315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339483" y="3076873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358451" y="3110033"/>
            <a:ext cx="19047" cy="47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0" y="3159"/>
                </a:moveTo>
                <a:lnTo>
                  <a:pt x="12639" y="3159"/>
                </a:lnTo>
                <a:lnTo>
                  <a:pt x="1263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C0C6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339482" y="3110033"/>
            <a:ext cx="19047" cy="47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0" y="3159"/>
                </a:moveTo>
                <a:lnTo>
                  <a:pt x="12639" y="3159"/>
                </a:lnTo>
                <a:lnTo>
                  <a:pt x="1263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C0C6D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363187" y="3128984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372655" y="3128984"/>
            <a:ext cx="4762" cy="3333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0" y="22113"/>
                </a:moveTo>
                <a:lnTo>
                  <a:pt x="3159" y="22113"/>
                </a:lnTo>
                <a:lnTo>
                  <a:pt x="315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339483" y="3128984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22113"/>
                </a:moveTo>
                <a:lnTo>
                  <a:pt x="9479" y="22113"/>
                </a:lnTo>
                <a:lnTo>
                  <a:pt x="9479" y="0"/>
                </a:lnTo>
                <a:lnTo>
                  <a:pt x="0" y="0"/>
                </a:lnTo>
                <a:lnTo>
                  <a:pt x="0" y="22113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282620" y="3176363"/>
            <a:ext cx="28571" cy="42856"/>
          </a:xfrm>
          <a:custGeom>
            <a:avLst/>
            <a:gdLst/>
            <a:ahLst/>
            <a:cxnLst/>
            <a:rect l="l" t="t" r="r" b="b"/>
            <a:pathLst>
              <a:path w="19050" h="28575">
                <a:moveTo>
                  <a:pt x="12637" y="0"/>
                </a:moveTo>
                <a:lnTo>
                  <a:pt x="3156" y="0"/>
                </a:lnTo>
                <a:lnTo>
                  <a:pt x="0" y="3155"/>
                </a:lnTo>
                <a:lnTo>
                  <a:pt x="0" y="28434"/>
                </a:lnTo>
                <a:lnTo>
                  <a:pt x="18962" y="28434"/>
                </a:lnTo>
                <a:lnTo>
                  <a:pt x="18962" y="3155"/>
                </a:lnTo>
                <a:lnTo>
                  <a:pt x="12637" y="0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287355" y="3176363"/>
            <a:ext cx="23809" cy="42856"/>
          </a:xfrm>
          <a:custGeom>
            <a:avLst/>
            <a:gdLst/>
            <a:ahLst/>
            <a:cxnLst/>
            <a:rect l="l" t="t" r="r" b="b"/>
            <a:pathLst>
              <a:path w="15875" h="28575">
                <a:moveTo>
                  <a:pt x="12637" y="0"/>
                </a:moveTo>
                <a:lnTo>
                  <a:pt x="3156" y="0"/>
                </a:lnTo>
                <a:lnTo>
                  <a:pt x="0" y="3155"/>
                </a:lnTo>
                <a:lnTo>
                  <a:pt x="0" y="28434"/>
                </a:lnTo>
                <a:lnTo>
                  <a:pt x="15805" y="28434"/>
                </a:lnTo>
                <a:lnTo>
                  <a:pt x="15805" y="3155"/>
                </a:lnTo>
                <a:lnTo>
                  <a:pt x="12637" y="0"/>
                </a:lnTo>
                <a:close/>
              </a:path>
            </a:pathLst>
          </a:custGeom>
          <a:solidFill>
            <a:srgbClr val="2A2D4A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057472" y="3053178"/>
            <a:ext cx="0" cy="166662"/>
          </a:xfrm>
          <a:custGeom>
            <a:avLst/>
            <a:gdLst/>
            <a:ahLst/>
            <a:cxnLst/>
            <a:rect l="l" t="t" r="r" b="b"/>
            <a:pathLst>
              <a:path h="111125">
                <a:moveTo>
                  <a:pt x="0" y="0"/>
                </a:moveTo>
                <a:lnTo>
                  <a:pt x="0" y="110570"/>
                </a:lnTo>
              </a:path>
            </a:pathLst>
          </a:custGeom>
          <a:ln w="3175">
            <a:solidFill>
              <a:srgbClr val="F5F3EE"/>
            </a:solidFill>
          </a:ln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036152" y="3053177"/>
            <a:ext cx="14285" cy="9524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9481" y="0"/>
                </a:moveTo>
                <a:lnTo>
                  <a:pt x="3156" y="0"/>
                </a:lnTo>
                <a:lnTo>
                  <a:pt x="0" y="3166"/>
                </a:lnTo>
                <a:lnTo>
                  <a:pt x="0" y="6322"/>
                </a:lnTo>
                <a:lnTo>
                  <a:pt x="9481" y="6322"/>
                </a:lnTo>
                <a:lnTo>
                  <a:pt x="9481" y="0"/>
                </a:lnTo>
                <a:close/>
              </a:path>
            </a:pathLst>
          </a:custGeom>
          <a:solidFill>
            <a:srgbClr val="F5F3E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050371" y="3214276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313" y="0"/>
                </a:moveTo>
                <a:lnTo>
                  <a:pt x="0" y="0"/>
                </a:lnTo>
                <a:lnTo>
                  <a:pt x="3156" y="3155"/>
                </a:lnTo>
                <a:lnTo>
                  <a:pt x="6313" y="3155"/>
                </a:lnTo>
                <a:lnTo>
                  <a:pt x="6313" y="0"/>
                </a:lnTo>
                <a:close/>
              </a:path>
            </a:pathLst>
          </a:custGeom>
          <a:solidFill>
            <a:srgbClr val="748196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557490" y="3176363"/>
            <a:ext cx="85712" cy="23809"/>
          </a:xfrm>
          <a:custGeom>
            <a:avLst/>
            <a:gdLst/>
            <a:ahLst/>
            <a:cxnLst/>
            <a:rect l="l" t="t" r="r" b="b"/>
            <a:pathLst>
              <a:path w="57150" h="15875">
                <a:moveTo>
                  <a:pt x="53718" y="9478"/>
                </a:moveTo>
                <a:lnTo>
                  <a:pt x="3156" y="9478"/>
                </a:lnTo>
                <a:lnTo>
                  <a:pt x="0" y="12633"/>
                </a:lnTo>
                <a:lnTo>
                  <a:pt x="0" y="15800"/>
                </a:lnTo>
                <a:lnTo>
                  <a:pt x="56875" y="15800"/>
                </a:lnTo>
                <a:lnTo>
                  <a:pt x="56875" y="12633"/>
                </a:lnTo>
                <a:lnTo>
                  <a:pt x="53718" y="9478"/>
                </a:lnTo>
                <a:close/>
              </a:path>
              <a:path w="57150" h="15875">
                <a:moveTo>
                  <a:pt x="12637" y="3155"/>
                </a:moveTo>
                <a:lnTo>
                  <a:pt x="9481" y="3155"/>
                </a:lnTo>
                <a:lnTo>
                  <a:pt x="9481" y="9478"/>
                </a:lnTo>
                <a:lnTo>
                  <a:pt x="44237" y="9478"/>
                </a:lnTo>
                <a:lnTo>
                  <a:pt x="47394" y="6322"/>
                </a:lnTo>
                <a:lnTo>
                  <a:pt x="15794" y="6322"/>
                </a:lnTo>
                <a:lnTo>
                  <a:pt x="12637" y="3155"/>
                </a:lnTo>
                <a:close/>
              </a:path>
              <a:path w="57150" h="15875">
                <a:moveTo>
                  <a:pt x="28443" y="0"/>
                </a:moveTo>
                <a:lnTo>
                  <a:pt x="22118" y="0"/>
                </a:lnTo>
                <a:lnTo>
                  <a:pt x="15794" y="6322"/>
                </a:lnTo>
                <a:lnTo>
                  <a:pt x="47394" y="6322"/>
                </a:lnTo>
                <a:lnTo>
                  <a:pt x="44237" y="3155"/>
                </a:lnTo>
                <a:lnTo>
                  <a:pt x="28443" y="3155"/>
                </a:lnTo>
                <a:lnTo>
                  <a:pt x="28443" y="0"/>
                </a:lnTo>
                <a:close/>
              </a:path>
              <a:path w="57150" h="15875">
                <a:moveTo>
                  <a:pt x="41080" y="0"/>
                </a:moveTo>
                <a:lnTo>
                  <a:pt x="34756" y="0"/>
                </a:lnTo>
                <a:lnTo>
                  <a:pt x="31599" y="3155"/>
                </a:lnTo>
                <a:lnTo>
                  <a:pt x="41080" y="3155"/>
                </a:lnTo>
                <a:lnTo>
                  <a:pt x="41080" y="0"/>
                </a:lnTo>
                <a:close/>
              </a:path>
            </a:pathLst>
          </a:custGeom>
          <a:solidFill>
            <a:srgbClr val="DED33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552757" y="3195311"/>
            <a:ext cx="99997" cy="19047"/>
          </a:xfrm>
          <a:custGeom>
            <a:avLst/>
            <a:gdLst/>
            <a:ahLst/>
            <a:cxnLst/>
            <a:rect l="l" t="t" r="r" b="b"/>
            <a:pathLst>
              <a:path w="66675" h="12700">
                <a:moveTo>
                  <a:pt x="63199" y="0"/>
                </a:moveTo>
                <a:lnTo>
                  <a:pt x="0" y="0"/>
                </a:lnTo>
                <a:lnTo>
                  <a:pt x="0" y="12644"/>
                </a:lnTo>
                <a:lnTo>
                  <a:pt x="66356" y="12644"/>
                </a:lnTo>
                <a:lnTo>
                  <a:pt x="66356" y="3166"/>
                </a:lnTo>
                <a:lnTo>
                  <a:pt x="63199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552757" y="3195311"/>
            <a:ext cx="99997" cy="19047"/>
          </a:xfrm>
          <a:custGeom>
            <a:avLst/>
            <a:gdLst/>
            <a:ahLst/>
            <a:cxnLst/>
            <a:rect l="l" t="t" r="r" b="b"/>
            <a:pathLst>
              <a:path w="66675" h="12700">
                <a:moveTo>
                  <a:pt x="63199" y="0"/>
                </a:moveTo>
                <a:lnTo>
                  <a:pt x="0" y="0"/>
                </a:lnTo>
                <a:lnTo>
                  <a:pt x="0" y="12644"/>
                </a:lnTo>
                <a:lnTo>
                  <a:pt x="66356" y="12644"/>
                </a:lnTo>
                <a:lnTo>
                  <a:pt x="66356" y="3166"/>
                </a:lnTo>
                <a:lnTo>
                  <a:pt x="63199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562224" y="3200055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595398" y="3204788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623836" y="3200055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638056" y="3209538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112004" y="3176363"/>
            <a:ext cx="90474" cy="23809"/>
          </a:xfrm>
          <a:custGeom>
            <a:avLst/>
            <a:gdLst/>
            <a:ahLst/>
            <a:cxnLst/>
            <a:rect l="l" t="t" r="r" b="b"/>
            <a:pathLst>
              <a:path w="60325" h="15875">
                <a:moveTo>
                  <a:pt x="53718" y="9478"/>
                </a:moveTo>
                <a:lnTo>
                  <a:pt x="6324" y="9478"/>
                </a:lnTo>
                <a:lnTo>
                  <a:pt x="0" y="12633"/>
                </a:lnTo>
                <a:lnTo>
                  <a:pt x="0" y="15800"/>
                </a:lnTo>
                <a:lnTo>
                  <a:pt x="60043" y="15800"/>
                </a:lnTo>
                <a:lnTo>
                  <a:pt x="60043" y="12633"/>
                </a:lnTo>
                <a:lnTo>
                  <a:pt x="53718" y="9478"/>
                </a:lnTo>
                <a:close/>
              </a:path>
              <a:path w="60325" h="15875">
                <a:moveTo>
                  <a:pt x="15805" y="3155"/>
                </a:moveTo>
                <a:lnTo>
                  <a:pt x="12637" y="3155"/>
                </a:lnTo>
                <a:lnTo>
                  <a:pt x="9481" y="6322"/>
                </a:lnTo>
                <a:lnTo>
                  <a:pt x="12637" y="9478"/>
                </a:lnTo>
                <a:lnTo>
                  <a:pt x="47405" y="9478"/>
                </a:lnTo>
                <a:lnTo>
                  <a:pt x="47405" y="6322"/>
                </a:lnTo>
                <a:lnTo>
                  <a:pt x="18962" y="6322"/>
                </a:lnTo>
                <a:lnTo>
                  <a:pt x="15805" y="3155"/>
                </a:lnTo>
                <a:close/>
              </a:path>
              <a:path w="60325" h="15875">
                <a:moveTo>
                  <a:pt x="47405" y="3155"/>
                </a:moveTo>
                <a:lnTo>
                  <a:pt x="22118" y="3155"/>
                </a:lnTo>
                <a:lnTo>
                  <a:pt x="18962" y="6322"/>
                </a:lnTo>
                <a:lnTo>
                  <a:pt x="47405" y="6322"/>
                </a:lnTo>
                <a:lnTo>
                  <a:pt x="47405" y="3155"/>
                </a:lnTo>
                <a:close/>
              </a:path>
              <a:path w="60325" h="15875">
                <a:moveTo>
                  <a:pt x="41080" y="0"/>
                </a:moveTo>
                <a:lnTo>
                  <a:pt x="34756" y="0"/>
                </a:lnTo>
                <a:lnTo>
                  <a:pt x="34756" y="3155"/>
                </a:lnTo>
                <a:lnTo>
                  <a:pt x="41080" y="3155"/>
                </a:lnTo>
                <a:lnTo>
                  <a:pt x="41080" y="0"/>
                </a:lnTo>
                <a:close/>
              </a:path>
            </a:pathLst>
          </a:custGeom>
          <a:solidFill>
            <a:srgbClr val="DED33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107269" y="3195311"/>
            <a:ext cx="99997" cy="19047"/>
          </a:xfrm>
          <a:custGeom>
            <a:avLst/>
            <a:gdLst/>
            <a:ahLst/>
            <a:cxnLst/>
            <a:rect l="l" t="t" r="r" b="b"/>
            <a:pathLst>
              <a:path w="66675" h="12700">
                <a:moveTo>
                  <a:pt x="66356" y="0"/>
                </a:moveTo>
                <a:lnTo>
                  <a:pt x="3156" y="0"/>
                </a:lnTo>
                <a:lnTo>
                  <a:pt x="0" y="3166"/>
                </a:lnTo>
                <a:lnTo>
                  <a:pt x="0" y="12644"/>
                </a:lnTo>
                <a:lnTo>
                  <a:pt x="66356" y="12644"/>
                </a:lnTo>
                <a:lnTo>
                  <a:pt x="66356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107269" y="3195311"/>
            <a:ext cx="99997" cy="19047"/>
          </a:xfrm>
          <a:custGeom>
            <a:avLst/>
            <a:gdLst/>
            <a:ahLst/>
            <a:cxnLst/>
            <a:rect l="l" t="t" r="r" b="b"/>
            <a:pathLst>
              <a:path w="66675" h="12700">
                <a:moveTo>
                  <a:pt x="66356" y="0"/>
                </a:moveTo>
                <a:lnTo>
                  <a:pt x="3156" y="0"/>
                </a:lnTo>
                <a:lnTo>
                  <a:pt x="0" y="3166"/>
                </a:lnTo>
                <a:lnTo>
                  <a:pt x="0" y="12644"/>
                </a:lnTo>
                <a:lnTo>
                  <a:pt x="66356" y="12644"/>
                </a:lnTo>
                <a:lnTo>
                  <a:pt x="66356" y="0"/>
                </a:lnTo>
                <a:close/>
              </a:path>
            </a:pathLst>
          </a:custGeom>
          <a:solidFill>
            <a:srgbClr val="524A5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116738" y="3200055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154662" y="3204788"/>
            <a:ext cx="4762" cy="47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159"/>
                </a:moveTo>
                <a:lnTo>
                  <a:pt x="3159" y="3159"/>
                </a:lnTo>
                <a:lnTo>
                  <a:pt x="315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183099" y="3200055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197304" y="3209538"/>
            <a:ext cx="9524" cy="476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159"/>
                </a:moveTo>
                <a:lnTo>
                  <a:pt x="6319" y="3159"/>
                </a:lnTo>
                <a:lnTo>
                  <a:pt x="6319" y="0"/>
                </a:lnTo>
                <a:lnTo>
                  <a:pt x="0" y="0"/>
                </a:lnTo>
                <a:lnTo>
                  <a:pt x="0" y="3159"/>
                </a:lnTo>
                <a:close/>
              </a:path>
            </a:pathLst>
          </a:custGeom>
          <a:solidFill>
            <a:srgbClr val="6F618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23392" y="2821037"/>
            <a:ext cx="1407542" cy="4311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801196" y="3722560"/>
            <a:ext cx="1182720" cy="13494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805672" y="5178056"/>
            <a:ext cx="1178061" cy="1351389"/>
          </a:xfrm>
          <a:custGeom>
            <a:avLst/>
            <a:gdLst/>
            <a:ahLst/>
            <a:cxnLst/>
            <a:rect l="l" t="t" r="r" b="b"/>
            <a:pathLst>
              <a:path w="785494" h="901064">
                <a:moveTo>
                  <a:pt x="397460" y="0"/>
                </a:moveTo>
                <a:lnTo>
                  <a:pt x="387996" y="0"/>
                </a:lnTo>
                <a:lnTo>
                  <a:pt x="381683" y="3167"/>
                </a:lnTo>
                <a:lnTo>
                  <a:pt x="12617" y="218039"/>
                </a:lnTo>
                <a:lnTo>
                  <a:pt x="6308" y="221196"/>
                </a:lnTo>
                <a:lnTo>
                  <a:pt x="0" y="230677"/>
                </a:lnTo>
                <a:lnTo>
                  <a:pt x="0" y="663589"/>
                </a:lnTo>
                <a:lnTo>
                  <a:pt x="381683" y="897418"/>
                </a:lnTo>
                <a:lnTo>
                  <a:pt x="387996" y="900578"/>
                </a:lnTo>
                <a:lnTo>
                  <a:pt x="397460" y="900578"/>
                </a:lnTo>
                <a:lnTo>
                  <a:pt x="772833" y="685708"/>
                </a:lnTo>
                <a:lnTo>
                  <a:pt x="785448" y="663589"/>
                </a:lnTo>
                <a:lnTo>
                  <a:pt x="785448" y="230677"/>
                </a:lnTo>
                <a:lnTo>
                  <a:pt x="779135" y="221196"/>
                </a:lnTo>
                <a:lnTo>
                  <a:pt x="772833" y="218039"/>
                </a:lnTo>
                <a:lnTo>
                  <a:pt x="403763" y="3167"/>
                </a:lnTo>
                <a:lnTo>
                  <a:pt x="397460" y="0"/>
                </a:lnTo>
                <a:close/>
              </a:path>
            </a:pathLst>
          </a:custGeom>
          <a:solidFill>
            <a:srgbClr val="41AACE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1155755" y="5524020"/>
            <a:ext cx="151424" cy="313324"/>
          </a:xfrm>
          <a:custGeom>
            <a:avLst/>
            <a:gdLst/>
            <a:ahLst/>
            <a:cxnLst/>
            <a:rect l="l" t="t" r="r" b="b"/>
            <a:pathLst>
              <a:path w="100965" h="208914">
                <a:moveTo>
                  <a:pt x="50473" y="0"/>
                </a:moveTo>
                <a:lnTo>
                  <a:pt x="0" y="85317"/>
                </a:lnTo>
                <a:lnTo>
                  <a:pt x="0" y="189597"/>
                </a:lnTo>
                <a:lnTo>
                  <a:pt x="100946" y="208558"/>
                </a:lnTo>
                <a:lnTo>
                  <a:pt x="50473" y="0"/>
                </a:lnTo>
                <a:close/>
              </a:path>
            </a:pathLst>
          </a:custGeom>
          <a:solidFill>
            <a:srgbClr val="175F92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942869" y="5547707"/>
            <a:ext cx="151424" cy="375227"/>
          </a:xfrm>
          <a:custGeom>
            <a:avLst/>
            <a:gdLst/>
            <a:ahLst/>
            <a:cxnLst/>
            <a:rect l="l" t="t" r="r" b="b"/>
            <a:pathLst>
              <a:path w="100965" h="250189">
                <a:moveTo>
                  <a:pt x="44161" y="0"/>
                </a:moveTo>
                <a:lnTo>
                  <a:pt x="0" y="189597"/>
                </a:lnTo>
                <a:lnTo>
                  <a:pt x="100937" y="249639"/>
                </a:lnTo>
                <a:lnTo>
                  <a:pt x="94634" y="25286"/>
                </a:lnTo>
                <a:lnTo>
                  <a:pt x="44161" y="0"/>
                </a:lnTo>
                <a:close/>
              </a:path>
            </a:pathLst>
          </a:custGeom>
          <a:solidFill>
            <a:srgbClr val="003768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00291" y="5756244"/>
            <a:ext cx="454272" cy="237136"/>
          </a:xfrm>
          <a:custGeom>
            <a:avLst/>
            <a:gdLst/>
            <a:ahLst/>
            <a:cxnLst/>
            <a:rect l="l" t="t" r="r" b="b"/>
            <a:pathLst>
              <a:path w="302894" h="158114">
                <a:moveTo>
                  <a:pt x="186113" y="0"/>
                </a:moveTo>
                <a:lnTo>
                  <a:pt x="116711" y="0"/>
                </a:lnTo>
                <a:lnTo>
                  <a:pt x="71959" y="20435"/>
                </a:lnTo>
                <a:lnTo>
                  <a:pt x="37852" y="37911"/>
                </a:lnTo>
                <a:lnTo>
                  <a:pt x="15574" y="57761"/>
                </a:lnTo>
                <a:lnTo>
                  <a:pt x="6307" y="85317"/>
                </a:lnTo>
                <a:lnTo>
                  <a:pt x="0" y="157986"/>
                </a:lnTo>
                <a:lnTo>
                  <a:pt x="302827" y="157986"/>
                </a:lnTo>
                <a:lnTo>
                  <a:pt x="296514" y="78993"/>
                </a:lnTo>
                <a:lnTo>
                  <a:pt x="296514" y="75836"/>
                </a:lnTo>
                <a:lnTo>
                  <a:pt x="286802" y="48876"/>
                </a:lnTo>
                <a:lnTo>
                  <a:pt x="266150" y="33175"/>
                </a:lnTo>
                <a:lnTo>
                  <a:pt x="233080" y="19846"/>
                </a:lnTo>
                <a:lnTo>
                  <a:pt x="186113" y="0"/>
                </a:lnTo>
                <a:close/>
              </a:path>
            </a:pathLst>
          </a:custGeom>
          <a:solidFill>
            <a:srgbClr val="FF8A0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900290" y="5456488"/>
            <a:ext cx="345349" cy="536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714000" y="5282324"/>
            <a:ext cx="203432" cy="3317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151029" y="5784667"/>
            <a:ext cx="639027" cy="365704"/>
          </a:xfrm>
          <a:custGeom>
            <a:avLst/>
            <a:gdLst/>
            <a:ahLst/>
            <a:cxnLst/>
            <a:rect l="l" t="t" r="r" b="b"/>
            <a:pathLst>
              <a:path w="426084" h="243839">
                <a:moveTo>
                  <a:pt x="283890" y="0"/>
                </a:moveTo>
                <a:lnTo>
                  <a:pt x="148258" y="3167"/>
                </a:lnTo>
                <a:lnTo>
                  <a:pt x="85315" y="28395"/>
                </a:lnTo>
                <a:lnTo>
                  <a:pt x="44555" y="55696"/>
                </a:lnTo>
                <a:lnTo>
                  <a:pt x="20948" y="90700"/>
                </a:lnTo>
                <a:lnTo>
                  <a:pt x="9464" y="139035"/>
                </a:lnTo>
                <a:lnTo>
                  <a:pt x="0" y="243315"/>
                </a:lnTo>
                <a:lnTo>
                  <a:pt x="425845" y="243315"/>
                </a:lnTo>
                <a:lnTo>
                  <a:pt x="416381" y="129554"/>
                </a:lnTo>
                <a:lnTo>
                  <a:pt x="406325" y="87096"/>
                </a:lnTo>
                <a:lnTo>
                  <a:pt x="347177" y="31798"/>
                </a:lnTo>
                <a:lnTo>
                  <a:pt x="283890" y="0"/>
                </a:lnTo>
                <a:close/>
              </a:path>
            </a:pathLst>
          </a:custGeom>
          <a:solidFill>
            <a:srgbClr val="003768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344992" y="5737274"/>
            <a:ext cx="245989" cy="3506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311878" y="5396062"/>
            <a:ext cx="312370" cy="398084"/>
          </a:xfrm>
          <a:custGeom>
            <a:avLst/>
            <a:gdLst/>
            <a:ahLst/>
            <a:cxnLst/>
            <a:rect l="l" t="t" r="r" b="b"/>
            <a:pathLst>
              <a:path w="208280" h="265429">
                <a:moveTo>
                  <a:pt x="100936" y="0"/>
                </a:moveTo>
                <a:lnTo>
                  <a:pt x="52438" y="13034"/>
                </a:lnTo>
                <a:lnTo>
                  <a:pt x="15766" y="47393"/>
                </a:lnTo>
                <a:lnTo>
                  <a:pt x="8278" y="80182"/>
                </a:lnTo>
                <a:lnTo>
                  <a:pt x="10004" y="99389"/>
                </a:lnTo>
                <a:lnTo>
                  <a:pt x="12615" y="120073"/>
                </a:lnTo>
                <a:lnTo>
                  <a:pt x="6302" y="120073"/>
                </a:lnTo>
                <a:lnTo>
                  <a:pt x="0" y="126398"/>
                </a:lnTo>
                <a:lnTo>
                  <a:pt x="0" y="139035"/>
                </a:lnTo>
                <a:lnTo>
                  <a:pt x="1675" y="153158"/>
                </a:lnTo>
                <a:lnTo>
                  <a:pt x="6309" y="169055"/>
                </a:lnTo>
                <a:lnTo>
                  <a:pt x="13307" y="182583"/>
                </a:lnTo>
                <a:lnTo>
                  <a:pt x="22080" y="189597"/>
                </a:lnTo>
                <a:lnTo>
                  <a:pt x="25231" y="192753"/>
                </a:lnTo>
                <a:lnTo>
                  <a:pt x="25231" y="199078"/>
                </a:lnTo>
                <a:lnTo>
                  <a:pt x="28393" y="202234"/>
                </a:lnTo>
                <a:lnTo>
                  <a:pt x="31298" y="209295"/>
                </a:lnTo>
                <a:lnTo>
                  <a:pt x="35091" y="216060"/>
                </a:lnTo>
                <a:lnTo>
                  <a:pt x="39476" y="222230"/>
                </a:lnTo>
                <a:lnTo>
                  <a:pt x="44160" y="227510"/>
                </a:lnTo>
                <a:lnTo>
                  <a:pt x="44160" y="230677"/>
                </a:lnTo>
                <a:lnTo>
                  <a:pt x="76099" y="257139"/>
                </a:lnTo>
                <a:lnTo>
                  <a:pt x="104098" y="265433"/>
                </a:lnTo>
                <a:lnTo>
                  <a:pt x="126572" y="260941"/>
                </a:lnTo>
                <a:lnTo>
                  <a:pt x="146681" y="248450"/>
                </a:lnTo>
                <a:lnTo>
                  <a:pt x="164424" y="229440"/>
                </a:lnTo>
                <a:lnTo>
                  <a:pt x="179802" y="205391"/>
                </a:lnTo>
                <a:lnTo>
                  <a:pt x="182954" y="202234"/>
                </a:lnTo>
                <a:lnTo>
                  <a:pt x="182954" y="199078"/>
                </a:lnTo>
                <a:lnTo>
                  <a:pt x="189267" y="192753"/>
                </a:lnTo>
                <a:lnTo>
                  <a:pt x="189267" y="189597"/>
                </a:lnTo>
                <a:lnTo>
                  <a:pt x="196215" y="181251"/>
                </a:lnTo>
                <a:lnTo>
                  <a:pt x="202275" y="167871"/>
                </a:lnTo>
                <a:lnTo>
                  <a:pt x="206560" y="152714"/>
                </a:lnTo>
                <a:lnTo>
                  <a:pt x="208185" y="139035"/>
                </a:lnTo>
                <a:lnTo>
                  <a:pt x="208185" y="126398"/>
                </a:lnTo>
                <a:lnTo>
                  <a:pt x="205034" y="123241"/>
                </a:lnTo>
                <a:lnTo>
                  <a:pt x="198731" y="120073"/>
                </a:lnTo>
                <a:lnTo>
                  <a:pt x="199518" y="85712"/>
                </a:lnTo>
                <a:lnTo>
                  <a:pt x="177233" y="30661"/>
                </a:lnTo>
                <a:lnTo>
                  <a:pt x="126368" y="3505"/>
                </a:lnTo>
                <a:lnTo>
                  <a:pt x="100936" y="0"/>
                </a:lnTo>
                <a:close/>
              </a:path>
            </a:pathLst>
          </a:custGeom>
          <a:solidFill>
            <a:srgbClr val="BCDBD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463258" y="5396062"/>
            <a:ext cx="160946" cy="398084"/>
          </a:xfrm>
          <a:custGeom>
            <a:avLst/>
            <a:gdLst/>
            <a:ahLst/>
            <a:cxnLst/>
            <a:rect l="l" t="t" r="r" b="b"/>
            <a:pathLst>
              <a:path w="107315" h="265429">
                <a:moveTo>
                  <a:pt x="0" y="0"/>
                </a:moveTo>
                <a:lnTo>
                  <a:pt x="0" y="262277"/>
                </a:lnTo>
                <a:lnTo>
                  <a:pt x="3161" y="262277"/>
                </a:lnTo>
                <a:lnTo>
                  <a:pt x="3161" y="265433"/>
                </a:lnTo>
                <a:lnTo>
                  <a:pt x="25636" y="260941"/>
                </a:lnTo>
                <a:lnTo>
                  <a:pt x="45745" y="248450"/>
                </a:lnTo>
                <a:lnTo>
                  <a:pt x="63488" y="229440"/>
                </a:lnTo>
                <a:lnTo>
                  <a:pt x="78866" y="205391"/>
                </a:lnTo>
                <a:lnTo>
                  <a:pt x="82017" y="202234"/>
                </a:lnTo>
                <a:lnTo>
                  <a:pt x="82017" y="199078"/>
                </a:lnTo>
                <a:lnTo>
                  <a:pt x="88331" y="192753"/>
                </a:lnTo>
                <a:lnTo>
                  <a:pt x="88331" y="189597"/>
                </a:lnTo>
                <a:lnTo>
                  <a:pt x="95279" y="181251"/>
                </a:lnTo>
                <a:lnTo>
                  <a:pt x="101339" y="167871"/>
                </a:lnTo>
                <a:lnTo>
                  <a:pt x="105624" y="152714"/>
                </a:lnTo>
                <a:lnTo>
                  <a:pt x="107249" y="139035"/>
                </a:lnTo>
                <a:lnTo>
                  <a:pt x="107249" y="126398"/>
                </a:lnTo>
                <a:lnTo>
                  <a:pt x="104098" y="123241"/>
                </a:lnTo>
                <a:lnTo>
                  <a:pt x="97795" y="120073"/>
                </a:lnTo>
                <a:lnTo>
                  <a:pt x="98581" y="85712"/>
                </a:lnTo>
                <a:lnTo>
                  <a:pt x="76297" y="31993"/>
                </a:lnTo>
                <a:lnTo>
                  <a:pt x="25432" y="39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1319562" y="5389546"/>
            <a:ext cx="298194" cy="2008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075330" y="5832059"/>
            <a:ext cx="501467" cy="6066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801397" y="6687432"/>
            <a:ext cx="1177986" cy="13478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689158" y="8208341"/>
            <a:ext cx="1513277" cy="13483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384869" y="8729439"/>
            <a:ext cx="54284" cy="76188"/>
          </a:xfrm>
          <a:custGeom>
            <a:avLst/>
            <a:gdLst/>
            <a:ahLst/>
            <a:cxnLst/>
            <a:rect l="l" t="t" r="r" b="b"/>
            <a:pathLst>
              <a:path w="36194" h="50800">
                <a:moveTo>
                  <a:pt x="16906" y="0"/>
                </a:moveTo>
                <a:lnTo>
                  <a:pt x="7315" y="2222"/>
                </a:lnTo>
                <a:lnTo>
                  <a:pt x="1878" y="8296"/>
                </a:lnTo>
                <a:lnTo>
                  <a:pt x="0" y="17335"/>
                </a:lnTo>
                <a:lnTo>
                  <a:pt x="1085" y="28451"/>
                </a:lnTo>
                <a:lnTo>
                  <a:pt x="3506" y="36795"/>
                </a:lnTo>
                <a:lnTo>
                  <a:pt x="6226" y="43066"/>
                </a:lnTo>
                <a:lnTo>
                  <a:pt x="9537" y="47560"/>
                </a:lnTo>
                <a:lnTo>
                  <a:pt x="13736" y="50576"/>
                </a:lnTo>
                <a:lnTo>
                  <a:pt x="19421" y="48896"/>
                </a:lnTo>
                <a:lnTo>
                  <a:pt x="25995" y="44254"/>
                </a:lnTo>
                <a:lnTo>
                  <a:pt x="31974" y="37241"/>
                </a:lnTo>
                <a:lnTo>
                  <a:pt x="35876" y="28451"/>
                </a:lnTo>
                <a:lnTo>
                  <a:pt x="35135" y="18668"/>
                </a:lnTo>
                <a:lnTo>
                  <a:pt x="32320" y="9481"/>
                </a:lnTo>
                <a:lnTo>
                  <a:pt x="26540" y="2666"/>
                </a:lnTo>
                <a:lnTo>
                  <a:pt x="16906" y="0"/>
                </a:lnTo>
                <a:close/>
              </a:path>
            </a:pathLst>
          </a:custGeom>
          <a:solidFill>
            <a:srgbClr val="E8C3B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377019" y="8724704"/>
            <a:ext cx="33332" cy="57141"/>
          </a:xfrm>
          <a:custGeom>
            <a:avLst/>
            <a:gdLst/>
            <a:ahLst/>
            <a:cxnLst/>
            <a:rect l="l" t="t" r="r" b="b"/>
            <a:pathLst>
              <a:path w="22225" h="38100">
                <a:moveTo>
                  <a:pt x="901" y="27989"/>
                </a:moveTo>
                <a:lnTo>
                  <a:pt x="0" y="28440"/>
                </a:lnTo>
                <a:lnTo>
                  <a:pt x="3159" y="37924"/>
                </a:lnTo>
                <a:lnTo>
                  <a:pt x="3159" y="34766"/>
                </a:lnTo>
                <a:lnTo>
                  <a:pt x="901" y="27989"/>
                </a:lnTo>
                <a:close/>
              </a:path>
              <a:path w="22225" h="38100">
                <a:moveTo>
                  <a:pt x="18969" y="0"/>
                </a:moveTo>
                <a:lnTo>
                  <a:pt x="6319" y="6315"/>
                </a:lnTo>
                <a:lnTo>
                  <a:pt x="0" y="12641"/>
                </a:lnTo>
                <a:lnTo>
                  <a:pt x="0" y="25282"/>
                </a:lnTo>
                <a:lnTo>
                  <a:pt x="901" y="27989"/>
                </a:lnTo>
                <a:lnTo>
                  <a:pt x="6319" y="25282"/>
                </a:lnTo>
                <a:lnTo>
                  <a:pt x="6319" y="22125"/>
                </a:lnTo>
                <a:lnTo>
                  <a:pt x="9479" y="15799"/>
                </a:lnTo>
                <a:lnTo>
                  <a:pt x="18969" y="15799"/>
                </a:lnTo>
                <a:lnTo>
                  <a:pt x="22140" y="9473"/>
                </a:lnTo>
                <a:lnTo>
                  <a:pt x="22140" y="3157"/>
                </a:lnTo>
                <a:lnTo>
                  <a:pt x="18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395991" y="8722847"/>
            <a:ext cx="52379" cy="72379"/>
          </a:xfrm>
          <a:custGeom>
            <a:avLst/>
            <a:gdLst/>
            <a:ahLst/>
            <a:cxnLst/>
            <a:rect l="l" t="t" r="r" b="b"/>
            <a:pathLst>
              <a:path w="34925" h="48260">
                <a:moveTo>
                  <a:pt x="11561" y="0"/>
                </a:moveTo>
                <a:lnTo>
                  <a:pt x="6319" y="1237"/>
                </a:lnTo>
                <a:lnTo>
                  <a:pt x="0" y="17037"/>
                </a:lnTo>
                <a:lnTo>
                  <a:pt x="6319" y="17037"/>
                </a:lnTo>
                <a:lnTo>
                  <a:pt x="15810" y="20194"/>
                </a:lnTo>
                <a:lnTo>
                  <a:pt x="18969" y="29678"/>
                </a:lnTo>
                <a:lnTo>
                  <a:pt x="18969" y="32846"/>
                </a:lnTo>
                <a:lnTo>
                  <a:pt x="28460" y="39162"/>
                </a:lnTo>
                <a:lnTo>
                  <a:pt x="22140" y="45488"/>
                </a:lnTo>
                <a:lnTo>
                  <a:pt x="22335" y="47560"/>
                </a:lnTo>
                <a:lnTo>
                  <a:pt x="26091" y="47855"/>
                </a:lnTo>
                <a:lnTo>
                  <a:pt x="31035" y="44595"/>
                </a:lnTo>
                <a:lnTo>
                  <a:pt x="34790" y="36004"/>
                </a:lnTo>
                <a:lnTo>
                  <a:pt x="34682" y="29678"/>
                </a:lnTo>
                <a:lnTo>
                  <a:pt x="17393" y="839"/>
                </a:lnTo>
                <a:lnTo>
                  <a:pt x="115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382943" y="8805293"/>
            <a:ext cx="84759" cy="172376"/>
          </a:xfrm>
          <a:custGeom>
            <a:avLst/>
            <a:gdLst/>
            <a:ahLst/>
            <a:cxnLst/>
            <a:rect l="l" t="t" r="r" b="b"/>
            <a:pathLst>
              <a:path w="56515" h="114935">
                <a:moveTo>
                  <a:pt x="34000" y="0"/>
                </a:moveTo>
                <a:lnTo>
                  <a:pt x="34000" y="3157"/>
                </a:lnTo>
                <a:lnTo>
                  <a:pt x="30840" y="9473"/>
                </a:lnTo>
                <a:lnTo>
                  <a:pt x="19818" y="22270"/>
                </a:lnTo>
                <a:lnTo>
                  <a:pt x="13837" y="28841"/>
                </a:lnTo>
                <a:lnTo>
                  <a:pt x="10823" y="31263"/>
                </a:lnTo>
                <a:lnTo>
                  <a:pt x="8700" y="31608"/>
                </a:lnTo>
                <a:lnTo>
                  <a:pt x="6373" y="40001"/>
                </a:lnTo>
                <a:lnTo>
                  <a:pt x="4346" y="53731"/>
                </a:lnTo>
                <a:lnTo>
                  <a:pt x="2913" y="69833"/>
                </a:lnTo>
                <a:lnTo>
                  <a:pt x="2369" y="85342"/>
                </a:lnTo>
                <a:lnTo>
                  <a:pt x="592" y="100008"/>
                </a:lnTo>
                <a:lnTo>
                  <a:pt x="0" y="107860"/>
                </a:lnTo>
                <a:lnTo>
                  <a:pt x="592" y="111562"/>
                </a:lnTo>
                <a:lnTo>
                  <a:pt x="2369" y="113783"/>
                </a:lnTo>
                <a:lnTo>
                  <a:pt x="11166" y="114577"/>
                </a:lnTo>
                <a:lnTo>
                  <a:pt x="27675" y="112998"/>
                </a:lnTo>
                <a:lnTo>
                  <a:pt x="44184" y="110232"/>
                </a:lnTo>
                <a:lnTo>
                  <a:pt x="52981" y="107468"/>
                </a:lnTo>
                <a:lnTo>
                  <a:pt x="49821" y="101142"/>
                </a:lnTo>
                <a:lnTo>
                  <a:pt x="56141" y="101142"/>
                </a:lnTo>
                <a:lnTo>
                  <a:pt x="52981" y="88500"/>
                </a:lnTo>
                <a:lnTo>
                  <a:pt x="49816" y="75311"/>
                </a:lnTo>
                <a:lnTo>
                  <a:pt x="49027" y="61234"/>
                </a:lnTo>
                <a:lnTo>
                  <a:pt x="49424" y="48936"/>
                </a:lnTo>
                <a:lnTo>
                  <a:pt x="49821" y="41081"/>
                </a:lnTo>
                <a:lnTo>
                  <a:pt x="51253" y="33973"/>
                </a:lnTo>
                <a:lnTo>
                  <a:pt x="54166" y="24493"/>
                </a:lnTo>
                <a:lnTo>
                  <a:pt x="56486" y="16197"/>
                </a:lnTo>
                <a:lnTo>
                  <a:pt x="56141" y="12641"/>
                </a:lnTo>
                <a:lnTo>
                  <a:pt x="54017" y="12443"/>
                </a:lnTo>
                <a:lnTo>
                  <a:pt x="51003" y="11061"/>
                </a:lnTo>
                <a:lnTo>
                  <a:pt x="45023" y="7308"/>
                </a:lnTo>
                <a:lnTo>
                  <a:pt x="34000" y="0"/>
                </a:lnTo>
                <a:close/>
              </a:path>
            </a:pathLst>
          </a:custGeom>
          <a:solidFill>
            <a:srgbClr val="A81E2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386497" y="8791069"/>
            <a:ext cx="57141" cy="99997"/>
          </a:xfrm>
          <a:custGeom>
            <a:avLst/>
            <a:gdLst/>
            <a:ahLst/>
            <a:cxnLst/>
            <a:rect l="l" t="t" r="r" b="b"/>
            <a:pathLst>
              <a:path w="38100" h="66675">
                <a:moveTo>
                  <a:pt x="28470" y="0"/>
                </a:moveTo>
                <a:lnTo>
                  <a:pt x="31630" y="9483"/>
                </a:lnTo>
                <a:lnTo>
                  <a:pt x="22140" y="18956"/>
                </a:lnTo>
                <a:lnTo>
                  <a:pt x="15820" y="28440"/>
                </a:lnTo>
                <a:lnTo>
                  <a:pt x="9490" y="34766"/>
                </a:lnTo>
                <a:lnTo>
                  <a:pt x="4448" y="42815"/>
                </a:lnTo>
                <a:lnTo>
                  <a:pt x="2371" y="49382"/>
                </a:lnTo>
                <a:lnTo>
                  <a:pt x="1481" y="56544"/>
                </a:lnTo>
                <a:lnTo>
                  <a:pt x="0" y="66375"/>
                </a:lnTo>
                <a:lnTo>
                  <a:pt x="1975" y="61931"/>
                </a:lnTo>
                <a:lnTo>
                  <a:pt x="3951" y="54522"/>
                </a:lnTo>
                <a:lnTo>
                  <a:pt x="7114" y="45926"/>
                </a:lnTo>
                <a:lnTo>
                  <a:pt x="37961" y="28440"/>
                </a:lnTo>
                <a:lnTo>
                  <a:pt x="37961" y="12641"/>
                </a:lnTo>
                <a:lnTo>
                  <a:pt x="34790" y="9483"/>
                </a:lnTo>
                <a:lnTo>
                  <a:pt x="34790" y="3157"/>
                </a:lnTo>
                <a:lnTo>
                  <a:pt x="28470" y="0"/>
                </a:lnTo>
                <a:close/>
              </a:path>
            </a:pathLst>
          </a:custGeom>
          <a:solidFill>
            <a:srgbClr val="CC1F27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400730" y="8738911"/>
            <a:ext cx="57141" cy="95235"/>
          </a:xfrm>
          <a:custGeom>
            <a:avLst/>
            <a:gdLst/>
            <a:ahLst/>
            <a:cxnLst/>
            <a:rect l="l" t="t" r="r" b="b"/>
            <a:pathLst>
              <a:path w="38100" h="63500">
                <a:moveTo>
                  <a:pt x="0" y="0"/>
                </a:moveTo>
                <a:lnTo>
                  <a:pt x="0" y="3168"/>
                </a:lnTo>
                <a:lnTo>
                  <a:pt x="10973" y="9043"/>
                </a:lnTo>
                <a:lnTo>
                  <a:pt x="16608" y="19363"/>
                </a:lnTo>
                <a:lnTo>
                  <a:pt x="18684" y="30277"/>
                </a:lnTo>
                <a:lnTo>
                  <a:pt x="18980" y="37934"/>
                </a:lnTo>
                <a:lnTo>
                  <a:pt x="21845" y="43616"/>
                </a:lnTo>
                <a:lnTo>
                  <a:pt x="25305" y="50185"/>
                </a:lnTo>
                <a:lnTo>
                  <a:pt x="28765" y="56160"/>
                </a:lnTo>
                <a:lnTo>
                  <a:pt x="31630" y="60060"/>
                </a:lnTo>
                <a:lnTo>
                  <a:pt x="34790" y="63217"/>
                </a:lnTo>
                <a:lnTo>
                  <a:pt x="37961" y="63217"/>
                </a:lnTo>
                <a:lnTo>
                  <a:pt x="37961" y="60060"/>
                </a:lnTo>
                <a:lnTo>
                  <a:pt x="34790" y="60060"/>
                </a:lnTo>
                <a:lnTo>
                  <a:pt x="31630" y="53734"/>
                </a:lnTo>
                <a:lnTo>
                  <a:pt x="34790" y="53734"/>
                </a:lnTo>
                <a:lnTo>
                  <a:pt x="31630" y="50576"/>
                </a:lnTo>
                <a:lnTo>
                  <a:pt x="31630" y="44260"/>
                </a:lnTo>
                <a:lnTo>
                  <a:pt x="28617" y="36059"/>
                </a:lnTo>
                <a:lnTo>
                  <a:pt x="24119" y="23710"/>
                </a:lnTo>
                <a:lnTo>
                  <a:pt x="17842" y="11363"/>
                </a:lnTo>
                <a:lnTo>
                  <a:pt x="9490" y="3168"/>
                </a:lnTo>
                <a:lnTo>
                  <a:pt x="0" y="0"/>
                </a:lnTo>
                <a:close/>
              </a:path>
              <a:path w="38100" h="63500">
                <a:moveTo>
                  <a:pt x="34790" y="53734"/>
                </a:moveTo>
                <a:lnTo>
                  <a:pt x="31630" y="53734"/>
                </a:lnTo>
                <a:lnTo>
                  <a:pt x="34790" y="56902"/>
                </a:lnTo>
                <a:lnTo>
                  <a:pt x="37961" y="56902"/>
                </a:lnTo>
                <a:lnTo>
                  <a:pt x="34790" y="53734"/>
                </a:lnTo>
                <a:close/>
              </a:path>
            </a:pathLst>
          </a:custGeom>
          <a:solidFill>
            <a:srgbClr val="22202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367525" y="8810027"/>
            <a:ext cx="28571" cy="66665"/>
          </a:xfrm>
          <a:custGeom>
            <a:avLst/>
            <a:gdLst/>
            <a:ahLst/>
            <a:cxnLst/>
            <a:rect l="l" t="t" r="r" b="b"/>
            <a:pathLst>
              <a:path w="19050" h="44450">
                <a:moveTo>
                  <a:pt x="3159" y="0"/>
                </a:moveTo>
                <a:lnTo>
                  <a:pt x="0" y="9483"/>
                </a:lnTo>
                <a:lnTo>
                  <a:pt x="3803" y="12247"/>
                </a:lnTo>
                <a:lnTo>
                  <a:pt x="9089" y="17381"/>
                </a:lnTo>
                <a:lnTo>
                  <a:pt x="13784" y="27259"/>
                </a:lnTo>
                <a:lnTo>
                  <a:pt x="15810" y="44250"/>
                </a:lnTo>
                <a:lnTo>
                  <a:pt x="15810" y="37924"/>
                </a:lnTo>
                <a:lnTo>
                  <a:pt x="9490" y="3157"/>
                </a:lnTo>
                <a:lnTo>
                  <a:pt x="3159" y="0"/>
                </a:lnTo>
                <a:close/>
              </a:path>
            </a:pathLst>
          </a:custGeom>
          <a:solidFill>
            <a:srgbClr val="A81E21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362786" y="8734175"/>
            <a:ext cx="38094" cy="90474"/>
          </a:xfrm>
          <a:custGeom>
            <a:avLst/>
            <a:gdLst/>
            <a:ahLst/>
            <a:cxnLst/>
            <a:rect l="l" t="t" r="r" b="b"/>
            <a:pathLst>
              <a:path w="25400" h="60325">
                <a:moveTo>
                  <a:pt x="9490" y="53734"/>
                </a:moveTo>
                <a:lnTo>
                  <a:pt x="6319" y="53734"/>
                </a:lnTo>
                <a:lnTo>
                  <a:pt x="6319" y="56891"/>
                </a:lnTo>
                <a:lnTo>
                  <a:pt x="3159" y="60060"/>
                </a:lnTo>
                <a:lnTo>
                  <a:pt x="9490" y="60060"/>
                </a:lnTo>
                <a:lnTo>
                  <a:pt x="9490" y="53734"/>
                </a:lnTo>
                <a:close/>
              </a:path>
              <a:path w="25400" h="60325">
                <a:moveTo>
                  <a:pt x="25300" y="0"/>
                </a:moveTo>
                <a:lnTo>
                  <a:pt x="8202" y="29932"/>
                </a:lnTo>
                <a:lnTo>
                  <a:pt x="6319" y="37934"/>
                </a:lnTo>
                <a:lnTo>
                  <a:pt x="6319" y="50576"/>
                </a:lnTo>
                <a:lnTo>
                  <a:pt x="0" y="56891"/>
                </a:lnTo>
                <a:lnTo>
                  <a:pt x="6319" y="56891"/>
                </a:lnTo>
                <a:lnTo>
                  <a:pt x="6319" y="53734"/>
                </a:lnTo>
                <a:lnTo>
                  <a:pt x="9490" y="53734"/>
                </a:lnTo>
                <a:lnTo>
                  <a:pt x="11317" y="45588"/>
                </a:lnTo>
                <a:lnTo>
                  <a:pt x="12255" y="33587"/>
                </a:lnTo>
                <a:lnTo>
                  <a:pt x="12600" y="22179"/>
                </a:lnTo>
                <a:lnTo>
                  <a:pt x="12650" y="15809"/>
                </a:lnTo>
                <a:lnTo>
                  <a:pt x="15810" y="9483"/>
                </a:lnTo>
                <a:lnTo>
                  <a:pt x="22140" y="3157"/>
                </a:lnTo>
                <a:lnTo>
                  <a:pt x="25300" y="3157"/>
                </a:lnTo>
                <a:lnTo>
                  <a:pt x="25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1377018" y="8895353"/>
            <a:ext cx="90121" cy="12325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358030" y="8819500"/>
            <a:ext cx="128088" cy="1061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377019" y="8876393"/>
            <a:ext cx="4762" cy="19047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0" y="0"/>
                </a:moveTo>
                <a:lnTo>
                  <a:pt x="0" y="12641"/>
                </a:lnTo>
                <a:lnTo>
                  <a:pt x="3159" y="12641"/>
                </a:lnTo>
                <a:lnTo>
                  <a:pt x="3159" y="9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372264" y="8876394"/>
            <a:ext cx="28571" cy="33332"/>
          </a:xfrm>
          <a:custGeom>
            <a:avLst/>
            <a:gdLst/>
            <a:ahLst/>
            <a:cxnLst/>
            <a:rect l="l" t="t" r="r" b="b"/>
            <a:pathLst>
              <a:path w="19050" h="22225">
                <a:moveTo>
                  <a:pt x="0" y="0"/>
                </a:moveTo>
                <a:lnTo>
                  <a:pt x="3170" y="22125"/>
                </a:lnTo>
                <a:lnTo>
                  <a:pt x="15820" y="22125"/>
                </a:lnTo>
                <a:lnTo>
                  <a:pt x="18529" y="3157"/>
                </a:lnTo>
                <a:lnTo>
                  <a:pt x="3170" y="3157"/>
                </a:lnTo>
                <a:lnTo>
                  <a:pt x="0" y="0"/>
                </a:lnTo>
                <a:close/>
              </a:path>
              <a:path w="19050" h="22225">
                <a:moveTo>
                  <a:pt x="18980" y="0"/>
                </a:moveTo>
                <a:lnTo>
                  <a:pt x="12650" y="3157"/>
                </a:lnTo>
                <a:lnTo>
                  <a:pt x="18529" y="3157"/>
                </a:lnTo>
                <a:lnTo>
                  <a:pt x="18980" y="0"/>
                </a:lnTo>
                <a:close/>
              </a:path>
            </a:pathLst>
          </a:custGeom>
          <a:solidFill>
            <a:srgbClr val="CA7529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372265" y="8876394"/>
            <a:ext cx="14285" cy="33332"/>
          </a:xfrm>
          <a:custGeom>
            <a:avLst/>
            <a:gdLst/>
            <a:ahLst/>
            <a:cxnLst/>
            <a:rect l="l" t="t" r="r" b="b"/>
            <a:pathLst>
              <a:path w="9525" h="22225">
                <a:moveTo>
                  <a:pt x="0" y="0"/>
                </a:moveTo>
                <a:lnTo>
                  <a:pt x="3170" y="22125"/>
                </a:lnTo>
                <a:lnTo>
                  <a:pt x="9490" y="22125"/>
                </a:lnTo>
                <a:lnTo>
                  <a:pt x="9490" y="3157"/>
                </a:lnTo>
                <a:lnTo>
                  <a:pt x="6330" y="3157"/>
                </a:lnTo>
                <a:lnTo>
                  <a:pt x="0" y="0"/>
                </a:lnTo>
                <a:close/>
              </a:path>
            </a:pathLst>
          </a:custGeom>
          <a:solidFill>
            <a:srgbClr val="E9A64F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348553" y="8871658"/>
            <a:ext cx="38094" cy="33332"/>
          </a:xfrm>
          <a:custGeom>
            <a:avLst/>
            <a:gdLst/>
            <a:ahLst/>
            <a:cxnLst/>
            <a:rect l="l" t="t" r="r" b="b"/>
            <a:pathLst>
              <a:path w="25400" h="22225">
                <a:moveTo>
                  <a:pt x="18980" y="3157"/>
                </a:moveTo>
                <a:lnTo>
                  <a:pt x="9490" y="3157"/>
                </a:lnTo>
                <a:lnTo>
                  <a:pt x="6319" y="9483"/>
                </a:lnTo>
                <a:lnTo>
                  <a:pt x="3159" y="9483"/>
                </a:lnTo>
                <a:lnTo>
                  <a:pt x="0" y="22125"/>
                </a:lnTo>
                <a:lnTo>
                  <a:pt x="6319" y="18967"/>
                </a:lnTo>
                <a:lnTo>
                  <a:pt x="12650" y="18967"/>
                </a:lnTo>
                <a:lnTo>
                  <a:pt x="15810" y="15799"/>
                </a:lnTo>
                <a:lnTo>
                  <a:pt x="15810" y="12641"/>
                </a:lnTo>
                <a:lnTo>
                  <a:pt x="22140" y="6315"/>
                </a:lnTo>
                <a:lnTo>
                  <a:pt x="15810" y="6315"/>
                </a:lnTo>
                <a:lnTo>
                  <a:pt x="18980" y="3157"/>
                </a:lnTo>
                <a:close/>
              </a:path>
              <a:path w="25400" h="22225">
                <a:moveTo>
                  <a:pt x="22140" y="9483"/>
                </a:moveTo>
                <a:lnTo>
                  <a:pt x="15810" y="12641"/>
                </a:lnTo>
                <a:lnTo>
                  <a:pt x="22140" y="12641"/>
                </a:lnTo>
                <a:lnTo>
                  <a:pt x="22140" y="9483"/>
                </a:lnTo>
                <a:close/>
              </a:path>
              <a:path w="25400" h="22225">
                <a:moveTo>
                  <a:pt x="25300" y="0"/>
                </a:moveTo>
                <a:lnTo>
                  <a:pt x="18980" y="3157"/>
                </a:lnTo>
                <a:lnTo>
                  <a:pt x="22140" y="3157"/>
                </a:lnTo>
                <a:lnTo>
                  <a:pt x="25300" y="0"/>
                </a:lnTo>
                <a:close/>
              </a:path>
            </a:pathLst>
          </a:custGeom>
          <a:solidFill>
            <a:srgbClr val="E8C3B0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372265" y="8881128"/>
            <a:ext cx="52379" cy="28571"/>
          </a:xfrm>
          <a:custGeom>
            <a:avLst/>
            <a:gdLst/>
            <a:ahLst/>
            <a:cxnLst/>
            <a:rect l="l" t="t" r="r" b="b"/>
            <a:pathLst>
              <a:path w="34925" h="19050">
                <a:moveTo>
                  <a:pt x="28470" y="15809"/>
                </a:moveTo>
                <a:lnTo>
                  <a:pt x="12650" y="15809"/>
                </a:lnTo>
                <a:lnTo>
                  <a:pt x="18980" y="18967"/>
                </a:lnTo>
                <a:lnTo>
                  <a:pt x="28470" y="15809"/>
                </a:lnTo>
                <a:close/>
              </a:path>
              <a:path w="34925" h="19050">
                <a:moveTo>
                  <a:pt x="31630" y="3168"/>
                </a:moveTo>
                <a:lnTo>
                  <a:pt x="25311" y="6326"/>
                </a:lnTo>
                <a:lnTo>
                  <a:pt x="3170" y="6326"/>
                </a:lnTo>
                <a:lnTo>
                  <a:pt x="6330" y="9483"/>
                </a:lnTo>
                <a:lnTo>
                  <a:pt x="3170" y="9483"/>
                </a:lnTo>
                <a:lnTo>
                  <a:pt x="9490" y="12652"/>
                </a:lnTo>
                <a:lnTo>
                  <a:pt x="6330" y="12652"/>
                </a:lnTo>
                <a:lnTo>
                  <a:pt x="6330" y="15809"/>
                </a:lnTo>
                <a:lnTo>
                  <a:pt x="31630" y="15809"/>
                </a:lnTo>
                <a:lnTo>
                  <a:pt x="34790" y="12652"/>
                </a:lnTo>
                <a:lnTo>
                  <a:pt x="31630" y="3168"/>
                </a:lnTo>
                <a:close/>
              </a:path>
              <a:path w="34925" h="19050">
                <a:moveTo>
                  <a:pt x="3170" y="6326"/>
                </a:moveTo>
                <a:lnTo>
                  <a:pt x="0" y="9483"/>
                </a:lnTo>
                <a:lnTo>
                  <a:pt x="3170" y="9483"/>
                </a:lnTo>
                <a:lnTo>
                  <a:pt x="3170" y="6326"/>
                </a:lnTo>
                <a:close/>
              </a:path>
              <a:path w="34925" h="19050">
                <a:moveTo>
                  <a:pt x="15820" y="0"/>
                </a:moveTo>
                <a:lnTo>
                  <a:pt x="15820" y="6326"/>
                </a:lnTo>
                <a:lnTo>
                  <a:pt x="25311" y="6326"/>
                </a:lnTo>
                <a:lnTo>
                  <a:pt x="15820" y="0"/>
                </a:lnTo>
                <a:close/>
              </a:path>
            </a:pathLst>
          </a:custGeom>
          <a:solidFill>
            <a:srgbClr val="E8C5B5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405470" y="9000094"/>
            <a:ext cx="71426" cy="239993"/>
          </a:xfrm>
          <a:custGeom>
            <a:avLst/>
            <a:gdLst/>
            <a:ahLst/>
            <a:cxnLst/>
            <a:rect l="l" t="t" r="r" b="b"/>
            <a:pathLst>
              <a:path w="47625" h="160020">
                <a:moveTo>
                  <a:pt x="6425" y="0"/>
                </a:moveTo>
                <a:lnTo>
                  <a:pt x="0" y="2862"/>
                </a:lnTo>
                <a:lnTo>
                  <a:pt x="1038" y="17876"/>
                </a:lnTo>
                <a:lnTo>
                  <a:pt x="3560" y="40002"/>
                </a:lnTo>
                <a:lnTo>
                  <a:pt x="6674" y="63313"/>
                </a:lnTo>
                <a:lnTo>
                  <a:pt x="9490" y="81879"/>
                </a:lnTo>
                <a:lnTo>
                  <a:pt x="13199" y="91958"/>
                </a:lnTo>
                <a:lnTo>
                  <a:pt x="15424" y="103220"/>
                </a:lnTo>
                <a:lnTo>
                  <a:pt x="17054" y="122780"/>
                </a:lnTo>
                <a:lnTo>
                  <a:pt x="18980" y="157749"/>
                </a:lnTo>
                <a:lnTo>
                  <a:pt x="23427" y="159476"/>
                </a:lnTo>
                <a:lnTo>
                  <a:pt x="30842" y="159721"/>
                </a:lnTo>
                <a:lnTo>
                  <a:pt x="39443" y="158189"/>
                </a:lnTo>
                <a:lnTo>
                  <a:pt x="47451" y="154581"/>
                </a:lnTo>
                <a:lnTo>
                  <a:pt x="46906" y="134185"/>
                </a:lnTo>
                <a:lnTo>
                  <a:pt x="45471" y="109937"/>
                </a:lnTo>
                <a:lnTo>
                  <a:pt x="43443" y="87468"/>
                </a:lnTo>
                <a:lnTo>
                  <a:pt x="41121" y="72406"/>
                </a:lnTo>
                <a:lnTo>
                  <a:pt x="40232" y="61787"/>
                </a:lnTo>
                <a:lnTo>
                  <a:pt x="41121" y="46723"/>
                </a:lnTo>
                <a:lnTo>
                  <a:pt x="42009" y="31067"/>
                </a:lnTo>
                <a:lnTo>
                  <a:pt x="41121" y="18672"/>
                </a:lnTo>
                <a:lnTo>
                  <a:pt x="34695" y="14424"/>
                </a:lnTo>
                <a:lnTo>
                  <a:pt x="20560" y="6027"/>
                </a:lnTo>
                <a:lnTo>
                  <a:pt x="6425" y="0"/>
                </a:lnTo>
                <a:close/>
              </a:path>
            </a:pathLst>
          </a:custGeom>
          <a:solidFill>
            <a:srgbClr val="0058DB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405470" y="9009123"/>
            <a:ext cx="43807" cy="232374"/>
          </a:xfrm>
          <a:custGeom>
            <a:avLst/>
            <a:gdLst/>
            <a:ahLst/>
            <a:cxnLst/>
            <a:rect l="l" t="t" r="r" b="b"/>
            <a:pathLst>
              <a:path w="29209" h="154939">
                <a:moveTo>
                  <a:pt x="0" y="0"/>
                </a:moveTo>
                <a:lnTo>
                  <a:pt x="0" y="18967"/>
                </a:lnTo>
                <a:lnTo>
                  <a:pt x="2376" y="33194"/>
                </a:lnTo>
                <a:lnTo>
                  <a:pt x="4749" y="49789"/>
                </a:lnTo>
                <a:lnTo>
                  <a:pt x="7120" y="65196"/>
                </a:lnTo>
                <a:lnTo>
                  <a:pt x="9490" y="75859"/>
                </a:lnTo>
                <a:lnTo>
                  <a:pt x="12306" y="92605"/>
                </a:lnTo>
                <a:lnTo>
                  <a:pt x="15420" y="117350"/>
                </a:lnTo>
                <a:lnTo>
                  <a:pt x="17942" y="140316"/>
                </a:lnTo>
                <a:lnTo>
                  <a:pt x="18980" y="151729"/>
                </a:lnTo>
                <a:lnTo>
                  <a:pt x="22140" y="154886"/>
                </a:lnTo>
                <a:lnTo>
                  <a:pt x="28470" y="154886"/>
                </a:lnTo>
                <a:lnTo>
                  <a:pt x="28765" y="143035"/>
                </a:lnTo>
                <a:lnTo>
                  <a:pt x="26095" y="119329"/>
                </a:lnTo>
                <a:lnTo>
                  <a:pt x="22240" y="94437"/>
                </a:lnTo>
                <a:lnTo>
                  <a:pt x="18980" y="79027"/>
                </a:lnTo>
                <a:lnTo>
                  <a:pt x="13344" y="62678"/>
                </a:lnTo>
                <a:lnTo>
                  <a:pt x="7116" y="35957"/>
                </a:lnTo>
                <a:lnTo>
                  <a:pt x="2075" y="11014"/>
                </a:lnTo>
                <a:lnTo>
                  <a:pt x="0" y="0"/>
                </a:lnTo>
                <a:close/>
              </a:path>
            </a:pathLst>
          </a:custGeom>
          <a:solidFill>
            <a:srgbClr val="0088DD"/>
          </a:solid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8475638" y="2007483"/>
            <a:ext cx="1538697" cy="15386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8475638" y="3584580"/>
            <a:ext cx="1538697" cy="15386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8520017" y="5282073"/>
            <a:ext cx="1475099" cy="14181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8546111" y="8631497"/>
            <a:ext cx="1538697" cy="13611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8525351" y="6959415"/>
            <a:ext cx="1461823" cy="14618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8584967" y="2117479"/>
            <a:ext cx="1399749" cy="139974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71417"/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54159" y="812185"/>
            <a:ext cx="1944793" cy="73158"/>
          </a:xfrm>
          <a:prstGeom prst="rect">
            <a:avLst/>
          </a:prstGeom>
        </p:spPr>
      </p:pic>
      <p:sp>
        <p:nvSpPr>
          <p:cNvPr id="196" name="Rounded Rectangle 195"/>
          <p:cNvSpPr/>
          <p:nvPr/>
        </p:nvSpPr>
        <p:spPr>
          <a:xfrm>
            <a:off x="377687" y="5178056"/>
            <a:ext cx="17357490" cy="324318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95426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Terima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Kasih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err="1"/>
              <a:t>Direktorat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Otonomi</a:t>
            </a:r>
            <a:r>
              <a:rPr kumimoji="1" lang="en-US" altLang="ja-JP" dirty="0"/>
              <a:t> Daerah</a:t>
            </a:r>
          </a:p>
          <a:p>
            <a:r>
              <a:rPr kumimoji="1" lang="en-US" altLang="ja-JP" dirty="0" err="1"/>
              <a:t>Kementerian</a:t>
            </a:r>
            <a:r>
              <a:rPr kumimoji="1" lang="en-US" altLang="ja-JP" dirty="0"/>
              <a:t> PPN/</a:t>
            </a:r>
            <a:r>
              <a:rPr kumimoji="1" lang="en-US" altLang="ja-JP" dirty="0" err="1"/>
              <a:t>Bappenas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431" y="2648759"/>
            <a:ext cx="2426418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44"/>
    </mc:Choice>
    <mc:Fallback xmlns="">
      <p:transition advTm="135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  <p:sp>
        <p:nvSpPr>
          <p:cNvPr id="8" name="テキスト プレースホルダー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b="1" dirty="0" err="1">
                <a:latin typeface="Nunito Sans" panose="00000500000000000000" pitchFamily="2" charset="0"/>
              </a:rPr>
              <a:t>Arah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Kebijakan</a:t>
            </a:r>
            <a:r>
              <a:rPr kumimoji="1" lang="en-US" altLang="ja-JP" b="1" dirty="0">
                <a:latin typeface="Nunito Sans" panose="00000500000000000000" pitchFamily="2" charset="0"/>
              </a:rPr>
              <a:t> RKP 2019</a:t>
            </a:r>
            <a:endParaRPr kumimoji="1" lang="ja-JP" altLang="en-US" b="1" dirty="0">
              <a:latin typeface="Nunito Sans" panose="00000500000000000000" pitchFamily="2" charset="0"/>
            </a:endParaRP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999" y="0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74"/>
    </mc:Choice>
    <mc:Fallback xmlns="">
      <p:transition advTm="33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19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14276" indent="-42856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14271" indent="-342854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99980" indent="-342854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85689" indent="-342854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771397" indent="-342854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457106" indent="-342854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142814" indent="-342854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828523" indent="-342854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898989"/>
                </a:solidFill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47154" y="1965778"/>
            <a:ext cx="15039335" cy="7837477"/>
            <a:chOff x="1516761" y="1352617"/>
            <a:chExt cx="10027771" cy="52257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2478" y="5497868"/>
              <a:ext cx="1062038" cy="108054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516761" y="1352617"/>
              <a:ext cx="10027771" cy="5022588"/>
              <a:chOff x="1516761" y="1352617"/>
              <a:chExt cx="10027771" cy="5022588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199766" y="5354198"/>
                <a:ext cx="4604084" cy="0"/>
              </a:xfrm>
              <a:prstGeom prst="line">
                <a:avLst/>
              </a:prstGeom>
              <a:ln w="47625" cap="rnd" cmpd="sng">
                <a:solidFill>
                  <a:srgbClr val="7F7F7F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0521" y="2965022"/>
                <a:ext cx="1147429" cy="83558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5865" y="1684021"/>
                <a:ext cx="975263" cy="98187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6391" y="4066789"/>
                <a:ext cx="1215691" cy="1133651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119326" y="1801544"/>
                <a:ext cx="1916797" cy="985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700"/>
                  </a:spcAft>
                  <a:defRPr/>
                </a:pPr>
                <a:r>
                  <a:rPr lang="id-ID" sz="1800" b="1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Tematik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: 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fokus perencanaan yang didetailkan Sampai dengan Program Prioritas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216424" y="3055921"/>
                <a:ext cx="1916797" cy="800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700"/>
                  </a:spcAft>
                  <a:defRPr/>
                </a:pPr>
                <a:r>
                  <a:rPr lang="id-ID" sz="1800" b="1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Holistik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: pendekatan menyeluruh dan komprehensif </a:t>
                </a:r>
                <a:br>
                  <a:rPr lang="en-US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</a:b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(hulu  hilir)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216424" y="4325043"/>
                <a:ext cx="1916797" cy="800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700"/>
                  </a:spcAft>
                  <a:defRPr/>
                </a:pPr>
                <a:r>
                  <a:rPr lang="id-ID" sz="1800" b="1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Integratif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: integrasi dalam siapa berbuat apa, dan integrasi sumber pendanaan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216424" y="5574862"/>
                <a:ext cx="1778720" cy="800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700"/>
                  </a:spcAft>
                  <a:defRPr/>
                </a:pPr>
                <a:r>
                  <a:rPr lang="id-ID" sz="1800" b="1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Spasial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: Keterkaitan fungsi lokasi dari </a:t>
                </a:r>
                <a:r>
                  <a:rPr lang="en-US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B</a:t>
                </a:r>
                <a:r>
                  <a:rPr lang="id-ID" sz="1800" i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  <a:sym typeface="Wingdings"/>
                  </a:rPr>
                  <a:t>erbagai kegiatan yang terintegrasi</a:t>
                </a:r>
                <a:endParaRPr lang="en-US" sz="1800" dirty="0">
                  <a:solidFill>
                    <a:srgbClr val="3B3838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34610" y="1704650"/>
                <a:ext cx="1140278" cy="1017832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2074898" y="1495194"/>
                <a:ext cx="1121886" cy="1322374"/>
              </a:xfrm>
              <a:prstGeom prst="rect">
                <a:avLst/>
              </a:prstGeom>
            </p:spPr>
          </p:pic>
          <p:sp>
            <p:nvSpPr>
              <p:cNvPr id="50" name="Left Arrow 49"/>
              <p:cNvSpPr/>
              <p:nvPr/>
            </p:nvSpPr>
            <p:spPr>
              <a:xfrm flipH="1">
                <a:off x="3223719" y="2056606"/>
                <a:ext cx="1483186" cy="393101"/>
              </a:xfrm>
              <a:prstGeom prst="lef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4049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52301" y="2803996"/>
                <a:ext cx="5125228" cy="2262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659" indent="-685659">
                  <a:buFont typeface="+mj-lt"/>
                  <a:buAutoNum type="arabicPeriod"/>
                  <a:defRPr/>
                </a:pPr>
                <a:r>
                  <a:rPr lang="id-ID" sz="24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Pendekatan Penyusunan (khususnya mulai RKP 2018) dilakukan melalui pendekatan </a:t>
                </a:r>
                <a:r>
                  <a:rPr lang="id-ID" sz="2400" b="1" i="1" dirty="0">
                    <a:solidFill>
                      <a:srgbClr val="015685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M</a:t>
                </a:r>
                <a:r>
                  <a:rPr lang="en-US" sz="2400" b="1" i="1" dirty="0">
                    <a:solidFill>
                      <a:srgbClr val="015685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o</a:t>
                </a:r>
                <a:r>
                  <a:rPr lang="id-ID" sz="2400" b="1" i="1" dirty="0">
                    <a:solidFill>
                      <a:srgbClr val="015685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ney Follow Program</a:t>
                </a:r>
                <a:r>
                  <a:rPr lang="id-ID" sz="24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.</a:t>
                </a:r>
                <a:endParaRPr lang="en-US" sz="2400" dirty="0">
                  <a:solidFill>
                    <a:srgbClr val="3B3838"/>
                  </a:solidFill>
                  <a:latin typeface="Century Gothic" panose="020B0502020202020204" pitchFamily="34" charset="0"/>
                  <a:ea typeface="Cambria" charset="0"/>
                  <a:cs typeface="Cambria" charset="0"/>
                </a:endParaRPr>
              </a:p>
              <a:p>
                <a:pPr marL="685659" indent="-685659">
                  <a:buFont typeface="+mj-lt"/>
                  <a:buAutoNum type="arabicPeriod"/>
                  <a:defRPr/>
                </a:pPr>
                <a:endParaRPr lang="en-US" sz="2400" dirty="0">
                  <a:solidFill>
                    <a:srgbClr val="3B3838"/>
                  </a:solidFill>
                  <a:latin typeface="Century Gothic" panose="020B0502020202020204" pitchFamily="34" charset="0"/>
                  <a:ea typeface="Cambria" charset="0"/>
                  <a:cs typeface="Cambria" charset="0"/>
                </a:endParaRPr>
              </a:p>
              <a:p>
                <a:pPr marL="685659" indent="-685659">
                  <a:spcAft>
                    <a:spcPts val="2700"/>
                  </a:spcAft>
                  <a:buFont typeface="+mj-lt"/>
                  <a:buAutoNum type="arabicPeriod"/>
                  <a:defRPr/>
                </a:pPr>
                <a:r>
                  <a:rPr lang="id-ID" sz="24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Penguatan tsb dilaksanakan dengan Pendekatan </a:t>
                </a:r>
                <a:r>
                  <a:rPr lang="id-ID" sz="2400" b="1" dirty="0">
                    <a:solidFill>
                      <a:srgbClr val="015685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Tematik, Holistik, Integratif, </a:t>
                </a:r>
                <a:r>
                  <a:rPr lang="id-ID" sz="2400" dirty="0"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dan</a:t>
                </a:r>
                <a:r>
                  <a:rPr lang="id-ID" sz="2400" b="1" dirty="0">
                    <a:solidFill>
                      <a:srgbClr val="015685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 Spasial</a:t>
                </a:r>
                <a:r>
                  <a:rPr lang="id-ID" sz="2400" b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 </a:t>
                </a:r>
                <a:r>
                  <a:rPr lang="id-ID" sz="24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dengan memperhatikan pada:</a:t>
                </a:r>
                <a:endParaRPr lang="en-US" sz="2400" dirty="0">
                  <a:solidFill>
                    <a:srgbClr val="3B3838"/>
                  </a:solidFill>
                  <a:latin typeface="Century Gothic" panose="020B0502020202020204" pitchFamily="34" charset="0"/>
                  <a:ea typeface="Cambria" charset="0"/>
                  <a:cs typeface="Cambria" charset="0"/>
                </a:endParaRPr>
              </a:p>
              <a:p>
                <a:pPr marL="685659" indent="-685659">
                  <a:spcAft>
                    <a:spcPts val="2700"/>
                  </a:spcAft>
                  <a:buFont typeface="+mj-lt"/>
                  <a:buAutoNum type="arabicPeriod"/>
                  <a:defRPr/>
                </a:pPr>
                <a:endParaRPr lang="id-ID" sz="2400" dirty="0">
                  <a:solidFill>
                    <a:srgbClr val="3B3838"/>
                  </a:solidFill>
                  <a:latin typeface="Century Gothic" panose="020B0502020202020204" pitchFamily="34" charset="0"/>
                  <a:ea typeface="Cambria" charset="0"/>
                  <a:cs typeface="Cambria" charset="0"/>
                </a:endParaRP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3955" y="4732502"/>
                <a:ext cx="943275" cy="1008924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83619" y="4732502"/>
                <a:ext cx="774771" cy="1008924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06905" y="4732502"/>
                <a:ext cx="754146" cy="1008924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7341" y="4732502"/>
                <a:ext cx="980801" cy="1008924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1516761" y="5748539"/>
                <a:ext cx="1568160" cy="615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900"/>
                  </a:spcAft>
                  <a:defRPr/>
                </a:pPr>
                <a:r>
                  <a:rPr lang="id-ID" sz="18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Perkuatan </a:t>
                </a:r>
                <a:r>
                  <a:rPr lang="id-ID" sz="1800" b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Perencanaan dan Penganggaran</a:t>
                </a:r>
                <a:endParaRPr lang="id-ID" sz="1800" dirty="0">
                  <a:solidFill>
                    <a:srgbClr val="3B3838"/>
                  </a:solidFill>
                  <a:latin typeface="Century Gothic" panose="020B0502020202020204" pitchFamily="34" charset="0"/>
                  <a:ea typeface="Cambria" charset="0"/>
                  <a:cs typeface="Cambria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3186829" y="5748539"/>
                <a:ext cx="1397343" cy="430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900"/>
                  </a:spcAft>
                  <a:defRPr/>
                </a:pPr>
                <a:r>
                  <a:rPr lang="id-ID" sz="1800" b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Pengendalian</a:t>
                </a:r>
                <a:r>
                  <a:rPr lang="id-ID" sz="18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 Perencanaan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86080" y="5748539"/>
                <a:ext cx="1397343" cy="430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900"/>
                  </a:spcAft>
                  <a:defRPr/>
                </a:pPr>
                <a:r>
                  <a:rPr lang="id-ID" sz="1800" b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berbasis Kewilayahan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033829" y="5748539"/>
                <a:ext cx="1603001" cy="430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900"/>
                  </a:spcAft>
                  <a:defRPr/>
                </a:pPr>
                <a:r>
                  <a:rPr lang="id-ID" sz="180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Integrasi </a:t>
                </a:r>
                <a:r>
                  <a:rPr lang="id-ID" sz="1800" b="1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ambria" charset="0"/>
                    <a:cs typeface="Cambria" charset="0"/>
                  </a:rPr>
                  <a:t>Sumber Pendanaan</a:t>
                </a: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7764535" y="1377326"/>
                <a:ext cx="0" cy="4813990"/>
              </a:xfrm>
              <a:prstGeom prst="line">
                <a:avLst/>
              </a:prstGeom>
              <a:ln w="47625" cap="rnd" cmpd="sng">
                <a:solidFill>
                  <a:srgbClr val="7F7F7F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1610822" y="1352617"/>
                <a:ext cx="6096000" cy="246259"/>
              </a:xfrm>
              <a:prstGeom prst="rect">
                <a:avLst/>
              </a:prstGeom>
              <a:solidFill>
                <a:srgbClr val="015685"/>
              </a:solidFill>
            </p:spPr>
            <p:txBody>
              <a:bodyPr>
                <a:spAutoFit/>
              </a:bodyPr>
              <a:lstStyle/>
              <a:p>
                <a:r>
                  <a:rPr lang="id-ID" sz="18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KEBIJAKAN PENYUSUNAN PERENCANAAN </a:t>
                </a:r>
                <a:endParaRPr lang="en-GB" sz="1575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863682" y="1352617"/>
                <a:ext cx="3680850" cy="246259"/>
              </a:xfrm>
              <a:prstGeom prst="rect">
                <a:avLst/>
              </a:prstGeom>
              <a:solidFill>
                <a:srgbClr val="46B688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PENDEKATAN PENYUSUNA</a:t>
                </a:r>
                <a:r>
                  <a:rPr lang="id-ID" sz="18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N PERENCANAAN </a:t>
                </a:r>
                <a:endParaRPr lang="en-GB" sz="1575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8E48501-B870-4CE5-9A13-E2F8A6BCB02E}"/>
              </a:ext>
            </a:extLst>
          </p:cNvPr>
          <p:cNvSpPr txBox="1"/>
          <p:nvPr/>
        </p:nvSpPr>
        <p:spPr>
          <a:xfrm>
            <a:off x="2047883" y="719762"/>
            <a:ext cx="1443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Nunito Sans ExtraBold" panose="00000900000000000000" pitchFamily="2" charset="0"/>
              </a:rPr>
              <a:t>Pendekatan</a:t>
            </a:r>
            <a:r>
              <a:rPr lang="en-US" sz="4000" b="1" dirty="0">
                <a:solidFill>
                  <a:schemeClr val="accent1"/>
                </a:solidFill>
                <a:latin typeface="Nunito Sans ExtraBold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Nunito Sans ExtraBold" panose="00000900000000000000" pitchFamily="2" charset="0"/>
              </a:rPr>
              <a:t>Baru</a:t>
            </a:r>
            <a:r>
              <a:rPr lang="id-ID" sz="4000" b="1" dirty="0">
                <a:solidFill>
                  <a:schemeClr val="accent1"/>
                </a:solidFill>
                <a:latin typeface="Nunito Sans ExtraBold" panose="00000900000000000000" pitchFamily="2" charset="0"/>
              </a:rPr>
              <a:t> </a:t>
            </a:r>
            <a:r>
              <a:rPr lang="id-ID" sz="4000" b="1" dirty="0">
                <a:latin typeface="Nunito Sans ExtraBold" panose="00000900000000000000" pitchFamily="2" charset="0"/>
              </a:rPr>
              <a:t>Perencanaan</a:t>
            </a:r>
            <a:r>
              <a:rPr lang="en-US" sz="4000" b="1" dirty="0">
                <a:latin typeface="Nunito Sans ExtraBold" panose="00000900000000000000" pitchFamily="2" charset="0"/>
              </a:rPr>
              <a:t> Pembangunan</a:t>
            </a:r>
            <a:endParaRPr lang="en-US" sz="4000" b="1" dirty="0">
              <a:solidFill>
                <a:srgbClr val="212745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455" y="85659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90EF73-7AE0-4CB9-BA91-1BC737593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080145"/>
              </p:ext>
            </p:extLst>
          </p:nvPr>
        </p:nvGraphicFramePr>
        <p:xfrm>
          <a:off x="7543716" y="1703715"/>
          <a:ext cx="10362886" cy="819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F7E2F-AFBF-486C-9873-E644FD595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371417">
              <a:defRPr/>
            </a:pPr>
            <a:fld id="{7918519E-D2EB-40D9-85DD-F2DCBFC582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417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2EAD-811F-46A4-A3B4-F0E91C0496C8}"/>
              </a:ext>
            </a:extLst>
          </p:cNvPr>
          <p:cNvSpPr txBox="1"/>
          <p:nvPr/>
        </p:nvSpPr>
        <p:spPr>
          <a:xfrm>
            <a:off x="1673837" y="2051183"/>
            <a:ext cx="204238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0757">
              <a:defRPr/>
            </a:pPr>
            <a:r>
              <a:rPr lang="id-ID" sz="2400" b="1" dirty="0">
                <a:solidFill>
                  <a:prstClr val="black"/>
                </a:solidFill>
                <a:latin typeface="Century Gothic" panose="020B0502020202020204" pitchFamily="34" charset="0"/>
                <a:ea typeface="Cambria" charset="0"/>
                <a:cs typeface="Cambria" charset="0"/>
              </a:rPr>
              <a:t> </a:t>
            </a:r>
            <a:r>
              <a:rPr lang="id-ID" sz="3600" b="1" dirty="0">
                <a:solidFill>
                  <a:srgbClr val="4472C4"/>
                </a:solidFill>
                <a:latin typeface="Nunito Sans SemiBold" panose="00000700000000000000" pitchFamily="2" charset="0"/>
                <a:ea typeface="Cambria" charset="0"/>
                <a:cs typeface="Cambria" charset="0"/>
              </a:rPr>
              <a:t>APBN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26D4ACB-DAC2-4870-BA39-470122676F65}"/>
              </a:ext>
            </a:extLst>
          </p:cNvPr>
          <p:cNvSpPr txBox="1">
            <a:spLocks/>
          </p:cNvSpPr>
          <p:nvPr/>
        </p:nvSpPr>
        <p:spPr>
          <a:xfrm>
            <a:off x="1673836" y="168878"/>
            <a:ext cx="15135445" cy="98742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1371417">
              <a:defRPr/>
            </a:pPr>
            <a:r>
              <a:rPr lang="en-US" sz="4199" b="1" dirty="0" err="1">
                <a:solidFill>
                  <a:prstClr val="black"/>
                </a:solidFill>
                <a:latin typeface="Nunito Sans ExtraBold" panose="00000900000000000000" pitchFamily="2" charset="0"/>
              </a:rPr>
              <a:t>Integrasi</a:t>
            </a:r>
            <a:r>
              <a:rPr lang="en-US" sz="4199" b="1" dirty="0">
                <a:solidFill>
                  <a:prstClr val="black"/>
                </a:solidFill>
                <a:latin typeface="Nunito Sans ExtraBold" panose="00000900000000000000" pitchFamily="2" charset="0"/>
              </a:rPr>
              <a:t> </a:t>
            </a:r>
            <a:r>
              <a:rPr lang="id-ID" sz="4199" b="1" dirty="0">
                <a:solidFill>
                  <a:prstClr val="black"/>
                </a:solidFill>
                <a:latin typeface="Nunito Sans ExtraBold" panose="00000900000000000000" pitchFamily="2" charset="0"/>
              </a:rPr>
              <a:t>Sumber-sumber </a:t>
            </a:r>
            <a:r>
              <a:rPr lang="id-ID" sz="4199" b="1" dirty="0">
                <a:solidFill>
                  <a:srgbClr val="4472C4"/>
                </a:solidFill>
                <a:latin typeface="Nunito Sans ExtraBold" panose="00000900000000000000" pitchFamily="2" charset="0"/>
              </a:rPr>
              <a:t>Pendanaan</a:t>
            </a:r>
            <a:r>
              <a:rPr lang="en-US" sz="4199" b="1" dirty="0">
                <a:solidFill>
                  <a:srgbClr val="4472C4"/>
                </a:solidFill>
                <a:latin typeface="Nunito Sans ExtraBold" panose="00000900000000000000" pitchFamily="2" charset="0"/>
              </a:rPr>
              <a:t> Pembangunan</a:t>
            </a:r>
            <a:endParaRPr lang="id-ID" sz="4199" b="1" dirty="0">
              <a:solidFill>
                <a:srgbClr val="4472C4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050BB-6601-4D54-B0D2-FEE10E7C765D}"/>
              </a:ext>
            </a:extLst>
          </p:cNvPr>
          <p:cNvSpPr txBox="1"/>
          <p:nvPr/>
        </p:nvSpPr>
        <p:spPr>
          <a:xfrm>
            <a:off x="1757867" y="4854558"/>
            <a:ext cx="2025793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0757">
              <a:defRPr/>
            </a:pPr>
            <a:r>
              <a:rPr lang="id-ID" sz="3600" b="1" dirty="0">
                <a:solidFill>
                  <a:srgbClr val="4472C4"/>
                </a:solidFill>
                <a:latin typeface="Nunito Sans SemiBold" panose="00000700000000000000" pitchFamily="2" charset="0"/>
                <a:ea typeface="Cambria" charset="0"/>
                <a:cs typeface="Cambria" charset="0"/>
              </a:rPr>
              <a:t>Swasta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4E0C31-27AF-47A1-8BE0-0211E67407B4}"/>
              </a:ext>
            </a:extLst>
          </p:cNvPr>
          <p:cNvSpPr/>
          <p:nvPr/>
        </p:nvSpPr>
        <p:spPr>
          <a:xfrm>
            <a:off x="1812809" y="5509618"/>
            <a:ext cx="5786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Kerja Sama Pemerintah dan Badan Usaha (KPBU)</a:t>
            </a:r>
          </a:p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Pembiayaan Investasi Non APBN (PINA)</a:t>
            </a:r>
            <a:endParaRPr lang="en-US" sz="3000" dirty="0">
              <a:solidFill>
                <a:prstClr val="black"/>
              </a:solidFill>
              <a:latin typeface="Nunito Sans Light" panose="00000400000000000000" pitchFamily="2" charset="0"/>
              <a:ea typeface="Cambria" charset="0"/>
              <a:cs typeface="Cambri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1DF34-EB95-40ED-8711-EFCFB1388C97}"/>
              </a:ext>
            </a:extLst>
          </p:cNvPr>
          <p:cNvSpPr txBox="1"/>
          <p:nvPr/>
        </p:nvSpPr>
        <p:spPr>
          <a:xfrm>
            <a:off x="1776838" y="7732838"/>
            <a:ext cx="465464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370757">
              <a:defRPr/>
            </a:pPr>
            <a:r>
              <a:rPr lang="id-ID" sz="3600" b="1" dirty="0">
                <a:solidFill>
                  <a:srgbClr val="4472C4"/>
                </a:solidFill>
                <a:latin typeface="Nunito Sans SemiBold" panose="00000700000000000000" pitchFamily="2" charset="0"/>
                <a:ea typeface="Cambria" charset="0"/>
                <a:cs typeface="Cambria" charset="0"/>
              </a:rPr>
              <a:t>PHLN (Pinjaman dan/atau Hibah Luar Negeri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7DED23-9C92-4B35-9C51-B89F130576E6}"/>
              </a:ext>
            </a:extLst>
          </p:cNvPr>
          <p:cNvSpPr/>
          <p:nvPr/>
        </p:nvSpPr>
        <p:spPr>
          <a:xfrm>
            <a:off x="1809364" y="2684546"/>
            <a:ext cx="5786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Dekonsentrasi</a:t>
            </a:r>
          </a:p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Tugas Pembantuan</a:t>
            </a:r>
          </a:p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Hibah</a:t>
            </a:r>
          </a:p>
          <a:p>
            <a:pPr marL="418786" indent="-418786" defTabSz="1370757" fontAlgn="b">
              <a:buFont typeface="Arial" panose="020B0604020202020204" pitchFamily="34" charset="0"/>
              <a:buChar char="•"/>
              <a:defRPr/>
            </a:pPr>
            <a:r>
              <a:rPr lang="id-ID" sz="3000" dirty="0">
                <a:solidFill>
                  <a:prstClr val="black"/>
                </a:solidFill>
                <a:latin typeface="Nunito Sans Light" panose="00000400000000000000" pitchFamily="2" charset="0"/>
                <a:ea typeface="Cambria" charset="0"/>
                <a:cs typeface="Cambria" charset="0"/>
              </a:rPr>
              <a:t>Urusan Bersama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AA1E3B-F533-471B-B7DB-AFF3E2D953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0280"/>
          <a:stretch/>
        </p:blipFill>
        <p:spPr>
          <a:xfrm>
            <a:off x="9732335" y="5053881"/>
            <a:ext cx="1681816" cy="16106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8" y="4942690"/>
            <a:ext cx="1306879" cy="13068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9" y="7628337"/>
            <a:ext cx="1339869" cy="13398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4" y="2305056"/>
            <a:ext cx="1362685" cy="1362685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H="1">
            <a:off x="7212462" y="1345395"/>
            <a:ext cx="4912" cy="8735261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D61694-D3A8-46D7-B387-E84CF9AFC2D4}"/>
              </a:ext>
            </a:extLst>
          </p:cNvPr>
          <p:cNvSpPr txBox="1"/>
          <p:nvPr/>
        </p:nvSpPr>
        <p:spPr>
          <a:xfrm>
            <a:off x="468529" y="1345395"/>
            <a:ext cx="4876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417"/>
            <a:r>
              <a:rPr lang="id-ID" sz="3000" b="1" dirty="0">
                <a:solidFill>
                  <a:prstClr val="black"/>
                </a:solidFill>
                <a:latin typeface="Nunito Sans" panose="00000500000000000000" pitchFamily="2" charset="0"/>
              </a:rPr>
              <a:t>Lingkup Pemerintah Pusat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D61694-D3A8-46D7-B387-E84CF9AFC2D4}"/>
              </a:ext>
            </a:extLst>
          </p:cNvPr>
          <p:cNvSpPr txBox="1"/>
          <p:nvPr/>
        </p:nvSpPr>
        <p:spPr>
          <a:xfrm>
            <a:off x="7528548" y="1331967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417"/>
            <a:r>
              <a:rPr lang="id-ID" sz="3000" b="1" dirty="0">
                <a:solidFill>
                  <a:prstClr val="black"/>
                </a:solidFill>
                <a:latin typeface="Nunito Sans" panose="00000500000000000000" pitchFamily="2" charset="0"/>
              </a:rPr>
              <a:t>Lingkup Pemerintah </a:t>
            </a:r>
            <a:r>
              <a:rPr lang="en-US" sz="3000" b="1" dirty="0">
                <a:solidFill>
                  <a:prstClr val="black"/>
                </a:solidFill>
                <a:latin typeface="Nunito Sans" panose="00000500000000000000" pitchFamily="2" charset="0"/>
              </a:rPr>
              <a:t>Daerah</a:t>
            </a:r>
            <a:endParaRPr lang="id-ID" sz="3000" b="1" dirty="0">
              <a:solidFill>
                <a:prstClr val="black"/>
              </a:solidFill>
              <a:latin typeface="Nunito Sans" panose="00000500000000000000" pitchFamily="2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9161" y="876950"/>
            <a:ext cx="1944793" cy="7315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35" y="9517729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13" y="283030"/>
            <a:ext cx="17336022" cy="1280040"/>
          </a:xfrm>
        </p:spPr>
        <p:txBody>
          <a:bodyPr/>
          <a:lstStyle/>
          <a:p>
            <a:r>
              <a:rPr lang="en-US" dirty="0" err="1"/>
              <a:t>Memperkuat</a:t>
            </a:r>
            <a:r>
              <a:rPr lang="en-US" dirty="0"/>
              <a:t> </a:t>
            </a:r>
            <a:r>
              <a:rPr lang="en-US" dirty="0" err="1"/>
              <a:t>Sinergi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Daerah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83466" y="1780393"/>
            <a:ext cx="16321071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 17 Tahun 2017</a:t>
            </a:r>
          </a:p>
          <a:p>
            <a:pPr algn="ctr"/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Berdasarkan RKP, Menteri PPN menetapkan Daftar Proyek Prioritas beserta keluaran (</a:t>
            </a:r>
            <a:r>
              <a:rPr lang="id-ID" sz="2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output</a:t>
            </a:r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dan lokasi sampai dengan Kab/Kota</a:t>
            </a:r>
            <a:endParaRPr lang="en-GB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53565" y="8212609"/>
            <a:ext cx="5689246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100" b="1" dirty="0">
                <a:latin typeface="Century Gothic" panose="020B0502020202020204" pitchFamily="34" charset="0"/>
              </a:rPr>
              <a:t>PEMERINTAH DAERAH</a:t>
            </a:r>
            <a:endParaRPr lang="en-GB" sz="2100" dirty="0">
              <a:latin typeface="Century Gothic" panose="020B0502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56649" y="8725543"/>
            <a:ext cx="14171013" cy="73866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342854" indent="-342854" algn="just">
              <a:buAutoNum type="arabicPeriod"/>
            </a:pPr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Mempersiapkan </a:t>
            </a:r>
            <a:r>
              <a:rPr lang="id-ID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pelaksanaan dan mensinergikan </a:t>
            </a:r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 program-program pembangunan daerah</a:t>
            </a:r>
            <a:endParaRPr lang="id-ID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854" indent="-342854" algn="just">
              <a:buAutoNum type="arabicPeriod"/>
            </a:pPr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Melakukan </a:t>
            </a:r>
            <a:r>
              <a:rPr lang="id-ID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koordinasi </a:t>
            </a:r>
            <a:r>
              <a:rPr lang="id-ID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 K/L terkait rencana pelaksanaannya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707602" y="2697346"/>
            <a:ext cx="13266129" cy="5506683"/>
            <a:chOff x="2359578" y="1798508"/>
            <a:chExt cx="8845451" cy="3671689"/>
          </a:xfrm>
        </p:grpSpPr>
        <p:sp>
          <p:nvSpPr>
            <p:cNvPr id="80" name="TextBox 79"/>
            <p:cNvSpPr txBox="1"/>
            <p:nvPr/>
          </p:nvSpPr>
          <p:spPr>
            <a:xfrm>
              <a:off x="5597557" y="5223938"/>
              <a:ext cx="2070673" cy="246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800" i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Feedback </a:t>
              </a:r>
              <a:r>
                <a:rPr lang="id-ID" sz="18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hasil Musrenbang</a:t>
              </a:r>
              <a:endParaRPr lang="en-GB" sz="1800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2359578" y="1798508"/>
              <a:ext cx="8845451" cy="3116657"/>
              <a:chOff x="2359578" y="1798508"/>
              <a:chExt cx="8845451" cy="311665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567755" y="3223280"/>
                <a:ext cx="2101950" cy="246259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r>
                  <a:rPr lang="id-ID" sz="18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Proyek Prioritas</a:t>
                </a:r>
                <a:endPara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359578" y="3952876"/>
                <a:ext cx="234552" cy="18010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5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651382" y="3949785"/>
                <a:ext cx="234552" cy="18010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5"/>
              </a:p>
            </p:txBody>
          </p:sp>
          <p:cxnSp>
            <p:nvCxnSpPr>
              <p:cNvPr id="28" name="Straight Connector 27"/>
              <p:cNvCxnSpPr>
                <a:cxnSpLocks/>
              </p:cNvCxnSpPr>
              <p:nvPr/>
            </p:nvCxnSpPr>
            <p:spPr>
              <a:xfrm>
                <a:off x="2476855" y="3185779"/>
                <a:ext cx="0" cy="76400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</p:cNvCxnSpPr>
              <p:nvPr/>
            </p:nvCxnSpPr>
            <p:spPr>
              <a:xfrm>
                <a:off x="6769961" y="3178885"/>
                <a:ext cx="0" cy="76400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>
                <a:off x="8675388" y="3185779"/>
                <a:ext cx="234552" cy="964986"/>
                <a:chOff x="7000714" y="4578878"/>
                <a:chExt cx="180109" cy="964986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7000714" y="5363755"/>
                  <a:ext cx="180109" cy="18010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cxnSp>
              <p:nvCxnSpPr>
                <p:cNvPr id="31" name="Straight Connector 30"/>
                <p:cNvCxnSpPr>
                  <a:cxnSpLocks/>
                  <a:endCxn id="20" idx="0"/>
                </p:cNvCxnSpPr>
                <p:nvPr/>
              </p:nvCxnSpPr>
              <p:spPr>
                <a:xfrm>
                  <a:off x="7090768" y="4578878"/>
                  <a:ext cx="0" cy="784877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/>
              <p:cNvGrpSpPr/>
              <p:nvPr/>
            </p:nvGrpSpPr>
            <p:grpSpPr>
              <a:xfrm>
                <a:off x="4225928" y="3162357"/>
                <a:ext cx="2425454" cy="1752808"/>
                <a:chOff x="2164773" y="4436406"/>
                <a:chExt cx="1862470" cy="1752808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64773" y="5226925"/>
                  <a:ext cx="180109" cy="18010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cxnSp>
              <p:nvCxnSpPr>
                <p:cNvPr id="29" name="Straight Connector 28"/>
                <p:cNvCxnSpPr>
                  <a:cxnSpLocks/>
                  <a:endCxn id="19" idx="0"/>
                </p:cNvCxnSpPr>
                <p:nvPr/>
              </p:nvCxnSpPr>
              <p:spPr>
                <a:xfrm>
                  <a:off x="2254827" y="4442048"/>
                  <a:ext cx="0" cy="7848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2356315" y="4436406"/>
                  <a:ext cx="1670928" cy="1752808"/>
                  <a:chOff x="207927" y="2617991"/>
                  <a:chExt cx="3040579" cy="2337075"/>
                </a:xfrm>
              </p:grpSpPr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71756" y="2617991"/>
                    <a:ext cx="2937088" cy="533561"/>
                  </a:xfrm>
                  <a:prstGeom prst="rect">
                    <a:avLst/>
                  </a:prstGeom>
                  <a:noFill/>
                </p:spPr>
                <p:txBody>
                  <a:bodyPr wrap="square" lIns="0" rtlCol="0" anchor="ctr">
                    <a:spAutoFit/>
                  </a:bodyPr>
                  <a:lstStyle/>
                  <a:p>
                    <a:r>
                      <a:rPr lang="id-ID" sz="165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Penajaman Proyek Prioritas dengan Daerah</a:t>
                    </a:r>
                    <a:endParaRPr lang="en-US" sz="165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07927" y="3149167"/>
                    <a:ext cx="3040579" cy="1805899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just"/>
                    <a:r>
                      <a:rPr lang="id-ID" sz="1575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Musrenbang berfungsi untuk:</a:t>
                    </a:r>
                  </a:p>
                  <a:p>
                    <a:pPr marL="128570" indent="-128570" algn="just">
                      <a:buFont typeface="+mj-lt"/>
                      <a:buAutoNum type="arabicPeriod"/>
                    </a:pPr>
                    <a:r>
                      <a:rPr lang="id-ID" sz="1575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Mensinergikan prioritas nasional dengan program/prioritas daerah</a:t>
                    </a:r>
                  </a:p>
                  <a:p>
                    <a:pPr marL="128570" indent="-128570" algn="just">
                      <a:buFont typeface="+mj-lt"/>
                      <a:buAutoNum type="arabicPeriod"/>
                    </a:pPr>
                    <a:r>
                      <a:rPr lang="id-ID" sz="1575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Menajamkan dan memastikan kesiapan pelaksanaan proyek prioritas di daerah</a:t>
                    </a:r>
                  </a:p>
                  <a:p>
                    <a:pPr algn="just"/>
                    <a:r>
                      <a:rPr lang="id-ID" sz="1575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Dapat efektif jika fokus pembahasannya</a:t>
                    </a:r>
                  </a:p>
                </p:txBody>
              </p:sp>
            </p:grpSp>
          </p:grpSp>
          <p:sp>
            <p:nvSpPr>
              <p:cNvPr id="54" name="Oval 53"/>
              <p:cNvSpPr/>
              <p:nvPr/>
            </p:nvSpPr>
            <p:spPr>
              <a:xfrm>
                <a:off x="7669348" y="2672755"/>
                <a:ext cx="820933" cy="630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5"/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2392184" y="1798508"/>
                <a:ext cx="8812845" cy="1390258"/>
                <a:chOff x="550718" y="2798307"/>
                <a:chExt cx="4896336" cy="1043389"/>
              </a:xfrm>
            </p:grpSpPr>
            <p:sp>
              <p:nvSpPr>
                <p:cNvPr id="15" name="Hexagon 14"/>
                <p:cNvSpPr/>
                <p:nvPr/>
              </p:nvSpPr>
              <p:spPr>
                <a:xfrm>
                  <a:off x="3606893" y="2798307"/>
                  <a:ext cx="1840161" cy="1043389"/>
                </a:xfrm>
                <a:prstGeom prst="hexagon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16" name="Hexagon 15"/>
                <p:cNvSpPr/>
                <p:nvPr/>
              </p:nvSpPr>
              <p:spPr>
                <a:xfrm>
                  <a:off x="2470820" y="2798307"/>
                  <a:ext cx="1840161" cy="1043389"/>
                </a:xfrm>
                <a:prstGeom prst="hexagon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17" name="Hexagon 16"/>
                <p:cNvSpPr/>
                <p:nvPr/>
              </p:nvSpPr>
              <p:spPr>
                <a:xfrm>
                  <a:off x="1334747" y="2798307"/>
                  <a:ext cx="1840161" cy="1043389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sp>
              <p:nvSpPr>
                <p:cNvPr id="18" name="Freeform: Shape 15"/>
                <p:cNvSpPr/>
                <p:nvPr/>
              </p:nvSpPr>
              <p:spPr>
                <a:xfrm>
                  <a:off x="550718" y="2798307"/>
                  <a:ext cx="1488117" cy="1043389"/>
                </a:xfrm>
                <a:custGeom>
                  <a:avLst/>
                  <a:gdLst>
                    <a:gd name="connsiteX0" fmla="*/ 59390 w 1984156"/>
                    <a:gd name="connsiteY0" fmla="*/ 0 h 2115128"/>
                    <a:gd name="connsiteX1" fmla="*/ 1455374 w 1984156"/>
                    <a:gd name="connsiteY1" fmla="*/ 0 h 2115128"/>
                    <a:gd name="connsiteX2" fmla="*/ 1984156 w 1984156"/>
                    <a:gd name="connsiteY2" fmla="*/ 1057564 h 2115128"/>
                    <a:gd name="connsiteX3" fmla="*/ 1455374 w 1984156"/>
                    <a:gd name="connsiteY3" fmla="*/ 2115128 h 2115128"/>
                    <a:gd name="connsiteX4" fmla="*/ 59390 w 1984156"/>
                    <a:gd name="connsiteY4" fmla="*/ 2115128 h 2115128"/>
                    <a:gd name="connsiteX5" fmla="*/ 0 w 1984156"/>
                    <a:gd name="connsiteY5" fmla="*/ 1996348 h 2115128"/>
                    <a:gd name="connsiteX6" fmla="*/ 469392 w 1984156"/>
                    <a:gd name="connsiteY6" fmla="*/ 1057564 h 2115128"/>
                    <a:gd name="connsiteX7" fmla="*/ 0 w 1984156"/>
                    <a:gd name="connsiteY7" fmla="*/ 118780 h 2115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4156" h="2115128">
                      <a:moveTo>
                        <a:pt x="59390" y="0"/>
                      </a:moveTo>
                      <a:lnTo>
                        <a:pt x="1455374" y="0"/>
                      </a:lnTo>
                      <a:lnTo>
                        <a:pt x="1984156" y="1057564"/>
                      </a:lnTo>
                      <a:lnTo>
                        <a:pt x="1455374" y="2115128"/>
                      </a:lnTo>
                      <a:lnTo>
                        <a:pt x="59390" y="2115128"/>
                      </a:lnTo>
                      <a:lnTo>
                        <a:pt x="0" y="1996348"/>
                      </a:lnTo>
                      <a:lnTo>
                        <a:pt x="469392" y="1057564"/>
                      </a:lnTo>
                      <a:lnTo>
                        <a:pt x="0" y="11878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25"/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2296475" y="2853083"/>
                  <a:ext cx="280999" cy="288803"/>
                  <a:chOff x="2321404" y="3134507"/>
                  <a:chExt cx="630383" cy="630382"/>
                </a:xfrm>
              </p:grpSpPr>
              <p:sp>
                <p:nvSpPr>
                  <p:cNvPr id="50" name="Oval 49"/>
                  <p:cNvSpPr/>
                  <p:nvPr/>
                </p:nvSpPr>
                <p:spPr>
                  <a:xfrm>
                    <a:off x="2321404" y="3134507"/>
                    <a:ext cx="630383" cy="63038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025"/>
                  </a:p>
                </p:txBody>
              </p:sp>
              <p:sp>
                <p:nvSpPr>
                  <p:cNvPr id="56" name="Freeform 304"/>
                  <p:cNvSpPr/>
                  <p:nvPr/>
                </p:nvSpPr>
                <p:spPr>
                  <a:xfrm>
                    <a:off x="2424174" y="3253716"/>
                    <a:ext cx="411503" cy="411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707" h="432707">
                        <a:moveTo>
                          <a:pt x="185084" y="0"/>
                        </a:moveTo>
                        <a:lnTo>
                          <a:pt x="247624" y="0"/>
                        </a:lnTo>
                        <a:cubicBezTo>
                          <a:pt x="250253" y="0"/>
                          <a:pt x="252554" y="798"/>
                          <a:pt x="254525" y="2394"/>
                        </a:cubicBezTo>
                        <a:cubicBezTo>
                          <a:pt x="256498" y="3991"/>
                          <a:pt x="257578" y="6010"/>
                          <a:pt x="257765" y="8451"/>
                        </a:cubicBezTo>
                        <a:lnTo>
                          <a:pt x="265653" y="60286"/>
                        </a:lnTo>
                        <a:cubicBezTo>
                          <a:pt x="274855" y="63291"/>
                          <a:pt x="283306" y="66765"/>
                          <a:pt x="291006" y="70709"/>
                        </a:cubicBezTo>
                        <a:lnTo>
                          <a:pt x="331010" y="40566"/>
                        </a:lnTo>
                        <a:cubicBezTo>
                          <a:pt x="332700" y="38876"/>
                          <a:pt x="334953" y="38031"/>
                          <a:pt x="337771" y="38031"/>
                        </a:cubicBezTo>
                        <a:cubicBezTo>
                          <a:pt x="340212" y="38031"/>
                          <a:pt x="342560" y="38970"/>
                          <a:pt x="344814" y="40848"/>
                        </a:cubicBezTo>
                        <a:cubicBezTo>
                          <a:pt x="369041" y="63197"/>
                          <a:pt x="384535" y="79161"/>
                          <a:pt x="391295" y="88739"/>
                        </a:cubicBezTo>
                        <a:cubicBezTo>
                          <a:pt x="392610" y="90241"/>
                          <a:pt x="393268" y="92307"/>
                          <a:pt x="393268" y="94936"/>
                        </a:cubicBezTo>
                        <a:cubicBezTo>
                          <a:pt x="393268" y="97190"/>
                          <a:pt x="392516" y="99350"/>
                          <a:pt x="391014" y="101416"/>
                        </a:cubicBezTo>
                        <a:cubicBezTo>
                          <a:pt x="388197" y="105360"/>
                          <a:pt x="383408" y="111604"/>
                          <a:pt x="376647" y="120149"/>
                        </a:cubicBezTo>
                        <a:cubicBezTo>
                          <a:pt x="369885" y="128695"/>
                          <a:pt x="364815" y="135315"/>
                          <a:pt x="361434" y="140010"/>
                        </a:cubicBezTo>
                        <a:cubicBezTo>
                          <a:pt x="366317" y="149400"/>
                          <a:pt x="370168" y="158603"/>
                          <a:pt x="372985" y="167618"/>
                        </a:cubicBezTo>
                        <a:lnTo>
                          <a:pt x="424537" y="175506"/>
                        </a:lnTo>
                        <a:cubicBezTo>
                          <a:pt x="426979" y="175881"/>
                          <a:pt x="428951" y="177055"/>
                          <a:pt x="430453" y="179027"/>
                        </a:cubicBezTo>
                        <a:cubicBezTo>
                          <a:pt x="431956" y="180999"/>
                          <a:pt x="432707" y="183206"/>
                          <a:pt x="432707" y="185647"/>
                        </a:cubicBezTo>
                        <a:lnTo>
                          <a:pt x="432707" y="248187"/>
                        </a:lnTo>
                        <a:cubicBezTo>
                          <a:pt x="432707" y="250440"/>
                          <a:pt x="431956" y="252600"/>
                          <a:pt x="430453" y="254666"/>
                        </a:cubicBezTo>
                        <a:cubicBezTo>
                          <a:pt x="428951" y="256732"/>
                          <a:pt x="427072" y="257953"/>
                          <a:pt x="424819" y="258328"/>
                        </a:cubicBezTo>
                        <a:lnTo>
                          <a:pt x="372703" y="266216"/>
                        </a:lnTo>
                        <a:cubicBezTo>
                          <a:pt x="369134" y="276358"/>
                          <a:pt x="365472" y="284903"/>
                          <a:pt x="361716" y="291852"/>
                        </a:cubicBezTo>
                        <a:cubicBezTo>
                          <a:pt x="368289" y="301242"/>
                          <a:pt x="378337" y="314201"/>
                          <a:pt x="391859" y="330728"/>
                        </a:cubicBezTo>
                        <a:cubicBezTo>
                          <a:pt x="393737" y="332982"/>
                          <a:pt x="394676" y="335329"/>
                          <a:pt x="394676" y="337771"/>
                        </a:cubicBezTo>
                        <a:cubicBezTo>
                          <a:pt x="394676" y="340212"/>
                          <a:pt x="393832" y="342372"/>
                          <a:pt x="392140" y="344250"/>
                        </a:cubicBezTo>
                        <a:cubicBezTo>
                          <a:pt x="387070" y="351199"/>
                          <a:pt x="377773" y="361340"/>
                          <a:pt x="364251" y="374675"/>
                        </a:cubicBezTo>
                        <a:cubicBezTo>
                          <a:pt x="350729" y="388009"/>
                          <a:pt x="341903" y="394676"/>
                          <a:pt x="337771" y="394676"/>
                        </a:cubicBezTo>
                        <a:cubicBezTo>
                          <a:pt x="335517" y="394676"/>
                          <a:pt x="333075" y="393831"/>
                          <a:pt x="330446" y="392141"/>
                        </a:cubicBezTo>
                        <a:lnTo>
                          <a:pt x="291570" y="361716"/>
                        </a:lnTo>
                        <a:cubicBezTo>
                          <a:pt x="283306" y="366036"/>
                          <a:pt x="274762" y="369604"/>
                          <a:pt x="265934" y="372421"/>
                        </a:cubicBezTo>
                        <a:cubicBezTo>
                          <a:pt x="262929" y="397963"/>
                          <a:pt x="260206" y="415429"/>
                          <a:pt x="257765" y="424819"/>
                        </a:cubicBezTo>
                        <a:cubicBezTo>
                          <a:pt x="256450" y="430078"/>
                          <a:pt x="253070" y="432707"/>
                          <a:pt x="247624" y="432707"/>
                        </a:cubicBezTo>
                        <a:lnTo>
                          <a:pt x="185084" y="432707"/>
                        </a:lnTo>
                        <a:cubicBezTo>
                          <a:pt x="182454" y="432707"/>
                          <a:pt x="180153" y="431909"/>
                          <a:pt x="178182" y="430313"/>
                        </a:cubicBezTo>
                        <a:cubicBezTo>
                          <a:pt x="176210" y="428716"/>
                          <a:pt x="175130" y="426697"/>
                          <a:pt x="174942" y="424256"/>
                        </a:cubicBezTo>
                        <a:lnTo>
                          <a:pt x="167054" y="372421"/>
                        </a:lnTo>
                        <a:cubicBezTo>
                          <a:pt x="157852" y="369416"/>
                          <a:pt x="149401" y="365942"/>
                          <a:pt x="141700" y="361998"/>
                        </a:cubicBezTo>
                        <a:lnTo>
                          <a:pt x="101979" y="392141"/>
                        </a:lnTo>
                        <a:cubicBezTo>
                          <a:pt x="100101" y="393831"/>
                          <a:pt x="97753" y="394676"/>
                          <a:pt x="94936" y="394676"/>
                        </a:cubicBezTo>
                        <a:cubicBezTo>
                          <a:pt x="92307" y="394676"/>
                          <a:pt x="89959" y="393643"/>
                          <a:pt x="87893" y="391577"/>
                        </a:cubicBezTo>
                        <a:cubicBezTo>
                          <a:pt x="64230" y="370167"/>
                          <a:pt x="48735" y="354392"/>
                          <a:pt x="41411" y="344250"/>
                        </a:cubicBezTo>
                        <a:cubicBezTo>
                          <a:pt x="40097" y="342372"/>
                          <a:pt x="39439" y="340212"/>
                          <a:pt x="39439" y="337771"/>
                        </a:cubicBezTo>
                        <a:cubicBezTo>
                          <a:pt x="39439" y="335517"/>
                          <a:pt x="40191" y="333357"/>
                          <a:pt x="41694" y="331291"/>
                        </a:cubicBezTo>
                        <a:cubicBezTo>
                          <a:pt x="44510" y="327347"/>
                          <a:pt x="49299" y="321103"/>
                          <a:pt x="56060" y="312558"/>
                        </a:cubicBezTo>
                        <a:cubicBezTo>
                          <a:pt x="62821" y="304012"/>
                          <a:pt x="67892" y="297392"/>
                          <a:pt x="71273" y="292697"/>
                        </a:cubicBezTo>
                        <a:cubicBezTo>
                          <a:pt x="66202" y="283307"/>
                          <a:pt x="62352" y="274010"/>
                          <a:pt x="59723" y="264808"/>
                        </a:cubicBezTo>
                        <a:lnTo>
                          <a:pt x="8169" y="257202"/>
                        </a:lnTo>
                        <a:cubicBezTo>
                          <a:pt x="5728" y="256826"/>
                          <a:pt x="3756" y="255652"/>
                          <a:pt x="2254" y="253680"/>
                        </a:cubicBezTo>
                        <a:cubicBezTo>
                          <a:pt x="751" y="251708"/>
                          <a:pt x="0" y="249501"/>
                          <a:pt x="0" y="247060"/>
                        </a:cubicBezTo>
                        <a:lnTo>
                          <a:pt x="0" y="184520"/>
                        </a:lnTo>
                        <a:cubicBezTo>
                          <a:pt x="0" y="182267"/>
                          <a:pt x="751" y="180107"/>
                          <a:pt x="2254" y="178041"/>
                        </a:cubicBezTo>
                        <a:cubicBezTo>
                          <a:pt x="3756" y="175975"/>
                          <a:pt x="5540" y="174754"/>
                          <a:pt x="7606" y="174379"/>
                        </a:cubicBezTo>
                        <a:lnTo>
                          <a:pt x="60004" y="166491"/>
                        </a:lnTo>
                        <a:cubicBezTo>
                          <a:pt x="62633" y="157852"/>
                          <a:pt x="66295" y="149213"/>
                          <a:pt x="70991" y="140573"/>
                        </a:cubicBezTo>
                        <a:cubicBezTo>
                          <a:pt x="63478" y="129868"/>
                          <a:pt x="53431" y="116910"/>
                          <a:pt x="40848" y="101697"/>
                        </a:cubicBezTo>
                        <a:cubicBezTo>
                          <a:pt x="38970" y="99444"/>
                          <a:pt x="38030" y="97190"/>
                          <a:pt x="38030" y="94936"/>
                        </a:cubicBezTo>
                        <a:cubicBezTo>
                          <a:pt x="38030" y="93058"/>
                          <a:pt x="38876" y="90898"/>
                          <a:pt x="40567" y="88457"/>
                        </a:cubicBezTo>
                        <a:cubicBezTo>
                          <a:pt x="45449" y="81696"/>
                          <a:pt x="54699" y="71601"/>
                          <a:pt x="68314" y="58173"/>
                        </a:cubicBezTo>
                        <a:cubicBezTo>
                          <a:pt x="81931" y="44745"/>
                          <a:pt x="90805" y="38031"/>
                          <a:pt x="94936" y="38031"/>
                        </a:cubicBezTo>
                        <a:cubicBezTo>
                          <a:pt x="97377" y="38031"/>
                          <a:pt x="99819" y="38970"/>
                          <a:pt x="102260" y="40848"/>
                        </a:cubicBezTo>
                        <a:lnTo>
                          <a:pt x="141137" y="70991"/>
                        </a:lnTo>
                        <a:cubicBezTo>
                          <a:pt x="149401" y="66671"/>
                          <a:pt x="157945" y="63103"/>
                          <a:pt x="166773" y="60286"/>
                        </a:cubicBezTo>
                        <a:cubicBezTo>
                          <a:pt x="169777" y="34744"/>
                          <a:pt x="172501" y="17278"/>
                          <a:pt x="174942" y="7888"/>
                        </a:cubicBezTo>
                        <a:cubicBezTo>
                          <a:pt x="176257" y="2629"/>
                          <a:pt x="179637" y="0"/>
                          <a:pt x="185084" y="0"/>
                        </a:cubicBezTo>
                        <a:close/>
                        <a:moveTo>
                          <a:pt x="216354" y="144236"/>
                        </a:moveTo>
                        <a:cubicBezTo>
                          <a:pt x="196446" y="144236"/>
                          <a:pt x="179449" y="151278"/>
                          <a:pt x="165364" y="165364"/>
                        </a:cubicBezTo>
                        <a:cubicBezTo>
                          <a:pt x="151278" y="179449"/>
                          <a:pt x="144235" y="196446"/>
                          <a:pt x="144235" y="216354"/>
                        </a:cubicBezTo>
                        <a:cubicBezTo>
                          <a:pt x="144235" y="236261"/>
                          <a:pt x="151278" y="253258"/>
                          <a:pt x="165364" y="267343"/>
                        </a:cubicBezTo>
                        <a:cubicBezTo>
                          <a:pt x="179449" y="281429"/>
                          <a:pt x="196446" y="288471"/>
                          <a:pt x="216354" y="288471"/>
                        </a:cubicBezTo>
                        <a:cubicBezTo>
                          <a:pt x="236261" y="288471"/>
                          <a:pt x="253258" y="281429"/>
                          <a:pt x="267343" y="267343"/>
                        </a:cubicBezTo>
                        <a:cubicBezTo>
                          <a:pt x="281429" y="253258"/>
                          <a:pt x="288471" y="236261"/>
                          <a:pt x="288471" y="216354"/>
                        </a:cubicBezTo>
                        <a:cubicBezTo>
                          <a:pt x="288471" y="196446"/>
                          <a:pt x="281429" y="179449"/>
                          <a:pt x="267343" y="165364"/>
                        </a:cubicBezTo>
                        <a:cubicBezTo>
                          <a:pt x="253258" y="151278"/>
                          <a:pt x="236261" y="144236"/>
                          <a:pt x="216354" y="144236"/>
                        </a:cubicBez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19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1135006" y="2871863"/>
                  <a:ext cx="297251" cy="295687"/>
                  <a:chOff x="1002247" y="3204752"/>
                  <a:chExt cx="486504" cy="477597"/>
                </a:xfrm>
              </p:grpSpPr>
              <p:sp>
                <p:nvSpPr>
                  <p:cNvPr id="49" name="Oval 48"/>
                  <p:cNvSpPr/>
                  <p:nvPr/>
                </p:nvSpPr>
                <p:spPr>
                  <a:xfrm>
                    <a:off x="1002247" y="3204752"/>
                    <a:ext cx="486504" cy="477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025"/>
                  </a:p>
                </p:txBody>
              </p:sp>
              <p:pic>
                <p:nvPicPr>
                  <p:cNvPr id="1026" name="Picture 2" descr="Hasil gambar untuk ICON BOOK 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email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47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3071" y="3286970"/>
                    <a:ext cx="324853" cy="32485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22577" y="3247988"/>
                  <a:ext cx="806319" cy="410064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>
                  <a:spAutoFit/>
                </a:bodyPr>
                <a:lstStyle/>
                <a:p>
                  <a:pPr algn="ctr"/>
                  <a:r>
                    <a:rPr lang="id-ID" sz="1575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Rancangan Awal</a:t>
                  </a:r>
                </a:p>
                <a:p>
                  <a:pPr algn="ctr"/>
                  <a:r>
                    <a:rPr lang="id-ID" sz="1575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RKP &amp; </a:t>
                  </a:r>
                </a:p>
                <a:p>
                  <a:pPr algn="ctr"/>
                  <a:r>
                    <a:rPr lang="id-ID" sz="1575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SB Pagu Indikatif</a:t>
                  </a:r>
                  <a:endParaRPr lang="en-US" sz="1575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2132558" y="3277828"/>
                  <a:ext cx="806319" cy="184818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>
                  <a:spAutoFit/>
                </a:bodyPr>
                <a:lstStyle/>
                <a:p>
                  <a:pPr algn="ctr"/>
                  <a:r>
                    <a:rPr lang="id-ID" sz="1800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Musrenbang</a:t>
                  </a:r>
                  <a:endParaRPr lang="en-US" sz="1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3416263" y="2847882"/>
                  <a:ext cx="359876" cy="345882"/>
                  <a:chOff x="3528388" y="3192263"/>
                  <a:chExt cx="630383" cy="630382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3528388" y="3192263"/>
                    <a:ext cx="630383" cy="63038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025"/>
                  </a:p>
                </p:txBody>
              </p:sp>
              <p:pic>
                <p:nvPicPr>
                  <p:cNvPr id="1028" name="Picture 4" descr="Hasil gambar untuk icon uang 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25898" y="3288458"/>
                    <a:ext cx="427476" cy="4274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8" name="TextBox 67"/>
                <p:cNvSpPr txBox="1"/>
                <p:nvPr/>
              </p:nvSpPr>
              <p:spPr>
                <a:xfrm>
                  <a:off x="3203733" y="3268035"/>
                  <a:ext cx="806319" cy="300329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>
                  <a:spAutoFit/>
                </a:bodyPr>
                <a:lstStyle/>
                <a:p>
                  <a:pPr algn="ctr"/>
                  <a:r>
                    <a:rPr lang="id-ID" sz="1650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Perpres RKP &amp; SB Pagu Anggaran</a:t>
                  </a:r>
                  <a:endParaRPr lang="en-US" sz="165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66" name="Group 65"/>
                <p:cNvGrpSpPr/>
                <p:nvPr/>
              </p:nvGrpSpPr>
              <p:grpSpPr>
                <a:xfrm>
                  <a:off x="4563227" y="2850692"/>
                  <a:ext cx="359484" cy="329406"/>
                  <a:chOff x="4674645" y="3172884"/>
                  <a:chExt cx="630383" cy="630382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4674645" y="3172884"/>
                    <a:ext cx="630383" cy="63038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2854" tIns="51427" rIns="102854" bIns="51427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2025"/>
                  </a:p>
                </p:txBody>
              </p:sp>
              <p:pic>
                <p:nvPicPr>
                  <p:cNvPr id="1030" name="Picture 6" descr="Hasil gambar untuk icon buku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82723" y="3282532"/>
                    <a:ext cx="400033" cy="4304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71" name="TextBox 70"/>
                <p:cNvSpPr txBox="1"/>
                <p:nvPr/>
              </p:nvSpPr>
              <p:spPr>
                <a:xfrm>
                  <a:off x="4370749" y="3320777"/>
                  <a:ext cx="806319" cy="300329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>
                  <a:spAutoFit/>
                </a:bodyPr>
                <a:lstStyle/>
                <a:p>
                  <a:pPr algn="ctr"/>
                  <a:r>
                    <a:rPr lang="id-ID" sz="1650" b="1" dirty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Pemutakhiran RKP &amp; Alokasi Anggaran</a:t>
                  </a:r>
                  <a:endParaRPr lang="en-US" sz="165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8880042" y="3138429"/>
                <a:ext cx="2019350" cy="1031210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pPr marL="257141" indent="-257141">
                  <a:buFont typeface="Arial" panose="020B0604020202020204" pitchFamily="34" charset="0"/>
                  <a:buChar char="•"/>
                </a:pPr>
                <a:r>
                  <a:rPr lang="id-ID" sz="1575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Pemutakhiran Proyek Prioritas</a:t>
                </a:r>
              </a:p>
              <a:p>
                <a:pPr marL="257141" indent="-257141">
                  <a:buFont typeface="Arial" panose="020B0604020202020204" pitchFamily="34" charset="0"/>
                  <a:buChar char="•"/>
                </a:pPr>
                <a:r>
                  <a:rPr lang="id-ID" sz="1575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Surat MPPN kepada Para Gubernur tenteng penetapan Proyek Prioritas</a:t>
                </a:r>
                <a:endParaRPr lang="en-US" sz="157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8" name="Elbow Connector 77"/>
              <p:cNvCxnSpPr>
                <a:stCxn id="88" idx="2"/>
                <a:endCxn id="36" idx="2"/>
              </p:cNvCxnSpPr>
              <p:nvPr/>
            </p:nvCxnSpPr>
            <p:spPr>
              <a:xfrm rot="5400000">
                <a:off x="6317295" y="3355495"/>
                <a:ext cx="805751" cy="2313590"/>
              </a:xfrm>
              <a:prstGeom prst="bentConnector3">
                <a:avLst>
                  <a:gd name="adj1" fmla="val 118917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6867290" y="3239811"/>
                <a:ext cx="2019350" cy="869603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pPr marL="257141" indent="-257141">
                  <a:buFont typeface="Arial" panose="020B0604020202020204" pitchFamily="34" charset="0"/>
                  <a:buChar char="•"/>
                </a:pPr>
                <a:r>
                  <a:rPr lang="id-ID" sz="1575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Pemutakhiran Proyek Prioritas</a:t>
                </a:r>
              </a:p>
              <a:p>
                <a:pPr marL="257141" indent="-257141">
                  <a:buFont typeface="Arial" panose="020B0604020202020204" pitchFamily="34" charset="0"/>
                  <a:buChar char="•"/>
                </a:pPr>
                <a:r>
                  <a:rPr lang="id-ID" sz="1575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Surat MPPN kepada Para Gubernur Indikasi Proyek Prioritas (19 Sept 2017)</a:t>
                </a:r>
                <a:endParaRPr lang="en-US" sz="1575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53" name="Picture 9">
            <a:extLst>
              <a:ext uri="{FF2B5EF4-FFF2-40B4-BE49-F238E27FC236}">
                <a16:creationId xmlns:a16="http://schemas.microsoft.com/office/drawing/2014/main" id="{0EE7E6BD-4706-43C4-8ECE-116472B16A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6923" y="81029"/>
            <a:ext cx="1281996" cy="1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9D918B7E-287A-4688-A199-7F869FF6EF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878" y="243486"/>
            <a:ext cx="839065" cy="8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4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493213" y="157981"/>
            <a:ext cx="17336022" cy="1280040"/>
          </a:xfrm>
        </p:spPr>
        <p:txBody>
          <a:bodyPr>
            <a:normAutofit/>
          </a:bodyPr>
          <a:lstStyle/>
          <a:p>
            <a:r>
              <a:rPr kumimoji="1" lang="en-US" altLang="ja-JP" sz="4000" dirty="0" err="1"/>
              <a:t>Tema</a:t>
            </a:r>
            <a:r>
              <a:rPr kumimoji="1" lang="en-US" altLang="ja-JP" sz="4000" dirty="0"/>
              <a:t> dan </a:t>
            </a:r>
            <a:r>
              <a:rPr kumimoji="1" lang="en-US" altLang="ja-JP" sz="4000" dirty="0" err="1"/>
              <a:t>Prioritas</a:t>
            </a:r>
            <a:r>
              <a:rPr kumimoji="1" lang="en-US" altLang="ja-JP" sz="4000" dirty="0"/>
              <a:t> Nasional RKP 2019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B59E2-90B9-4CD3-AC74-D672227E13C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56272"/>
                </a:solidFill>
                <a:effectLst/>
                <a:uLnTx/>
                <a:uFillTx/>
                <a:latin typeface="Ubuntu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56272"/>
              </a:solidFill>
              <a:effectLst/>
              <a:uLnTx/>
              <a:uFillTx/>
              <a:latin typeface="Ubuntu"/>
              <a:cs typeface="+mn-cs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altLang="ja-JP" sz="2600" dirty="0"/>
              <a:t>Pembangunan </a:t>
            </a:r>
            <a:r>
              <a:rPr lang="en-US" altLang="ja-JP" sz="2600" dirty="0" err="1"/>
              <a:t>Manusia</a:t>
            </a:r>
            <a:r>
              <a:rPr lang="en-US" altLang="ja-JP" sz="2600" dirty="0"/>
              <a:t> </a:t>
            </a:r>
            <a:r>
              <a:rPr lang="en-US" altLang="ja-JP" sz="2600" dirty="0" err="1"/>
              <a:t>melalui</a:t>
            </a:r>
            <a:r>
              <a:rPr lang="en-US" altLang="ja-JP" sz="2600" dirty="0"/>
              <a:t> </a:t>
            </a:r>
            <a:r>
              <a:rPr lang="en-US" altLang="ja-JP" sz="2600" dirty="0" err="1"/>
              <a:t>Pengurangan</a:t>
            </a:r>
            <a:r>
              <a:rPr lang="en-US" altLang="ja-JP" sz="2600" dirty="0"/>
              <a:t> </a:t>
            </a:r>
            <a:r>
              <a:rPr lang="en-US" altLang="ja-JP" sz="2600" dirty="0" err="1"/>
              <a:t>Kemiskinan</a:t>
            </a:r>
            <a:r>
              <a:rPr lang="en-US" altLang="ja-JP" sz="2600" dirty="0"/>
              <a:t> </a:t>
            </a:r>
            <a:r>
              <a:rPr lang="en-US" altLang="ja-JP" sz="2600" dirty="0" err="1"/>
              <a:t>dan</a:t>
            </a:r>
            <a:r>
              <a:rPr lang="en-US" altLang="ja-JP" sz="2600" dirty="0"/>
              <a:t> </a:t>
            </a:r>
            <a:r>
              <a:rPr lang="en-US" altLang="ja-JP" sz="2600" dirty="0" err="1"/>
              <a:t>Peningkatan</a:t>
            </a:r>
            <a:r>
              <a:rPr lang="en-US" altLang="ja-JP" sz="2600" dirty="0"/>
              <a:t> </a:t>
            </a:r>
            <a:r>
              <a:rPr lang="en-US" altLang="ja-JP" sz="2600" dirty="0" err="1"/>
              <a:t>Pelayanan</a:t>
            </a:r>
            <a:r>
              <a:rPr lang="en-US" altLang="ja-JP" sz="2600" dirty="0"/>
              <a:t> </a:t>
            </a:r>
            <a:r>
              <a:rPr lang="en-US" altLang="ja-JP" sz="2600" dirty="0" err="1"/>
              <a:t>Dasar</a:t>
            </a:r>
            <a:endParaRPr lang="en-US" altLang="ja-JP" sz="2600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sz="2800" dirty="0" err="1"/>
              <a:t>Pengurangan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Kesenjangan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Antarwilayah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Melalui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Penguatan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Konektivitas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Kemaritiman</a:t>
            </a:r>
            <a:endParaRPr kumimoji="1" lang="en-US" altLang="ja-JP" sz="2800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kumimoji="1" lang="en-US" altLang="ja-JP" sz="2600" dirty="0" err="1"/>
              <a:t>Peningkatan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Nilai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Tambah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Ekonomi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melalui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Pertanian</a:t>
            </a:r>
            <a:r>
              <a:rPr kumimoji="1" lang="en-US" altLang="ja-JP" sz="2600" dirty="0"/>
              <a:t>, </a:t>
            </a:r>
            <a:r>
              <a:rPr kumimoji="1" lang="en-US" altLang="ja-JP" sz="2600" dirty="0" err="1"/>
              <a:t>Industri</a:t>
            </a:r>
            <a:r>
              <a:rPr kumimoji="1" lang="en-US" altLang="ja-JP" sz="2600" dirty="0"/>
              <a:t>, </a:t>
            </a:r>
            <a:r>
              <a:rPr kumimoji="1" lang="en-US" altLang="ja-JP" sz="2600" dirty="0" err="1"/>
              <a:t>dan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Jasa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Produktif</a:t>
            </a:r>
            <a:r>
              <a:rPr kumimoji="1" lang="en-US" altLang="ja-JP" sz="2600" dirty="0"/>
              <a:t> 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endParaRPr kumimoji="1" lang="fi-FI" altLang="ja-JP" sz="2600" dirty="0"/>
          </a:p>
          <a:p>
            <a:r>
              <a:rPr kumimoji="1" lang="fi-FI" altLang="ja-JP" sz="2600" dirty="0"/>
              <a:t>Pemantapan Ketahanan Energi, Pangan Dan Sumber Daya Air</a:t>
            </a:r>
          </a:p>
          <a:p>
            <a:endParaRPr kumimoji="1" lang="ja-JP" altLang="en-US" sz="260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endParaRPr kumimoji="1" lang="fi-FI" altLang="ja-JP" sz="2600" dirty="0"/>
          </a:p>
          <a:p>
            <a:r>
              <a:rPr kumimoji="1" lang="fi-FI" altLang="ja-JP" sz="2600" dirty="0"/>
              <a:t>Stabilitas Keamanan Nasional dan Kesuksesan Pemilu</a:t>
            </a:r>
          </a:p>
          <a:p>
            <a:endParaRPr kumimoji="1" lang="ja-JP" altLang="en-US" sz="2600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sz="4000" b="1" dirty="0" err="1">
                <a:latin typeface="+mj-lt"/>
              </a:rPr>
              <a:t>Pemerataan</a:t>
            </a:r>
            <a:r>
              <a:rPr kumimoji="1" lang="en-US" altLang="ja-JP" sz="4000" b="1" dirty="0">
                <a:latin typeface="+mj-lt"/>
              </a:rPr>
              <a:t> Pembangunan </a:t>
            </a:r>
            <a:r>
              <a:rPr kumimoji="1" lang="en-US" altLang="ja-JP" sz="4000" b="1" dirty="0" err="1">
                <a:latin typeface="+mj-lt"/>
              </a:rPr>
              <a:t>Untuk</a:t>
            </a:r>
            <a:r>
              <a:rPr kumimoji="1" lang="en-US" altLang="ja-JP" sz="4000" b="1" dirty="0">
                <a:latin typeface="+mj-lt"/>
              </a:rPr>
              <a:t> </a:t>
            </a:r>
            <a:r>
              <a:rPr kumimoji="1" lang="en-US" altLang="ja-JP" sz="4000" b="1" dirty="0" err="1">
                <a:latin typeface="+mj-lt"/>
              </a:rPr>
              <a:t>Pertumbuhan</a:t>
            </a:r>
            <a:r>
              <a:rPr kumimoji="1" lang="en-US" altLang="ja-JP" sz="4000" b="1" dirty="0">
                <a:latin typeface="+mj-lt"/>
              </a:rPr>
              <a:t> </a:t>
            </a:r>
          </a:p>
          <a:p>
            <a:r>
              <a:rPr kumimoji="1" lang="en-US" altLang="ja-JP" sz="4000" b="1" dirty="0">
                <a:latin typeface="+mj-lt"/>
              </a:rPr>
              <a:t>Yang </a:t>
            </a:r>
            <a:r>
              <a:rPr kumimoji="1" lang="en-US" altLang="ja-JP" sz="4000" b="1" dirty="0" err="1">
                <a:latin typeface="+mj-lt"/>
              </a:rPr>
              <a:t>Berkualitas</a:t>
            </a:r>
            <a:endParaRPr kumimoji="1" lang="en-US" altLang="ja-JP" sz="40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238946" y="3759924"/>
            <a:ext cx="177046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Nunito Sans" panose="00000500000000000000" pitchFamily="2" charset="0"/>
              </a:rPr>
              <a:t>Tema</a:t>
            </a:r>
            <a:r>
              <a:rPr lang="en-US" sz="4000" b="1" dirty="0">
                <a:solidFill>
                  <a:schemeClr val="bg1"/>
                </a:solidFill>
                <a:latin typeface="Nunito Sans" panose="00000500000000000000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46" y="149426"/>
            <a:ext cx="1758848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26"/>
    </mc:Choice>
    <mc:Fallback xmlns="">
      <p:transition advTm="1032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7356"/>
          <a:stretch>
            <a:fillRect/>
          </a:stretch>
        </p:blipFill>
        <p:spPr/>
      </p:pic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solidFill>
            <a:schemeClr val="accent2">
              <a:lumMod val="75000"/>
              <a:alpha val="7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b="1" dirty="0" err="1">
                <a:latin typeface="Nunito Sans" panose="00000500000000000000" pitchFamily="2" charset="0"/>
              </a:rPr>
              <a:t>Isu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Strategis</a:t>
            </a:r>
            <a:r>
              <a:rPr kumimoji="1" lang="en-US" altLang="ja-JP" b="1" dirty="0">
                <a:latin typeface="Nunito Sans" panose="00000500000000000000" pitchFamily="2" charset="0"/>
              </a:rPr>
              <a:t>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Pengembangan</a:t>
            </a:r>
            <a:r>
              <a:rPr kumimoji="1" lang="en-US" altLang="ja-JP" b="1" dirty="0">
                <a:latin typeface="Nunito Sans" panose="00000500000000000000" pitchFamily="2" charset="0"/>
              </a:rPr>
              <a:t> SDM </a:t>
            </a:r>
            <a:r>
              <a:rPr kumimoji="1" lang="en-US" altLang="ja-JP" b="1" dirty="0" err="1">
                <a:latin typeface="Nunito Sans" panose="00000500000000000000" pitchFamily="2" charset="0"/>
              </a:rPr>
              <a:t>Aparatur</a:t>
            </a:r>
            <a:endParaRPr kumimoji="1" lang="ja-JP" altLang="en-US" b="1" dirty="0">
              <a:latin typeface="Nunito Sans" panose="00000500000000000000" pitchFamily="2" charset="0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>
          <a:solidFill>
            <a:schemeClr val="accent2">
              <a:lumMod val="75000"/>
              <a:alpha val="70000"/>
            </a:schemeClr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>
          <a:solidFill>
            <a:schemeClr val="accent2">
              <a:lumMod val="75000"/>
              <a:alpha val="70000"/>
            </a:schemeClr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solidFill>
            <a:schemeClr val="accent2">
              <a:lumMod val="75000"/>
              <a:alpha val="70000"/>
            </a:schemeClr>
          </a:solidFill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>
          <a:solidFill>
            <a:schemeClr val="accent2">
              <a:lumMod val="75000"/>
              <a:alpha val="70000"/>
            </a:schemeClr>
          </a:solidFill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" y="48126"/>
            <a:ext cx="157900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8"/>
    </mc:Choice>
    <mc:Fallback xmlns="">
      <p:transition advTm="366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18476" y="8680888"/>
            <a:ext cx="11184434" cy="946639"/>
          </a:xfrm>
          <a:custGeom>
            <a:avLst/>
            <a:gdLst/>
            <a:ahLst/>
            <a:cxnLst/>
            <a:rect l="l" t="t" r="r" b="b"/>
            <a:pathLst>
              <a:path w="7457440" h="631189">
                <a:moveTo>
                  <a:pt x="7351776" y="0"/>
                </a:moveTo>
                <a:lnTo>
                  <a:pt x="0" y="0"/>
                </a:lnTo>
                <a:lnTo>
                  <a:pt x="0" y="525780"/>
                </a:lnTo>
                <a:lnTo>
                  <a:pt x="8268" y="566711"/>
                </a:lnTo>
                <a:lnTo>
                  <a:pt x="30813" y="600136"/>
                </a:lnTo>
                <a:lnTo>
                  <a:pt x="64240" y="622672"/>
                </a:lnTo>
                <a:lnTo>
                  <a:pt x="105156" y="630936"/>
                </a:lnTo>
                <a:lnTo>
                  <a:pt x="7456932" y="630936"/>
                </a:lnTo>
                <a:lnTo>
                  <a:pt x="7456932" y="105156"/>
                </a:lnTo>
                <a:lnTo>
                  <a:pt x="7448663" y="64224"/>
                </a:lnTo>
                <a:lnTo>
                  <a:pt x="7426118" y="30799"/>
                </a:lnTo>
                <a:lnTo>
                  <a:pt x="7392691" y="8263"/>
                </a:lnTo>
                <a:lnTo>
                  <a:pt x="735177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" name="object 4"/>
          <p:cNvSpPr/>
          <p:nvPr/>
        </p:nvSpPr>
        <p:spPr>
          <a:xfrm>
            <a:off x="2751045" y="8468323"/>
            <a:ext cx="11181575" cy="948544"/>
          </a:xfrm>
          <a:custGeom>
            <a:avLst/>
            <a:gdLst/>
            <a:ahLst/>
            <a:cxnLst/>
            <a:rect l="l" t="t" r="r" b="b"/>
            <a:pathLst>
              <a:path w="7455534" h="632460">
                <a:moveTo>
                  <a:pt x="7349998" y="0"/>
                </a:moveTo>
                <a:lnTo>
                  <a:pt x="0" y="0"/>
                </a:lnTo>
                <a:lnTo>
                  <a:pt x="0" y="527049"/>
                </a:lnTo>
                <a:lnTo>
                  <a:pt x="8290" y="568080"/>
                </a:lnTo>
                <a:lnTo>
                  <a:pt x="30892" y="601586"/>
                </a:lnTo>
                <a:lnTo>
                  <a:pt x="64400" y="624176"/>
                </a:lnTo>
                <a:lnTo>
                  <a:pt x="105409" y="632459"/>
                </a:lnTo>
                <a:lnTo>
                  <a:pt x="7455408" y="632459"/>
                </a:lnTo>
                <a:lnTo>
                  <a:pt x="7455408" y="105409"/>
                </a:lnTo>
                <a:lnTo>
                  <a:pt x="7447117" y="64379"/>
                </a:lnTo>
                <a:lnTo>
                  <a:pt x="7424515" y="30873"/>
                </a:lnTo>
                <a:lnTo>
                  <a:pt x="7391007" y="8283"/>
                </a:lnTo>
                <a:lnTo>
                  <a:pt x="7349998" y="0"/>
                </a:lnTo>
                <a:close/>
              </a:path>
            </a:pathLst>
          </a:custGeom>
          <a:solidFill>
            <a:srgbClr val="F3F377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" name="object 5"/>
          <p:cNvSpPr/>
          <p:nvPr/>
        </p:nvSpPr>
        <p:spPr>
          <a:xfrm>
            <a:off x="5868667" y="6696946"/>
            <a:ext cx="4790717" cy="1771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" name="object 6"/>
          <p:cNvSpPr/>
          <p:nvPr/>
        </p:nvSpPr>
        <p:spPr>
          <a:xfrm>
            <a:off x="4606990" y="2020513"/>
            <a:ext cx="8134999" cy="4494154"/>
          </a:xfrm>
          <a:custGeom>
            <a:avLst/>
            <a:gdLst/>
            <a:ahLst/>
            <a:cxnLst/>
            <a:rect l="l" t="t" r="r" b="b"/>
            <a:pathLst>
              <a:path w="5424170" h="2996565">
                <a:moveTo>
                  <a:pt x="0" y="2996183"/>
                </a:moveTo>
                <a:lnTo>
                  <a:pt x="5423916" y="2996183"/>
                </a:lnTo>
                <a:lnTo>
                  <a:pt x="5423916" y="0"/>
                </a:lnTo>
                <a:lnTo>
                  <a:pt x="0" y="0"/>
                </a:lnTo>
                <a:lnTo>
                  <a:pt x="0" y="2996183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" name="object 7"/>
          <p:cNvSpPr/>
          <p:nvPr/>
        </p:nvSpPr>
        <p:spPr>
          <a:xfrm>
            <a:off x="4606990" y="2020513"/>
            <a:ext cx="8134999" cy="4494154"/>
          </a:xfrm>
          <a:custGeom>
            <a:avLst/>
            <a:gdLst/>
            <a:ahLst/>
            <a:cxnLst/>
            <a:rect l="l" t="t" r="r" b="b"/>
            <a:pathLst>
              <a:path w="5424170" h="2996565">
                <a:moveTo>
                  <a:pt x="0" y="2996183"/>
                </a:moveTo>
                <a:lnTo>
                  <a:pt x="5423916" y="2996183"/>
                </a:lnTo>
                <a:lnTo>
                  <a:pt x="5423916" y="0"/>
                </a:lnTo>
                <a:lnTo>
                  <a:pt x="0" y="0"/>
                </a:lnTo>
                <a:lnTo>
                  <a:pt x="0" y="2996183"/>
                </a:lnTo>
                <a:close/>
              </a:path>
            </a:pathLst>
          </a:custGeom>
          <a:ln w="12192">
            <a:solidFill>
              <a:srgbClr val="1F4E7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" name="object 8"/>
          <p:cNvSpPr/>
          <p:nvPr/>
        </p:nvSpPr>
        <p:spPr>
          <a:xfrm>
            <a:off x="6341796" y="5844398"/>
            <a:ext cx="4297017" cy="2349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" name="object 9"/>
          <p:cNvSpPr/>
          <p:nvPr/>
        </p:nvSpPr>
        <p:spPr>
          <a:xfrm>
            <a:off x="14432986" y="5224989"/>
            <a:ext cx="3085624" cy="1333294"/>
          </a:xfrm>
          <a:custGeom>
            <a:avLst/>
            <a:gdLst/>
            <a:ahLst/>
            <a:cxnLst/>
            <a:rect l="l" t="t" r="r" b="b"/>
            <a:pathLst>
              <a:path w="2057400" h="889000">
                <a:moveTo>
                  <a:pt x="0" y="888492"/>
                </a:moveTo>
                <a:lnTo>
                  <a:pt x="2057400" y="888492"/>
                </a:lnTo>
                <a:lnTo>
                  <a:pt x="2057400" y="0"/>
                </a:lnTo>
                <a:lnTo>
                  <a:pt x="0" y="0"/>
                </a:lnTo>
                <a:lnTo>
                  <a:pt x="0" y="888492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" name="object 10"/>
          <p:cNvSpPr/>
          <p:nvPr/>
        </p:nvSpPr>
        <p:spPr>
          <a:xfrm>
            <a:off x="1960209" y="2127938"/>
            <a:ext cx="12856766" cy="1629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" name="object 11"/>
          <p:cNvSpPr/>
          <p:nvPr/>
        </p:nvSpPr>
        <p:spPr>
          <a:xfrm>
            <a:off x="1960209" y="2127937"/>
            <a:ext cx="12856766" cy="1630428"/>
          </a:xfrm>
          <a:custGeom>
            <a:avLst/>
            <a:gdLst/>
            <a:ahLst/>
            <a:cxnLst/>
            <a:rect l="l" t="t" r="r" b="b"/>
            <a:pathLst>
              <a:path w="8572500" h="1087120">
                <a:moveTo>
                  <a:pt x="0" y="271652"/>
                </a:moveTo>
                <a:lnTo>
                  <a:pt x="8029193" y="271652"/>
                </a:lnTo>
                <a:lnTo>
                  <a:pt x="8029193" y="0"/>
                </a:lnTo>
                <a:lnTo>
                  <a:pt x="8572500" y="543305"/>
                </a:lnTo>
                <a:lnTo>
                  <a:pt x="8029193" y="1086611"/>
                </a:lnTo>
                <a:lnTo>
                  <a:pt x="8029193" y="814958"/>
                </a:lnTo>
                <a:lnTo>
                  <a:pt x="0" y="814958"/>
                </a:lnTo>
                <a:lnTo>
                  <a:pt x="0" y="27165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47" rIns="0" bIns="0" rtlCol="0" anchor="ctr">
            <a:spAutoFit/>
          </a:bodyPr>
          <a:lstStyle/>
          <a:p>
            <a:pPr marL="3809">
              <a:lnSpc>
                <a:spcPts val="4102"/>
              </a:lnSpc>
              <a:spcBef>
                <a:spcPts val="150"/>
              </a:spcBef>
            </a:pPr>
            <a:r>
              <a:rPr sz="3600" spc="-262" dirty="0"/>
              <a:t>Mengoptimalkan </a:t>
            </a:r>
            <a:r>
              <a:rPr sz="3600" spc="-247" dirty="0"/>
              <a:t>Kinerja</a:t>
            </a:r>
            <a:r>
              <a:rPr sz="3600" spc="37" dirty="0"/>
              <a:t> </a:t>
            </a:r>
            <a:r>
              <a:rPr sz="3600" spc="-255" dirty="0"/>
              <a:t>Pemerintah</a:t>
            </a:r>
            <a:endParaRPr sz="3600" dirty="0"/>
          </a:p>
          <a:p>
            <a:pPr>
              <a:lnSpc>
                <a:spcPts val="4102"/>
              </a:lnSpc>
            </a:pPr>
            <a:r>
              <a:rPr sz="3600" spc="-262" dirty="0"/>
              <a:t>dalam </a:t>
            </a:r>
            <a:r>
              <a:rPr sz="3600" spc="-270" dirty="0"/>
              <a:t>Rangka </a:t>
            </a:r>
            <a:r>
              <a:rPr sz="3600" spc="-247" dirty="0"/>
              <a:t>Pencapaian </a:t>
            </a:r>
            <a:r>
              <a:rPr sz="3600" spc="-277" dirty="0"/>
              <a:t>Sasaran </a:t>
            </a:r>
            <a:r>
              <a:rPr sz="3600" spc="-285" dirty="0"/>
              <a:t>Pembangunan</a:t>
            </a:r>
            <a:r>
              <a:rPr sz="3600" spc="-67" dirty="0"/>
              <a:t> </a:t>
            </a:r>
            <a:r>
              <a:rPr sz="3600" spc="-262" dirty="0"/>
              <a:t>Nasional</a:t>
            </a:r>
            <a:endParaRPr sz="3600" dirty="0"/>
          </a:p>
        </p:txBody>
      </p:sp>
      <p:sp>
        <p:nvSpPr>
          <p:cNvPr id="118" name="object 118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095">
              <a:lnSpc>
                <a:spcPts val="1732"/>
              </a:lnSpc>
            </a:pPr>
            <a:fld id="{81D60167-4931-47E6-BA6A-407CBD079E47}" type="slidenum">
              <a:rPr spc="-75" dirty="0"/>
              <a:pPr marL="38095">
                <a:lnSpc>
                  <a:spcPts val="1732"/>
                </a:lnSpc>
              </a:pPr>
              <a:t>9</a:t>
            </a:fld>
            <a:endParaRPr spc="-75" dirty="0"/>
          </a:p>
        </p:txBody>
      </p:sp>
      <p:sp>
        <p:nvSpPr>
          <p:cNvPr id="13" name="object 13"/>
          <p:cNvSpPr/>
          <p:nvPr/>
        </p:nvSpPr>
        <p:spPr>
          <a:xfrm>
            <a:off x="14288990" y="5186132"/>
            <a:ext cx="3142765" cy="1177108"/>
          </a:xfrm>
          <a:custGeom>
            <a:avLst/>
            <a:gdLst/>
            <a:ahLst/>
            <a:cxnLst/>
            <a:rect l="l" t="t" r="r" b="b"/>
            <a:pathLst>
              <a:path w="2095500" h="784860">
                <a:moveTo>
                  <a:pt x="0" y="784859"/>
                </a:moveTo>
                <a:lnTo>
                  <a:pt x="2095500" y="784859"/>
                </a:lnTo>
                <a:lnTo>
                  <a:pt x="2095500" y="0"/>
                </a:lnTo>
                <a:lnTo>
                  <a:pt x="0" y="0"/>
                </a:lnTo>
                <a:lnTo>
                  <a:pt x="0" y="78485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4" name="object 14"/>
          <p:cNvSpPr txBox="1"/>
          <p:nvPr/>
        </p:nvSpPr>
        <p:spPr>
          <a:xfrm>
            <a:off x="14432986" y="5224990"/>
            <a:ext cx="2998958" cy="105124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2381" rIns="0" bIns="0" rtlCol="0">
            <a:spAutoFit/>
          </a:bodyPr>
          <a:lstStyle/>
          <a:p>
            <a:pPr marL="14286" marR="144761" algn="ctr">
              <a:spcBef>
                <a:spcPts val="97"/>
              </a:spcBef>
            </a:pPr>
            <a:r>
              <a:rPr sz="2250" b="1" spc="-315" dirty="0">
                <a:latin typeface="Arial"/>
                <a:cs typeface="Arial"/>
              </a:rPr>
              <a:t>TERCAPAINYA </a:t>
            </a:r>
            <a:r>
              <a:rPr sz="2250" b="1" spc="-322" dirty="0">
                <a:latin typeface="Arial"/>
                <a:cs typeface="Arial"/>
              </a:rPr>
              <a:t>SASARAN  </a:t>
            </a:r>
            <a:r>
              <a:rPr sz="2250" b="1" spc="-225" dirty="0">
                <a:latin typeface="Arial"/>
                <a:cs typeface="Arial"/>
              </a:rPr>
              <a:t>PEMBANGUNAN  </a:t>
            </a:r>
            <a:r>
              <a:rPr sz="2250" b="1" spc="-247" dirty="0">
                <a:latin typeface="Arial"/>
                <a:cs typeface="Arial"/>
              </a:rPr>
              <a:t>NASIONAL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03198" y="8634413"/>
            <a:ext cx="7327404" cy="665564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2260934" marR="7619" indent="-2242838">
              <a:spcBef>
                <a:spcPts val="150"/>
              </a:spcBef>
            </a:pPr>
            <a:r>
              <a:rPr sz="2100" spc="-112" dirty="0">
                <a:latin typeface="Arial"/>
                <a:cs typeface="Arial"/>
              </a:rPr>
              <a:t>Perlunya </a:t>
            </a:r>
            <a:r>
              <a:rPr sz="2100" spc="-120" dirty="0">
                <a:latin typeface="Arial"/>
                <a:cs typeface="Arial"/>
              </a:rPr>
              <a:t>Pengelolaan </a:t>
            </a:r>
            <a:r>
              <a:rPr sz="2100" spc="-105" dirty="0">
                <a:latin typeface="Arial"/>
                <a:cs typeface="Arial"/>
              </a:rPr>
              <a:t>dan </a:t>
            </a:r>
            <a:r>
              <a:rPr sz="2100" spc="-142" dirty="0">
                <a:latin typeface="Arial"/>
                <a:cs typeface="Arial"/>
              </a:rPr>
              <a:t>Pengembangan </a:t>
            </a:r>
            <a:r>
              <a:rPr sz="2100" spc="-210" dirty="0">
                <a:latin typeface="Arial"/>
                <a:cs typeface="Arial"/>
              </a:rPr>
              <a:t>SDM </a:t>
            </a:r>
            <a:r>
              <a:rPr sz="2100" spc="-142" dirty="0">
                <a:latin typeface="Arial"/>
                <a:cs typeface="Arial"/>
              </a:rPr>
              <a:t>yang </a:t>
            </a:r>
            <a:r>
              <a:rPr sz="2100" spc="-171" dirty="0">
                <a:latin typeface="Arial"/>
                <a:cs typeface="Arial"/>
              </a:rPr>
              <a:t>Sesuai </a:t>
            </a:r>
            <a:r>
              <a:rPr sz="2100" spc="-120" dirty="0">
                <a:latin typeface="Arial"/>
                <a:cs typeface="Arial"/>
              </a:rPr>
              <a:t>dengan  </a:t>
            </a:r>
            <a:r>
              <a:rPr sz="2100" spc="-97" dirty="0">
                <a:latin typeface="Arial"/>
                <a:cs typeface="Arial"/>
              </a:rPr>
              <a:t>Kebutuhan</a:t>
            </a:r>
            <a:r>
              <a:rPr sz="2100" spc="-75" dirty="0">
                <a:latin typeface="Arial"/>
                <a:cs typeface="Arial"/>
              </a:rPr>
              <a:t> </a:t>
            </a:r>
            <a:r>
              <a:rPr sz="2100" spc="-135" dirty="0">
                <a:latin typeface="Arial"/>
                <a:cs typeface="Arial"/>
              </a:rPr>
              <a:t>Pembangunan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816977" y="2020512"/>
            <a:ext cx="2379357" cy="2857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7" name="object 17"/>
          <p:cNvSpPr/>
          <p:nvPr/>
        </p:nvSpPr>
        <p:spPr>
          <a:xfrm>
            <a:off x="817387" y="2020513"/>
            <a:ext cx="3558753" cy="3074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8" name="object 18"/>
          <p:cNvSpPr/>
          <p:nvPr/>
        </p:nvSpPr>
        <p:spPr>
          <a:xfrm>
            <a:off x="6977205" y="6594092"/>
            <a:ext cx="3428471" cy="1865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9" name="object 19"/>
          <p:cNvSpPr/>
          <p:nvPr/>
        </p:nvSpPr>
        <p:spPr>
          <a:xfrm>
            <a:off x="13333591" y="7981480"/>
            <a:ext cx="1956514" cy="1956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0" name="object 20"/>
          <p:cNvSpPr/>
          <p:nvPr/>
        </p:nvSpPr>
        <p:spPr>
          <a:xfrm>
            <a:off x="6245798" y="3339331"/>
            <a:ext cx="1211393" cy="12868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1" name="object 21"/>
          <p:cNvSpPr/>
          <p:nvPr/>
        </p:nvSpPr>
        <p:spPr>
          <a:xfrm>
            <a:off x="6245798" y="3339331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0" y="429006"/>
                </a:moveTo>
                <a:lnTo>
                  <a:pt x="2717" y="378965"/>
                </a:lnTo>
                <a:lnTo>
                  <a:pt x="10667" y="330623"/>
                </a:lnTo>
                <a:lnTo>
                  <a:pt x="23548" y="284300"/>
                </a:lnTo>
                <a:lnTo>
                  <a:pt x="41054" y="240318"/>
                </a:lnTo>
                <a:lnTo>
                  <a:pt x="62884" y="198999"/>
                </a:lnTo>
                <a:lnTo>
                  <a:pt x="88734" y="160664"/>
                </a:lnTo>
                <a:lnTo>
                  <a:pt x="118300" y="125634"/>
                </a:lnTo>
                <a:lnTo>
                  <a:pt x="151280" y="94232"/>
                </a:lnTo>
                <a:lnTo>
                  <a:pt x="187370" y="66779"/>
                </a:lnTo>
                <a:lnTo>
                  <a:pt x="226267" y="43596"/>
                </a:lnTo>
                <a:lnTo>
                  <a:pt x="267668" y="25005"/>
                </a:lnTo>
                <a:lnTo>
                  <a:pt x="311269" y="11327"/>
                </a:lnTo>
                <a:lnTo>
                  <a:pt x="356767" y="2885"/>
                </a:lnTo>
                <a:lnTo>
                  <a:pt x="403860" y="0"/>
                </a:lnTo>
                <a:lnTo>
                  <a:pt x="450952" y="2885"/>
                </a:lnTo>
                <a:lnTo>
                  <a:pt x="496450" y="11327"/>
                </a:lnTo>
                <a:lnTo>
                  <a:pt x="540051" y="25005"/>
                </a:lnTo>
                <a:lnTo>
                  <a:pt x="581452" y="43596"/>
                </a:lnTo>
                <a:lnTo>
                  <a:pt x="620349" y="66779"/>
                </a:lnTo>
                <a:lnTo>
                  <a:pt x="656439" y="94232"/>
                </a:lnTo>
                <a:lnTo>
                  <a:pt x="689419" y="125634"/>
                </a:lnTo>
                <a:lnTo>
                  <a:pt x="718985" y="160664"/>
                </a:lnTo>
                <a:lnTo>
                  <a:pt x="744835" y="198999"/>
                </a:lnTo>
                <a:lnTo>
                  <a:pt x="766665" y="240318"/>
                </a:lnTo>
                <a:lnTo>
                  <a:pt x="784171" y="284300"/>
                </a:lnTo>
                <a:lnTo>
                  <a:pt x="797051" y="330623"/>
                </a:lnTo>
                <a:lnTo>
                  <a:pt x="805002" y="378965"/>
                </a:lnTo>
                <a:lnTo>
                  <a:pt x="807720" y="429006"/>
                </a:lnTo>
                <a:lnTo>
                  <a:pt x="805002" y="479046"/>
                </a:lnTo>
                <a:lnTo>
                  <a:pt x="797052" y="527388"/>
                </a:lnTo>
                <a:lnTo>
                  <a:pt x="784171" y="573711"/>
                </a:lnTo>
                <a:lnTo>
                  <a:pt x="766665" y="617693"/>
                </a:lnTo>
                <a:lnTo>
                  <a:pt x="744835" y="659012"/>
                </a:lnTo>
                <a:lnTo>
                  <a:pt x="718985" y="697347"/>
                </a:lnTo>
                <a:lnTo>
                  <a:pt x="689419" y="732377"/>
                </a:lnTo>
                <a:lnTo>
                  <a:pt x="656439" y="763779"/>
                </a:lnTo>
                <a:lnTo>
                  <a:pt x="620349" y="791232"/>
                </a:lnTo>
                <a:lnTo>
                  <a:pt x="581452" y="814415"/>
                </a:lnTo>
                <a:lnTo>
                  <a:pt x="540051" y="833006"/>
                </a:lnTo>
                <a:lnTo>
                  <a:pt x="496450" y="846684"/>
                </a:lnTo>
                <a:lnTo>
                  <a:pt x="450952" y="855126"/>
                </a:lnTo>
                <a:lnTo>
                  <a:pt x="403860" y="858012"/>
                </a:lnTo>
                <a:lnTo>
                  <a:pt x="356767" y="855126"/>
                </a:lnTo>
                <a:lnTo>
                  <a:pt x="311269" y="846684"/>
                </a:lnTo>
                <a:lnTo>
                  <a:pt x="267668" y="833006"/>
                </a:lnTo>
                <a:lnTo>
                  <a:pt x="226267" y="814415"/>
                </a:lnTo>
                <a:lnTo>
                  <a:pt x="187370" y="791232"/>
                </a:lnTo>
                <a:lnTo>
                  <a:pt x="151280" y="763779"/>
                </a:lnTo>
                <a:lnTo>
                  <a:pt x="118300" y="732377"/>
                </a:lnTo>
                <a:lnTo>
                  <a:pt x="88734" y="697347"/>
                </a:lnTo>
                <a:lnTo>
                  <a:pt x="62884" y="659012"/>
                </a:lnTo>
                <a:lnTo>
                  <a:pt x="41054" y="617693"/>
                </a:lnTo>
                <a:lnTo>
                  <a:pt x="23548" y="573711"/>
                </a:lnTo>
                <a:lnTo>
                  <a:pt x="10668" y="527388"/>
                </a:lnTo>
                <a:lnTo>
                  <a:pt x="2717" y="479046"/>
                </a:lnTo>
                <a:lnTo>
                  <a:pt x="0" y="429006"/>
                </a:lnTo>
                <a:close/>
              </a:path>
            </a:pathLst>
          </a:custGeom>
          <a:ln w="6096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2" name="object 22"/>
          <p:cNvSpPr txBox="1"/>
          <p:nvPr/>
        </p:nvSpPr>
        <p:spPr>
          <a:xfrm>
            <a:off x="6344273" y="3472088"/>
            <a:ext cx="1016161" cy="989690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18095" marR="7619" indent="-38095" algn="ctr">
              <a:spcBef>
                <a:spcPts val="157"/>
              </a:spcBef>
            </a:pPr>
            <a:r>
              <a:rPr sz="1575" b="1" spc="-127" dirty="0">
                <a:latin typeface="Arial"/>
                <a:cs typeface="Arial"/>
              </a:rPr>
              <a:t>Kerjasama  Pe</a:t>
            </a:r>
            <a:r>
              <a:rPr sz="1575" b="1" spc="-171" dirty="0">
                <a:latin typeface="Arial"/>
                <a:cs typeface="Arial"/>
              </a:rPr>
              <a:t>m</a:t>
            </a:r>
            <a:r>
              <a:rPr sz="1575" b="1" spc="-90" dirty="0">
                <a:latin typeface="Arial"/>
                <a:cs typeface="Arial"/>
              </a:rPr>
              <a:t>e</a:t>
            </a:r>
            <a:r>
              <a:rPr sz="1575" b="1" spc="-60" dirty="0">
                <a:latin typeface="Arial"/>
                <a:cs typeface="Arial"/>
              </a:rPr>
              <a:t>rin</a:t>
            </a:r>
            <a:r>
              <a:rPr sz="1575" b="1" spc="-45" dirty="0">
                <a:latin typeface="Arial"/>
                <a:cs typeface="Arial"/>
              </a:rPr>
              <a:t>t</a:t>
            </a:r>
            <a:r>
              <a:rPr sz="1575" b="1" spc="-105" dirty="0">
                <a:latin typeface="Arial"/>
                <a:cs typeface="Arial"/>
              </a:rPr>
              <a:t>a</a:t>
            </a:r>
            <a:r>
              <a:rPr sz="1575" b="1" spc="-75" dirty="0">
                <a:latin typeface="Arial"/>
                <a:cs typeface="Arial"/>
              </a:rPr>
              <a:t>h  </a:t>
            </a:r>
            <a:r>
              <a:rPr sz="1575" b="1" spc="-112" dirty="0">
                <a:latin typeface="Arial"/>
                <a:cs typeface="Arial"/>
              </a:rPr>
              <a:t>dan </a:t>
            </a:r>
            <a:r>
              <a:rPr sz="1575" b="1" spc="-142" dirty="0">
                <a:latin typeface="Arial"/>
                <a:cs typeface="Arial"/>
              </a:rPr>
              <a:t>Badan  Usaha</a:t>
            </a:r>
            <a:endParaRPr sz="1575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80689" y="2647541"/>
            <a:ext cx="4037024" cy="3066577"/>
          </a:xfrm>
          <a:custGeom>
            <a:avLst/>
            <a:gdLst/>
            <a:ahLst/>
            <a:cxnLst/>
            <a:rect l="l" t="t" r="r" b="b"/>
            <a:pathLst>
              <a:path w="2691765" h="2044700">
                <a:moveTo>
                  <a:pt x="1558768" y="2032000"/>
                </a:moveTo>
                <a:lnTo>
                  <a:pt x="1132615" y="2032000"/>
                </a:lnTo>
                <a:lnTo>
                  <a:pt x="1184990" y="2044700"/>
                </a:lnTo>
                <a:lnTo>
                  <a:pt x="1506393" y="2044700"/>
                </a:lnTo>
                <a:lnTo>
                  <a:pt x="1558768" y="2032000"/>
                </a:lnTo>
                <a:close/>
              </a:path>
              <a:path w="2691765" h="2044700">
                <a:moveTo>
                  <a:pt x="1711754" y="2006600"/>
                </a:moveTo>
                <a:lnTo>
                  <a:pt x="979629" y="2006600"/>
                </a:lnTo>
                <a:lnTo>
                  <a:pt x="1080903" y="2032000"/>
                </a:lnTo>
                <a:lnTo>
                  <a:pt x="1610480" y="2032000"/>
                </a:lnTo>
                <a:lnTo>
                  <a:pt x="1711754" y="2006600"/>
                </a:lnTo>
                <a:close/>
              </a:path>
              <a:path w="2691765" h="2044700">
                <a:moveTo>
                  <a:pt x="1610480" y="12700"/>
                </a:moveTo>
                <a:lnTo>
                  <a:pt x="1080903" y="12700"/>
                </a:lnTo>
                <a:lnTo>
                  <a:pt x="930148" y="50800"/>
                </a:lnTo>
                <a:lnTo>
                  <a:pt x="740862" y="101600"/>
                </a:lnTo>
                <a:lnTo>
                  <a:pt x="695902" y="127000"/>
                </a:lnTo>
                <a:lnTo>
                  <a:pt x="651967" y="139700"/>
                </a:lnTo>
                <a:lnTo>
                  <a:pt x="609096" y="165100"/>
                </a:lnTo>
                <a:lnTo>
                  <a:pt x="567331" y="190500"/>
                </a:lnTo>
                <a:lnTo>
                  <a:pt x="526712" y="203200"/>
                </a:lnTo>
                <a:lnTo>
                  <a:pt x="487278" y="228600"/>
                </a:lnTo>
                <a:lnTo>
                  <a:pt x="449070" y="254000"/>
                </a:lnTo>
                <a:lnTo>
                  <a:pt x="412128" y="279400"/>
                </a:lnTo>
                <a:lnTo>
                  <a:pt x="376492" y="317500"/>
                </a:lnTo>
                <a:lnTo>
                  <a:pt x="342203" y="342900"/>
                </a:lnTo>
                <a:lnTo>
                  <a:pt x="309300" y="368300"/>
                </a:lnTo>
                <a:lnTo>
                  <a:pt x="277824" y="393700"/>
                </a:lnTo>
                <a:lnTo>
                  <a:pt x="247815" y="431800"/>
                </a:lnTo>
                <a:lnTo>
                  <a:pt x="219314" y="457200"/>
                </a:lnTo>
                <a:lnTo>
                  <a:pt x="192360" y="495300"/>
                </a:lnTo>
                <a:lnTo>
                  <a:pt x="166994" y="533400"/>
                </a:lnTo>
                <a:lnTo>
                  <a:pt x="143255" y="558800"/>
                </a:lnTo>
                <a:lnTo>
                  <a:pt x="121185" y="596900"/>
                </a:lnTo>
                <a:lnTo>
                  <a:pt x="100823" y="635000"/>
                </a:lnTo>
                <a:lnTo>
                  <a:pt x="82209" y="673100"/>
                </a:lnTo>
                <a:lnTo>
                  <a:pt x="65384" y="711200"/>
                </a:lnTo>
                <a:lnTo>
                  <a:pt x="50388" y="749300"/>
                </a:lnTo>
                <a:lnTo>
                  <a:pt x="37261" y="787400"/>
                </a:lnTo>
                <a:lnTo>
                  <a:pt x="26043" y="825500"/>
                </a:lnTo>
                <a:lnTo>
                  <a:pt x="16774" y="863600"/>
                </a:lnTo>
                <a:lnTo>
                  <a:pt x="9496" y="901700"/>
                </a:lnTo>
                <a:lnTo>
                  <a:pt x="4247" y="939800"/>
                </a:lnTo>
                <a:lnTo>
                  <a:pt x="1068" y="977900"/>
                </a:lnTo>
                <a:lnTo>
                  <a:pt x="0" y="1028700"/>
                </a:lnTo>
                <a:lnTo>
                  <a:pt x="1068" y="1066800"/>
                </a:lnTo>
                <a:lnTo>
                  <a:pt x="4247" y="1104900"/>
                </a:lnTo>
                <a:lnTo>
                  <a:pt x="9496" y="1143000"/>
                </a:lnTo>
                <a:lnTo>
                  <a:pt x="16774" y="1181100"/>
                </a:lnTo>
                <a:lnTo>
                  <a:pt x="26043" y="1231900"/>
                </a:lnTo>
                <a:lnTo>
                  <a:pt x="37261" y="1270000"/>
                </a:lnTo>
                <a:lnTo>
                  <a:pt x="50388" y="1308100"/>
                </a:lnTo>
                <a:lnTo>
                  <a:pt x="65384" y="1346200"/>
                </a:lnTo>
                <a:lnTo>
                  <a:pt x="82209" y="1384300"/>
                </a:lnTo>
                <a:lnTo>
                  <a:pt x="100823" y="1409700"/>
                </a:lnTo>
                <a:lnTo>
                  <a:pt x="121185" y="1447800"/>
                </a:lnTo>
                <a:lnTo>
                  <a:pt x="143255" y="1485900"/>
                </a:lnTo>
                <a:lnTo>
                  <a:pt x="166994" y="1524000"/>
                </a:lnTo>
                <a:lnTo>
                  <a:pt x="192360" y="1549400"/>
                </a:lnTo>
                <a:lnTo>
                  <a:pt x="219314" y="1587500"/>
                </a:lnTo>
                <a:lnTo>
                  <a:pt x="247815" y="1612900"/>
                </a:lnTo>
                <a:lnTo>
                  <a:pt x="277824" y="1651000"/>
                </a:lnTo>
                <a:lnTo>
                  <a:pt x="309300" y="1676400"/>
                </a:lnTo>
                <a:lnTo>
                  <a:pt x="342203" y="1714500"/>
                </a:lnTo>
                <a:lnTo>
                  <a:pt x="376492" y="1739900"/>
                </a:lnTo>
                <a:lnTo>
                  <a:pt x="412128" y="1765300"/>
                </a:lnTo>
                <a:lnTo>
                  <a:pt x="449070" y="1790700"/>
                </a:lnTo>
                <a:lnTo>
                  <a:pt x="487278" y="1816100"/>
                </a:lnTo>
                <a:lnTo>
                  <a:pt x="526712" y="1841500"/>
                </a:lnTo>
                <a:lnTo>
                  <a:pt x="567331" y="1866900"/>
                </a:lnTo>
                <a:lnTo>
                  <a:pt x="609096" y="1879600"/>
                </a:lnTo>
                <a:lnTo>
                  <a:pt x="651967" y="1905000"/>
                </a:lnTo>
                <a:lnTo>
                  <a:pt x="695902" y="1917700"/>
                </a:lnTo>
                <a:lnTo>
                  <a:pt x="740862" y="1943100"/>
                </a:lnTo>
                <a:lnTo>
                  <a:pt x="833697" y="1968500"/>
                </a:lnTo>
                <a:lnTo>
                  <a:pt x="881490" y="1993900"/>
                </a:lnTo>
                <a:lnTo>
                  <a:pt x="930148" y="2006600"/>
                </a:lnTo>
                <a:lnTo>
                  <a:pt x="1761235" y="2006600"/>
                </a:lnTo>
                <a:lnTo>
                  <a:pt x="1809893" y="1993900"/>
                </a:lnTo>
                <a:lnTo>
                  <a:pt x="1857686" y="1968500"/>
                </a:lnTo>
                <a:lnTo>
                  <a:pt x="1950521" y="1943100"/>
                </a:lnTo>
                <a:lnTo>
                  <a:pt x="1995481" y="1917700"/>
                </a:lnTo>
                <a:lnTo>
                  <a:pt x="1235242" y="1917700"/>
                </a:lnTo>
                <a:lnTo>
                  <a:pt x="1181033" y="1905000"/>
                </a:lnTo>
                <a:lnTo>
                  <a:pt x="1127573" y="1905000"/>
                </a:lnTo>
                <a:lnTo>
                  <a:pt x="1074915" y="1892300"/>
                </a:lnTo>
                <a:lnTo>
                  <a:pt x="1023112" y="1892300"/>
                </a:lnTo>
                <a:lnTo>
                  <a:pt x="873373" y="1854200"/>
                </a:lnTo>
                <a:lnTo>
                  <a:pt x="825527" y="1828800"/>
                </a:lnTo>
                <a:lnTo>
                  <a:pt x="778805" y="1816100"/>
                </a:lnTo>
                <a:lnTo>
                  <a:pt x="733260" y="1790700"/>
                </a:lnTo>
                <a:lnTo>
                  <a:pt x="688945" y="1778000"/>
                </a:lnTo>
                <a:lnTo>
                  <a:pt x="645913" y="1752600"/>
                </a:lnTo>
                <a:lnTo>
                  <a:pt x="604219" y="1727200"/>
                </a:lnTo>
                <a:lnTo>
                  <a:pt x="563916" y="1714500"/>
                </a:lnTo>
                <a:lnTo>
                  <a:pt x="525057" y="1689100"/>
                </a:lnTo>
                <a:lnTo>
                  <a:pt x="487695" y="1651000"/>
                </a:lnTo>
                <a:lnTo>
                  <a:pt x="451885" y="1625600"/>
                </a:lnTo>
                <a:lnTo>
                  <a:pt x="417680" y="1600200"/>
                </a:lnTo>
                <a:lnTo>
                  <a:pt x="385134" y="1574800"/>
                </a:lnTo>
                <a:lnTo>
                  <a:pt x="354299" y="1536700"/>
                </a:lnTo>
                <a:lnTo>
                  <a:pt x="325230" y="1511300"/>
                </a:lnTo>
                <a:lnTo>
                  <a:pt x="297979" y="1473200"/>
                </a:lnTo>
                <a:lnTo>
                  <a:pt x="272601" y="1447800"/>
                </a:lnTo>
                <a:lnTo>
                  <a:pt x="249149" y="1409700"/>
                </a:lnTo>
                <a:lnTo>
                  <a:pt x="227677" y="1371600"/>
                </a:lnTo>
                <a:lnTo>
                  <a:pt x="208237" y="1333500"/>
                </a:lnTo>
                <a:lnTo>
                  <a:pt x="190884" y="1295400"/>
                </a:lnTo>
                <a:lnTo>
                  <a:pt x="175672" y="1257300"/>
                </a:lnTo>
                <a:lnTo>
                  <a:pt x="162652" y="1219200"/>
                </a:lnTo>
                <a:lnTo>
                  <a:pt x="151880" y="1181100"/>
                </a:lnTo>
                <a:lnTo>
                  <a:pt x="143409" y="1143000"/>
                </a:lnTo>
                <a:lnTo>
                  <a:pt x="137292" y="1104900"/>
                </a:lnTo>
                <a:lnTo>
                  <a:pt x="133582" y="1066800"/>
                </a:lnTo>
                <a:lnTo>
                  <a:pt x="132333" y="1028700"/>
                </a:lnTo>
                <a:lnTo>
                  <a:pt x="133582" y="977900"/>
                </a:lnTo>
                <a:lnTo>
                  <a:pt x="137292" y="939800"/>
                </a:lnTo>
                <a:lnTo>
                  <a:pt x="143409" y="901700"/>
                </a:lnTo>
                <a:lnTo>
                  <a:pt x="151880" y="863600"/>
                </a:lnTo>
                <a:lnTo>
                  <a:pt x="162652" y="825500"/>
                </a:lnTo>
                <a:lnTo>
                  <a:pt x="175672" y="787400"/>
                </a:lnTo>
                <a:lnTo>
                  <a:pt x="190884" y="749300"/>
                </a:lnTo>
                <a:lnTo>
                  <a:pt x="208237" y="711200"/>
                </a:lnTo>
                <a:lnTo>
                  <a:pt x="227677" y="673100"/>
                </a:lnTo>
                <a:lnTo>
                  <a:pt x="249149" y="635000"/>
                </a:lnTo>
                <a:lnTo>
                  <a:pt x="272601" y="609600"/>
                </a:lnTo>
                <a:lnTo>
                  <a:pt x="297979" y="571500"/>
                </a:lnTo>
                <a:lnTo>
                  <a:pt x="325230" y="533400"/>
                </a:lnTo>
                <a:lnTo>
                  <a:pt x="354299" y="508000"/>
                </a:lnTo>
                <a:lnTo>
                  <a:pt x="385134" y="482600"/>
                </a:lnTo>
                <a:lnTo>
                  <a:pt x="417680" y="444500"/>
                </a:lnTo>
                <a:lnTo>
                  <a:pt x="451885" y="419100"/>
                </a:lnTo>
                <a:lnTo>
                  <a:pt x="487695" y="393700"/>
                </a:lnTo>
                <a:lnTo>
                  <a:pt x="525057" y="368300"/>
                </a:lnTo>
                <a:lnTo>
                  <a:pt x="563916" y="342900"/>
                </a:lnTo>
                <a:lnTo>
                  <a:pt x="604219" y="317500"/>
                </a:lnTo>
                <a:lnTo>
                  <a:pt x="645913" y="292100"/>
                </a:lnTo>
                <a:lnTo>
                  <a:pt x="688945" y="266700"/>
                </a:lnTo>
                <a:lnTo>
                  <a:pt x="733260" y="254000"/>
                </a:lnTo>
                <a:lnTo>
                  <a:pt x="778805" y="228600"/>
                </a:lnTo>
                <a:lnTo>
                  <a:pt x="922287" y="190500"/>
                </a:lnTo>
                <a:lnTo>
                  <a:pt x="1127573" y="139700"/>
                </a:lnTo>
                <a:lnTo>
                  <a:pt x="1181033" y="139700"/>
                </a:lnTo>
                <a:lnTo>
                  <a:pt x="1235242" y="127000"/>
                </a:lnTo>
                <a:lnTo>
                  <a:pt x="1995481" y="127000"/>
                </a:lnTo>
                <a:lnTo>
                  <a:pt x="1950521" y="101600"/>
                </a:lnTo>
                <a:lnTo>
                  <a:pt x="1761235" y="50800"/>
                </a:lnTo>
                <a:lnTo>
                  <a:pt x="1610480" y="12700"/>
                </a:lnTo>
                <a:close/>
              </a:path>
              <a:path w="2691765" h="2044700">
                <a:moveTo>
                  <a:pt x="1995481" y="127000"/>
                </a:moveTo>
                <a:lnTo>
                  <a:pt x="1456141" y="127000"/>
                </a:lnTo>
                <a:lnTo>
                  <a:pt x="1510350" y="139700"/>
                </a:lnTo>
                <a:lnTo>
                  <a:pt x="1563810" y="139700"/>
                </a:lnTo>
                <a:lnTo>
                  <a:pt x="1769096" y="190500"/>
                </a:lnTo>
                <a:lnTo>
                  <a:pt x="1912578" y="228600"/>
                </a:lnTo>
                <a:lnTo>
                  <a:pt x="1958123" y="254000"/>
                </a:lnTo>
                <a:lnTo>
                  <a:pt x="2002438" y="266700"/>
                </a:lnTo>
                <a:lnTo>
                  <a:pt x="2045470" y="292100"/>
                </a:lnTo>
                <a:lnTo>
                  <a:pt x="2087164" y="317500"/>
                </a:lnTo>
                <a:lnTo>
                  <a:pt x="2127467" y="342900"/>
                </a:lnTo>
                <a:lnTo>
                  <a:pt x="2166326" y="368300"/>
                </a:lnTo>
                <a:lnTo>
                  <a:pt x="2203688" y="393700"/>
                </a:lnTo>
                <a:lnTo>
                  <a:pt x="2239498" y="419100"/>
                </a:lnTo>
                <a:lnTo>
                  <a:pt x="2273703" y="444500"/>
                </a:lnTo>
                <a:lnTo>
                  <a:pt x="2306249" y="482600"/>
                </a:lnTo>
                <a:lnTo>
                  <a:pt x="2337084" y="508000"/>
                </a:lnTo>
                <a:lnTo>
                  <a:pt x="2366153" y="533400"/>
                </a:lnTo>
                <a:lnTo>
                  <a:pt x="2393404" y="571500"/>
                </a:lnTo>
                <a:lnTo>
                  <a:pt x="2418782" y="609600"/>
                </a:lnTo>
                <a:lnTo>
                  <a:pt x="2442234" y="635000"/>
                </a:lnTo>
                <a:lnTo>
                  <a:pt x="2463706" y="673100"/>
                </a:lnTo>
                <a:lnTo>
                  <a:pt x="2483146" y="711200"/>
                </a:lnTo>
                <a:lnTo>
                  <a:pt x="2500499" y="749300"/>
                </a:lnTo>
                <a:lnTo>
                  <a:pt x="2515711" y="787400"/>
                </a:lnTo>
                <a:lnTo>
                  <a:pt x="2528731" y="825500"/>
                </a:lnTo>
                <a:lnTo>
                  <a:pt x="2539503" y="863600"/>
                </a:lnTo>
                <a:lnTo>
                  <a:pt x="2547974" y="901700"/>
                </a:lnTo>
                <a:lnTo>
                  <a:pt x="2554091" y="939800"/>
                </a:lnTo>
                <a:lnTo>
                  <a:pt x="2557801" y="977900"/>
                </a:lnTo>
                <a:lnTo>
                  <a:pt x="2559050" y="1028700"/>
                </a:lnTo>
                <a:lnTo>
                  <a:pt x="2557801" y="1066800"/>
                </a:lnTo>
                <a:lnTo>
                  <a:pt x="2554091" y="1104900"/>
                </a:lnTo>
                <a:lnTo>
                  <a:pt x="2547974" y="1143000"/>
                </a:lnTo>
                <a:lnTo>
                  <a:pt x="2539503" y="1181100"/>
                </a:lnTo>
                <a:lnTo>
                  <a:pt x="2528731" y="1219200"/>
                </a:lnTo>
                <a:lnTo>
                  <a:pt x="2515711" y="1257300"/>
                </a:lnTo>
                <a:lnTo>
                  <a:pt x="2500499" y="1295400"/>
                </a:lnTo>
                <a:lnTo>
                  <a:pt x="2483146" y="1333500"/>
                </a:lnTo>
                <a:lnTo>
                  <a:pt x="2463706" y="1371600"/>
                </a:lnTo>
                <a:lnTo>
                  <a:pt x="2442234" y="1409700"/>
                </a:lnTo>
                <a:lnTo>
                  <a:pt x="2418782" y="1447800"/>
                </a:lnTo>
                <a:lnTo>
                  <a:pt x="2393404" y="1473200"/>
                </a:lnTo>
                <a:lnTo>
                  <a:pt x="2366153" y="1511300"/>
                </a:lnTo>
                <a:lnTo>
                  <a:pt x="2337084" y="1536700"/>
                </a:lnTo>
                <a:lnTo>
                  <a:pt x="2306249" y="1574800"/>
                </a:lnTo>
                <a:lnTo>
                  <a:pt x="2273703" y="1600200"/>
                </a:lnTo>
                <a:lnTo>
                  <a:pt x="2239498" y="1625600"/>
                </a:lnTo>
                <a:lnTo>
                  <a:pt x="2203688" y="1651000"/>
                </a:lnTo>
                <a:lnTo>
                  <a:pt x="2166326" y="1689100"/>
                </a:lnTo>
                <a:lnTo>
                  <a:pt x="2127467" y="1714500"/>
                </a:lnTo>
                <a:lnTo>
                  <a:pt x="2087164" y="1727200"/>
                </a:lnTo>
                <a:lnTo>
                  <a:pt x="2045470" y="1752600"/>
                </a:lnTo>
                <a:lnTo>
                  <a:pt x="2002438" y="1778000"/>
                </a:lnTo>
                <a:lnTo>
                  <a:pt x="1958123" y="1790700"/>
                </a:lnTo>
                <a:lnTo>
                  <a:pt x="1912578" y="1816100"/>
                </a:lnTo>
                <a:lnTo>
                  <a:pt x="1865856" y="1828800"/>
                </a:lnTo>
                <a:lnTo>
                  <a:pt x="1818010" y="1854200"/>
                </a:lnTo>
                <a:lnTo>
                  <a:pt x="1668271" y="1892300"/>
                </a:lnTo>
                <a:lnTo>
                  <a:pt x="1616468" y="1892300"/>
                </a:lnTo>
                <a:lnTo>
                  <a:pt x="1563810" y="1905000"/>
                </a:lnTo>
                <a:lnTo>
                  <a:pt x="1510350" y="1905000"/>
                </a:lnTo>
                <a:lnTo>
                  <a:pt x="1456141" y="1917700"/>
                </a:lnTo>
                <a:lnTo>
                  <a:pt x="1995481" y="1917700"/>
                </a:lnTo>
                <a:lnTo>
                  <a:pt x="2039416" y="1905000"/>
                </a:lnTo>
                <a:lnTo>
                  <a:pt x="2082287" y="1879600"/>
                </a:lnTo>
                <a:lnTo>
                  <a:pt x="2124052" y="1866900"/>
                </a:lnTo>
                <a:lnTo>
                  <a:pt x="2164671" y="1841500"/>
                </a:lnTo>
                <a:lnTo>
                  <a:pt x="2204105" y="1816100"/>
                </a:lnTo>
                <a:lnTo>
                  <a:pt x="2242313" y="1790700"/>
                </a:lnTo>
                <a:lnTo>
                  <a:pt x="2279255" y="1765300"/>
                </a:lnTo>
                <a:lnTo>
                  <a:pt x="2314891" y="1739900"/>
                </a:lnTo>
                <a:lnTo>
                  <a:pt x="2349180" y="1714500"/>
                </a:lnTo>
                <a:lnTo>
                  <a:pt x="2382083" y="1676400"/>
                </a:lnTo>
                <a:lnTo>
                  <a:pt x="2413559" y="1651000"/>
                </a:lnTo>
                <a:lnTo>
                  <a:pt x="2443568" y="1612900"/>
                </a:lnTo>
                <a:lnTo>
                  <a:pt x="2472069" y="1587500"/>
                </a:lnTo>
                <a:lnTo>
                  <a:pt x="2499023" y="1549400"/>
                </a:lnTo>
                <a:lnTo>
                  <a:pt x="2524389" y="1524000"/>
                </a:lnTo>
                <a:lnTo>
                  <a:pt x="2548128" y="1485900"/>
                </a:lnTo>
                <a:lnTo>
                  <a:pt x="2570198" y="1447800"/>
                </a:lnTo>
                <a:lnTo>
                  <a:pt x="2590560" y="1409700"/>
                </a:lnTo>
                <a:lnTo>
                  <a:pt x="2609174" y="1384300"/>
                </a:lnTo>
                <a:lnTo>
                  <a:pt x="2625999" y="1346200"/>
                </a:lnTo>
                <a:lnTo>
                  <a:pt x="2640995" y="1308100"/>
                </a:lnTo>
                <a:lnTo>
                  <a:pt x="2654122" y="1270000"/>
                </a:lnTo>
                <a:lnTo>
                  <a:pt x="2665340" y="1231900"/>
                </a:lnTo>
                <a:lnTo>
                  <a:pt x="2674609" y="1181100"/>
                </a:lnTo>
                <a:lnTo>
                  <a:pt x="2681887" y="1143000"/>
                </a:lnTo>
                <a:lnTo>
                  <a:pt x="2687136" y="1104900"/>
                </a:lnTo>
                <a:lnTo>
                  <a:pt x="2690315" y="1066800"/>
                </a:lnTo>
                <a:lnTo>
                  <a:pt x="2691383" y="1028700"/>
                </a:lnTo>
                <a:lnTo>
                  <a:pt x="2690315" y="977900"/>
                </a:lnTo>
                <a:lnTo>
                  <a:pt x="2687136" y="939800"/>
                </a:lnTo>
                <a:lnTo>
                  <a:pt x="2681887" y="901700"/>
                </a:lnTo>
                <a:lnTo>
                  <a:pt x="2674609" y="863600"/>
                </a:lnTo>
                <a:lnTo>
                  <a:pt x="2665340" y="825500"/>
                </a:lnTo>
                <a:lnTo>
                  <a:pt x="2654122" y="787400"/>
                </a:lnTo>
                <a:lnTo>
                  <a:pt x="2640995" y="749300"/>
                </a:lnTo>
                <a:lnTo>
                  <a:pt x="2625999" y="711200"/>
                </a:lnTo>
                <a:lnTo>
                  <a:pt x="2609174" y="673100"/>
                </a:lnTo>
                <a:lnTo>
                  <a:pt x="2590560" y="635000"/>
                </a:lnTo>
                <a:lnTo>
                  <a:pt x="2570198" y="596900"/>
                </a:lnTo>
                <a:lnTo>
                  <a:pt x="2548128" y="558800"/>
                </a:lnTo>
                <a:lnTo>
                  <a:pt x="2524389" y="533400"/>
                </a:lnTo>
                <a:lnTo>
                  <a:pt x="2499023" y="495300"/>
                </a:lnTo>
                <a:lnTo>
                  <a:pt x="2472069" y="457200"/>
                </a:lnTo>
                <a:lnTo>
                  <a:pt x="2443568" y="431800"/>
                </a:lnTo>
                <a:lnTo>
                  <a:pt x="2413559" y="393700"/>
                </a:lnTo>
                <a:lnTo>
                  <a:pt x="2382083" y="368300"/>
                </a:lnTo>
                <a:lnTo>
                  <a:pt x="2349180" y="342900"/>
                </a:lnTo>
                <a:lnTo>
                  <a:pt x="2314891" y="317500"/>
                </a:lnTo>
                <a:lnTo>
                  <a:pt x="2279255" y="279400"/>
                </a:lnTo>
                <a:lnTo>
                  <a:pt x="2242313" y="254000"/>
                </a:lnTo>
                <a:lnTo>
                  <a:pt x="2204105" y="228600"/>
                </a:lnTo>
                <a:lnTo>
                  <a:pt x="2164671" y="203200"/>
                </a:lnTo>
                <a:lnTo>
                  <a:pt x="2124052" y="190500"/>
                </a:lnTo>
                <a:lnTo>
                  <a:pt x="2082287" y="165100"/>
                </a:lnTo>
                <a:lnTo>
                  <a:pt x="2039416" y="139700"/>
                </a:lnTo>
                <a:lnTo>
                  <a:pt x="1995481" y="127000"/>
                </a:lnTo>
                <a:close/>
              </a:path>
              <a:path w="2691765" h="2044700">
                <a:moveTo>
                  <a:pt x="1506393" y="0"/>
                </a:moveTo>
                <a:lnTo>
                  <a:pt x="1184990" y="0"/>
                </a:lnTo>
                <a:lnTo>
                  <a:pt x="1132615" y="12700"/>
                </a:lnTo>
                <a:lnTo>
                  <a:pt x="1558768" y="12700"/>
                </a:lnTo>
                <a:lnTo>
                  <a:pt x="150639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4" name="object 24"/>
          <p:cNvSpPr/>
          <p:nvPr/>
        </p:nvSpPr>
        <p:spPr>
          <a:xfrm>
            <a:off x="6396652" y="2127938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403860" y="0"/>
                </a:moveTo>
                <a:lnTo>
                  <a:pt x="356767" y="2885"/>
                </a:lnTo>
                <a:lnTo>
                  <a:pt x="311269" y="11327"/>
                </a:lnTo>
                <a:lnTo>
                  <a:pt x="267668" y="25005"/>
                </a:lnTo>
                <a:lnTo>
                  <a:pt x="226267" y="43596"/>
                </a:lnTo>
                <a:lnTo>
                  <a:pt x="187370" y="66779"/>
                </a:lnTo>
                <a:lnTo>
                  <a:pt x="151280" y="94232"/>
                </a:lnTo>
                <a:lnTo>
                  <a:pt x="118300" y="125634"/>
                </a:lnTo>
                <a:lnTo>
                  <a:pt x="88734" y="160664"/>
                </a:lnTo>
                <a:lnTo>
                  <a:pt x="62884" y="198999"/>
                </a:lnTo>
                <a:lnTo>
                  <a:pt x="41054" y="240318"/>
                </a:lnTo>
                <a:lnTo>
                  <a:pt x="23548" y="284300"/>
                </a:lnTo>
                <a:lnTo>
                  <a:pt x="10667" y="330623"/>
                </a:lnTo>
                <a:lnTo>
                  <a:pt x="2717" y="378965"/>
                </a:lnTo>
                <a:lnTo>
                  <a:pt x="0" y="429005"/>
                </a:lnTo>
                <a:lnTo>
                  <a:pt x="2717" y="479046"/>
                </a:lnTo>
                <a:lnTo>
                  <a:pt x="10668" y="527388"/>
                </a:lnTo>
                <a:lnTo>
                  <a:pt x="23548" y="573711"/>
                </a:lnTo>
                <a:lnTo>
                  <a:pt x="41054" y="617693"/>
                </a:lnTo>
                <a:lnTo>
                  <a:pt x="62884" y="659012"/>
                </a:lnTo>
                <a:lnTo>
                  <a:pt x="88734" y="697347"/>
                </a:lnTo>
                <a:lnTo>
                  <a:pt x="118300" y="732377"/>
                </a:lnTo>
                <a:lnTo>
                  <a:pt x="151280" y="763779"/>
                </a:lnTo>
                <a:lnTo>
                  <a:pt x="187370" y="791232"/>
                </a:lnTo>
                <a:lnTo>
                  <a:pt x="226267" y="814415"/>
                </a:lnTo>
                <a:lnTo>
                  <a:pt x="267668" y="833006"/>
                </a:lnTo>
                <a:lnTo>
                  <a:pt x="311269" y="846684"/>
                </a:lnTo>
                <a:lnTo>
                  <a:pt x="356767" y="855126"/>
                </a:lnTo>
                <a:lnTo>
                  <a:pt x="403860" y="858011"/>
                </a:lnTo>
                <a:lnTo>
                  <a:pt x="450952" y="855126"/>
                </a:lnTo>
                <a:lnTo>
                  <a:pt x="496450" y="846684"/>
                </a:lnTo>
                <a:lnTo>
                  <a:pt x="540051" y="833006"/>
                </a:lnTo>
                <a:lnTo>
                  <a:pt x="581452" y="814415"/>
                </a:lnTo>
                <a:lnTo>
                  <a:pt x="620349" y="791232"/>
                </a:lnTo>
                <a:lnTo>
                  <a:pt x="656439" y="763779"/>
                </a:lnTo>
                <a:lnTo>
                  <a:pt x="689419" y="732377"/>
                </a:lnTo>
                <a:lnTo>
                  <a:pt x="718985" y="697347"/>
                </a:lnTo>
                <a:lnTo>
                  <a:pt x="744835" y="659012"/>
                </a:lnTo>
                <a:lnTo>
                  <a:pt x="766665" y="617693"/>
                </a:lnTo>
                <a:lnTo>
                  <a:pt x="784171" y="573711"/>
                </a:lnTo>
                <a:lnTo>
                  <a:pt x="797052" y="527388"/>
                </a:lnTo>
                <a:lnTo>
                  <a:pt x="805002" y="479046"/>
                </a:lnTo>
                <a:lnTo>
                  <a:pt x="807720" y="429005"/>
                </a:lnTo>
                <a:lnTo>
                  <a:pt x="805002" y="378965"/>
                </a:lnTo>
                <a:lnTo>
                  <a:pt x="797051" y="330623"/>
                </a:lnTo>
                <a:lnTo>
                  <a:pt x="784171" y="284300"/>
                </a:lnTo>
                <a:lnTo>
                  <a:pt x="766665" y="240318"/>
                </a:lnTo>
                <a:lnTo>
                  <a:pt x="744835" y="198999"/>
                </a:lnTo>
                <a:lnTo>
                  <a:pt x="718985" y="160664"/>
                </a:lnTo>
                <a:lnTo>
                  <a:pt x="689419" y="125634"/>
                </a:lnTo>
                <a:lnTo>
                  <a:pt x="656439" y="94232"/>
                </a:lnTo>
                <a:lnTo>
                  <a:pt x="620349" y="66779"/>
                </a:lnTo>
                <a:lnTo>
                  <a:pt x="581452" y="43596"/>
                </a:lnTo>
                <a:lnTo>
                  <a:pt x="540051" y="25005"/>
                </a:lnTo>
                <a:lnTo>
                  <a:pt x="496450" y="11327"/>
                </a:lnTo>
                <a:lnTo>
                  <a:pt x="450952" y="2885"/>
                </a:lnTo>
                <a:lnTo>
                  <a:pt x="403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5" name="object 25"/>
          <p:cNvSpPr/>
          <p:nvPr/>
        </p:nvSpPr>
        <p:spPr>
          <a:xfrm>
            <a:off x="6396652" y="2127938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0" y="429005"/>
                </a:moveTo>
                <a:lnTo>
                  <a:pt x="2717" y="378965"/>
                </a:lnTo>
                <a:lnTo>
                  <a:pt x="10667" y="330623"/>
                </a:lnTo>
                <a:lnTo>
                  <a:pt x="23548" y="284300"/>
                </a:lnTo>
                <a:lnTo>
                  <a:pt x="41054" y="240318"/>
                </a:lnTo>
                <a:lnTo>
                  <a:pt x="62884" y="198999"/>
                </a:lnTo>
                <a:lnTo>
                  <a:pt x="88734" y="160664"/>
                </a:lnTo>
                <a:lnTo>
                  <a:pt x="118300" y="125634"/>
                </a:lnTo>
                <a:lnTo>
                  <a:pt x="151280" y="94232"/>
                </a:lnTo>
                <a:lnTo>
                  <a:pt x="187370" y="66779"/>
                </a:lnTo>
                <a:lnTo>
                  <a:pt x="226267" y="43596"/>
                </a:lnTo>
                <a:lnTo>
                  <a:pt x="267668" y="25005"/>
                </a:lnTo>
                <a:lnTo>
                  <a:pt x="311269" y="11327"/>
                </a:lnTo>
                <a:lnTo>
                  <a:pt x="356767" y="2885"/>
                </a:lnTo>
                <a:lnTo>
                  <a:pt x="403860" y="0"/>
                </a:lnTo>
                <a:lnTo>
                  <a:pt x="450952" y="2885"/>
                </a:lnTo>
                <a:lnTo>
                  <a:pt x="496450" y="11327"/>
                </a:lnTo>
                <a:lnTo>
                  <a:pt x="540051" y="25005"/>
                </a:lnTo>
                <a:lnTo>
                  <a:pt x="581452" y="43596"/>
                </a:lnTo>
                <a:lnTo>
                  <a:pt x="620349" y="66779"/>
                </a:lnTo>
                <a:lnTo>
                  <a:pt x="656439" y="94232"/>
                </a:lnTo>
                <a:lnTo>
                  <a:pt x="689419" y="125634"/>
                </a:lnTo>
                <a:lnTo>
                  <a:pt x="718985" y="160664"/>
                </a:lnTo>
                <a:lnTo>
                  <a:pt x="744835" y="198999"/>
                </a:lnTo>
                <a:lnTo>
                  <a:pt x="766665" y="240318"/>
                </a:lnTo>
                <a:lnTo>
                  <a:pt x="784171" y="284300"/>
                </a:lnTo>
                <a:lnTo>
                  <a:pt x="797051" y="330623"/>
                </a:lnTo>
                <a:lnTo>
                  <a:pt x="805002" y="378965"/>
                </a:lnTo>
                <a:lnTo>
                  <a:pt x="807720" y="429005"/>
                </a:lnTo>
                <a:lnTo>
                  <a:pt x="805002" y="479046"/>
                </a:lnTo>
                <a:lnTo>
                  <a:pt x="797052" y="527388"/>
                </a:lnTo>
                <a:lnTo>
                  <a:pt x="784171" y="573711"/>
                </a:lnTo>
                <a:lnTo>
                  <a:pt x="766665" y="617693"/>
                </a:lnTo>
                <a:lnTo>
                  <a:pt x="744835" y="659012"/>
                </a:lnTo>
                <a:lnTo>
                  <a:pt x="718985" y="697347"/>
                </a:lnTo>
                <a:lnTo>
                  <a:pt x="689419" y="732377"/>
                </a:lnTo>
                <a:lnTo>
                  <a:pt x="656439" y="763779"/>
                </a:lnTo>
                <a:lnTo>
                  <a:pt x="620349" y="791232"/>
                </a:lnTo>
                <a:lnTo>
                  <a:pt x="581452" y="814415"/>
                </a:lnTo>
                <a:lnTo>
                  <a:pt x="540051" y="833006"/>
                </a:lnTo>
                <a:lnTo>
                  <a:pt x="496450" y="846684"/>
                </a:lnTo>
                <a:lnTo>
                  <a:pt x="450952" y="855126"/>
                </a:lnTo>
                <a:lnTo>
                  <a:pt x="403860" y="858011"/>
                </a:lnTo>
                <a:lnTo>
                  <a:pt x="356767" y="855126"/>
                </a:lnTo>
                <a:lnTo>
                  <a:pt x="311269" y="846684"/>
                </a:lnTo>
                <a:lnTo>
                  <a:pt x="267668" y="833006"/>
                </a:lnTo>
                <a:lnTo>
                  <a:pt x="226267" y="814415"/>
                </a:lnTo>
                <a:lnTo>
                  <a:pt x="187370" y="791232"/>
                </a:lnTo>
                <a:lnTo>
                  <a:pt x="151280" y="763779"/>
                </a:lnTo>
                <a:lnTo>
                  <a:pt x="118300" y="732377"/>
                </a:lnTo>
                <a:lnTo>
                  <a:pt x="88734" y="697347"/>
                </a:lnTo>
                <a:lnTo>
                  <a:pt x="62884" y="659012"/>
                </a:lnTo>
                <a:lnTo>
                  <a:pt x="41054" y="617693"/>
                </a:lnTo>
                <a:lnTo>
                  <a:pt x="23548" y="573711"/>
                </a:lnTo>
                <a:lnTo>
                  <a:pt x="10668" y="527388"/>
                </a:lnTo>
                <a:lnTo>
                  <a:pt x="2717" y="479046"/>
                </a:lnTo>
                <a:lnTo>
                  <a:pt x="0" y="429005"/>
                </a:lnTo>
                <a:close/>
              </a:path>
            </a:pathLst>
          </a:custGeom>
          <a:ln w="12192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6" name="object 26"/>
          <p:cNvSpPr txBox="1"/>
          <p:nvPr/>
        </p:nvSpPr>
        <p:spPr>
          <a:xfrm>
            <a:off x="6432078" y="2602971"/>
            <a:ext cx="1140919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120" dirty="0">
                <a:latin typeface="Arial"/>
                <a:cs typeface="Arial"/>
              </a:rPr>
              <a:t>Pemerintah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94367" y="5007853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20">
                <a:moveTo>
                  <a:pt x="404622" y="0"/>
                </a:moveTo>
                <a:lnTo>
                  <a:pt x="357424" y="2885"/>
                </a:lnTo>
                <a:lnTo>
                  <a:pt x="311829" y="11327"/>
                </a:lnTo>
                <a:lnTo>
                  <a:pt x="268138" y="25005"/>
                </a:lnTo>
                <a:lnTo>
                  <a:pt x="226656" y="43596"/>
                </a:lnTo>
                <a:lnTo>
                  <a:pt x="187685" y="66779"/>
                </a:lnTo>
                <a:lnTo>
                  <a:pt x="151529" y="94232"/>
                </a:lnTo>
                <a:lnTo>
                  <a:pt x="118491" y="125634"/>
                </a:lnTo>
                <a:lnTo>
                  <a:pt x="88874" y="160664"/>
                </a:lnTo>
                <a:lnTo>
                  <a:pt x="62981" y="198999"/>
                </a:lnTo>
                <a:lnTo>
                  <a:pt x="41116" y="240318"/>
                </a:lnTo>
                <a:lnTo>
                  <a:pt x="23583" y="284300"/>
                </a:lnTo>
                <a:lnTo>
                  <a:pt x="10683" y="330623"/>
                </a:lnTo>
                <a:lnTo>
                  <a:pt x="2721" y="378965"/>
                </a:lnTo>
                <a:lnTo>
                  <a:pt x="0" y="429005"/>
                </a:lnTo>
                <a:lnTo>
                  <a:pt x="2721" y="479046"/>
                </a:lnTo>
                <a:lnTo>
                  <a:pt x="10683" y="527388"/>
                </a:lnTo>
                <a:lnTo>
                  <a:pt x="23583" y="573711"/>
                </a:lnTo>
                <a:lnTo>
                  <a:pt x="41116" y="617693"/>
                </a:lnTo>
                <a:lnTo>
                  <a:pt x="62981" y="659012"/>
                </a:lnTo>
                <a:lnTo>
                  <a:pt x="88874" y="697347"/>
                </a:lnTo>
                <a:lnTo>
                  <a:pt x="118491" y="732377"/>
                </a:lnTo>
                <a:lnTo>
                  <a:pt x="151529" y="763779"/>
                </a:lnTo>
                <a:lnTo>
                  <a:pt x="187685" y="791232"/>
                </a:lnTo>
                <a:lnTo>
                  <a:pt x="226656" y="814415"/>
                </a:lnTo>
                <a:lnTo>
                  <a:pt x="268138" y="833006"/>
                </a:lnTo>
                <a:lnTo>
                  <a:pt x="311829" y="846684"/>
                </a:lnTo>
                <a:lnTo>
                  <a:pt x="357424" y="855126"/>
                </a:lnTo>
                <a:lnTo>
                  <a:pt x="404622" y="858011"/>
                </a:lnTo>
                <a:lnTo>
                  <a:pt x="451819" y="855126"/>
                </a:lnTo>
                <a:lnTo>
                  <a:pt x="497414" y="846684"/>
                </a:lnTo>
                <a:lnTo>
                  <a:pt x="541105" y="833006"/>
                </a:lnTo>
                <a:lnTo>
                  <a:pt x="582587" y="814415"/>
                </a:lnTo>
                <a:lnTo>
                  <a:pt x="621558" y="791232"/>
                </a:lnTo>
                <a:lnTo>
                  <a:pt x="657714" y="763779"/>
                </a:lnTo>
                <a:lnTo>
                  <a:pt x="690752" y="732377"/>
                </a:lnTo>
                <a:lnTo>
                  <a:pt x="720369" y="697347"/>
                </a:lnTo>
                <a:lnTo>
                  <a:pt x="746262" y="659012"/>
                </a:lnTo>
                <a:lnTo>
                  <a:pt x="768127" y="617693"/>
                </a:lnTo>
                <a:lnTo>
                  <a:pt x="785660" y="573711"/>
                </a:lnTo>
                <a:lnTo>
                  <a:pt x="798560" y="527388"/>
                </a:lnTo>
                <a:lnTo>
                  <a:pt x="806522" y="479046"/>
                </a:lnTo>
                <a:lnTo>
                  <a:pt x="809244" y="429005"/>
                </a:lnTo>
                <a:lnTo>
                  <a:pt x="806522" y="378965"/>
                </a:lnTo>
                <a:lnTo>
                  <a:pt x="798560" y="330623"/>
                </a:lnTo>
                <a:lnTo>
                  <a:pt x="785660" y="284300"/>
                </a:lnTo>
                <a:lnTo>
                  <a:pt x="768127" y="240318"/>
                </a:lnTo>
                <a:lnTo>
                  <a:pt x="746262" y="198999"/>
                </a:lnTo>
                <a:lnTo>
                  <a:pt x="720369" y="160664"/>
                </a:lnTo>
                <a:lnTo>
                  <a:pt x="690752" y="125634"/>
                </a:lnTo>
                <a:lnTo>
                  <a:pt x="657714" y="94232"/>
                </a:lnTo>
                <a:lnTo>
                  <a:pt x="621558" y="66779"/>
                </a:lnTo>
                <a:lnTo>
                  <a:pt x="582587" y="43596"/>
                </a:lnTo>
                <a:lnTo>
                  <a:pt x="541105" y="25005"/>
                </a:lnTo>
                <a:lnTo>
                  <a:pt x="497414" y="11327"/>
                </a:lnTo>
                <a:lnTo>
                  <a:pt x="451819" y="2885"/>
                </a:lnTo>
                <a:lnTo>
                  <a:pt x="404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8" name="object 28"/>
          <p:cNvSpPr/>
          <p:nvPr/>
        </p:nvSpPr>
        <p:spPr>
          <a:xfrm>
            <a:off x="6394367" y="5007853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20">
                <a:moveTo>
                  <a:pt x="0" y="429005"/>
                </a:moveTo>
                <a:lnTo>
                  <a:pt x="2721" y="378965"/>
                </a:lnTo>
                <a:lnTo>
                  <a:pt x="10683" y="330623"/>
                </a:lnTo>
                <a:lnTo>
                  <a:pt x="23583" y="284300"/>
                </a:lnTo>
                <a:lnTo>
                  <a:pt x="41116" y="240318"/>
                </a:lnTo>
                <a:lnTo>
                  <a:pt x="62981" y="198999"/>
                </a:lnTo>
                <a:lnTo>
                  <a:pt x="88874" y="160664"/>
                </a:lnTo>
                <a:lnTo>
                  <a:pt x="118491" y="125634"/>
                </a:lnTo>
                <a:lnTo>
                  <a:pt x="151529" y="94232"/>
                </a:lnTo>
                <a:lnTo>
                  <a:pt x="187685" y="66779"/>
                </a:lnTo>
                <a:lnTo>
                  <a:pt x="226656" y="43596"/>
                </a:lnTo>
                <a:lnTo>
                  <a:pt x="268138" y="25005"/>
                </a:lnTo>
                <a:lnTo>
                  <a:pt x="311829" y="11327"/>
                </a:lnTo>
                <a:lnTo>
                  <a:pt x="357424" y="2885"/>
                </a:lnTo>
                <a:lnTo>
                  <a:pt x="404622" y="0"/>
                </a:lnTo>
                <a:lnTo>
                  <a:pt x="451819" y="2885"/>
                </a:lnTo>
                <a:lnTo>
                  <a:pt x="497414" y="11327"/>
                </a:lnTo>
                <a:lnTo>
                  <a:pt x="541105" y="25005"/>
                </a:lnTo>
                <a:lnTo>
                  <a:pt x="582587" y="43596"/>
                </a:lnTo>
                <a:lnTo>
                  <a:pt x="621558" y="66779"/>
                </a:lnTo>
                <a:lnTo>
                  <a:pt x="657714" y="94232"/>
                </a:lnTo>
                <a:lnTo>
                  <a:pt x="690752" y="125634"/>
                </a:lnTo>
                <a:lnTo>
                  <a:pt x="720369" y="160664"/>
                </a:lnTo>
                <a:lnTo>
                  <a:pt x="746262" y="198999"/>
                </a:lnTo>
                <a:lnTo>
                  <a:pt x="768127" y="240318"/>
                </a:lnTo>
                <a:lnTo>
                  <a:pt x="785660" y="284300"/>
                </a:lnTo>
                <a:lnTo>
                  <a:pt x="798560" y="330623"/>
                </a:lnTo>
                <a:lnTo>
                  <a:pt x="806522" y="378965"/>
                </a:lnTo>
                <a:lnTo>
                  <a:pt x="809244" y="429005"/>
                </a:lnTo>
                <a:lnTo>
                  <a:pt x="806522" y="479046"/>
                </a:lnTo>
                <a:lnTo>
                  <a:pt x="798560" y="527388"/>
                </a:lnTo>
                <a:lnTo>
                  <a:pt x="785660" y="573711"/>
                </a:lnTo>
                <a:lnTo>
                  <a:pt x="768127" y="617693"/>
                </a:lnTo>
                <a:lnTo>
                  <a:pt x="746262" y="659012"/>
                </a:lnTo>
                <a:lnTo>
                  <a:pt x="720369" y="697347"/>
                </a:lnTo>
                <a:lnTo>
                  <a:pt x="690752" y="732377"/>
                </a:lnTo>
                <a:lnTo>
                  <a:pt x="657714" y="763779"/>
                </a:lnTo>
                <a:lnTo>
                  <a:pt x="621558" y="791232"/>
                </a:lnTo>
                <a:lnTo>
                  <a:pt x="582587" y="814415"/>
                </a:lnTo>
                <a:lnTo>
                  <a:pt x="541105" y="833006"/>
                </a:lnTo>
                <a:lnTo>
                  <a:pt x="497414" y="846684"/>
                </a:lnTo>
                <a:lnTo>
                  <a:pt x="451819" y="855126"/>
                </a:lnTo>
                <a:lnTo>
                  <a:pt x="404622" y="858011"/>
                </a:lnTo>
                <a:lnTo>
                  <a:pt x="357424" y="855126"/>
                </a:lnTo>
                <a:lnTo>
                  <a:pt x="311829" y="846684"/>
                </a:lnTo>
                <a:lnTo>
                  <a:pt x="268138" y="833006"/>
                </a:lnTo>
                <a:lnTo>
                  <a:pt x="226656" y="814415"/>
                </a:lnTo>
                <a:lnTo>
                  <a:pt x="187685" y="791232"/>
                </a:lnTo>
                <a:lnTo>
                  <a:pt x="151529" y="763779"/>
                </a:lnTo>
                <a:lnTo>
                  <a:pt x="118491" y="732377"/>
                </a:lnTo>
                <a:lnTo>
                  <a:pt x="88874" y="697347"/>
                </a:lnTo>
                <a:lnTo>
                  <a:pt x="62981" y="659012"/>
                </a:lnTo>
                <a:lnTo>
                  <a:pt x="41116" y="617693"/>
                </a:lnTo>
                <a:lnTo>
                  <a:pt x="23583" y="573711"/>
                </a:lnTo>
                <a:lnTo>
                  <a:pt x="10683" y="527388"/>
                </a:lnTo>
                <a:lnTo>
                  <a:pt x="2721" y="479046"/>
                </a:lnTo>
                <a:lnTo>
                  <a:pt x="0" y="429005"/>
                </a:lnTo>
                <a:close/>
              </a:path>
            </a:pathLst>
          </a:custGeom>
          <a:ln w="12192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29" name="object 29"/>
          <p:cNvSpPr txBox="1"/>
          <p:nvPr/>
        </p:nvSpPr>
        <p:spPr>
          <a:xfrm>
            <a:off x="6483125" y="5344984"/>
            <a:ext cx="1035208" cy="5732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marR="7619" indent="63809">
              <a:spcBef>
                <a:spcPts val="150"/>
              </a:spcBef>
            </a:pPr>
            <a:r>
              <a:rPr sz="1800" b="1" spc="-150" dirty="0">
                <a:latin typeface="Arial"/>
                <a:cs typeface="Arial"/>
              </a:rPr>
              <a:t>Learning  </a:t>
            </a:r>
            <a:r>
              <a:rPr sz="1800" b="1" spc="-22" dirty="0">
                <a:latin typeface="Arial"/>
                <a:cs typeface="Arial"/>
              </a:rPr>
              <a:t>I</a:t>
            </a:r>
            <a:r>
              <a:rPr sz="1800" b="1" spc="-135" dirty="0">
                <a:latin typeface="Arial"/>
                <a:cs typeface="Arial"/>
              </a:rPr>
              <a:t>n</a:t>
            </a:r>
            <a:r>
              <a:rPr sz="1800" b="1" spc="-306" dirty="0">
                <a:latin typeface="Arial"/>
                <a:cs typeface="Arial"/>
              </a:rPr>
              <a:t>s</a:t>
            </a:r>
            <a:r>
              <a:rPr sz="1800" b="1" spc="-22" dirty="0">
                <a:latin typeface="Arial"/>
                <a:cs typeface="Arial"/>
              </a:rPr>
              <a:t>t</a:t>
            </a:r>
            <a:r>
              <a:rPr sz="1800" b="1" spc="-15" dirty="0">
                <a:latin typeface="Arial"/>
                <a:cs typeface="Arial"/>
              </a:rPr>
              <a:t>i</a:t>
            </a:r>
            <a:r>
              <a:rPr sz="1800" b="1" spc="-45" dirty="0">
                <a:latin typeface="Arial"/>
                <a:cs typeface="Arial"/>
              </a:rPr>
              <a:t>t</a:t>
            </a:r>
            <a:r>
              <a:rPr sz="1800" b="1" spc="-67" dirty="0">
                <a:latin typeface="Arial"/>
                <a:cs typeface="Arial"/>
              </a:rPr>
              <a:t>u</a:t>
            </a:r>
            <a:r>
              <a:rPr sz="1800" b="1" spc="-22" dirty="0">
                <a:latin typeface="Arial"/>
                <a:cs typeface="Arial"/>
              </a:rPr>
              <a:t>t</a:t>
            </a:r>
            <a:r>
              <a:rPr sz="1800" b="1" spc="-15" dirty="0">
                <a:latin typeface="Arial"/>
                <a:cs typeface="Arial"/>
              </a:rPr>
              <a:t>i</a:t>
            </a:r>
            <a:r>
              <a:rPr sz="1800" b="1" spc="-135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17269" y="3556467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19">
                <a:moveTo>
                  <a:pt x="404621" y="0"/>
                </a:moveTo>
                <a:lnTo>
                  <a:pt x="357424" y="2885"/>
                </a:lnTo>
                <a:lnTo>
                  <a:pt x="311829" y="11327"/>
                </a:lnTo>
                <a:lnTo>
                  <a:pt x="268138" y="25005"/>
                </a:lnTo>
                <a:lnTo>
                  <a:pt x="226656" y="43596"/>
                </a:lnTo>
                <a:lnTo>
                  <a:pt x="187685" y="66779"/>
                </a:lnTo>
                <a:lnTo>
                  <a:pt x="151529" y="94232"/>
                </a:lnTo>
                <a:lnTo>
                  <a:pt x="118491" y="125634"/>
                </a:lnTo>
                <a:lnTo>
                  <a:pt x="88874" y="160664"/>
                </a:lnTo>
                <a:lnTo>
                  <a:pt x="62981" y="198999"/>
                </a:lnTo>
                <a:lnTo>
                  <a:pt x="41116" y="240318"/>
                </a:lnTo>
                <a:lnTo>
                  <a:pt x="23583" y="284300"/>
                </a:lnTo>
                <a:lnTo>
                  <a:pt x="10683" y="330623"/>
                </a:lnTo>
                <a:lnTo>
                  <a:pt x="2721" y="378965"/>
                </a:lnTo>
                <a:lnTo>
                  <a:pt x="0" y="429005"/>
                </a:lnTo>
                <a:lnTo>
                  <a:pt x="2721" y="479046"/>
                </a:lnTo>
                <a:lnTo>
                  <a:pt x="10683" y="527388"/>
                </a:lnTo>
                <a:lnTo>
                  <a:pt x="23583" y="573711"/>
                </a:lnTo>
                <a:lnTo>
                  <a:pt x="41116" y="617693"/>
                </a:lnTo>
                <a:lnTo>
                  <a:pt x="62981" y="659012"/>
                </a:lnTo>
                <a:lnTo>
                  <a:pt x="88874" y="697347"/>
                </a:lnTo>
                <a:lnTo>
                  <a:pt x="118491" y="732377"/>
                </a:lnTo>
                <a:lnTo>
                  <a:pt x="151529" y="763779"/>
                </a:lnTo>
                <a:lnTo>
                  <a:pt x="187685" y="791232"/>
                </a:lnTo>
                <a:lnTo>
                  <a:pt x="226656" y="814415"/>
                </a:lnTo>
                <a:lnTo>
                  <a:pt x="268138" y="833006"/>
                </a:lnTo>
                <a:lnTo>
                  <a:pt x="311829" y="846684"/>
                </a:lnTo>
                <a:lnTo>
                  <a:pt x="357424" y="855126"/>
                </a:lnTo>
                <a:lnTo>
                  <a:pt x="404621" y="858011"/>
                </a:lnTo>
                <a:lnTo>
                  <a:pt x="451819" y="855126"/>
                </a:lnTo>
                <a:lnTo>
                  <a:pt x="497414" y="846684"/>
                </a:lnTo>
                <a:lnTo>
                  <a:pt x="541105" y="833006"/>
                </a:lnTo>
                <a:lnTo>
                  <a:pt x="582587" y="814415"/>
                </a:lnTo>
                <a:lnTo>
                  <a:pt x="621558" y="791232"/>
                </a:lnTo>
                <a:lnTo>
                  <a:pt x="657714" y="763779"/>
                </a:lnTo>
                <a:lnTo>
                  <a:pt x="690752" y="732377"/>
                </a:lnTo>
                <a:lnTo>
                  <a:pt x="720369" y="697347"/>
                </a:lnTo>
                <a:lnTo>
                  <a:pt x="746262" y="659012"/>
                </a:lnTo>
                <a:lnTo>
                  <a:pt x="768127" y="617693"/>
                </a:lnTo>
                <a:lnTo>
                  <a:pt x="785660" y="573711"/>
                </a:lnTo>
                <a:lnTo>
                  <a:pt x="798560" y="527388"/>
                </a:lnTo>
                <a:lnTo>
                  <a:pt x="806522" y="479046"/>
                </a:lnTo>
                <a:lnTo>
                  <a:pt x="809244" y="429005"/>
                </a:lnTo>
                <a:lnTo>
                  <a:pt x="806522" y="378965"/>
                </a:lnTo>
                <a:lnTo>
                  <a:pt x="798560" y="330623"/>
                </a:lnTo>
                <a:lnTo>
                  <a:pt x="785660" y="284300"/>
                </a:lnTo>
                <a:lnTo>
                  <a:pt x="768127" y="240318"/>
                </a:lnTo>
                <a:lnTo>
                  <a:pt x="746262" y="198999"/>
                </a:lnTo>
                <a:lnTo>
                  <a:pt x="720369" y="160664"/>
                </a:lnTo>
                <a:lnTo>
                  <a:pt x="690753" y="125634"/>
                </a:lnTo>
                <a:lnTo>
                  <a:pt x="657714" y="94232"/>
                </a:lnTo>
                <a:lnTo>
                  <a:pt x="621558" y="66779"/>
                </a:lnTo>
                <a:lnTo>
                  <a:pt x="582587" y="43596"/>
                </a:lnTo>
                <a:lnTo>
                  <a:pt x="541105" y="25005"/>
                </a:lnTo>
                <a:lnTo>
                  <a:pt x="497414" y="11327"/>
                </a:lnTo>
                <a:lnTo>
                  <a:pt x="451819" y="2885"/>
                </a:lnTo>
                <a:lnTo>
                  <a:pt x="404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1" name="object 31"/>
          <p:cNvSpPr/>
          <p:nvPr/>
        </p:nvSpPr>
        <p:spPr>
          <a:xfrm>
            <a:off x="4817269" y="3556467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19">
                <a:moveTo>
                  <a:pt x="0" y="429005"/>
                </a:moveTo>
                <a:lnTo>
                  <a:pt x="2721" y="378965"/>
                </a:lnTo>
                <a:lnTo>
                  <a:pt x="10683" y="330623"/>
                </a:lnTo>
                <a:lnTo>
                  <a:pt x="23583" y="284300"/>
                </a:lnTo>
                <a:lnTo>
                  <a:pt x="41116" y="240318"/>
                </a:lnTo>
                <a:lnTo>
                  <a:pt x="62981" y="198999"/>
                </a:lnTo>
                <a:lnTo>
                  <a:pt x="88874" y="160664"/>
                </a:lnTo>
                <a:lnTo>
                  <a:pt x="118491" y="125634"/>
                </a:lnTo>
                <a:lnTo>
                  <a:pt x="151529" y="94232"/>
                </a:lnTo>
                <a:lnTo>
                  <a:pt x="187685" y="66779"/>
                </a:lnTo>
                <a:lnTo>
                  <a:pt x="226656" y="43596"/>
                </a:lnTo>
                <a:lnTo>
                  <a:pt x="268138" y="25005"/>
                </a:lnTo>
                <a:lnTo>
                  <a:pt x="311829" y="11327"/>
                </a:lnTo>
                <a:lnTo>
                  <a:pt x="357424" y="2885"/>
                </a:lnTo>
                <a:lnTo>
                  <a:pt x="404621" y="0"/>
                </a:lnTo>
                <a:lnTo>
                  <a:pt x="451819" y="2885"/>
                </a:lnTo>
                <a:lnTo>
                  <a:pt x="497414" y="11327"/>
                </a:lnTo>
                <a:lnTo>
                  <a:pt x="541105" y="25005"/>
                </a:lnTo>
                <a:lnTo>
                  <a:pt x="582587" y="43596"/>
                </a:lnTo>
                <a:lnTo>
                  <a:pt x="621558" y="66779"/>
                </a:lnTo>
                <a:lnTo>
                  <a:pt x="657714" y="94232"/>
                </a:lnTo>
                <a:lnTo>
                  <a:pt x="690753" y="125634"/>
                </a:lnTo>
                <a:lnTo>
                  <a:pt x="720369" y="160664"/>
                </a:lnTo>
                <a:lnTo>
                  <a:pt x="746262" y="198999"/>
                </a:lnTo>
                <a:lnTo>
                  <a:pt x="768127" y="240318"/>
                </a:lnTo>
                <a:lnTo>
                  <a:pt x="785660" y="284300"/>
                </a:lnTo>
                <a:lnTo>
                  <a:pt x="798560" y="330623"/>
                </a:lnTo>
                <a:lnTo>
                  <a:pt x="806522" y="378965"/>
                </a:lnTo>
                <a:lnTo>
                  <a:pt x="809244" y="429005"/>
                </a:lnTo>
                <a:lnTo>
                  <a:pt x="806522" y="479046"/>
                </a:lnTo>
                <a:lnTo>
                  <a:pt x="798560" y="527388"/>
                </a:lnTo>
                <a:lnTo>
                  <a:pt x="785660" y="573711"/>
                </a:lnTo>
                <a:lnTo>
                  <a:pt x="768127" y="617693"/>
                </a:lnTo>
                <a:lnTo>
                  <a:pt x="746262" y="659012"/>
                </a:lnTo>
                <a:lnTo>
                  <a:pt x="720369" y="697347"/>
                </a:lnTo>
                <a:lnTo>
                  <a:pt x="690752" y="732377"/>
                </a:lnTo>
                <a:lnTo>
                  <a:pt x="657714" y="763779"/>
                </a:lnTo>
                <a:lnTo>
                  <a:pt x="621558" y="791232"/>
                </a:lnTo>
                <a:lnTo>
                  <a:pt x="582587" y="814415"/>
                </a:lnTo>
                <a:lnTo>
                  <a:pt x="541105" y="833006"/>
                </a:lnTo>
                <a:lnTo>
                  <a:pt x="497414" y="846684"/>
                </a:lnTo>
                <a:lnTo>
                  <a:pt x="451819" y="855126"/>
                </a:lnTo>
                <a:lnTo>
                  <a:pt x="404621" y="858011"/>
                </a:lnTo>
                <a:lnTo>
                  <a:pt x="357424" y="855126"/>
                </a:lnTo>
                <a:lnTo>
                  <a:pt x="311829" y="846684"/>
                </a:lnTo>
                <a:lnTo>
                  <a:pt x="268138" y="833006"/>
                </a:lnTo>
                <a:lnTo>
                  <a:pt x="226656" y="814415"/>
                </a:lnTo>
                <a:lnTo>
                  <a:pt x="187685" y="791232"/>
                </a:lnTo>
                <a:lnTo>
                  <a:pt x="151529" y="763779"/>
                </a:lnTo>
                <a:lnTo>
                  <a:pt x="118491" y="732377"/>
                </a:lnTo>
                <a:lnTo>
                  <a:pt x="88874" y="697347"/>
                </a:lnTo>
                <a:lnTo>
                  <a:pt x="62981" y="659012"/>
                </a:lnTo>
                <a:lnTo>
                  <a:pt x="41116" y="617693"/>
                </a:lnTo>
                <a:lnTo>
                  <a:pt x="23583" y="573711"/>
                </a:lnTo>
                <a:lnTo>
                  <a:pt x="10683" y="527388"/>
                </a:lnTo>
                <a:lnTo>
                  <a:pt x="2721" y="479046"/>
                </a:lnTo>
                <a:lnTo>
                  <a:pt x="0" y="429005"/>
                </a:lnTo>
                <a:close/>
              </a:path>
            </a:pathLst>
          </a:custGeom>
          <a:ln w="12192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2" name="object 32"/>
          <p:cNvSpPr txBox="1"/>
          <p:nvPr/>
        </p:nvSpPr>
        <p:spPr>
          <a:xfrm>
            <a:off x="4805461" y="4031119"/>
            <a:ext cx="1241868" cy="296232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>
              <a:spcBef>
                <a:spcPts val="150"/>
              </a:spcBef>
            </a:pPr>
            <a:r>
              <a:rPr sz="1800" b="1" spc="-127" dirty="0">
                <a:latin typeface="Arial"/>
                <a:cs typeface="Arial"/>
              </a:rPr>
              <a:t>Dunia</a:t>
            </a:r>
            <a:r>
              <a:rPr sz="1800" b="1" spc="-157" dirty="0">
                <a:latin typeface="Arial"/>
                <a:cs typeface="Arial"/>
              </a:rPr>
              <a:t> Usaha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580559" y="3341616"/>
            <a:ext cx="1211392" cy="1286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4" name="object 34"/>
          <p:cNvSpPr/>
          <p:nvPr/>
        </p:nvSpPr>
        <p:spPr>
          <a:xfrm>
            <a:off x="9580559" y="3341617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0" y="429006"/>
                </a:moveTo>
                <a:lnTo>
                  <a:pt x="2717" y="378965"/>
                </a:lnTo>
                <a:lnTo>
                  <a:pt x="10667" y="330623"/>
                </a:lnTo>
                <a:lnTo>
                  <a:pt x="23548" y="284300"/>
                </a:lnTo>
                <a:lnTo>
                  <a:pt x="41054" y="240318"/>
                </a:lnTo>
                <a:lnTo>
                  <a:pt x="62884" y="198999"/>
                </a:lnTo>
                <a:lnTo>
                  <a:pt x="88734" y="160664"/>
                </a:lnTo>
                <a:lnTo>
                  <a:pt x="118300" y="125634"/>
                </a:lnTo>
                <a:lnTo>
                  <a:pt x="151280" y="94232"/>
                </a:lnTo>
                <a:lnTo>
                  <a:pt x="187370" y="66779"/>
                </a:lnTo>
                <a:lnTo>
                  <a:pt x="226267" y="43596"/>
                </a:lnTo>
                <a:lnTo>
                  <a:pt x="267668" y="25005"/>
                </a:lnTo>
                <a:lnTo>
                  <a:pt x="311269" y="11327"/>
                </a:lnTo>
                <a:lnTo>
                  <a:pt x="356767" y="2885"/>
                </a:lnTo>
                <a:lnTo>
                  <a:pt x="403860" y="0"/>
                </a:lnTo>
                <a:lnTo>
                  <a:pt x="450952" y="2885"/>
                </a:lnTo>
                <a:lnTo>
                  <a:pt x="496450" y="11327"/>
                </a:lnTo>
                <a:lnTo>
                  <a:pt x="540051" y="25005"/>
                </a:lnTo>
                <a:lnTo>
                  <a:pt x="581452" y="43596"/>
                </a:lnTo>
                <a:lnTo>
                  <a:pt x="620349" y="66779"/>
                </a:lnTo>
                <a:lnTo>
                  <a:pt x="656439" y="94232"/>
                </a:lnTo>
                <a:lnTo>
                  <a:pt x="689419" y="125634"/>
                </a:lnTo>
                <a:lnTo>
                  <a:pt x="718985" y="160664"/>
                </a:lnTo>
                <a:lnTo>
                  <a:pt x="744835" y="198999"/>
                </a:lnTo>
                <a:lnTo>
                  <a:pt x="766665" y="240318"/>
                </a:lnTo>
                <a:lnTo>
                  <a:pt x="784171" y="284300"/>
                </a:lnTo>
                <a:lnTo>
                  <a:pt x="797052" y="330623"/>
                </a:lnTo>
                <a:lnTo>
                  <a:pt x="805002" y="378965"/>
                </a:lnTo>
                <a:lnTo>
                  <a:pt x="807719" y="429006"/>
                </a:lnTo>
                <a:lnTo>
                  <a:pt x="805002" y="479046"/>
                </a:lnTo>
                <a:lnTo>
                  <a:pt x="797051" y="527388"/>
                </a:lnTo>
                <a:lnTo>
                  <a:pt x="784171" y="573711"/>
                </a:lnTo>
                <a:lnTo>
                  <a:pt x="766665" y="617693"/>
                </a:lnTo>
                <a:lnTo>
                  <a:pt x="744835" y="659012"/>
                </a:lnTo>
                <a:lnTo>
                  <a:pt x="718985" y="697347"/>
                </a:lnTo>
                <a:lnTo>
                  <a:pt x="689419" y="732377"/>
                </a:lnTo>
                <a:lnTo>
                  <a:pt x="656439" y="763779"/>
                </a:lnTo>
                <a:lnTo>
                  <a:pt x="620349" y="791232"/>
                </a:lnTo>
                <a:lnTo>
                  <a:pt x="581452" y="814415"/>
                </a:lnTo>
                <a:lnTo>
                  <a:pt x="540051" y="833006"/>
                </a:lnTo>
                <a:lnTo>
                  <a:pt x="496450" y="846684"/>
                </a:lnTo>
                <a:lnTo>
                  <a:pt x="450952" y="855126"/>
                </a:lnTo>
                <a:lnTo>
                  <a:pt x="403860" y="858012"/>
                </a:lnTo>
                <a:lnTo>
                  <a:pt x="356767" y="855126"/>
                </a:lnTo>
                <a:lnTo>
                  <a:pt x="311269" y="846684"/>
                </a:lnTo>
                <a:lnTo>
                  <a:pt x="267668" y="833006"/>
                </a:lnTo>
                <a:lnTo>
                  <a:pt x="226267" y="814415"/>
                </a:lnTo>
                <a:lnTo>
                  <a:pt x="187370" y="791232"/>
                </a:lnTo>
                <a:lnTo>
                  <a:pt x="151280" y="763779"/>
                </a:lnTo>
                <a:lnTo>
                  <a:pt x="118300" y="732377"/>
                </a:lnTo>
                <a:lnTo>
                  <a:pt x="88734" y="697347"/>
                </a:lnTo>
                <a:lnTo>
                  <a:pt x="62884" y="659012"/>
                </a:lnTo>
                <a:lnTo>
                  <a:pt x="41054" y="617693"/>
                </a:lnTo>
                <a:lnTo>
                  <a:pt x="23548" y="573711"/>
                </a:lnTo>
                <a:lnTo>
                  <a:pt x="10668" y="527388"/>
                </a:lnTo>
                <a:lnTo>
                  <a:pt x="2717" y="479046"/>
                </a:lnTo>
                <a:lnTo>
                  <a:pt x="0" y="429006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5" name="object 35"/>
          <p:cNvSpPr txBox="1"/>
          <p:nvPr/>
        </p:nvSpPr>
        <p:spPr>
          <a:xfrm>
            <a:off x="9507989" y="3441422"/>
            <a:ext cx="1362817" cy="1057979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5236" marR="228570" indent="42857" algn="ctr">
              <a:spcBef>
                <a:spcPts val="150"/>
              </a:spcBef>
            </a:pPr>
            <a:r>
              <a:rPr sz="1350" b="1" spc="-120" dirty="0">
                <a:latin typeface="Arial"/>
                <a:cs typeface="Arial"/>
              </a:rPr>
              <a:t>Sinkronisasi  </a:t>
            </a:r>
            <a:r>
              <a:rPr sz="1350" b="1" spc="-150" dirty="0">
                <a:latin typeface="Arial"/>
                <a:cs typeface="Arial"/>
              </a:rPr>
              <a:t>P</a:t>
            </a:r>
            <a:r>
              <a:rPr sz="1350" b="1" spc="-120" dirty="0">
                <a:latin typeface="Arial"/>
                <a:cs typeface="Arial"/>
              </a:rPr>
              <a:t>e</a:t>
            </a:r>
            <a:r>
              <a:rPr sz="1350" b="1" spc="-52" dirty="0">
                <a:latin typeface="Arial"/>
                <a:cs typeface="Arial"/>
              </a:rPr>
              <a:t>r</a:t>
            </a:r>
            <a:r>
              <a:rPr sz="1350" b="1" spc="-75" dirty="0">
                <a:latin typeface="Arial"/>
                <a:cs typeface="Arial"/>
              </a:rPr>
              <a:t>e</a:t>
            </a:r>
            <a:r>
              <a:rPr sz="1350" b="1" spc="-112" dirty="0">
                <a:latin typeface="Arial"/>
                <a:cs typeface="Arial"/>
              </a:rPr>
              <a:t>n</a:t>
            </a:r>
            <a:r>
              <a:rPr sz="1350" b="1" spc="-195" dirty="0">
                <a:latin typeface="Arial"/>
                <a:cs typeface="Arial"/>
              </a:rPr>
              <a:t>c</a:t>
            </a:r>
            <a:r>
              <a:rPr sz="1350" b="1" spc="-90" dirty="0">
                <a:latin typeface="Arial"/>
                <a:cs typeface="Arial"/>
              </a:rPr>
              <a:t>a</a:t>
            </a:r>
            <a:r>
              <a:rPr sz="1350" b="1" spc="-105" dirty="0">
                <a:latin typeface="Arial"/>
                <a:cs typeface="Arial"/>
              </a:rPr>
              <a:t>n</a:t>
            </a:r>
            <a:r>
              <a:rPr sz="1350" b="1" spc="-90" dirty="0">
                <a:latin typeface="Arial"/>
                <a:cs typeface="Arial"/>
              </a:rPr>
              <a:t>aan</a:t>
            </a:r>
            <a:endParaRPr sz="1350">
              <a:latin typeface="Arial"/>
              <a:cs typeface="Arial"/>
            </a:endParaRPr>
          </a:p>
          <a:p>
            <a:pPr marL="19047" marR="7619" algn="ctr"/>
            <a:r>
              <a:rPr sz="1350" b="1" spc="-97" dirty="0">
                <a:latin typeface="Arial"/>
                <a:cs typeface="Arial"/>
              </a:rPr>
              <a:t>dan</a:t>
            </a:r>
            <a:r>
              <a:rPr sz="1350" b="1" spc="-180" dirty="0">
                <a:latin typeface="Arial"/>
                <a:cs typeface="Arial"/>
              </a:rPr>
              <a:t> </a:t>
            </a:r>
            <a:r>
              <a:rPr sz="1350" b="1" spc="-120" dirty="0">
                <a:latin typeface="Arial"/>
                <a:cs typeface="Arial"/>
              </a:rPr>
              <a:t>Penganggaran  Pembangunan  </a:t>
            </a:r>
            <a:r>
              <a:rPr sz="1350" b="1" spc="-105" dirty="0">
                <a:latin typeface="Arial"/>
                <a:cs typeface="Arial"/>
              </a:rPr>
              <a:t>Nasional</a:t>
            </a:r>
            <a:endParaRPr sz="13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060602" y="2647541"/>
            <a:ext cx="4034167" cy="3066577"/>
          </a:xfrm>
          <a:custGeom>
            <a:avLst/>
            <a:gdLst/>
            <a:ahLst/>
            <a:cxnLst/>
            <a:rect l="l" t="t" r="r" b="b"/>
            <a:pathLst>
              <a:path w="2689859" h="2044700">
                <a:moveTo>
                  <a:pt x="1557895" y="2032000"/>
                </a:moveTo>
                <a:lnTo>
                  <a:pt x="1131964" y="2032000"/>
                </a:lnTo>
                <a:lnTo>
                  <a:pt x="1184312" y="2044700"/>
                </a:lnTo>
                <a:lnTo>
                  <a:pt x="1505547" y="2044700"/>
                </a:lnTo>
                <a:lnTo>
                  <a:pt x="1557895" y="2032000"/>
                </a:lnTo>
                <a:close/>
              </a:path>
              <a:path w="2689859" h="2044700">
                <a:moveTo>
                  <a:pt x="1710798" y="2006600"/>
                </a:moveTo>
                <a:lnTo>
                  <a:pt x="979061" y="2006600"/>
                </a:lnTo>
                <a:lnTo>
                  <a:pt x="1080280" y="2032000"/>
                </a:lnTo>
                <a:lnTo>
                  <a:pt x="1609579" y="2032000"/>
                </a:lnTo>
                <a:lnTo>
                  <a:pt x="1710798" y="2006600"/>
                </a:lnTo>
                <a:close/>
              </a:path>
              <a:path w="2689859" h="2044700">
                <a:moveTo>
                  <a:pt x="1609579" y="12700"/>
                </a:moveTo>
                <a:lnTo>
                  <a:pt x="1080280" y="12700"/>
                </a:lnTo>
                <a:lnTo>
                  <a:pt x="929606" y="50800"/>
                </a:lnTo>
                <a:lnTo>
                  <a:pt x="740425" y="101600"/>
                </a:lnTo>
                <a:lnTo>
                  <a:pt x="695490" y="127000"/>
                </a:lnTo>
                <a:lnTo>
                  <a:pt x="651580" y="139700"/>
                </a:lnTo>
                <a:lnTo>
                  <a:pt x="608734" y="165100"/>
                </a:lnTo>
                <a:lnTo>
                  <a:pt x="566993" y="190500"/>
                </a:lnTo>
                <a:lnTo>
                  <a:pt x="526396" y="203200"/>
                </a:lnTo>
                <a:lnTo>
                  <a:pt x="486985" y="228600"/>
                </a:lnTo>
                <a:lnTo>
                  <a:pt x="448799" y="254000"/>
                </a:lnTo>
                <a:lnTo>
                  <a:pt x="411879" y="279400"/>
                </a:lnTo>
                <a:lnTo>
                  <a:pt x="376264" y="317500"/>
                </a:lnTo>
                <a:lnTo>
                  <a:pt x="341995" y="342900"/>
                </a:lnTo>
                <a:lnTo>
                  <a:pt x="309112" y="368300"/>
                </a:lnTo>
                <a:lnTo>
                  <a:pt x="277655" y="393700"/>
                </a:lnTo>
                <a:lnTo>
                  <a:pt x="247664" y="431800"/>
                </a:lnTo>
                <a:lnTo>
                  <a:pt x="219180" y="457200"/>
                </a:lnTo>
                <a:lnTo>
                  <a:pt x="192242" y="495300"/>
                </a:lnTo>
                <a:lnTo>
                  <a:pt x="166891" y="533400"/>
                </a:lnTo>
                <a:lnTo>
                  <a:pt x="143167" y="558800"/>
                </a:lnTo>
                <a:lnTo>
                  <a:pt x="121110" y="596900"/>
                </a:lnTo>
                <a:lnTo>
                  <a:pt x="100760" y="635000"/>
                </a:lnTo>
                <a:lnTo>
                  <a:pt x="82158" y="673100"/>
                </a:lnTo>
                <a:lnTo>
                  <a:pt x="65343" y="711200"/>
                </a:lnTo>
                <a:lnTo>
                  <a:pt x="50356" y="749300"/>
                </a:lnTo>
                <a:lnTo>
                  <a:pt x="37237" y="787400"/>
                </a:lnTo>
                <a:lnTo>
                  <a:pt x="26026" y="825500"/>
                </a:lnTo>
                <a:lnTo>
                  <a:pt x="16764" y="863600"/>
                </a:lnTo>
                <a:lnTo>
                  <a:pt x="9490" y="901700"/>
                </a:lnTo>
                <a:lnTo>
                  <a:pt x="4244" y="939800"/>
                </a:lnTo>
                <a:lnTo>
                  <a:pt x="1067" y="977900"/>
                </a:lnTo>
                <a:lnTo>
                  <a:pt x="0" y="1028700"/>
                </a:lnTo>
                <a:lnTo>
                  <a:pt x="1067" y="1066800"/>
                </a:lnTo>
                <a:lnTo>
                  <a:pt x="4244" y="1104900"/>
                </a:lnTo>
                <a:lnTo>
                  <a:pt x="9490" y="1143000"/>
                </a:lnTo>
                <a:lnTo>
                  <a:pt x="16764" y="1181100"/>
                </a:lnTo>
                <a:lnTo>
                  <a:pt x="26026" y="1231900"/>
                </a:lnTo>
                <a:lnTo>
                  <a:pt x="37237" y="1270000"/>
                </a:lnTo>
                <a:lnTo>
                  <a:pt x="50356" y="1308100"/>
                </a:lnTo>
                <a:lnTo>
                  <a:pt x="65343" y="1346200"/>
                </a:lnTo>
                <a:lnTo>
                  <a:pt x="82158" y="1384300"/>
                </a:lnTo>
                <a:lnTo>
                  <a:pt x="100760" y="1409700"/>
                </a:lnTo>
                <a:lnTo>
                  <a:pt x="121110" y="1447800"/>
                </a:lnTo>
                <a:lnTo>
                  <a:pt x="143167" y="1485900"/>
                </a:lnTo>
                <a:lnTo>
                  <a:pt x="166891" y="1524000"/>
                </a:lnTo>
                <a:lnTo>
                  <a:pt x="192242" y="1549400"/>
                </a:lnTo>
                <a:lnTo>
                  <a:pt x="219180" y="1587500"/>
                </a:lnTo>
                <a:lnTo>
                  <a:pt x="247664" y="1612900"/>
                </a:lnTo>
                <a:lnTo>
                  <a:pt x="277655" y="1651000"/>
                </a:lnTo>
                <a:lnTo>
                  <a:pt x="309112" y="1676400"/>
                </a:lnTo>
                <a:lnTo>
                  <a:pt x="341995" y="1714500"/>
                </a:lnTo>
                <a:lnTo>
                  <a:pt x="376264" y="1739900"/>
                </a:lnTo>
                <a:lnTo>
                  <a:pt x="411879" y="1765300"/>
                </a:lnTo>
                <a:lnTo>
                  <a:pt x="448799" y="1790700"/>
                </a:lnTo>
                <a:lnTo>
                  <a:pt x="486985" y="1816100"/>
                </a:lnTo>
                <a:lnTo>
                  <a:pt x="526396" y="1841500"/>
                </a:lnTo>
                <a:lnTo>
                  <a:pt x="566993" y="1866900"/>
                </a:lnTo>
                <a:lnTo>
                  <a:pt x="608734" y="1879600"/>
                </a:lnTo>
                <a:lnTo>
                  <a:pt x="651580" y="1905000"/>
                </a:lnTo>
                <a:lnTo>
                  <a:pt x="695490" y="1917700"/>
                </a:lnTo>
                <a:lnTo>
                  <a:pt x="740425" y="1943100"/>
                </a:lnTo>
                <a:lnTo>
                  <a:pt x="833208" y="1968500"/>
                </a:lnTo>
                <a:lnTo>
                  <a:pt x="880975" y="1993900"/>
                </a:lnTo>
                <a:lnTo>
                  <a:pt x="929606" y="2006600"/>
                </a:lnTo>
                <a:lnTo>
                  <a:pt x="1760253" y="2006600"/>
                </a:lnTo>
                <a:lnTo>
                  <a:pt x="1808884" y="1993900"/>
                </a:lnTo>
                <a:lnTo>
                  <a:pt x="1856651" y="1968500"/>
                </a:lnTo>
                <a:lnTo>
                  <a:pt x="1949434" y="1943100"/>
                </a:lnTo>
                <a:lnTo>
                  <a:pt x="1994369" y="1917700"/>
                </a:lnTo>
                <a:lnTo>
                  <a:pt x="1234563" y="1917700"/>
                </a:lnTo>
                <a:lnTo>
                  <a:pt x="1180393" y="1905000"/>
                </a:lnTo>
                <a:lnTo>
                  <a:pt x="1126971" y="1905000"/>
                </a:lnTo>
                <a:lnTo>
                  <a:pt x="1074350" y="1892300"/>
                </a:lnTo>
                <a:lnTo>
                  <a:pt x="1022583" y="1892300"/>
                </a:lnTo>
                <a:lnTo>
                  <a:pt x="872944" y="1854200"/>
                </a:lnTo>
                <a:lnTo>
                  <a:pt x="825130" y="1828800"/>
                </a:lnTo>
                <a:lnTo>
                  <a:pt x="778438" y="1816100"/>
                </a:lnTo>
                <a:lnTo>
                  <a:pt x="732921" y="1790700"/>
                </a:lnTo>
                <a:lnTo>
                  <a:pt x="688634" y="1778000"/>
                </a:lnTo>
                <a:lnTo>
                  <a:pt x="645629" y="1752600"/>
                </a:lnTo>
                <a:lnTo>
                  <a:pt x="603960" y="1727200"/>
                </a:lnTo>
                <a:lnTo>
                  <a:pt x="563681" y="1714500"/>
                </a:lnTo>
                <a:lnTo>
                  <a:pt x="524844" y="1689100"/>
                </a:lnTo>
                <a:lnTo>
                  <a:pt x="487505" y="1651000"/>
                </a:lnTo>
                <a:lnTo>
                  <a:pt x="451716" y="1625600"/>
                </a:lnTo>
                <a:lnTo>
                  <a:pt x="417530" y="1600200"/>
                </a:lnTo>
                <a:lnTo>
                  <a:pt x="385001" y="1574800"/>
                </a:lnTo>
                <a:lnTo>
                  <a:pt x="354184" y="1536700"/>
                </a:lnTo>
                <a:lnTo>
                  <a:pt x="325130" y="1511300"/>
                </a:lnTo>
                <a:lnTo>
                  <a:pt x="297894" y="1473200"/>
                </a:lnTo>
                <a:lnTo>
                  <a:pt x="272530" y="1447800"/>
                </a:lnTo>
                <a:lnTo>
                  <a:pt x="249090" y="1409700"/>
                </a:lnTo>
                <a:lnTo>
                  <a:pt x="227629" y="1371600"/>
                </a:lnTo>
                <a:lnTo>
                  <a:pt x="208200" y="1333500"/>
                </a:lnTo>
                <a:lnTo>
                  <a:pt x="190856" y="1295400"/>
                </a:lnTo>
                <a:lnTo>
                  <a:pt x="175650" y="1257300"/>
                </a:lnTo>
                <a:lnTo>
                  <a:pt x="162638" y="1219200"/>
                </a:lnTo>
                <a:lnTo>
                  <a:pt x="151871" y="1181100"/>
                </a:lnTo>
                <a:lnTo>
                  <a:pt x="143404" y="1143000"/>
                </a:lnTo>
                <a:lnTo>
                  <a:pt x="137289" y="1104900"/>
                </a:lnTo>
                <a:lnTo>
                  <a:pt x="133581" y="1066800"/>
                </a:lnTo>
                <a:lnTo>
                  <a:pt x="132334" y="1028700"/>
                </a:lnTo>
                <a:lnTo>
                  <a:pt x="133581" y="977900"/>
                </a:lnTo>
                <a:lnTo>
                  <a:pt x="137289" y="939800"/>
                </a:lnTo>
                <a:lnTo>
                  <a:pt x="143404" y="901700"/>
                </a:lnTo>
                <a:lnTo>
                  <a:pt x="151871" y="863600"/>
                </a:lnTo>
                <a:lnTo>
                  <a:pt x="162638" y="825500"/>
                </a:lnTo>
                <a:lnTo>
                  <a:pt x="175650" y="787400"/>
                </a:lnTo>
                <a:lnTo>
                  <a:pt x="190856" y="749300"/>
                </a:lnTo>
                <a:lnTo>
                  <a:pt x="208200" y="711200"/>
                </a:lnTo>
                <a:lnTo>
                  <a:pt x="227629" y="673100"/>
                </a:lnTo>
                <a:lnTo>
                  <a:pt x="249090" y="635000"/>
                </a:lnTo>
                <a:lnTo>
                  <a:pt x="272530" y="609600"/>
                </a:lnTo>
                <a:lnTo>
                  <a:pt x="297894" y="571500"/>
                </a:lnTo>
                <a:lnTo>
                  <a:pt x="325130" y="533400"/>
                </a:lnTo>
                <a:lnTo>
                  <a:pt x="354184" y="508000"/>
                </a:lnTo>
                <a:lnTo>
                  <a:pt x="385001" y="482600"/>
                </a:lnTo>
                <a:lnTo>
                  <a:pt x="417530" y="444500"/>
                </a:lnTo>
                <a:lnTo>
                  <a:pt x="451716" y="419100"/>
                </a:lnTo>
                <a:lnTo>
                  <a:pt x="487505" y="393700"/>
                </a:lnTo>
                <a:lnTo>
                  <a:pt x="524844" y="368300"/>
                </a:lnTo>
                <a:lnTo>
                  <a:pt x="563681" y="342900"/>
                </a:lnTo>
                <a:lnTo>
                  <a:pt x="603960" y="317500"/>
                </a:lnTo>
                <a:lnTo>
                  <a:pt x="645629" y="292100"/>
                </a:lnTo>
                <a:lnTo>
                  <a:pt x="688634" y="266700"/>
                </a:lnTo>
                <a:lnTo>
                  <a:pt x="732921" y="254000"/>
                </a:lnTo>
                <a:lnTo>
                  <a:pt x="778438" y="228600"/>
                </a:lnTo>
                <a:lnTo>
                  <a:pt x="921826" y="190500"/>
                </a:lnTo>
                <a:lnTo>
                  <a:pt x="1126971" y="139700"/>
                </a:lnTo>
                <a:lnTo>
                  <a:pt x="1180393" y="139700"/>
                </a:lnTo>
                <a:lnTo>
                  <a:pt x="1234563" y="127000"/>
                </a:lnTo>
                <a:lnTo>
                  <a:pt x="1994369" y="127000"/>
                </a:lnTo>
                <a:lnTo>
                  <a:pt x="1949434" y="101600"/>
                </a:lnTo>
                <a:lnTo>
                  <a:pt x="1760253" y="50800"/>
                </a:lnTo>
                <a:lnTo>
                  <a:pt x="1609579" y="12700"/>
                </a:lnTo>
                <a:close/>
              </a:path>
              <a:path w="2689859" h="2044700">
                <a:moveTo>
                  <a:pt x="1994369" y="127000"/>
                </a:moveTo>
                <a:lnTo>
                  <a:pt x="1455296" y="127000"/>
                </a:lnTo>
                <a:lnTo>
                  <a:pt x="1509466" y="139700"/>
                </a:lnTo>
                <a:lnTo>
                  <a:pt x="1562888" y="139700"/>
                </a:lnTo>
                <a:lnTo>
                  <a:pt x="1768033" y="190500"/>
                </a:lnTo>
                <a:lnTo>
                  <a:pt x="1911421" y="228600"/>
                </a:lnTo>
                <a:lnTo>
                  <a:pt x="1956938" y="254000"/>
                </a:lnTo>
                <a:lnTo>
                  <a:pt x="2001225" y="266700"/>
                </a:lnTo>
                <a:lnTo>
                  <a:pt x="2044230" y="292100"/>
                </a:lnTo>
                <a:lnTo>
                  <a:pt x="2085899" y="317500"/>
                </a:lnTo>
                <a:lnTo>
                  <a:pt x="2126178" y="342900"/>
                </a:lnTo>
                <a:lnTo>
                  <a:pt x="2165015" y="368300"/>
                </a:lnTo>
                <a:lnTo>
                  <a:pt x="2202354" y="393700"/>
                </a:lnTo>
                <a:lnTo>
                  <a:pt x="2238143" y="419100"/>
                </a:lnTo>
                <a:lnTo>
                  <a:pt x="2272329" y="444500"/>
                </a:lnTo>
                <a:lnTo>
                  <a:pt x="2304858" y="482600"/>
                </a:lnTo>
                <a:lnTo>
                  <a:pt x="2335675" y="508000"/>
                </a:lnTo>
                <a:lnTo>
                  <a:pt x="2364729" y="533400"/>
                </a:lnTo>
                <a:lnTo>
                  <a:pt x="2391965" y="571500"/>
                </a:lnTo>
                <a:lnTo>
                  <a:pt x="2417329" y="609600"/>
                </a:lnTo>
                <a:lnTo>
                  <a:pt x="2440769" y="635000"/>
                </a:lnTo>
                <a:lnTo>
                  <a:pt x="2462230" y="673100"/>
                </a:lnTo>
                <a:lnTo>
                  <a:pt x="2481659" y="711200"/>
                </a:lnTo>
                <a:lnTo>
                  <a:pt x="2499003" y="749300"/>
                </a:lnTo>
                <a:lnTo>
                  <a:pt x="2514209" y="787400"/>
                </a:lnTo>
                <a:lnTo>
                  <a:pt x="2527221" y="825500"/>
                </a:lnTo>
                <a:lnTo>
                  <a:pt x="2537988" y="863600"/>
                </a:lnTo>
                <a:lnTo>
                  <a:pt x="2546455" y="901700"/>
                </a:lnTo>
                <a:lnTo>
                  <a:pt x="2552570" y="939800"/>
                </a:lnTo>
                <a:lnTo>
                  <a:pt x="2556278" y="977900"/>
                </a:lnTo>
                <a:lnTo>
                  <a:pt x="2557526" y="1028700"/>
                </a:lnTo>
                <a:lnTo>
                  <a:pt x="2556278" y="1066800"/>
                </a:lnTo>
                <a:lnTo>
                  <a:pt x="2552570" y="1104900"/>
                </a:lnTo>
                <a:lnTo>
                  <a:pt x="2546455" y="1143000"/>
                </a:lnTo>
                <a:lnTo>
                  <a:pt x="2537988" y="1181100"/>
                </a:lnTo>
                <a:lnTo>
                  <a:pt x="2527221" y="1219200"/>
                </a:lnTo>
                <a:lnTo>
                  <a:pt x="2514209" y="1257300"/>
                </a:lnTo>
                <a:lnTo>
                  <a:pt x="2499003" y="1295400"/>
                </a:lnTo>
                <a:lnTo>
                  <a:pt x="2481659" y="1333500"/>
                </a:lnTo>
                <a:lnTo>
                  <a:pt x="2462230" y="1371600"/>
                </a:lnTo>
                <a:lnTo>
                  <a:pt x="2440769" y="1409700"/>
                </a:lnTo>
                <a:lnTo>
                  <a:pt x="2417329" y="1447800"/>
                </a:lnTo>
                <a:lnTo>
                  <a:pt x="2391965" y="1473200"/>
                </a:lnTo>
                <a:lnTo>
                  <a:pt x="2364729" y="1511300"/>
                </a:lnTo>
                <a:lnTo>
                  <a:pt x="2335675" y="1536700"/>
                </a:lnTo>
                <a:lnTo>
                  <a:pt x="2304858" y="1574800"/>
                </a:lnTo>
                <a:lnTo>
                  <a:pt x="2272329" y="1600200"/>
                </a:lnTo>
                <a:lnTo>
                  <a:pt x="2238143" y="1625600"/>
                </a:lnTo>
                <a:lnTo>
                  <a:pt x="2202354" y="1651000"/>
                </a:lnTo>
                <a:lnTo>
                  <a:pt x="2165015" y="1689100"/>
                </a:lnTo>
                <a:lnTo>
                  <a:pt x="2126178" y="1714500"/>
                </a:lnTo>
                <a:lnTo>
                  <a:pt x="2085899" y="1727200"/>
                </a:lnTo>
                <a:lnTo>
                  <a:pt x="2044230" y="1752600"/>
                </a:lnTo>
                <a:lnTo>
                  <a:pt x="2001225" y="1778000"/>
                </a:lnTo>
                <a:lnTo>
                  <a:pt x="1956938" y="1790700"/>
                </a:lnTo>
                <a:lnTo>
                  <a:pt x="1911421" y="1816100"/>
                </a:lnTo>
                <a:lnTo>
                  <a:pt x="1864729" y="1828800"/>
                </a:lnTo>
                <a:lnTo>
                  <a:pt x="1816915" y="1854200"/>
                </a:lnTo>
                <a:lnTo>
                  <a:pt x="1667276" y="1892300"/>
                </a:lnTo>
                <a:lnTo>
                  <a:pt x="1615509" y="1892300"/>
                </a:lnTo>
                <a:lnTo>
                  <a:pt x="1562888" y="1905000"/>
                </a:lnTo>
                <a:lnTo>
                  <a:pt x="1509466" y="1905000"/>
                </a:lnTo>
                <a:lnTo>
                  <a:pt x="1455296" y="1917700"/>
                </a:lnTo>
                <a:lnTo>
                  <a:pt x="1994369" y="1917700"/>
                </a:lnTo>
                <a:lnTo>
                  <a:pt x="2038279" y="1905000"/>
                </a:lnTo>
                <a:lnTo>
                  <a:pt x="2081125" y="1879600"/>
                </a:lnTo>
                <a:lnTo>
                  <a:pt x="2122866" y="1866900"/>
                </a:lnTo>
                <a:lnTo>
                  <a:pt x="2163463" y="1841500"/>
                </a:lnTo>
                <a:lnTo>
                  <a:pt x="2202874" y="1816100"/>
                </a:lnTo>
                <a:lnTo>
                  <a:pt x="2241060" y="1790700"/>
                </a:lnTo>
                <a:lnTo>
                  <a:pt x="2277980" y="1765300"/>
                </a:lnTo>
                <a:lnTo>
                  <a:pt x="2313595" y="1739900"/>
                </a:lnTo>
                <a:lnTo>
                  <a:pt x="2347864" y="1714500"/>
                </a:lnTo>
                <a:lnTo>
                  <a:pt x="2380747" y="1676400"/>
                </a:lnTo>
                <a:lnTo>
                  <a:pt x="2412204" y="1651000"/>
                </a:lnTo>
                <a:lnTo>
                  <a:pt x="2442195" y="1612900"/>
                </a:lnTo>
                <a:lnTo>
                  <a:pt x="2470679" y="1587500"/>
                </a:lnTo>
                <a:lnTo>
                  <a:pt x="2497617" y="1549400"/>
                </a:lnTo>
                <a:lnTo>
                  <a:pt x="2522968" y="1524000"/>
                </a:lnTo>
                <a:lnTo>
                  <a:pt x="2546692" y="1485900"/>
                </a:lnTo>
                <a:lnTo>
                  <a:pt x="2568749" y="1447800"/>
                </a:lnTo>
                <a:lnTo>
                  <a:pt x="2589099" y="1409700"/>
                </a:lnTo>
                <a:lnTo>
                  <a:pt x="2607701" y="1384300"/>
                </a:lnTo>
                <a:lnTo>
                  <a:pt x="2624516" y="1346200"/>
                </a:lnTo>
                <a:lnTo>
                  <a:pt x="2639503" y="1308100"/>
                </a:lnTo>
                <a:lnTo>
                  <a:pt x="2652622" y="1270000"/>
                </a:lnTo>
                <a:lnTo>
                  <a:pt x="2663833" y="1231900"/>
                </a:lnTo>
                <a:lnTo>
                  <a:pt x="2673095" y="1181100"/>
                </a:lnTo>
                <a:lnTo>
                  <a:pt x="2680369" y="1143000"/>
                </a:lnTo>
                <a:lnTo>
                  <a:pt x="2685615" y="1104900"/>
                </a:lnTo>
                <a:lnTo>
                  <a:pt x="2688792" y="1066800"/>
                </a:lnTo>
                <a:lnTo>
                  <a:pt x="2689859" y="1028700"/>
                </a:lnTo>
                <a:lnTo>
                  <a:pt x="2688792" y="977900"/>
                </a:lnTo>
                <a:lnTo>
                  <a:pt x="2685615" y="939800"/>
                </a:lnTo>
                <a:lnTo>
                  <a:pt x="2680369" y="901700"/>
                </a:lnTo>
                <a:lnTo>
                  <a:pt x="2673095" y="863600"/>
                </a:lnTo>
                <a:lnTo>
                  <a:pt x="2663833" y="825500"/>
                </a:lnTo>
                <a:lnTo>
                  <a:pt x="2652622" y="787400"/>
                </a:lnTo>
                <a:lnTo>
                  <a:pt x="2639503" y="749300"/>
                </a:lnTo>
                <a:lnTo>
                  <a:pt x="2624516" y="711200"/>
                </a:lnTo>
                <a:lnTo>
                  <a:pt x="2607701" y="673100"/>
                </a:lnTo>
                <a:lnTo>
                  <a:pt x="2589099" y="635000"/>
                </a:lnTo>
                <a:lnTo>
                  <a:pt x="2568749" y="596900"/>
                </a:lnTo>
                <a:lnTo>
                  <a:pt x="2546692" y="558800"/>
                </a:lnTo>
                <a:lnTo>
                  <a:pt x="2522968" y="533400"/>
                </a:lnTo>
                <a:lnTo>
                  <a:pt x="2497617" y="495300"/>
                </a:lnTo>
                <a:lnTo>
                  <a:pt x="2470679" y="457200"/>
                </a:lnTo>
                <a:lnTo>
                  <a:pt x="2442195" y="431800"/>
                </a:lnTo>
                <a:lnTo>
                  <a:pt x="2412204" y="393700"/>
                </a:lnTo>
                <a:lnTo>
                  <a:pt x="2380747" y="368300"/>
                </a:lnTo>
                <a:lnTo>
                  <a:pt x="2347864" y="342900"/>
                </a:lnTo>
                <a:lnTo>
                  <a:pt x="2313595" y="317500"/>
                </a:lnTo>
                <a:lnTo>
                  <a:pt x="2277980" y="279400"/>
                </a:lnTo>
                <a:lnTo>
                  <a:pt x="2241060" y="254000"/>
                </a:lnTo>
                <a:lnTo>
                  <a:pt x="2202874" y="228600"/>
                </a:lnTo>
                <a:lnTo>
                  <a:pt x="2163463" y="203200"/>
                </a:lnTo>
                <a:lnTo>
                  <a:pt x="2122866" y="190500"/>
                </a:lnTo>
                <a:lnTo>
                  <a:pt x="2081125" y="165100"/>
                </a:lnTo>
                <a:lnTo>
                  <a:pt x="2038279" y="139700"/>
                </a:lnTo>
                <a:lnTo>
                  <a:pt x="1994369" y="127000"/>
                </a:lnTo>
                <a:close/>
              </a:path>
              <a:path w="2689859" h="2044700">
                <a:moveTo>
                  <a:pt x="1505547" y="0"/>
                </a:moveTo>
                <a:lnTo>
                  <a:pt x="1184312" y="0"/>
                </a:lnTo>
                <a:lnTo>
                  <a:pt x="1131964" y="12700"/>
                </a:lnTo>
                <a:lnTo>
                  <a:pt x="1557895" y="12700"/>
                </a:lnTo>
                <a:lnTo>
                  <a:pt x="1505547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7" name="object 37"/>
          <p:cNvSpPr/>
          <p:nvPr/>
        </p:nvSpPr>
        <p:spPr>
          <a:xfrm>
            <a:off x="9740554" y="2130222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403860" y="0"/>
                </a:moveTo>
                <a:lnTo>
                  <a:pt x="356767" y="2885"/>
                </a:lnTo>
                <a:lnTo>
                  <a:pt x="311269" y="11327"/>
                </a:lnTo>
                <a:lnTo>
                  <a:pt x="267668" y="25005"/>
                </a:lnTo>
                <a:lnTo>
                  <a:pt x="226267" y="43596"/>
                </a:lnTo>
                <a:lnTo>
                  <a:pt x="187370" y="66779"/>
                </a:lnTo>
                <a:lnTo>
                  <a:pt x="151280" y="94232"/>
                </a:lnTo>
                <a:lnTo>
                  <a:pt x="118300" y="125634"/>
                </a:lnTo>
                <a:lnTo>
                  <a:pt x="88734" y="160664"/>
                </a:lnTo>
                <a:lnTo>
                  <a:pt x="62884" y="198999"/>
                </a:lnTo>
                <a:lnTo>
                  <a:pt x="41054" y="240318"/>
                </a:lnTo>
                <a:lnTo>
                  <a:pt x="23548" y="284300"/>
                </a:lnTo>
                <a:lnTo>
                  <a:pt x="10667" y="330623"/>
                </a:lnTo>
                <a:lnTo>
                  <a:pt x="2717" y="378965"/>
                </a:lnTo>
                <a:lnTo>
                  <a:pt x="0" y="429006"/>
                </a:lnTo>
                <a:lnTo>
                  <a:pt x="2717" y="479046"/>
                </a:lnTo>
                <a:lnTo>
                  <a:pt x="10667" y="527388"/>
                </a:lnTo>
                <a:lnTo>
                  <a:pt x="23548" y="573711"/>
                </a:lnTo>
                <a:lnTo>
                  <a:pt x="41054" y="617693"/>
                </a:lnTo>
                <a:lnTo>
                  <a:pt x="62884" y="659012"/>
                </a:lnTo>
                <a:lnTo>
                  <a:pt x="88734" y="697347"/>
                </a:lnTo>
                <a:lnTo>
                  <a:pt x="118300" y="732377"/>
                </a:lnTo>
                <a:lnTo>
                  <a:pt x="151280" y="763779"/>
                </a:lnTo>
                <a:lnTo>
                  <a:pt x="187370" y="791232"/>
                </a:lnTo>
                <a:lnTo>
                  <a:pt x="226267" y="814415"/>
                </a:lnTo>
                <a:lnTo>
                  <a:pt x="267668" y="833006"/>
                </a:lnTo>
                <a:lnTo>
                  <a:pt x="311269" y="846684"/>
                </a:lnTo>
                <a:lnTo>
                  <a:pt x="356767" y="855126"/>
                </a:lnTo>
                <a:lnTo>
                  <a:pt x="403860" y="858012"/>
                </a:lnTo>
                <a:lnTo>
                  <a:pt x="450952" y="855126"/>
                </a:lnTo>
                <a:lnTo>
                  <a:pt x="496450" y="846684"/>
                </a:lnTo>
                <a:lnTo>
                  <a:pt x="540051" y="833006"/>
                </a:lnTo>
                <a:lnTo>
                  <a:pt x="581452" y="814415"/>
                </a:lnTo>
                <a:lnTo>
                  <a:pt x="620349" y="791232"/>
                </a:lnTo>
                <a:lnTo>
                  <a:pt x="656439" y="763779"/>
                </a:lnTo>
                <a:lnTo>
                  <a:pt x="689419" y="732377"/>
                </a:lnTo>
                <a:lnTo>
                  <a:pt x="718985" y="697347"/>
                </a:lnTo>
                <a:lnTo>
                  <a:pt x="744835" y="659012"/>
                </a:lnTo>
                <a:lnTo>
                  <a:pt x="766665" y="617693"/>
                </a:lnTo>
                <a:lnTo>
                  <a:pt x="784171" y="573711"/>
                </a:lnTo>
                <a:lnTo>
                  <a:pt x="797051" y="527388"/>
                </a:lnTo>
                <a:lnTo>
                  <a:pt x="805002" y="479046"/>
                </a:lnTo>
                <a:lnTo>
                  <a:pt x="807719" y="429006"/>
                </a:lnTo>
                <a:lnTo>
                  <a:pt x="805002" y="378965"/>
                </a:lnTo>
                <a:lnTo>
                  <a:pt x="797052" y="330623"/>
                </a:lnTo>
                <a:lnTo>
                  <a:pt x="784171" y="284300"/>
                </a:lnTo>
                <a:lnTo>
                  <a:pt x="766665" y="240318"/>
                </a:lnTo>
                <a:lnTo>
                  <a:pt x="744835" y="198999"/>
                </a:lnTo>
                <a:lnTo>
                  <a:pt x="718985" y="160664"/>
                </a:lnTo>
                <a:lnTo>
                  <a:pt x="689419" y="125634"/>
                </a:lnTo>
                <a:lnTo>
                  <a:pt x="656439" y="94232"/>
                </a:lnTo>
                <a:lnTo>
                  <a:pt x="620349" y="66779"/>
                </a:lnTo>
                <a:lnTo>
                  <a:pt x="581452" y="43596"/>
                </a:lnTo>
                <a:lnTo>
                  <a:pt x="540051" y="25005"/>
                </a:lnTo>
                <a:lnTo>
                  <a:pt x="496450" y="11327"/>
                </a:lnTo>
                <a:lnTo>
                  <a:pt x="450952" y="2885"/>
                </a:lnTo>
                <a:lnTo>
                  <a:pt x="403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8" name="object 38"/>
          <p:cNvSpPr/>
          <p:nvPr/>
        </p:nvSpPr>
        <p:spPr>
          <a:xfrm>
            <a:off x="9740554" y="2130222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19">
                <a:moveTo>
                  <a:pt x="0" y="429006"/>
                </a:moveTo>
                <a:lnTo>
                  <a:pt x="2717" y="378965"/>
                </a:lnTo>
                <a:lnTo>
                  <a:pt x="10667" y="330623"/>
                </a:lnTo>
                <a:lnTo>
                  <a:pt x="23548" y="284300"/>
                </a:lnTo>
                <a:lnTo>
                  <a:pt x="41054" y="240318"/>
                </a:lnTo>
                <a:lnTo>
                  <a:pt x="62884" y="198999"/>
                </a:lnTo>
                <a:lnTo>
                  <a:pt x="88734" y="160664"/>
                </a:lnTo>
                <a:lnTo>
                  <a:pt x="118300" y="125634"/>
                </a:lnTo>
                <a:lnTo>
                  <a:pt x="151280" y="94232"/>
                </a:lnTo>
                <a:lnTo>
                  <a:pt x="187370" y="66779"/>
                </a:lnTo>
                <a:lnTo>
                  <a:pt x="226267" y="43596"/>
                </a:lnTo>
                <a:lnTo>
                  <a:pt x="267668" y="25005"/>
                </a:lnTo>
                <a:lnTo>
                  <a:pt x="311269" y="11327"/>
                </a:lnTo>
                <a:lnTo>
                  <a:pt x="356767" y="2885"/>
                </a:lnTo>
                <a:lnTo>
                  <a:pt x="403860" y="0"/>
                </a:lnTo>
                <a:lnTo>
                  <a:pt x="450952" y="2885"/>
                </a:lnTo>
                <a:lnTo>
                  <a:pt x="496450" y="11327"/>
                </a:lnTo>
                <a:lnTo>
                  <a:pt x="540051" y="25005"/>
                </a:lnTo>
                <a:lnTo>
                  <a:pt x="581452" y="43596"/>
                </a:lnTo>
                <a:lnTo>
                  <a:pt x="620349" y="66779"/>
                </a:lnTo>
                <a:lnTo>
                  <a:pt x="656439" y="94232"/>
                </a:lnTo>
                <a:lnTo>
                  <a:pt x="689419" y="125634"/>
                </a:lnTo>
                <a:lnTo>
                  <a:pt x="718985" y="160664"/>
                </a:lnTo>
                <a:lnTo>
                  <a:pt x="744835" y="198999"/>
                </a:lnTo>
                <a:lnTo>
                  <a:pt x="766665" y="240318"/>
                </a:lnTo>
                <a:lnTo>
                  <a:pt x="784171" y="284300"/>
                </a:lnTo>
                <a:lnTo>
                  <a:pt x="797052" y="330623"/>
                </a:lnTo>
                <a:lnTo>
                  <a:pt x="805002" y="378965"/>
                </a:lnTo>
                <a:lnTo>
                  <a:pt x="807719" y="429006"/>
                </a:lnTo>
                <a:lnTo>
                  <a:pt x="805002" y="479046"/>
                </a:lnTo>
                <a:lnTo>
                  <a:pt x="797051" y="527388"/>
                </a:lnTo>
                <a:lnTo>
                  <a:pt x="784171" y="573711"/>
                </a:lnTo>
                <a:lnTo>
                  <a:pt x="766665" y="617693"/>
                </a:lnTo>
                <a:lnTo>
                  <a:pt x="744835" y="659012"/>
                </a:lnTo>
                <a:lnTo>
                  <a:pt x="718985" y="697347"/>
                </a:lnTo>
                <a:lnTo>
                  <a:pt x="689419" y="732377"/>
                </a:lnTo>
                <a:lnTo>
                  <a:pt x="656439" y="763779"/>
                </a:lnTo>
                <a:lnTo>
                  <a:pt x="620349" y="791232"/>
                </a:lnTo>
                <a:lnTo>
                  <a:pt x="581452" y="814415"/>
                </a:lnTo>
                <a:lnTo>
                  <a:pt x="540051" y="833006"/>
                </a:lnTo>
                <a:lnTo>
                  <a:pt x="496450" y="846684"/>
                </a:lnTo>
                <a:lnTo>
                  <a:pt x="450952" y="855126"/>
                </a:lnTo>
                <a:lnTo>
                  <a:pt x="403860" y="858012"/>
                </a:lnTo>
                <a:lnTo>
                  <a:pt x="356767" y="855126"/>
                </a:lnTo>
                <a:lnTo>
                  <a:pt x="311269" y="846684"/>
                </a:lnTo>
                <a:lnTo>
                  <a:pt x="267668" y="833006"/>
                </a:lnTo>
                <a:lnTo>
                  <a:pt x="226267" y="814415"/>
                </a:lnTo>
                <a:lnTo>
                  <a:pt x="187370" y="791232"/>
                </a:lnTo>
                <a:lnTo>
                  <a:pt x="151280" y="763779"/>
                </a:lnTo>
                <a:lnTo>
                  <a:pt x="118300" y="732377"/>
                </a:lnTo>
                <a:lnTo>
                  <a:pt x="88734" y="697347"/>
                </a:lnTo>
                <a:lnTo>
                  <a:pt x="62884" y="659012"/>
                </a:lnTo>
                <a:lnTo>
                  <a:pt x="41054" y="617693"/>
                </a:lnTo>
                <a:lnTo>
                  <a:pt x="23548" y="573711"/>
                </a:lnTo>
                <a:lnTo>
                  <a:pt x="10667" y="527388"/>
                </a:lnTo>
                <a:lnTo>
                  <a:pt x="2717" y="479046"/>
                </a:lnTo>
                <a:lnTo>
                  <a:pt x="0" y="429006"/>
                </a:lnTo>
                <a:close/>
              </a:path>
            </a:pathLst>
          </a:custGeom>
          <a:ln w="12192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39" name="object 39"/>
          <p:cNvSpPr txBox="1"/>
          <p:nvPr/>
        </p:nvSpPr>
        <p:spPr>
          <a:xfrm>
            <a:off x="9718840" y="2490212"/>
            <a:ext cx="1258058" cy="528026"/>
          </a:xfrm>
          <a:prstGeom prst="rect">
            <a:avLst/>
          </a:prstGeom>
        </p:spPr>
        <p:txBody>
          <a:bodyPr vert="horz" wrap="square" lIns="0" tIns="19999" rIns="0" bIns="0" rtlCol="0">
            <a:spAutoFit/>
          </a:bodyPr>
          <a:lstStyle/>
          <a:p>
            <a:pPr marL="236189" marR="7619" indent="-218093">
              <a:spcBef>
                <a:spcPts val="157"/>
              </a:spcBef>
            </a:pPr>
            <a:r>
              <a:rPr sz="1650" b="1" spc="-300" dirty="0">
                <a:latin typeface="Arial"/>
                <a:cs typeface="Arial"/>
              </a:rPr>
              <a:t>K</a:t>
            </a:r>
            <a:r>
              <a:rPr sz="1650" b="1" spc="-97" dirty="0">
                <a:latin typeface="Arial"/>
                <a:cs typeface="Arial"/>
              </a:rPr>
              <a:t>e</a:t>
            </a:r>
            <a:r>
              <a:rPr sz="1650" b="1" spc="-127" dirty="0">
                <a:latin typeface="Arial"/>
                <a:cs typeface="Arial"/>
              </a:rPr>
              <a:t>me</a:t>
            </a:r>
            <a:r>
              <a:rPr sz="1650" b="1" spc="-112" dirty="0">
                <a:latin typeface="Arial"/>
                <a:cs typeface="Arial"/>
              </a:rPr>
              <a:t>n</a:t>
            </a:r>
            <a:r>
              <a:rPr sz="1650" b="1" spc="-45" dirty="0">
                <a:latin typeface="Arial"/>
                <a:cs typeface="Arial"/>
              </a:rPr>
              <a:t>ter</a:t>
            </a:r>
            <a:r>
              <a:rPr sz="1650" b="1" spc="-22" dirty="0">
                <a:latin typeface="Arial"/>
                <a:cs typeface="Arial"/>
              </a:rPr>
              <a:t>i</a:t>
            </a:r>
            <a:r>
              <a:rPr sz="1650" b="1" spc="-120" dirty="0">
                <a:latin typeface="Arial"/>
                <a:cs typeface="Arial"/>
              </a:rPr>
              <a:t>a</a:t>
            </a:r>
            <a:r>
              <a:rPr sz="1650" b="1" spc="-127" dirty="0">
                <a:latin typeface="Arial"/>
                <a:cs typeface="Arial"/>
              </a:rPr>
              <a:t>n</a:t>
            </a:r>
            <a:r>
              <a:rPr sz="1650" b="1" spc="247" dirty="0">
                <a:latin typeface="Arial"/>
                <a:cs typeface="Arial"/>
              </a:rPr>
              <a:t>/  </a:t>
            </a:r>
            <a:r>
              <a:rPr sz="1650" b="1" spc="-157" dirty="0">
                <a:latin typeface="Arial"/>
                <a:cs typeface="Arial"/>
              </a:rPr>
              <a:t>Lembaga</a:t>
            </a:r>
            <a:endParaRPr sz="16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738268" y="5007853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20">
                <a:moveTo>
                  <a:pt x="403860" y="0"/>
                </a:moveTo>
                <a:lnTo>
                  <a:pt x="356767" y="2885"/>
                </a:lnTo>
                <a:lnTo>
                  <a:pt x="311269" y="11327"/>
                </a:lnTo>
                <a:lnTo>
                  <a:pt x="267668" y="25005"/>
                </a:lnTo>
                <a:lnTo>
                  <a:pt x="226267" y="43596"/>
                </a:lnTo>
                <a:lnTo>
                  <a:pt x="187370" y="66779"/>
                </a:lnTo>
                <a:lnTo>
                  <a:pt x="151280" y="94232"/>
                </a:lnTo>
                <a:lnTo>
                  <a:pt x="118300" y="125634"/>
                </a:lnTo>
                <a:lnTo>
                  <a:pt x="88734" y="160664"/>
                </a:lnTo>
                <a:lnTo>
                  <a:pt x="62884" y="198999"/>
                </a:lnTo>
                <a:lnTo>
                  <a:pt x="41054" y="240318"/>
                </a:lnTo>
                <a:lnTo>
                  <a:pt x="23548" y="284300"/>
                </a:lnTo>
                <a:lnTo>
                  <a:pt x="10667" y="330623"/>
                </a:lnTo>
                <a:lnTo>
                  <a:pt x="2717" y="378965"/>
                </a:lnTo>
                <a:lnTo>
                  <a:pt x="0" y="429005"/>
                </a:lnTo>
                <a:lnTo>
                  <a:pt x="2717" y="479046"/>
                </a:lnTo>
                <a:lnTo>
                  <a:pt x="10667" y="527388"/>
                </a:lnTo>
                <a:lnTo>
                  <a:pt x="23548" y="573711"/>
                </a:lnTo>
                <a:lnTo>
                  <a:pt x="41054" y="617693"/>
                </a:lnTo>
                <a:lnTo>
                  <a:pt x="62884" y="659012"/>
                </a:lnTo>
                <a:lnTo>
                  <a:pt x="88734" y="697347"/>
                </a:lnTo>
                <a:lnTo>
                  <a:pt x="118300" y="732377"/>
                </a:lnTo>
                <a:lnTo>
                  <a:pt x="151280" y="763779"/>
                </a:lnTo>
                <a:lnTo>
                  <a:pt x="187370" y="791232"/>
                </a:lnTo>
                <a:lnTo>
                  <a:pt x="226267" y="814415"/>
                </a:lnTo>
                <a:lnTo>
                  <a:pt x="267668" y="833006"/>
                </a:lnTo>
                <a:lnTo>
                  <a:pt x="311269" y="846684"/>
                </a:lnTo>
                <a:lnTo>
                  <a:pt x="356767" y="855126"/>
                </a:lnTo>
                <a:lnTo>
                  <a:pt x="403860" y="858011"/>
                </a:lnTo>
                <a:lnTo>
                  <a:pt x="450952" y="855126"/>
                </a:lnTo>
                <a:lnTo>
                  <a:pt x="496450" y="846684"/>
                </a:lnTo>
                <a:lnTo>
                  <a:pt x="540051" y="833006"/>
                </a:lnTo>
                <a:lnTo>
                  <a:pt x="581452" y="814415"/>
                </a:lnTo>
                <a:lnTo>
                  <a:pt x="620349" y="791232"/>
                </a:lnTo>
                <a:lnTo>
                  <a:pt x="656439" y="763779"/>
                </a:lnTo>
                <a:lnTo>
                  <a:pt x="689419" y="732377"/>
                </a:lnTo>
                <a:lnTo>
                  <a:pt x="718985" y="697347"/>
                </a:lnTo>
                <a:lnTo>
                  <a:pt x="744835" y="659012"/>
                </a:lnTo>
                <a:lnTo>
                  <a:pt x="766665" y="617693"/>
                </a:lnTo>
                <a:lnTo>
                  <a:pt x="784171" y="573711"/>
                </a:lnTo>
                <a:lnTo>
                  <a:pt x="797051" y="527388"/>
                </a:lnTo>
                <a:lnTo>
                  <a:pt x="805002" y="479046"/>
                </a:lnTo>
                <a:lnTo>
                  <a:pt x="807719" y="429005"/>
                </a:lnTo>
                <a:lnTo>
                  <a:pt x="805002" y="378965"/>
                </a:lnTo>
                <a:lnTo>
                  <a:pt x="797052" y="330623"/>
                </a:lnTo>
                <a:lnTo>
                  <a:pt x="784171" y="284300"/>
                </a:lnTo>
                <a:lnTo>
                  <a:pt x="766665" y="240318"/>
                </a:lnTo>
                <a:lnTo>
                  <a:pt x="744835" y="198999"/>
                </a:lnTo>
                <a:lnTo>
                  <a:pt x="718985" y="160664"/>
                </a:lnTo>
                <a:lnTo>
                  <a:pt x="689419" y="125634"/>
                </a:lnTo>
                <a:lnTo>
                  <a:pt x="656439" y="94232"/>
                </a:lnTo>
                <a:lnTo>
                  <a:pt x="620349" y="66779"/>
                </a:lnTo>
                <a:lnTo>
                  <a:pt x="581452" y="43596"/>
                </a:lnTo>
                <a:lnTo>
                  <a:pt x="540051" y="25005"/>
                </a:lnTo>
                <a:lnTo>
                  <a:pt x="496450" y="11327"/>
                </a:lnTo>
                <a:lnTo>
                  <a:pt x="450952" y="2885"/>
                </a:lnTo>
                <a:lnTo>
                  <a:pt x="403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1" name="object 41"/>
          <p:cNvSpPr/>
          <p:nvPr/>
        </p:nvSpPr>
        <p:spPr>
          <a:xfrm>
            <a:off x="9738268" y="5007853"/>
            <a:ext cx="1211393" cy="1287580"/>
          </a:xfrm>
          <a:custGeom>
            <a:avLst/>
            <a:gdLst/>
            <a:ahLst/>
            <a:cxnLst/>
            <a:rect l="l" t="t" r="r" b="b"/>
            <a:pathLst>
              <a:path w="807720" h="858520">
                <a:moveTo>
                  <a:pt x="0" y="429005"/>
                </a:moveTo>
                <a:lnTo>
                  <a:pt x="2717" y="378965"/>
                </a:lnTo>
                <a:lnTo>
                  <a:pt x="10667" y="330623"/>
                </a:lnTo>
                <a:lnTo>
                  <a:pt x="23548" y="284300"/>
                </a:lnTo>
                <a:lnTo>
                  <a:pt x="41054" y="240318"/>
                </a:lnTo>
                <a:lnTo>
                  <a:pt x="62884" y="198999"/>
                </a:lnTo>
                <a:lnTo>
                  <a:pt x="88734" y="160664"/>
                </a:lnTo>
                <a:lnTo>
                  <a:pt x="118300" y="125634"/>
                </a:lnTo>
                <a:lnTo>
                  <a:pt x="151280" y="94232"/>
                </a:lnTo>
                <a:lnTo>
                  <a:pt x="187370" y="66779"/>
                </a:lnTo>
                <a:lnTo>
                  <a:pt x="226267" y="43596"/>
                </a:lnTo>
                <a:lnTo>
                  <a:pt x="267668" y="25005"/>
                </a:lnTo>
                <a:lnTo>
                  <a:pt x="311269" y="11327"/>
                </a:lnTo>
                <a:lnTo>
                  <a:pt x="356767" y="2885"/>
                </a:lnTo>
                <a:lnTo>
                  <a:pt x="403860" y="0"/>
                </a:lnTo>
                <a:lnTo>
                  <a:pt x="450952" y="2885"/>
                </a:lnTo>
                <a:lnTo>
                  <a:pt x="496450" y="11327"/>
                </a:lnTo>
                <a:lnTo>
                  <a:pt x="540051" y="25005"/>
                </a:lnTo>
                <a:lnTo>
                  <a:pt x="581452" y="43596"/>
                </a:lnTo>
                <a:lnTo>
                  <a:pt x="620349" y="66779"/>
                </a:lnTo>
                <a:lnTo>
                  <a:pt x="656439" y="94232"/>
                </a:lnTo>
                <a:lnTo>
                  <a:pt x="689419" y="125634"/>
                </a:lnTo>
                <a:lnTo>
                  <a:pt x="718985" y="160664"/>
                </a:lnTo>
                <a:lnTo>
                  <a:pt x="744835" y="198999"/>
                </a:lnTo>
                <a:lnTo>
                  <a:pt x="766665" y="240318"/>
                </a:lnTo>
                <a:lnTo>
                  <a:pt x="784171" y="284300"/>
                </a:lnTo>
                <a:lnTo>
                  <a:pt x="797052" y="330623"/>
                </a:lnTo>
                <a:lnTo>
                  <a:pt x="805002" y="378965"/>
                </a:lnTo>
                <a:lnTo>
                  <a:pt x="807719" y="429005"/>
                </a:lnTo>
                <a:lnTo>
                  <a:pt x="805002" y="479046"/>
                </a:lnTo>
                <a:lnTo>
                  <a:pt x="797051" y="527388"/>
                </a:lnTo>
                <a:lnTo>
                  <a:pt x="784171" y="573711"/>
                </a:lnTo>
                <a:lnTo>
                  <a:pt x="766665" y="617693"/>
                </a:lnTo>
                <a:lnTo>
                  <a:pt x="744835" y="659012"/>
                </a:lnTo>
                <a:lnTo>
                  <a:pt x="718985" y="697347"/>
                </a:lnTo>
                <a:lnTo>
                  <a:pt x="689419" y="732377"/>
                </a:lnTo>
                <a:lnTo>
                  <a:pt x="656439" y="763779"/>
                </a:lnTo>
                <a:lnTo>
                  <a:pt x="620349" y="791232"/>
                </a:lnTo>
                <a:lnTo>
                  <a:pt x="581452" y="814415"/>
                </a:lnTo>
                <a:lnTo>
                  <a:pt x="540051" y="833006"/>
                </a:lnTo>
                <a:lnTo>
                  <a:pt x="496450" y="846684"/>
                </a:lnTo>
                <a:lnTo>
                  <a:pt x="450952" y="855126"/>
                </a:lnTo>
                <a:lnTo>
                  <a:pt x="403860" y="858011"/>
                </a:lnTo>
                <a:lnTo>
                  <a:pt x="356767" y="855126"/>
                </a:lnTo>
                <a:lnTo>
                  <a:pt x="311269" y="846684"/>
                </a:lnTo>
                <a:lnTo>
                  <a:pt x="267668" y="833006"/>
                </a:lnTo>
                <a:lnTo>
                  <a:pt x="226267" y="814415"/>
                </a:lnTo>
                <a:lnTo>
                  <a:pt x="187370" y="791232"/>
                </a:lnTo>
                <a:lnTo>
                  <a:pt x="151280" y="763779"/>
                </a:lnTo>
                <a:lnTo>
                  <a:pt x="118300" y="732377"/>
                </a:lnTo>
                <a:lnTo>
                  <a:pt x="88734" y="697347"/>
                </a:lnTo>
                <a:lnTo>
                  <a:pt x="62884" y="659012"/>
                </a:lnTo>
                <a:lnTo>
                  <a:pt x="41054" y="617693"/>
                </a:lnTo>
                <a:lnTo>
                  <a:pt x="23548" y="573711"/>
                </a:lnTo>
                <a:lnTo>
                  <a:pt x="10667" y="527388"/>
                </a:lnTo>
                <a:lnTo>
                  <a:pt x="2717" y="479046"/>
                </a:lnTo>
                <a:lnTo>
                  <a:pt x="0" y="429005"/>
                </a:lnTo>
                <a:close/>
              </a:path>
            </a:pathLst>
          </a:custGeom>
          <a:ln w="12192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2" name="object 42"/>
          <p:cNvSpPr txBox="1"/>
          <p:nvPr/>
        </p:nvSpPr>
        <p:spPr>
          <a:xfrm>
            <a:off x="9779030" y="5209179"/>
            <a:ext cx="1069492" cy="850230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19047" marR="7619" indent="47619" algn="just">
              <a:spcBef>
                <a:spcPts val="150"/>
              </a:spcBef>
            </a:pPr>
            <a:r>
              <a:rPr sz="1800" b="1" spc="-127" dirty="0">
                <a:latin typeface="Arial"/>
                <a:cs typeface="Arial"/>
              </a:rPr>
              <a:t>Corporate  </a:t>
            </a:r>
            <a:r>
              <a:rPr sz="1800" b="1" spc="-135" dirty="0">
                <a:latin typeface="Arial"/>
                <a:cs typeface="Arial"/>
              </a:rPr>
              <a:t>and </a:t>
            </a:r>
            <a:r>
              <a:rPr sz="1800" b="1" spc="-150" dirty="0">
                <a:latin typeface="Arial"/>
                <a:cs typeface="Arial"/>
              </a:rPr>
              <a:t>Public  </a:t>
            </a:r>
            <a:r>
              <a:rPr sz="1800" b="1" spc="-120" dirty="0">
                <a:latin typeface="Arial"/>
                <a:cs typeface="Arial"/>
              </a:rPr>
              <a:t>University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246796" y="3556467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19">
                <a:moveTo>
                  <a:pt x="404622" y="0"/>
                </a:moveTo>
                <a:lnTo>
                  <a:pt x="357424" y="2885"/>
                </a:lnTo>
                <a:lnTo>
                  <a:pt x="311829" y="11327"/>
                </a:lnTo>
                <a:lnTo>
                  <a:pt x="268138" y="25005"/>
                </a:lnTo>
                <a:lnTo>
                  <a:pt x="226656" y="43596"/>
                </a:lnTo>
                <a:lnTo>
                  <a:pt x="187685" y="66779"/>
                </a:lnTo>
                <a:lnTo>
                  <a:pt x="151529" y="94232"/>
                </a:lnTo>
                <a:lnTo>
                  <a:pt x="118490" y="125634"/>
                </a:lnTo>
                <a:lnTo>
                  <a:pt x="88874" y="160664"/>
                </a:lnTo>
                <a:lnTo>
                  <a:pt x="62981" y="198999"/>
                </a:lnTo>
                <a:lnTo>
                  <a:pt x="41116" y="240318"/>
                </a:lnTo>
                <a:lnTo>
                  <a:pt x="23583" y="284300"/>
                </a:lnTo>
                <a:lnTo>
                  <a:pt x="10683" y="330623"/>
                </a:lnTo>
                <a:lnTo>
                  <a:pt x="2721" y="378965"/>
                </a:lnTo>
                <a:lnTo>
                  <a:pt x="0" y="429005"/>
                </a:lnTo>
                <a:lnTo>
                  <a:pt x="2721" y="479046"/>
                </a:lnTo>
                <a:lnTo>
                  <a:pt x="10683" y="527388"/>
                </a:lnTo>
                <a:lnTo>
                  <a:pt x="23583" y="573711"/>
                </a:lnTo>
                <a:lnTo>
                  <a:pt x="41116" y="617693"/>
                </a:lnTo>
                <a:lnTo>
                  <a:pt x="62981" y="659012"/>
                </a:lnTo>
                <a:lnTo>
                  <a:pt x="88874" y="697347"/>
                </a:lnTo>
                <a:lnTo>
                  <a:pt x="118491" y="732377"/>
                </a:lnTo>
                <a:lnTo>
                  <a:pt x="151529" y="763779"/>
                </a:lnTo>
                <a:lnTo>
                  <a:pt x="187685" y="791232"/>
                </a:lnTo>
                <a:lnTo>
                  <a:pt x="226656" y="814415"/>
                </a:lnTo>
                <a:lnTo>
                  <a:pt x="268138" y="833006"/>
                </a:lnTo>
                <a:lnTo>
                  <a:pt x="311829" y="846684"/>
                </a:lnTo>
                <a:lnTo>
                  <a:pt x="357424" y="855126"/>
                </a:lnTo>
                <a:lnTo>
                  <a:pt x="404622" y="858011"/>
                </a:lnTo>
                <a:lnTo>
                  <a:pt x="451819" y="855126"/>
                </a:lnTo>
                <a:lnTo>
                  <a:pt x="497414" y="846684"/>
                </a:lnTo>
                <a:lnTo>
                  <a:pt x="541105" y="833006"/>
                </a:lnTo>
                <a:lnTo>
                  <a:pt x="582587" y="814415"/>
                </a:lnTo>
                <a:lnTo>
                  <a:pt x="621558" y="791232"/>
                </a:lnTo>
                <a:lnTo>
                  <a:pt x="657714" y="763779"/>
                </a:lnTo>
                <a:lnTo>
                  <a:pt x="690753" y="732377"/>
                </a:lnTo>
                <a:lnTo>
                  <a:pt x="720369" y="697347"/>
                </a:lnTo>
                <a:lnTo>
                  <a:pt x="746262" y="659012"/>
                </a:lnTo>
                <a:lnTo>
                  <a:pt x="768127" y="617693"/>
                </a:lnTo>
                <a:lnTo>
                  <a:pt x="785660" y="573711"/>
                </a:lnTo>
                <a:lnTo>
                  <a:pt x="798560" y="527388"/>
                </a:lnTo>
                <a:lnTo>
                  <a:pt x="806522" y="479046"/>
                </a:lnTo>
                <a:lnTo>
                  <a:pt x="809244" y="429005"/>
                </a:lnTo>
                <a:lnTo>
                  <a:pt x="806522" y="378965"/>
                </a:lnTo>
                <a:lnTo>
                  <a:pt x="798560" y="330623"/>
                </a:lnTo>
                <a:lnTo>
                  <a:pt x="785660" y="284300"/>
                </a:lnTo>
                <a:lnTo>
                  <a:pt x="768127" y="240318"/>
                </a:lnTo>
                <a:lnTo>
                  <a:pt x="746262" y="198999"/>
                </a:lnTo>
                <a:lnTo>
                  <a:pt x="720369" y="160664"/>
                </a:lnTo>
                <a:lnTo>
                  <a:pt x="690752" y="125634"/>
                </a:lnTo>
                <a:lnTo>
                  <a:pt x="657714" y="94232"/>
                </a:lnTo>
                <a:lnTo>
                  <a:pt x="621558" y="66779"/>
                </a:lnTo>
                <a:lnTo>
                  <a:pt x="582587" y="43596"/>
                </a:lnTo>
                <a:lnTo>
                  <a:pt x="541105" y="25005"/>
                </a:lnTo>
                <a:lnTo>
                  <a:pt x="497414" y="11327"/>
                </a:lnTo>
                <a:lnTo>
                  <a:pt x="451819" y="2885"/>
                </a:lnTo>
                <a:lnTo>
                  <a:pt x="404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4" name="object 44"/>
          <p:cNvSpPr/>
          <p:nvPr/>
        </p:nvSpPr>
        <p:spPr>
          <a:xfrm>
            <a:off x="11246796" y="3556467"/>
            <a:ext cx="1214250" cy="1287580"/>
          </a:xfrm>
          <a:custGeom>
            <a:avLst/>
            <a:gdLst/>
            <a:ahLst/>
            <a:cxnLst/>
            <a:rect l="l" t="t" r="r" b="b"/>
            <a:pathLst>
              <a:path w="809625" h="858519">
                <a:moveTo>
                  <a:pt x="0" y="429005"/>
                </a:moveTo>
                <a:lnTo>
                  <a:pt x="2721" y="378965"/>
                </a:lnTo>
                <a:lnTo>
                  <a:pt x="10683" y="330623"/>
                </a:lnTo>
                <a:lnTo>
                  <a:pt x="23583" y="284300"/>
                </a:lnTo>
                <a:lnTo>
                  <a:pt x="41116" y="240318"/>
                </a:lnTo>
                <a:lnTo>
                  <a:pt x="62981" y="198999"/>
                </a:lnTo>
                <a:lnTo>
                  <a:pt x="88874" y="160664"/>
                </a:lnTo>
                <a:lnTo>
                  <a:pt x="118490" y="125634"/>
                </a:lnTo>
                <a:lnTo>
                  <a:pt x="151529" y="94232"/>
                </a:lnTo>
                <a:lnTo>
                  <a:pt x="187685" y="66779"/>
                </a:lnTo>
                <a:lnTo>
                  <a:pt x="226656" y="43596"/>
                </a:lnTo>
                <a:lnTo>
                  <a:pt x="268138" y="25005"/>
                </a:lnTo>
                <a:lnTo>
                  <a:pt x="311829" y="11327"/>
                </a:lnTo>
                <a:lnTo>
                  <a:pt x="357424" y="2885"/>
                </a:lnTo>
                <a:lnTo>
                  <a:pt x="404622" y="0"/>
                </a:lnTo>
                <a:lnTo>
                  <a:pt x="451819" y="2885"/>
                </a:lnTo>
                <a:lnTo>
                  <a:pt x="497414" y="11327"/>
                </a:lnTo>
                <a:lnTo>
                  <a:pt x="541105" y="25005"/>
                </a:lnTo>
                <a:lnTo>
                  <a:pt x="582587" y="43596"/>
                </a:lnTo>
                <a:lnTo>
                  <a:pt x="621558" y="66779"/>
                </a:lnTo>
                <a:lnTo>
                  <a:pt x="657714" y="94232"/>
                </a:lnTo>
                <a:lnTo>
                  <a:pt x="690752" y="125634"/>
                </a:lnTo>
                <a:lnTo>
                  <a:pt x="720369" y="160664"/>
                </a:lnTo>
                <a:lnTo>
                  <a:pt x="746262" y="198999"/>
                </a:lnTo>
                <a:lnTo>
                  <a:pt x="768127" y="240318"/>
                </a:lnTo>
                <a:lnTo>
                  <a:pt x="785660" y="284300"/>
                </a:lnTo>
                <a:lnTo>
                  <a:pt x="798560" y="330623"/>
                </a:lnTo>
                <a:lnTo>
                  <a:pt x="806522" y="378965"/>
                </a:lnTo>
                <a:lnTo>
                  <a:pt x="809244" y="429005"/>
                </a:lnTo>
                <a:lnTo>
                  <a:pt x="806522" y="479046"/>
                </a:lnTo>
                <a:lnTo>
                  <a:pt x="798560" y="527388"/>
                </a:lnTo>
                <a:lnTo>
                  <a:pt x="785660" y="573711"/>
                </a:lnTo>
                <a:lnTo>
                  <a:pt x="768127" y="617693"/>
                </a:lnTo>
                <a:lnTo>
                  <a:pt x="746262" y="659012"/>
                </a:lnTo>
                <a:lnTo>
                  <a:pt x="720369" y="697347"/>
                </a:lnTo>
                <a:lnTo>
                  <a:pt x="690753" y="732377"/>
                </a:lnTo>
                <a:lnTo>
                  <a:pt x="657714" y="763779"/>
                </a:lnTo>
                <a:lnTo>
                  <a:pt x="621558" y="791232"/>
                </a:lnTo>
                <a:lnTo>
                  <a:pt x="582587" y="814415"/>
                </a:lnTo>
                <a:lnTo>
                  <a:pt x="541105" y="833006"/>
                </a:lnTo>
                <a:lnTo>
                  <a:pt x="497414" y="846684"/>
                </a:lnTo>
                <a:lnTo>
                  <a:pt x="451819" y="855126"/>
                </a:lnTo>
                <a:lnTo>
                  <a:pt x="404622" y="858011"/>
                </a:lnTo>
                <a:lnTo>
                  <a:pt x="357424" y="855126"/>
                </a:lnTo>
                <a:lnTo>
                  <a:pt x="311829" y="846684"/>
                </a:lnTo>
                <a:lnTo>
                  <a:pt x="268138" y="833006"/>
                </a:lnTo>
                <a:lnTo>
                  <a:pt x="226656" y="814415"/>
                </a:lnTo>
                <a:lnTo>
                  <a:pt x="187685" y="791232"/>
                </a:lnTo>
                <a:lnTo>
                  <a:pt x="151529" y="763779"/>
                </a:lnTo>
                <a:lnTo>
                  <a:pt x="118491" y="732377"/>
                </a:lnTo>
                <a:lnTo>
                  <a:pt x="88874" y="697347"/>
                </a:lnTo>
                <a:lnTo>
                  <a:pt x="62981" y="659012"/>
                </a:lnTo>
                <a:lnTo>
                  <a:pt x="41116" y="617693"/>
                </a:lnTo>
                <a:lnTo>
                  <a:pt x="23583" y="573711"/>
                </a:lnTo>
                <a:lnTo>
                  <a:pt x="10683" y="527388"/>
                </a:lnTo>
                <a:lnTo>
                  <a:pt x="2721" y="479046"/>
                </a:lnTo>
                <a:lnTo>
                  <a:pt x="0" y="429005"/>
                </a:lnTo>
                <a:close/>
              </a:path>
            </a:pathLst>
          </a:custGeom>
          <a:ln w="12192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5" name="object 45"/>
          <p:cNvSpPr txBox="1"/>
          <p:nvPr/>
        </p:nvSpPr>
        <p:spPr>
          <a:xfrm>
            <a:off x="11284509" y="3893600"/>
            <a:ext cx="1140919" cy="573231"/>
          </a:xfrm>
          <a:prstGeom prst="rect">
            <a:avLst/>
          </a:prstGeom>
        </p:spPr>
        <p:txBody>
          <a:bodyPr vert="horz" wrap="square" lIns="0" tIns="19047" rIns="0" bIns="0" rtlCol="0">
            <a:spAutoFit/>
          </a:bodyPr>
          <a:lstStyle/>
          <a:p>
            <a:pPr marL="228570" marR="7619" indent="-210474">
              <a:spcBef>
                <a:spcPts val="150"/>
              </a:spcBef>
            </a:pPr>
            <a:r>
              <a:rPr sz="1800" b="1" spc="-292" dirty="0">
                <a:latin typeface="Arial"/>
                <a:cs typeface="Arial"/>
              </a:rPr>
              <a:t>P</a:t>
            </a:r>
            <a:r>
              <a:rPr sz="1800" b="1" spc="-105" dirty="0">
                <a:latin typeface="Arial"/>
                <a:cs typeface="Arial"/>
              </a:rPr>
              <a:t>e</a:t>
            </a:r>
            <a:r>
              <a:rPr sz="1800" b="1" spc="-150" dirty="0">
                <a:latin typeface="Arial"/>
                <a:cs typeface="Arial"/>
              </a:rPr>
              <a:t>m</a:t>
            </a:r>
            <a:r>
              <a:rPr sz="1800" b="1" spc="-105" dirty="0">
                <a:latin typeface="Arial"/>
                <a:cs typeface="Arial"/>
              </a:rPr>
              <a:t>e</a:t>
            </a:r>
            <a:r>
              <a:rPr sz="1800" b="1" spc="-67" dirty="0">
                <a:latin typeface="Arial"/>
                <a:cs typeface="Arial"/>
              </a:rPr>
              <a:t>r</a:t>
            </a:r>
            <a:r>
              <a:rPr sz="1800" b="1" spc="-60" dirty="0">
                <a:latin typeface="Arial"/>
                <a:cs typeface="Arial"/>
              </a:rPr>
              <a:t>i</a:t>
            </a:r>
            <a:r>
              <a:rPr sz="1800" b="1" spc="-150" dirty="0">
                <a:latin typeface="Arial"/>
                <a:cs typeface="Arial"/>
              </a:rPr>
              <a:t>n</a:t>
            </a:r>
            <a:r>
              <a:rPr sz="1800" b="1" spc="7" dirty="0">
                <a:latin typeface="Arial"/>
                <a:cs typeface="Arial"/>
              </a:rPr>
              <a:t>t</a:t>
            </a:r>
            <a:r>
              <a:rPr sz="1800" b="1" spc="-120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h  </a:t>
            </a:r>
            <a:r>
              <a:rPr sz="1800" b="1" spc="-127" dirty="0">
                <a:latin typeface="Arial"/>
                <a:cs typeface="Arial"/>
              </a:rPr>
              <a:t>Daerah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69189" y="3026197"/>
            <a:ext cx="1951943" cy="2070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7" name="object 47"/>
          <p:cNvSpPr/>
          <p:nvPr/>
        </p:nvSpPr>
        <p:spPr>
          <a:xfrm>
            <a:off x="7569189" y="3026197"/>
            <a:ext cx="1952324" cy="2071368"/>
          </a:xfrm>
          <a:custGeom>
            <a:avLst/>
            <a:gdLst/>
            <a:ahLst/>
            <a:cxnLst/>
            <a:rect l="l" t="t" r="r" b="b"/>
            <a:pathLst>
              <a:path w="1301750" h="1381125">
                <a:moveTo>
                  <a:pt x="0" y="690372"/>
                </a:moveTo>
                <a:lnTo>
                  <a:pt x="1633" y="641071"/>
                </a:lnTo>
                <a:lnTo>
                  <a:pt x="6462" y="592706"/>
                </a:lnTo>
                <a:lnTo>
                  <a:pt x="14374" y="545393"/>
                </a:lnTo>
                <a:lnTo>
                  <a:pt x="25260" y="499248"/>
                </a:lnTo>
                <a:lnTo>
                  <a:pt x="39011" y="454389"/>
                </a:lnTo>
                <a:lnTo>
                  <a:pt x="55515" y="410933"/>
                </a:lnTo>
                <a:lnTo>
                  <a:pt x="74663" y="368996"/>
                </a:lnTo>
                <a:lnTo>
                  <a:pt x="96345" y="328695"/>
                </a:lnTo>
                <a:lnTo>
                  <a:pt x="120450" y="290148"/>
                </a:lnTo>
                <a:lnTo>
                  <a:pt x="146869" y="253470"/>
                </a:lnTo>
                <a:lnTo>
                  <a:pt x="175492" y="218779"/>
                </a:lnTo>
                <a:lnTo>
                  <a:pt x="206207" y="186192"/>
                </a:lnTo>
                <a:lnTo>
                  <a:pt x="238906" y="155825"/>
                </a:lnTo>
                <a:lnTo>
                  <a:pt x="273478" y="127796"/>
                </a:lnTo>
                <a:lnTo>
                  <a:pt x="309813" y="102221"/>
                </a:lnTo>
                <a:lnTo>
                  <a:pt x="347801" y="79217"/>
                </a:lnTo>
                <a:lnTo>
                  <a:pt x="387331" y="58902"/>
                </a:lnTo>
                <a:lnTo>
                  <a:pt x="428294" y="41391"/>
                </a:lnTo>
                <a:lnTo>
                  <a:pt x="470580" y="26801"/>
                </a:lnTo>
                <a:lnTo>
                  <a:pt x="514079" y="15251"/>
                </a:lnTo>
                <a:lnTo>
                  <a:pt x="558679" y="6856"/>
                </a:lnTo>
                <a:lnTo>
                  <a:pt x="604272" y="1733"/>
                </a:lnTo>
                <a:lnTo>
                  <a:pt x="650748" y="0"/>
                </a:lnTo>
                <a:lnTo>
                  <a:pt x="697223" y="1733"/>
                </a:lnTo>
                <a:lnTo>
                  <a:pt x="742816" y="6856"/>
                </a:lnTo>
                <a:lnTo>
                  <a:pt x="787416" y="15251"/>
                </a:lnTo>
                <a:lnTo>
                  <a:pt x="830915" y="26801"/>
                </a:lnTo>
                <a:lnTo>
                  <a:pt x="873201" y="41391"/>
                </a:lnTo>
                <a:lnTo>
                  <a:pt x="914164" y="58902"/>
                </a:lnTo>
                <a:lnTo>
                  <a:pt x="953694" y="79217"/>
                </a:lnTo>
                <a:lnTo>
                  <a:pt x="991682" y="102221"/>
                </a:lnTo>
                <a:lnTo>
                  <a:pt x="1028017" y="127796"/>
                </a:lnTo>
                <a:lnTo>
                  <a:pt x="1062589" y="155825"/>
                </a:lnTo>
                <a:lnTo>
                  <a:pt x="1095288" y="186192"/>
                </a:lnTo>
                <a:lnTo>
                  <a:pt x="1126003" y="218779"/>
                </a:lnTo>
                <a:lnTo>
                  <a:pt x="1154626" y="253470"/>
                </a:lnTo>
                <a:lnTo>
                  <a:pt x="1181045" y="290148"/>
                </a:lnTo>
                <a:lnTo>
                  <a:pt x="1205150" y="328695"/>
                </a:lnTo>
                <a:lnTo>
                  <a:pt x="1226832" y="368996"/>
                </a:lnTo>
                <a:lnTo>
                  <a:pt x="1245980" y="410933"/>
                </a:lnTo>
                <a:lnTo>
                  <a:pt x="1262484" y="454389"/>
                </a:lnTo>
                <a:lnTo>
                  <a:pt x="1276235" y="499248"/>
                </a:lnTo>
                <a:lnTo>
                  <a:pt x="1287121" y="545393"/>
                </a:lnTo>
                <a:lnTo>
                  <a:pt x="1295033" y="592706"/>
                </a:lnTo>
                <a:lnTo>
                  <a:pt x="1299862" y="641071"/>
                </a:lnTo>
                <a:lnTo>
                  <a:pt x="1301496" y="690372"/>
                </a:lnTo>
                <a:lnTo>
                  <a:pt x="1299862" y="739672"/>
                </a:lnTo>
                <a:lnTo>
                  <a:pt x="1295033" y="788037"/>
                </a:lnTo>
                <a:lnTo>
                  <a:pt x="1287121" y="835350"/>
                </a:lnTo>
                <a:lnTo>
                  <a:pt x="1276235" y="881495"/>
                </a:lnTo>
                <a:lnTo>
                  <a:pt x="1262484" y="926354"/>
                </a:lnTo>
                <a:lnTo>
                  <a:pt x="1245980" y="969810"/>
                </a:lnTo>
                <a:lnTo>
                  <a:pt x="1226832" y="1011747"/>
                </a:lnTo>
                <a:lnTo>
                  <a:pt x="1205150" y="1052048"/>
                </a:lnTo>
                <a:lnTo>
                  <a:pt x="1181045" y="1090595"/>
                </a:lnTo>
                <a:lnTo>
                  <a:pt x="1154626" y="1127273"/>
                </a:lnTo>
                <a:lnTo>
                  <a:pt x="1126003" y="1161964"/>
                </a:lnTo>
                <a:lnTo>
                  <a:pt x="1095288" y="1194551"/>
                </a:lnTo>
                <a:lnTo>
                  <a:pt x="1062589" y="1224918"/>
                </a:lnTo>
                <a:lnTo>
                  <a:pt x="1028017" y="1252947"/>
                </a:lnTo>
                <a:lnTo>
                  <a:pt x="991682" y="1278522"/>
                </a:lnTo>
                <a:lnTo>
                  <a:pt x="953694" y="1301526"/>
                </a:lnTo>
                <a:lnTo>
                  <a:pt x="914164" y="1321841"/>
                </a:lnTo>
                <a:lnTo>
                  <a:pt x="873201" y="1339352"/>
                </a:lnTo>
                <a:lnTo>
                  <a:pt x="830915" y="1353942"/>
                </a:lnTo>
                <a:lnTo>
                  <a:pt x="787416" y="1365492"/>
                </a:lnTo>
                <a:lnTo>
                  <a:pt x="742816" y="1373887"/>
                </a:lnTo>
                <a:lnTo>
                  <a:pt x="697223" y="1379010"/>
                </a:lnTo>
                <a:lnTo>
                  <a:pt x="650748" y="1380744"/>
                </a:lnTo>
                <a:lnTo>
                  <a:pt x="604272" y="1379010"/>
                </a:lnTo>
                <a:lnTo>
                  <a:pt x="558679" y="1373887"/>
                </a:lnTo>
                <a:lnTo>
                  <a:pt x="514079" y="1365492"/>
                </a:lnTo>
                <a:lnTo>
                  <a:pt x="470580" y="1353942"/>
                </a:lnTo>
                <a:lnTo>
                  <a:pt x="428294" y="1339352"/>
                </a:lnTo>
                <a:lnTo>
                  <a:pt x="387331" y="1321841"/>
                </a:lnTo>
                <a:lnTo>
                  <a:pt x="347801" y="1301526"/>
                </a:lnTo>
                <a:lnTo>
                  <a:pt x="309813" y="1278522"/>
                </a:lnTo>
                <a:lnTo>
                  <a:pt x="273478" y="1252947"/>
                </a:lnTo>
                <a:lnTo>
                  <a:pt x="238906" y="1224918"/>
                </a:lnTo>
                <a:lnTo>
                  <a:pt x="206207" y="1194551"/>
                </a:lnTo>
                <a:lnTo>
                  <a:pt x="175492" y="1161964"/>
                </a:lnTo>
                <a:lnTo>
                  <a:pt x="146869" y="1127273"/>
                </a:lnTo>
                <a:lnTo>
                  <a:pt x="120450" y="1090595"/>
                </a:lnTo>
                <a:lnTo>
                  <a:pt x="96345" y="1052048"/>
                </a:lnTo>
                <a:lnTo>
                  <a:pt x="74663" y="1011747"/>
                </a:lnTo>
                <a:lnTo>
                  <a:pt x="55515" y="969810"/>
                </a:lnTo>
                <a:lnTo>
                  <a:pt x="39011" y="926354"/>
                </a:lnTo>
                <a:lnTo>
                  <a:pt x="25260" y="881495"/>
                </a:lnTo>
                <a:lnTo>
                  <a:pt x="14374" y="835350"/>
                </a:lnTo>
                <a:lnTo>
                  <a:pt x="6462" y="788037"/>
                </a:lnTo>
                <a:lnTo>
                  <a:pt x="1633" y="739672"/>
                </a:lnTo>
                <a:lnTo>
                  <a:pt x="0" y="69037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8" name="object 48"/>
          <p:cNvSpPr/>
          <p:nvPr/>
        </p:nvSpPr>
        <p:spPr>
          <a:xfrm>
            <a:off x="7619473" y="3750745"/>
            <a:ext cx="338274" cy="324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49" name="object 49"/>
          <p:cNvSpPr/>
          <p:nvPr/>
        </p:nvSpPr>
        <p:spPr>
          <a:xfrm>
            <a:off x="7717375" y="3848267"/>
            <a:ext cx="142853" cy="128568"/>
          </a:xfrm>
          <a:custGeom>
            <a:avLst/>
            <a:gdLst/>
            <a:ahLst/>
            <a:cxnLst/>
            <a:rect l="l" t="t" r="r" b="b"/>
            <a:pathLst>
              <a:path w="95250" h="85725">
                <a:moveTo>
                  <a:pt x="36575" y="0"/>
                </a:moveTo>
                <a:lnTo>
                  <a:pt x="13009" y="13969"/>
                </a:lnTo>
                <a:lnTo>
                  <a:pt x="11302" y="17017"/>
                </a:lnTo>
                <a:lnTo>
                  <a:pt x="9270" y="24256"/>
                </a:lnTo>
                <a:lnTo>
                  <a:pt x="0" y="64769"/>
                </a:lnTo>
                <a:lnTo>
                  <a:pt x="90677" y="85470"/>
                </a:lnTo>
                <a:lnTo>
                  <a:pt x="94868" y="67182"/>
                </a:lnTo>
                <a:lnTo>
                  <a:pt x="60705" y="59308"/>
                </a:lnTo>
                <a:lnTo>
                  <a:pt x="61500" y="55752"/>
                </a:lnTo>
                <a:lnTo>
                  <a:pt x="45212" y="55752"/>
                </a:lnTo>
                <a:lnTo>
                  <a:pt x="19557" y="49911"/>
                </a:lnTo>
                <a:lnTo>
                  <a:pt x="36449" y="19812"/>
                </a:lnTo>
                <a:lnTo>
                  <a:pt x="65187" y="19812"/>
                </a:lnTo>
                <a:lnTo>
                  <a:pt x="64262" y="17652"/>
                </a:lnTo>
                <a:lnTo>
                  <a:pt x="49275" y="2920"/>
                </a:lnTo>
                <a:lnTo>
                  <a:pt x="36575" y="0"/>
                </a:lnTo>
                <a:close/>
              </a:path>
              <a:path w="95250" h="85725">
                <a:moveTo>
                  <a:pt x="65187" y="19812"/>
                </a:moveTo>
                <a:lnTo>
                  <a:pt x="36449" y="19812"/>
                </a:lnTo>
                <a:lnTo>
                  <a:pt x="42417" y="21208"/>
                </a:lnTo>
                <a:lnTo>
                  <a:pt x="44576" y="22351"/>
                </a:lnTo>
                <a:lnTo>
                  <a:pt x="46227" y="24256"/>
                </a:lnTo>
                <a:lnTo>
                  <a:pt x="48005" y="26034"/>
                </a:lnTo>
                <a:lnTo>
                  <a:pt x="49021" y="28320"/>
                </a:lnTo>
                <a:lnTo>
                  <a:pt x="49638" y="32638"/>
                </a:lnTo>
                <a:lnTo>
                  <a:pt x="49670" y="34543"/>
                </a:lnTo>
                <a:lnTo>
                  <a:pt x="49149" y="38607"/>
                </a:lnTo>
                <a:lnTo>
                  <a:pt x="45212" y="55752"/>
                </a:lnTo>
                <a:lnTo>
                  <a:pt x="61500" y="55752"/>
                </a:lnTo>
                <a:lnTo>
                  <a:pt x="63372" y="47370"/>
                </a:lnTo>
                <a:lnTo>
                  <a:pt x="65277" y="39115"/>
                </a:lnTo>
                <a:lnTo>
                  <a:pt x="66293" y="32638"/>
                </a:lnTo>
                <a:lnTo>
                  <a:pt x="66330" y="24256"/>
                </a:lnTo>
                <a:lnTo>
                  <a:pt x="65785" y="21208"/>
                </a:lnTo>
                <a:lnTo>
                  <a:pt x="65187" y="19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0" name="object 50"/>
          <p:cNvSpPr/>
          <p:nvPr/>
        </p:nvSpPr>
        <p:spPr>
          <a:xfrm>
            <a:off x="7699472" y="3654750"/>
            <a:ext cx="301704" cy="2925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1" name="object 51"/>
          <p:cNvSpPr/>
          <p:nvPr/>
        </p:nvSpPr>
        <p:spPr>
          <a:xfrm>
            <a:off x="7795469" y="3752459"/>
            <a:ext cx="109521" cy="99045"/>
          </a:xfrm>
          <a:custGeom>
            <a:avLst/>
            <a:gdLst/>
            <a:ahLst/>
            <a:cxnLst/>
            <a:rect l="l" t="t" r="r" b="b"/>
            <a:pathLst>
              <a:path w="73025" h="66039">
                <a:moveTo>
                  <a:pt x="34718" y="0"/>
                </a:moveTo>
                <a:lnTo>
                  <a:pt x="0" y="28828"/>
                </a:lnTo>
                <a:lnTo>
                  <a:pt x="381" y="36830"/>
                </a:lnTo>
                <a:lnTo>
                  <a:pt x="34544" y="65150"/>
                </a:lnTo>
                <a:lnTo>
                  <a:pt x="42545" y="65786"/>
                </a:lnTo>
                <a:lnTo>
                  <a:pt x="49784" y="63753"/>
                </a:lnTo>
                <a:lnTo>
                  <a:pt x="56185" y="60989"/>
                </a:lnTo>
                <a:lnTo>
                  <a:pt x="61658" y="56689"/>
                </a:lnTo>
                <a:lnTo>
                  <a:pt x="66178" y="50841"/>
                </a:lnTo>
                <a:lnTo>
                  <a:pt x="67474" y="48133"/>
                </a:lnTo>
                <a:lnTo>
                  <a:pt x="41529" y="48133"/>
                </a:lnTo>
                <a:lnTo>
                  <a:pt x="36449" y="46355"/>
                </a:lnTo>
                <a:lnTo>
                  <a:pt x="37963" y="42290"/>
                </a:lnTo>
                <a:lnTo>
                  <a:pt x="26288" y="42290"/>
                </a:lnTo>
                <a:lnTo>
                  <a:pt x="21717" y="40639"/>
                </a:lnTo>
                <a:lnTo>
                  <a:pt x="18669" y="38100"/>
                </a:lnTo>
                <a:lnTo>
                  <a:pt x="16890" y="34671"/>
                </a:lnTo>
                <a:lnTo>
                  <a:pt x="15112" y="31369"/>
                </a:lnTo>
                <a:lnTo>
                  <a:pt x="14859" y="27812"/>
                </a:lnTo>
                <a:lnTo>
                  <a:pt x="16256" y="24130"/>
                </a:lnTo>
                <a:lnTo>
                  <a:pt x="17525" y="20700"/>
                </a:lnTo>
                <a:lnTo>
                  <a:pt x="19812" y="18287"/>
                </a:lnTo>
                <a:lnTo>
                  <a:pt x="26670" y="15494"/>
                </a:lnTo>
                <a:lnTo>
                  <a:pt x="47951" y="15494"/>
                </a:lnTo>
                <a:lnTo>
                  <a:pt x="52070" y="4445"/>
                </a:lnTo>
                <a:lnTo>
                  <a:pt x="42971" y="1472"/>
                </a:lnTo>
                <a:lnTo>
                  <a:pt x="34718" y="0"/>
                </a:lnTo>
                <a:close/>
              </a:path>
              <a:path w="73025" h="66039">
                <a:moveTo>
                  <a:pt x="61213" y="8889"/>
                </a:moveTo>
                <a:lnTo>
                  <a:pt x="52197" y="24511"/>
                </a:lnTo>
                <a:lnTo>
                  <a:pt x="54990" y="26670"/>
                </a:lnTo>
                <a:lnTo>
                  <a:pt x="56896" y="28828"/>
                </a:lnTo>
                <a:lnTo>
                  <a:pt x="58420" y="33400"/>
                </a:lnTo>
                <a:lnTo>
                  <a:pt x="58293" y="35940"/>
                </a:lnTo>
                <a:lnTo>
                  <a:pt x="57276" y="38481"/>
                </a:lnTo>
                <a:lnTo>
                  <a:pt x="55880" y="42418"/>
                </a:lnTo>
                <a:lnTo>
                  <a:pt x="53212" y="45085"/>
                </a:lnTo>
                <a:lnTo>
                  <a:pt x="45847" y="48133"/>
                </a:lnTo>
                <a:lnTo>
                  <a:pt x="67474" y="48133"/>
                </a:lnTo>
                <a:lnTo>
                  <a:pt x="69723" y="43434"/>
                </a:lnTo>
                <a:lnTo>
                  <a:pt x="72262" y="36449"/>
                </a:lnTo>
                <a:lnTo>
                  <a:pt x="72898" y="30099"/>
                </a:lnTo>
                <a:lnTo>
                  <a:pt x="69850" y="18414"/>
                </a:lnTo>
                <a:lnTo>
                  <a:pt x="66548" y="13335"/>
                </a:lnTo>
                <a:lnTo>
                  <a:pt x="61213" y="8889"/>
                </a:lnTo>
                <a:close/>
              </a:path>
              <a:path w="73025" h="66039">
                <a:moveTo>
                  <a:pt x="47951" y="15494"/>
                </a:moveTo>
                <a:lnTo>
                  <a:pt x="26670" y="15494"/>
                </a:lnTo>
                <a:lnTo>
                  <a:pt x="30734" y="15621"/>
                </a:lnTo>
                <a:lnTo>
                  <a:pt x="35687" y="17272"/>
                </a:lnTo>
                <a:lnTo>
                  <a:pt x="26288" y="42290"/>
                </a:lnTo>
                <a:lnTo>
                  <a:pt x="37963" y="42290"/>
                </a:lnTo>
                <a:lnTo>
                  <a:pt x="47951" y="154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2" name="object 52"/>
          <p:cNvSpPr/>
          <p:nvPr/>
        </p:nvSpPr>
        <p:spPr>
          <a:xfrm>
            <a:off x="7731469" y="3492469"/>
            <a:ext cx="358845" cy="3679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3" name="object 53"/>
          <p:cNvSpPr/>
          <p:nvPr/>
        </p:nvSpPr>
        <p:spPr>
          <a:xfrm>
            <a:off x="7829561" y="3591131"/>
            <a:ext cx="161900" cy="170470"/>
          </a:xfrm>
          <a:custGeom>
            <a:avLst/>
            <a:gdLst/>
            <a:ahLst/>
            <a:cxnLst/>
            <a:rect l="l" t="t" r="r" b="b"/>
            <a:pathLst>
              <a:path w="107950" h="113664">
                <a:moveTo>
                  <a:pt x="8254" y="65531"/>
                </a:moveTo>
                <a:lnTo>
                  <a:pt x="0" y="79755"/>
                </a:lnTo>
                <a:lnTo>
                  <a:pt x="58547" y="113283"/>
                </a:lnTo>
                <a:lnTo>
                  <a:pt x="67437" y="97789"/>
                </a:lnTo>
                <a:lnTo>
                  <a:pt x="33400" y="78358"/>
                </a:lnTo>
                <a:lnTo>
                  <a:pt x="29590" y="75564"/>
                </a:lnTo>
                <a:lnTo>
                  <a:pt x="27686" y="73405"/>
                </a:lnTo>
                <a:lnTo>
                  <a:pt x="25653" y="71246"/>
                </a:lnTo>
                <a:lnTo>
                  <a:pt x="25196" y="70103"/>
                </a:lnTo>
                <a:lnTo>
                  <a:pt x="16255" y="70103"/>
                </a:lnTo>
                <a:lnTo>
                  <a:pt x="8254" y="65531"/>
                </a:lnTo>
                <a:close/>
              </a:path>
              <a:path w="107950" h="113664">
                <a:moveTo>
                  <a:pt x="72380" y="53720"/>
                </a:moveTo>
                <a:lnTo>
                  <a:pt x="33274" y="53720"/>
                </a:lnTo>
                <a:lnTo>
                  <a:pt x="37211" y="54482"/>
                </a:lnTo>
                <a:lnTo>
                  <a:pt x="41021" y="56387"/>
                </a:lnTo>
                <a:lnTo>
                  <a:pt x="46736" y="59562"/>
                </a:lnTo>
                <a:lnTo>
                  <a:pt x="78866" y="77977"/>
                </a:lnTo>
                <a:lnTo>
                  <a:pt x="87629" y="62483"/>
                </a:lnTo>
                <a:lnTo>
                  <a:pt x="72380" y="53720"/>
                </a:lnTo>
                <a:close/>
              </a:path>
              <a:path w="107950" h="113664">
                <a:moveTo>
                  <a:pt x="53212" y="0"/>
                </a:moveTo>
                <a:lnTo>
                  <a:pt x="49402" y="762"/>
                </a:lnTo>
                <a:lnTo>
                  <a:pt x="45847" y="2793"/>
                </a:lnTo>
                <a:lnTo>
                  <a:pt x="42417" y="4699"/>
                </a:lnTo>
                <a:lnTo>
                  <a:pt x="39497" y="7874"/>
                </a:lnTo>
                <a:lnTo>
                  <a:pt x="37084" y="12191"/>
                </a:lnTo>
                <a:lnTo>
                  <a:pt x="35051" y="15620"/>
                </a:lnTo>
                <a:lnTo>
                  <a:pt x="34108" y="18922"/>
                </a:lnTo>
                <a:lnTo>
                  <a:pt x="33998" y="20319"/>
                </a:lnTo>
                <a:lnTo>
                  <a:pt x="33894" y="23494"/>
                </a:lnTo>
                <a:lnTo>
                  <a:pt x="33841" y="27304"/>
                </a:lnTo>
                <a:lnTo>
                  <a:pt x="34416" y="30987"/>
                </a:lnTo>
                <a:lnTo>
                  <a:pt x="36067" y="35305"/>
                </a:lnTo>
                <a:lnTo>
                  <a:pt x="32003" y="35305"/>
                </a:lnTo>
                <a:lnTo>
                  <a:pt x="17399" y="46608"/>
                </a:lnTo>
                <a:lnTo>
                  <a:pt x="13335" y="53593"/>
                </a:lnTo>
                <a:lnTo>
                  <a:pt x="12953" y="61467"/>
                </a:lnTo>
                <a:lnTo>
                  <a:pt x="16255" y="70103"/>
                </a:lnTo>
                <a:lnTo>
                  <a:pt x="25196" y="70103"/>
                </a:lnTo>
                <a:lnTo>
                  <a:pt x="24637" y="68706"/>
                </a:lnTo>
                <a:lnTo>
                  <a:pt x="24384" y="66166"/>
                </a:lnTo>
                <a:lnTo>
                  <a:pt x="30099" y="54609"/>
                </a:lnTo>
                <a:lnTo>
                  <a:pt x="31623" y="53847"/>
                </a:lnTo>
                <a:lnTo>
                  <a:pt x="33274" y="53720"/>
                </a:lnTo>
                <a:lnTo>
                  <a:pt x="72380" y="53720"/>
                </a:lnTo>
                <a:lnTo>
                  <a:pt x="54101" y="43179"/>
                </a:lnTo>
                <a:lnTo>
                  <a:pt x="50291" y="40512"/>
                </a:lnTo>
                <a:lnTo>
                  <a:pt x="48140" y="38100"/>
                </a:lnTo>
                <a:lnTo>
                  <a:pt x="46100" y="35940"/>
                </a:lnTo>
                <a:lnTo>
                  <a:pt x="44957" y="33400"/>
                </a:lnTo>
                <a:lnTo>
                  <a:pt x="44830" y="30733"/>
                </a:lnTo>
                <a:lnTo>
                  <a:pt x="44576" y="28066"/>
                </a:lnTo>
                <a:lnTo>
                  <a:pt x="53339" y="18795"/>
                </a:lnTo>
                <a:lnTo>
                  <a:pt x="55625" y="18668"/>
                </a:lnTo>
                <a:lnTo>
                  <a:pt x="92799" y="18668"/>
                </a:lnTo>
                <a:lnTo>
                  <a:pt x="64897" y="2666"/>
                </a:lnTo>
                <a:lnTo>
                  <a:pt x="60451" y="888"/>
                </a:lnTo>
                <a:lnTo>
                  <a:pt x="53212" y="0"/>
                </a:lnTo>
                <a:close/>
              </a:path>
              <a:path w="107950" h="113664">
                <a:moveTo>
                  <a:pt x="92799" y="18668"/>
                </a:moveTo>
                <a:lnTo>
                  <a:pt x="55625" y="18668"/>
                </a:lnTo>
                <a:lnTo>
                  <a:pt x="59689" y="20319"/>
                </a:lnTo>
                <a:lnTo>
                  <a:pt x="98932" y="42799"/>
                </a:lnTo>
                <a:lnTo>
                  <a:pt x="107823" y="27304"/>
                </a:lnTo>
                <a:lnTo>
                  <a:pt x="92799" y="18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4" name="object 54"/>
          <p:cNvSpPr/>
          <p:nvPr/>
        </p:nvSpPr>
        <p:spPr>
          <a:xfrm>
            <a:off x="7797754" y="3396471"/>
            <a:ext cx="351990" cy="3199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5" name="object 55"/>
          <p:cNvSpPr/>
          <p:nvPr/>
        </p:nvSpPr>
        <p:spPr>
          <a:xfrm>
            <a:off x="7896798" y="3493801"/>
            <a:ext cx="156184" cy="124758"/>
          </a:xfrm>
          <a:custGeom>
            <a:avLst/>
            <a:gdLst/>
            <a:ahLst/>
            <a:cxnLst/>
            <a:rect l="l" t="t" r="r" b="b"/>
            <a:pathLst>
              <a:path w="104139" h="83185">
                <a:moveTo>
                  <a:pt x="11430" y="9398"/>
                </a:moveTo>
                <a:lnTo>
                  <a:pt x="0" y="23113"/>
                </a:lnTo>
                <a:lnTo>
                  <a:pt x="71374" y="82803"/>
                </a:lnTo>
                <a:lnTo>
                  <a:pt x="82042" y="70103"/>
                </a:lnTo>
                <a:lnTo>
                  <a:pt x="74422" y="63753"/>
                </a:lnTo>
                <a:lnTo>
                  <a:pt x="81635" y="63753"/>
                </a:lnTo>
                <a:lnTo>
                  <a:pt x="96980" y="54737"/>
                </a:lnTo>
                <a:lnTo>
                  <a:pt x="75437" y="54737"/>
                </a:lnTo>
                <a:lnTo>
                  <a:pt x="69850" y="54101"/>
                </a:lnTo>
                <a:lnTo>
                  <a:pt x="46452" y="30987"/>
                </a:lnTo>
                <a:lnTo>
                  <a:pt x="37211" y="30987"/>
                </a:lnTo>
                <a:lnTo>
                  <a:pt x="11430" y="9398"/>
                </a:lnTo>
                <a:close/>
              </a:path>
              <a:path w="104139" h="83185">
                <a:moveTo>
                  <a:pt x="81635" y="63753"/>
                </a:moveTo>
                <a:lnTo>
                  <a:pt x="74422" y="63753"/>
                </a:lnTo>
                <a:lnTo>
                  <a:pt x="79121" y="64135"/>
                </a:lnTo>
                <a:lnTo>
                  <a:pt x="81635" y="63753"/>
                </a:lnTo>
                <a:close/>
              </a:path>
              <a:path w="104139" h="83185">
                <a:moveTo>
                  <a:pt x="94361" y="17399"/>
                </a:moveTo>
                <a:lnTo>
                  <a:pt x="65150" y="17399"/>
                </a:lnTo>
                <a:lnTo>
                  <a:pt x="70358" y="19938"/>
                </a:lnTo>
                <a:lnTo>
                  <a:pt x="76200" y="24891"/>
                </a:lnTo>
                <a:lnTo>
                  <a:pt x="81787" y="29463"/>
                </a:lnTo>
                <a:lnTo>
                  <a:pt x="84962" y="34036"/>
                </a:lnTo>
                <a:lnTo>
                  <a:pt x="86487" y="42544"/>
                </a:lnTo>
                <a:lnTo>
                  <a:pt x="85725" y="46227"/>
                </a:lnTo>
                <a:lnTo>
                  <a:pt x="79883" y="53212"/>
                </a:lnTo>
                <a:lnTo>
                  <a:pt x="75437" y="54737"/>
                </a:lnTo>
                <a:lnTo>
                  <a:pt x="96980" y="54737"/>
                </a:lnTo>
                <a:lnTo>
                  <a:pt x="101726" y="48894"/>
                </a:lnTo>
                <a:lnTo>
                  <a:pt x="103632" y="41910"/>
                </a:lnTo>
                <a:lnTo>
                  <a:pt x="102362" y="33654"/>
                </a:lnTo>
                <a:lnTo>
                  <a:pt x="100714" y="27557"/>
                </a:lnTo>
                <a:lnTo>
                  <a:pt x="97663" y="21637"/>
                </a:lnTo>
                <a:lnTo>
                  <a:pt x="94361" y="17399"/>
                </a:lnTo>
                <a:close/>
              </a:path>
              <a:path w="104139" h="83185">
                <a:moveTo>
                  <a:pt x="62484" y="0"/>
                </a:moveTo>
                <a:lnTo>
                  <a:pt x="35999" y="23113"/>
                </a:lnTo>
                <a:lnTo>
                  <a:pt x="37211" y="30987"/>
                </a:lnTo>
                <a:lnTo>
                  <a:pt x="46452" y="30987"/>
                </a:lnTo>
                <a:lnTo>
                  <a:pt x="46228" y="29463"/>
                </a:lnTo>
                <a:lnTo>
                  <a:pt x="47244" y="25653"/>
                </a:lnTo>
                <a:lnTo>
                  <a:pt x="49911" y="22351"/>
                </a:lnTo>
                <a:lnTo>
                  <a:pt x="52705" y="19050"/>
                </a:lnTo>
                <a:lnTo>
                  <a:pt x="56387" y="17399"/>
                </a:lnTo>
                <a:lnTo>
                  <a:pt x="94361" y="17399"/>
                </a:lnTo>
                <a:lnTo>
                  <a:pt x="93182" y="15884"/>
                </a:lnTo>
                <a:lnTo>
                  <a:pt x="87249" y="10287"/>
                </a:lnTo>
                <a:lnTo>
                  <a:pt x="80914" y="5643"/>
                </a:lnTo>
                <a:lnTo>
                  <a:pt x="74675" y="2381"/>
                </a:lnTo>
                <a:lnTo>
                  <a:pt x="68532" y="500"/>
                </a:lnTo>
                <a:lnTo>
                  <a:pt x="624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6" name="object 56"/>
          <p:cNvSpPr/>
          <p:nvPr/>
        </p:nvSpPr>
        <p:spPr>
          <a:xfrm>
            <a:off x="7923464" y="3314189"/>
            <a:ext cx="319991" cy="30856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7" name="object 57"/>
          <p:cNvSpPr/>
          <p:nvPr/>
        </p:nvSpPr>
        <p:spPr>
          <a:xfrm>
            <a:off x="8020604" y="3410947"/>
            <a:ext cx="124758" cy="114282"/>
          </a:xfrm>
          <a:custGeom>
            <a:avLst/>
            <a:gdLst/>
            <a:ahLst/>
            <a:cxnLst/>
            <a:rect l="l" t="t" r="r" b="b"/>
            <a:pathLst>
              <a:path w="83185" h="76200">
                <a:moveTo>
                  <a:pt x="56437" y="17272"/>
                </a:moveTo>
                <a:lnTo>
                  <a:pt x="31876" y="17272"/>
                </a:lnTo>
                <a:lnTo>
                  <a:pt x="34036" y="18542"/>
                </a:lnTo>
                <a:lnTo>
                  <a:pt x="36322" y="21082"/>
                </a:lnTo>
                <a:lnTo>
                  <a:pt x="37592" y="22351"/>
                </a:lnTo>
                <a:lnTo>
                  <a:pt x="36068" y="25526"/>
                </a:lnTo>
                <a:lnTo>
                  <a:pt x="32667" y="30607"/>
                </a:lnTo>
                <a:lnTo>
                  <a:pt x="27559" y="37211"/>
                </a:lnTo>
                <a:lnTo>
                  <a:pt x="23749" y="42291"/>
                </a:lnTo>
                <a:lnTo>
                  <a:pt x="21209" y="46482"/>
                </a:lnTo>
                <a:lnTo>
                  <a:pt x="19760" y="49911"/>
                </a:lnTo>
                <a:lnTo>
                  <a:pt x="18415" y="53212"/>
                </a:lnTo>
                <a:lnTo>
                  <a:pt x="18077" y="56134"/>
                </a:lnTo>
                <a:lnTo>
                  <a:pt x="18080" y="56769"/>
                </a:lnTo>
                <a:lnTo>
                  <a:pt x="42925" y="76200"/>
                </a:lnTo>
                <a:lnTo>
                  <a:pt x="48260" y="73913"/>
                </a:lnTo>
                <a:lnTo>
                  <a:pt x="53467" y="69342"/>
                </a:lnTo>
                <a:lnTo>
                  <a:pt x="56387" y="66675"/>
                </a:lnTo>
                <a:lnTo>
                  <a:pt x="58674" y="63626"/>
                </a:lnTo>
                <a:lnTo>
                  <a:pt x="60198" y="60198"/>
                </a:lnTo>
                <a:lnTo>
                  <a:pt x="60687" y="59182"/>
                </a:lnTo>
                <a:lnTo>
                  <a:pt x="44450" y="59182"/>
                </a:lnTo>
                <a:lnTo>
                  <a:pt x="39243" y="58928"/>
                </a:lnTo>
                <a:lnTo>
                  <a:pt x="37211" y="58038"/>
                </a:lnTo>
                <a:lnTo>
                  <a:pt x="35433" y="56134"/>
                </a:lnTo>
                <a:lnTo>
                  <a:pt x="33782" y="54229"/>
                </a:lnTo>
                <a:lnTo>
                  <a:pt x="33443" y="52705"/>
                </a:lnTo>
                <a:lnTo>
                  <a:pt x="33447" y="51181"/>
                </a:lnTo>
                <a:lnTo>
                  <a:pt x="34017" y="48768"/>
                </a:lnTo>
                <a:lnTo>
                  <a:pt x="34417" y="47371"/>
                </a:lnTo>
                <a:lnTo>
                  <a:pt x="36068" y="44450"/>
                </a:lnTo>
                <a:lnTo>
                  <a:pt x="39116" y="40386"/>
                </a:lnTo>
                <a:lnTo>
                  <a:pt x="42037" y="36195"/>
                </a:lnTo>
                <a:lnTo>
                  <a:pt x="44069" y="33147"/>
                </a:lnTo>
                <a:lnTo>
                  <a:pt x="45338" y="30987"/>
                </a:lnTo>
                <a:lnTo>
                  <a:pt x="68511" y="30987"/>
                </a:lnTo>
                <a:lnTo>
                  <a:pt x="56437" y="17272"/>
                </a:lnTo>
                <a:close/>
              </a:path>
              <a:path w="83185" h="76200">
                <a:moveTo>
                  <a:pt x="68511" y="30987"/>
                </a:moveTo>
                <a:lnTo>
                  <a:pt x="45338" y="30987"/>
                </a:lnTo>
                <a:lnTo>
                  <a:pt x="47625" y="33655"/>
                </a:lnTo>
                <a:lnTo>
                  <a:pt x="50546" y="36830"/>
                </a:lnTo>
                <a:lnTo>
                  <a:pt x="52324" y="39243"/>
                </a:lnTo>
                <a:lnTo>
                  <a:pt x="53975" y="42799"/>
                </a:lnTo>
                <a:lnTo>
                  <a:pt x="54229" y="45212"/>
                </a:lnTo>
                <a:lnTo>
                  <a:pt x="53721" y="47879"/>
                </a:lnTo>
                <a:lnTo>
                  <a:pt x="52959" y="51435"/>
                </a:lnTo>
                <a:lnTo>
                  <a:pt x="51435" y="54229"/>
                </a:lnTo>
                <a:lnTo>
                  <a:pt x="46862" y="58293"/>
                </a:lnTo>
                <a:lnTo>
                  <a:pt x="44450" y="59182"/>
                </a:lnTo>
                <a:lnTo>
                  <a:pt x="60687" y="59182"/>
                </a:lnTo>
                <a:lnTo>
                  <a:pt x="61849" y="56769"/>
                </a:lnTo>
                <a:lnTo>
                  <a:pt x="62678" y="53212"/>
                </a:lnTo>
                <a:lnTo>
                  <a:pt x="62799" y="51943"/>
                </a:lnTo>
                <a:lnTo>
                  <a:pt x="62992" y="48768"/>
                </a:lnTo>
                <a:lnTo>
                  <a:pt x="74083" y="48768"/>
                </a:lnTo>
                <a:lnTo>
                  <a:pt x="82804" y="40894"/>
                </a:lnTo>
                <a:lnTo>
                  <a:pt x="79501" y="39497"/>
                </a:lnTo>
                <a:lnTo>
                  <a:pt x="76708" y="37973"/>
                </a:lnTo>
                <a:lnTo>
                  <a:pt x="74422" y="36322"/>
                </a:lnTo>
                <a:lnTo>
                  <a:pt x="72136" y="34544"/>
                </a:lnTo>
                <a:lnTo>
                  <a:pt x="68961" y="31496"/>
                </a:lnTo>
                <a:lnTo>
                  <a:pt x="68511" y="30987"/>
                </a:lnTo>
                <a:close/>
              </a:path>
              <a:path w="83185" h="76200">
                <a:moveTo>
                  <a:pt x="74083" y="48768"/>
                </a:moveTo>
                <a:lnTo>
                  <a:pt x="62992" y="48768"/>
                </a:lnTo>
                <a:lnTo>
                  <a:pt x="63373" y="48895"/>
                </a:lnTo>
                <a:lnTo>
                  <a:pt x="64008" y="49275"/>
                </a:lnTo>
                <a:lnTo>
                  <a:pt x="64897" y="49911"/>
                </a:lnTo>
                <a:lnTo>
                  <a:pt x="66929" y="51181"/>
                </a:lnTo>
                <a:lnTo>
                  <a:pt x="69723" y="52705"/>
                </a:lnTo>
                <a:lnTo>
                  <a:pt x="74083" y="48768"/>
                </a:lnTo>
                <a:close/>
              </a:path>
              <a:path w="83185" h="76200">
                <a:moveTo>
                  <a:pt x="35687" y="0"/>
                </a:moveTo>
                <a:lnTo>
                  <a:pt x="2412" y="22479"/>
                </a:lnTo>
                <a:lnTo>
                  <a:pt x="1270" y="27812"/>
                </a:lnTo>
                <a:lnTo>
                  <a:pt x="0" y="33147"/>
                </a:lnTo>
                <a:lnTo>
                  <a:pt x="888" y="38735"/>
                </a:lnTo>
                <a:lnTo>
                  <a:pt x="3937" y="44831"/>
                </a:lnTo>
                <a:lnTo>
                  <a:pt x="17907" y="36195"/>
                </a:lnTo>
                <a:lnTo>
                  <a:pt x="16637" y="33147"/>
                </a:lnTo>
                <a:lnTo>
                  <a:pt x="16313" y="30987"/>
                </a:lnTo>
                <a:lnTo>
                  <a:pt x="16285" y="30480"/>
                </a:lnTo>
                <a:lnTo>
                  <a:pt x="16763" y="28448"/>
                </a:lnTo>
                <a:lnTo>
                  <a:pt x="17145" y="26288"/>
                </a:lnTo>
                <a:lnTo>
                  <a:pt x="29591" y="17272"/>
                </a:lnTo>
                <a:lnTo>
                  <a:pt x="56437" y="17272"/>
                </a:lnTo>
                <a:lnTo>
                  <a:pt x="51308" y="11430"/>
                </a:lnTo>
                <a:lnTo>
                  <a:pt x="46100" y="5714"/>
                </a:lnTo>
                <a:lnTo>
                  <a:pt x="41910" y="2286"/>
                </a:lnTo>
                <a:lnTo>
                  <a:pt x="38862" y="1143"/>
                </a:lnTo>
                <a:lnTo>
                  <a:pt x="356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8" name="object 58"/>
          <p:cNvSpPr/>
          <p:nvPr/>
        </p:nvSpPr>
        <p:spPr>
          <a:xfrm>
            <a:off x="8003461" y="3241047"/>
            <a:ext cx="329132" cy="3199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59" name="object 59"/>
          <p:cNvSpPr/>
          <p:nvPr/>
        </p:nvSpPr>
        <p:spPr>
          <a:xfrm>
            <a:off x="8100793" y="3337997"/>
            <a:ext cx="133329" cy="125711"/>
          </a:xfrm>
          <a:custGeom>
            <a:avLst/>
            <a:gdLst/>
            <a:ahLst/>
            <a:cxnLst/>
            <a:rect l="l" t="t" r="r" b="b"/>
            <a:pathLst>
              <a:path w="88900" h="83819">
                <a:moveTo>
                  <a:pt x="13842" y="18287"/>
                </a:moveTo>
                <a:lnTo>
                  <a:pt x="0" y="27432"/>
                </a:lnTo>
                <a:lnTo>
                  <a:pt x="37083" y="83692"/>
                </a:lnTo>
                <a:lnTo>
                  <a:pt x="51942" y="73913"/>
                </a:lnTo>
                <a:lnTo>
                  <a:pt x="35178" y="48387"/>
                </a:lnTo>
                <a:lnTo>
                  <a:pt x="30987" y="42163"/>
                </a:lnTo>
                <a:lnTo>
                  <a:pt x="28575" y="37591"/>
                </a:lnTo>
                <a:lnTo>
                  <a:pt x="27812" y="34671"/>
                </a:lnTo>
                <a:lnTo>
                  <a:pt x="27050" y="31876"/>
                </a:lnTo>
                <a:lnTo>
                  <a:pt x="27177" y="29083"/>
                </a:lnTo>
                <a:lnTo>
                  <a:pt x="28217" y="26542"/>
                </a:lnTo>
                <a:lnTo>
                  <a:pt x="19303" y="26542"/>
                </a:lnTo>
                <a:lnTo>
                  <a:pt x="13842" y="18287"/>
                </a:lnTo>
                <a:close/>
              </a:path>
              <a:path w="88900" h="83819">
                <a:moveTo>
                  <a:pt x="67154" y="17652"/>
                </a:moveTo>
                <a:lnTo>
                  <a:pt x="37973" y="17652"/>
                </a:lnTo>
                <a:lnTo>
                  <a:pt x="40004" y="17779"/>
                </a:lnTo>
                <a:lnTo>
                  <a:pt x="42163" y="17779"/>
                </a:lnTo>
                <a:lnTo>
                  <a:pt x="44068" y="18541"/>
                </a:lnTo>
                <a:lnTo>
                  <a:pt x="73405" y="59816"/>
                </a:lnTo>
                <a:lnTo>
                  <a:pt x="88391" y="50037"/>
                </a:lnTo>
                <a:lnTo>
                  <a:pt x="67154" y="17652"/>
                </a:lnTo>
                <a:close/>
              </a:path>
              <a:path w="88900" h="83819">
                <a:moveTo>
                  <a:pt x="45212" y="0"/>
                </a:moveTo>
                <a:lnTo>
                  <a:pt x="19303" y="26542"/>
                </a:lnTo>
                <a:lnTo>
                  <a:pt x="28217" y="26542"/>
                </a:lnTo>
                <a:lnTo>
                  <a:pt x="29463" y="23622"/>
                </a:lnTo>
                <a:lnTo>
                  <a:pt x="31241" y="21336"/>
                </a:lnTo>
                <a:lnTo>
                  <a:pt x="33908" y="19685"/>
                </a:lnTo>
                <a:lnTo>
                  <a:pt x="35940" y="18287"/>
                </a:lnTo>
                <a:lnTo>
                  <a:pt x="37973" y="17652"/>
                </a:lnTo>
                <a:lnTo>
                  <a:pt x="67154" y="17652"/>
                </a:lnTo>
                <a:lnTo>
                  <a:pt x="65404" y="14986"/>
                </a:lnTo>
                <a:lnTo>
                  <a:pt x="48259" y="253"/>
                </a:lnTo>
                <a:lnTo>
                  <a:pt x="45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0" name="object 60"/>
          <p:cNvSpPr/>
          <p:nvPr/>
        </p:nvSpPr>
        <p:spPr>
          <a:xfrm>
            <a:off x="8122314" y="3174762"/>
            <a:ext cx="317705" cy="354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1" name="object 61"/>
          <p:cNvSpPr/>
          <p:nvPr/>
        </p:nvSpPr>
        <p:spPr>
          <a:xfrm>
            <a:off x="8219693" y="3272667"/>
            <a:ext cx="121901" cy="157138"/>
          </a:xfrm>
          <a:custGeom>
            <a:avLst/>
            <a:gdLst/>
            <a:ahLst/>
            <a:cxnLst/>
            <a:rect l="l" t="t" r="r" b="b"/>
            <a:pathLst>
              <a:path w="81279" h="104775">
                <a:moveTo>
                  <a:pt x="41624" y="85344"/>
                </a:moveTo>
                <a:lnTo>
                  <a:pt x="22066" y="91439"/>
                </a:lnTo>
                <a:lnTo>
                  <a:pt x="22320" y="92201"/>
                </a:lnTo>
                <a:lnTo>
                  <a:pt x="22574" y="92837"/>
                </a:lnTo>
                <a:lnTo>
                  <a:pt x="22828" y="93345"/>
                </a:lnTo>
                <a:lnTo>
                  <a:pt x="25241" y="98933"/>
                </a:lnTo>
                <a:lnTo>
                  <a:pt x="29432" y="102488"/>
                </a:lnTo>
                <a:lnTo>
                  <a:pt x="35401" y="104139"/>
                </a:lnTo>
                <a:lnTo>
                  <a:pt x="40304" y="104729"/>
                </a:lnTo>
                <a:lnTo>
                  <a:pt x="46053" y="104187"/>
                </a:lnTo>
                <a:lnTo>
                  <a:pt x="72993" y="91694"/>
                </a:lnTo>
                <a:lnTo>
                  <a:pt x="75714" y="89408"/>
                </a:lnTo>
                <a:lnTo>
                  <a:pt x="47847" y="89408"/>
                </a:lnTo>
                <a:lnTo>
                  <a:pt x="45815" y="88900"/>
                </a:lnTo>
                <a:lnTo>
                  <a:pt x="44291" y="88646"/>
                </a:lnTo>
                <a:lnTo>
                  <a:pt x="42894" y="87375"/>
                </a:lnTo>
                <a:lnTo>
                  <a:pt x="41624" y="85344"/>
                </a:lnTo>
                <a:close/>
              </a:path>
              <a:path w="81279" h="104775">
                <a:moveTo>
                  <a:pt x="76939" y="58800"/>
                </a:moveTo>
                <a:lnTo>
                  <a:pt x="57499" y="58800"/>
                </a:lnTo>
                <a:lnTo>
                  <a:pt x="61436" y="67818"/>
                </a:lnTo>
                <a:lnTo>
                  <a:pt x="63087" y="71500"/>
                </a:lnTo>
                <a:lnTo>
                  <a:pt x="63976" y="74040"/>
                </a:lnTo>
                <a:lnTo>
                  <a:pt x="47847" y="89408"/>
                </a:lnTo>
                <a:lnTo>
                  <a:pt x="75714" y="89408"/>
                </a:lnTo>
                <a:lnTo>
                  <a:pt x="81160" y="77088"/>
                </a:lnTo>
                <a:lnTo>
                  <a:pt x="81142" y="75311"/>
                </a:lnTo>
                <a:lnTo>
                  <a:pt x="80486" y="68199"/>
                </a:lnTo>
                <a:lnTo>
                  <a:pt x="78581" y="62611"/>
                </a:lnTo>
                <a:lnTo>
                  <a:pt x="76939" y="58800"/>
                </a:lnTo>
                <a:close/>
              </a:path>
              <a:path w="81279" h="104775">
                <a:moveTo>
                  <a:pt x="23717" y="10413"/>
                </a:moveTo>
                <a:lnTo>
                  <a:pt x="0" y="36129"/>
                </a:lnTo>
                <a:lnTo>
                  <a:pt x="94" y="42545"/>
                </a:lnTo>
                <a:lnTo>
                  <a:pt x="25096" y="78124"/>
                </a:lnTo>
                <a:lnTo>
                  <a:pt x="31130" y="79343"/>
                </a:lnTo>
                <a:lnTo>
                  <a:pt x="37236" y="78990"/>
                </a:lnTo>
                <a:lnTo>
                  <a:pt x="43402" y="77088"/>
                </a:lnTo>
                <a:lnTo>
                  <a:pt x="50895" y="73787"/>
                </a:lnTo>
                <a:lnTo>
                  <a:pt x="55594" y="67690"/>
                </a:lnTo>
                <a:lnTo>
                  <a:pt x="56492" y="63500"/>
                </a:lnTo>
                <a:lnTo>
                  <a:pt x="38449" y="63500"/>
                </a:lnTo>
                <a:lnTo>
                  <a:pt x="34639" y="63373"/>
                </a:lnTo>
                <a:lnTo>
                  <a:pt x="30702" y="61468"/>
                </a:lnTo>
                <a:lnTo>
                  <a:pt x="26892" y="59562"/>
                </a:lnTo>
                <a:lnTo>
                  <a:pt x="23463" y="55372"/>
                </a:lnTo>
                <a:lnTo>
                  <a:pt x="20542" y="48768"/>
                </a:lnTo>
                <a:lnTo>
                  <a:pt x="17748" y="42545"/>
                </a:lnTo>
                <a:lnTo>
                  <a:pt x="16986" y="37337"/>
                </a:lnTo>
                <a:lnTo>
                  <a:pt x="18256" y="33147"/>
                </a:lnTo>
                <a:lnTo>
                  <a:pt x="19399" y="29083"/>
                </a:lnTo>
                <a:lnTo>
                  <a:pt x="21939" y="26035"/>
                </a:lnTo>
                <a:lnTo>
                  <a:pt x="25876" y="24384"/>
                </a:lnTo>
                <a:lnTo>
                  <a:pt x="29813" y="22606"/>
                </a:lnTo>
                <a:lnTo>
                  <a:pt x="60925" y="22606"/>
                </a:lnTo>
                <a:lnTo>
                  <a:pt x="57713" y="15366"/>
                </a:lnTo>
                <a:lnTo>
                  <a:pt x="39465" y="15366"/>
                </a:lnTo>
                <a:lnTo>
                  <a:pt x="31464" y="10922"/>
                </a:lnTo>
                <a:lnTo>
                  <a:pt x="23717" y="10413"/>
                </a:lnTo>
                <a:close/>
              </a:path>
              <a:path w="81279" h="104775">
                <a:moveTo>
                  <a:pt x="60925" y="22606"/>
                </a:moveTo>
                <a:lnTo>
                  <a:pt x="33877" y="22606"/>
                </a:lnTo>
                <a:lnTo>
                  <a:pt x="37814" y="24511"/>
                </a:lnTo>
                <a:lnTo>
                  <a:pt x="41878" y="26543"/>
                </a:lnTo>
                <a:lnTo>
                  <a:pt x="45307" y="30607"/>
                </a:lnTo>
                <a:lnTo>
                  <a:pt x="48217" y="37337"/>
                </a:lnTo>
                <a:lnTo>
                  <a:pt x="50895" y="43180"/>
                </a:lnTo>
                <a:lnTo>
                  <a:pt x="51530" y="48387"/>
                </a:lnTo>
                <a:lnTo>
                  <a:pt x="48736" y="57023"/>
                </a:lnTo>
                <a:lnTo>
                  <a:pt x="46069" y="60071"/>
                </a:lnTo>
                <a:lnTo>
                  <a:pt x="38449" y="63500"/>
                </a:lnTo>
                <a:lnTo>
                  <a:pt x="56492" y="63500"/>
                </a:lnTo>
                <a:lnTo>
                  <a:pt x="57499" y="58800"/>
                </a:lnTo>
                <a:lnTo>
                  <a:pt x="76939" y="58800"/>
                </a:lnTo>
                <a:lnTo>
                  <a:pt x="75406" y="55245"/>
                </a:lnTo>
                <a:lnTo>
                  <a:pt x="60925" y="22606"/>
                </a:lnTo>
                <a:close/>
              </a:path>
              <a:path w="81279" h="104775">
                <a:moveTo>
                  <a:pt x="50895" y="0"/>
                </a:moveTo>
                <a:lnTo>
                  <a:pt x="35655" y="6731"/>
                </a:lnTo>
                <a:lnTo>
                  <a:pt x="39465" y="15366"/>
                </a:lnTo>
                <a:lnTo>
                  <a:pt x="57713" y="15366"/>
                </a:lnTo>
                <a:lnTo>
                  <a:pt x="508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2" name="object 62"/>
          <p:cNvSpPr/>
          <p:nvPr/>
        </p:nvSpPr>
        <p:spPr>
          <a:xfrm>
            <a:off x="8232026" y="3140480"/>
            <a:ext cx="310847" cy="3108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3" name="object 63"/>
          <p:cNvSpPr/>
          <p:nvPr/>
        </p:nvSpPr>
        <p:spPr>
          <a:xfrm>
            <a:off x="8331261" y="3238189"/>
            <a:ext cx="114282" cy="116187"/>
          </a:xfrm>
          <a:custGeom>
            <a:avLst/>
            <a:gdLst/>
            <a:ahLst/>
            <a:cxnLst/>
            <a:rect l="l" t="t" r="r" b="b"/>
            <a:pathLst>
              <a:path w="76200" h="77469">
                <a:moveTo>
                  <a:pt x="17399" y="10540"/>
                </a:moveTo>
                <a:lnTo>
                  <a:pt x="0" y="14986"/>
                </a:lnTo>
                <a:lnTo>
                  <a:pt x="10541" y="56261"/>
                </a:lnTo>
                <a:lnTo>
                  <a:pt x="12064" y="62484"/>
                </a:lnTo>
                <a:lnTo>
                  <a:pt x="13970" y="67056"/>
                </a:lnTo>
                <a:lnTo>
                  <a:pt x="16606" y="70231"/>
                </a:lnTo>
                <a:lnTo>
                  <a:pt x="18923" y="73278"/>
                </a:lnTo>
                <a:lnTo>
                  <a:pt x="22098" y="75311"/>
                </a:lnTo>
                <a:lnTo>
                  <a:pt x="26035" y="76326"/>
                </a:lnTo>
                <a:lnTo>
                  <a:pt x="30099" y="77470"/>
                </a:lnTo>
                <a:lnTo>
                  <a:pt x="56530" y="62102"/>
                </a:lnTo>
                <a:lnTo>
                  <a:pt x="36830" y="62102"/>
                </a:lnTo>
                <a:lnTo>
                  <a:pt x="34798" y="61340"/>
                </a:lnTo>
                <a:lnTo>
                  <a:pt x="32893" y="60578"/>
                </a:lnTo>
                <a:lnTo>
                  <a:pt x="31242" y="59182"/>
                </a:lnTo>
                <a:lnTo>
                  <a:pt x="28956" y="55372"/>
                </a:lnTo>
                <a:lnTo>
                  <a:pt x="27178" y="49784"/>
                </a:lnTo>
                <a:lnTo>
                  <a:pt x="17399" y="10540"/>
                </a:lnTo>
                <a:close/>
              </a:path>
              <a:path w="76200" h="77469">
                <a:moveTo>
                  <a:pt x="74511" y="59562"/>
                </a:moveTo>
                <a:lnTo>
                  <a:pt x="57404" y="59562"/>
                </a:lnTo>
                <a:lnTo>
                  <a:pt x="59944" y="69342"/>
                </a:lnTo>
                <a:lnTo>
                  <a:pt x="75946" y="65277"/>
                </a:lnTo>
                <a:lnTo>
                  <a:pt x="74511" y="59562"/>
                </a:lnTo>
                <a:close/>
              </a:path>
              <a:path w="76200" h="77469">
                <a:moveTo>
                  <a:pt x="59562" y="0"/>
                </a:moveTo>
                <a:lnTo>
                  <a:pt x="42163" y="4318"/>
                </a:lnTo>
                <a:lnTo>
                  <a:pt x="49149" y="31876"/>
                </a:lnTo>
                <a:lnTo>
                  <a:pt x="51562" y="41275"/>
                </a:lnTo>
                <a:lnTo>
                  <a:pt x="52578" y="47244"/>
                </a:lnTo>
                <a:lnTo>
                  <a:pt x="52070" y="52450"/>
                </a:lnTo>
                <a:lnTo>
                  <a:pt x="50926" y="54863"/>
                </a:lnTo>
                <a:lnTo>
                  <a:pt x="49022" y="57023"/>
                </a:lnTo>
                <a:lnTo>
                  <a:pt x="47117" y="59309"/>
                </a:lnTo>
                <a:lnTo>
                  <a:pt x="44704" y="60706"/>
                </a:lnTo>
                <a:lnTo>
                  <a:pt x="39116" y="62102"/>
                </a:lnTo>
                <a:lnTo>
                  <a:pt x="56530" y="62102"/>
                </a:lnTo>
                <a:lnTo>
                  <a:pt x="57404" y="59562"/>
                </a:lnTo>
                <a:lnTo>
                  <a:pt x="74511" y="59562"/>
                </a:lnTo>
                <a:lnTo>
                  <a:pt x="595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4" name="object 64"/>
          <p:cNvSpPr/>
          <p:nvPr/>
        </p:nvSpPr>
        <p:spPr>
          <a:xfrm>
            <a:off x="8360022" y="3126766"/>
            <a:ext cx="297134" cy="3039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5" name="object 65"/>
          <p:cNvSpPr/>
          <p:nvPr/>
        </p:nvSpPr>
        <p:spPr>
          <a:xfrm>
            <a:off x="8459257" y="3225239"/>
            <a:ext cx="99997" cy="107616"/>
          </a:xfrm>
          <a:custGeom>
            <a:avLst/>
            <a:gdLst/>
            <a:ahLst/>
            <a:cxnLst/>
            <a:rect l="l" t="t" r="r" b="b"/>
            <a:pathLst>
              <a:path w="66675" h="71755">
                <a:moveTo>
                  <a:pt x="16637" y="3301"/>
                </a:moveTo>
                <a:lnTo>
                  <a:pt x="0" y="4572"/>
                </a:lnTo>
                <a:lnTo>
                  <a:pt x="4825" y="71755"/>
                </a:lnTo>
                <a:lnTo>
                  <a:pt x="22605" y="70485"/>
                </a:lnTo>
                <a:lnTo>
                  <a:pt x="20447" y="40005"/>
                </a:lnTo>
                <a:lnTo>
                  <a:pt x="19938" y="32512"/>
                </a:lnTo>
                <a:lnTo>
                  <a:pt x="33400" y="14350"/>
                </a:lnTo>
                <a:lnTo>
                  <a:pt x="35813" y="14097"/>
                </a:lnTo>
                <a:lnTo>
                  <a:pt x="61462" y="14097"/>
                </a:lnTo>
                <a:lnTo>
                  <a:pt x="61179" y="13208"/>
                </a:lnTo>
                <a:lnTo>
                  <a:pt x="17272" y="13208"/>
                </a:lnTo>
                <a:lnTo>
                  <a:pt x="16637" y="3301"/>
                </a:lnTo>
                <a:close/>
              </a:path>
              <a:path w="66675" h="71755">
                <a:moveTo>
                  <a:pt x="61462" y="14097"/>
                </a:moveTo>
                <a:lnTo>
                  <a:pt x="35813" y="14097"/>
                </a:lnTo>
                <a:lnTo>
                  <a:pt x="37973" y="14605"/>
                </a:lnTo>
                <a:lnTo>
                  <a:pt x="39750" y="15621"/>
                </a:lnTo>
                <a:lnTo>
                  <a:pt x="45847" y="34417"/>
                </a:lnTo>
                <a:lnTo>
                  <a:pt x="48387" y="68707"/>
                </a:lnTo>
                <a:lnTo>
                  <a:pt x="66166" y="67437"/>
                </a:lnTo>
                <a:lnTo>
                  <a:pt x="62721" y="20320"/>
                </a:lnTo>
                <a:lnTo>
                  <a:pt x="62229" y="16510"/>
                </a:lnTo>
                <a:lnTo>
                  <a:pt x="61462" y="14097"/>
                </a:lnTo>
                <a:close/>
              </a:path>
              <a:path w="66675" h="71755">
                <a:moveTo>
                  <a:pt x="42544" y="0"/>
                </a:moveTo>
                <a:lnTo>
                  <a:pt x="29717" y="888"/>
                </a:lnTo>
                <a:lnTo>
                  <a:pt x="22605" y="5207"/>
                </a:lnTo>
                <a:lnTo>
                  <a:pt x="17272" y="13208"/>
                </a:lnTo>
                <a:lnTo>
                  <a:pt x="61179" y="13208"/>
                </a:lnTo>
                <a:lnTo>
                  <a:pt x="60451" y="10922"/>
                </a:lnTo>
                <a:lnTo>
                  <a:pt x="59181" y="8509"/>
                </a:lnTo>
                <a:lnTo>
                  <a:pt x="57276" y="6476"/>
                </a:lnTo>
                <a:lnTo>
                  <a:pt x="55499" y="4445"/>
                </a:lnTo>
                <a:lnTo>
                  <a:pt x="52959" y="2794"/>
                </a:lnTo>
                <a:lnTo>
                  <a:pt x="49529" y="1650"/>
                </a:lnTo>
                <a:lnTo>
                  <a:pt x="46227" y="381"/>
                </a:lnTo>
                <a:lnTo>
                  <a:pt x="425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6" name="object 66"/>
          <p:cNvSpPr/>
          <p:nvPr/>
        </p:nvSpPr>
        <p:spPr>
          <a:xfrm>
            <a:off x="8476590" y="3129050"/>
            <a:ext cx="290277" cy="3039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7" name="object 67"/>
          <p:cNvSpPr/>
          <p:nvPr/>
        </p:nvSpPr>
        <p:spPr>
          <a:xfrm>
            <a:off x="8574873" y="3226952"/>
            <a:ext cx="94283" cy="109521"/>
          </a:xfrm>
          <a:custGeom>
            <a:avLst/>
            <a:gdLst/>
            <a:ahLst/>
            <a:cxnLst/>
            <a:rect l="l" t="t" r="r" b="b"/>
            <a:pathLst>
              <a:path w="62864" h="73025">
                <a:moveTo>
                  <a:pt x="59436" y="63373"/>
                </a:moveTo>
                <a:lnTo>
                  <a:pt x="42545" y="63373"/>
                </a:lnTo>
                <a:lnTo>
                  <a:pt x="42672" y="63753"/>
                </a:lnTo>
                <a:lnTo>
                  <a:pt x="42799" y="64388"/>
                </a:lnTo>
                <a:lnTo>
                  <a:pt x="42925" y="65531"/>
                </a:lnTo>
                <a:lnTo>
                  <a:pt x="43814" y="69723"/>
                </a:lnTo>
                <a:lnTo>
                  <a:pt x="44196" y="70865"/>
                </a:lnTo>
                <a:lnTo>
                  <a:pt x="61722" y="72643"/>
                </a:lnTo>
                <a:lnTo>
                  <a:pt x="60451" y="69214"/>
                </a:lnTo>
                <a:lnTo>
                  <a:pt x="59689" y="66166"/>
                </a:lnTo>
                <a:lnTo>
                  <a:pt x="59436" y="63373"/>
                </a:lnTo>
                <a:close/>
              </a:path>
              <a:path w="62864" h="73025">
                <a:moveTo>
                  <a:pt x="61531" y="14096"/>
                </a:moveTo>
                <a:lnTo>
                  <a:pt x="30479" y="14096"/>
                </a:lnTo>
                <a:lnTo>
                  <a:pt x="33654" y="14350"/>
                </a:lnTo>
                <a:lnTo>
                  <a:pt x="38353" y="14858"/>
                </a:lnTo>
                <a:lnTo>
                  <a:pt x="41528" y="15875"/>
                </a:lnTo>
                <a:lnTo>
                  <a:pt x="43052" y="17525"/>
                </a:lnTo>
                <a:lnTo>
                  <a:pt x="44576" y="19050"/>
                </a:lnTo>
                <a:lnTo>
                  <a:pt x="45212" y="21589"/>
                </a:lnTo>
                <a:lnTo>
                  <a:pt x="44830" y="25018"/>
                </a:lnTo>
                <a:lnTo>
                  <a:pt x="44703" y="26796"/>
                </a:lnTo>
                <a:lnTo>
                  <a:pt x="41275" y="27812"/>
                </a:lnTo>
                <a:lnTo>
                  <a:pt x="35433" y="28701"/>
                </a:lnTo>
                <a:lnTo>
                  <a:pt x="20700" y="30099"/>
                </a:lnTo>
                <a:lnTo>
                  <a:pt x="15875" y="30987"/>
                </a:lnTo>
                <a:lnTo>
                  <a:pt x="0" y="53975"/>
                </a:lnTo>
                <a:lnTo>
                  <a:pt x="1524" y="58800"/>
                </a:lnTo>
                <a:lnTo>
                  <a:pt x="24764" y="70612"/>
                </a:lnTo>
                <a:lnTo>
                  <a:pt x="28575" y="70230"/>
                </a:lnTo>
                <a:lnTo>
                  <a:pt x="35687" y="67944"/>
                </a:lnTo>
                <a:lnTo>
                  <a:pt x="39242" y="66039"/>
                </a:lnTo>
                <a:lnTo>
                  <a:pt x="42545" y="63373"/>
                </a:lnTo>
                <a:lnTo>
                  <a:pt x="59436" y="63373"/>
                </a:lnTo>
                <a:lnTo>
                  <a:pt x="59054" y="60451"/>
                </a:lnTo>
                <a:lnTo>
                  <a:pt x="59111" y="58546"/>
                </a:lnTo>
                <a:lnTo>
                  <a:pt x="30606" y="58546"/>
                </a:lnTo>
                <a:lnTo>
                  <a:pt x="27431" y="58165"/>
                </a:lnTo>
                <a:lnTo>
                  <a:pt x="24511" y="57912"/>
                </a:lnTo>
                <a:lnTo>
                  <a:pt x="22225" y="56768"/>
                </a:lnTo>
                <a:lnTo>
                  <a:pt x="20574" y="54863"/>
                </a:lnTo>
                <a:lnTo>
                  <a:pt x="18923" y="52831"/>
                </a:lnTo>
                <a:lnTo>
                  <a:pt x="18161" y="50545"/>
                </a:lnTo>
                <a:lnTo>
                  <a:pt x="18668" y="45592"/>
                </a:lnTo>
                <a:lnTo>
                  <a:pt x="37464" y="39496"/>
                </a:lnTo>
                <a:lnTo>
                  <a:pt x="41148" y="38862"/>
                </a:lnTo>
                <a:lnTo>
                  <a:pt x="43561" y="38353"/>
                </a:lnTo>
                <a:lnTo>
                  <a:pt x="61044" y="38353"/>
                </a:lnTo>
                <a:lnTo>
                  <a:pt x="62238" y="26796"/>
                </a:lnTo>
                <a:lnTo>
                  <a:pt x="62737" y="21716"/>
                </a:lnTo>
                <a:lnTo>
                  <a:pt x="62484" y="16382"/>
                </a:lnTo>
                <a:lnTo>
                  <a:pt x="61531" y="14096"/>
                </a:lnTo>
                <a:close/>
              </a:path>
              <a:path w="62864" h="73025">
                <a:moveTo>
                  <a:pt x="61044" y="38353"/>
                </a:moveTo>
                <a:lnTo>
                  <a:pt x="43561" y="38353"/>
                </a:lnTo>
                <a:lnTo>
                  <a:pt x="43156" y="42163"/>
                </a:lnTo>
                <a:lnTo>
                  <a:pt x="42799" y="46100"/>
                </a:lnTo>
                <a:lnTo>
                  <a:pt x="42290" y="49021"/>
                </a:lnTo>
                <a:lnTo>
                  <a:pt x="41606" y="50545"/>
                </a:lnTo>
                <a:lnTo>
                  <a:pt x="40766" y="52704"/>
                </a:lnTo>
                <a:lnTo>
                  <a:pt x="39115" y="54482"/>
                </a:lnTo>
                <a:lnTo>
                  <a:pt x="36829" y="55879"/>
                </a:lnTo>
                <a:lnTo>
                  <a:pt x="33781" y="57785"/>
                </a:lnTo>
                <a:lnTo>
                  <a:pt x="30606" y="58546"/>
                </a:lnTo>
                <a:lnTo>
                  <a:pt x="59111" y="58546"/>
                </a:lnTo>
                <a:lnTo>
                  <a:pt x="59208" y="55879"/>
                </a:lnTo>
                <a:lnTo>
                  <a:pt x="61044" y="38353"/>
                </a:lnTo>
                <a:close/>
              </a:path>
              <a:path w="62864" h="73025">
                <a:moveTo>
                  <a:pt x="27559" y="0"/>
                </a:moveTo>
                <a:lnTo>
                  <a:pt x="20827" y="1015"/>
                </a:lnTo>
                <a:lnTo>
                  <a:pt x="11429" y="6350"/>
                </a:lnTo>
                <a:lnTo>
                  <a:pt x="7747" y="10794"/>
                </a:lnTo>
                <a:lnTo>
                  <a:pt x="5334" y="17144"/>
                </a:lnTo>
                <a:lnTo>
                  <a:pt x="21209" y="21589"/>
                </a:lnTo>
                <a:lnTo>
                  <a:pt x="22605" y="18668"/>
                </a:lnTo>
                <a:lnTo>
                  <a:pt x="24256" y="16637"/>
                </a:lnTo>
                <a:lnTo>
                  <a:pt x="26162" y="15493"/>
                </a:lnTo>
                <a:lnTo>
                  <a:pt x="27939" y="14477"/>
                </a:lnTo>
                <a:lnTo>
                  <a:pt x="30479" y="14096"/>
                </a:lnTo>
                <a:lnTo>
                  <a:pt x="61531" y="14096"/>
                </a:lnTo>
                <a:lnTo>
                  <a:pt x="61213" y="13335"/>
                </a:lnTo>
                <a:lnTo>
                  <a:pt x="59816" y="10287"/>
                </a:lnTo>
                <a:lnTo>
                  <a:pt x="57403" y="7619"/>
                </a:lnTo>
                <a:lnTo>
                  <a:pt x="53721" y="5461"/>
                </a:lnTo>
                <a:lnTo>
                  <a:pt x="50037" y="3175"/>
                </a:lnTo>
                <a:lnTo>
                  <a:pt x="44196" y="1650"/>
                </a:lnTo>
                <a:lnTo>
                  <a:pt x="27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8" name="object 68"/>
          <p:cNvSpPr/>
          <p:nvPr/>
        </p:nvSpPr>
        <p:spPr>
          <a:xfrm>
            <a:off x="8584017" y="3142765"/>
            <a:ext cx="303990" cy="31770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69" name="object 69"/>
          <p:cNvSpPr/>
          <p:nvPr/>
        </p:nvSpPr>
        <p:spPr>
          <a:xfrm>
            <a:off x="8681346" y="3241237"/>
            <a:ext cx="108568" cy="121901"/>
          </a:xfrm>
          <a:custGeom>
            <a:avLst/>
            <a:gdLst/>
            <a:ahLst/>
            <a:cxnLst/>
            <a:rect l="l" t="t" r="r" b="b"/>
            <a:pathLst>
              <a:path w="72389" h="81280">
                <a:moveTo>
                  <a:pt x="70408" y="19303"/>
                </a:moveTo>
                <a:lnTo>
                  <a:pt x="42799" y="19303"/>
                </a:lnTo>
                <a:lnTo>
                  <a:pt x="45720" y="20065"/>
                </a:lnTo>
                <a:lnTo>
                  <a:pt x="48006" y="20700"/>
                </a:lnTo>
                <a:lnTo>
                  <a:pt x="53696" y="31495"/>
                </a:lnTo>
                <a:lnTo>
                  <a:pt x="52832" y="36067"/>
                </a:lnTo>
                <a:lnTo>
                  <a:pt x="51054" y="43052"/>
                </a:lnTo>
                <a:lnTo>
                  <a:pt x="42163" y="76326"/>
                </a:lnTo>
                <a:lnTo>
                  <a:pt x="59309" y="80899"/>
                </a:lnTo>
                <a:lnTo>
                  <a:pt x="70326" y="40131"/>
                </a:lnTo>
                <a:lnTo>
                  <a:pt x="71500" y="35432"/>
                </a:lnTo>
                <a:lnTo>
                  <a:pt x="72262" y="31495"/>
                </a:lnTo>
                <a:lnTo>
                  <a:pt x="72340" y="26924"/>
                </a:lnTo>
                <a:lnTo>
                  <a:pt x="72244" y="25018"/>
                </a:lnTo>
                <a:lnTo>
                  <a:pt x="71882" y="23113"/>
                </a:lnTo>
                <a:lnTo>
                  <a:pt x="70408" y="19303"/>
                </a:lnTo>
                <a:close/>
              </a:path>
              <a:path w="72389" h="81280">
                <a:moveTo>
                  <a:pt x="17399" y="0"/>
                </a:moveTo>
                <a:lnTo>
                  <a:pt x="0" y="65024"/>
                </a:lnTo>
                <a:lnTo>
                  <a:pt x="17272" y="69723"/>
                </a:lnTo>
                <a:lnTo>
                  <a:pt x="25146" y="40131"/>
                </a:lnTo>
                <a:lnTo>
                  <a:pt x="27050" y="32892"/>
                </a:lnTo>
                <a:lnTo>
                  <a:pt x="28829" y="28066"/>
                </a:lnTo>
                <a:lnTo>
                  <a:pt x="30480" y="25526"/>
                </a:lnTo>
                <a:lnTo>
                  <a:pt x="32004" y="23113"/>
                </a:lnTo>
                <a:lnTo>
                  <a:pt x="34290" y="21336"/>
                </a:lnTo>
                <a:lnTo>
                  <a:pt x="37084" y="20319"/>
                </a:lnTo>
                <a:lnTo>
                  <a:pt x="39878" y="19430"/>
                </a:lnTo>
                <a:lnTo>
                  <a:pt x="42799" y="19303"/>
                </a:lnTo>
                <a:lnTo>
                  <a:pt x="70408" y="19303"/>
                </a:lnTo>
                <a:lnTo>
                  <a:pt x="69850" y="17906"/>
                </a:lnTo>
                <a:lnTo>
                  <a:pt x="67945" y="15620"/>
                </a:lnTo>
                <a:lnTo>
                  <a:pt x="65771" y="13842"/>
                </a:lnTo>
                <a:lnTo>
                  <a:pt x="30861" y="13842"/>
                </a:lnTo>
                <a:lnTo>
                  <a:pt x="33400" y="4190"/>
                </a:lnTo>
                <a:lnTo>
                  <a:pt x="17399" y="0"/>
                </a:lnTo>
                <a:close/>
              </a:path>
              <a:path w="72389" h="81280">
                <a:moveTo>
                  <a:pt x="48863" y="7556"/>
                </a:moveTo>
                <a:lnTo>
                  <a:pt x="42672" y="8127"/>
                </a:lnTo>
                <a:lnTo>
                  <a:pt x="36671" y="10223"/>
                </a:lnTo>
                <a:lnTo>
                  <a:pt x="30861" y="13842"/>
                </a:lnTo>
                <a:lnTo>
                  <a:pt x="65771" y="13842"/>
                </a:lnTo>
                <a:lnTo>
                  <a:pt x="48863" y="7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0" name="object 70"/>
          <p:cNvSpPr/>
          <p:nvPr/>
        </p:nvSpPr>
        <p:spPr>
          <a:xfrm>
            <a:off x="8739441" y="3170193"/>
            <a:ext cx="361131" cy="3725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1" name="object 71"/>
          <p:cNvSpPr/>
          <p:nvPr/>
        </p:nvSpPr>
        <p:spPr>
          <a:xfrm>
            <a:off x="8837153" y="3268476"/>
            <a:ext cx="165708" cy="176185"/>
          </a:xfrm>
          <a:custGeom>
            <a:avLst/>
            <a:gdLst/>
            <a:ahLst/>
            <a:cxnLst/>
            <a:rect l="l" t="t" r="r" b="b"/>
            <a:pathLst>
              <a:path w="110489" h="117475">
                <a:moveTo>
                  <a:pt x="62999" y="36702"/>
                </a:moveTo>
                <a:lnTo>
                  <a:pt x="45338" y="36702"/>
                </a:lnTo>
                <a:lnTo>
                  <a:pt x="47625" y="108076"/>
                </a:lnTo>
                <a:lnTo>
                  <a:pt x="64008" y="117475"/>
                </a:lnTo>
                <a:lnTo>
                  <a:pt x="84448" y="81914"/>
                </a:lnTo>
                <a:lnTo>
                  <a:pt x="64262" y="81914"/>
                </a:lnTo>
                <a:lnTo>
                  <a:pt x="62999" y="36702"/>
                </a:lnTo>
                <a:close/>
              </a:path>
              <a:path w="110489" h="117475">
                <a:moveTo>
                  <a:pt x="46355" y="0"/>
                </a:moveTo>
                <a:lnTo>
                  <a:pt x="0" y="80644"/>
                </a:lnTo>
                <a:lnTo>
                  <a:pt x="15112" y="89280"/>
                </a:lnTo>
                <a:lnTo>
                  <a:pt x="45338" y="36702"/>
                </a:lnTo>
                <a:lnTo>
                  <a:pt x="62999" y="36702"/>
                </a:lnTo>
                <a:lnTo>
                  <a:pt x="62230" y="9143"/>
                </a:lnTo>
                <a:lnTo>
                  <a:pt x="46355" y="0"/>
                </a:lnTo>
                <a:close/>
              </a:path>
              <a:path w="110489" h="117475">
                <a:moveTo>
                  <a:pt x="95250" y="28066"/>
                </a:moveTo>
                <a:lnTo>
                  <a:pt x="64262" y="81914"/>
                </a:lnTo>
                <a:lnTo>
                  <a:pt x="84448" y="81914"/>
                </a:lnTo>
                <a:lnTo>
                  <a:pt x="110362" y="36829"/>
                </a:lnTo>
                <a:lnTo>
                  <a:pt x="95250" y="28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2" name="object 72"/>
          <p:cNvSpPr/>
          <p:nvPr/>
        </p:nvSpPr>
        <p:spPr>
          <a:xfrm>
            <a:off x="8858295" y="3291332"/>
            <a:ext cx="308561" cy="3222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3" name="object 73"/>
          <p:cNvSpPr/>
          <p:nvPr/>
        </p:nvSpPr>
        <p:spPr>
          <a:xfrm>
            <a:off x="8955624" y="3390187"/>
            <a:ext cx="113330" cy="124758"/>
          </a:xfrm>
          <a:custGeom>
            <a:avLst/>
            <a:gdLst/>
            <a:ahLst/>
            <a:cxnLst/>
            <a:rect l="l" t="t" r="r" b="b"/>
            <a:pathLst>
              <a:path w="75564" h="83185">
                <a:moveTo>
                  <a:pt x="52189" y="64642"/>
                </a:moveTo>
                <a:lnTo>
                  <a:pt x="31495" y="64642"/>
                </a:lnTo>
                <a:lnTo>
                  <a:pt x="31368" y="65024"/>
                </a:lnTo>
                <a:lnTo>
                  <a:pt x="30733" y="66675"/>
                </a:lnTo>
                <a:lnTo>
                  <a:pt x="29717" y="68961"/>
                </a:lnTo>
                <a:lnTo>
                  <a:pt x="29082" y="70612"/>
                </a:lnTo>
                <a:lnTo>
                  <a:pt x="28701" y="71881"/>
                </a:lnTo>
                <a:lnTo>
                  <a:pt x="42290" y="83057"/>
                </a:lnTo>
                <a:lnTo>
                  <a:pt x="43179" y="79628"/>
                </a:lnTo>
                <a:lnTo>
                  <a:pt x="44195" y="76580"/>
                </a:lnTo>
                <a:lnTo>
                  <a:pt x="45592" y="74040"/>
                </a:lnTo>
                <a:lnTo>
                  <a:pt x="46862" y="71500"/>
                </a:lnTo>
                <a:lnTo>
                  <a:pt x="49529" y="67944"/>
                </a:lnTo>
                <a:lnTo>
                  <a:pt x="52189" y="64642"/>
                </a:lnTo>
                <a:close/>
              </a:path>
              <a:path w="75564" h="83185">
                <a:moveTo>
                  <a:pt x="20447" y="21209"/>
                </a:moveTo>
                <a:lnTo>
                  <a:pt x="0" y="37973"/>
                </a:lnTo>
                <a:lnTo>
                  <a:pt x="670" y="43687"/>
                </a:lnTo>
                <a:lnTo>
                  <a:pt x="27304" y="65024"/>
                </a:lnTo>
                <a:lnTo>
                  <a:pt x="31495" y="64642"/>
                </a:lnTo>
                <a:lnTo>
                  <a:pt x="52189" y="64642"/>
                </a:lnTo>
                <a:lnTo>
                  <a:pt x="53212" y="63373"/>
                </a:lnTo>
                <a:lnTo>
                  <a:pt x="59890" y="55499"/>
                </a:lnTo>
                <a:lnTo>
                  <a:pt x="33654" y="55499"/>
                </a:lnTo>
                <a:lnTo>
                  <a:pt x="17906" y="42799"/>
                </a:lnTo>
                <a:lnTo>
                  <a:pt x="18541" y="40512"/>
                </a:lnTo>
                <a:lnTo>
                  <a:pt x="21716" y="36575"/>
                </a:lnTo>
                <a:lnTo>
                  <a:pt x="23875" y="35687"/>
                </a:lnTo>
                <a:lnTo>
                  <a:pt x="74519" y="35687"/>
                </a:lnTo>
                <a:lnTo>
                  <a:pt x="53720" y="35560"/>
                </a:lnTo>
                <a:lnTo>
                  <a:pt x="50418" y="34543"/>
                </a:lnTo>
                <a:lnTo>
                  <a:pt x="44957" y="32003"/>
                </a:lnTo>
                <a:lnTo>
                  <a:pt x="32130" y="24891"/>
                </a:lnTo>
                <a:lnTo>
                  <a:pt x="27558" y="22987"/>
                </a:lnTo>
                <a:lnTo>
                  <a:pt x="20447" y="21209"/>
                </a:lnTo>
                <a:close/>
              </a:path>
              <a:path w="75564" h="83185">
                <a:moveTo>
                  <a:pt x="74519" y="35687"/>
                </a:moveTo>
                <a:lnTo>
                  <a:pt x="23875" y="35687"/>
                </a:lnTo>
                <a:lnTo>
                  <a:pt x="26797" y="35940"/>
                </a:lnTo>
                <a:lnTo>
                  <a:pt x="28575" y="36067"/>
                </a:lnTo>
                <a:lnTo>
                  <a:pt x="31750" y="37337"/>
                </a:lnTo>
                <a:lnTo>
                  <a:pt x="36194" y="39750"/>
                </a:lnTo>
                <a:lnTo>
                  <a:pt x="44068" y="43687"/>
                </a:lnTo>
                <a:lnTo>
                  <a:pt x="46354" y="44450"/>
                </a:lnTo>
                <a:lnTo>
                  <a:pt x="41401" y="50546"/>
                </a:lnTo>
                <a:lnTo>
                  <a:pt x="39369" y="52577"/>
                </a:lnTo>
                <a:lnTo>
                  <a:pt x="37973" y="53466"/>
                </a:lnTo>
                <a:lnTo>
                  <a:pt x="36067" y="54863"/>
                </a:lnTo>
                <a:lnTo>
                  <a:pt x="33654" y="55499"/>
                </a:lnTo>
                <a:lnTo>
                  <a:pt x="59890" y="55499"/>
                </a:lnTo>
                <a:lnTo>
                  <a:pt x="66675" y="47498"/>
                </a:lnTo>
                <a:lnTo>
                  <a:pt x="71500" y="41528"/>
                </a:lnTo>
                <a:lnTo>
                  <a:pt x="74294" y="36829"/>
                </a:lnTo>
                <a:lnTo>
                  <a:pt x="74519" y="35687"/>
                </a:lnTo>
                <a:close/>
              </a:path>
              <a:path w="75564" h="83185">
                <a:moveTo>
                  <a:pt x="68449" y="15621"/>
                </a:moveTo>
                <a:lnTo>
                  <a:pt x="42544" y="15621"/>
                </a:lnTo>
                <a:lnTo>
                  <a:pt x="44703" y="15875"/>
                </a:lnTo>
                <a:lnTo>
                  <a:pt x="46862" y="16001"/>
                </a:lnTo>
                <a:lnTo>
                  <a:pt x="49149" y="17144"/>
                </a:lnTo>
                <a:lnTo>
                  <a:pt x="51562" y="19050"/>
                </a:lnTo>
                <a:lnTo>
                  <a:pt x="55244" y="22098"/>
                </a:lnTo>
                <a:lnTo>
                  <a:pt x="57150" y="24637"/>
                </a:lnTo>
                <a:lnTo>
                  <a:pt x="57912" y="29082"/>
                </a:lnTo>
                <a:lnTo>
                  <a:pt x="57023" y="31496"/>
                </a:lnTo>
                <a:lnTo>
                  <a:pt x="53720" y="35560"/>
                </a:lnTo>
                <a:lnTo>
                  <a:pt x="74544" y="35560"/>
                </a:lnTo>
                <a:lnTo>
                  <a:pt x="75564" y="30352"/>
                </a:lnTo>
                <a:lnTo>
                  <a:pt x="74929" y="26797"/>
                </a:lnTo>
                <a:lnTo>
                  <a:pt x="71374" y="18923"/>
                </a:lnTo>
                <a:lnTo>
                  <a:pt x="68449" y="15621"/>
                </a:lnTo>
                <a:close/>
              </a:path>
              <a:path w="75564" h="83185">
                <a:moveTo>
                  <a:pt x="37591" y="0"/>
                </a:moveTo>
                <a:lnTo>
                  <a:pt x="32003" y="1777"/>
                </a:lnTo>
                <a:lnTo>
                  <a:pt x="26542" y="5587"/>
                </a:lnTo>
                <a:lnTo>
                  <a:pt x="37083" y="18161"/>
                </a:lnTo>
                <a:lnTo>
                  <a:pt x="40004" y="16382"/>
                </a:lnTo>
                <a:lnTo>
                  <a:pt x="42544" y="15621"/>
                </a:lnTo>
                <a:lnTo>
                  <a:pt x="68449" y="15621"/>
                </a:lnTo>
                <a:lnTo>
                  <a:pt x="67437" y="14477"/>
                </a:lnTo>
                <a:lnTo>
                  <a:pt x="61213" y="9398"/>
                </a:lnTo>
                <a:lnTo>
                  <a:pt x="54482" y="3810"/>
                </a:lnTo>
                <a:lnTo>
                  <a:pt x="48387" y="762"/>
                </a:lnTo>
                <a:lnTo>
                  <a:pt x="37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4" name="object 74"/>
          <p:cNvSpPr/>
          <p:nvPr/>
        </p:nvSpPr>
        <p:spPr>
          <a:xfrm>
            <a:off x="8940578" y="3366757"/>
            <a:ext cx="303990" cy="3062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5" name="object 75"/>
          <p:cNvSpPr/>
          <p:nvPr/>
        </p:nvSpPr>
        <p:spPr>
          <a:xfrm>
            <a:off x="9037059" y="3463898"/>
            <a:ext cx="110473" cy="112378"/>
          </a:xfrm>
          <a:custGeom>
            <a:avLst/>
            <a:gdLst/>
            <a:ahLst/>
            <a:cxnLst/>
            <a:rect l="l" t="t" r="r" b="b"/>
            <a:pathLst>
              <a:path w="73660" h="74930">
                <a:moveTo>
                  <a:pt x="4883" y="23494"/>
                </a:moveTo>
                <a:lnTo>
                  <a:pt x="1200" y="28955"/>
                </a:lnTo>
                <a:lnTo>
                  <a:pt x="119" y="34036"/>
                </a:lnTo>
                <a:lnTo>
                  <a:pt x="0" y="35432"/>
                </a:lnTo>
                <a:lnTo>
                  <a:pt x="1708" y="47878"/>
                </a:lnTo>
                <a:lnTo>
                  <a:pt x="5137" y="54482"/>
                </a:lnTo>
                <a:lnTo>
                  <a:pt x="11360" y="61213"/>
                </a:lnTo>
                <a:lnTo>
                  <a:pt x="18218" y="68706"/>
                </a:lnTo>
                <a:lnTo>
                  <a:pt x="25076" y="72898"/>
                </a:lnTo>
                <a:lnTo>
                  <a:pt x="38538" y="74422"/>
                </a:lnTo>
                <a:lnTo>
                  <a:pt x="44253" y="72770"/>
                </a:lnTo>
                <a:lnTo>
                  <a:pt x="53016" y="64769"/>
                </a:lnTo>
                <a:lnTo>
                  <a:pt x="54921" y="60325"/>
                </a:lnTo>
                <a:lnTo>
                  <a:pt x="54881" y="58800"/>
                </a:lnTo>
                <a:lnTo>
                  <a:pt x="31807" y="58800"/>
                </a:lnTo>
                <a:lnTo>
                  <a:pt x="29775" y="58547"/>
                </a:lnTo>
                <a:lnTo>
                  <a:pt x="16059" y="40639"/>
                </a:lnTo>
                <a:lnTo>
                  <a:pt x="16948" y="37718"/>
                </a:lnTo>
                <a:lnTo>
                  <a:pt x="18980" y="34798"/>
                </a:lnTo>
                <a:lnTo>
                  <a:pt x="4883" y="23494"/>
                </a:lnTo>
                <a:close/>
              </a:path>
              <a:path w="73660" h="74930">
                <a:moveTo>
                  <a:pt x="37395" y="0"/>
                </a:moveTo>
                <a:lnTo>
                  <a:pt x="21238" y="16001"/>
                </a:lnTo>
                <a:lnTo>
                  <a:pt x="22155" y="21843"/>
                </a:lnTo>
                <a:lnTo>
                  <a:pt x="35744" y="50545"/>
                </a:lnTo>
                <a:lnTo>
                  <a:pt x="36506" y="52577"/>
                </a:lnTo>
                <a:lnTo>
                  <a:pt x="36506" y="54990"/>
                </a:lnTo>
                <a:lnTo>
                  <a:pt x="35871" y="56133"/>
                </a:lnTo>
                <a:lnTo>
                  <a:pt x="34855" y="57023"/>
                </a:lnTo>
                <a:lnTo>
                  <a:pt x="33458" y="58419"/>
                </a:lnTo>
                <a:lnTo>
                  <a:pt x="31807" y="58800"/>
                </a:lnTo>
                <a:lnTo>
                  <a:pt x="54881" y="58800"/>
                </a:lnTo>
                <a:lnTo>
                  <a:pt x="42348" y="27050"/>
                </a:lnTo>
                <a:lnTo>
                  <a:pt x="39868" y="21843"/>
                </a:lnTo>
                <a:lnTo>
                  <a:pt x="39774" y="21462"/>
                </a:lnTo>
                <a:lnTo>
                  <a:pt x="39554" y="19812"/>
                </a:lnTo>
                <a:lnTo>
                  <a:pt x="39511" y="18033"/>
                </a:lnTo>
                <a:lnTo>
                  <a:pt x="39808" y="17144"/>
                </a:lnTo>
                <a:lnTo>
                  <a:pt x="40824" y="16255"/>
                </a:lnTo>
                <a:lnTo>
                  <a:pt x="41840" y="15239"/>
                </a:lnTo>
                <a:lnTo>
                  <a:pt x="43237" y="14986"/>
                </a:lnTo>
                <a:lnTo>
                  <a:pt x="64518" y="14986"/>
                </a:lnTo>
                <a:lnTo>
                  <a:pt x="62287" y="12573"/>
                </a:lnTo>
                <a:lnTo>
                  <a:pt x="55810" y="5333"/>
                </a:lnTo>
                <a:lnTo>
                  <a:pt x="49460" y="1524"/>
                </a:lnTo>
                <a:lnTo>
                  <a:pt x="37395" y="0"/>
                </a:lnTo>
                <a:close/>
              </a:path>
              <a:path w="73660" h="74930">
                <a:moveTo>
                  <a:pt x="64518" y="14986"/>
                </a:moveTo>
                <a:lnTo>
                  <a:pt x="43237" y="14986"/>
                </a:lnTo>
                <a:lnTo>
                  <a:pt x="47174" y="16001"/>
                </a:lnTo>
                <a:lnTo>
                  <a:pt x="49968" y="18033"/>
                </a:lnTo>
                <a:lnTo>
                  <a:pt x="53487" y="21843"/>
                </a:lnTo>
                <a:lnTo>
                  <a:pt x="55556" y="24129"/>
                </a:lnTo>
                <a:lnTo>
                  <a:pt x="57080" y="26797"/>
                </a:lnTo>
                <a:lnTo>
                  <a:pt x="57334" y="29210"/>
                </a:lnTo>
                <a:lnTo>
                  <a:pt x="57574" y="30733"/>
                </a:lnTo>
                <a:lnTo>
                  <a:pt x="57677" y="31765"/>
                </a:lnTo>
                <a:lnTo>
                  <a:pt x="57080" y="34036"/>
                </a:lnTo>
                <a:lnTo>
                  <a:pt x="55683" y="36322"/>
                </a:lnTo>
                <a:lnTo>
                  <a:pt x="69399" y="46608"/>
                </a:lnTo>
                <a:lnTo>
                  <a:pt x="72574" y="41401"/>
                </a:lnTo>
                <a:lnTo>
                  <a:pt x="73662" y="36322"/>
                </a:lnTo>
                <a:lnTo>
                  <a:pt x="73535" y="34798"/>
                </a:lnTo>
                <a:lnTo>
                  <a:pt x="72955" y="30733"/>
                </a:lnTo>
                <a:lnTo>
                  <a:pt x="72066" y="25400"/>
                </a:lnTo>
                <a:lnTo>
                  <a:pt x="68510" y="19303"/>
                </a:lnTo>
                <a:lnTo>
                  <a:pt x="64518" y="14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6" name="object 76"/>
          <p:cNvSpPr/>
          <p:nvPr/>
        </p:nvSpPr>
        <p:spPr>
          <a:xfrm>
            <a:off x="9000004" y="3421613"/>
            <a:ext cx="324562" cy="3017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7" name="object 77"/>
          <p:cNvSpPr/>
          <p:nvPr/>
        </p:nvSpPr>
        <p:spPr>
          <a:xfrm>
            <a:off x="9097905" y="3520086"/>
            <a:ext cx="128568" cy="105711"/>
          </a:xfrm>
          <a:custGeom>
            <a:avLst/>
            <a:gdLst/>
            <a:ahLst/>
            <a:cxnLst/>
            <a:rect l="l" t="t" r="r" b="b"/>
            <a:pathLst>
              <a:path w="85725" h="70485">
                <a:moveTo>
                  <a:pt x="53975" y="15493"/>
                </a:moveTo>
                <a:lnTo>
                  <a:pt x="0" y="55879"/>
                </a:lnTo>
                <a:lnTo>
                  <a:pt x="10668" y="70103"/>
                </a:lnTo>
                <a:lnTo>
                  <a:pt x="64643" y="29717"/>
                </a:lnTo>
                <a:lnTo>
                  <a:pt x="53975" y="15493"/>
                </a:lnTo>
                <a:close/>
              </a:path>
              <a:path w="85725" h="70485">
                <a:moveTo>
                  <a:pt x="74549" y="0"/>
                </a:moveTo>
                <a:lnTo>
                  <a:pt x="61341" y="9905"/>
                </a:lnTo>
                <a:lnTo>
                  <a:pt x="72009" y="24257"/>
                </a:lnTo>
                <a:lnTo>
                  <a:pt x="85217" y="14350"/>
                </a:lnTo>
                <a:lnTo>
                  <a:pt x="74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8" name="object 78"/>
          <p:cNvSpPr/>
          <p:nvPr/>
        </p:nvSpPr>
        <p:spPr>
          <a:xfrm>
            <a:off x="9043432" y="3506183"/>
            <a:ext cx="303990" cy="30170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79" name="object 79"/>
          <p:cNvSpPr/>
          <p:nvPr/>
        </p:nvSpPr>
        <p:spPr>
          <a:xfrm>
            <a:off x="9141523" y="3604084"/>
            <a:ext cx="107616" cy="106664"/>
          </a:xfrm>
          <a:custGeom>
            <a:avLst/>
            <a:gdLst/>
            <a:ahLst/>
            <a:cxnLst/>
            <a:rect l="l" t="t" r="r" b="b"/>
            <a:pathLst>
              <a:path w="71754" h="71119">
                <a:moveTo>
                  <a:pt x="42290" y="0"/>
                </a:moveTo>
                <a:lnTo>
                  <a:pt x="4445" y="19303"/>
                </a:lnTo>
                <a:lnTo>
                  <a:pt x="1270" y="24637"/>
                </a:lnTo>
                <a:lnTo>
                  <a:pt x="0" y="30352"/>
                </a:lnTo>
                <a:lnTo>
                  <a:pt x="508" y="36575"/>
                </a:lnTo>
                <a:lnTo>
                  <a:pt x="888" y="42798"/>
                </a:lnTo>
                <a:lnTo>
                  <a:pt x="34117" y="71032"/>
                </a:lnTo>
                <a:lnTo>
                  <a:pt x="40846" y="70580"/>
                </a:lnTo>
                <a:lnTo>
                  <a:pt x="65852" y="54609"/>
                </a:lnTo>
                <a:lnTo>
                  <a:pt x="33654" y="54609"/>
                </a:lnTo>
                <a:lnTo>
                  <a:pt x="24256" y="52831"/>
                </a:lnTo>
                <a:lnTo>
                  <a:pt x="20700" y="50418"/>
                </a:lnTo>
                <a:lnTo>
                  <a:pt x="18414" y="46354"/>
                </a:lnTo>
                <a:lnTo>
                  <a:pt x="16001" y="42417"/>
                </a:lnTo>
                <a:lnTo>
                  <a:pt x="38608" y="16890"/>
                </a:lnTo>
                <a:lnTo>
                  <a:pt x="65853" y="16890"/>
                </a:lnTo>
                <a:lnTo>
                  <a:pt x="62991" y="11937"/>
                </a:lnTo>
                <a:lnTo>
                  <a:pt x="58674" y="7619"/>
                </a:lnTo>
                <a:lnTo>
                  <a:pt x="48133" y="1396"/>
                </a:lnTo>
                <a:lnTo>
                  <a:pt x="42290" y="0"/>
                </a:lnTo>
                <a:close/>
              </a:path>
              <a:path w="71754" h="71119">
                <a:moveTo>
                  <a:pt x="65853" y="16890"/>
                </a:moveTo>
                <a:lnTo>
                  <a:pt x="38608" y="16890"/>
                </a:lnTo>
                <a:lnTo>
                  <a:pt x="48005" y="18668"/>
                </a:lnTo>
                <a:lnTo>
                  <a:pt x="51435" y="21208"/>
                </a:lnTo>
                <a:lnTo>
                  <a:pt x="56261" y="29082"/>
                </a:lnTo>
                <a:lnTo>
                  <a:pt x="56768" y="33400"/>
                </a:lnTo>
                <a:lnTo>
                  <a:pt x="55328" y="38100"/>
                </a:lnTo>
                <a:lnTo>
                  <a:pt x="53848" y="42417"/>
                </a:lnTo>
                <a:lnTo>
                  <a:pt x="50291" y="46481"/>
                </a:lnTo>
                <a:lnTo>
                  <a:pt x="44703" y="49783"/>
                </a:lnTo>
                <a:lnTo>
                  <a:pt x="38862" y="53339"/>
                </a:lnTo>
                <a:lnTo>
                  <a:pt x="33654" y="54609"/>
                </a:lnTo>
                <a:lnTo>
                  <a:pt x="65852" y="54609"/>
                </a:lnTo>
                <a:lnTo>
                  <a:pt x="68353" y="50601"/>
                </a:lnTo>
                <a:lnTo>
                  <a:pt x="70738" y="44195"/>
                </a:lnTo>
                <a:lnTo>
                  <a:pt x="71671" y="38100"/>
                </a:lnTo>
                <a:lnTo>
                  <a:pt x="71703" y="36575"/>
                </a:lnTo>
                <a:lnTo>
                  <a:pt x="71373" y="30876"/>
                </a:lnTo>
                <a:lnTo>
                  <a:pt x="69560" y="24247"/>
                </a:lnTo>
                <a:lnTo>
                  <a:pt x="66293" y="17652"/>
                </a:lnTo>
                <a:lnTo>
                  <a:pt x="65853" y="16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0" name="object 80"/>
          <p:cNvSpPr/>
          <p:nvPr/>
        </p:nvSpPr>
        <p:spPr>
          <a:xfrm>
            <a:off x="9086859" y="3604466"/>
            <a:ext cx="317705" cy="3222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1" name="object 81"/>
          <p:cNvSpPr/>
          <p:nvPr/>
        </p:nvSpPr>
        <p:spPr>
          <a:xfrm>
            <a:off x="9185904" y="3703700"/>
            <a:ext cx="121901" cy="124758"/>
          </a:xfrm>
          <a:custGeom>
            <a:avLst/>
            <a:gdLst/>
            <a:ahLst/>
            <a:cxnLst/>
            <a:rect l="l" t="t" r="r" b="b"/>
            <a:pathLst>
              <a:path w="81279" h="83185">
                <a:moveTo>
                  <a:pt x="73796" y="25781"/>
                </a:moveTo>
                <a:lnTo>
                  <a:pt x="52832" y="25781"/>
                </a:lnTo>
                <a:lnTo>
                  <a:pt x="55499" y="26415"/>
                </a:lnTo>
                <a:lnTo>
                  <a:pt x="58038" y="28067"/>
                </a:lnTo>
                <a:lnTo>
                  <a:pt x="60579" y="29590"/>
                </a:lnTo>
                <a:lnTo>
                  <a:pt x="62484" y="31876"/>
                </a:lnTo>
                <a:lnTo>
                  <a:pt x="63626" y="34671"/>
                </a:lnTo>
                <a:lnTo>
                  <a:pt x="64643" y="36957"/>
                </a:lnTo>
                <a:lnTo>
                  <a:pt x="64897" y="39115"/>
                </a:lnTo>
                <a:lnTo>
                  <a:pt x="64388" y="41148"/>
                </a:lnTo>
                <a:lnTo>
                  <a:pt x="64008" y="43180"/>
                </a:lnTo>
                <a:lnTo>
                  <a:pt x="17018" y="66421"/>
                </a:lnTo>
                <a:lnTo>
                  <a:pt x="24002" y="82931"/>
                </a:lnTo>
                <a:lnTo>
                  <a:pt x="67437" y="64515"/>
                </a:lnTo>
                <a:lnTo>
                  <a:pt x="78739" y="54737"/>
                </a:lnTo>
                <a:lnTo>
                  <a:pt x="80137" y="52450"/>
                </a:lnTo>
                <a:lnTo>
                  <a:pt x="80899" y="49402"/>
                </a:lnTo>
                <a:lnTo>
                  <a:pt x="80899" y="42290"/>
                </a:lnTo>
                <a:lnTo>
                  <a:pt x="80137" y="38735"/>
                </a:lnTo>
                <a:lnTo>
                  <a:pt x="78612" y="35051"/>
                </a:lnTo>
                <a:lnTo>
                  <a:pt x="75184" y="26924"/>
                </a:lnTo>
                <a:lnTo>
                  <a:pt x="73796" y="25781"/>
                </a:lnTo>
                <a:close/>
              </a:path>
              <a:path w="81279" h="83185">
                <a:moveTo>
                  <a:pt x="62102" y="0"/>
                </a:moveTo>
                <a:lnTo>
                  <a:pt x="0" y="26288"/>
                </a:lnTo>
                <a:lnTo>
                  <a:pt x="6985" y="42672"/>
                </a:lnTo>
                <a:lnTo>
                  <a:pt x="35051" y="30861"/>
                </a:lnTo>
                <a:lnTo>
                  <a:pt x="42037" y="27812"/>
                </a:lnTo>
                <a:lnTo>
                  <a:pt x="46989" y="26288"/>
                </a:lnTo>
                <a:lnTo>
                  <a:pt x="52832" y="25781"/>
                </a:lnTo>
                <a:lnTo>
                  <a:pt x="73796" y="25781"/>
                </a:lnTo>
                <a:lnTo>
                  <a:pt x="68707" y="21589"/>
                </a:lnTo>
                <a:lnTo>
                  <a:pt x="59436" y="19050"/>
                </a:lnTo>
                <a:lnTo>
                  <a:pt x="68580" y="15239"/>
                </a:lnTo>
                <a:lnTo>
                  <a:pt x="62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2" name="object 82"/>
          <p:cNvSpPr/>
          <p:nvPr/>
        </p:nvSpPr>
        <p:spPr>
          <a:xfrm>
            <a:off x="9134857" y="3727891"/>
            <a:ext cx="306275" cy="3039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3" name="object 83"/>
          <p:cNvSpPr/>
          <p:nvPr/>
        </p:nvSpPr>
        <p:spPr>
          <a:xfrm>
            <a:off x="9231234" y="3825410"/>
            <a:ext cx="112378" cy="109521"/>
          </a:xfrm>
          <a:custGeom>
            <a:avLst/>
            <a:gdLst/>
            <a:ahLst/>
            <a:cxnLst/>
            <a:rect l="l" t="t" r="r" b="b"/>
            <a:pathLst>
              <a:path w="74929" h="73025">
                <a:moveTo>
                  <a:pt x="22098" y="5715"/>
                </a:moveTo>
                <a:lnTo>
                  <a:pt x="18669" y="5715"/>
                </a:lnTo>
                <a:lnTo>
                  <a:pt x="9398" y="8255"/>
                </a:lnTo>
                <a:lnTo>
                  <a:pt x="5334" y="11430"/>
                </a:lnTo>
                <a:lnTo>
                  <a:pt x="2794" y="16383"/>
                </a:lnTo>
                <a:lnTo>
                  <a:pt x="254" y="21209"/>
                </a:lnTo>
                <a:lnTo>
                  <a:pt x="6985" y="43815"/>
                </a:lnTo>
                <a:lnTo>
                  <a:pt x="9271" y="46736"/>
                </a:lnTo>
                <a:lnTo>
                  <a:pt x="12319" y="49276"/>
                </a:lnTo>
                <a:lnTo>
                  <a:pt x="16001" y="51435"/>
                </a:lnTo>
                <a:lnTo>
                  <a:pt x="15748" y="51562"/>
                </a:lnTo>
                <a:lnTo>
                  <a:pt x="15112" y="51943"/>
                </a:lnTo>
                <a:lnTo>
                  <a:pt x="14224" y="52578"/>
                </a:lnTo>
                <a:lnTo>
                  <a:pt x="12064" y="53848"/>
                </a:lnTo>
                <a:lnTo>
                  <a:pt x="10541" y="54864"/>
                </a:lnTo>
                <a:lnTo>
                  <a:pt x="9525" y="55626"/>
                </a:lnTo>
                <a:lnTo>
                  <a:pt x="14350" y="72644"/>
                </a:lnTo>
                <a:lnTo>
                  <a:pt x="17018" y="70231"/>
                </a:lnTo>
                <a:lnTo>
                  <a:pt x="19558" y="68453"/>
                </a:lnTo>
                <a:lnTo>
                  <a:pt x="62103" y="55245"/>
                </a:lnTo>
                <a:lnTo>
                  <a:pt x="67056" y="52959"/>
                </a:lnTo>
                <a:lnTo>
                  <a:pt x="69342" y="50673"/>
                </a:lnTo>
                <a:lnTo>
                  <a:pt x="71755" y="48387"/>
                </a:lnTo>
                <a:lnTo>
                  <a:pt x="72868" y="45974"/>
                </a:lnTo>
                <a:lnTo>
                  <a:pt x="27686" y="45974"/>
                </a:lnTo>
                <a:lnTo>
                  <a:pt x="25273" y="45847"/>
                </a:lnTo>
                <a:lnTo>
                  <a:pt x="22987" y="45085"/>
                </a:lnTo>
                <a:lnTo>
                  <a:pt x="20955" y="43434"/>
                </a:lnTo>
                <a:lnTo>
                  <a:pt x="18034" y="41148"/>
                </a:lnTo>
                <a:lnTo>
                  <a:pt x="16256" y="38481"/>
                </a:lnTo>
                <a:lnTo>
                  <a:pt x="15332" y="35306"/>
                </a:lnTo>
                <a:lnTo>
                  <a:pt x="14605" y="32639"/>
                </a:lnTo>
                <a:lnTo>
                  <a:pt x="14808" y="30607"/>
                </a:lnTo>
                <a:lnTo>
                  <a:pt x="14929" y="29972"/>
                </a:lnTo>
                <a:lnTo>
                  <a:pt x="16129" y="27812"/>
                </a:lnTo>
                <a:lnTo>
                  <a:pt x="17272" y="25527"/>
                </a:lnTo>
                <a:lnTo>
                  <a:pt x="19176" y="24130"/>
                </a:lnTo>
                <a:lnTo>
                  <a:pt x="21589" y="23368"/>
                </a:lnTo>
                <a:lnTo>
                  <a:pt x="24003" y="22733"/>
                </a:lnTo>
                <a:lnTo>
                  <a:pt x="41084" y="22733"/>
                </a:lnTo>
                <a:lnTo>
                  <a:pt x="39243" y="19050"/>
                </a:lnTo>
                <a:lnTo>
                  <a:pt x="36575" y="14859"/>
                </a:lnTo>
                <a:lnTo>
                  <a:pt x="34162" y="12065"/>
                </a:lnTo>
                <a:lnTo>
                  <a:pt x="31750" y="9398"/>
                </a:lnTo>
                <a:lnTo>
                  <a:pt x="28829" y="7493"/>
                </a:lnTo>
                <a:lnTo>
                  <a:pt x="22098" y="5715"/>
                </a:lnTo>
                <a:close/>
              </a:path>
              <a:path w="74929" h="73025">
                <a:moveTo>
                  <a:pt x="41084" y="22733"/>
                </a:moveTo>
                <a:lnTo>
                  <a:pt x="24003" y="22733"/>
                </a:lnTo>
                <a:lnTo>
                  <a:pt x="26288" y="23241"/>
                </a:lnTo>
                <a:lnTo>
                  <a:pt x="28575" y="25019"/>
                </a:lnTo>
                <a:lnTo>
                  <a:pt x="29972" y="26289"/>
                </a:lnTo>
                <a:lnTo>
                  <a:pt x="31876" y="29083"/>
                </a:lnTo>
                <a:lnTo>
                  <a:pt x="34230" y="33655"/>
                </a:lnTo>
                <a:lnTo>
                  <a:pt x="36575" y="38100"/>
                </a:lnTo>
                <a:lnTo>
                  <a:pt x="38354" y="41275"/>
                </a:lnTo>
                <a:lnTo>
                  <a:pt x="39750" y="43307"/>
                </a:lnTo>
                <a:lnTo>
                  <a:pt x="36322" y="44196"/>
                </a:lnTo>
                <a:lnTo>
                  <a:pt x="32131" y="45466"/>
                </a:lnTo>
                <a:lnTo>
                  <a:pt x="29337" y="45974"/>
                </a:lnTo>
                <a:lnTo>
                  <a:pt x="72868" y="45974"/>
                </a:lnTo>
                <a:lnTo>
                  <a:pt x="73279" y="45085"/>
                </a:lnTo>
                <a:lnTo>
                  <a:pt x="74166" y="40132"/>
                </a:lnTo>
                <a:lnTo>
                  <a:pt x="50926" y="40132"/>
                </a:lnTo>
                <a:lnTo>
                  <a:pt x="48768" y="37465"/>
                </a:lnTo>
                <a:lnTo>
                  <a:pt x="45720" y="32258"/>
                </a:lnTo>
                <a:lnTo>
                  <a:pt x="42037" y="24637"/>
                </a:lnTo>
                <a:lnTo>
                  <a:pt x="41084" y="22733"/>
                </a:lnTo>
                <a:close/>
              </a:path>
              <a:path w="74929" h="73025">
                <a:moveTo>
                  <a:pt x="52450" y="0"/>
                </a:moveTo>
                <a:lnTo>
                  <a:pt x="45720" y="0"/>
                </a:lnTo>
                <a:lnTo>
                  <a:pt x="47244" y="16383"/>
                </a:lnTo>
                <a:lnTo>
                  <a:pt x="50546" y="16637"/>
                </a:lnTo>
                <a:lnTo>
                  <a:pt x="53086" y="17399"/>
                </a:lnTo>
                <a:lnTo>
                  <a:pt x="59832" y="33528"/>
                </a:lnTo>
                <a:lnTo>
                  <a:pt x="58991" y="35433"/>
                </a:lnTo>
                <a:lnTo>
                  <a:pt x="58038" y="37337"/>
                </a:lnTo>
                <a:lnTo>
                  <a:pt x="55880" y="38735"/>
                </a:lnTo>
                <a:lnTo>
                  <a:pt x="52578" y="39624"/>
                </a:lnTo>
                <a:lnTo>
                  <a:pt x="50926" y="40132"/>
                </a:lnTo>
                <a:lnTo>
                  <a:pt x="74166" y="40132"/>
                </a:lnTo>
                <a:lnTo>
                  <a:pt x="74666" y="37337"/>
                </a:lnTo>
                <a:lnTo>
                  <a:pt x="74667" y="35306"/>
                </a:lnTo>
                <a:lnTo>
                  <a:pt x="74168" y="30607"/>
                </a:lnTo>
                <a:lnTo>
                  <a:pt x="71826" y="22352"/>
                </a:lnTo>
                <a:lnTo>
                  <a:pt x="69596" y="14605"/>
                </a:lnTo>
                <a:lnTo>
                  <a:pt x="66294" y="8636"/>
                </a:lnTo>
                <a:lnTo>
                  <a:pt x="57912" y="1778"/>
                </a:lnTo>
                <a:lnTo>
                  <a:pt x="52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4" name="object 84"/>
          <p:cNvSpPr/>
          <p:nvPr/>
        </p:nvSpPr>
        <p:spPr>
          <a:xfrm>
            <a:off x="9157715" y="3826174"/>
            <a:ext cx="338274" cy="24913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5" name="object 85"/>
          <p:cNvSpPr/>
          <p:nvPr/>
        </p:nvSpPr>
        <p:spPr>
          <a:xfrm>
            <a:off x="9254854" y="3925408"/>
            <a:ext cx="142853" cy="52379"/>
          </a:xfrm>
          <a:custGeom>
            <a:avLst/>
            <a:gdLst/>
            <a:ahLst/>
            <a:cxnLst/>
            <a:rect l="l" t="t" r="r" b="b"/>
            <a:pathLst>
              <a:path w="95250" h="34925">
                <a:moveTo>
                  <a:pt x="91566" y="0"/>
                </a:moveTo>
                <a:lnTo>
                  <a:pt x="0" y="17018"/>
                </a:lnTo>
                <a:lnTo>
                  <a:pt x="3301" y="34544"/>
                </a:lnTo>
                <a:lnTo>
                  <a:pt x="94741" y="17526"/>
                </a:lnTo>
                <a:lnTo>
                  <a:pt x="915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6" name="object 86"/>
          <p:cNvSpPr/>
          <p:nvPr/>
        </p:nvSpPr>
        <p:spPr>
          <a:xfrm>
            <a:off x="7637759" y="4237588"/>
            <a:ext cx="372560" cy="3725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7" name="object 87"/>
          <p:cNvSpPr/>
          <p:nvPr/>
        </p:nvSpPr>
        <p:spPr>
          <a:xfrm>
            <a:off x="7736422" y="4336633"/>
            <a:ext cx="177138" cy="174281"/>
          </a:xfrm>
          <a:custGeom>
            <a:avLst/>
            <a:gdLst/>
            <a:ahLst/>
            <a:cxnLst/>
            <a:rect l="l" t="t" r="r" b="b"/>
            <a:pathLst>
              <a:path w="118110" h="116205">
                <a:moveTo>
                  <a:pt x="106667" y="49022"/>
                </a:moveTo>
                <a:lnTo>
                  <a:pt x="32384" y="49022"/>
                </a:lnTo>
                <a:lnTo>
                  <a:pt x="52958" y="53212"/>
                </a:lnTo>
                <a:lnTo>
                  <a:pt x="31114" y="96519"/>
                </a:lnTo>
                <a:lnTo>
                  <a:pt x="43814" y="116204"/>
                </a:lnTo>
                <a:lnTo>
                  <a:pt x="70230" y="56768"/>
                </a:lnTo>
                <a:lnTo>
                  <a:pt x="111702" y="56768"/>
                </a:lnTo>
                <a:lnTo>
                  <a:pt x="106667" y="49022"/>
                </a:lnTo>
                <a:close/>
              </a:path>
              <a:path w="118110" h="116205">
                <a:moveTo>
                  <a:pt x="111702" y="56768"/>
                </a:moveTo>
                <a:lnTo>
                  <a:pt x="70230" y="56768"/>
                </a:lnTo>
                <a:lnTo>
                  <a:pt x="117728" y="66039"/>
                </a:lnTo>
                <a:lnTo>
                  <a:pt x="111702" y="56768"/>
                </a:lnTo>
                <a:close/>
              </a:path>
              <a:path w="118110" h="116205">
                <a:moveTo>
                  <a:pt x="74929" y="0"/>
                </a:moveTo>
                <a:lnTo>
                  <a:pt x="0" y="48513"/>
                </a:lnTo>
                <a:lnTo>
                  <a:pt x="9778" y="63753"/>
                </a:lnTo>
                <a:lnTo>
                  <a:pt x="32384" y="49022"/>
                </a:lnTo>
                <a:lnTo>
                  <a:pt x="106667" y="49022"/>
                </a:lnTo>
                <a:lnTo>
                  <a:pt x="104520" y="45719"/>
                </a:lnTo>
                <a:lnTo>
                  <a:pt x="51434" y="36702"/>
                </a:lnTo>
                <a:lnTo>
                  <a:pt x="84708" y="15112"/>
                </a:lnTo>
                <a:lnTo>
                  <a:pt x="749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8" name="object 88"/>
          <p:cNvSpPr/>
          <p:nvPr/>
        </p:nvSpPr>
        <p:spPr>
          <a:xfrm>
            <a:off x="7742898" y="4397585"/>
            <a:ext cx="297134" cy="29713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89" name="object 89"/>
          <p:cNvSpPr/>
          <p:nvPr/>
        </p:nvSpPr>
        <p:spPr>
          <a:xfrm>
            <a:off x="7841521" y="4497011"/>
            <a:ext cx="99997" cy="100949"/>
          </a:xfrm>
          <a:custGeom>
            <a:avLst/>
            <a:gdLst/>
            <a:ahLst/>
            <a:cxnLst/>
            <a:rect l="l" t="t" r="r" b="b"/>
            <a:pathLst>
              <a:path w="66675" h="67310">
                <a:moveTo>
                  <a:pt x="38000" y="0"/>
                </a:moveTo>
                <a:lnTo>
                  <a:pt x="2313" y="22351"/>
                </a:lnTo>
                <a:lnTo>
                  <a:pt x="0" y="35978"/>
                </a:lnTo>
                <a:lnTo>
                  <a:pt x="1075" y="42560"/>
                </a:lnTo>
                <a:lnTo>
                  <a:pt x="23776" y="65785"/>
                </a:lnTo>
                <a:lnTo>
                  <a:pt x="29364" y="67309"/>
                </a:lnTo>
                <a:lnTo>
                  <a:pt x="35206" y="66801"/>
                </a:lnTo>
                <a:lnTo>
                  <a:pt x="41429" y="64388"/>
                </a:lnTo>
                <a:lnTo>
                  <a:pt x="33679" y="51434"/>
                </a:lnTo>
                <a:lnTo>
                  <a:pt x="26697" y="51434"/>
                </a:lnTo>
                <a:lnTo>
                  <a:pt x="24411" y="51053"/>
                </a:lnTo>
                <a:lnTo>
                  <a:pt x="14759" y="40893"/>
                </a:lnTo>
                <a:lnTo>
                  <a:pt x="15140" y="37083"/>
                </a:lnTo>
                <a:lnTo>
                  <a:pt x="15648" y="33274"/>
                </a:lnTo>
                <a:lnTo>
                  <a:pt x="17680" y="29590"/>
                </a:lnTo>
                <a:lnTo>
                  <a:pt x="21490" y="26162"/>
                </a:lnTo>
                <a:lnTo>
                  <a:pt x="35164" y="26162"/>
                </a:lnTo>
                <a:lnTo>
                  <a:pt x="29618" y="19684"/>
                </a:lnTo>
                <a:lnTo>
                  <a:pt x="33174" y="16509"/>
                </a:lnTo>
                <a:lnTo>
                  <a:pt x="36730" y="15112"/>
                </a:lnTo>
                <a:lnTo>
                  <a:pt x="62331" y="15112"/>
                </a:lnTo>
                <a:lnTo>
                  <a:pt x="58828" y="10159"/>
                </a:lnTo>
                <a:lnTo>
                  <a:pt x="53240" y="3682"/>
                </a:lnTo>
                <a:lnTo>
                  <a:pt x="46255" y="253"/>
                </a:lnTo>
                <a:lnTo>
                  <a:pt x="38000" y="0"/>
                </a:lnTo>
                <a:close/>
              </a:path>
              <a:path w="66675" h="67310">
                <a:moveTo>
                  <a:pt x="35164" y="26162"/>
                </a:moveTo>
                <a:lnTo>
                  <a:pt x="21490" y="26162"/>
                </a:lnTo>
                <a:lnTo>
                  <a:pt x="49430" y="58800"/>
                </a:lnTo>
                <a:lnTo>
                  <a:pt x="56141" y="52516"/>
                </a:lnTo>
                <a:lnTo>
                  <a:pt x="61210" y="46243"/>
                </a:lnTo>
                <a:lnTo>
                  <a:pt x="64611" y="39995"/>
                </a:lnTo>
                <a:lnTo>
                  <a:pt x="64853" y="39115"/>
                </a:lnTo>
                <a:lnTo>
                  <a:pt x="46255" y="39115"/>
                </a:lnTo>
                <a:lnTo>
                  <a:pt x="35164" y="26162"/>
                </a:lnTo>
                <a:close/>
              </a:path>
              <a:path w="66675" h="67310">
                <a:moveTo>
                  <a:pt x="32539" y="49529"/>
                </a:moveTo>
                <a:lnTo>
                  <a:pt x="29491" y="51053"/>
                </a:lnTo>
                <a:lnTo>
                  <a:pt x="26697" y="51434"/>
                </a:lnTo>
                <a:lnTo>
                  <a:pt x="33679" y="51434"/>
                </a:lnTo>
                <a:lnTo>
                  <a:pt x="32539" y="49529"/>
                </a:lnTo>
                <a:close/>
              </a:path>
              <a:path w="66675" h="67310">
                <a:moveTo>
                  <a:pt x="62331" y="15112"/>
                </a:moveTo>
                <a:lnTo>
                  <a:pt x="40413" y="15112"/>
                </a:lnTo>
                <a:lnTo>
                  <a:pt x="44096" y="15239"/>
                </a:lnTo>
                <a:lnTo>
                  <a:pt x="47144" y="16637"/>
                </a:lnTo>
                <a:lnTo>
                  <a:pt x="49666" y="19684"/>
                </a:lnTo>
                <a:lnTo>
                  <a:pt x="51843" y="22225"/>
                </a:lnTo>
                <a:lnTo>
                  <a:pt x="52732" y="25272"/>
                </a:lnTo>
                <a:lnTo>
                  <a:pt x="51970" y="32384"/>
                </a:lnTo>
                <a:lnTo>
                  <a:pt x="49938" y="35687"/>
                </a:lnTo>
                <a:lnTo>
                  <a:pt x="46255" y="39115"/>
                </a:lnTo>
                <a:lnTo>
                  <a:pt x="64853" y="39115"/>
                </a:lnTo>
                <a:lnTo>
                  <a:pt x="66321" y="33781"/>
                </a:lnTo>
                <a:lnTo>
                  <a:pt x="66561" y="27590"/>
                </a:lnTo>
                <a:lnTo>
                  <a:pt x="65385" y="21589"/>
                </a:lnTo>
                <a:lnTo>
                  <a:pt x="62803" y="15779"/>
                </a:lnTo>
                <a:lnTo>
                  <a:pt x="62331" y="151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0" name="object 90"/>
          <p:cNvSpPr/>
          <p:nvPr/>
        </p:nvSpPr>
        <p:spPr>
          <a:xfrm>
            <a:off x="7834323" y="4493581"/>
            <a:ext cx="340560" cy="3154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1" name="object 91"/>
          <p:cNvSpPr/>
          <p:nvPr/>
        </p:nvSpPr>
        <p:spPr>
          <a:xfrm>
            <a:off x="7932989" y="4589959"/>
            <a:ext cx="143805" cy="121901"/>
          </a:xfrm>
          <a:custGeom>
            <a:avLst/>
            <a:gdLst/>
            <a:ahLst/>
            <a:cxnLst/>
            <a:rect l="l" t="t" r="r" b="b"/>
            <a:pathLst>
              <a:path w="95885" h="81280">
                <a:moveTo>
                  <a:pt x="51901" y="63118"/>
                </a:moveTo>
                <a:lnTo>
                  <a:pt x="30733" y="63118"/>
                </a:lnTo>
                <a:lnTo>
                  <a:pt x="24383" y="70230"/>
                </a:lnTo>
                <a:lnTo>
                  <a:pt x="36194" y="80771"/>
                </a:lnTo>
                <a:lnTo>
                  <a:pt x="51901" y="63118"/>
                </a:lnTo>
                <a:close/>
              </a:path>
              <a:path w="95885" h="81280">
                <a:moveTo>
                  <a:pt x="40766" y="0"/>
                </a:moveTo>
                <a:lnTo>
                  <a:pt x="6000" y="20425"/>
                </a:lnTo>
                <a:lnTo>
                  <a:pt x="0" y="46481"/>
                </a:lnTo>
                <a:lnTo>
                  <a:pt x="2666" y="52958"/>
                </a:lnTo>
                <a:lnTo>
                  <a:pt x="8254" y="57784"/>
                </a:lnTo>
                <a:lnTo>
                  <a:pt x="11049" y="60325"/>
                </a:lnTo>
                <a:lnTo>
                  <a:pt x="14350" y="61975"/>
                </a:lnTo>
                <a:lnTo>
                  <a:pt x="18161" y="62991"/>
                </a:lnTo>
                <a:lnTo>
                  <a:pt x="22098" y="64134"/>
                </a:lnTo>
                <a:lnTo>
                  <a:pt x="26288" y="64134"/>
                </a:lnTo>
                <a:lnTo>
                  <a:pt x="30733" y="63118"/>
                </a:lnTo>
                <a:lnTo>
                  <a:pt x="51901" y="63118"/>
                </a:lnTo>
                <a:lnTo>
                  <a:pt x="59472" y="54609"/>
                </a:lnTo>
                <a:lnTo>
                  <a:pt x="27431" y="54609"/>
                </a:lnTo>
                <a:lnTo>
                  <a:pt x="23875" y="53593"/>
                </a:lnTo>
                <a:lnTo>
                  <a:pt x="20954" y="50926"/>
                </a:lnTo>
                <a:lnTo>
                  <a:pt x="17144" y="47625"/>
                </a:lnTo>
                <a:lnTo>
                  <a:pt x="15748" y="43433"/>
                </a:lnTo>
                <a:lnTo>
                  <a:pt x="41401" y="16509"/>
                </a:lnTo>
                <a:lnTo>
                  <a:pt x="60578" y="16509"/>
                </a:lnTo>
                <a:lnTo>
                  <a:pt x="58800" y="12191"/>
                </a:lnTo>
                <a:lnTo>
                  <a:pt x="53339" y="7492"/>
                </a:lnTo>
                <a:lnTo>
                  <a:pt x="47498" y="2158"/>
                </a:lnTo>
                <a:lnTo>
                  <a:pt x="40766" y="0"/>
                </a:lnTo>
                <a:close/>
              </a:path>
              <a:path w="95885" h="81280">
                <a:moveTo>
                  <a:pt x="60578" y="16509"/>
                </a:moveTo>
                <a:lnTo>
                  <a:pt x="41401" y="16509"/>
                </a:lnTo>
                <a:lnTo>
                  <a:pt x="44957" y="17525"/>
                </a:lnTo>
                <a:lnTo>
                  <a:pt x="51180" y="22987"/>
                </a:lnTo>
                <a:lnTo>
                  <a:pt x="52670" y="26463"/>
                </a:lnTo>
                <a:lnTo>
                  <a:pt x="52697" y="26669"/>
                </a:lnTo>
                <a:lnTo>
                  <a:pt x="52450" y="30733"/>
                </a:lnTo>
                <a:lnTo>
                  <a:pt x="52324" y="34925"/>
                </a:lnTo>
                <a:lnTo>
                  <a:pt x="31750" y="53848"/>
                </a:lnTo>
                <a:lnTo>
                  <a:pt x="27431" y="54609"/>
                </a:lnTo>
                <a:lnTo>
                  <a:pt x="59472" y="54609"/>
                </a:lnTo>
                <a:lnTo>
                  <a:pt x="84331" y="26669"/>
                </a:lnTo>
                <a:lnTo>
                  <a:pt x="61467" y="26669"/>
                </a:lnTo>
                <a:lnTo>
                  <a:pt x="61467" y="18668"/>
                </a:lnTo>
                <a:lnTo>
                  <a:pt x="60578" y="16509"/>
                </a:lnTo>
                <a:close/>
              </a:path>
              <a:path w="95885" h="81280">
                <a:moveTo>
                  <a:pt x="82803" y="2666"/>
                </a:moveTo>
                <a:lnTo>
                  <a:pt x="61467" y="26669"/>
                </a:lnTo>
                <a:lnTo>
                  <a:pt x="84331" y="26669"/>
                </a:lnTo>
                <a:lnTo>
                  <a:pt x="95630" y="13969"/>
                </a:lnTo>
                <a:lnTo>
                  <a:pt x="82803" y="26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2" name="object 92"/>
          <p:cNvSpPr/>
          <p:nvPr/>
        </p:nvSpPr>
        <p:spPr>
          <a:xfrm>
            <a:off x="7939465" y="4578151"/>
            <a:ext cx="301704" cy="3154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3" name="object 93"/>
          <p:cNvSpPr/>
          <p:nvPr/>
        </p:nvSpPr>
        <p:spPr>
          <a:xfrm>
            <a:off x="8035982" y="4675482"/>
            <a:ext cx="107616" cy="119044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51161" y="62737"/>
                </a:moveTo>
                <a:lnTo>
                  <a:pt x="32927" y="62737"/>
                </a:lnTo>
                <a:lnTo>
                  <a:pt x="32596" y="63626"/>
                </a:lnTo>
                <a:lnTo>
                  <a:pt x="31657" y="67055"/>
                </a:lnTo>
                <a:lnTo>
                  <a:pt x="31149" y="68706"/>
                </a:lnTo>
                <a:lnTo>
                  <a:pt x="30895" y="69850"/>
                </a:lnTo>
                <a:lnTo>
                  <a:pt x="45119" y="79120"/>
                </a:lnTo>
                <a:lnTo>
                  <a:pt x="45500" y="75818"/>
                </a:lnTo>
                <a:lnTo>
                  <a:pt x="46262" y="72770"/>
                </a:lnTo>
                <a:lnTo>
                  <a:pt x="48294" y="67690"/>
                </a:lnTo>
                <a:lnTo>
                  <a:pt x="50326" y="64007"/>
                </a:lnTo>
                <a:lnTo>
                  <a:pt x="51161" y="62737"/>
                </a:lnTo>
                <a:close/>
              </a:path>
              <a:path w="71754" h="79375">
                <a:moveTo>
                  <a:pt x="17687" y="22478"/>
                </a:moveTo>
                <a:lnTo>
                  <a:pt x="0" y="41020"/>
                </a:lnTo>
                <a:lnTo>
                  <a:pt x="2447" y="50926"/>
                </a:lnTo>
                <a:lnTo>
                  <a:pt x="25053" y="63626"/>
                </a:lnTo>
                <a:lnTo>
                  <a:pt x="28863" y="63500"/>
                </a:lnTo>
                <a:lnTo>
                  <a:pt x="32927" y="62737"/>
                </a:lnTo>
                <a:lnTo>
                  <a:pt x="51161" y="62737"/>
                </a:lnTo>
                <a:lnTo>
                  <a:pt x="56874" y="54101"/>
                </a:lnTo>
                <a:lnTo>
                  <a:pt x="27974" y="54101"/>
                </a:lnTo>
                <a:lnTo>
                  <a:pt x="24926" y="53339"/>
                </a:lnTo>
                <a:lnTo>
                  <a:pt x="22259" y="51688"/>
                </a:lnTo>
                <a:lnTo>
                  <a:pt x="19973" y="50164"/>
                </a:lnTo>
                <a:lnTo>
                  <a:pt x="18576" y="48132"/>
                </a:lnTo>
                <a:lnTo>
                  <a:pt x="18068" y="45719"/>
                </a:lnTo>
                <a:lnTo>
                  <a:pt x="17433" y="43306"/>
                </a:lnTo>
                <a:lnTo>
                  <a:pt x="17814" y="41020"/>
                </a:lnTo>
                <a:lnTo>
                  <a:pt x="19211" y="38988"/>
                </a:lnTo>
                <a:lnTo>
                  <a:pt x="20481" y="36956"/>
                </a:lnTo>
                <a:lnTo>
                  <a:pt x="22513" y="35940"/>
                </a:lnTo>
                <a:lnTo>
                  <a:pt x="25307" y="35813"/>
                </a:lnTo>
                <a:lnTo>
                  <a:pt x="68853" y="35813"/>
                </a:lnTo>
                <a:lnTo>
                  <a:pt x="70353" y="32638"/>
                </a:lnTo>
                <a:lnTo>
                  <a:pt x="50961" y="32638"/>
                </a:lnTo>
                <a:lnTo>
                  <a:pt x="47659" y="32003"/>
                </a:lnTo>
                <a:lnTo>
                  <a:pt x="42325" y="30098"/>
                </a:lnTo>
                <a:lnTo>
                  <a:pt x="29117" y="24764"/>
                </a:lnTo>
                <a:lnTo>
                  <a:pt x="24672" y="23367"/>
                </a:lnTo>
                <a:lnTo>
                  <a:pt x="21116" y="22859"/>
                </a:lnTo>
                <a:lnTo>
                  <a:pt x="17687" y="22478"/>
                </a:lnTo>
                <a:close/>
              </a:path>
              <a:path w="71754" h="79375">
                <a:moveTo>
                  <a:pt x="68853" y="35813"/>
                </a:moveTo>
                <a:lnTo>
                  <a:pt x="27085" y="35813"/>
                </a:lnTo>
                <a:lnTo>
                  <a:pt x="30133" y="36702"/>
                </a:lnTo>
                <a:lnTo>
                  <a:pt x="34705" y="38480"/>
                </a:lnTo>
                <a:lnTo>
                  <a:pt x="42706" y="41401"/>
                </a:lnTo>
                <a:lnTo>
                  <a:pt x="44865" y="41909"/>
                </a:lnTo>
                <a:lnTo>
                  <a:pt x="42960" y="44830"/>
                </a:lnTo>
                <a:lnTo>
                  <a:pt x="27974" y="54101"/>
                </a:lnTo>
                <a:lnTo>
                  <a:pt x="56874" y="54101"/>
                </a:lnTo>
                <a:lnTo>
                  <a:pt x="64550" y="42544"/>
                </a:lnTo>
                <a:lnTo>
                  <a:pt x="68614" y="36321"/>
                </a:lnTo>
                <a:lnTo>
                  <a:pt x="68853" y="35813"/>
                </a:lnTo>
                <a:close/>
              </a:path>
              <a:path w="71754" h="79375">
                <a:moveTo>
                  <a:pt x="65930" y="14731"/>
                </a:moveTo>
                <a:lnTo>
                  <a:pt x="42325" y="14731"/>
                </a:lnTo>
                <a:lnTo>
                  <a:pt x="44611" y="15493"/>
                </a:lnTo>
                <a:lnTo>
                  <a:pt x="47151" y="17144"/>
                </a:lnTo>
                <a:lnTo>
                  <a:pt x="50961" y="19557"/>
                </a:lnTo>
                <a:lnTo>
                  <a:pt x="53120" y="21843"/>
                </a:lnTo>
                <a:lnTo>
                  <a:pt x="53755" y="23875"/>
                </a:lnTo>
                <a:lnTo>
                  <a:pt x="54263" y="26034"/>
                </a:lnTo>
                <a:lnTo>
                  <a:pt x="53755" y="28447"/>
                </a:lnTo>
                <a:lnTo>
                  <a:pt x="50961" y="32638"/>
                </a:lnTo>
                <a:lnTo>
                  <a:pt x="70353" y="32638"/>
                </a:lnTo>
                <a:lnTo>
                  <a:pt x="70773" y="31750"/>
                </a:lnTo>
                <a:lnTo>
                  <a:pt x="71281" y="25400"/>
                </a:lnTo>
                <a:lnTo>
                  <a:pt x="70265" y="21970"/>
                </a:lnTo>
                <a:lnTo>
                  <a:pt x="68106" y="18414"/>
                </a:lnTo>
                <a:lnTo>
                  <a:pt x="66074" y="14858"/>
                </a:lnTo>
                <a:lnTo>
                  <a:pt x="65930" y="14731"/>
                </a:lnTo>
                <a:close/>
              </a:path>
              <a:path w="71754" h="79375">
                <a:moveTo>
                  <a:pt x="42198" y="0"/>
                </a:moveTo>
                <a:lnTo>
                  <a:pt x="36991" y="253"/>
                </a:lnTo>
                <a:lnTo>
                  <a:pt x="31784" y="380"/>
                </a:lnTo>
                <a:lnTo>
                  <a:pt x="26704" y="2666"/>
                </a:lnTo>
                <a:lnTo>
                  <a:pt x="21878" y="6984"/>
                </a:lnTo>
                <a:lnTo>
                  <a:pt x="33308" y="17779"/>
                </a:lnTo>
                <a:lnTo>
                  <a:pt x="35848" y="15875"/>
                </a:lnTo>
                <a:lnTo>
                  <a:pt x="38134" y="14858"/>
                </a:lnTo>
                <a:lnTo>
                  <a:pt x="40166" y="14731"/>
                </a:lnTo>
                <a:lnTo>
                  <a:pt x="65930" y="14731"/>
                </a:lnTo>
                <a:lnTo>
                  <a:pt x="61756" y="11048"/>
                </a:lnTo>
                <a:lnTo>
                  <a:pt x="55406" y="6857"/>
                </a:lnTo>
                <a:lnTo>
                  <a:pt x="48294" y="2285"/>
                </a:lnTo>
                <a:lnTo>
                  <a:pt x="421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4" name="object 94"/>
          <p:cNvSpPr/>
          <p:nvPr/>
        </p:nvSpPr>
        <p:spPr>
          <a:xfrm>
            <a:off x="8060603" y="4635292"/>
            <a:ext cx="306275" cy="31999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5" name="object 95"/>
          <p:cNvSpPr/>
          <p:nvPr/>
        </p:nvSpPr>
        <p:spPr>
          <a:xfrm>
            <a:off x="8158124" y="4733005"/>
            <a:ext cx="111425" cy="124758"/>
          </a:xfrm>
          <a:custGeom>
            <a:avLst/>
            <a:gdLst/>
            <a:ahLst/>
            <a:cxnLst/>
            <a:rect l="l" t="t" r="r" b="b"/>
            <a:pathLst>
              <a:path w="74295" h="83185">
                <a:moveTo>
                  <a:pt x="54705" y="67690"/>
                </a:moveTo>
                <a:lnTo>
                  <a:pt x="37211" y="67690"/>
                </a:lnTo>
                <a:lnTo>
                  <a:pt x="33274" y="76580"/>
                </a:lnTo>
                <a:lnTo>
                  <a:pt x="47878" y="83057"/>
                </a:lnTo>
                <a:lnTo>
                  <a:pt x="54705" y="67690"/>
                </a:lnTo>
                <a:close/>
              </a:path>
              <a:path w="74295" h="83185">
                <a:moveTo>
                  <a:pt x="20447" y="0"/>
                </a:moveTo>
                <a:lnTo>
                  <a:pt x="3682" y="37337"/>
                </a:lnTo>
                <a:lnTo>
                  <a:pt x="1269" y="42925"/>
                </a:lnTo>
                <a:lnTo>
                  <a:pt x="0" y="47625"/>
                </a:lnTo>
                <a:lnTo>
                  <a:pt x="94" y="55499"/>
                </a:lnTo>
                <a:lnTo>
                  <a:pt x="21081" y="71627"/>
                </a:lnTo>
                <a:lnTo>
                  <a:pt x="29717" y="71119"/>
                </a:lnTo>
                <a:lnTo>
                  <a:pt x="33654" y="69976"/>
                </a:lnTo>
                <a:lnTo>
                  <a:pt x="37211" y="67690"/>
                </a:lnTo>
                <a:lnTo>
                  <a:pt x="54705" y="67690"/>
                </a:lnTo>
                <a:lnTo>
                  <a:pt x="57525" y="61340"/>
                </a:lnTo>
                <a:lnTo>
                  <a:pt x="29590" y="61340"/>
                </a:lnTo>
                <a:lnTo>
                  <a:pt x="26924" y="61087"/>
                </a:lnTo>
                <a:lnTo>
                  <a:pt x="24256" y="59816"/>
                </a:lnTo>
                <a:lnTo>
                  <a:pt x="21843" y="58800"/>
                </a:lnTo>
                <a:lnTo>
                  <a:pt x="20192" y="57403"/>
                </a:lnTo>
                <a:lnTo>
                  <a:pt x="18161" y="53848"/>
                </a:lnTo>
                <a:lnTo>
                  <a:pt x="17779" y="51942"/>
                </a:lnTo>
                <a:lnTo>
                  <a:pt x="18287" y="47625"/>
                </a:lnTo>
                <a:lnTo>
                  <a:pt x="20192" y="42417"/>
                </a:lnTo>
                <a:lnTo>
                  <a:pt x="24002" y="34162"/>
                </a:lnTo>
                <a:lnTo>
                  <a:pt x="36067" y="6985"/>
                </a:lnTo>
                <a:lnTo>
                  <a:pt x="20447" y="0"/>
                </a:lnTo>
                <a:close/>
              </a:path>
              <a:path w="74295" h="83185">
                <a:moveTo>
                  <a:pt x="58547" y="17017"/>
                </a:moveTo>
                <a:lnTo>
                  <a:pt x="47371" y="41910"/>
                </a:lnTo>
                <a:lnTo>
                  <a:pt x="43687" y="50418"/>
                </a:lnTo>
                <a:lnTo>
                  <a:pt x="40893" y="55499"/>
                </a:lnTo>
                <a:lnTo>
                  <a:pt x="39005" y="57403"/>
                </a:lnTo>
                <a:lnTo>
                  <a:pt x="37464" y="59181"/>
                </a:lnTo>
                <a:lnTo>
                  <a:pt x="35178" y="60325"/>
                </a:lnTo>
                <a:lnTo>
                  <a:pt x="29590" y="61340"/>
                </a:lnTo>
                <a:lnTo>
                  <a:pt x="57525" y="61340"/>
                </a:lnTo>
                <a:lnTo>
                  <a:pt x="74167" y="23875"/>
                </a:lnTo>
                <a:lnTo>
                  <a:pt x="58547" y="1701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6" name="object 96"/>
          <p:cNvSpPr/>
          <p:nvPr/>
        </p:nvSpPr>
        <p:spPr>
          <a:xfrm>
            <a:off x="8188598" y="4651291"/>
            <a:ext cx="258278" cy="33141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7" name="object 97"/>
          <p:cNvSpPr/>
          <p:nvPr/>
        </p:nvSpPr>
        <p:spPr>
          <a:xfrm>
            <a:off x="8285931" y="4749193"/>
            <a:ext cx="61903" cy="136186"/>
          </a:xfrm>
          <a:custGeom>
            <a:avLst/>
            <a:gdLst/>
            <a:ahLst/>
            <a:cxnLst/>
            <a:rect l="l" t="t" r="r" b="b"/>
            <a:pathLst>
              <a:path w="41275" h="90804">
                <a:moveTo>
                  <a:pt x="24892" y="0"/>
                </a:moveTo>
                <a:lnTo>
                  <a:pt x="0" y="85725"/>
                </a:lnTo>
                <a:lnTo>
                  <a:pt x="16383" y="90551"/>
                </a:lnTo>
                <a:lnTo>
                  <a:pt x="41275" y="4699"/>
                </a:lnTo>
                <a:lnTo>
                  <a:pt x="2489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8" name="object 98"/>
          <p:cNvSpPr/>
          <p:nvPr/>
        </p:nvSpPr>
        <p:spPr>
          <a:xfrm>
            <a:off x="8266311" y="4708432"/>
            <a:ext cx="287992" cy="3039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99" name="object 99"/>
          <p:cNvSpPr/>
          <p:nvPr/>
        </p:nvSpPr>
        <p:spPr>
          <a:xfrm>
            <a:off x="8363261" y="4806526"/>
            <a:ext cx="93331" cy="107616"/>
          </a:xfrm>
          <a:custGeom>
            <a:avLst/>
            <a:gdLst/>
            <a:ahLst/>
            <a:cxnLst/>
            <a:rect l="l" t="t" r="r" b="b"/>
            <a:pathLst>
              <a:path w="62229" h="71754">
                <a:moveTo>
                  <a:pt x="56476" y="61340"/>
                </a:moveTo>
                <a:lnTo>
                  <a:pt x="40259" y="61340"/>
                </a:lnTo>
                <a:lnTo>
                  <a:pt x="40386" y="61721"/>
                </a:lnTo>
                <a:lnTo>
                  <a:pt x="40512" y="62483"/>
                </a:lnTo>
                <a:lnTo>
                  <a:pt x="40894" y="65785"/>
                </a:lnTo>
                <a:lnTo>
                  <a:pt x="41528" y="68706"/>
                </a:lnTo>
                <a:lnTo>
                  <a:pt x="58293" y="71246"/>
                </a:lnTo>
                <a:lnTo>
                  <a:pt x="57276" y="67944"/>
                </a:lnTo>
                <a:lnTo>
                  <a:pt x="56642" y="64896"/>
                </a:lnTo>
                <a:lnTo>
                  <a:pt x="56476" y="61340"/>
                </a:lnTo>
                <a:close/>
              </a:path>
              <a:path w="62229" h="71754">
                <a:moveTo>
                  <a:pt x="60313" y="13588"/>
                </a:moveTo>
                <a:lnTo>
                  <a:pt x="31242" y="13588"/>
                </a:lnTo>
                <a:lnTo>
                  <a:pt x="34162" y="13969"/>
                </a:lnTo>
                <a:lnTo>
                  <a:pt x="38608" y="14604"/>
                </a:lnTo>
                <a:lnTo>
                  <a:pt x="41656" y="15747"/>
                </a:lnTo>
                <a:lnTo>
                  <a:pt x="44450" y="19050"/>
                </a:lnTo>
                <a:lnTo>
                  <a:pt x="44831" y="21462"/>
                </a:lnTo>
                <a:lnTo>
                  <a:pt x="44069" y="26415"/>
                </a:lnTo>
                <a:lnTo>
                  <a:pt x="40894" y="27304"/>
                </a:lnTo>
                <a:lnTo>
                  <a:pt x="35178" y="27812"/>
                </a:lnTo>
                <a:lnTo>
                  <a:pt x="21082" y="28447"/>
                </a:lnTo>
                <a:lnTo>
                  <a:pt x="16383" y="29082"/>
                </a:lnTo>
                <a:lnTo>
                  <a:pt x="12953" y="30099"/>
                </a:lnTo>
                <a:lnTo>
                  <a:pt x="9651" y="31114"/>
                </a:lnTo>
                <a:lnTo>
                  <a:pt x="6858" y="33019"/>
                </a:lnTo>
                <a:lnTo>
                  <a:pt x="4825" y="35559"/>
                </a:lnTo>
                <a:lnTo>
                  <a:pt x="2667" y="38100"/>
                </a:lnTo>
                <a:lnTo>
                  <a:pt x="1270" y="41275"/>
                </a:lnTo>
                <a:lnTo>
                  <a:pt x="0" y="50291"/>
                </a:lnTo>
                <a:lnTo>
                  <a:pt x="1143" y="55117"/>
                </a:lnTo>
                <a:lnTo>
                  <a:pt x="4445" y="59181"/>
                </a:lnTo>
                <a:lnTo>
                  <a:pt x="7747" y="63372"/>
                </a:lnTo>
                <a:lnTo>
                  <a:pt x="12700" y="65912"/>
                </a:lnTo>
                <a:lnTo>
                  <a:pt x="19176" y="66928"/>
                </a:lnTo>
                <a:lnTo>
                  <a:pt x="22987" y="67437"/>
                </a:lnTo>
                <a:lnTo>
                  <a:pt x="26543" y="67309"/>
                </a:lnTo>
                <a:lnTo>
                  <a:pt x="30099" y="66293"/>
                </a:lnTo>
                <a:lnTo>
                  <a:pt x="33655" y="65404"/>
                </a:lnTo>
                <a:lnTo>
                  <a:pt x="36957" y="63753"/>
                </a:lnTo>
                <a:lnTo>
                  <a:pt x="40259" y="61340"/>
                </a:lnTo>
                <a:lnTo>
                  <a:pt x="56476" y="61340"/>
                </a:lnTo>
                <a:lnTo>
                  <a:pt x="56403" y="59181"/>
                </a:lnTo>
                <a:lnTo>
                  <a:pt x="56588" y="56133"/>
                </a:lnTo>
                <a:lnTo>
                  <a:pt x="29083" y="56133"/>
                </a:lnTo>
                <a:lnTo>
                  <a:pt x="26035" y="55752"/>
                </a:lnTo>
                <a:lnTo>
                  <a:pt x="23368" y="55371"/>
                </a:lnTo>
                <a:lnTo>
                  <a:pt x="21209" y="54101"/>
                </a:lnTo>
                <a:lnTo>
                  <a:pt x="19685" y="52069"/>
                </a:lnTo>
                <a:lnTo>
                  <a:pt x="18161" y="50164"/>
                </a:lnTo>
                <a:lnTo>
                  <a:pt x="17652" y="48005"/>
                </a:lnTo>
                <a:lnTo>
                  <a:pt x="17907" y="45592"/>
                </a:lnTo>
                <a:lnTo>
                  <a:pt x="18287" y="43179"/>
                </a:lnTo>
                <a:lnTo>
                  <a:pt x="36702" y="38226"/>
                </a:lnTo>
                <a:lnTo>
                  <a:pt x="40259" y="37845"/>
                </a:lnTo>
                <a:lnTo>
                  <a:pt x="42545" y="37464"/>
                </a:lnTo>
                <a:lnTo>
                  <a:pt x="59411" y="37464"/>
                </a:lnTo>
                <a:lnTo>
                  <a:pt x="61722" y="22478"/>
                </a:lnTo>
                <a:lnTo>
                  <a:pt x="61722" y="17271"/>
                </a:lnTo>
                <a:lnTo>
                  <a:pt x="60578" y="14350"/>
                </a:lnTo>
                <a:lnTo>
                  <a:pt x="60313" y="13588"/>
                </a:lnTo>
                <a:close/>
              </a:path>
              <a:path w="62229" h="71754">
                <a:moveTo>
                  <a:pt x="59411" y="37464"/>
                </a:moveTo>
                <a:lnTo>
                  <a:pt x="42545" y="37464"/>
                </a:lnTo>
                <a:lnTo>
                  <a:pt x="41401" y="44830"/>
                </a:lnTo>
                <a:lnTo>
                  <a:pt x="40767" y="47625"/>
                </a:lnTo>
                <a:lnTo>
                  <a:pt x="29083" y="56133"/>
                </a:lnTo>
                <a:lnTo>
                  <a:pt x="56588" y="56133"/>
                </a:lnTo>
                <a:lnTo>
                  <a:pt x="56662" y="55117"/>
                </a:lnTo>
                <a:lnTo>
                  <a:pt x="59411" y="37464"/>
                </a:lnTo>
                <a:close/>
              </a:path>
              <a:path w="62229" h="71754">
                <a:moveTo>
                  <a:pt x="28956" y="0"/>
                </a:moveTo>
                <a:lnTo>
                  <a:pt x="22478" y="507"/>
                </a:lnTo>
                <a:lnTo>
                  <a:pt x="17907" y="2920"/>
                </a:lnTo>
                <a:lnTo>
                  <a:pt x="13208" y="5206"/>
                </a:lnTo>
                <a:lnTo>
                  <a:pt x="9525" y="9397"/>
                </a:lnTo>
                <a:lnTo>
                  <a:pt x="6858" y="15366"/>
                </a:lnTo>
                <a:lnTo>
                  <a:pt x="21844" y="20319"/>
                </a:lnTo>
                <a:lnTo>
                  <a:pt x="23368" y="17525"/>
                </a:lnTo>
                <a:lnTo>
                  <a:pt x="25019" y="15620"/>
                </a:lnTo>
                <a:lnTo>
                  <a:pt x="26924" y="14731"/>
                </a:lnTo>
                <a:lnTo>
                  <a:pt x="28701" y="13842"/>
                </a:lnTo>
                <a:lnTo>
                  <a:pt x="31242" y="13588"/>
                </a:lnTo>
                <a:lnTo>
                  <a:pt x="60313" y="13588"/>
                </a:lnTo>
                <a:lnTo>
                  <a:pt x="59562" y="11429"/>
                </a:lnTo>
                <a:lnTo>
                  <a:pt x="37337" y="1269"/>
                </a:lnTo>
                <a:lnTo>
                  <a:pt x="289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0" name="object 100"/>
          <p:cNvSpPr/>
          <p:nvPr/>
        </p:nvSpPr>
        <p:spPr>
          <a:xfrm>
            <a:off x="8394309" y="4687861"/>
            <a:ext cx="253705" cy="3291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1" name="object 101"/>
          <p:cNvSpPr/>
          <p:nvPr/>
        </p:nvSpPr>
        <p:spPr>
          <a:xfrm>
            <a:off x="8493161" y="4785955"/>
            <a:ext cx="57141" cy="134282"/>
          </a:xfrm>
          <a:custGeom>
            <a:avLst/>
            <a:gdLst/>
            <a:ahLst/>
            <a:cxnLst/>
            <a:rect l="l" t="t" r="r" b="b"/>
            <a:pathLst>
              <a:path w="38100" h="89535">
                <a:moveTo>
                  <a:pt x="25019" y="36449"/>
                </a:moveTo>
                <a:lnTo>
                  <a:pt x="7874" y="36449"/>
                </a:lnTo>
                <a:lnTo>
                  <a:pt x="7906" y="71755"/>
                </a:lnTo>
                <a:lnTo>
                  <a:pt x="8024" y="74803"/>
                </a:lnTo>
                <a:lnTo>
                  <a:pt x="8382" y="76708"/>
                </a:lnTo>
                <a:lnTo>
                  <a:pt x="8762" y="79501"/>
                </a:lnTo>
                <a:lnTo>
                  <a:pt x="9651" y="81787"/>
                </a:lnTo>
                <a:lnTo>
                  <a:pt x="11937" y="85090"/>
                </a:lnTo>
                <a:lnTo>
                  <a:pt x="13716" y="86360"/>
                </a:lnTo>
                <a:lnTo>
                  <a:pt x="16256" y="87375"/>
                </a:lnTo>
                <a:lnTo>
                  <a:pt x="18669" y="88519"/>
                </a:lnTo>
                <a:lnTo>
                  <a:pt x="21462" y="89026"/>
                </a:lnTo>
                <a:lnTo>
                  <a:pt x="29591" y="89026"/>
                </a:lnTo>
                <a:lnTo>
                  <a:pt x="34036" y="88137"/>
                </a:lnTo>
                <a:lnTo>
                  <a:pt x="38100" y="86487"/>
                </a:lnTo>
                <a:lnTo>
                  <a:pt x="36764" y="74803"/>
                </a:lnTo>
                <a:lnTo>
                  <a:pt x="28575" y="74803"/>
                </a:lnTo>
                <a:lnTo>
                  <a:pt x="27686" y="74549"/>
                </a:lnTo>
                <a:lnTo>
                  <a:pt x="26797" y="73913"/>
                </a:lnTo>
                <a:lnTo>
                  <a:pt x="26035" y="73406"/>
                </a:lnTo>
                <a:lnTo>
                  <a:pt x="25526" y="72644"/>
                </a:lnTo>
                <a:lnTo>
                  <a:pt x="25400" y="71755"/>
                </a:lnTo>
                <a:lnTo>
                  <a:pt x="25146" y="70866"/>
                </a:lnTo>
                <a:lnTo>
                  <a:pt x="25019" y="36449"/>
                </a:lnTo>
                <a:close/>
              </a:path>
              <a:path w="38100" h="89535">
                <a:moveTo>
                  <a:pt x="36575" y="73151"/>
                </a:moveTo>
                <a:lnTo>
                  <a:pt x="33655" y="74295"/>
                </a:lnTo>
                <a:lnTo>
                  <a:pt x="31369" y="74803"/>
                </a:lnTo>
                <a:lnTo>
                  <a:pt x="36764" y="74803"/>
                </a:lnTo>
                <a:lnTo>
                  <a:pt x="36575" y="73151"/>
                </a:lnTo>
                <a:close/>
              </a:path>
              <a:path w="38100" h="89535">
                <a:moveTo>
                  <a:pt x="25146" y="0"/>
                </a:moveTo>
                <a:lnTo>
                  <a:pt x="7874" y="9906"/>
                </a:lnTo>
                <a:lnTo>
                  <a:pt x="7874" y="22733"/>
                </a:lnTo>
                <a:lnTo>
                  <a:pt x="0" y="22733"/>
                </a:lnTo>
                <a:lnTo>
                  <a:pt x="0" y="36449"/>
                </a:lnTo>
                <a:lnTo>
                  <a:pt x="36703" y="36449"/>
                </a:lnTo>
                <a:lnTo>
                  <a:pt x="36830" y="22860"/>
                </a:lnTo>
                <a:lnTo>
                  <a:pt x="25019" y="22860"/>
                </a:lnTo>
                <a:lnTo>
                  <a:pt x="2514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2" name="object 102"/>
          <p:cNvSpPr/>
          <p:nvPr/>
        </p:nvSpPr>
        <p:spPr>
          <a:xfrm>
            <a:off x="8488018" y="4713005"/>
            <a:ext cx="292563" cy="30170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3" name="object 103"/>
          <p:cNvSpPr/>
          <p:nvPr/>
        </p:nvSpPr>
        <p:spPr>
          <a:xfrm>
            <a:off x="8585351" y="4810907"/>
            <a:ext cx="98092" cy="105711"/>
          </a:xfrm>
          <a:custGeom>
            <a:avLst/>
            <a:gdLst/>
            <a:ahLst/>
            <a:cxnLst/>
            <a:rect l="l" t="t" r="r" b="b"/>
            <a:pathLst>
              <a:path w="65404" h="70485">
                <a:moveTo>
                  <a:pt x="54336" y="13588"/>
                </a:moveTo>
                <a:lnTo>
                  <a:pt x="30225" y="13588"/>
                </a:lnTo>
                <a:lnTo>
                  <a:pt x="33400" y="13843"/>
                </a:lnTo>
                <a:lnTo>
                  <a:pt x="35178" y="14986"/>
                </a:lnTo>
                <a:lnTo>
                  <a:pt x="37083" y="16129"/>
                </a:lnTo>
                <a:lnTo>
                  <a:pt x="38226" y="18414"/>
                </a:lnTo>
                <a:lnTo>
                  <a:pt x="38644" y="21844"/>
                </a:lnTo>
                <a:lnTo>
                  <a:pt x="38862" y="23368"/>
                </a:lnTo>
                <a:lnTo>
                  <a:pt x="36067" y="25019"/>
                </a:lnTo>
                <a:lnTo>
                  <a:pt x="30733" y="27305"/>
                </a:lnTo>
                <a:lnTo>
                  <a:pt x="22987" y="29845"/>
                </a:lnTo>
                <a:lnTo>
                  <a:pt x="17399" y="31876"/>
                </a:lnTo>
                <a:lnTo>
                  <a:pt x="13080" y="33782"/>
                </a:lnTo>
                <a:lnTo>
                  <a:pt x="10160" y="35813"/>
                </a:lnTo>
                <a:lnTo>
                  <a:pt x="7238" y="37719"/>
                </a:lnTo>
                <a:lnTo>
                  <a:pt x="2247" y="50419"/>
                </a:lnTo>
                <a:lnTo>
                  <a:pt x="3428" y="58928"/>
                </a:lnTo>
                <a:lnTo>
                  <a:pt x="5968" y="63119"/>
                </a:lnTo>
                <a:lnTo>
                  <a:pt x="14604" y="69214"/>
                </a:lnTo>
                <a:lnTo>
                  <a:pt x="20065" y="70231"/>
                </a:lnTo>
                <a:lnTo>
                  <a:pt x="26669" y="69214"/>
                </a:lnTo>
                <a:lnTo>
                  <a:pt x="30352" y="68707"/>
                </a:lnTo>
                <a:lnTo>
                  <a:pt x="45338" y="57912"/>
                </a:lnTo>
                <a:lnTo>
                  <a:pt x="62641" y="57912"/>
                </a:lnTo>
                <a:lnTo>
                  <a:pt x="62175" y="57023"/>
                </a:lnTo>
                <a:lnTo>
                  <a:pt x="27304" y="57023"/>
                </a:lnTo>
                <a:lnTo>
                  <a:pt x="24891" y="56387"/>
                </a:lnTo>
                <a:lnTo>
                  <a:pt x="22860" y="54991"/>
                </a:lnTo>
                <a:lnTo>
                  <a:pt x="20827" y="53467"/>
                </a:lnTo>
                <a:lnTo>
                  <a:pt x="19685" y="51562"/>
                </a:lnTo>
                <a:lnTo>
                  <a:pt x="18923" y="46862"/>
                </a:lnTo>
                <a:lnTo>
                  <a:pt x="19812" y="44704"/>
                </a:lnTo>
                <a:lnTo>
                  <a:pt x="21716" y="42799"/>
                </a:lnTo>
                <a:lnTo>
                  <a:pt x="23113" y="41529"/>
                </a:lnTo>
                <a:lnTo>
                  <a:pt x="26035" y="40132"/>
                </a:lnTo>
                <a:lnTo>
                  <a:pt x="35178" y="36830"/>
                </a:lnTo>
                <a:lnTo>
                  <a:pt x="38480" y="35433"/>
                </a:lnTo>
                <a:lnTo>
                  <a:pt x="40512" y="34417"/>
                </a:lnTo>
                <a:lnTo>
                  <a:pt x="57399" y="34417"/>
                </a:lnTo>
                <a:lnTo>
                  <a:pt x="54645" y="14732"/>
                </a:lnTo>
                <a:lnTo>
                  <a:pt x="54531" y="14224"/>
                </a:lnTo>
                <a:lnTo>
                  <a:pt x="54336" y="13588"/>
                </a:lnTo>
                <a:close/>
              </a:path>
              <a:path w="65404" h="70485">
                <a:moveTo>
                  <a:pt x="62641" y="57912"/>
                </a:moveTo>
                <a:lnTo>
                  <a:pt x="45338" y="57912"/>
                </a:lnTo>
                <a:lnTo>
                  <a:pt x="45465" y="58293"/>
                </a:lnTo>
                <a:lnTo>
                  <a:pt x="45719" y="58928"/>
                </a:lnTo>
                <a:lnTo>
                  <a:pt x="46227" y="59817"/>
                </a:lnTo>
                <a:lnTo>
                  <a:pt x="47116" y="61975"/>
                </a:lnTo>
                <a:lnTo>
                  <a:pt x="47878" y="63500"/>
                </a:lnTo>
                <a:lnTo>
                  <a:pt x="48513" y="64643"/>
                </a:lnTo>
                <a:lnTo>
                  <a:pt x="65277" y="62230"/>
                </a:lnTo>
                <a:lnTo>
                  <a:pt x="63373" y="59309"/>
                </a:lnTo>
                <a:lnTo>
                  <a:pt x="62641" y="57912"/>
                </a:lnTo>
                <a:close/>
              </a:path>
              <a:path w="65404" h="70485">
                <a:moveTo>
                  <a:pt x="57399" y="34417"/>
                </a:moveTo>
                <a:lnTo>
                  <a:pt x="40512" y="34417"/>
                </a:lnTo>
                <a:lnTo>
                  <a:pt x="41020" y="37719"/>
                </a:lnTo>
                <a:lnTo>
                  <a:pt x="41497" y="41529"/>
                </a:lnTo>
                <a:lnTo>
                  <a:pt x="41667" y="43307"/>
                </a:lnTo>
                <a:lnTo>
                  <a:pt x="41761" y="44704"/>
                </a:lnTo>
                <a:lnTo>
                  <a:pt x="41148" y="48387"/>
                </a:lnTo>
                <a:lnTo>
                  <a:pt x="27304" y="57023"/>
                </a:lnTo>
                <a:lnTo>
                  <a:pt x="62175" y="57023"/>
                </a:lnTo>
                <a:lnTo>
                  <a:pt x="61975" y="56642"/>
                </a:lnTo>
                <a:lnTo>
                  <a:pt x="60960" y="53975"/>
                </a:lnTo>
                <a:lnTo>
                  <a:pt x="60070" y="51435"/>
                </a:lnTo>
                <a:lnTo>
                  <a:pt x="59181" y="47371"/>
                </a:lnTo>
                <a:lnTo>
                  <a:pt x="57399" y="34417"/>
                </a:lnTo>
                <a:close/>
              </a:path>
              <a:path w="65404" h="70485">
                <a:moveTo>
                  <a:pt x="32638" y="0"/>
                </a:moveTo>
                <a:lnTo>
                  <a:pt x="25145" y="1143"/>
                </a:lnTo>
                <a:lnTo>
                  <a:pt x="16763" y="2286"/>
                </a:lnTo>
                <a:lnTo>
                  <a:pt x="10794" y="4699"/>
                </a:lnTo>
                <a:lnTo>
                  <a:pt x="6985" y="8382"/>
                </a:lnTo>
                <a:lnTo>
                  <a:pt x="3175" y="11937"/>
                </a:lnTo>
                <a:lnTo>
                  <a:pt x="888" y="16891"/>
                </a:lnTo>
                <a:lnTo>
                  <a:pt x="0" y="23368"/>
                </a:lnTo>
                <a:lnTo>
                  <a:pt x="15875" y="23875"/>
                </a:lnTo>
                <a:lnTo>
                  <a:pt x="16382" y="20828"/>
                </a:lnTo>
                <a:lnTo>
                  <a:pt x="17525" y="18542"/>
                </a:lnTo>
                <a:lnTo>
                  <a:pt x="19050" y="17145"/>
                </a:lnTo>
                <a:lnTo>
                  <a:pt x="20574" y="15621"/>
                </a:lnTo>
                <a:lnTo>
                  <a:pt x="22860" y="14732"/>
                </a:lnTo>
                <a:lnTo>
                  <a:pt x="25780" y="14224"/>
                </a:lnTo>
                <a:lnTo>
                  <a:pt x="30225" y="13588"/>
                </a:lnTo>
                <a:lnTo>
                  <a:pt x="54336" y="13588"/>
                </a:lnTo>
                <a:lnTo>
                  <a:pt x="53086" y="9525"/>
                </a:lnTo>
                <a:lnTo>
                  <a:pt x="49275" y="4445"/>
                </a:lnTo>
                <a:lnTo>
                  <a:pt x="46354" y="2667"/>
                </a:lnTo>
                <a:lnTo>
                  <a:pt x="38480" y="126"/>
                </a:lnTo>
                <a:lnTo>
                  <a:pt x="326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4" name="object 104"/>
          <p:cNvSpPr/>
          <p:nvPr/>
        </p:nvSpPr>
        <p:spPr>
          <a:xfrm>
            <a:off x="8606872" y="4681004"/>
            <a:ext cx="310847" cy="31084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5" name="object 105"/>
          <p:cNvSpPr/>
          <p:nvPr/>
        </p:nvSpPr>
        <p:spPr>
          <a:xfrm>
            <a:off x="8705918" y="4779287"/>
            <a:ext cx="115235" cy="114282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14986" y="9778"/>
                </a:moveTo>
                <a:lnTo>
                  <a:pt x="0" y="14731"/>
                </a:lnTo>
                <a:lnTo>
                  <a:pt x="20447" y="76200"/>
                </a:lnTo>
                <a:lnTo>
                  <a:pt x="36575" y="70738"/>
                </a:lnTo>
                <a:lnTo>
                  <a:pt x="27432" y="42925"/>
                </a:lnTo>
                <a:lnTo>
                  <a:pt x="25146" y="36067"/>
                </a:lnTo>
                <a:lnTo>
                  <a:pt x="24002" y="31241"/>
                </a:lnTo>
                <a:lnTo>
                  <a:pt x="23875" y="25653"/>
                </a:lnTo>
                <a:lnTo>
                  <a:pt x="24764" y="22987"/>
                </a:lnTo>
                <a:lnTo>
                  <a:pt x="26542" y="20700"/>
                </a:lnTo>
                <a:lnTo>
                  <a:pt x="27918" y="18795"/>
                </a:lnTo>
                <a:lnTo>
                  <a:pt x="18034" y="18795"/>
                </a:lnTo>
                <a:lnTo>
                  <a:pt x="14986" y="9778"/>
                </a:lnTo>
                <a:close/>
              </a:path>
              <a:path w="76835" h="76200">
                <a:moveTo>
                  <a:pt x="62263" y="15112"/>
                </a:moveTo>
                <a:lnTo>
                  <a:pt x="37591" y="15112"/>
                </a:lnTo>
                <a:lnTo>
                  <a:pt x="39497" y="15620"/>
                </a:lnTo>
                <a:lnTo>
                  <a:pt x="41401" y="16255"/>
                </a:lnTo>
                <a:lnTo>
                  <a:pt x="43052" y="17399"/>
                </a:lnTo>
                <a:lnTo>
                  <a:pt x="45720" y="20827"/>
                </a:lnTo>
                <a:lnTo>
                  <a:pt x="47498" y="25018"/>
                </a:lnTo>
                <a:lnTo>
                  <a:pt x="49657" y="31623"/>
                </a:lnTo>
                <a:lnTo>
                  <a:pt x="60071" y="62991"/>
                </a:lnTo>
                <a:lnTo>
                  <a:pt x="76326" y="57530"/>
                </a:lnTo>
                <a:lnTo>
                  <a:pt x="63306" y="18414"/>
                </a:lnTo>
                <a:lnTo>
                  <a:pt x="62263" y="15112"/>
                </a:lnTo>
                <a:close/>
              </a:path>
              <a:path w="76835" h="76200">
                <a:moveTo>
                  <a:pt x="41910" y="0"/>
                </a:moveTo>
                <a:lnTo>
                  <a:pt x="38353" y="380"/>
                </a:lnTo>
                <a:lnTo>
                  <a:pt x="34798" y="1650"/>
                </a:lnTo>
                <a:lnTo>
                  <a:pt x="26670" y="4317"/>
                </a:lnTo>
                <a:lnTo>
                  <a:pt x="21082" y="10032"/>
                </a:lnTo>
                <a:lnTo>
                  <a:pt x="18034" y="18795"/>
                </a:lnTo>
                <a:lnTo>
                  <a:pt x="27918" y="18795"/>
                </a:lnTo>
                <a:lnTo>
                  <a:pt x="28194" y="18414"/>
                </a:lnTo>
                <a:lnTo>
                  <a:pt x="30479" y="16890"/>
                </a:lnTo>
                <a:lnTo>
                  <a:pt x="33274" y="15875"/>
                </a:lnTo>
                <a:lnTo>
                  <a:pt x="35433" y="15239"/>
                </a:lnTo>
                <a:lnTo>
                  <a:pt x="37591" y="15112"/>
                </a:lnTo>
                <a:lnTo>
                  <a:pt x="62263" y="15112"/>
                </a:lnTo>
                <a:lnTo>
                  <a:pt x="62102" y="14604"/>
                </a:lnTo>
                <a:lnTo>
                  <a:pt x="60578" y="11049"/>
                </a:lnTo>
                <a:lnTo>
                  <a:pt x="59054" y="8762"/>
                </a:lnTo>
                <a:lnTo>
                  <a:pt x="57658" y="6350"/>
                </a:lnTo>
                <a:lnTo>
                  <a:pt x="45338" y="253"/>
                </a:lnTo>
                <a:lnTo>
                  <a:pt x="419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6" name="object 106"/>
          <p:cNvSpPr/>
          <p:nvPr/>
        </p:nvSpPr>
        <p:spPr>
          <a:xfrm>
            <a:off x="8776010" y="4537009"/>
            <a:ext cx="358845" cy="36798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7" name="object 107"/>
          <p:cNvSpPr/>
          <p:nvPr/>
        </p:nvSpPr>
        <p:spPr>
          <a:xfrm>
            <a:off x="8874102" y="4635862"/>
            <a:ext cx="163805" cy="170470"/>
          </a:xfrm>
          <a:custGeom>
            <a:avLst/>
            <a:gdLst/>
            <a:ahLst/>
            <a:cxnLst/>
            <a:rect l="l" t="t" r="r" b="b"/>
            <a:pathLst>
              <a:path w="109220" h="113664">
                <a:moveTo>
                  <a:pt x="14478" y="29972"/>
                </a:moveTo>
                <a:lnTo>
                  <a:pt x="0" y="39877"/>
                </a:lnTo>
                <a:lnTo>
                  <a:pt x="50292" y="113664"/>
                </a:lnTo>
                <a:lnTo>
                  <a:pt x="64135" y="104267"/>
                </a:lnTo>
                <a:lnTo>
                  <a:pt x="31369" y="56134"/>
                </a:lnTo>
                <a:lnTo>
                  <a:pt x="72449" y="56134"/>
                </a:lnTo>
                <a:lnTo>
                  <a:pt x="14478" y="29972"/>
                </a:lnTo>
                <a:close/>
              </a:path>
              <a:path w="109220" h="113664">
                <a:moveTo>
                  <a:pt x="72449" y="56134"/>
                </a:moveTo>
                <a:lnTo>
                  <a:pt x="31369" y="56134"/>
                </a:lnTo>
                <a:lnTo>
                  <a:pt x="93853" y="84074"/>
                </a:lnTo>
                <a:lnTo>
                  <a:pt x="108838" y="73913"/>
                </a:lnTo>
                <a:lnTo>
                  <a:pt x="98555" y="58800"/>
                </a:lnTo>
                <a:lnTo>
                  <a:pt x="78359" y="58800"/>
                </a:lnTo>
                <a:lnTo>
                  <a:pt x="72449" y="56134"/>
                </a:lnTo>
                <a:close/>
              </a:path>
              <a:path w="109220" h="113664">
                <a:moveTo>
                  <a:pt x="58547" y="0"/>
                </a:moveTo>
                <a:lnTo>
                  <a:pt x="44704" y="9398"/>
                </a:lnTo>
                <a:lnTo>
                  <a:pt x="78359" y="58800"/>
                </a:lnTo>
                <a:lnTo>
                  <a:pt x="98555" y="58800"/>
                </a:lnTo>
                <a:lnTo>
                  <a:pt x="5854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8" name="object 108"/>
          <p:cNvSpPr/>
          <p:nvPr/>
        </p:nvSpPr>
        <p:spPr>
          <a:xfrm>
            <a:off x="8897150" y="4431868"/>
            <a:ext cx="377132" cy="37484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09" name="object 109"/>
          <p:cNvSpPr/>
          <p:nvPr/>
        </p:nvSpPr>
        <p:spPr>
          <a:xfrm>
            <a:off x="8995814" y="4529199"/>
            <a:ext cx="179993" cy="179042"/>
          </a:xfrm>
          <a:custGeom>
            <a:avLst/>
            <a:gdLst/>
            <a:ahLst/>
            <a:cxnLst/>
            <a:rect l="l" t="t" r="r" b="b"/>
            <a:pathLst>
              <a:path w="120014" h="119380">
                <a:moveTo>
                  <a:pt x="12953" y="42163"/>
                </a:moveTo>
                <a:lnTo>
                  <a:pt x="0" y="54737"/>
                </a:lnTo>
                <a:lnTo>
                  <a:pt x="62102" y="118999"/>
                </a:lnTo>
                <a:lnTo>
                  <a:pt x="75056" y="106425"/>
                </a:lnTo>
                <a:lnTo>
                  <a:pt x="56260" y="86994"/>
                </a:lnTo>
                <a:lnTo>
                  <a:pt x="56360" y="70738"/>
                </a:lnTo>
                <a:lnTo>
                  <a:pt x="40512" y="70738"/>
                </a:lnTo>
                <a:lnTo>
                  <a:pt x="12953" y="42163"/>
                </a:lnTo>
                <a:close/>
              </a:path>
              <a:path w="120014" h="119380">
                <a:moveTo>
                  <a:pt x="116609" y="66166"/>
                </a:moveTo>
                <a:lnTo>
                  <a:pt x="56387" y="66166"/>
                </a:lnTo>
                <a:lnTo>
                  <a:pt x="103250" y="79120"/>
                </a:lnTo>
                <a:lnTo>
                  <a:pt x="116609" y="66166"/>
                </a:lnTo>
                <a:close/>
              </a:path>
              <a:path w="120014" h="119380">
                <a:moveTo>
                  <a:pt x="56514" y="0"/>
                </a:moveTo>
                <a:lnTo>
                  <a:pt x="39115" y="16890"/>
                </a:lnTo>
                <a:lnTo>
                  <a:pt x="40512" y="70738"/>
                </a:lnTo>
                <a:lnTo>
                  <a:pt x="56360" y="70738"/>
                </a:lnTo>
                <a:lnTo>
                  <a:pt x="56387" y="66166"/>
                </a:lnTo>
                <a:lnTo>
                  <a:pt x="116609" y="66166"/>
                </a:lnTo>
                <a:lnTo>
                  <a:pt x="120014" y="62864"/>
                </a:lnTo>
                <a:lnTo>
                  <a:pt x="56641" y="48387"/>
                </a:lnTo>
                <a:lnTo>
                  <a:pt x="5651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0" name="object 110"/>
          <p:cNvSpPr/>
          <p:nvPr/>
        </p:nvSpPr>
        <p:spPr>
          <a:xfrm>
            <a:off x="9002288" y="4335871"/>
            <a:ext cx="377132" cy="34970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1" name="object 111"/>
          <p:cNvSpPr/>
          <p:nvPr/>
        </p:nvSpPr>
        <p:spPr>
          <a:xfrm>
            <a:off x="9101524" y="4433773"/>
            <a:ext cx="179993" cy="154281"/>
          </a:xfrm>
          <a:custGeom>
            <a:avLst/>
            <a:gdLst/>
            <a:ahLst/>
            <a:cxnLst/>
            <a:rect l="l" t="t" r="r" b="b"/>
            <a:pathLst>
              <a:path w="120014" h="102869">
                <a:moveTo>
                  <a:pt x="45593" y="0"/>
                </a:moveTo>
                <a:lnTo>
                  <a:pt x="41148" y="1016"/>
                </a:lnTo>
                <a:lnTo>
                  <a:pt x="37337" y="3556"/>
                </a:lnTo>
                <a:lnTo>
                  <a:pt x="33400" y="6096"/>
                </a:lnTo>
                <a:lnTo>
                  <a:pt x="28575" y="11049"/>
                </a:lnTo>
                <a:lnTo>
                  <a:pt x="0" y="49022"/>
                </a:lnTo>
                <a:lnTo>
                  <a:pt x="71374" y="102870"/>
                </a:lnTo>
                <a:lnTo>
                  <a:pt x="82169" y="88392"/>
                </a:lnTo>
                <a:lnTo>
                  <a:pt x="52450" y="65913"/>
                </a:lnTo>
                <a:lnTo>
                  <a:pt x="54610" y="62992"/>
                </a:lnTo>
                <a:lnTo>
                  <a:pt x="57150" y="59690"/>
                </a:lnTo>
                <a:lnTo>
                  <a:pt x="59182" y="57531"/>
                </a:lnTo>
                <a:lnTo>
                  <a:pt x="59365" y="57404"/>
                </a:lnTo>
                <a:lnTo>
                  <a:pt x="41021" y="57404"/>
                </a:lnTo>
                <a:lnTo>
                  <a:pt x="22987" y="43688"/>
                </a:lnTo>
                <a:lnTo>
                  <a:pt x="31369" y="32512"/>
                </a:lnTo>
                <a:lnTo>
                  <a:pt x="35813" y="26670"/>
                </a:lnTo>
                <a:lnTo>
                  <a:pt x="38481" y="23241"/>
                </a:lnTo>
                <a:lnTo>
                  <a:pt x="39624" y="22225"/>
                </a:lnTo>
                <a:lnTo>
                  <a:pt x="41783" y="20066"/>
                </a:lnTo>
                <a:lnTo>
                  <a:pt x="44069" y="19050"/>
                </a:lnTo>
                <a:lnTo>
                  <a:pt x="46482" y="18796"/>
                </a:lnTo>
                <a:lnTo>
                  <a:pt x="48895" y="18669"/>
                </a:lnTo>
                <a:lnTo>
                  <a:pt x="73343" y="18669"/>
                </a:lnTo>
                <a:lnTo>
                  <a:pt x="72644" y="14732"/>
                </a:lnTo>
                <a:lnTo>
                  <a:pt x="69342" y="9779"/>
                </a:lnTo>
                <a:lnTo>
                  <a:pt x="64008" y="5842"/>
                </a:lnTo>
                <a:lnTo>
                  <a:pt x="59817" y="2540"/>
                </a:lnTo>
                <a:lnTo>
                  <a:pt x="55245" y="762"/>
                </a:lnTo>
                <a:lnTo>
                  <a:pt x="45593" y="0"/>
                </a:lnTo>
                <a:close/>
              </a:path>
              <a:path w="120014" h="102869">
                <a:moveTo>
                  <a:pt x="73343" y="18669"/>
                </a:moveTo>
                <a:lnTo>
                  <a:pt x="48895" y="18669"/>
                </a:lnTo>
                <a:lnTo>
                  <a:pt x="51308" y="19558"/>
                </a:lnTo>
                <a:lnTo>
                  <a:pt x="53721" y="21336"/>
                </a:lnTo>
                <a:lnTo>
                  <a:pt x="55880" y="22987"/>
                </a:lnTo>
                <a:lnTo>
                  <a:pt x="57276" y="24765"/>
                </a:lnTo>
                <a:lnTo>
                  <a:pt x="58038" y="26797"/>
                </a:lnTo>
                <a:lnTo>
                  <a:pt x="58674" y="28829"/>
                </a:lnTo>
                <a:lnTo>
                  <a:pt x="58674" y="30988"/>
                </a:lnTo>
                <a:lnTo>
                  <a:pt x="57912" y="33147"/>
                </a:lnTo>
                <a:lnTo>
                  <a:pt x="57276" y="35306"/>
                </a:lnTo>
                <a:lnTo>
                  <a:pt x="54229" y="39878"/>
                </a:lnTo>
                <a:lnTo>
                  <a:pt x="49022" y="46736"/>
                </a:lnTo>
                <a:lnTo>
                  <a:pt x="41021" y="57404"/>
                </a:lnTo>
                <a:lnTo>
                  <a:pt x="59365" y="57404"/>
                </a:lnTo>
                <a:lnTo>
                  <a:pt x="60833" y="56388"/>
                </a:lnTo>
                <a:lnTo>
                  <a:pt x="62611" y="55245"/>
                </a:lnTo>
                <a:lnTo>
                  <a:pt x="64643" y="54610"/>
                </a:lnTo>
                <a:lnTo>
                  <a:pt x="67056" y="54356"/>
                </a:lnTo>
                <a:lnTo>
                  <a:pt x="69596" y="53975"/>
                </a:lnTo>
                <a:lnTo>
                  <a:pt x="108119" y="53975"/>
                </a:lnTo>
                <a:lnTo>
                  <a:pt x="118962" y="39624"/>
                </a:lnTo>
                <a:lnTo>
                  <a:pt x="69596" y="39624"/>
                </a:lnTo>
                <a:lnTo>
                  <a:pt x="73406" y="32639"/>
                </a:lnTo>
                <a:lnTo>
                  <a:pt x="74803" y="26289"/>
                </a:lnTo>
                <a:lnTo>
                  <a:pt x="73343" y="18669"/>
                </a:lnTo>
                <a:close/>
              </a:path>
              <a:path w="120014" h="102869">
                <a:moveTo>
                  <a:pt x="108119" y="53975"/>
                </a:moveTo>
                <a:lnTo>
                  <a:pt x="69596" y="53975"/>
                </a:lnTo>
                <a:lnTo>
                  <a:pt x="74930" y="54102"/>
                </a:lnTo>
                <a:lnTo>
                  <a:pt x="106680" y="55880"/>
                </a:lnTo>
                <a:lnTo>
                  <a:pt x="108119" y="53975"/>
                </a:lnTo>
                <a:close/>
              </a:path>
              <a:path w="120014" h="102869">
                <a:moveTo>
                  <a:pt x="85090" y="35941"/>
                </a:moveTo>
                <a:lnTo>
                  <a:pt x="81407" y="36322"/>
                </a:lnTo>
                <a:lnTo>
                  <a:pt x="77724" y="36830"/>
                </a:lnTo>
                <a:lnTo>
                  <a:pt x="73787" y="37846"/>
                </a:lnTo>
                <a:lnTo>
                  <a:pt x="69596" y="39624"/>
                </a:lnTo>
                <a:lnTo>
                  <a:pt x="118962" y="39624"/>
                </a:lnTo>
                <a:lnTo>
                  <a:pt x="119634" y="38735"/>
                </a:lnTo>
                <a:lnTo>
                  <a:pt x="91059" y="36195"/>
                </a:lnTo>
                <a:lnTo>
                  <a:pt x="85090" y="359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2" name="object 112"/>
          <p:cNvSpPr/>
          <p:nvPr/>
        </p:nvSpPr>
        <p:spPr>
          <a:xfrm>
            <a:off x="9091428" y="4262732"/>
            <a:ext cx="326848" cy="2879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3" name="object 113"/>
          <p:cNvSpPr/>
          <p:nvPr/>
        </p:nvSpPr>
        <p:spPr>
          <a:xfrm>
            <a:off x="9190665" y="4360634"/>
            <a:ext cx="129520" cy="92377"/>
          </a:xfrm>
          <a:custGeom>
            <a:avLst/>
            <a:gdLst/>
            <a:ahLst/>
            <a:cxnLst/>
            <a:rect l="l" t="t" r="r" b="b"/>
            <a:pathLst>
              <a:path w="86360" h="61594">
                <a:moveTo>
                  <a:pt x="9271" y="0"/>
                </a:moveTo>
                <a:lnTo>
                  <a:pt x="0" y="15494"/>
                </a:lnTo>
                <a:lnTo>
                  <a:pt x="76708" y="61467"/>
                </a:lnTo>
                <a:lnTo>
                  <a:pt x="85979" y="45974"/>
                </a:lnTo>
                <a:lnTo>
                  <a:pt x="927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4" name="object 114"/>
          <p:cNvSpPr/>
          <p:nvPr/>
        </p:nvSpPr>
        <p:spPr>
          <a:xfrm>
            <a:off x="7998891" y="3481039"/>
            <a:ext cx="1090254" cy="115653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5" name="object 115"/>
          <p:cNvSpPr/>
          <p:nvPr/>
        </p:nvSpPr>
        <p:spPr>
          <a:xfrm>
            <a:off x="8035460" y="3519897"/>
            <a:ext cx="1028541" cy="1079016"/>
          </a:xfrm>
          <a:custGeom>
            <a:avLst/>
            <a:gdLst/>
            <a:ahLst/>
            <a:cxnLst/>
            <a:rect l="l" t="t" r="r" b="b"/>
            <a:pathLst>
              <a:path w="685800" h="719455">
                <a:moveTo>
                  <a:pt x="342900" y="0"/>
                </a:moveTo>
                <a:lnTo>
                  <a:pt x="296375" y="3283"/>
                </a:lnTo>
                <a:lnTo>
                  <a:pt x="251751" y="12848"/>
                </a:lnTo>
                <a:lnTo>
                  <a:pt x="209436" y="28265"/>
                </a:lnTo>
                <a:lnTo>
                  <a:pt x="169841" y="49106"/>
                </a:lnTo>
                <a:lnTo>
                  <a:pt x="133373" y="74943"/>
                </a:lnTo>
                <a:lnTo>
                  <a:pt x="100441" y="105346"/>
                </a:lnTo>
                <a:lnTo>
                  <a:pt x="71454" y="139887"/>
                </a:lnTo>
                <a:lnTo>
                  <a:pt x="46820" y="178138"/>
                </a:lnTo>
                <a:lnTo>
                  <a:pt x="26949" y="219670"/>
                </a:lnTo>
                <a:lnTo>
                  <a:pt x="12250" y="264054"/>
                </a:lnTo>
                <a:lnTo>
                  <a:pt x="3130" y="310861"/>
                </a:lnTo>
                <a:lnTo>
                  <a:pt x="0" y="359663"/>
                </a:lnTo>
                <a:lnTo>
                  <a:pt x="3130" y="408466"/>
                </a:lnTo>
                <a:lnTo>
                  <a:pt x="12250" y="455273"/>
                </a:lnTo>
                <a:lnTo>
                  <a:pt x="26949" y="499657"/>
                </a:lnTo>
                <a:lnTo>
                  <a:pt x="46820" y="541189"/>
                </a:lnTo>
                <a:lnTo>
                  <a:pt x="71454" y="579440"/>
                </a:lnTo>
                <a:lnTo>
                  <a:pt x="100441" y="613981"/>
                </a:lnTo>
                <a:lnTo>
                  <a:pt x="133373" y="644384"/>
                </a:lnTo>
                <a:lnTo>
                  <a:pt x="169841" y="670221"/>
                </a:lnTo>
                <a:lnTo>
                  <a:pt x="209436" y="691062"/>
                </a:lnTo>
                <a:lnTo>
                  <a:pt x="251751" y="706479"/>
                </a:lnTo>
                <a:lnTo>
                  <a:pt x="296375" y="716044"/>
                </a:lnTo>
                <a:lnTo>
                  <a:pt x="342900" y="719327"/>
                </a:lnTo>
                <a:lnTo>
                  <a:pt x="389424" y="716044"/>
                </a:lnTo>
                <a:lnTo>
                  <a:pt x="434048" y="706479"/>
                </a:lnTo>
                <a:lnTo>
                  <a:pt x="476363" y="691062"/>
                </a:lnTo>
                <a:lnTo>
                  <a:pt x="515958" y="670221"/>
                </a:lnTo>
                <a:lnTo>
                  <a:pt x="552426" y="644384"/>
                </a:lnTo>
                <a:lnTo>
                  <a:pt x="585358" y="613981"/>
                </a:lnTo>
                <a:lnTo>
                  <a:pt x="614345" y="579440"/>
                </a:lnTo>
                <a:lnTo>
                  <a:pt x="638979" y="541189"/>
                </a:lnTo>
                <a:lnTo>
                  <a:pt x="658850" y="499657"/>
                </a:lnTo>
                <a:lnTo>
                  <a:pt x="673549" y="455273"/>
                </a:lnTo>
                <a:lnTo>
                  <a:pt x="682669" y="408466"/>
                </a:lnTo>
                <a:lnTo>
                  <a:pt x="685800" y="359663"/>
                </a:lnTo>
                <a:lnTo>
                  <a:pt x="682669" y="310861"/>
                </a:lnTo>
                <a:lnTo>
                  <a:pt x="673549" y="264054"/>
                </a:lnTo>
                <a:lnTo>
                  <a:pt x="658850" y="219670"/>
                </a:lnTo>
                <a:lnTo>
                  <a:pt x="638979" y="178138"/>
                </a:lnTo>
                <a:lnTo>
                  <a:pt x="614345" y="139887"/>
                </a:lnTo>
                <a:lnTo>
                  <a:pt x="585358" y="105346"/>
                </a:lnTo>
                <a:lnTo>
                  <a:pt x="552426" y="74943"/>
                </a:lnTo>
                <a:lnTo>
                  <a:pt x="515958" y="49106"/>
                </a:lnTo>
                <a:lnTo>
                  <a:pt x="476363" y="28265"/>
                </a:lnTo>
                <a:lnTo>
                  <a:pt x="434048" y="12848"/>
                </a:lnTo>
                <a:lnTo>
                  <a:pt x="389424" y="3283"/>
                </a:lnTo>
                <a:lnTo>
                  <a:pt x="342900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6" name="object 116"/>
          <p:cNvSpPr/>
          <p:nvPr/>
        </p:nvSpPr>
        <p:spPr>
          <a:xfrm>
            <a:off x="8035460" y="3519897"/>
            <a:ext cx="1028541" cy="1079016"/>
          </a:xfrm>
          <a:custGeom>
            <a:avLst/>
            <a:gdLst/>
            <a:ahLst/>
            <a:cxnLst/>
            <a:rect l="l" t="t" r="r" b="b"/>
            <a:pathLst>
              <a:path w="685800" h="719455">
                <a:moveTo>
                  <a:pt x="0" y="359663"/>
                </a:moveTo>
                <a:lnTo>
                  <a:pt x="3130" y="310861"/>
                </a:lnTo>
                <a:lnTo>
                  <a:pt x="12250" y="264054"/>
                </a:lnTo>
                <a:lnTo>
                  <a:pt x="26949" y="219670"/>
                </a:lnTo>
                <a:lnTo>
                  <a:pt x="46820" y="178138"/>
                </a:lnTo>
                <a:lnTo>
                  <a:pt x="71454" y="139887"/>
                </a:lnTo>
                <a:lnTo>
                  <a:pt x="100441" y="105346"/>
                </a:lnTo>
                <a:lnTo>
                  <a:pt x="133373" y="74943"/>
                </a:lnTo>
                <a:lnTo>
                  <a:pt x="169841" y="49106"/>
                </a:lnTo>
                <a:lnTo>
                  <a:pt x="209436" y="28265"/>
                </a:lnTo>
                <a:lnTo>
                  <a:pt x="251751" y="12848"/>
                </a:lnTo>
                <a:lnTo>
                  <a:pt x="296375" y="3283"/>
                </a:lnTo>
                <a:lnTo>
                  <a:pt x="342900" y="0"/>
                </a:lnTo>
                <a:lnTo>
                  <a:pt x="389424" y="3283"/>
                </a:lnTo>
                <a:lnTo>
                  <a:pt x="434048" y="12848"/>
                </a:lnTo>
                <a:lnTo>
                  <a:pt x="476363" y="28265"/>
                </a:lnTo>
                <a:lnTo>
                  <a:pt x="515958" y="49106"/>
                </a:lnTo>
                <a:lnTo>
                  <a:pt x="552426" y="74943"/>
                </a:lnTo>
                <a:lnTo>
                  <a:pt x="585358" y="105346"/>
                </a:lnTo>
                <a:lnTo>
                  <a:pt x="614345" y="139887"/>
                </a:lnTo>
                <a:lnTo>
                  <a:pt x="638979" y="178138"/>
                </a:lnTo>
                <a:lnTo>
                  <a:pt x="658850" y="219670"/>
                </a:lnTo>
                <a:lnTo>
                  <a:pt x="673549" y="264054"/>
                </a:lnTo>
                <a:lnTo>
                  <a:pt x="682669" y="310861"/>
                </a:lnTo>
                <a:lnTo>
                  <a:pt x="685800" y="359663"/>
                </a:lnTo>
                <a:lnTo>
                  <a:pt x="682669" y="408466"/>
                </a:lnTo>
                <a:lnTo>
                  <a:pt x="673549" y="455273"/>
                </a:lnTo>
                <a:lnTo>
                  <a:pt x="658850" y="499657"/>
                </a:lnTo>
                <a:lnTo>
                  <a:pt x="638979" y="541189"/>
                </a:lnTo>
                <a:lnTo>
                  <a:pt x="614345" y="579440"/>
                </a:lnTo>
                <a:lnTo>
                  <a:pt x="585358" y="613981"/>
                </a:lnTo>
                <a:lnTo>
                  <a:pt x="552426" y="644384"/>
                </a:lnTo>
                <a:lnTo>
                  <a:pt x="515958" y="670221"/>
                </a:lnTo>
                <a:lnTo>
                  <a:pt x="476363" y="691062"/>
                </a:lnTo>
                <a:lnTo>
                  <a:pt x="434048" y="706479"/>
                </a:lnTo>
                <a:lnTo>
                  <a:pt x="389424" y="716044"/>
                </a:lnTo>
                <a:lnTo>
                  <a:pt x="342900" y="719327"/>
                </a:lnTo>
                <a:lnTo>
                  <a:pt x="296375" y="716044"/>
                </a:lnTo>
                <a:lnTo>
                  <a:pt x="251751" y="706479"/>
                </a:lnTo>
                <a:lnTo>
                  <a:pt x="209436" y="691062"/>
                </a:lnTo>
                <a:lnTo>
                  <a:pt x="169841" y="670221"/>
                </a:lnTo>
                <a:lnTo>
                  <a:pt x="133373" y="644384"/>
                </a:lnTo>
                <a:lnTo>
                  <a:pt x="100441" y="613981"/>
                </a:lnTo>
                <a:lnTo>
                  <a:pt x="71454" y="579440"/>
                </a:lnTo>
                <a:lnTo>
                  <a:pt x="46820" y="541189"/>
                </a:lnTo>
                <a:lnTo>
                  <a:pt x="26949" y="499657"/>
                </a:lnTo>
                <a:lnTo>
                  <a:pt x="12250" y="455273"/>
                </a:lnTo>
                <a:lnTo>
                  <a:pt x="3130" y="408466"/>
                </a:lnTo>
                <a:lnTo>
                  <a:pt x="0" y="35966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049"/>
          </a:p>
        </p:txBody>
      </p:sp>
      <p:sp>
        <p:nvSpPr>
          <p:cNvPr id="117" name="object 117"/>
          <p:cNvSpPr txBox="1"/>
          <p:nvPr/>
        </p:nvSpPr>
        <p:spPr>
          <a:xfrm>
            <a:off x="7589758" y="5867257"/>
            <a:ext cx="2192317" cy="500137"/>
          </a:xfrm>
          <a:prstGeom prst="rect">
            <a:avLst/>
          </a:prstGeom>
          <a:solidFill>
            <a:srgbClr val="FFFFFF"/>
          </a:solidFill>
          <a:ln w="12192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sz="1800" b="1" spc="-142" dirty="0">
                <a:latin typeface="Arial"/>
                <a:cs typeface="Arial"/>
              </a:rPr>
              <a:t>Kualitas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135" dirty="0">
                <a:latin typeface="Arial"/>
                <a:cs typeface="Arial"/>
              </a:rPr>
              <a:t>Pendidikan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047"/>
              </a:lnSpc>
            </a:pPr>
            <a:r>
              <a:rPr sz="1800" b="1" spc="-135" dirty="0">
                <a:latin typeface="Arial"/>
                <a:cs typeface="Arial"/>
              </a:rPr>
              <a:t>dan</a:t>
            </a:r>
            <a:r>
              <a:rPr sz="1800" b="1" spc="-97" dirty="0">
                <a:latin typeface="Arial"/>
                <a:cs typeface="Arial"/>
              </a:rPr>
              <a:t> </a:t>
            </a:r>
            <a:r>
              <a:rPr sz="1800" b="1" spc="-112" dirty="0">
                <a:latin typeface="Arial"/>
                <a:cs typeface="Arial"/>
              </a:rPr>
              <a:t>Pelatihan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70878" y="70389"/>
            <a:ext cx="1758848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2415"/>
      </p:ext>
    </p:extLst>
  </p:cSld>
  <p:clrMapOvr>
    <a:masterClrMapping/>
  </p:clrMapOvr>
</p:sld>
</file>

<file path=ppt/theme/theme1.xml><?xml version="1.0" encoding="utf-8"?>
<a:theme xmlns:a="http://schemas.openxmlformats.org/drawingml/2006/main" name="Arcturus - Content">
  <a:themeElements>
    <a:clrScheme name="Custom 4">
      <a:dk1>
        <a:srgbClr val="3B3B3B"/>
      </a:dk1>
      <a:lt1>
        <a:sysClr val="window" lastClr="FFFFFF"/>
      </a:lt1>
      <a:dk2>
        <a:srgbClr val="3B3B3B"/>
      </a:dk2>
      <a:lt2>
        <a:srgbClr val="3B3B3B"/>
      </a:lt2>
      <a:accent1>
        <a:srgbClr val="016AA3"/>
      </a:accent1>
      <a:accent2>
        <a:srgbClr val="FEA34F"/>
      </a:accent2>
      <a:accent3>
        <a:srgbClr val="46B688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turus - Content - No Header">
  <a:themeElements>
    <a:clrScheme name="Custom 4">
      <a:dk1>
        <a:srgbClr val="3B3B3B"/>
      </a:dk1>
      <a:lt1>
        <a:sysClr val="window" lastClr="FFFFFF"/>
      </a:lt1>
      <a:dk2>
        <a:srgbClr val="3B3B3B"/>
      </a:dk2>
      <a:lt2>
        <a:srgbClr val="3B3B3B"/>
      </a:lt2>
      <a:accent1>
        <a:srgbClr val="016AA3"/>
      </a:accent1>
      <a:accent2>
        <a:srgbClr val="FEA34F"/>
      </a:accent2>
      <a:accent3>
        <a:srgbClr val="46B688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kumimoji="1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cturus - Free Layout">
  <a:themeElements>
    <a:clrScheme name="Custom 4">
      <a:dk1>
        <a:srgbClr val="3B3B3B"/>
      </a:dk1>
      <a:lt1>
        <a:sysClr val="window" lastClr="FFFFFF"/>
      </a:lt1>
      <a:dk2>
        <a:srgbClr val="3B3B3B"/>
      </a:dk2>
      <a:lt2>
        <a:srgbClr val="3B3B3B"/>
      </a:lt2>
      <a:accent1>
        <a:srgbClr val="016AA3"/>
      </a:accent1>
      <a:accent2>
        <a:srgbClr val="FEA34F"/>
      </a:accent2>
      <a:accent3>
        <a:srgbClr val="46B688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turus - Colored Background">
  <a:themeElements>
    <a:clrScheme name="Custom 4">
      <a:dk1>
        <a:srgbClr val="3B3B3B"/>
      </a:dk1>
      <a:lt1>
        <a:sysClr val="window" lastClr="FFFFFF"/>
      </a:lt1>
      <a:dk2>
        <a:srgbClr val="3B3B3B"/>
      </a:dk2>
      <a:lt2>
        <a:srgbClr val="3B3B3B"/>
      </a:lt2>
      <a:accent1>
        <a:srgbClr val="016AA3"/>
      </a:accent1>
      <a:accent2>
        <a:srgbClr val="FEA34F"/>
      </a:accent2>
      <a:accent3>
        <a:srgbClr val="46B688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rcturus - Content - Right Title">
  <a:themeElements>
    <a:clrScheme name="Custom 4">
      <a:dk1>
        <a:srgbClr val="3B3B3B"/>
      </a:dk1>
      <a:lt1>
        <a:sysClr val="window" lastClr="FFFFFF"/>
      </a:lt1>
      <a:dk2>
        <a:srgbClr val="3B3B3B"/>
      </a:dk2>
      <a:lt2>
        <a:srgbClr val="3B3B3B"/>
      </a:lt2>
      <a:accent1>
        <a:srgbClr val="016AA3"/>
      </a:accent1>
      <a:accent2>
        <a:srgbClr val="FEA34F"/>
      </a:accent2>
      <a:accent3>
        <a:srgbClr val="46B688"/>
      </a:accent3>
      <a:accent4>
        <a:srgbClr val="C54D57"/>
      </a:accent4>
      <a:accent5>
        <a:srgbClr val="1694B2"/>
      </a:accent5>
      <a:accent6>
        <a:srgbClr val="EABD00"/>
      </a:accent6>
      <a:hlink>
        <a:srgbClr val="4ECDC4"/>
      </a:hlink>
      <a:folHlink>
        <a:srgbClr val="2EA59D"/>
      </a:folHlink>
    </a:clrScheme>
    <a:fontScheme name="Arcturus">
      <a:majorFont>
        <a:latin typeface="Ubuntu Medium"/>
        <a:ea typeface="Spica Neue P Light"/>
        <a:cs typeface=""/>
      </a:majorFont>
      <a:minorFont>
        <a:latin typeface="Ubuntu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52C620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6812</TotalTime>
  <Words>2045</Words>
  <Application>Microsoft Office PowerPoint</Application>
  <PresentationFormat>Custom</PresentationFormat>
  <Paragraphs>391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57" baseType="lpstr">
      <vt:lpstr>Wingdings</vt:lpstr>
      <vt:lpstr>Cambria</vt:lpstr>
      <vt:lpstr>Ubuntu</vt:lpstr>
      <vt:lpstr>Nunito Sans ExtraBold</vt:lpstr>
      <vt:lpstr>Ubuntu Medium</vt:lpstr>
      <vt:lpstr>Spica Neue Light</vt:lpstr>
      <vt:lpstr>Trebuchet MS</vt:lpstr>
      <vt:lpstr>Times New Roman</vt:lpstr>
      <vt:lpstr>Open Sans Semibold</vt:lpstr>
      <vt:lpstr>Roboto Light</vt:lpstr>
      <vt:lpstr>Roboto Condensed Light</vt:lpstr>
      <vt:lpstr>Calibri Light</vt:lpstr>
      <vt:lpstr>Open Sans</vt:lpstr>
      <vt:lpstr>Ubuntu Bold</vt:lpstr>
      <vt:lpstr>Spica Neue</vt:lpstr>
      <vt:lpstr>Spica Neue P Light</vt:lpstr>
      <vt:lpstr>Nunito Sans Light</vt:lpstr>
      <vt:lpstr>Spica Neue P</vt:lpstr>
      <vt:lpstr>Calibri</vt:lpstr>
      <vt:lpstr>Century Gothic</vt:lpstr>
      <vt:lpstr>Georgia</vt:lpstr>
      <vt:lpstr>Arial</vt:lpstr>
      <vt:lpstr>MS PGothic</vt:lpstr>
      <vt:lpstr>Nunito Sans</vt:lpstr>
      <vt:lpstr>Nunito Sans SemiBold</vt:lpstr>
      <vt:lpstr>Arcturus - Content</vt:lpstr>
      <vt:lpstr>Arcturus - Content - No Header</vt:lpstr>
      <vt:lpstr>Arcturus - Free Layout</vt:lpstr>
      <vt:lpstr>Arcturus - Colored Background</vt:lpstr>
      <vt:lpstr>Arcturus - Content - Right Title</vt:lpstr>
      <vt:lpstr>Contents</vt:lpstr>
      <vt:lpstr>Office Theme</vt:lpstr>
      <vt:lpstr>Prioritas Pengembangan Sumber Daya Manusia  Pusat dan Daerah T.A. 2019</vt:lpstr>
      <vt:lpstr>PowerPoint Presentation</vt:lpstr>
      <vt:lpstr>PowerPoint Presentation</vt:lpstr>
      <vt:lpstr>PowerPoint Presentation</vt:lpstr>
      <vt:lpstr>PowerPoint Presentation</vt:lpstr>
      <vt:lpstr>Memperkuat Sinergi dengan Daerah</vt:lpstr>
      <vt:lpstr>Tema dan Prioritas Nasional RKP 2019</vt:lpstr>
      <vt:lpstr>PowerPoint Presentation</vt:lpstr>
      <vt:lpstr>Mengoptimalkan Kinerja Pemerintah dalam Rangka Pencapaian Sasaran Pembangunan Nasional</vt:lpstr>
      <vt:lpstr>Visi Misi Pembangunan dan Tantangan</vt:lpstr>
      <vt:lpstr>Kondisi Pengembangan ASN Saat Ini:  PNS Menurut Pendidikan (1/2)</vt:lpstr>
      <vt:lpstr>Kondisi Pengembangan SDM ASN Saat Ini (2/2)</vt:lpstr>
      <vt:lpstr>PowerPoint Presentation</vt:lpstr>
      <vt:lpstr>Output Prioritas BPSDM Kemendagri T.A. 2019; serta Capaian Kinerja dan Anggaran Satu Tahun Terakhir</vt:lpstr>
      <vt:lpstr>Saran dan Rekomendasi</vt:lpstr>
      <vt:lpstr>PowerPoint Presentation</vt:lpstr>
      <vt:lpstr>Arahan  RPJPN  2005-2025 Untuk  RPJMN  2020-2024 (Tahap IV)</vt:lpstr>
      <vt:lpstr>MODAL DASAR</vt:lpstr>
      <vt:lpstr>PowerPoint Presentation</vt:lpstr>
      <vt:lpstr>TEMA  RANCANGAN  TEKNOKRATIK  RPJMN  2020-2024</vt:lpstr>
      <vt:lpstr>Kerangka Pembangunan Rancangan Teknokratis RPJMN 2020-2024</vt:lpstr>
      <vt:lpstr>PowerPoint Presentation</vt:lpstr>
      <vt:lpstr>ISU STRATEGIS KEWILAYAHAN</vt:lpstr>
      <vt:lpstr>ARAH KEBIJAKAN PEMBANGUNAN KEWILAYAHAN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Arcturus</dc:title>
  <dc:creator>Jun Akizaki</dc:creator>
  <cp:lastModifiedBy>User_pc</cp:lastModifiedBy>
  <cp:revision>427</cp:revision>
  <dcterms:created xsi:type="dcterms:W3CDTF">2015-08-02T15:43:04Z</dcterms:created>
  <dcterms:modified xsi:type="dcterms:W3CDTF">2018-11-06T08:25:42Z</dcterms:modified>
</cp:coreProperties>
</file>