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8" r:id="rId3"/>
    <p:sldId id="268" r:id="rId4"/>
    <p:sldId id="274" r:id="rId5"/>
    <p:sldId id="259" r:id="rId6"/>
    <p:sldId id="260" r:id="rId7"/>
    <p:sldId id="257" r:id="rId8"/>
    <p:sldId id="261" r:id="rId9"/>
    <p:sldId id="262" r:id="rId10"/>
    <p:sldId id="263" r:id="rId11"/>
    <p:sldId id="264" r:id="rId12"/>
    <p:sldId id="265" r:id="rId13"/>
    <p:sldId id="266" r:id="rId14"/>
    <p:sldId id="267" r:id="rId15"/>
    <p:sldId id="275" r:id="rId16"/>
    <p:sldId id="278" r:id="rId17"/>
    <p:sldId id="276" r:id="rId18"/>
    <p:sldId id="277" r:id="rId19"/>
    <p:sldId id="279" r:id="rId20"/>
    <p:sldId id="270" r:id="rId21"/>
    <p:sldId id="271" r:id="rId22"/>
    <p:sldId id="273"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77" autoAdjust="0"/>
    <p:restoredTop sz="94660"/>
  </p:normalViewPr>
  <p:slideViewPr>
    <p:cSldViewPr snapToGrid="0" snapToObjects="1">
      <p:cViewPr>
        <p:scale>
          <a:sx n="100" d="100"/>
          <a:sy n="100" d="100"/>
        </p:scale>
        <p:origin x="-1928"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FED491-AC42-AF41-AD66-81C361C20299}" type="datetimeFigureOut">
              <a:rPr lang="en-US" smtClean="0"/>
              <a:t>4/11/18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E95AB9-09DA-FA4F-84E2-B22D41FB4177}" type="slidenum">
              <a:rPr lang="en-US" smtClean="0"/>
              <a:t>‹#›</a:t>
            </a:fld>
            <a:endParaRPr lang="en-US"/>
          </a:p>
        </p:txBody>
      </p:sp>
    </p:spTree>
    <p:extLst>
      <p:ext uri="{BB962C8B-B14F-4D97-AF65-F5344CB8AC3E}">
        <p14:creationId xmlns:p14="http://schemas.microsoft.com/office/powerpoint/2010/main" val="92814220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E95AB9-09DA-FA4F-84E2-B22D41FB4177}" type="slidenum">
              <a:rPr lang="en-US" smtClean="0"/>
              <a:t>15</a:t>
            </a:fld>
            <a:endParaRPr lang="en-US"/>
          </a:p>
        </p:txBody>
      </p:sp>
    </p:spTree>
    <p:extLst>
      <p:ext uri="{BB962C8B-B14F-4D97-AF65-F5344CB8AC3E}">
        <p14:creationId xmlns:p14="http://schemas.microsoft.com/office/powerpoint/2010/main" val="285222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E95AB9-09DA-FA4F-84E2-B22D41FB4177}" type="slidenum">
              <a:rPr lang="en-US" smtClean="0"/>
              <a:t>18</a:t>
            </a:fld>
            <a:endParaRPr lang="en-US"/>
          </a:p>
        </p:txBody>
      </p:sp>
    </p:spTree>
    <p:extLst>
      <p:ext uri="{BB962C8B-B14F-4D97-AF65-F5344CB8AC3E}">
        <p14:creationId xmlns:p14="http://schemas.microsoft.com/office/powerpoint/2010/main" val="2892067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E95AB9-09DA-FA4F-84E2-B22D41FB4177}" type="slidenum">
              <a:rPr lang="en-US" smtClean="0"/>
              <a:t>21</a:t>
            </a:fld>
            <a:endParaRPr lang="en-US"/>
          </a:p>
        </p:txBody>
      </p:sp>
    </p:spTree>
    <p:extLst>
      <p:ext uri="{BB962C8B-B14F-4D97-AF65-F5344CB8AC3E}">
        <p14:creationId xmlns:p14="http://schemas.microsoft.com/office/powerpoint/2010/main" val="643147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9219E1-3AFD-1A4C-AD54-65A942CF4C98}" type="datetimeFigureOut">
              <a:rPr lang="en-US" smtClean="0"/>
              <a:t>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4291310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219E1-3AFD-1A4C-AD54-65A942CF4C98}" type="datetimeFigureOut">
              <a:rPr lang="en-US" smtClean="0"/>
              <a:t>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141754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219E1-3AFD-1A4C-AD54-65A942CF4C98}" type="datetimeFigureOut">
              <a:rPr lang="en-US" smtClean="0"/>
              <a:t>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243953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9219E1-3AFD-1A4C-AD54-65A942CF4C98}" type="datetimeFigureOut">
              <a:rPr lang="en-US" smtClean="0"/>
              <a:t>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3482926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9219E1-3AFD-1A4C-AD54-65A942CF4C98}" type="datetimeFigureOut">
              <a:rPr lang="en-US" smtClean="0"/>
              <a:t>3/11/18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406270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9219E1-3AFD-1A4C-AD54-65A942CF4C98}" type="datetimeFigureOut">
              <a:rPr lang="en-US" smtClean="0"/>
              <a:t>3/11/18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3108437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9219E1-3AFD-1A4C-AD54-65A942CF4C98}" type="datetimeFigureOut">
              <a:rPr lang="en-US" smtClean="0"/>
              <a:t>3/11/18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2567688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9219E1-3AFD-1A4C-AD54-65A942CF4C98}" type="datetimeFigureOut">
              <a:rPr lang="en-US" smtClean="0"/>
              <a:t>3/11/18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2791364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219E1-3AFD-1A4C-AD54-65A942CF4C98}" type="datetimeFigureOut">
              <a:rPr lang="en-US" smtClean="0"/>
              <a:t>3/11/18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962731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9219E1-3AFD-1A4C-AD54-65A942CF4C98}" type="datetimeFigureOut">
              <a:rPr lang="en-US" smtClean="0"/>
              <a:t>3/11/18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20859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9219E1-3AFD-1A4C-AD54-65A942CF4C98}" type="datetimeFigureOut">
              <a:rPr lang="en-US" smtClean="0"/>
              <a:t>3/11/18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015A4-A9DD-A74D-9374-2F1E9708B992}" type="slidenum">
              <a:rPr lang="en-US" smtClean="0"/>
              <a:t>‹#›</a:t>
            </a:fld>
            <a:endParaRPr lang="en-US"/>
          </a:p>
        </p:txBody>
      </p:sp>
    </p:spTree>
    <p:extLst>
      <p:ext uri="{BB962C8B-B14F-4D97-AF65-F5344CB8AC3E}">
        <p14:creationId xmlns:p14="http://schemas.microsoft.com/office/powerpoint/2010/main" val="4884018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9219E1-3AFD-1A4C-AD54-65A942CF4C98}" type="datetimeFigureOut">
              <a:rPr lang="en-US" smtClean="0"/>
              <a:t>3/11/18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2015A4-A9DD-A74D-9374-2F1E9708B992}" type="slidenum">
              <a:rPr lang="en-US" smtClean="0"/>
              <a:t>‹#›</a:t>
            </a:fld>
            <a:endParaRPr lang="en-US"/>
          </a:p>
        </p:txBody>
      </p:sp>
    </p:spTree>
    <p:extLst>
      <p:ext uri="{BB962C8B-B14F-4D97-AF65-F5344CB8AC3E}">
        <p14:creationId xmlns:p14="http://schemas.microsoft.com/office/powerpoint/2010/main" val="15941434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treaty.kemlu.go.id/" TargetMode="External"/><Relationship Id="rId4" Type="http://schemas.openxmlformats.org/officeDocument/2006/relationships/image" Target="../media/image3.jp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31900"/>
            <a:ext cx="7772400" cy="2487085"/>
          </a:xfrm>
        </p:spPr>
        <p:txBody>
          <a:bodyPr>
            <a:normAutofit/>
          </a:bodyPr>
          <a:lstStyle/>
          <a:p>
            <a:r>
              <a:rPr lang="en-US" sz="3600" dirty="0" smtClean="0"/>
              <a:t>KERJASAMA LUAR NEGERI OLEH </a:t>
            </a:r>
            <a:r>
              <a:rPr lang="en-US" sz="3600" dirty="0" smtClean="0"/>
              <a:t>PEMERINTAH </a:t>
            </a:r>
            <a:r>
              <a:rPr lang="en-US" sz="3600" dirty="0" smtClean="0"/>
              <a:t>DAERAH </a:t>
            </a:r>
            <a:endParaRPr lang="en-US" sz="3600" dirty="0"/>
          </a:p>
        </p:txBody>
      </p:sp>
      <p:sp>
        <p:nvSpPr>
          <p:cNvPr id="3" name="Subtitle 2"/>
          <p:cNvSpPr>
            <a:spLocks noGrp="1"/>
          </p:cNvSpPr>
          <p:nvPr>
            <p:ph type="subTitle" idx="1"/>
          </p:nvPr>
        </p:nvSpPr>
        <p:spPr>
          <a:xfrm>
            <a:off x="1371600" y="4114800"/>
            <a:ext cx="6400800" cy="1524000"/>
          </a:xfrm>
        </p:spPr>
        <p:txBody>
          <a:bodyPr>
            <a:normAutofit/>
          </a:bodyPr>
          <a:lstStyle/>
          <a:p>
            <a:r>
              <a:rPr lang="en-US" sz="2000" dirty="0" smtClean="0"/>
              <a:t>SULAIMAN SYARIF</a:t>
            </a:r>
          </a:p>
          <a:p>
            <a:r>
              <a:rPr lang="en-US" sz="2000" dirty="0" smtClean="0"/>
              <a:t>DISAMPAIKAN PADA RAKORNAS PROGRAM PENGEMBANGAN SDM BAGI KEPALA BPSDM PROVINSI SE INDONESIA, TANJUNG PANDAN, 6 NOVEMBER 2018</a:t>
            </a:r>
            <a:endParaRPr lang="en-US" sz="2000" dirty="0"/>
          </a:p>
        </p:txBody>
      </p:sp>
    </p:spTree>
    <p:extLst>
      <p:ext uri="{BB962C8B-B14F-4D97-AF65-F5344CB8AC3E}">
        <p14:creationId xmlns:p14="http://schemas.microsoft.com/office/powerpoint/2010/main" val="169172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PENYUSUNAN RANC. NASKAH KSDPL</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RAPAT ANTAR KEMENTERIAN/LEMBAGA PEMERINTAH NON KEMENTERIAN (PSL 33:2)</a:t>
            </a:r>
          </a:p>
          <a:p>
            <a:r>
              <a:rPr lang="en-US" dirty="0" smtClean="0"/>
              <a:t>HASIL RAPAT ANTAR K/L TSB DISAMPAIKAN KPD MENLU</a:t>
            </a:r>
          </a:p>
          <a:p>
            <a:r>
              <a:rPr lang="en-US" dirty="0" smtClean="0"/>
              <a:t>SETELAH DISETUJUI DITERBITKAN SURAT KONFIRMASI (PSL 33:3)</a:t>
            </a:r>
          </a:p>
          <a:p>
            <a:r>
              <a:rPr lang="en-US" dirty="0" smtClean="0"/>
              <a:t>SURAT KONFIRMASI DISAMPAIKAN KPD PEMDA SBG DASAR PENANDATANGAN NASKAH KERJA SAMA OLEH KEPALA DAERAH (PSL 33:4)</a:t>
            </a:r>
          </a:p>
          <a:p>
            <a:r>
              <a:rPr lang="en-US" dirty="0" smtClean="0"/>
              <a:t>KETENTUAN LEBIH LANJUT TATA CARA KSDPL DIKOORDINASIKAN OLEH MENLU (PSL 35 </a:t>
            </a:r>
            <a:r>
              <a:rPr lang="en-US" dirty="0" smtClean="0">
                <a:sym typeface="Wingdings"/>
              </a:rPr>
              <a:t>PERMENLU</a:t>
            </a:r>
            <a:endParaRPr lang="en-US" dirty="0" smtClean="0"/>
          </a:p>
          <a:p>
            <a:endParaRPr lang="en-US" dirty="0" smtClean="0"/>
          </a:p>
          <a:p>
            <a:endParaRPr lang="en-US" dirty="0"/>
          </a:p>
        </p:txBody>
      </p:sp>
    </p:spTree>
    <p:extLst>
      <p:ext uri="{BB962C8B-B14F-4D97-AF65-F5344CB8AC3E}">
        <p14:creationId xmlns:p14="http://schemas.microsoft.com/office/powerpoint/2010/main" val="3056314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PENYELENGGARAAN KSDLL (PSL 36)</a:t>
            </a:r>
            <a:endParaRPr lang="en-US" dirty="0"/>
          </a:p>
        </p:txBody>
      </p:sp>
      <p:sp>
        <p:nvSpPr>
          <p:cNvPr id="3" name="Content Placeholder 2"/>
          <p:cNvSpPr>
            <a:spLocks noGrp="1"/>
          </p:cNvSpPr>
          <p:nvPr>
            <p:ph idx="1"/>
          </p:nvPr>
        </p:nvSpPr>
        <p:spPr/>
        <p:txBody>
          <a:bodyPr>
            <a:normAutofit lnSpcReduction="10000"/>
          </a:bodyPr>
          <a:lstStyle/>
          <a:p>
            <a:r>
              <a:rPr lang="en-US" dirty="0" smtClean="0"/>
              <a:t>DAERAH DGN OI, LEMBAGA NONPROFIT BERBADAN HUKUM DI LN DAN MITRA PEMBANGUNAN LN (PSL 36:1)</a:t>
            </a:r>
          </a:p>
          <a:p>
            <a:r>
              <a:rPr lang="en-US" dirty="0" smtClean="0"/>
              <a:t>KETENTUAN PEMBAHASAN SAMA DGN KSDPL</a:t>
            </a:r>
            <a:r>
              <a:rPr lang="en-US" dirty="0" smtClean="0">
                <a:sym typeface="Wingdings"/>
              </a:rPr>
              <a:t> BERLAKU MUTATIS MUTANDIS DLM KSDLL</a:t>
            </a:r>
            <a:r>
              <a:rPr lang="en-US" dirty="0" smtClean="0"/>
              <a:t> (PSL 40)</a:t>
            </a:r>
          </a:p>
          <a:p>
            <a:r>
              <a:rPr lang="en-US" dirty="0" smtClean="0"/>
              <a:t>KETENTUAN LEBIH LANJUT TATA CARA KSDLL DIKOORDINASIKAN OLEH MENLU (PSL 42</a:t>
            </a:r>
            <a:r>
              <a:rPr lang="en-US" dirty="0" smtClean="0">
                <a:sym typeface="Wingdings"/>
              </a:rPr>
              <a:t>PERMENLU</a:t>
            </a:r>
            <a:endParaRPr lang="en-US" dirty="0"/>
          </a:p>
        </p:txBody>
      </p:sp>
    </p:spTree>
    <p:extLst>
      <p:ext uri="{BB962C8B-B14F-4D97-AF65-F5344CB8AC3E}">
        <p14:creationId xmlns:p14="http://schemas.microsoft.com/office/powerpoint/2010/main" val="25295529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073"/>
            <a:ext cx="8229600" cy="1284837"/>
          </a:xfrm>
        </p:spPr>
        <p:txBody>
          <a:bodyPr>
            <a:normAutofit/>
          </a:bodyPr>
          <a:lstStyle/>
          <a:p>
            <a:r>
              <a:rPr lang="en-US" sz="3200" dirty="0" smtClean="0"/>
              <a:t>PERMENLU 9/2006: PANDUAN UMUM TATA CARA HUB DAN KERJA SAMA  LN OLEH PEMDA</a:t>
            </a:r>
            <a:endParaRPr lang="en-US" sz="3200" dirty="0"/>
          </a:p>
        </p:txBody>
      </p:sp>
      <p:sp>
        <p:nvSpPr>
          <p:cNvPr id="3" name="Content Placeholder 2"/>
          <p:cNvSpPr>
            <a:spLocks noGrp="1"/>
          </p:cNvSpPr>
          <p:nvPr>
            <p:ph idx="1"/>
          </p:nvPr>
        </p:nvSpPr>
        <p:spPr>
          <a:xfrm>
            <a:off x="457200" y="1600200"/>
            <a:ext cx="8229600" cy="4525963"/>
          </a:xfrm>
        </p:spPr>
        <p:txBody>
          <a:bodyPr>
            <a:normAutofit fontScale="92500"/>
          </a:bodyPr>
          <a:lstStyle/>
          <a:p>
            <a:r>
              <a:rPr lang="en-US" dirty="0" smtClean="0"/>
              <a:t>SAAT INI SDG DLM PROSES REVISI -</a:t>
            </a:r>
            <a:r>
              <a:rPr lang="en-US" dirty="0" smtClean="0">
                <a:sym typeface="Wingdings"/>
              </a:rPr>
              <a:t> HPI ADAKAN </a:t>
            </a:r>
            <a:r>
              <a:rPr lang="en-US" dirty="0" smtClean="0">
                <a:sym typeface="Wingdings"/>
              </a:rPr>
              <a:t>2X RAPAT </a:t>
            </a:r>
            <a:r>
              <a:rPr lang="en-US" dirty="0" smtClean="0">
                <a:sym typeface="Wingdings"/>
              </a:rPr>
              <a:t>KOORD </a:t>
            </a:r>
            <a:r>
              <a:rPr lang="en-US" dirty="0" smtClean="0">
                <a:sym typeface="Wingdings"/>
              </a:rPr>
              <a:t>SEPT </a:t>
            </a:r>
            <a:r>
              <a:rPr lang="en-US" dirty="0" err="1" smtClean="0">
                <a:sym typeface="Wingdings"/>
              </a:rPr>
              <a:t>dan</a:t>
            </a:r>
            <a:r>
              <a:rPr lang="en-US" dirty="0" smtClean="0">
                <a:sym typeface="Wingdings"/>
              </a:rPr>
              <a:t> OKT </a:t>
            </a:r>
            <a:r>
              <a:rPr lang="en-US" dirty="0" smtClean="0">
                <a:sym typeface="Wingdings"/>
              </a:rPr>
              <a:t>2018</a:t>
            </a:r>
          </a:p>
          <a:p>
            <a:r>
              <a:rPr lang="en-US" dirty="0" smtClean="0">
                <a:sym typeface="Wingdings"/>
              </a:rPr>
              <a:t>ADANYA UU 23/2014 (GANTIKAN UU 32/2014 TTG PEMDA), PP 28/2018 YG TERBIT JULI 2018, UU 17/2013 TTG ORGANISASI KEMASYARAKATAN, UU 9/2010 TTG KEPROTOKOLAN- MAKA PENGATURAN YG TERDAPAT DI DLM PERMENLU 09/2006 DIPANDANG PERLU UTK DIPERBAHARUI</a:t>
            </a:r>
            <a:endParaRPr lang="en-US" dirty="0"/>
          </a:p>
        </p:txBody>
      </p:sp>
    </p:spTree>
    <p:extLst>
      <p:ext uri="{BB962C8B-B14F-4D97-AF65-F5344CB8AC3E}">
        <p14:creationId xmlns:p14="http://schemas.microsoft.com/office/powerpoint/2010/main" val="910087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SEKILAS PERMENLU 09/2006</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MEMUAT DASAR HUKUM, MEKANISME  UMUM HUB DAN KERJA SAMA OLEH PEMDA, MEKANISME HUB DAN KERJA SAMA LN  DLM BID TERTENTU,  PROTOKOL, KONSULER, PELAYANAN FASDIP KPD PERWAKILAN ASING DI DAERAH, PERLINDUNGAN KEPENTINGAN  WNI, PENANGANAN WNA DI INDONESIA, PEMBUATAN PI DAN HALS KHUSUS</a:t>
            </a:r>
          </a:p>
          <a:p>
            <a:r>
              <a:rPr lang="en-US" dirty="0" smtClean="0"/>
              <a:t>4 AMAN: ASPEK POLITIS, YURIDIS, TEKNIS DAN KEAMANAN</a:t>
            </a:r>
          </a:p>
          <a:p>
            <a:r>
              <a:rPr lang="en-US" dirty="0" smtClean="0"/>
              <a:t>MEKANISME KONSULTASI DAN KOORDINASI DENGAN KEMLU (UU HUBLU DAN UU PI)</a:t>
            </a:r>
          </a:p>
          <a:p>
            <a:endParaRPr lang="en-US" dirty="0"/>
          </a:p>
        </p:txBody>
      </p:sp>
    </p:spTree>
    <p:extLst>
      <p:ext uri="{BB962C8B-B14F-4D97-AF65-F5344CB8AC3E}">
        <p14:creationId xmlns:p14="http://schemas.microsoft.com/office/powerpoint/2010/main" val="400962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PERAN KEMLU</a:t>
            </a:r>
            <a:endParaRPr lang="en-US" dirty="0"/>
          </a:p>
        </p:txBody>
      </p:sp>
      <p:sp>
        <p:nvSpPr>
          <p:cNvPr id="3" name="Content Placeholder 2"/>
          <p:cNvSpPr>
            <a:spLocks noGrp="1"/>
          </p:cNvSpPr>
          <p:nvPr>
            <p:ph idx="1"/>
          </p:nvPr>
        </p:nvSpPr>
        <p:spPr/>
        <p:txBody>
          <a:bodyPr/>
          <a:lstStyle/>
          <a:p>
            <a:r>
              <a:rPr lang="en-US" dirty="0" smtClean="0"/>
              <a:t>KOORDINATOR, INISIATOR, INFORMATOR, MEDIATOR, PROMOTOR, FASILITATOR, PROTEKTOR DAN KONSULTAN/SUPERVISOR</a:t>
            </a:r>
            <a:endParaRPr lang="en-US" dirty="0"/>
          </a:p>
        </p:txBody>
      </p:sp>
    </p:spTree>
    <p:extLst>
      <p:ext uri="{BB962C8B-B14F-4D97-AF65-F5344CB8AC3E}">
        <p14:creationId xmlns:p14="http://schemas.microsoft.com/office/powerpoint/2010/main" val="3062728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7762"/>
          </a:xfrm>
        </p:spPr>
        <p:txBody>
          <a:bodyPr>
            <a:noAutofit/>
          </a:bodyPr>
          <a:lstStyle/>
          <a:p>
            <a:r>
              <a:rPr lang="en-US" sz="3200" dirty="0" smtClean="0"/>
              <a:t>POKOKS HASIL RAPAT REV PERMENLU 9/2006, 21 SEPT 2018 (1)</a:t>
            </a:r>
            <a:endParaRPr lang="en-US" sz="3200" dirty="0"/>
          </a:p>
        </p:txBody>
      </p:sp>
      <p:sp>
        <p:nvSpPr>
          <p:cNvPr id="3" name="Content Placeholder 2"/>
          <p:cNvSpPr>
            <a:spLocks noGrp="1"/>
          </p:cNvSpPr>
          <p:nvPr>
            <p:ph idx="1"/>
          </p:nvPr>
        </p:nvSpPr>
        <p:spPr>
          <a:xfrm>
            <a:off x="457200" y="1320800"/>
            <a:ext cx="8229600" cy="4805363"/>
          </a:xfrm>
        </p:spPr>
        <p:txBody>
          <a:bodyPr>
            <a:noAutofit/>
          </a:bodyPr>
          <a:lstStyle/>
          <a:p>
            <a:pPr marL="0" lvl="0" indent="0">
              <a:buNone/>
            </a:pPr>
            <a:r>
              <a:rPr lang="en-US" sz="2400" dirty="0" err="1" smtClean="0"/>
              <a:t>Berkaitan</a:t>
            </a:r>
            <a:r>
              <a:rPr lang="en-US" sz="2400" dirty="0" smtClean="0"/>
              <a:t> </a:t>
            </a:r>
            <a:r>
              <a:rPr lang="en-US" sz="2400" dirty="0" err="1" smtClean="0"/>
              <a:t>dengan</a:t>
            </a:r>
            <a:r>
              <a:rPr lang="en-US" sz="2400" dirty="0" smtClean="0"/>
              <a:t> KSDPL </a:t>
            </a:r>
            <a:r>
              <a:rPr lang="en-US" sz="2400" dirty="0" err="1" smtClean="0"/>
              <a:t>dan</a:t>
            </a:r>
            <a:r>
              <a:rPr lang="en-US" sz="2400" dirty="0" smtClean="0"/>
              <a:t>  KSDLL </a:t>
            </a:r>
            <a:r>
              <a:rPr lang="en-US" sz="2400" dirty="0" err="1"/>
              <a:t>hendaknya</a:t>
            </a:r>
            <a:r>
              <a:rPr lang="en-US" sz="2400" dirty="0"/>
              <a:t> </a:t>
            </a:r>
            <a:r>
              <a:rPr lang="en-US" sz="2400" dirty="0" err="1"/>
              <a:t>disesuaikan</a:t>
            </a:r>
            <a:r>
              <a:rPr lang="en-US" sz="2400" dirty="0"/>
              <a:t> </a:t>
            </a:r>
            <a:r>
              <a:rPr lang="en-US" sz="2400" dirty="0" err="1"/>
              <a:t>dengan</a:t>
            </a:r>
            <a:r>
              <a:rPr lang="en-US" sz="2400" dirty="0"/>
              <a:t> </a:t>
            </a:r>
            <a:r>
              <a:rPr lang="en-US" sz="2400" dirty="0" smtClean="0"/>
              <a:t>PP 28/2018 </a:t>
            </a:r>
            <a:r>
              <a:rPr lang="en-US" sz="2400" dirty="0" err="1" smtClean="0"/>
              <a:t>tentang</a:t>
            </a:r>
            <a:r>
              <a:rPr lang="en-US" sz="2400" dirty="0" smtClean="0"/>
              <a:t> </a:t>
            </a:r>
            <a:r>
              <a:rPr lang="en-US" sz="2400" dirty="0" err="1"/>
              <a:t>Kerja</a:t>
            </a:r>
            <a:r>
              <a:rPr lang="en-US" sz="2400" dirty="0"/>
              <a:t> </a:t>
            </a:r>
            <a:r>
              <a:rPr lang="en-US" sz="2400" dirty="0" err="1"/>
              <a:t>Sama</a:t>
            </a:r>
            <a:r>
              <a:rPr lang="en-US" sz="2400" dirty="0"/>
              <a:t> Daerah, </a:t>
            </a:r>
            <a:r>
              <a:rPr lang="en-US" sz="2400" dirty="0" err="1"/>
              <a:t>antara</a:t>
            </a:r>
            <a:r>
              <a:rPr lang="en-US" sz="2400" dirty="0"/>
              <a:t> lain:</a:t>
            </a:r>
          </a:p>
          <a:p>
            <a:pPr marL="0" indent="0">
              <a:buNone/>
            </a:pPr>
            <a:r>
              <a:rPr lang="id-ID" sz="2400" dirty="0" smtClean="0"/>
              <a:t>- 	</a:t>
            </a:r>
            <a:r>
              <a:rPr lang="en-US" sz="2400" dirty="0" err="1" smtClean="0"/>
              <a:t>Kemdagri</a:t>
            </a:r>
            <a:r>
              <a:rPr lang="en-US" sz="2400" dirty="0" smtClean="0"/>
              <a:t> </a:t>
            </a:r>
            <a:r>
              <a:rPr lang="en-US" sz="2400" dirty="0" err="1"/>
              <a:t>menjadi</a:t>
            </a:r>
            <a:r>
              <a:rPr lang="en-US" sz="2400" dirty="0"/>
              <a:t> </a:t>
            </a:r>
            <a:r>
              <a:rPr lang="en-US" sz="2400" dirty="0" err="1"/>
              <a:t>koordinator</a:t>
            </a:r>
            <a:r>
              <a:rPr lang="en-US" sz="2400" dirty="0"/>
              <a:t> </a:t>
            </a:r>
            <a:r>
              <a:rPr lang="en-US" sz="2400" dirty="0" err="1"/>
              <a:t>dalam</a:t>
            </a:r>
            <a:r>
              <a:rPr lang="en-US" sz="2400" dirty="0"/>
              <a:t> </a:t>
            </a:r>
            <a:r>
              <a:rPr lang="en-US" sz="2400" dirty="0" err="1"/>
              <a:t>pelaksanaan</a:t>
            </a:r>
            <a:r>
              <a:rPr lang="en-US" sz="2400" dirty="0"/>
              <a:t> </a:t>
            </a:r>
            <a:r>
              <a:rPr lang="en-US" sz="2400" dirty="0" err="1"/>
              <a:t>kerja</a:t>
            </a:r>
            <a:r>
              <a:rPr lang="en-US" sz="2400" dirty="0"/>
              <a:t> </a:t>
            </a:r>
            <a:r>
              <a:rPr lang="en-US" sz="2400" dirty="0" smtClean="0"/>
              <a:t>	</a:t>
            </a:r>
            <a:r>
              <a:rPr lang="en-US" sz="2400" dirty="0" err="1" smtClean="0"/>
              <a:t>sama</a:t>
            </a:r>
            <a:r>
              <a:rPr lang="en-US" sz="2400" dirty="0" smtClean="0"/>
              <a:t> </a:t>
            </a:r>
            <a:r>
              <a:rPr lang="en-US" sz="2400" dirty="0" err="1" smtClean="0"/>
              <a:t>internasional</a:t>
            </a:r>
            <a:r>
              <a:rPr lang="en-US" sz="2400" dirty="0" smtClean="0"/>
              <a:t> </a:t>
            </a:r>
            <a:r>
              <a:rPr lang="en-US" sz="2400" dirty="0" err="1" smtClean="0"/>
              <a:t>oleh</a:t>
            </a:r>
            <a:r>
              <a:rPr lang="en-US" sz="2400" dirty="0"/>
              <a:t> </a:t>
            </a:r>
            <a:r>
              <a:rPr lang="en-US" sz="2400" dirty="0" err="1" smtClean="0"/>
              <a:t>Pemda</a:t>
            </a:r>
            <a:r>
              <a:rPr lang="en-US" sz="2400" dirty="0" smtClean="0"/>
              <a:t>;</a:t>
            </a:r>
            <a:endParaRPr lang="en-US" sz="2400" dirty="0"/>
          </a:p>
          <a:p>
            <a:pPr marL="0" lvl="0" indent="0">
              <a:buNone/>
            </a:pPr>
            <a:r>
              <a:rPr lang="en-US" sz="2400" dirty="0" smtClean="0"/>
              <a:t>- 	</a:t>
            </a:r>
            <a:r>
              <a:rPr lang="en-US" sz="2400" dirty="0" err="1" smtClean="0"/>
              <a:t>Syarat</a:t>
            </a:r>
            <a:r>
              <a:rPr lang="en-US" sz="2400" dirty="0" err="1"/>
              <a:t>-syarat</a:t>
            </a:r>
            <a:r>
              <a:rPr lang="en-US" sz="2400" dirty="0"/>
              <a:t> </a:t>
            </a:r>
            <a:r>
              <a:rPr lang="en-US" sz="2400" dirty="0" err="1"/>
              <a:t>pelaksanaan</a:t>
            </a:r>
            <a:r>
              <a:rPr lang="en-US" sz="2400" dirty="0"/>
              <a:t> </a:t>
            </a:r>
            <a:r>
              <a:rPr lang="en-US" sz="2400" dirty="0" err="1"/>
              <a:t>kerja</a:t>
            </a:r>
            <a:r>
              <a:rPr lang="en-US" sz="2400" dirty="0"/>
              <a:t> </a:t>
            </a:r>
            <a:r>
              <a:rPr lang="en-US" sz="2400" dirty="0" err="1"/>
              <a:t>sama</a:t>
            </a:r>
            <a:r>
              <a:rPr lang="en-US" sz="2400" dirty="0"/>
              <a:t> </a:t>
            </a:r>
            <a:r>
              <a:rPr lang="en-US" sz="2400" dirty="0" err="1"/>
              <a:t>internasional</a:t>
            </a:r>
            <a:r>
              <a:rPr lang="en-US" sz="2400" dirty="0"/>
              <a:t> </a:t>
            </a:r>
            <a:r>
              <a:rPr lang="en-US" sz="2400" dirty="0" err="1" smtClean="0"/>
              <a:t>oleh</a:t>
            </a:r>
            <a:r>
              <a:rPr lang="en-US" sz="2400" dirty="0" smtClean="0"/>
              <a:t> 	</a:t>
            </a:r>
            <a:r>
              <a:rPr lang="en-US" sz="2400" dirty="0" err="1" smtClean="0"/>
              <a:t>Pemda</a:t>
            </a:r>
            <a:r>
              <a:rPr lang="en-US" sz="2400" dirty="0" smtClean="0"/>
              <a:t>;</a:t>
            </a:r>
            <a:endParaRPr lang="en-US" sz="2400" dirty="0"/>
          </a:p>
          <a:p>
            <a:pPr marL="0" lvl="0" indent="0">
              <a:buNone/>
            </a:pPr>
            <a:r>
              <a:rPr lang="en-US" sz="2400" dirty="0" smtClean="0"/>
              <a:t>- 	</a:t>
            </a:r>
            <a:r>
              <a:rPr lang="en-US" sz="2400" dirty="0" err="1" smtClean="0"/>
              <a:t>Penentuan</a:t>
            </a:r>
            <a:r>
              <a:rPr lang="en-US" sz="2400" dirty="0" smtClean="0"/>
              <a:t> </a:t>
            </a:r>
            <a:r>
              <a:rPr lang="en-US" sz="2400" dirty="0" err="1"/>
              <a:t>standar</a:t>
            </a:r>
            <a:r>
              <a:rPr lang="en-US" sz="2400" dirty="0"/>
              <a:t> </a:t>
            </a:r>
            <a:r>
              <a:rPr lang="en-US" sz="2400" dirty="0" err="1"/>
              <a:t>dan</a:t>
            </a:r>
            <a:r>
              <a:rPr lang="en-US" sz="2400" dirty="0"/>
              <a:t> </a:t>
            </a:r>
            <a:r>
              <a:rPr lang="en-US" sz="2400" dirty="0" err="1"/>
              <a:t>penyediaan</a:t>
            </a:r>
            <a:r>
              <a:rPr lang="en-US" sz="2400" dirty="0"/>
              <a:t> </a:t>
            </a:r>
            <a:r>
              <a:rPr lang="en-US" sz="2400" dirty="0" err="1"/>
              <a:t>kertas</a:t>
            </a:r>
            <a:r>
              <a:rPr lang="en-US" sz="2400" dirty="0"/>
              <a:t> </a:t>
            </a:r>
            <a:r>
              <a:rPr lang="en-US" sz="2400" dirty="0" err="1"/>
              <a:t>untuk</a:t>
            </a:r>
            <a:r>
              <a:rPr lang="en-US" sz="2400" dirty="0"/>
              <a:t> </a:t>
            </a:r>
            <a:r>
              <a:rPr lang="en-US" sz="2400" dirty="0" err="1"/>
              <a:t>Naskah</a:t>
            </a:r>
            <a:r>
              <a:rPr lang="en-US" sz="2400" dirty="0"/>
              <a:t> </a:t>
            </a:r>
            <a:r>
              <a:rPr lang="en-US" sz="2400" dirty="0" smtClean="0"/>
              <a:t>	</a:t>
            </a:r>
            <a:r>
              <a:rPr lang="en-US" sz="2400" dirty="0" err="1" smtClean="0"/>
              <a:t>Kerja</a:t>
            </a:r>
            <a:r>
              <a:rPr lang="en-US" sz="2400" dirty="0" smtClean="0"/>
              <a:t> 	</a:t>
            </a:r>
            <a:r>
              <a:rPr lang="en-US" sz="2400" dirty="0" err="1" smtClean="0"/>
              <a:t>Sama</a:t>
            </a:r>
            <a:r>
              <a:rPr lang="en-US" sz="2400" dirty="0" smtClean="0"/>
              <a:t> 	</a:t>
            </a:r>
            <a:r>
              <a:rPr lang="en-US" sz="2400" dirty="0" err="1" smtClean="0"/>
              <a:t>Internasional</a:t>
            </a:r>
            <a:r>
              <a:rPr lang="en-US" sz="2400" dirty="0" smtClean="0"/>
              <a:t> </a:t>
            </a:r>
            <a:r>
              <a:rPr lang="en-US" sz="2400" dirty="0" err="1"/>
              <a:t>merupakan</a:t>
            </a:r>
            <a:r>
              <a:rPr lang="en-US" sz="2400" dirty="0"/>
              <a:t>  </a:t>
            </a:r>
            <a:r>
              <a:rPr lang="en-US" sz="2400" dirty="0" err="1"/>
              <a:t>tugas</a:t>
            </a:r>
            <a:r>
              <a:rPr lang="en-US" sz="2400" dirty="0"/>
              <a:t> </a:t>
            </a:r>
            <a:r>
              <a:rPr lang="en-US" sz="2400" dirty="0" err="1"/>
              <a:t>dari</a:t>
            </a:r>
            <a:r>
              <a:rPr lang="en-US" sz="2400" dirty="0"/>
              <a:t> </a:t>
            </a:r>
            <a:r>
              <a:rPr lang="en-US" sz="2400" dirty="0" smtClean="0"/>
              <a:t>	</a:t>
            </a:r>
            <a:r>
              <a:rPr lang="en-US" sz="2400" dirty="0" err="1" smtClean="0"/>
              <a:t>Kemdagri</a:t>
            </a:r>
            <a:r>
              <a:rPr lang="en-US" sz="2400" dirty="0" smtClean="0"/>
              <a:t>;</a:t>
            </a:r>
            <a:endParaRPr lang="en-US" sz="2400" dirty="0"/>
          </a:p>
          <a:p>
            <a:pPr lvl="0">
              <a:buFontTx/>
              <a:buChar char="-"/>
            </a:pPr>
            <a:r>
              <a:rPr lang="en-US" sz="2400" dirty="0" err="1" smtClean="0"/>
              <a:t>Penyimpanan</a:t>
            </a:r>
            <a:r>
              <a:rPr lang="en-US" sz="2400" dirty="0" smtClean="0"/>
              <a:t> </a:t>
            </a:r>
            <a:r>
              <a:rPr lang="en-US" sz="2400" dirty="0" err="1"/>
              <a:t>Naskah</a:t>
            </a:r>
            <a:r>
              <a:rPr lang="en-US" sz="2400" dirty="0"/>
              <a:t> </a:t>
            </a:r>
            <a:r>
              <a:rPr lang="en-US" sz="2400" dirty="0" err="1"/>
              <a:t>Kerja</a:t>
            </a:r>
            <a:r>
              <a:rPr lang="en-US" sz="2400" dirty="0"/>
              <a:t> </a:t>
            </a:r>
            <a:r>
              <a:rPr lang="en-US" sz="2400" dirty="0" err="1"/>
              <a:t>Sama</a:t>
            </a:r>
            <a:r>
              <a:rPr lang="en-US" sz="2400" dirty="0"/>
              <a:t> </a:t>
            </a:r>
            <a:r>
              <a:rPr lang="en-US" sz="2400" dirty="0" err="1"/>
              <a:t>Internasional</a:t>
            </a:r>
            <a:r>
              <a:rPr lang="en-US" sz="2400" dirty="0"/>
              <a:t> </a:t>
            </a:r>
            <a:r>
              <a:rPr lang="en-US" sz="2400" dirty="0" err="1"/>
              <a:t>dilakukan</a:t>
            </a:r>
            <a:r>
              <a:rPr lang="en-US" sz="2400" dirty="0"/>
              <a:t> </a:t>
            </a:r>
            <a:r>
              <a:rPr lang="en-US" sz="2400" dirty="0" err="1"/>
              <a:t>oleh</a:t>
            </a:r>
            <a:r>
              <a:rPr lang="en-US" sz="2400" dirty="0"/>
              <a:t> </a:t>
            </a:r>
            <a:r>
              <a:rPr lang="en-US" sz="2400" dirty="0" err="1" smtClean="0"/>
              <a:t>Kemdagri</a:t>
            </a:r>
            <a:r>
              <a:rPr lang="en-US" sz="2400" dirty="0" smtClean="0"/>
              <a:t> yang </a:t>
            </a:r>
            <a:r>
              <a:rPr lang="en-US" sz="2400" dirty="0" err="1"/>
              <a:t>nantinya</a:t>
            </a:r>
            <a:r>
              <a:rPr lang="en-US" sz="2400" dirty="0"/>
              <a:t> </a:t>
            </a:r>
            <a:r>
              <a:rPr lang="en-US" sz="2400" dirty="0" err="1"/>
              <a:t>akan</a:t>
            </a:r>
            <a:r>
              <a:rPr lang="en-US" sz="2400" dirty="0"/>
              <a:t> </a:t>
            </a:r>
            <a:r>
              <a:rPr lang="en-US" sz="2400" dirty="0" err="1"/>
              <a:t>memberikan</a:t>
            </a:r>
            <a:r>
              <a:rPr lang="en-US" sz="2400" dirty="0"/>
              <a:t> </a:t>
            </a:r>
            <a:r>
              <a:rPr lang="en-US" sz="2400" dirty="0" err="1"/>
              <a:t>salinan</a:t>
            </a:r>
            <a:r>
              <a:rPr lang="en-US" sz="2400" dirty="0"/>
              <a:t> </a:t>
            </a:r>
            <a:r>
              <a:rPr lang="en-US" sz="2400" dirty="0" err="1"/>
              <a:t>kepada</a:t>
            </a:r>
            <a:r>
              <a:rPr lang="en-US" sz="2400" dirty="0"/>
              <a:t> </a:t>
            </a:r>
            <a:r>
              <a:rPr lang="en-US" sz="2400" dirty="0" err="1" smtClean="0"/>
              <a:t>Kemenlu</a:t>
            </a:r>
            <a:endParaRPr lang="en-US" sz="2400" dirty="0" smtClean="0"/>
          </a:p>
          <a:p>
            <a:pPr lvl="0">
              <a:buFontTx/>
              <a:buChar char="-"/>
            </a:pPr>
            <a:r>
              <a:rPr lang="en-US" sz="2400" dirty="0" smtClean="0"/>
              <a:t>. </a:t>
            </a:r>
            <a:endParaRPr lang="en-US" sz="2400" dirty="0"/>
          </a:p>
        </p:txBody>
      </p:sp>
    </p:spTree>
    <p:extLst>
      <p:ext uri="{BB962C8B-B14F-4D97-AF65-F5344CB8AC3E}">
        <p14:creationId xmlns:p14="http://schemas.microsoft.com/office/powerpoint/2010/main" val="3093639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POKOKS HASIL RAPAT REV PERMENLU 9/2006, 21 SEPT 2018 </a:t>
            </a:r>
            <a:r>
              <a:rPr lang="en-US" dirty="0" smtClean="0"/>
              <a:t>(2)</a:t>
            </a:r>
            <a:endParaRPr lang="en-US" dirty="0"/>
          </a:p>
        </p:txBody>
      </p:sp>
      <p:sp>
        <p:nvSpPr>
          <p:cNvPr id="3" name="Content Placeholder 2"/>
          <p:cNvSpPr>
            <a:spLocks noGrp="1"/>
          </p:cNvSpPr>
          <p:nvPr>
            <p:ph idx="1"/>
          </p:nvPr>
        </p:nvSpPr>
        <p:spPr/>
        <p:txBody>
          <a:bodyPr>
            <a:normAutofit fontScale="85000" lnSpcReduction="10000"/>
          </a:bodyPr>
          <a:lstStyle/>
          <a:p>
            <a:pPr lvl="0">
              <a:buFontTx/>
              <a:buChar char="-"/>
            </a:pPr>
            <a:r>
              <a:rPr lang="en-US" dirty="0" err="1"/>
              <a:t>Ketentuan</a:t>
            </a:r>
            <a:r>
              <a:rPr lang="en-US" dirty="0"/>
              <a:t> </a:t>
            </a:r>
            <a:r>
              <a:rPr lang="en-US" dirty="0" err="1"/>
              <a:t>mengenai</a:t>
            </a:r>
            <a:r>
              <a:rPr lang="en-US" dirty="0"/>
              <a:t> </a:t>
            </a:r>
            <a:r>
              <a:rPr lang="en-US" dirty="0" err="1"/>
              <a:t>kewajiban</a:t>
            </a:r>
            <a:r>
              <a:rPr lang="en-US" dirty="0"/>
              <a:t> </a:t>
            </a:r>
            <a:r>
              <a:rPr lang="en-US" dirty="0" err="1"/>
              <a:t>untuk</a:t>
            </a:r>
            <a:r>
              <a:rPr lang="en-US" dirty="0"/>
              <a:t> </a:t>
            </a:r>
            <a:r>
              <a:rPr lang="en-US" dirty="0" err="1"/>
              <a:t>memberikan</a:t>
            </a:r>
            <a:r>
              <a:rPr lang="en-US" dirty="0"/>
              <a:t> </a:t>
            </a:r>
            <a:r>
              <a:rPr lang="en-US" dirty="0" err="1"/>
              <a:t>salinan</a:t>
            </a:r>
            <a:r>
              <a:rPr lang="en-US" dirty="0"/>
              <a:t> </a:t>
            </a:r>
            <a:r>
              <a:rPr lang="en-US" dirty="0" err="1"/>
              <a:t>kepada</a:t>
            </a:r>
            <a:r>
              <a:rPr lang="en-US" dirty="0"/>
              <a:t> </a:t>
            </a:r>
            <a:r>
              <a:rPr lang="en-US" dirty="0" err="1"/>
              <a:t>Kementerian</a:t>
            </a:r>
            <a:r>
              <a:rPr lang="en-US" dirty="0"/>
              <a:t> </a:t>
            </a:r>
            <a:r>
              <a:rPr lang="en-US" dirty="0" err="1"/>
              <a:t>Luar</a:t>
            </a:r>
            <a:r>
              <a:rPr lang="en-US" dirty="0"/>
              <a:t> </a:t>
            </a:r>
            <a:r>
              <a:rPr lang="en-US" dirty="0" err="1"/>
              <a:t>Negeri</a:t>
            </a:r>
            <a:r>
              <a:rPr lang="en-US" dirty="0"/>
              <a:t> </a:t>
            </a:r>
            <a:r>
              <a:rPr lang="en-US" dirty="0" err="1"/>
              <a:t>akan</a:t>
            </a:r>
            <a:r>
              <a:rPr lang="en-US" dirty="0"/>
              <a:t> </a:t>
            </a:r>
            <a:r>
              <a:rPr lang="en-US" dirty="0" err="1"/>
              <a:t>diatur</a:t>
            </a:r>
            <a:r>
              <a:rPr lang="en-US" dirty="0"/>
              <a:t> </a:t>
            </a:r>
            <a:r>
              <a:rPr lang="en-US" dirty="0" err="1"/>
              <a:t>dalam</a:t>
            </a:r>
            <a:r>
              <a:rPr lang="en-US" dirty="0"/>
              <a:t> </a:t>
            </a:r>
            <a:r>
              <a:rPr lang="en-US" dirty="0" err="1"/>
              <a:t>Peraturan</a:t>
            </a:r>
            <a:r>
              <a:rPr lang="en-US" dirty="0"/>
              <a:t> </a:t>
            </a:r>
            <a:r>
              <a:rPr lang="en-US" dirty="0" err="1"/>
              <a:t>Menteri</a:t>
            </a:r>
            <a:r>
              <a:rPr lang="en-US" dirty="0"/>
              <a:t> </a:t>
            </a:r>
            <a:r>
              <a:rPr lang="en-US" dirty="0" err="1"/>
              <a:t>Dalam</a:t>
            </a:r>
            <a:r>
              <a:rPr lang="en-US" dirty="0"/>
              <a:t> </a:t>
            </a:r>
            <a:r>
              <a:rPr lang="en-US" dirty="0" err="1"/>
              <a:t>Negeri</a:t>
            </a:r>
            <a:r>
              <a:rPr lang="en-US" dirty="0"/>
              <a:t>;</a:t>
            </a:r>
          </a:p>
          <a:p>
            <a:pPr lvl="0">
              <a:buFontTx/>
              <a:buChar char="-"/>
            </a:pPr>
            <a:r>
              <a:rPr lang="en-US" dirty="0" err="1" smtClean="0"/>
              <a:t>Penambahan</a:t>
            </a:r>
            <a:r>
              <a:rPr lang="en-US" dirty="0" smtClean="0"/>
              <a:t> </a:t>
            </a:r>
            <a:r>
              <a:rPr lang="en-US" dirty="0" err="1"/>
              <a:t>rumusan</a:t>
            </a:r>
            <a:r>
              <a:rPr lang="en-US" dirty="0"/>
              <a:t> </a:t>
            </a:r>
            <a:r>
              <a:rPr lang="en-US" dirty="0" err="1"/>
              <a:t>terkait</a:t>
            </a:r>
            <a:r>
              <a:rPr lang="en-US" dirty="0"/>
              <a:t> </a:t>
            </a:r>
            <a:r>
              <a:rPr lang="en-US" dirty="0" err="1"/>
              <a:t>kepemilikan</a:t>
            </a:r>
            <a:r>
              <a:rPr lang="en-US" dirty="0"/>
              <a:t> </a:t>
            </a:r>
            <a:r>
              <a:rPr lang="en-US" dirty="0" err="1"/>
              <a:t>barang</a:t>
            </a:r>
            <a:r>
              <a:rPr lang="en-US" dirty="0"/>
              <a:t> </a:t>
            </a:r>
            <a:r>
              <a:rPr lang="en-US" dirty="0" smtClean="0"/>
              <a:t>	yang </a:t>
            </a:r>
            <a:r>
              <a:rPr lang="en-US" dirty="0" err="1"/>
              <a:t>mungkin</a:t>
            </a:r>
            <a:r>
              <a:rPr lang="en-US" dirty="0"/>
              <a:t> </a:t>
            </a:r>
            <a:r>
              <a:rPr lang="en-US" dirty="0" err="1"/>
              <a:t>dihasilkan</a:t>
            </a:r>
            <a:r>
              <a:rPr lang="en-US" dirty="0"/>
              <a:t> </a:t>
            </a:r>
            <a:r>
              <a:rPr lang="en-US" dirty="0" err="1"/>
              <a:t>dari</a:t>
            </a:r>
            <a:r>
              <a:rPr lang="en-US" dirty="0"/>
              <a:t> </a:t>
            </a:r>
            <a:r>
              <a:rPr lang="en-US" dirty="0" err="1"/>
              <a:t>Kerja</a:t>
            </a:r>
            <a:r>
              <a:rPr lang="en-US" dirty="0"/>
              <a:t> </a:t>
            </a:r>
            <a:r>
              <a:rPr lang="en-US" dirty="0" err="1"/>
              <a:t>Sama</a:t>
            </a:r>
            <a:r>
              <a:rPr lang="en-US" dirty="0"/>
              <a:t> 		</a:t>
            </a:r>
            <a:r>
              <a:rPr lang="en-US" dirty="0" err="1"/>
              <a:t>Internasional</a:t>
            </a:r>
            <a:r>
              <a:rPr lang="en-US" dirty="0"/>
              <a:t>;</a:t>
            </a:r>
          </a:p>
          <a:p>
            <a:pPr lvl="0">
              <a:buFontTx/>
              <a:buChar char="-"/>
            </a:pPr>
            <a:r>
              <a:rPr lang="en-US" i="1" dirty="0" smtClean="0"/>
              <a:t>Full </a:t>
            </a:r>
            <a:r>
              <a:rPr lang="en-US" i="1" dirty="0"/>
              <a:t>Powers </a:t>
            </a:r>
            <a:r>
              <a:rPr lang="en-US" dirty="0" err="1"/>
              <a:t>dirubah</a:t>
            </a:r>
            <a:r>
              <a:rPr lang="en-US" dirty="0"/>
              <a:t> </a:t>
            </a:r>
            <a:r>
              <a:rPr lang="en-US" dirty="0" err="1"/>
              <a:t>menjadi</a:t>
            </a:r>
            <a:r>
              <a:rPr lang="en-US" dirty="0"/>
              <a:t> </a:t>
            </a:r>
            <a:r>
              <a:rPr lang="en-US" dirty="0" err="1"/>
              <a:t>Surat</a:t>
            </a:r>
            <a:r>
              <a:rPr lang="en-US" dirty="0"/>
              <a:t> </a:t>
            </a:r>
            <a:r>
              <a:rPr lang="en-US" dirty="0" err="1"/>
              <a:t>Konfirmasi</a:t>
            </a:r>
            <a:r>
              <a:rPr lang="en-US" dirty="0"/>
              <a:t> yang </a:t>
            </a:r>
            <a:r>
              <a:rPr lang="en-US" dirty="0" err="1"/>
              <a:t>nantinya</a:t>
            </a:r>
            <a:r>
              <a:rPr lang="en-US" dirty="0"/>
              <a:t> </a:t>
            </a:r>
            <a:r>
              <a:rPr lang="en-US" dirty="0" err="1"/>
              <a:t>akan</a:t>
            </a:r>
            <a:r>
              <a:rPr lang="en-US" dirty="0"/>
              <a:t> </a:t>
            </a:r>
            <a:r>
              <a:rPr lang="en-US" dirty="0" err="1"/>
              <a:t>dikeluarkan</a:t>
            </a:r>
            <a:r>
              <a:rPr lang="en-US" dirty="0"/>
              <a:t> </a:t>
            </a:r>
            <a:r>
              <a:rPr lang="en-US" dirty="0" err="1"/>
              <a:t>oleh</a:t>
            </a:r>
            <a:r>
              <a:rPr lang="en-US" dirty="0"/>
              <a:t> </a:t>
            </a:r>
            <a:r>
              <a:rPr lang="en-US" dirty="0" err="1"/>
              <a:t>Kementerian</a:t>
            </a:r>
            <a:r>
              <a:rPr lang="en-US" dirty="0"/>
              <a:t> </a:t>
            </a:r>
            <a:r>
              <a:rPr lang="en-US" dirty="0" err="1"/>
              <a:t>Luar</a:t>
            </a:r>
            <a:r>
              <a:rPr lang="en-US" dirty="0"/>
              <a:t> </a:t>
            </a:r>
            <a:r>
              <a:rPr lang="en-US" dirty="0" err="1"/>
              <a:t>Negeri</a:t>
            </a:r>
            <a:r>
              <a:rPr lang="en-US" dirty="0"/>
              <a:t> </a:t>
            </a:r>
            <a:r>
              <a:rPr lang="en-US" dirty="0" err="1"/>
              <a:t>c.q</a:t>
            </a:r>
            <a:r>
              <a:rPr lang="en-US" dirty="0"/>
              <a:t> </a:t>
            </a:r>
            <a:r>
              <a:rPr lang="en-US" dirty="0" err="1"/>
              <a:t>Direktorat</a:t>
            </a:r>
            <a:r>
              <a:rPr lang="en-US" dirty="0"/>
              <a:t> </a:t>
            </a:r>
            <a:r>
              <a:rPr lang="en-US" dirty="0" err="1"/>
              <a:t>Jenderal</a:t>
            </a:r>
            <a:r>
              <a:rPr lang="en-US" dirty="0"/>
              <a:t> </a:t>
            </a:r>
            <a:r>
              <a:rPr lang="en-US" dirty="0" err="1"/>
              <a:t>Hukum</a:t>
            </a:r>
            <a:r>
              <a:rPr lang="en-US" dirty="0"/>
              <a:t> </a:t>
            </a:r>
            <a:r>
              <a:rPr lang="en-US" dirty="0" err="1"/>
              <a:t>dan</a:t>
            </a:r>
            <a:r>
              <a:rPr lang="en-US" dirty="0"/>
              <a:t> </a:t>
            </a:r>
            <a:r>
              <a:rPr lang="en-US" dirty="0" err="1"/>
              <a:t>Perjanjian</a:t>
            </a:r>
            <a:r>
              <a:rPr lang="en-US" dirty="0"/>
              <a:t> </a:t>
            </a:r>
            <a:r>
              <a:rPr lang="en-US" dirty="0" err="1"/>
              <a:t>Internasional</a:t>
            </a:r>
            <a:r>
              <a:rPr lang="en-US" dirty="0"/>
              <a:t> </a:t>
            </a:r>
            <a:r>
              <a:rPr lang="en-US" dirty="0" err="1"/>
              <a:t>dan</a:t>
            </a:r>
            <a:r>
              <a:rPr lang="en-US" dirty="0"/>
              <a:t> </a:t>
            </a:r>
            <a:r>
              <a:rPr lang="en-US" dirty="0" err="1"/>
              <a:t>disampaikan</a:t>
            </a:r>
            <a:r>
              <a:rPr lang="en-US" dirty="0"/>
              <a:t> </a:t>
            </a:r>
            <a:r>
              <a:rPr lang="en-US" dirty="0" err="1"/>
              <a:t>kepada</a:t>
            </a:r>
            <a:r>
              <a:rPr lang="en-US" dirty="0"/>
              <a:t> </a:t>
            </a:r>
            <a:r>
              <a:rPr lang="en-US" dirty="0" err="1"/>
              <a:t>Kementerian</a:t>
            </a:r>
            <a:r>
              <a:rPr lang="en-US" dirty="0"/>
              <a:t> </a:t>
            </a:r>
            <a:r>
              <a:rPr lang="en-US" dirty="0" err="1"/>
              <a:t>Dalam</a:t>
            </a:r>
            <a:r>
              <a:rPr lang="en-US" dirty="0"/>
              <a:t> </a:t>
            </a:r>
            <a:r>
              <a:rPr lang="en-US" dirty="0" err="1"/>
              <a:t>Negeri</a:t>
            </a:r>
            <a:r>
              <a:rPr lang="en-US" dirty="0"/>
              <a:t> </a:t>
            </a:r>
            <a:r>
              <a:rPr lang="en-US" dirty="0" err="1"/>
              <a:t>c.q</a:t>
            </a:r>
            <a:r>
              <a:rPr lang="en-US" dirty="0"/>
              <a:t>. </a:t>
            </a:r>
            <a:r>
              <a:rPr lang="en-US" dirty="0" err="1"/>
              <a:t>Sekretariat</a:t>
            </a:r>
            <a:r>
              <a:rPr lang="en-US" dirty="0"/>
              <a:t> </a:t>
            </a:r>
            <a:r>
              <a:rPr lang="en-US" dirty="0" err="1"/>
              <a:t>Jenderal</a:t>
            </a:r>
            <a:r>
              <a:rPr lang="en-US" dirty="0"/>
              <a:t>.</a:t>
            </a:r>
          </a:p>
          <a:p>
            <a:endParaRPr lang="en-US" dirty="0"/>
          </a:p>
        </p:txBody>
      </p:sp>
    </p:spTree>
    <p:extLst>
      <p:ext uri="{BB962C8B-B14F-4D97-AF65-F5344CB8AC3E}">
        <p14:creationId xmlns:p14="http://schemas.microsoft.com/office/powerpoint/2010/main" val="3722260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POKOKS HASIL RAPAT REV PERMENLU 9/2006, </a:t>
            </a:r>
            <a:r>
              <a:rPr lang="en-US" dirty="0" smtClean="0"/>
              <a:t>23 OKT 2018(1)</a:t>
            </a: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endParaRPr lang="en-US" sz="9600" dirty="0"/>
          </a:p>
          <a:p>
            <a:pPr lvl="0"/>
            <a:r>
              <a:rPr lang="en-US" sz="9600" dirty="0" err="1"/>
              <a:t>Berkaitan</a:t>
            </a:r>
            <a:r>
              <a:rPr lang="en-US" sz="9600" dirty="0"/>
              <a:t> </a:t>
            </a:r>
            <a:r>
              <a:rPr lang="en-US" sz="9600" dirty="0" err="1"/>
              <a:t>dengan</a:t>
            </a:r>
            <a:r>
              <a:rPr lang="en-US" sz="9600" dirty="0"/>
              <a:t> </a:t>
            </a:r>
            <a:r>
              <a:rPr lang="en-US" sz="9600" i="1" dirty="0"/>
              <a:t>draft</a:t>
            </a:r>
            <a:r>
              <a:rPr lang="en-US" sz="9600" dirty="0"/>
              <a:t> </a:t>
            </a:r>
            <a:r>
              <a:rPr lang="en-US" sz="9600" dirty="0" err="1"/>
              <a:t>Permenlu</a:t>
            </a:r>
            <a:r>
              <a:rPr lang="en-US" sz="9600" dirty="0"/>
              <a:t>, </a:t>
            </a:r>
            <a:r>
              <a:rPr lang="en-US" sz="9600" dirty="0" err="1" smtClean="0"/>
              <a:t>sepakat</a:t>
            </a:r>
            <a:r>
              <a:rPr lang="en-US" sz="9600" dirty="0" smtClean="0"/>
              <a:t> </a:t>
            </a:r>
            <a:r>
              <a:rPr lang="en-US" sz="9600" dirty="0" err="1" smtClean="0"/>
              <a:t>bahwa</a:t>
            </a:r>
            <a:r>
              <a:rPr lang="en-US" sz="9600" dirty="0" smtClean="0"/>
              <a:t> </a:t>
            </a:r>
            <a:r>
              <a:rPr lang="en-US" sz="9600" dirty="0" err="1"/>
              <a:t>aturan</a:t>
            </a:r>
            <a:r>
              <a:rPr lang="en-US" sz="9600" dirty="0"/>
              <a:t> </a:t>
            </a:r>
            <a:r>
              <a:rPr lang="en-US" sz="9600" dirty="0" err="1"/>
              <a:t>perundang-undangan</a:t>
            </a:r>
            <a:r>
              <a:rPr lang="en-US" sz="9600" dirty="0"/>
              <a:t> yang </a:t>
            </a:r>
            <a:r>
              <a:rPr lang="en-US" sz="9600" dirty="0" err="1"/>
              <a:t>dirujuk</a:t>
            </a:r>
            <a:r>
              <a:rPr lang="en-US" sz="9600" dirty="0"/>
              <a:t> </a:t>
            </a:r>
            <a:r>
              <a:rPr lang="en-US" sz="9600" dirty="0" err="1"/>
              <a:t>pada</a:t>
            </a:r>
            <a:r>
              <a:rPr lang="en-US" sz="9600" dirty="0"/>
              <a:t> </a:t>
            </a:r>
            <a:r>
              <a:rPr lang="en-US" sz="9600" dirty="0" err="1"/>
              <a:t>butir</a:t>
            </a:r>
            <a:r>
              <a:rPr lang="en-US" sz="9600" dirty="0"/>
              <a:t> </a:t>
            </a:r>
            <a:r>
              <a:rPr lang="en-US" sz="9600" dirty="0" err="1"/>
              <a:t>menimbang</a:t>
            </a:r>
            <a:r>
              <a:rPr lang="en-US" sz="9600" dirty="0"/>
              <a:t> </a:t>
            </a:r>
            <a:r>
              <a:rPr lang="en-US" sz="9600" dirty="0" err="1"/>
              <a:t>hanya</a:t>
            </a:r>
            <a:r>
              <a:rPr lang="en-US" sz="9600" dirty="0"/>
              <a:t> </a:t>
            </a:r>
            <a:r>
              <a:rPr lang="en-US" sz="9600" dirty="0" err="1"/>
              <a:t>peraturan</a:t>
            </a:r>
            <a:r>
              <a:rPr lang="en-US" sz="9600" dirty="0"/>
              <a:t> </a:t>
            </a:r>
            <a:r>
              <a:rPr lang="en-US" sz="9600" dirty="0" err="1"/>
              <a:t>perundang-undangan</a:t>
            </a:r>
            <a:r>
              <a:rPr lang="en-US" sz="9600" dirty="0"/>
              <a:t> yang </a:t>
            </a:r>
            <a:r>
              <a:rPr lang="en-US" sz="9600" dirty="0" err="1"/>
              <a:t>terkait</a:t>
            </a:r>
            <a:r>
              <a:rPr lang="en-US" sz="9600" dirty="0"/>
              <a:t> </a:t>
            </a:r>
            <a:r>
              <a:rPr lang="en-US" sz="9600" dirty="0" err="1"/>
              <a:t>dengan</a:t>
            </a:r>
            <a:r>
              <a:rPr lang="en-US" sz="9600" dirty="0"/>
              <a:t> </a:t>
            </a:r>
            <a:r>
              <a:rPr lang="en-US" sz="9600" dirty="0" err="1"/>
              <a:t>hubungan</a:t>
            </a:r>
            <a:r>
              <a:rPr lang="en-US" sz="9600" dirty="0"/>
              <a:t> </a:t>
            </a:r>
            <a:r>
              <a:rPr lang="en-US" sz="9600" dirty="0" err="1"/>
              <a:t>luar</a:t>
            </a:r>
            <a:r>
              <a:rPr lang="en-US" sz="9600" dirty="0"/>
              <a:t> </a:t>
            </a:r>
            <a:r>
              <a:rPr lang="en-US" sz="9600" dirty="0" err="1"/>
              <a:t>negeri</a:t>
            </a:r>
            <a:r>
              <a:rPr lang="en-US" sz="9600" dirty="0"/>
              <a:t>, </a:t>
            </a:r>
            <a:r>
              <a:rPr lang="en-US" sz="9600" dirty="0" err="1"/>
              <a:t>pemerintah</a:t>
            </a:r>
            <a:r>
              <a:rPr lang="en-US" sz="9600" dirty="0"/>
              <a:t> </a:t>
            </a:r>
            <a:r>
              <a:rPr lang="en-US" sz="9600" dirty="0" err="1"/>
              <a:t>daerah</a:t>
            </a:r>
            <a:r>
              <a:rPr lang="en-US" sz="9600" dirty="0"/>
              <a:t>, </a:t>
            </a:r>
            <a:r>
              <a:rPr lang="en-US" sz="9600" dirty="0" err="1"/>
              <a:t>dan</a:t>
            </a:r>
            <a:r>
              <a:rPr lang="en-US" sz="9600" dirty="0"/>
              <a:t> </a:t>
            </a:r>
            <a:r>
              <a:rPr lang="en-US" sz="9600" dirty="0" err="1"/>
              <a:t>kerja</a:t>
            </a:r>
            <a:r>
              <a:rPr lang="en-US" sz="9600" dirty="0"/>
              <a:t> </a:t>
            </a:r>
            <a:r>
              <a:rPr lang="en-US" sz="9600" dirty="0" err="1"/>
              <a:t>sama</a:t>
            </a:r>
            <a:r>
              <a:rPr lang="en-US" sz="9600" dirty="0"/>
              <a:t> </a:t>
            </a:r>
            <a:r>
              <a:rPr lang="en-US" sz="9600" dirty="0" err="1"/>
              <a:t>daerah</a:t>
            </a:r>
            <a:r>
              <a:rPr lang="en-US" sz="9600" dirty="0"/>
              <a:t>. </a:t>
            </a:r>
            <a:r>
              <a:rPr lang="en-US" sz="9600" dirty="0" err="1"/>
              <a:t>Peraturan</a:t>
            </a:r>
            <a:r>
              <a:rPr lang="en-US" sz="9600" dirty="0"/>
              <a:t> </a:t>
            </a:r>
            <a:r>
              <a:rPr lang="en-US" sz="9600" dirty="0" err="1"/>
              <a:t>perundangan</a:t>
            </a:r>
            <a:r>
              <a:rPr lang="en-US" sz="9600" dirty="0"/>
              <a:t> lain yang </a:t>
            </a:r>
            <a:r>
              <a:rPr lang="en-US" sz="9600" dirty="0" err="1"/>
              <a:t>dirujuk</a:t>
            </a:r>
            <a:r>
              <a:rPr lang="en-US" sz="9600" dirty="0"/>
              <a:t> </a:t>
            </a:r>
            <a:r>
              <a:rPr lang="en-US" sz="9600" dirty="0" err="1"/>
              <a:t>pada</a:t>
            </a:r>
            <a:r>
              <a:rPr lang="en-US" sz="9600" dirty="0"/>
              <a:t> </a:t>
            </a:r>
            <a:r>
              <a:rPr lang="en-US" sz="9600" i="1" dirty="0"/>
              <a:t>draft</a:t>
            </a:r>
            <a:r>
              <a:rPr lang="en-US" sz="9600" dirty="0"/>
              <a:t> </a:t>
            </a:r>
            <a:r>
              <a:rPr lang="en-US" sz="9600" dirty="0" err="1"/>
              <a:t>revisi</a:t>
            </a:r>
            <a:r>
              <a:rPr lang="en-US" sz="9600" dirty="0"/>
              <a:t> </a:t>
            </a:r>
            <a:r>
              <a:rPr lang="en-US" sz="9600" dirty="0" err="1"/>
              <a:t>Permenlu</a:t>
            </a:r>
            <a:r>
              <a:rPr lang="en-US" sz="9600" dirty="0"/>
              <a:t> </a:t>
            </a:r>
            <a:r>
              <a:rPr lang="en-US" sz="9600" dirty="0" err="1"/>
              <a:t>cukup</a:t>
            </a:r>
            <a:r>
              <a:rPr lang="en-US" sz="9600" dirty="0"/>
              <a:t> </a:t>
            </a:r>
            <a:r>
              <a:rPr lang="en-US" sz="9600" dirty="0" err="1"/>
              <a:t>dicantumkan</a:t>
            </a:r>
            <a:r>
              <a:rPr lang="en-US" sz="9600" dirty="0"/>
              <a:t> </a:t>
            </a:r>
            <a:r>
              <a:rPr lang="en-US" sz="9600" dirty="0" err="1"/>
              <a:t>pada</a:t>
            </a:r>
            <a:r>
              <a:rPr lang="en-US" sz="9600" dirty="0"/>
              <a:t> </a:t>
            </a:r>
            <a:r>
              <a:rPr lang="en-US" sz="9600" dirty="0" err="1"/>
              <a:t>bagian</a:t>
            </a:r>
            <a:r>
              <a:rPr lang="en-US" sz="9600" dirty="0"/>
              <a:t> </a:t>
            </a:r>
            <a:r>
              <a:rPr lang="en-US" sz="9600" dirty="0" err="1"/>
              <a:t>Pedoman</a:t>
            </a:r>
            <a:r>
              <a:rPr lang="en-US" sz="9600" dirty="0"/>
              <a:t>. </a:t>
            </a:r>
            <a:r>
              <a:rPr lang="en-US" sz="9600" dirty="0" err="1"/>
              <a:t>Selain</a:t>
            </a:r>
            <a:r>
              <a:rPr lang="en-US" sz="9600" dirty="0"/>
              <a:t> </a:t>
            </a:r>
            <a:r>
              <a:rPr lang="en-US" sz="9600" dirty="0" err="1"/>
              <a:t>itu</a:t>
            </a:r>
            <a:r>
              <a:rPr lang="en-US" sz="9600" dirty="0"/>
              <a:t>, </a:t>
            </a:r>
            <a:r>
              <a:rPr lang="en-US" sz="9600" dirty="0" err="1"/>
              <a:t>Rapat</a:t>
            </a:r>
            <a:r>
              <a:rPr lang="en-US" sz="9600" dirty="0"/>
              <a:t> </a:t>
            </a:r>
            <a:r>
              <a:rPr lang="en-US" sz="9600" dirty="0" err="1"/>
              <a:t>juga</a:t>
            </a:r>
            <a:r>
              <a:rPr lang="en-US" sz="9600" dirty="0"/>
              <a:t> </a:t>
            </a:r>
            <a:r>
              <a:rPr lang="en-US" sz="9600" dirty="0" err="1"/>
              <a:t>menyepakati</a:t>
            </a:r>
            <a:r>
              <a:rPr lang="en-US" sz="9600" dirty="0"/>
              <a:t> draft </a:t>
            </a:r>
            <a:r>
              <a:rPr lang="en-US" sz="9600" dirty="0" err="1"/>
              <a:t>Naskah</a:t>
            </a:r>
            <a:r>
              <a:rPr lang="en-US" sz="9600" dirty="0"/>
              <a:t> </a:t>
            </a:r>
            <a:r>
              <a:rPr lang="en-US" sz="9600" dirty="0" err="1"/>
              <a:t>Urgensi</a:t>
            </a:r>
            <a:r>
              <a:rPr lang="en-US" sz="9600" dirty="0"/>
              <a:t>.</a:t>
            </a:r>
          </a:p>
          <a:p>
            <a:pPr marL="0" indent="0">
              <a:buNone/>
            </a:pPr>
            <a:r>
              <a:rPr lang="en-US" sz="9600" dirty="0"/>
              <a:t> </a:t>
            </a:r>
          </a:p>
          <a:p>
            <a:pPr lvl="0"/>
            <a:r>
              <a:rPr lang="en-US" sz="9600" dirty="0" err="1"/>
              <a:t>Draf</a:t>
            </a:r>
            <a:r>
              <a:rPr lang="en-US" sz="9600" dirty="0"/>
              <a:t> </a:t>
            </a:r>
            <a:r>
              <a:rPr lang="en-US" sz="9600" dirty="0" err="1"/>
              <a:t>Permenlu</a:t>
            </a:r>
            <a:r>
              <a:rPr lang="en-US" sz="9600" dirty="0"/>
              <a:t> </a:t>
            </a:r>
            <a:r>
              <a:rPr lang="en-US" sz="9600" dirty="0" err="1"/>
              <a:t>ini</a:t>
            </a:r>
            <a:r>
              <a:rPr lang="en-US" sz="9600" dirty="0"/>
              <a:t> </a:t>
            </a:r>
            <a:r>
              <a:rPr lang="en-US" sz="9600" dirty="0" err="1"/>
              <a:t>merupakan</a:t>
            </a:r>
            <a:r>
              <a:rPr lang="en-US" sz="9600" dirty="0"/>
              <a:t> </a:t>
            </a:r>
            <a:r>
              <a:rPr lang="en-US" sz="9600" dirty="0" err="1"/>
              <a:t>perwujudan</a:t>
            </a:r>
            <a:r>
              <a:rPr lang="en-US" sz="9600" dirty="0"/>
              <a:t> </a:t>
            </a:r>
            <a:r>
              <a:rPr lang="en-US" sz="9600" dirty="0" err="1"/>
              <a:t>dari</a:t>
            </a:r>
            <a:r>
              <a:rPr lang="en-US" sz="9600" dirty="0"/>
              <a:t> </a:t>
            </a:r>
            <a:r>
              <a:rPr lang="en-US" sz="9600" dirty="0" err="1"/>
              <a:t>kewenangan</a:t>
            </a:r>
            <a:r>
              <a:rPr lang="en-US" sz="9600" dirty="0"/>
              <a:t> </a:t>
            </a:r>
            <a:r>
              <a:rPr lang="en-US" sz="9600" dirty="0" err="1"/>
              <a:t>Kemlu</a:t>
            </a:r>
            <a:r>
              <a:rPr lang="en-US" sz="9600" dirty="0"/>
              <a:t> </a:t>
            </a:r>
            <a:r>
              <a:rPr lang="en-US" sz="9600" dirty="0" err="1"/>
              <a:t>sebagai</a:t>
            </a:r>
            <a:r>
              <a:rPr lang="en-US" sz="9600" dirty="0"/>
              <a:t> </a:t>
            </a:r>
            <a:r>
              <a:rPr lang="en-US" sz="9600" dirty="0" err="1"/>
              <a:t>koordinator</a:t>
            </a:r>
            <a:r>
              <a:rPr lang="en-US" sz="9600" dirty="0"/>
              <a:t> </a:t>
            </a:r>
            <a:r>
              <a:rPr lang="en-US" sz="9600" dirty="0" err="1"/>
              <a:t>hubungan</a:t>
            </a:r>
            <a:r>
              <a:rPr lang="en-US" sz="9600" dirty="0"/>
              <a:t> </a:t>
            </a:r>
            <a:r>
              <a:rPr lang="en-US" sz="9600" dirty="0" err="1"/>
              <a:t>luar</a:t>
            </a:r>
            <a:r>
              <a:rPr lang="en-US" sz="9600" dirty="0"/>
              <a:t> </a:t>
            </a:r>
            <a:r>
              <a:rPr lang="en-US" sz="9600" dirty="0" err="1"/>
              <a:t>negeri</a:t>
            </a:r>
            <a:r>
              <a:rPr lang="en-US" sz="9600" dirty="0"/>
              <a:t> yang </a:t>
            </a:r>
            <a:r>
              <a:rPr lang="en-US" sz="9600" dirty="0" err="1"/>
              <a:t>diamanatkan</a:t>
            </a:r>
            <a:r>
              <a:rPr lang="en-US" sz="9600" dirty="0"/>
              <a:t> </a:t>
            </a:r>
            <a:r>
              <a:rPr lang="en-US" sz="9600" dirty="0" err="1"/>
              <a:t>melalui</a:t>
            </a:r>
            <a:r>
              <a:rPr lang="en-US" sz="9600" dirty="0"/>
              <a:t> </a:t>
            </a:r>
            <a:r>
              <a:rPr lang="en-US" sz="9600" dirty="0" err="1"/>
              <a:t>Undang-Undang</a:t>
            </a:r>
            <a:r>
              <a:rPr lang="en-US" sz="9600" dirty="0"/>
              <a:t>. </a:t>
            </a:r>
            <a:r>
              <a:rPr lang="en-US" sz="9600" dirty="0" err="1"/>
              <a:t>Bahasa</a:t>
            </a:r>
            <a:r>
              <a:rPr lang="en-US" sz="9600" dirty="0"/>
              <a:t> yang </a:t>
            </a:r>
            <a:r>
              <a:rPr lang="en-US" sz="9600" dirty="0" err="1"/>
              <a:t>digunakan</a:t>
            </a:r>
            <a:r>
              <a:rPr lang="en-US" sz="9600" dirty="0"/>
              <a:t> </a:t>
            </a:r>
            <a:r>
              <a:rPr lang="en-US" sz="9600" dirty="0" err="1"/>
              <a:t>dalam</a:t>
            </a:r>
            <a:r>
              <a:rPr lang="en-US" sz="9600" dirty="0"/>
              <a:t> draft </a:t>
            </a:r>
            <a:r>
              <a:rPr lang="en-US" sz="9600" dirty="0" err="1"/>
              <a:t>Permenlu</a:t>
            </a:r>
            <a:r>
              <a:rPr lang="en-US" sz="9600" dirty="0"/>
              <a:t> </a:t>
            </a:r>
            <a:r>
              <a:rPr lang="en-US" sz="9600" dirty="0" err="1"/>
              <a:t>disepakati</a:t>
            </a:r>
            <a:r>
              <a:rPr lang="en-US" sz="9600" dirty="0"/>
              <a:t> agar </a:t>
            </a:r>
            <a:r>
              <a:rPr lang="en-US" sz="9600" dirty="0" err="1"/>
              <a:t>lebih</a:t>
            </a:r>
            <a:r>
              <a:rPr lang="en-US" sz="9600" dirty="0"/>
              <a:t> </a:t>
            </a:r>
            <a:r>
              <a:rPr lang="en-US" sz="9600" dirty="0" err="1"/>
              <a:t>operatif</a:t>
            </a:r>
            <a:r>
              <a:rPr lang="en-US" sz="9600" dirty="0"/>
              <a:t>. </a:t>
            </a:r>
          </a:p>
          <a:p>
            <a:pPr marL="0" indent="0">
              <a:buNone/>
            </a:pPr>
            <a:r>
              <a:rPr lang="en-US" sz="9600" dirty="0"/>
              <a:t> </a:t>
            </a:r>
          </a:p>
          <a:p>
            <a:endParaRPr lang="en-US" sz="5500" dirty="0"/>
          </a:p>
          <a:p>
            <a:endParaRPr lang="en-US" dirty="0"/>
          </a:p>
          <a:p>
            <a:pPr marL="0" indent="0">
              <a:buNone/>
            </a:pPr>
            <a:endParaRPr lang="en-US" dirty="0"/>
          </a:p>
        </p:txBody>
      </p:sp>
    </p:spTree>
    <p:extLst>
      <p:ext uri="{BB962C8B-B14F-4D97-AF65-F5344CB8AC3E}">
        <p14:creationId xmlns:p14="http://schemas.microsoft.com/office/powerpoint/2010/main" val="589598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POKOKS HASIL RAPAT REV PERMENLU 9/2006, 23 OKT 2018(2)</a:t>
            </a:r>
            <a:endParaRPr lang="en-US" dirty="0"/>
          </a:p>
        </p:txBody>
      </p:sp>
      <p:sp>
        <p:nvSpPr>
          <p:cNvPr id="3" name="Content Placeholder 2"/>
          <p:cNvSpPr>
            <a:spLocks noGrp="1"/>
          </p:cNvSpPr>
          <p:nvPr>
            <p:ph idx="1"/>
          </p:nvPr>
        </p:nvSpPr>
        <p:spPr>
          <a:xfrm>
            <a:off x="266700" y="1549400"/>
            <a:ext cx="8420100" cy="4779963"/>
          </a:xfrm>
        </p:spPr>
        <p:txBody>
          <a:bodyPr>
            <a:noAutofit/>
          </a:bodyPr>
          <a:lstStyle/>
          <a:p>
            <a:pPr lvl="0"/>
            <a:r>
              <a:rPr lang="en-US" sz="2400" dirty="0" err="1"/>
              <a:t>Terkait</a:t>
            </a:r>
            <a:r>
              <a:rPr lang="en-US" sz="2400" dirty="0"/>
              <a:t> </a:t>
            </a:r>
            <a:r>
              <a:rPr lang="en-US" sz="2400" dirty="0" err="1"/>
              <a:t>dengan</a:t>
            </a:r>
            <a:r>
              <a:rPr lang="en-US" sz="2400" dirty="0"/>
              <a:t> </a:t>
            </a:r>
            <a:r>
              <a:rPr lang="en-US" sz="2400" dirty="0" err="1"/>
              <a:t>penanganan</a:t>
            </a:r>
            <a:r>
              <a:rPr lang="en-US" sz="2400" dirty="0"/>
              <a:t> </a:t>
            </a:r>
            <a:r>
              <a:rPr lang="en-US" sz="2400" dirty="0" err="1"/>
              <a:t>pengungsi</a:t>
            </a:r>
            <a:r>
              <a:rPr lang="en-US" sz="2400" dirty="0"/>
              <a:t>, </a:t>
            </a:r>
            <a:r>
              <a:rPr lang="en-US" sz="2400" dirty="0" err="1" smtClean="0"/>
              <a:t>wakil</a:t>
            </a:r>
            <a:r>
              <a:rPr lang="en-US" sz="2400" dirty="0" smtClean="0"/>
              <a:t> </a:t>
            </a:r>
            <a:r>
              <a:rPr lang="en-US" sz="2400" dirty="0" err="1" smtClean="0"/>
              <a:t>Dit</a:t>
            </a:r>
            <a:r>
              <a:rPr lang="en-US" sz="2400" dirty="0" smtClean="0"/>
              <a:t>. HAM </a:t>
            </a:r>
            <a:r>
              <a:rPr lang="en-US" sz="2400" dirty="0" err="1"/>
              <a:t>dan</a:t>
            </a:r>
            <a:r>
              <a:rPr lang="en-US" sz="2400" dirty="0"/>
              <a:t> </a:t>
            </a:r>
            <a:r>
              <a:rPr lang="en-US" sz="2400" dirty="0" err="1"/>
              <a:t>Kemanusiaan</a:t>
            </a:r>
            <a:r>
              <a:rPr lang="en-US" sz="2400" dirty="0"/>
              <a:t> </a:t>
            </a:r>
            <a:r>
              <a:rPr lang="en-US" sz="2400" dirty="0" err="1"/>
              <a:t>menekankan</a:t>
            </a:r>
            <a:r>
              <a:rPr lang="en-US" sz="2400" dirty="0"/>
              <a:t> </a:t>
            </a:r>
            <a:r>
              <a:rPr lang="en-US" sz="2400" dirty="0" err="1"/>
              <a:t>perlunya</a:t>
            </a:r>
            <a:r>
              <a:rPr lang="en-US" sz="2400" dirty="0"/>
              <a:t> </a:t>
            </a:r>
            <a:r>
              <a:rPr lang="en-US" sz="2400" dirty="0" err="1"/>
              <a:t>ditekankan</a:t>
            </a:r>
            <a:r>
              <a:rPr lang="en-US" sz="2400" dirty="0"/>
              <a:t> </a:t>
            </a:r>
            <a:r>
              <a:rPr lang="en-US" sz="2400" dirty="0" err="1"/>
              <a:t>bahwa</a:t>
            </a:r>
            <a:r>
              <a:rPr lang="en-US" sz="2400" dirty="0"/>
              <a:t> </a:t>
            </a:r>
            <a:r>
              <a:rPr lang="en-US" sz="2400" dirty="0" err="1"/>
              <a:t>praktik</a:t>
            </a:r>
            <a:r>
              <a:rPr lang="en-US" sz="2400" dirty="0"/>
              <a:t> </a:t>
            </a:r>
            <a:r>
              <a:rPr lang="en-US" sz="2400" dirty="0" err="1"/>
              <a:t>penanganan</a:t>
            </a:r>
            <a:r>
              <a:rPr lang="en-US" sz="2400" dirty="0"/>
              <a:t> </a:t>
            </a:r>
            <a:r>
              <a:rPr lang="en-US" sz="2400" dirty="0" err="1"/>
              <a:t>pengungsi</a:t>
            </a:r>
            <a:r>
              <a:rPr lang="en-US" sz="2400" dirty="0"/>
              <a:t> di Indonesia </a:t>
            </a:r>
            <a:r>
              <a:rPr lang="en-US" sz="2400" dirty="0" err="1"/>
              <a:t>dilakukan</a:t>
            </a:r>
            <a:r>
              <a:rPr lang="en-US" sz="2400" dirty="0"/>
              <a:t> </a:t>
            </a:r>
            <a:r>
              <a:rPr lang="en-US" sz="2400" dirty="0" err="1"/>
              <a:t>atas</a:t>
            </a:r>
            <a:r>
              <a:rPr lang="en-US" sz="2400" dirty="0"/>
              <a:t> </a:t>
            </a:r>
            <a:r>
              <a:rPr lang="en-US" sz="2400" dirty="0" err="1"/>
              <a:t>dasar</a:t>
            </a:r>
            <a:r>
              <a:rPr lang="en-US" sz="2400" dirty="0"/>
              <a:t> </a:t>
            </a:r>
            <a:r>
              <a:rPr lang="en-US" sz="2400" dirty="0" err="1"/>
              <a:t>kerja</a:t>
            </a:r>
            <a:r>
              <a:rPr lang="en-US" sz="2400" dirty="0"/>
              <a:t> </a:t>
            </a:r>
            <a:r>
              <a:rPr lang="en-US" sz="2400" dirty="0" err="1"/>
              <a:t>sama</a:t>
            </a:r>
            <a:r>
              <a:rPr lang="en-US" sz="2400" dirty="0"/>
              <a:t> </a:t>
            </a:r>
            <a:r>
              <a:rPr lang="en-US" sz="2400" dirty="0" err="1"/>
              <a:t>antara</a:t>
            </a:r>
            <a:r>
              <a:rPr lang="en-US" sz="2400" dirty="0"/>
              <a:t> </a:t>
            </a:r>
            <a:r>
              <a:rPr lang="en-US" sz="2400" dirty="0" err="1"/>
              <a:t>Pemerintah</a:t>
            </a:r>
            <a:r>
              <a:rPr lang="en-US" sz="2400" dirty="0"/>
              <a:t> </a:t>
            </a:r>
            <a:r>
              <a:rPr lang="en-US" sz="2400" dirty="0" err="1"/>
              <a:t>Pusat</a:t>
            </a:r>
            <a:r>
              <a:rPr lang="en-US" sz="2400" dirty="0"/>
              <a:t> </a:t>
            </a:r>
            <a:r>
              <a:rPr lang="en-US" sz="2400" dirty="0" err="1"/>
              <a:t>dan</a:t>
            </a:r>
            <a:r>
              <a:rPr lang="en-US" sz="2400" dirty="0"/>
              <a:t> PBB </a:t>
            </a:r>
            <a:r>
              <a:rPr lang="en-US" sz="2400" dirty="0" err="1"/>
              <a:t>melalui</a:t>
            </a:r>
            <a:r>
              <a:rPr lang="en-US" sz="2400" dirty="0"/>
              <a:t> </a:t>
            </a:r>
            <a:r>
              <a:rPr lang="en-US" sz="2400" dirty="0" err="1"/>
              <a:t>Komisariat</a:t>
            </a:r>
            <a:r>
              <a:rPr lang="en-US" sz="2400" dirty="0"/>
              <a:t> </a:t>
            </a:r>
            <a:r>
              <a:rPr lang="en-US" sz="2400" dirty="0" err="1"/>
              <a:t>Tinggi</a:t>
            </a:r>
            <a:r>
              <a:rPr lang="en-US" sz="2400" dirty="0"/>
              <a:t> </a:t>
            </a:r>
            <a:r>
              <a:rPr lang="en-US" sz="2400" dirty="0" err="1"/>
              <a:t>Urusan</a:t>
            </a:r>
            <a:r>
              <a:rPr lang="en-US" sz="2400" dirty="0"/>
              <a:t> </a:t>
            </a:r>
            <a:r>
              <a:rPr lang="en-US" sz="2400" dirty="0" err="1"/>
              <a:t>Pengungsi</a:t>
            </a:r>
            <a:r>
              <a:rPr lang="en-US" sz="2400" dirty="0"/>
              <a:t> di Indonesia </a:t>
            </a:r>
            <a:r>
              <a:rPr lang="en-US" sz="2400" dirty="0" err="1"/>
              <a:t>dan</a:t>
            </a:r>
            <a:r>
              <a:rPr lang="en-US" sz="2400" dirty="0"/>
              <a:t>/</a:t>
            </a:r>
            <a:r>
              <a:rPr lang="en-US" sz="2400" dirty="0" err="1"/>
              <a:t>atau</a:t>
            </a:r>
            <a:r>
              <a:rPr lang="en-US" sz="2400" dirty="0"/>
              <a:t> </a:t>
            </a:r>
            <a:r>
              <a:rPr lang="en-US" sz="2400" dirty="0" err="1"/>
              <a:t>organisasi</a:t>
            </a:r>
            <a:r>
              <a:rPr lang="en-US" sz="2400" dirty="0"/>
              <a:t> </a:t>
            </a:r>
            <a:r>
              <a:rPr lang="en-US" sz="2400" dirty="0" err="1"/>
              <a:t>internasional</a:t>
            </a:r>
            <a:r>
              <a:rPr lang="en-US" sz="2400" dirty="0"/>
              <a:t> yang </a:t>
            </a:r>
            <a:r>
              <a:rPr lang="en-US" sz="2400" dirty="0" err="1"/>
              <a:t>menangani</a:t>
            </a:r>
            <a:r>
              <a:rPr lang="en-US" sz="2400" dirty="0"/>
              <a:t> </a:t>
            </a:r>
            <a:r>
              <a:rPr lang="en-US" sz="2400" dirty="0" err="1"/>
              <a:t>urusan</a:t>
            </a:r>
            <a:r>
              <a:rPr lang="en-US" sz="2400" dirty="0"/>
              <a:t> </a:t>
            </a:r>
            <a:r>
              <a:rPr lang="en-US" sz="2400" dirty="0" err="1"/>
              <a:t>migrasi</a:t>
            </a:r>
            <a:r>
              <a:rPr lang="en-US" sz="2400" dirty="0"/>
              <a:t> </a:t>
            </a:r>
            <a:r>
              <a:rPr lang="en-US" sz="2400" dirty="0" err="1"/>
              <a:t>atau</a:t>
            </a:r>
            <a:r>
              <a:rPr lang="en-US" sz="2400" dirty="0"/>
              <a:t> </a:t>
            </a:r>
            <a:r>
              <a:rPr lang="en-US" sz="2400" dirty="0" err="1"/>
              <a:t>kemanusiaan</a:t>
            </a:r>
            <a:r>
              <a:rPr lang="en-US" sz="2400" dirty="0"/>
              <a:t> yang </a:t>
            </a:r>
            <a:r>
              <a:rPr lang="en-US" sz="2400" dirty="0" err="1"/>
              <a:t>memiliki</a:t>
            </a:r>
            <a:r>
              <a:rPr lang="en-US" sz="2400" dirty="0"/>
              <a:t> </a:t>
            </a:r>
            <a:r>
              <a:rPr lang="en-US" sz="2400" dirty="0" err="1"/>
              <a:t>perjanjian</a:t>
            </a:r>
            <a:r>
              <a:rPr lang="en-US" sz="2400" dirty="0"/>
              <a:t> </a:t>
            </a:r>
            <a:r>
              <a:rPr lang="en-US" sz="2400" dirty="0" err="1"/>
              <a:t>dengan</a:t>
            </a:r>
            <a:r>
              <a:rPr lang="en-US" sz="2400" dirty="0"/>
              <a:t> </a:t>
            </a:r>
            <a:r>
              <a:rPr lang="en-US" sz="2400" dirty="0" err="1"/>
              <a:t>Pemerintah</a:t>
            </a:r>
            <a:r>
              <a:rPr lang="en-US" sz="2400" dirty="0"/>
              <a:t> </a:t>
            </a:r>
            <a:r>
              <a:rPr lang="en-US" sz="2400" dirty="0" err="1"/>
              <a:t>Pusat</a:t>
            </a:r>
            <a:r>
              <a:rPr lang="en-US" sz="2400" dirty="0" smtClean="0"/>
              <a:t>.</a:t>
            </a:r>
            <a:endParaRPr lang="en-US" sz="2400" dirty="0"/>
          </a:p>
          <a:p>
            <a:pPr lvl="0"/>
            <a:r>
              <a:rPr lang="en-US" sz="2400" dirty="0" err="1"/>
              <a:t>Berkaitan</a:t>
            </a:r>
            <a:r>
              <a:rPr lang="en-US" sz="2400" dirty="0"/>
              <a:t> </a:t>
            </a:r>
            <a:r>
              <a:rPr lang="en-US" sz="2400" dirty="0" err="1"/>
              <a:t>dengan</a:t>
            </a:r>
            <a:r>
              <a:rPr lang="en-US" sz="2400" dirty="0"/>
              <a:t> </a:t>
            </a:r>
            <a:r>
              <a:rPr lang="en-US" sz="2400" dirty="0" err="1"/>
              <a:t>aturan</a:t>
            </a:r>
            <a:r>
              <a:rPr lang="en-US" sz="2400" dirty="0"/>
              <a:t> </a:t>
            </a:r>
            <a:r>
              <a:rPr lang="en-US" sz="2400" dirty="0" err="1"/>
              <a:t>mengenai</a:t>
            </a:r>
            <a:r>
              <a:rPr lang="en-US" sz="2400" dirty="0"/>
              <a:t> </a:t>
            </a:r>
            <a:r>
              <a:rPr lang="en-US" sz="2400" dirty="0" err="1"/>
              <a:t>penerbitan</a:t>
            </a:r>
            <a:r>
              <a:rPr lang="en-US" sz="2400" dirty="0"/>
              <a:t> </a:t>
            </a:r>
            <a:r>
              <a:rPr lang="en-US" sz="2400" dirty="0" err="1"/>
              <a:t>paspor</a:t>
            </a:r>
            <a:r>
              <a:rPr lang="en-US" sz="2400" dirty="0"/>
              <a:t>, </a:t>
            </a:r>
            <a:r>
              <a:rPr lang="en-US" sz="2400" dirty="0" err="1"/>
              <a:t>rapat</a:t>
            </a:r>
            <a:r>
              <a:rPr lang="en-US" sz="2400" dirty="0"/>
              <a:t> </a:t>
            </a:r>
            <a:r>
              <a:rPr lang="en-US" sz="2400" dirty="0" err="1"/>
              <a:t>menyepakati</a:t>
            </a:r>
            <a:r>
              <a:rPr lang="en-US" sz="2400" dirty="0"/>
              <a:t> </a:t>
            </a:r>
            <a:r>
              <a:rPr lang="en-US" sz="2400" dirty="0" err="1"/>
              <a:t>perlunya</a:t>
            </a:r>
            <a:r>
              <a:rPr lang="en-US" sz="2400" dirty="0"/>
              <a:t> </a:t>
            </a:r>
            <a:r>
              <a:rPr lang="en-US" sz="2400" dirty="0" err="1"/>
              <a:t>pemisahan</a:t>
            </a:r>
            <a:r>
              <a:rPr lang="en-US" sz="2400" dirty="0"/>
              <a:t> </a:t>
            </a:r>
            <a:r>
              <a:rPr lang="en-US" sz="2400" dirty="0" err="1"/>
              <a:t>antara</a:t>
            </a:r>
            <a:r>
              <a:rPr lang="en-US" sz="2400" dirty="0"/>
              <a:t> </a:t>
            </a:r>
            <a:r>
              <a:rPr lang="en-US" sz="2400" dirty="0" err="1"/>
              <a:t>persyaratan</a:t>
            </a:r>
            <a:r>
              <a:rPr lang="en-US" sz="2400" dirty="0"/>
              <a:t> </a:t>
            </a:r>
            <a:r>
              <a:rPr lang="en-US" sz="2400" dirty="0" err="1"/>
              <a:t>pengajuan</a:t>
            </a:r>
            <a:r>
              <a:rPr lang="en-US" sz="2400" dirty="0"/>
              <a:t> </a:t>
            </a:r>
            <a:r>
              <a:rPr lang="en-US" sz="2400" dirty="0" err="1"/>
              <a:t>paspor</a:t>
            </a:r>
            <a:r>
              <a:rPr lang="en-US" sz="2400" dirty="0"/>
              <a:t> </a:t>
            </a:r>
            <a:r>
              <a:rPr lang="en-US" sz="2400" dirty="0" err="1"/>
              <a:t>bagi</a:t>
            </a:r>
            <a:r>
              <a:rPr lang="en-US" sz="2400" dirty="0"/>
              <a:t> </a:t>
            </a:r>
            <a:r>
              <a:rPr lang="en-US" sz="2400" dirty="0" err="1"/>
              <a:t>pejabat</a:t>
            </a:r>
            <a:r>
              <a:rPr lang="en-US" sz="2400" dirty="0"/>
              <a:t>/</a:t>
            </a:r>
            <a:r>
              <a:rPr lang="en-US" sz="2400" dirty="0" err="1"/>
              <a:t>staf</a:t>
            </a:r>
            <a:r>
              <a:rPr lang="en-US" sz="2400" dirty="0"/>
              <a:t> </a:t>
            </a:r>
            <a:r>
              <a:rPr lang="en-US" sz="2400" dirty="0" err="1" smtClean="0"/>
              <a:t>Pemda</a:t>
            </a:r>
            <a:r>
              <a:rPr lang="en-US" sz="2400" dirty="0" smtClean="0"/>
              <a:t> </a:t>
            </a:r>
            <a:r>
              <a:rPr lang="en-US" sz="2400" dirty="0" err="1"/>
              <a:t>dan</a:t>
            </a:r>
            <a:r>
              <a:rPr lang="en-US" sz="2400" dirty="0"/>
              <a:t> </a:t>
            </a:r>
            <a:r>
              <a:rPr lang="en-US" sz="2400" dirty="0" err="1"/>
              <a:t>persyaratan</a:t>
            </a:r>
            <a:r>
              <a:rPr lang="en-US" sz="2400" dirty="0"/>
              <a:t> </a:t>
            </a:r>
            <a:r>
              <a:rPr lang="en-US" sz="2400" dirty="0" err="1"/>
              <a:t>bagi</a:t>
            </a:r>
            <a:r>
              <a:rPr lang="en-US" sz="2400" dirty="0"/>
              <a:t> </a:t>
            </a:r>
            <a:r>
              <a:rPr lang="en-US" sz="2400" dirty="0" err="1"/>
              <a:t>anggota</a:t>
            </a:r>
            <a:r>
              <a:rPr lang="en-US" sz="2400" dirty="0"/>
              <a:t> TNI </a:t>
            </a:r>
            <a:r>
              <a:rPr lang="en-US" sz="2400" dirty="0" err="1"/>
              <a:t>dan</a:t>
            </a:r>
            <a:r>
              <a:rPr lang="en-US" sz="2400" dirty="0"/>
              <a:t> </a:t>
            </a:r>
            <a:r>
              <a:rPr lang="en-US" sz="2400" dirty="0" err="1"/>
              <a:t>Polri</a:t>
            </a:r>
            <a:r>
              <a:rPr lang="en-US" sz="2400" dirty="0"/>
              <a:t> yang </a:t>
            </a:r>
            <a:r>
              <a:rPr lang="en-US" sz="2400" dirty="0" err="1"/>
              <a:t>diperbantukan</a:t>
            </a:r>
            <a:r>
              <a:rPr lang="en-US" sz="2400" dirty="0"/>
              <a:t> di </a:t>
            </a:r>
            <a:r>
              <a:rPr lang="en-US" sz="2400" dirty="0" err="1" smtClean="0"/>
              <a:t>Pemda</a:t>
            </a:r>
            <a:r>
              <a:rPr lang="en-US" sz="2400" dirty="0" smtClean="0"/>
              <a:t>.</a:t>
            </a:r>
            <a:endParaRPr lang="en-US" sz="2400" dirty="0"/>
          </a:p>
          <a:p>
            <a:pPr marL="0" indent="0">
              <a:buNone/>
            </a:pPr>
            <a:r>
              <a:rPr lang="en-US" sz="2400" dirty="0"/>
              <a:t> </a:t>
            </a:r>
          </a:p>
        </p:txBody>
      </p:sp>
    </p:spTree>
    <p:extLst>
      <p:ext uri="{BB962C8B-B14F-4D97-AF65-F5344CB8AC3E}">
        <p14:creationId xmlns:p14="http://schemas.microsoft.com/office/powerpoint/2010/main" val="3097830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POKOKS HASIL RAPAT REV PERMENLU 9/2006, 23 OKT 2018</a:t>
            </a:r>
            <a:r>
              <a:rPr lang="en-US" dirty="0" smtClean="0"/>
              <a:t>(3)</a:t>
            </a:r>
            <a:endParaRPr lang="en-US" dirty="0"/>
          </a:p>
        </p:txBody>
      </p:sp>
      <p:sp>
        <p:nvSpPr>
          <p:cNvPr id="3" name="Content Placeholder 2"/>
          <p:cNvSpPr>
            <a:spLocks noGrp="1"/>
          </p:cNvSpPr>
          <p:nvPr>
            <p:ph idx="1"/>
          </p:nvPr>
        </p:nvSpPr>
        <p:spPr/>
        <p:txBody>
          <a:bodyPr>
            <a:normAutofit fontScale="92500" lnSpcReduction="20000"/>
          </a:bodyPr>
          <a:lstStyle/>
          <a:p>
            <a:pPr lvl="0"/>
            <a:r>
              <a:rPr lang="en-US" sz="2800" dirty="0" err="1" smtClean="0"/>
              <a:t>Dit</a:t>
            </a:r>
            <a:r>
              <a:rPr lang="en-US" sz="2800" dirty="0" smtClean="0"/>
              <a:t>. </a:t>
            </a:r>
            <a:r>
              <a:rPr lang="en-US" sz="2800" dirty="0" err="1" smtClean="0"/>
              <a:t>Perlindungan</a:t>
            </a:r>
            <a:r>
              <a:rPr lang="en-US" sz="2800" dirty="0" smtClean="0"/>
              <a:t> </a:t>
            </a:r>
            <a:r>
              <a:rPr lang="en-US" sz="2800" dirty="0"/>
              <a:t>WNI </a:t>
            </a:r>
            <a:r>
              <a:rPr lang="en-US" sz="2800" dirty="0" err="1"/>
              <a:t>dan</a:t>
            </a:r>
            <a:r>
              <a:rPr lang="en-US" sz="2800" dirty="0"/>
              <a:t> BHI </a:t>
            </a:r>
            <a:r>
              <a:rPr lang="en-US" sz="2800" dirty="0" err="1"/>
              <a:t>akan</a:t>
            </a:r>
            <a:r>
              <a:rPr lang="en-US" sz="2800" dirty="0"/>
              <a:t> </a:t>
            </a:r>
            <a:r>
              <a:rPr lang="en-US" sz="2800" dirty="0" err="1"/>
              <a:t>memberikan</a:t>
            </a:r>
            <a:r>
              <a:rPr lang="en-US" sz="2800" dirty="0"/>
              <a:t> </a:t>
            </a:r>
            <a:r>
              <a:rPr lang="en-US" sz="2800" dirty="0" err="1"/>
              <a:t>masukan</a:t>
            </a:r>
            <a:r>
              <a:rPr lang="en-US" sz="2800" dirty="0"/>
              <a:t> </a:t>
            </a:r>
            <a:r>
              <a:rPr lang="en-US" sz="2800" dirty="0" err="1"/>
              <a:t>terkait</a:t>
            </a:r>
            <a:r>
              <a:rPr lang="en-US" sz="2800" dirty="0"/>
              <a:t> </a:t>
            </a:r>
            <a:r>
              <a:rPr lang="en-US" sz="2800" dirty="0" err="1"/>
              <a:t>pelindungan</a:t>
            </a:r>
            <a:r>
              <a:rPr lang="en-US" sz="2800" dirty="0"/>
              <a:t> WNI di </a:t>
            </a:r>
            <a:r>
              <a:rPr lang="en-US" sz="2800" dirty="0" err="1"/>
              <a:t>luar</a:t>
            </a:r>
            <a:r>
              <a:rPr lang="en-US" sz="2800" dirty="0"/>
              <a:t> </a:t>
            </a:r>
            <a:r>
              <a:rPr lang="en-US" sz="2800" dirty="0" err="1"/>
              <a:t>negeri</a:t>
            </a:r>
            <a:r>
              <a:rPr lang="en-US" sz="2800" dirty="0"/>
              <a:t> yang </a:t>
            </a:r>
            <a:r>
              <a:rPr lang="en-US" sz="2800" dirty="0" err="1"/>
              <a:t>menekankan</a:t>
            </a:r>
            <a:r>
              <a:rPr lang="en-US" sz="2800" dirty="0"/>
              <a:t> </a:t>
            </a:r>
            <a:r>
              <a:rPr lang="en-US" sz="2800" dirty="0" err="1"/>
              <a:t>pada</a:t>
            </a:r>
            <a:r>
              <a:rPr lang="en-US" sz="2800" dirty="0"/>
              <a:t> </a:t>
            </a:r>
            <a:r>
              <a:rPr lang="en-US" sz="2800" dirty="0" err="1"/>
              <a:t>peran</a:t>
            </a:r>
            <a:r>
              <a:rPr lang="en-US" sz="2800" dirty="0"/>
              <a:t> </a:t>
            </a:r>
            <a:r>
              <a:rPr lang="en-US" sz="2800" dirty="0" err="1" smtClean="0"/>
              <a:t>Pemda</a:t>
            </a:r>
            <a:r>
              <a:rPr lang="en-US" sz="2800" dirty="0" smtClean="0"/>
              <a:t> </a:t>
            </a:r>
            <a:r>
              <a:rPr lang="en-US" sz="2800" dirty="0" err="1"/>
              <a:t>dalam</a:t>
            </a:r>
            <a:r>
              <a:rPr lang="en-US" sz="2800" dirty="0"/>
              <a:t> </a:t>
            </a:r>
            <a:r>
              <a:rPr lang="en-US" sz="2800" dirty="0" err="1" smtClean="0"/>
              <a:t>rangka</a:t>
            </a:r>
            <a:r>
              <a:rPr lang="en-US" sz="2800" dirty="0" smtClean="0"/>
              <a:t> </a:t>
            </a:r>
            <a:r>
              <a:rPr lang="en-US" sz="2800" dirty="0" err="1" smtClean="0"/>
              <a:t>mendukung</a:t>
            </a:r>
            <a:r>
              <a:rPr lang="en-US" sz="2800" dirty="0" smtClean="0"/>
              <a:t> </a:t>
            </a:r>
            <a:r>
              <a:rPr lang="en-US" sz="2800" dirty="0" err="1"/>
              <a:t>upaya</a:t>
            </a:r>
            <a:r>
              <a:rPr lang="en-US" sz="2800" dirty="0"/>
              <a:t> yang </a:t>
            </a:r>
            <a:r>
              <a:rPr lang="en-US" sz="2800" dirty="0" err="1"/>
              <a:t>dilakukan</a:t>
            </a:r>
            <a:r>
              <a:rPr lang="en-US" sz="2800" dirty="0"/>
              <a:t> </a:t>
            </a:r>
            <a:r>
              <a:rPr lang="en-US" sz="2800" dirty="0" err="1"/>
              <a:t>Pemerintah</a:t>
            </a:r>
            <a:r>
              <a:rPr lang="en-US" sz="2800" dirty="0"/>
              <a:t> </a:t>
            </a:r>
            <a:r>
              <a:rPr lang="en-US" sz="2800" dirty="0" err="1"/>
              <a:t>Pusat</a:t>
            </a:r>
            <a:r>
              <a:rPr lang="en-US" sz="2800" dirty="0"/>
              <a:t>. </a:t>
            </a:r>
          </a:p>
          <a:p>
            <a:pPr marL="0" indent="0">
              <a:buNone/>
            </a:pPr>
            <a:r>
              <a:rPr lang="en-US" sz="2800" dirty="0"/>
              <a:t> </a:t>
            </a:r>
          </a:p>
          <a:p>
            <a:pPr lvl="0"/>
            <a:r>
              <a:rPr lang="en-US" sz="2800" dirty="0" smtClean="0"/>
              <a:t>Hal</a:t>
            </a:r>
            <a:r>
              <a:rPr lang="en-US" sz="2800" dirty="0"/>
              <a:t>-</a:t>
            </a:r>
            <a:r>
              <a:rPr lang="en-US" sz="2800" dirty="0" err="1"/>
              <a:t>hal</a:t>
            </a:r>
            <a:r>
              <a:rPr lang="en-US" sz="2800" dirty="0"/>
              <a:t> yang </a:t>
            </a:r>
            <a:r>
              <a:rPr lang="en-US" sz="2800" dirty="0" err="1"/>
              <a:t>masih</a:t>
            </a:r>
            <a:r>
              <a:rPr lang="en-US" sz="2800" dirty="0"/>
              <a:t> </a:t>
            </a:r>
            <a:r>
              <a:rPr lang="en-US" sz="2800" dirty="0" err="1"/>
              <a:t>memerlukan</a:t>
            </a:r>
            <a:r>
              <a:rPr lang="en-US" sz="2800" dirty="0"/>
              <a:t> </a:t>
            </a:r>
            <a:r>
              <a:rPr lang="en-US" sz="2800" dirty="0" err="1"/>
              <a:t>tanggapan</a:t>
            </a:r>
            <a:r>
              <a:rPr lang="en-US" sz="2800" dirty="0"/>
              <a:t> </a:t>
            </a:r>
            <a:r>
              <a:rPr lang="en-US" sz="2800" dirty="0" err="1"/>
              <a:t>dari</a:t>
            </a:r>
            <a:r>
              <a:rPr lang="en-US" sz="2800" dirty="0"/>
              <a:t> unit </a:t>
            </a:r>
            <a:r>
              <a:rPr lang="en-US" sz="2800" dirty="0" err="1"/>
              <a:t>terkait</a:t>
            </a:r>
            <a:r>
              <a:rPr lang="en-US" sz="2800" dirty="0"/>
              <a:t> </a:t>
            </a:r>
            <a:r>
              <a:rPr lang="en-US" sz="2800" dirty="0" err="1"/>
              <a:t>antara</a:t>
            </a:r>
            <a:r>
              <a:rPr lang="en-US" sz="2800" dirty="0"/>
              <a:t> lain: (</a:t>
            </a:r>
            <a:r>
              <a:rPr lang="en-US" sz="2800" dirty="0" err="1"/>
              <a:t>i</a:t>
            </a:r>
            <a:r>
              <a:rPr lang="en-US" sz="2800" dirty="0"/>
              <a:t>) </a:t>
            </a:r>
            <a:r>
              <a:rPr lang="en-US" sz="2800" dirty="0" err="1"/>
              <a:t>mekanisme</a:t>
            </a:r>
            <a:r>
              <a:rPr lang="en-US" sz="2800" dirty="0"/>
              <a:t> </a:t>
            </a:r>
            <a:r>
              <a:rPr lang="en-US" sz="2800" dirty="0" err="1"/>
              <a:t>koordinasi</a:t>
            </a:r>
            <a:r>
              <a:rPr lang="en-US" sz="2800" dirty="0"/>
              <a:t> </a:t>
            </a:r>
            <a:r>
              <a:rPr lang="en-US" sz="2800" dirty="0" err="1"/>
              <a:t>kerja</a:t>
            </a:r>
            <a:r>
              <a:rPr lang="en-US" sz="2800" dirty="0"/>
              <a:t> </a:t>
            </a:r>
            <a:r>
              <a:rPr lang="en-US" sz="2800" dirty="0" err="1"/>
              <a:t>sama</a:t>
            </a:r>
            <a:r>
              <a:rPr lang="en-US" sz="2800" dirty="0"/>
              <a:t> </a:t>
            </a:r>
            <a:r>
              <a:rPr lang="en-US" sz="2800" dirty="0" err="1"/>
              <a:t>ekonomi</a:t>
            </a:r>
            <a:r>
              <a:rPr lang="en-US" sz="2800" dirty="0"/>
              <a:t> sub regional; (ii) </a:t>
            </a:r>
            <a:r>
              <a:rPr lang="en-US" sz="2800" dirty="0" err="1"/>
              <a:t>mekanisme</a:t>
            </a:r>
            <a:r>
              <a:rPr lang="en-US" sz="2800" dirty="0"/>
              <a:t> </a:t>
            </a:r>
            <a:r>
              <a:rPr lang="en-US" sz="2800" dirty="0" err="1"/>
              <a:t>kerja</a:t>
            </a:r>
            <a:r>
              <a:rPr lang="en-US" sz="2800" dirty="0"/>
              <a:t> </a:t>
            </a:r>
            <a:r>
              <a:rPr lang="en-US" sz="2800" dirty="0" err="1"/>
              <a:t>sama</a:t>
            </a:r>
            <a:r>
              <a:rPr lang="en-US" sz="2800" dirty="0"/>
              <a:t> </a:t>
            </a:r>
            <a:r>
              <a:rPr lang="en-US" sz="2800" dirty="0" err="1"/>
              <a:t>dengan</a:t>
            </a:r>
            <a:r>
              <a:rPr lang="en-US" sz="2800" dirty="0"/>
              <a:t> </a:t>
            </a:r>
            <a:r>
              <a:rPr lang="en-US" sz="2800" dirty="0" err="1"/>
              <a:t>Ormas</a:t>
            </a:r>
            <a:r>
              <a:rPr lang="en-US" sz="2800" dirty="0"/>
              <a:t> </a:t>
            </a:r>
            <a:r>
              <a:rPr lang="en-US" sz="2800" dirty="0" err="1"/>
              <a:t>Asing</a:t>
            </a:r>
            <a:r>
              <a:rPr lang="en-US" sz="2800" dirty="0"/>
              <a:t>; (iii) </a:t>
            </a:r>
            <a:r>
              <a:rPr lang="en-US" sz="2800" dirty="0" err="1"/>
              <a:t>perjalanan</a:t>
            </a:r>
            <a:r>
              <a:rPr lang="en-US" sz="2800" dirty="0"/>
              <a:t> </a:t>
            </a:r>
            <a:r>
              <a:rPr lang="en-US" sz="2800" dirty="0" err="1"/>
              <a:t>dinas</a:t>
            </a:r>
            <a:r>
              <a:rPr lang="en-US" sz="2800" dirty="0"/>
              <a:t> </a:t>
            </a:r>
            <a:r>
              <a:rPr lang="en-US" sz="2800" dirty="0" err="1"/>
              <a:t>resmi</a:t>
            </a:r>
            <a:r>
              <a:rPr lang="en-US" sz="2800" dirty="0"/>
              <a:t> </a:t>
            </a:r>
            <a:r>
              <a:rPr lang="en-US" sz="2800" dirty="0" err="1"/>
              <a:t>pejabat</a:t>
            </a:r>
            <a:r>
              <a:rPr lang="en-US" sz="2800" dirty="0"/>
              <a:t> </a:t>
            </a:r>
            <a:r>
              <a:rPr lang="en-US" sz="2800" dirty="0" err="1"/>
              <a:t>daerah</a:t>
            </a:r>
            <a:r>
              <a:rPr lang="en-US" sz="2800" dirty="0"/>
              <a:t> </a:t>
            </a:r>
            <a:r>
              <a:rPr lang="en-US" sz="2800" dirty="0" err="1"/>
              <a:t>ke</a:t>
            </a:r>
            <a:r>
              <a:rPr lang="en-US" sz="2800" dirty="0"/>
              <a:t> </a:t>
            </a:r>
            <a:r>
              <a:rPr lang="en-US" sz="2800" dirty="0" err="1"/>
              <a:t>luar</a:t>
            </a:r>
            <a:r>
              <a:rPr lang="en-US" sz="2800" dirty="0"/>
              <a:t> </a:t>
            </a:r>
            <a:r>
              <a:rPr lang="en-US" sz="2800" dirty="0" err="1"/>
              <a:t>negeri</a:t>
            </a:r>
            <a:r>
              <a:rPr lang="en-US" sz="2800" dirty="0"/>
              <a:t>; (iv) </a:t>
            </a:r>
            <a:r>
              <a:rPr lang="en-US" sz="2800" dirty="0" err="1"/>
              <a:t>prosedur</a:t>
            </a:r>
            <a:r>
              <a:rPr lang="en-US" sz="2800" dirty="0"/>
              <a:t>/</a:t>
            </a:r>
            <a:r>
              <a:rPr lang="en-US" sz="2800" dirty="0" err="1"/>
              <a:t>tahapan</a:t>
            </a:r>
            <a:r>
              <a:rPr lang="en-US" sz="2800" dirty="0"/>
              <a:t> </a:t>
            </a:r>
            <a:r>
              <a:rPr lang="en-US" sz="2800" dirty="0" err="1"/>
              <a:t>pendirian</a:t>
            </a:r>
            <a:r>
              <a:rPr lang="en-US" sz="2800" dirty="0"/>
              <a:t> </a:t>
            </a:r>
            <a:r>
              <a:rPr lang="en-US" sz="2800" dirty="0" err="1"/>
              <a:t>perhimpunan</a:t>
            </a:r>
            <a:r>
              <a:rPr lang="en-US" sz="2800" dirty="0"/>
              <a:t> </a:t>
            </a:r>
            <a:r>
              <a:rPr lang="en-US" sz="2800" dirty="0" err="1"/>
              <a:t>persahabatan</a:t>
            </a:r>
            <a:r>
              <a:rPr lang="en-US" sz="2800" dirty="0"/>
              <a:t>; </a:t>
            </a:r>
            <a:r>
              <a:rPr lang="en-US" sz="2800" dirty="0" err="1"/>
              <a:t>dan</a:t>
            </a:r>
            <a:r>
              <a:rPr lang="en-US" sz="2800" dirty="0"/>
              <a:t> (v) </a:t>
            </a:r>
            <a:r>
              <a:rPr lang="en-US" sz="2800" dirty="0" err="1"/>
              <a:t>layanan</a:t>
            </a:r>
            <a:r>
              <a:rPr lang="en-US" sz="2800" dirty="0"/>
              <a:t> </a:t>
            </a:r>
            <a:r>
              <a:rPr lang="en-US" sz="2800" dirty="0" err="1"/>
              <a:t>keprotokolan</a:t>
            </a:r>
            <a:r>
              <a:rPr lang="en-US" sz="2800" dirty="0"/>
              <a:t>. </a:t>
            </a:r>
          </a:p>
          <a:p>
            <a:endParaRPr lang="en-US" dirty="0"/>
          </a:p>
        </p:txBody>
      </p:sp>
    </p:spTree>
    <p:extLst>
      <p:ext uri="{BB962C8B-B14F-4D97-AF65-F5344CB8AC3E}">
        <p14:creationId xmlns:p14="http://schemas.microsoft.com/office/powerpoint/2010/main" val="2279959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DASAR HUKUM</a:t>
            </a:r>
            <a:endParaRPr lang="en-US" dirty="0"/>
          </a:p>
        </p:txBody>
      </p:sp>
      <p:sp>
        <p:nvSpPr>
          <p:cNvPr id="3" name="Content Placeholder 2"/>
          <p:cNvSpPr>
            <a:spLocks noGrp="1"/>
          </p:cNvSpPr>
          <p:nvPr>
            <p:ph idx="1"/>
          </p:nvPr>
        </p:nvSpPr>
        <p:spPr/>
        <p:txBody>
          <a:bodyPr/>
          <a:lstStyle/>
          <a:p>
            <a:r>
              <a:rPr lang="en-US" dirty="0" smtClean="0"/>
              <a:t>UU 32/2004 DAN 23/2014 TTG PEMDA</a:t>
            </a:r>
          </a:p>
          <a:p>
            <a:r>
              <a:rPr lang="en-US" dirty="0" smtClean="0"/>
              <a:t>UU 37/1999 TENTANG HUBLU</a:t>
            </a:r>
          </a:p>
          <a:p>
            <a:r>
              <a:rPr lang="en-US" dirty="0" smtClean="0"/>
              <a:t>UU 24/2000 TENTANG PI</a:t>
            </a:r>
          </a:p>
          <a:p>
            <a:r>
              <a:rPr lang="en-US" dirty="0" smtClean="0"/>
              <a:t>PP  28/2018 TENTANG KERJA SAMA DAERAH</a:t>
            </a:r>
          </a:p>
          <a:p>
            <a:r>
              <a:rPr lang="en-US" dirty="0" smtClean="0"/>
              <a:t>PERMENLU 09/2006 TTG PANDUAN UMUM TATA CARA HUB DAN KERJA SAMA LN OLEH PEMDA </a:t>
            </a:r>
          </a:p>
          <a:p>
            <a:endParaRPr lang="en-US" dirty="0"/>
          </a:p>
        </p:txBody>
      </p:sp>
    </p:spTree>
    <p:extLst>
      <p:ext uri="{BB962C8B-B14F-4D97-AF65-F5344CB8AC3E}">
        <p14:creationId xmlns:p14="http://schemas.microsoft.com/office/powerpoint/2010/main" val="24125249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KERJASAMA KOTA DAN PROPINSI BERSAUDARA</a:t>
            </a:r>
            <a:endParaRPr lang="en-US" dirty="0"/>
          </a:p>
        </p:txBody>
      </p:sp>
      <p:sp>
        <p:nvSpPr>
          <p:cNvPr id="3" name="Content Placeholder 2"/>
          <p:cNvSpPr>
            <a:spLocks noGrp="1"/>
          </p:cNvSpPr>
          <p:nvPr>
            <p:ph idx="1"/>
          </p:nvPr>
        </p:nvSpPr>
        <p:spPr/>
        <p:txBody>
          <a:bodyPr/>
          <a:lstStyle/>
          <a:p>
            <a:r>
              <a:rPr lang="en-US" dirty="0" smtClean="0"/>
              <a:t>BERDASARKAN DATA YG ADA PD TREATY ROOM SD OKTOBER 2018, TERDAPAT 97 KERJASAMA KOTA/PROVINSI BERSAUDARA DENGAN MITRA DI LN</a:t>
            </a:r>
          </a:p>
          <a:p>
            <a:r>
              <a:rPr lang="en-US" dirty="0" smtClean="0"/>
              <a:t>DALAM BENTUK LOI, MOU</a:t>
            </a:r>
          </a:p>
          <a:p>
            <a:r>
              <a:rPr lang="en-US" dirty="0" smtClean="0"/>
              <a:t>74 MOU MASIH BERLAKU</a:t>
            </a:r>
            <a:endParaRPr lang="en-US" dirty="0"/>
          </a:p>
        </p:txBody>
      </p:sp>
    </p:spTree>
    <p:extLst>
      <p:ext uri="{BB962C8B-B14F-4D97-AF65-F5344CB8AC3E}">
        <p14:creationId xmlns:p14="http://schemas.microsoft.com/office/powerpoint/2010/main" val="4189705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062"/>
          </a:xfrm>
        </p:spPr>
        <p:txBody>
          <a:bodyPr>
            <a:normAutofit fontScale="90000"/>
          </a:bodyPr>
          <a:lstStyle/>
          <a:p>
            <a:r>
              <a:rPr lang="en-US" dirty="0" smtClean="0"/>
              <a:t>TREATY </a:t>
            </a:r>
            <a:r>
              <a:rPr lang="en-US" dirty="0" smtClean="0"/>
              <a:t>ROOM (</a:t>
            </a:r>
            <a:r>
              <a:rPr lang="en-US" dirty="0" err="1" smtClean="0"/>
              <a:t>treaty.kemlu.go.id</a:t>
            </a:r>
            <a:r>
              <a:rPr lang="en-US" dirty="0" smtClean="0"/>
              <a:t>)</a:t>
            </a:r>
            <a:endParaRPr lang="en-US" dirty="0"/>
          </a:p>
        </p:txBody>
      </p:sp>
      <p:sp>
        <p:nvSpPr>
          <p:cNvPr id="6" name="TextBox 5"/>
          <p:cNvSpPr txBox="1"/>
          <p:nvPr/>
        </p:nvSpPr>
        <p:spPr>
          <a:xfrm>
            <a:off x="1659467" y="2150533"/>
            <a:ext cx="184666" cy="369332"/>
          </a:xfrm>
          <a:prstGeom prst="rect">
            <a:avLst/>
          </a:prstGeom>
          <a:noFill/>
        </p:spPr>
        <p:txBody>
          <a:bodyPr wrap="none" rtlCol="0">
            <a:spAutoFit/>
          </a:bodyPr>
          <a:lstStyle/>
          <a:p>
            <a:endParaRPr lang="en-US" dirty="0"/>
          </a:p>
        </p:txBody>
      </p:sp>
      <p:pic>
        <p:nvPicPr>
          <p:cNvPr id="7" name="Picture 6">
            <a:hlinkClick r:id="rId3"/>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4200" y="901700"/>
            <a:ext cx="12144189" cy="5977467"/>
          </a:xfrm>
          <a:prstGeom prst="rect">
            <a:avLst/>
          </a:prstGeom>
        </p:spPr>
      </p:pic>
    </p:spTree>
    <p:extLst>
      <p:ext uri="{BB962C8B-B14F-4D97-AF65-F5344CB8AC3E}">
        <p14:creationId xmlns:p14="http://schemas.microsoft.com/office/powerpoint/2010/main" val="945275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TERIMA </a:t>
            </a:r>
            <a:r>
              <a:rPr lang="en-US" dirty="0" smtClean="0"/>
              <a:t>KASIH</a:t>
            </a:r>
          </a:p>
          <a:p>
            <a:r>
              <a:rPr lang="en-US" dirty="0" smtClean="0"/>
              <a:t>MAKKASE</a:t>
            </a:r>
            <a:endParaRPr lang="en-US" dirty="0"/>
          </a:p>
        </p:txBody>
      </p:sp>
      <p:sp>
        <p:nvSpPr>
          <p:cNvPr id="4" name="6-Point Star 3"/>
          <p:cNvSpPr/>
          <p:nvPr/>
        </p:nvSpPr>
        <p:spPr>
          <a:xfrm>
            <a:off x="5252720" y="3931920"/>
            <a:ext cx="822960" cy="822960"/>
          </a:xfrm>
          <a:prstGeom prst="star6">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 name="6-Point Star 4"/>
          <p:cNvSpPr/>
          <p:nvPr/>
        </p:nvSpPr>
        <p:spPr>
          <a:xfrm>
            <a:off x="4488180" y="3970020"/>
            <a:ext cx="822960" cy="822960"/>
          </a:xfrm>
          <a:prstGeom prst="star6">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6-Point Star 6"/>
          <p:cNvSpPr/>
          <p:nvPr/>
        </p:nvSpPr>
        <p:spPr>
          <a:xfrm>
            <a:off x="4841240" y="3345180"/>
            <a:ext cx="822960" cy="822960"/>
          </a:xfrm>
          <a:prstGeom prst="star6">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96112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KONSULTASI DAN KOORDINASI </a:t>
            </a:r>
            <a:endParaRPr lang="en-US" dirty="0"/>
          </a:p>
        </p:txBody>
      </p:sp>
      <p:sp>
        <p:nvSpPr>
          <p:cNvPr id="3" name="Content Placeholder 2"/>
          <p:cNvSpPr>
            <a:spLocks noGrp="1"/>
          </p:cNvSpPr>
          <p:nvPr>
            <p:ph idx="1"/>
          </p:nvPr>
        </p:nvSpPr>
        <p:spPr/>
        <p:txBody>
          <a:bodyPr/>
          <a:lstStyle/>
          <a:p>
            <a:r>
              <a:rPr lang="en-US" dirty="0" smtClean="0"/>
              <a:t>LEMBAGA NEG DAN LEMBAGA PEMERINTAH, BAIK DEPARTEMEN MAUPUN NON DEPARTEMEN, DI TINGKAT PUSAT DAN DAERAH, YG MEMPUNYAI RENCANA UTK MEMBUAT PI, TERLEBIH DAHULU MELAKUKAN KONSULTASI DAN KOORDINASI MENGENAI RENCANA TSB DGN MENLU (PASAL 5 UUPI).</a:t>
            </a:r>
            <a:endParaRPr lang="en-US" dirty="0"/>
          </a:p>
        </p:txBody>
      </p:sp>
    </p:spTree>
    <p:extLst>
      <p:ext uri="{BB962C8B-B14F-4D97-AF65-F5344CB8AC3E}">
        <p14:creationId xmlns:p14="http://schemas.microsoft.com/office/powerpoint/2010/main" val="87923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PASAL 121 KUHP</a:t>
            </a:r>
            <a:endParaRPr lang="en-US" dirty="0"/>
          </a:p>
        </p:txBody>
      </p:sp>
      <p:sp>
        <p:nvSpPr>
          <p:cNvPr id="4" name="Title 1"/>
          <p:cNvSpPr txBox="1">
            <a:spLocks/>
          </p:cNvSpPr>
          <p:nvPr/>
        </p:nvSpPr>
        <p:spPr>
          <a:xfrm>
            <a:off x="326570" y="274638"/>
            <a:ext cx="8360229" cy="1142999"/>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US" dirty="0"/>
          </a:p>
        </p:txBody>
      </p:sp>
      <p:sp>
        <p:nvSpPr>
          <p:cNvPr id="5" name="Content Placeholder 2"/>
          <p:cNvSpPr txBox="1">
            <a:spLocks/>
          </p:cNvSpPr>
          <p:nvPr/>
        </p:nvSpPr>
        <p:spPr>
          <a:xfrm>
            <a:off x="326571" y="1600200"/>
            <a:ext cx="7564362" cy="4327776"/>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US" dirty="0" err="1" smtClean="0"/>
              <a:t>Barang</a:t>
            </a:r>
            <a:r>
              <a:rPr lang="en-US" dirty="0" smtClean="0"/>
              <a:t>  </a:t>
            </a:r>
            <a:r>
              <a:rPr lang="en-US" dirty="0" err="1" smtClean="0"/>
              <a:t>siapa</a:t>
            </a:r>
            <a:r>
              <a:rPr lang="en-US" dirty="0" smtClean="0"/>
              <a:t> </a:t>
            </a:r>
            <a:r>
              <a:rPr lang="en-US" dirty="0" err="1" smtClean="0"/>
              <a:t>ditugaskan</a:t>
            </a:r>
            <a:r>
              <a:rPr lang="en-US" dirty="0" smtClean="0"/>
              <a:t> </a:t>
            </a:r>
            <a:r>
              <a:rPr lang="en-US" dirty="0" err="1" smtClean="0"/>
              <a:t>Pemerintah</a:t>
            </a:r>
            <a:r>
              <a:rPr lang="en-US" dirty="0" smtClean="0"/>
              <a:t> </a:t>
            </a:r>
            <a:r>
              <a:rPr lang="en-US" dirty="0" err="1" smtClean="0"/>
              <a:t>utk</a:t>
            </a:r>
            <a:r>
              <a:rPr lang="en-US" dirty="0" smtClean="0"/>
              <a:t> </a:t>
            </a:r>
            <a:r>
              <a:rPr lang="en-US" dirty="0" err="1" smtClean="0"/>
              <a:t>berunding</a:t>
            </a:r>
            <a:r>
              <a:rPr lang="en-US" dirty="0" smtClean="0"/>
              <a:t> </a:t>
            </a:r>
            <a:r>
              <a:rPr lang="en-US" dirty="0" err="1" smtClean="0"/>
              <a:t>dengan</a:t>
            </a:r>
            <a:r>
              <a:rPr lang="en-US" dirty="0" smtClean="0"/>
              <a:t> </a:t>
            </a:r>
            <a:r>
              <a:rPr lang="en-US" dirty="0" err="1" smtClean="0"/>
              <a:t>suatu</a:t>
            </a:r>
            <a:r>
              <a:rPr lang="en-US" dirty="0" smtClean="0"/>
              <a:t> </a:t>
            </a:r>
            <a:r>
              <a:rPr lang="en-US" dirty="0" err="1" smtClean="0"/>
              <a:t>negara</a:t>
            </a:r>
            <a:r>
              <a:rPr lang="en-US" dirty="0" smtClean="0"/>
              <a:t> </a:t>
            </a:r>
            <a:r>
              <a:rPr lang="en-US" dirty="0" err="1" smtClean="0"/>
              <a:t>asing</a:t>
            </a:r>
            <a:r>
              <a:rPr lang="en-US" dirty="0" smtClean="0"/>
              <a:t>, </a:t>
            </a:r>
            <a:r>
              <a:rPr lang="en-US" dirty="0" err="1" smtClean="0"/>
              <a:t>dengan</a:t>
            </a:r>
            <a:r>
              <a:rPr lang="en-US" dirty="0" smtClean="0"/>
              <a:t> </a:t>
            </a:r>
            <a:r>
              <a:rPr lang="en-US" dirty="0" err="1" smtClean="0"/>
              <a:t>sengaja</a:t>
            </a:r>
            <a:r>
              <a:rPr lang="en-US" dirty="0" smtClean="0"/>
              <a:t> </a:t>
            </a:r>
            <a:r>
              <a:rPr lang="en-US" dirty="0" err="1" smtClean="0"/>
              <a:t>merugikan</a:t>
            </a:r>
            <a:r>
              <a:rPr lang="en-US" dirty="0" smtClean="0"/>
              <a:t> </a:t>
            </a:r>
            <a:r>
              <a:rPr lang="en-US" dirty="0" err="1" smtClean="0"/>
              <a:t>negara</a:t>
            </a:r>
            <a:r>
              <a:rPr lang="en-US" dirty="0" smtClean="0"/>
              <a:t>, </a:t>
            </a:r>
            <a:r>
              <a:rPr lang="en-US" dirty="0" err="1" smtClean="0"/>
              <a:t>diancam</a:t>
            </a:r>
            <a:r>
              <a:rPr lang="en-US" dirty="0" smtClean="0"/>
              <a:t> </a:t>
            </a:r>
            <a:r>
              <a:rPr lang="en-US" dirty="0" err="1" smtClean="0"/>
              <a:t>dengan</a:t>
            </a:r>
            <a:r>
              <a:rPr lang="en-US" dirty="0" smtClean="0"/>
              <a:t> </a:t>
            </a:r>
            <a:r>
              <a:rPr lang="en-US" dirty="0" err="1" smtClean="0"/>
              <a:t>pidana</a:t>
            </a:r>
            <a:r>
              <a:rPr lang="en-US" dirty="0" smtClean="0"/>
              <a:t> </a:t>
            </a:r>
            <a:r>
              <a:rPr lang="en-US" dirty="0" err="1" smtClean="0"/>
              <a:t>penjara</a:t>
            </a:r>
            <a:r>
              <a:rPr lang="en-US" dirty="0" smtClean="0"/>
              <a:t> paling lama </a:t>
            </a:r>
            <a:r>
              <a:rPr lang="en-US" dirty="0" err="1" smtClean="0"/>
              <a:t>dua</a:t>
            </a:r>
            <a:r>
              <a:rPr lang="en-US" dirty="0" smtClean="0"/>
              <a:t> </a:t>
            </a:r>
            <a:r>
              <a:rPr lang="en-US" dirty="0" err="1" smtClean="0"/>
              <a:t>belas</a:t>
            </a:r>
            <a:r>
              <a:rPr lang="en-US" dirty="0" smtClean="0"/>
              <a:t> </a:t>
            </a:r>
            <a:r>
              <a:rPr lang="en-US" dirty="0" err="1" smtClean="0"/>
              <a:t>tahun</a:t>
            </a:r>
            <a:r>
              <a:rPr lang="en-US" dirty="0" smtClean="0"/>
              <a:t>.</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62324" y="3658726"/>
            <a:ext cx="3381676" cy="3386271"/>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6571" y="4530136"/>
            <a:ext cx="2590800" cy="2033950"/>
          </a:xfrm>
          <a:prstGeom prst="rect">
            <a:avLst/>
          </a:prstGeom>
        </p:spPr>
      </p:pic>
      <p:sp>
        <p:nvSpPr>
          <p:cNvPr id="8" name="TextBox 7"/>
          <p:cNvSpPr txBox="1"/>
          <p:nvPr/>
        </p:nvSpPr>
        <p:spPr>
          <a:xfrm flipH="1" flipV="1">
            <a:off x="9311732" y="274638"/>
            <a:ext cx="1305467" cy="114829"/>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0974442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750" fill="hold"/>
                                        <p:tgtEl>
                                          <p:spTgt spid="6"/>
                                        </p:tgtEl>
                                        <p:attrNameLst>
                                          <p:attrName>ppt_w</p:attrName>
                                        </p:attrNameLst>
                                      </p:cBhvr>
                                      <p:tavLst>
                                        <p:tav tm="0">
                                          <p:val>
                                            <p:fltVal val="0"/>
                                          </p:val>
                                        </p:tav>
                                        <p:tav tm="100000">
                                          <p:val>
                                            <p:strVal val="#ppt_w"/>
                                          </p:val>
                                        </p:tav>
                                      </p:tavLst>
                                    </p:anim>
                                    <p:anim calcmode="lin" valueType="num">
                                      <p:cBhvr>
                                        <p:cTn id="8" dur="750" fill="hold"/>
                                        <p:tgtEl>
                                          <p:spTgt spid="6"/>
                                        </p:tgtEl>
                                        <p:attrNameLst>
                                          <p:attrName>ppt_h</p:attrName>
                                        </p:attrNameLst>
                                      </p:cBhvr>
                                      <p:tavLst>
                                        <p:tav tm="0">
                                          <p:val>
                                            <p:fltVal val="0"/>
                                          </p:val>
                                        </p:tav>
                                        <p:tav tm="100000">
                                          <p:val>
                                            <p:strVal val="#ppt_h"/>
                                          </p:val>
                                        </p:tav>
                                      </p:tavLst>
                                    </p:anim>
                                    <p:anim calcmode="lin" valueType="num">
                                      <p:cBhvr>
                                        <p:cTn id="9" dur="750" fill="hold"/>
                                        <p:tgtEl>
                                          <p:spTgt spid="6"/>
                                        </p:tgtEl>
                                        <p:attrNameLst>
                                          <p:attrName>style.rotation</p:attrName>
                                        </p:attrNameLst>
                                      </p:cBhvr>
                                      <p:tavLst>
                                        <p:tav tm="0">
                                          <p:val>
                                            <p:fltVal val="90"/>
                                          </p:val>
                                        </p:tav>
                                        <p:tav tm="100000">
                                          <p:val>
                                            <p:fltVal val="0"/>
                                          </p:val>
                                        </p:tav>
                                      </p:tavLst>
                                    </p:anim>
                                    <p:animEffect transition="in" filter="fade">
                                      <p:cBhvr>
                                        <p:cTn id="10"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PERUBAHAN SUBSTANTIF DLM UU 23/2014 DAN PP 28/2018</a:t>
            </a:r>
            <a:endParaRPr lang="en-US" dirty="0"/>
          </a:p>
        </p:txBody>
      </p:sp>
      <p:sp>
        <p:nvSpPr>
          <p:cNvPr id="3" name="Content Placeholder 2"/>
          <p:cNvSpPr>
            <a:spLocks noGrp="1"/>
          </p:cNvSpPr>
          <p:nvPr>
            <p:ph idx="1"/>
          </p:nvPr>
        </p:nvSpPr>
        <p:spPr/>
        <p:txBody>
          <a:bodyPr>
            <a:normAutofit lnSpcReduction="10000"/>
          </a:bodyPr>
          <a:lstStyle/>
          <a:p>
            <a:r>
              <a:rPr lang="en-US" dirty="0" smtClean="0"/>
              <a:t>MENEGASKAN BHW ISU POLUGRI SBG URUSAN PEMERINTAHAN ABSOLUT YG MERUPAKAN KEWENANGAN PEM.PUSAT</a:t>
            </a:r>
          </a:p>
          <a:p>
            <a:r>
              <a:rPr lang="en-US" dirty="0" smtClean="0"/>
              <a:t>ADANYA PEMISAHAN YG JELAS ANTARA PEM.PUSAT DAN PEMDA TERKAIT BID KERJA SAMA YG DILAKUKAN OLEH PEMDA DGN PIHAK DI LN HANYA TERBATAS PADA BID YG MENJADI KEWENANGAN DAERAH SBGMANA DITETAPKAN DLM UU</a:t>
            </a:r>
          </a:p>
          <a:p>
            <a:endParaRPr lang="en-US" dirty="0"/>
          </a:p>
        </p:txBody>
      </p:sp>
    </p:spTree>
    <p:extLst>
      <p:ext uri="{BB962C8B-B14F-4D97-AF65-F5344CB8AC3E}">
        <p14:creationId xmlns:p14="http://schemas.microsoft.com/office/powerpoint/2010/main" val="225385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MENGKATEGORIKAN PERJ KERJA SAMA PEMDA DGN PEMDA ASING SBG KERJA SAMA INTERNASIONAL DI MANA SBLMNYA DIKATEGORIKAN SBG PI.</a:t>
            </a:r>
          </a:p>
          <a:p>
            <a:r>
              <a:rPr lang="en-US" dirty="0" smtClean="0"/>
              <a:t>PENANDATANGANAN KERJA SAMA INTL OLEH PEMDA TIDAK LAGI MEMERLUKAN SURAT KUASA MENLU NAMUN DIGANTIKAN DGN PENERBITAN SURAT KONFIRMASI DIRJEN HPI KEMLU SBG BENTUK OTORISASI KEMLU THD NASKAH KERJA SAMA INTL YG AKAN DITANDATANGANI</a:t>
            </a:r>
          </a:p>
          <a:p>
            <a:r>
              <a:rPr lang="en-US" dirty="0" smtClean="0"/>
              <a:t>PEGUATAN KOORD DAN KONSULTASI DENGAN PEM PUSAT DLM HAL INI KEMENLU DAN KEMDAGRI</a:t>
            </a:r>
            <a:endParaRPr lang="en-US" dirty="0"/>
          </a:p>
        </p:txBody>
      </p:sp>
    </p:spTree>
    <p:extLst>
      <p:ext uri="{BB962C8B-B14F-4D97-AF65-F5344CB8AC3E}">
        <p14:creationId xmlns:p14="http://schemas.microsoft.com/office/powerpoint/2010/main" val="2497457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PP  28/2018 TENTANG KERJA SAMA DAERAH (JULI 2018)</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BAB IV: KERJA SAMA DAERAH DGN PEMDA DI LN DAN KERJA SAMA DAERAH DG LEMBAGA DI LN (KSDPL DAN KSDLL) </a:t>
            </a:r>
          </a:p>
          <a:p>
            <a:r>
              <a:rPr lang="en-US" dirty="0" smtClean="0"/>
              <a:t>DLM PELAKSANAAN KSDPL DAN KSDLL DAERAH DIWAKILI OLEH GUBERNUR ATAU WALI KOTA YG BERTINDAK UTK DAN ATAS NAMA DAERAH (PASAL 23:1)</a:t>
            </a:r>
          </a:p>
          <a:p>
            <a:r>
              <a:rPr lang="en-US" dirty="0" smtClean="0"/>
              <a:t>OBJEK KSDPL DAN KSDLL: PENGEMBANGAN IPTEK, PERTUKARAN BUDAYA, PENGINGKATAN KEMAMPUAN TEKNIS DAN MANAJEMEN PEMERINTAHAN, PROMOSI POTENSI DAERAH DAN OBJEK KERJA SAMA LAIN YG TDK BERTENTANGAN DGN KETENTUAN PER-UUAN (PSL 23:2).</a:t>
            </a:r>
          </a:p>
          <a:p>
            <a:endParaRPr lang="en-US" dirty="0"/>
          </a:p>
        </p:txBody>
      </p:sp>
    </p:spTree>
    <p:extLst>
      <p:ext uri="{BB962C8B-B14F-4D97-AF65-F5344CB8AC3E}">
        <p14:creationId xmlns:p14="http://schemas.microsoft.com/office/powerpoint/2010/main" val="418335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KSDPL DAN KSDLL DITUANGKAN DLM NASKAH KERJA SAMA ( PSL 23:3)</a:t>
            </a:r>
          </a:p>
          <a:p>
            <a:r>
              <a:rPr lang="en-US" dirty="0" smtClean="0"/>
              <a:t>KSDPL TERDIRI ATAS: KERJA SAMA PROVISINSI KEMBAR/BERSAUDARA, KERJA SAMA KABUPATEN/KOTA KEMBAR BERSAUDARA; DAN KERJA SAMA LAINNYA (PSL 24)</a:t>
            </a:r>
            <a:endParaRPr lang="en-US" dirty="0"/>
          </a:p>
        </p:txBody>
      </p:sp>
    </p:spTree>
    <p:extLst>
      <p:ext uri="{BB962C8B-B14F-4D97-AF65-F5344CB8AC3E}">
        <p14:creationId xmlns:p14="http://schemas.microsoft.com/office/powerpoint/2010/main" val="2435019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PERSYARATAN (PSL 27)</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PELAKSANAAN KSDPL DAN KSDLL HRS MEMENUHI PERSYARATAN: MEMPUNYAI HUB DIPLOMATIK, MERUPAKAN URUSAN PEMDA, PEMDA TDK BUKA KANTOR PERWAKILAN DI LN, PEMDA DI LN DAN LEMBAGA DI LN TDK MENCAMPURI URUSAN PEM DN, SESUAI DGN KEBIJAKAN DAN RENCANA PEMB NAS DAN DAERAH (PSL 27:1)</a:t>
            </a:r>
          </a:p>
          <a:p>
            <a:r>
              <a:rPr lang="en-US" dirty="0" smtClean="0"/>
              <a:t>KERJA SAMA IPTEK HRS DPT DIALIHKAN KE SDM INDONESIA</a:t>
            </a:r>
          </a:p>
          <a:p>
            <a:r>
              <a:rPr lang="en-US" dirty="0" smtClean="0"/>
              <a:t>PRINSIP KESETARAAN STATUS ADMINISTRASI DAN/ATAU WILAYAH, SALING MELENGKAPI DAN PENINGKATAN HUB ANTAR MASY. </a:t>
            </a:r>
          </a:p>
        </p:txBody>
      </p:sp>
    </p:spTree>
    <p:extLst>
      <p:ext uri="{BB962C8B-B14F-4D97-AF65-F5344CB8AC3E}">
        <p14:creationId xmlns:p14="http://schemas.microsoft.com/office/powerpoint/2010/main" val="27538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8945</TotalTime>
  <Words>1151</Words>
  <Application>Microsoft Macintosh PowerPoint</Application>
  <PresentationFormat>On-screen Show (4:3)</PresentationFormat>
  <Paragraphs>84</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KERJASAMA LUAR NEGERI OLEH PEMERINTAH DAERAH </vt:lpstr>
      <vt:lpstr>DASAR HUKUM</vt:lpstr>
      <vt:lpstr>KONSULTASI DAN KOORDINASI </vt:lpstr>
      <vt:lpstr>PASAL 121 KUHP</vt:lpstr>
      <vt:lpstr>PERUBAHAN SUBSTANTIF DLM UU 23/2014 DAN PP 28/2018</vt:lpstr>
      <vt:lpstr>PowerPoint Presentation</vt:lpstr>
      <vt:lpstr>PP  28/2018 TENTANG KERJA SAMA DAERAH (JULI 2018)</vt:lpstr>
      <vt:lpstr>PowerPoint Presentation</vt:lpstr>
      <vt:lpstr>PERSYARATAN (PSL 27)</vt:lpstr>
      <vt:lpstr>PENYUSUNAN RANC. NASKAH KSDPL</vt:lpstr>
      <vt:lpstr>PENYELENGGARAAN KSDLL (PSL 36)</vt:lpstr>
      <vt:lpstr>PERMENLU 9/2006: PANDUAN UMUM TATA CARA HUB DAN KERJA SAMA  LN OLEH PEMDA</vt:lpstr>
      <vt:lpstr>SEKILAS PERMENLU 09/2006</vt:lpstr>
      <vt:lpstr>PERAN KEMLU</vt:lpstr>
      <vt:lpstr>POKOKS HASIL RAPAT REV PERMENLU 9/2006, 21 SEPT 2018 (1)</vt:lpstr>
      <vt:lpstr>POKOKS HASIL RAPAT REV PERMENLU 9/2006, 21 SEPT 2018 (2)</vt:lpstr>
      <vt:lpstr>POKOKS HASIL RAPAT REV PERMENLU 9/2006, 23 OKT 2018(1)</vt:lpstr>
      <vt:lpstr>POKOKS HASIL RAPAT REV PERMENLU 9/2006, 23 OKT 2018(2)</vt:lpstr>
      <vt:lpstr>POKOKS HASIL RAPAT REV PERMENLU 9/2006, 23 OKT 2018(3)</vt:lpstr>
      <vt:lpstr>KERJASAMA KOTA DAN PROPINSI BERSAUDARA</vt:lpstr>
      <vt:lpstr>TREATY ROOM (treaty.kemlu.go.id)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HAL-HAL YANG HARUS MENJADI PEDOMAN KERJASAMA PEMERINTAH DAERAH</dc:title>
  <dc:creator>Sulaiman Syarif</dc:creator>
  <cp:lastModifiedBy>Sulaiman Syarif</cp:lastModifiedBy>
  <cp:revision>34</cp:revision>
  <dcterms:created xsi:type="dcterms:W3CDTF">2018-09-19T01:53:31Z</dcterms:created>
  <dcterms:modified xsi:type="dcterms:W3CDTF">2018-11-04T15:36:12Z</dcterms:modified>
</cp:coreProperties>
</file>