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9BAA-EEF8-4DFE-B906-18A5A6BB5CB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980B-4059-4AA1-A99F-2D11A8248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0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BAA-EEF8-4DFE-B906-18A5A6BB5CB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980B-4059-4AA1-A99F-2D11A8248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1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3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0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9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5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4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28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0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0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POLA KOORDINASI</a:t>
            </a:r>
            <a:endParaRPr lang="en-US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/>
              <a:t>KERJASAMA dalam KOORDINASI</a:t>
            </a:r>
            <a:r>
              <a:rPr lang="id-ID" b="1"/>
              <a:t> </a:t>
            </a:r>
            <a:r>
              <a:rPr lang="en-US" b="1"/>
              <a:t>K</a:t>
            </a:r>
            <a:r>
              <a:rPr lang="id-ID" b="1"/>
              <a:t>ediklatan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28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solidFill>
                  <a:schemeClr val="bg2"/>
                </a:solidFill>
                <a:latin typeface="Tahoma" pitchFamily="34" charset="0"/>
              </a:rPr>
              <a:t>POLA KERJASAMA dapat dilakukan:</a:t>
            </a:r>
            <a:endParaRPr lang="en-US" sz="2800" dirty="0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583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solidFill>
                  <a:schemeClr val="bg2"/>
                </a:solidFill>
                <a:latin typeface="Tahoma" pitchFamily="34" charset="0"/>
              </a:rPr>
              <a:t>KOORDINASI KERJASAMA DIKLAT</a:t>
            </a:r>
            <a:endParaRPr lang="en-US" sz="2800" dirty="0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313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73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74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/>
              <a:t>	PROGRAM PRIORITAS NASIONAL BPSDM 2019    </a:t>
            </a:r>
            <a:br>
              <a:rPr lang="en-ID" sz="2400"/>
            </a:br>
            <a:r>
              <a:rPr lang="en-ID" sz="2400"/>
              <a:t>        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6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/>
              <a:t>   PROGRAM PRIORITAS (KEMENTERIAN) </a:t>
            </a:r>
            <a:br>
              <a:rPr lang="en-ID" sz="2400"/>
            </a:br>
            <a:r>
              <a:rPr lang="en-ID" sz="2400"/>
              <a:t>   BPSDM 2019 bidang Pengembangan SDM Aparatur</a:t>
            </a:r>
            <a:br>
              <a:rPr lang="en-ID" sz="2400"/>
            </a:br>
            <a:r>
              <a:rPr lang="en-ID" sz="2400"/>
              <a:t>        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05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/>
              <a:t>   YANG PERLU PERHATIAN TA. 2019:</a:t>
            </a:r>
            <a:br>
              <a:rPr lang="en-ID" sz="2400"/>
            </a:br>
            <a:r>
              <a:rPr lang="en-ID" sz="2400"/>
              <a:t>        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1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5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4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3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PERMENDAGRI NOMOR 38 TAHUN 2018</a:t>
            </a:r>
            <a:endParaRPr lang="nb-NO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26890"/>
      </p:ext>
    </p:extLst>
  </p:cSld>
  <p:clrMapOvr>
    <a:masterClrMapping/>
  </p:clrMapOvr>
  <p:transition advTm="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SURAT MENTERI NOMOR 893.5/9038/SJ</a:t>
            </a:r>
            <a:br>
              <a:rPr lang="en-US"/>
            </a:br>
            <a:r>
              <a:rPr lang="en-US"/>
              <a:t>26 Oktober 2018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86593"/>
      </p:ext>
    </p:extLst>
  </p:cSld>
  <p:clrMapOvr>
    <a:masterClrMapping/>
  </p:clrMapOvr>
  <p:transition advTm="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3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1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</Words>
  <Application>Microsoft Office PowerPoint</Application>
  <PresentationFormat>Peragaan Layar (16:9)</PresentationFormat>
  <Paragraphs>9</Paragraphs>
  <Slides>27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27</vt:i4>
      </vt:variant>
    </vt:vector>
  </HeadingPairs>
  <TitlesOfParts>
    <vt:vector size="31" baseType="lpstr">
      <vt:lpstr>Arial</vt:lpstr>
      <vt:lpstr>Calibri</vt:lpstr>
      <vt:lpstr>Tahoma</vt:lpstr>
      <vt:lpstr>Office Theme</vt:lpstr>
      <vt:lpstr>Presentasi PowerPoint</vt:lpstr>
      <vt:lpstr>Presentasi PowerPoint</vt:lpstr>
      <vt:lpstr>Presentasi PowerPoint</vt:lpstr>
      <vt:lpstr>Presentasi PowerPoint</vt:lpstr>
      <vt:lpstr>PERMENDAGRI NOMOR 38 TAHUN 2018</vt:lpstr>
      <vt:lpstr>SURAT MENTERI NOMOR 893.5/9038/SJ 26 Oktober 2018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POLA KOORDINASI</vt:lpstr>
      <vt:lpstr>KERJASAMA dalam KOORDINASI Kediklatan</vt:lpstr>
      <vt:lpstr>POLA KERJASAMA dapat dilakukan:</vt:lpstr>
      <vt:lpstr>KOORDINASI KERJASAMA DIKLAT</vt:lpstr>
      <vt:lpstr>Presentasi PowerPoint</vt:lpstr>
      <vt:lpstr>Presentasi PowerPoint</vt:lpstr>
      <vt:lpstr> PROGRAM PRIORITAS NASIONAL BPSDM 2019             </vt:lpstr>
      <vt:lpstr>   PROGRAM PRIORITAS (KEMENTERIAN)     BPSDM 2019 bidang Pengembangan SDM Aparatur         </vt:lpstr>
      <vt:lpstr>   YANG PERLU PERHATIAN TA. 2019:         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Teguh Setyabudi</cp:lastModifiedBy>
  <cp:revision>1</cp:revision>
  <dcterms:created xsi:type="dcterms:W3CDTF">2018-11-02T05:54:08Z</dcterms:created>
  <dcterms:modified xsi:type="dcterms:W3CDTF">2018-11-05T15:24:30Z</dcterms:modified>
</cp:coreProperties>
</file>