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8.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9.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0.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1.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2.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3.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4.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5.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16.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17.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18.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19.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0.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1.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2.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3.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4.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5.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6.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9.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764" r:id="rId2"/>
    <p:sldMasterId id="2147483857" r:id="rId3"/>
    <p:sldMasterId id="2147483905" r:id="rId4"/>
    <p:sldMasterId id="2147483977" r:id="rId5"/>
    <p:sldMasterId id="2147483993" r:id="rId6"/>
    <p:sldMasterId id="2147484052" r:id="rId7"/>
    <p:sldMasterId id="2147484066" r:id="rId8"/>
    <p:sldMasterId id="2147484423" r:id="rId9"/>
    <p:sldMasterId id="2147484465" r:id="rId10"/>
    <p:sldMasterId id="2147484470" r:id="rId11"/>
    <p:sldMasterId id="2147484483" r:id="rId12"/>
    <p:sldMasterId id="2147484501" r:id="rId13"/>
    <p:sldMasterId id="2147484522" r:id="rId14"/>
    <p:sldMasterId id="2147484540" r:id="rId15"/>
    <p:sldMasterId id="2147484558" r:id="rId16"/>
    <p:sldMasterId id="2147484597" r:id="rId17"/>
    <p:sldMasterId id="2147484613" r:id="rId18"/>
    <p:sldMasterId id="2147484618" r:id="rId19"/>
    <p:sldMasterId id="2147484623" r:id="rId20"/>
    <p:sldMasterId id="2147484635" r:id="rId21"/>
    <p:sldMasterId id="2147484643" r:id="rId22"/>
    <p:sldMasterId id="2147484651" r:id="rId23"/>
    <p:sldMasterId id="2147484659" r:id="rId24"/>
    <p:sldMasterId id="2147484671" r:id="rId25"/>
    <p:sldMasterId id="2147484683" r:id="rId26"/>
    <p:sldMasterId id="2147484695" r:id="rId27"/>
  </p:sldMasterIdLst>
  <p:notesMasterIdLst>
    <p:notesMasterId r:id="rId99"/>
  </p:notesMasterIdLst>
  <p:handoutMasterIdLst>
    <p:handoutMasterId r:id="rId100"/>
  </p:handoutMasterIdLst>
  <p:sldIdLst>
    <p:sldId id="537" r:id="rId28"/>
    <p:sldId id="369" r:id="rId29"/>
    <p:sldId id="529" r:id="rId30"/>
    <p:sldId id="565" r:id="rId31"/>
    <p:sldId id="370" r:id="rId32"/>
    <p:sldId id="375" r:id="rId33"/>
    <p:sldId id="482" r:id="rId34"/>
    <p:sldId id="588" r:id="rId35"/>
    <p:sldId id="589" r:id="rId36"/>
    <p:sldId id="538" r:id="rId37"/>
    <p:sldId id="376" r:id="rId38"/>
    <p:sldId id="298" r:id="rId39"/>
    <p:sldId id="300" r:id="rId40"/>
    <p:sldId id="302" r:id="rId41"/>
    <p:sldId id="314" r:id="rId42"/>
    <p:sldId id="315" r:id="rId43"/>
    <p:sldId id="317" r:id="rId44"/>
    <p:sldId id="539" r:id="rId45"/>
    <p:sldId id="319" r:id="rId46"/>
    <p:sldId id="320" r:id="rId47"/>
    <p:sldId id="321" r:id="rId48"/>
    <p:sldId id="322" r:id="rId49"/>
    <p:sldId id="484" r:id="rId50"/>
    <p:sldId id="534" r:id="rId51"/>
    <p:sldId id="325" r:id="rId52"/>
    <p:sldId id="397" r:id="rId53"/>
    <p:sldId id="399" r:id="rId54"/>
    <p:sldId id="485" r:id="rId55"/>
    <p:sldId id="540" r:id="rId56"/>
    <p:sldId id="543" r:id="rId57"/>
    <p:sldId id="486" r:id="rId58"/>
    <p:sldId id="487" r:id="rId59"/>
    <p:sldId id="467" r:id="rId60"/>
    <p:sldId id="490" r:id="rId61"/>
    <p:sldId id="468" r:id="rId62"/>
    <p:sldId id="491" r:id="rId63"/>
    <p:sldId id="469" r:id="rId64"/>
    <p:sldId id="496" r:id="rId65"/>
    <p:sldId id="544" r:id="rId66"/>
    <p:sldId id="568" r:id="rId67"/>
    <p:sldId id="569" r:id="rId68"/>
    <p:sldId id="470" r:id="rId69"/>
    <p:sldId id="505" r:id="rId70"/>
    <p:sldId id="506" r:id="rId71"/>
    <p:sldId id="404" r:id="rId72"/>
    <p:sldId id="512" r:id="rId73"/>
    <p:sldId id="472" r:id="rId74"/>
    <p:sldId id="498" r:id="rId75"/>
    <p:sldId id="511" r:id="rId76"/>
    <p:sldId id="473" r:id="rId77"/>
    <p:sldId id="513" r:id="rId78"/>
    <p:sldId id="514" r:id="rId79"/>
    <p:sldId id="515" r:id="rId80"/>
    <p:sldId id="516" r:id="rId81"/>
    <p:sldId id="578" r:id="rId82"/>
    <p:sldId id="572" r:id="rId83"/>
    <p:sldId id="577" r:id="rId84"/>
    <p:sldId id="574" r:id="rId85"/>
    <p:sldId id="575" r:id="rId86"/>
    <p:sldId id="581" r:id="rId87"/>
    <p:sldId id="582" r:id="rId88"/>
    <p:sldId id="587" r:id="rId89"/>
    <p:sldId id="583" r:id="rId90"/>
    <p:sldId id="584" r:id="rId91"/>
    <p:sldId id="585" r:id="rId92"/>
    <p:sldId id="586" r:id="rId93"/>
    <p:sldId id="579" r:id="rId94"/>
    <p:sldId id="580" r:id="rId95"/>
    <p:sldId id="567" r:id="rId96"/>
    <p:sldId id="566" r:id="rId97"/>
    <p:sldId id="536" r:id="rId98"/>
  </p:sldIdLst>
  <p:sldSz cx="9144000" cy="6858000" type="screen4x3"/>
  <p:notesSz cx="11134725" cy="7019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9407" autoAdjust="0"/>
  </p:normalViewPr>
  <p:slideViewPr>
    <p:cSldViewPr>
      <p:cViewPr varScale="1">
        <p:scale>
          <a:sx n="70" d="100"/>
          <a:sy n="70" d="100"/>
        </p:scale>
        <p:origin x="-1290" y="-90"/>
      </p:cViewPr>
      <p:guideLst>
        <p:guide orient="horz" pos="2160"/>
        <p:guide pos="2880"/>
      </p:guideLst>
    </p:cSldViewPr>
  </p:slideViewPr>
  <p:outlineViewPr>
    <p:cViewPr>
      <p:scale>
        <a:sx n="33" d="100"/>
        <a:sy n="33" d="100"/>
      </p:scale>
      <p:origin x="0" y="874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5.xml"/><Relationship Id="rId47" Type="http://schemas.openxmlformats.org/officeDocument/2006/relationships/slide" Target="slides/slide20.xml"/><Relationship Id="rId63" Type="http://schemas.openxmlformats.org/officeDocument/2006/relationships/slide" Target="slides/slide36.xml"/><Relationship Id="rId68" Type="http://schemas.openxmlformats.org/officeDocument/2006/relationships/slide" Target="slides/slide41.xml"/><Relationship Id="rId84" Type="http://schemas.openxmlformats.org/officeDocument/2006/relationships/slide" Target="slides/slide57.xml"/><Relationship Id="rId89"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44.xml"/><Relationship Id="rId92"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slide" Target="slides/slide39.xml"/><Relationship Id="rId74" Type="http://schemas.openxmlformats.org/officeDocument/2006/relationships/slide" Target="slides/slide47.xml"/><Relationship Id="rId79" Type="http://schemas.openxmlformats.org/officeDocument/2006/relationships/slide" Target="slides/slide52.xml"/><Relationship Id="rId87" Type="http://schemas.openxmlformats.org/officeDocument/2006/relationships/slide" Target="slides/slide60.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4.xml"/><Relationship Id="rId82" Type="http://schemas.openxmlformats.org/officeDocument/2006/relationships/slide" Target="slides/slide55.xml"/><Relationship Id="rId90" Type="http://schemas.openxmlformats.org/officeDocument/2006/relationships/slide" Target="slides/slide63.xml"/><Relationship Id="rId95" Type="http://schemas.openxmlformats.org/officeDocument/2006/relationships/slide" Target="slides/slide6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slide" Target="slides/slide50.xml"/><Relationship Id="rId100"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80" Type="http://schemas.openxmlformats.org/officeDocument/2006/relationships/slide" Target="slides/slide53.xml"/><Relationship Id="rId85" Type="http://schemas.openxmlformats.org/officeDocument/2006/relationships/slide" Target="slides/slide58.xml"/><Relationship Id="rId93" Type="http://schemas.openxmlformats.org/officeDocument/2006/relationships/slide" Target="slides/slide66.xml"/><Relationship Id="rId98" Type="http://schemas.openxmlformats.org/officeDocument/2006/relationships/slide" Target="slides/slide7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103"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slide" Target="slides/slide56.xml"/><Relationship Id="rId88" Type="http://schemas.openxmlformats.org/officeDocument/2006/relationships/slide" Target="slides/slide61.xml"/><Relationship Id="rId91" Type="http://schemas.openxmlformats.org/officeDocument/2006/relationships/slide" Target="slides/slide64.xml"/><Relationship Id="rId96"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 Type="http://schemas.openxmlformats.org/officeDocument/2006/relationships/slideMaster" Target="slideMasters/slideMaster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slide" Target="slides/slide54.xml"/><Relationship Id="rId86" Type="http://schemas.openxmlformats.org/officeDocument/2006/relationships/slide" Target="slides/slide59.xml"/><Relationship Id="rId94" Type="http://schemas.openxmlformats.org/officeDocument/2006/relationships/slide" Target="slides/slide67.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97" Type="http://schemas.openxmlformats.org/officeDocument/2006/relationships/slide" Target="slides/slide70.xml"/><Relationship Id="rId10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s>
</file>

<file path=ppt/diagrams/_rels/data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jpg"/></Relationships>
</file>

<file path=ppt/diagrams/_rels/data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 Id="rId4" Type="http://schemas.openxmlformats.org/officeDocument/2006/relationships/image" Target="../media/image54.gif"/></Relationships>
</file>

<file path=ppt/diagrams/_rels/data41.xml.rels><?xml version="1.0" encoding="UTF-8" standalone="yes"?>
<Relationships xmlns="http://schemas.openxmlformats.org/package/2006/relationships"><Relationship Id="rId1" Type="http://schemas.openxmlformats.org/officeDocument/2006/relationships/image" Target="../media/image6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jpg"/></Relationships>
</file>

<file path=ppt/diagrams/_rels/drawing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 Id="rId4" Type="http://schemas.openxmlformats.org/officeDocument/2006/relationships/image" Target="../media/image54.gif"/></Relationships>
</file>

<file path=ppt/diagrams/_rels/drawing41.xml.rels><?xml version="1.0" encoding="UTF-8" standalone="yes"?>
<Relationships xmlns="http://schemas.openxmlformats.org/package/2006/relationships"><Relationship Id="rId1" Type="http://schemas.openxmlformats.org/officeDocument/2006/relationships/image" Target="../media/image6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8FDF3-D7D0-4411-8E5C-310872FED56B}" type="doc">
      <dgm:prSet loTypeId="urn:microsoft.com/office/officeart/2008/layout/BendingPictureCaptionList" loCatId="picture" qsTypeId="urn:microsoft.com/office/officeart/2005/8/quickstyle/simple3" qsCatId="simple" csTypeId="urn:microsoft.com/office/officeart/2005/8/colors/colorful4" csCatId="colorful" phldr="1"/>
      <dgm:spPr/>
      <dgm:t>
        <a:bodyPr/>
        <a:lstStyle/>
        <a:p>
          <a:endParaRPr lang="en-US"/>
        </a:p>
      </dgm:t>
    </dgm:pt>
    <dgm:pt modelId="{95978065-D4F1-4288-AFCC-85C45876EDA3}">
      <dgm:prSet phldrT="[Text]"/>
      <dgm:spPr/>
      <dgm:t>
        <a:bodyPr/>
        <a:lstStyle/>
        <a:p>
          <a:r>
            <a:rPr lang="en-US" dirty="0" err="1" smtClean="0"/>
            <a:t>Sejarah</a:t>
          </a:r>
          <a:endParaRPr lang="en-US" dirty="0" smtClean="0"/>
        </a:p>
        <a:p>
          <a:r>
            <a:rPr lang="en-US" dirty="0" err="1" smtClean="0"/>
            <a:t>Makan</a:t>
          </a:r>
          <a:r>
            <a:rPr lang="en-US" dirty="0" smtClean="0"/>
            <a:t> </a:t>
          </a:r>
          <a:r>
            <a:rPr lang="en-US" dirty="0" err="1" smtClean="0"/>
            <a:t>Bangsawan</a:t>
          </a:r>
          <a:r>
            <a:rPr lang="en-US" dirty="0" smtClean="0"/>
            <a:t> </a:t>
          </a:r>
          <a:r>
            <a:rPr lang="en-US" dirty="0" err="1" smtClean="0"/>
            <a:t>Melayu</a:t>
          </a:r>
          <a:endParaRPr lang="en-US" dirty="0"/>
        </a:p>
      </dgm:t>
    </dgm:pt>
    <dgm:pt modelId="{0BE362F7-13BA-41AF-93C1-D9AF11DB5252}" type="parTrans" cxnId="{DD3A5690-7EA7-4AEF-B45F-64558C55F499}">
      <dgm:prSet/>
      <dgm:spPr/>
      <dgm:t>
        <a:bodyPr/>
        <a:lstStyle/>
        <a:p>
          <a:endParaRPr lang="en-US"/>
        </a:p>
      </dgm:t>
    </dgm:pt>
    <dgm:pt modelId="{E906E52F-E50C-41BE-A8A0-256645D9E1B0}" type="sibTrans" cxnId="{DD3A5690-7EA7-4AEF-B45F-64558C55F499}">
      <dgm:prSet/>
      <dgm:spPr/>
      <dgm:t>
        <a:bodyPr/>
        <a:lstStyle/>
        <a:p>
          <a:endParaRPr lang="en-US"/>
        </a:p>
      </dgm:t>
    </dgm:pt>
    <dgm:pt modelId="{3E1A0CDA-7EF5-461D-9EDB-26AD8D422960}">
      <dgm:prSet phldrT="[Text]"/>
      <dgm:spPr/>
      <dgm:t>
        <a:bodyPr/>
        <a:lstStyle/>
        <a:p>
          <a:r>
            <a:rPr lang="en-US" dirty="0" err="1" smtClean="0"/>
            <a:t>Kuliner</a:t>
          </a:r>
          <a:endParaRPr lang="en-US" dirty="0" smtClean="0"/>
        </a:p>
        <a:p>
          <a:r>
            <a:rPr lang="en-US" dirty="0" smtClean="0"/>
            <a:t>Mie </a:t>
          </a:r>
          <a:r>
            <a:rPr lang="en-US" dirty="0" err="1" smtClean="0"/>
            <a:t>Kuah</a:t>
          </a:r>
          <a:r>
            <a:rPr lang="en-US" dirty="0" smtClean="0"/>
            <a:t> </a:t>
          </a:r>
          <a:r>
            <a:rPr lang="en-US" dirty="0" err="1" smtClean="0"/>
            <a:t>Ikan</a:t>
          </a:r>
          <a:endParaRPr lang="en-US" dirty="0"/>
        </a:p>
      </dgm:t>
    </dgm:pt>
    <dgm:pt modelId="{9B4784C8-4BBA-4BDC-B152-8BB578A7A278}" type="parTrans" cxnId="{E66904BC-5688-4CBD-8A61-0AE50C08C440}">
      <dgm:prSet/>
      <dgm:spPr/>
      <dgm:t>
        <a:bodyPr/>
        <a:lstStyle/>
        <a:p>
          <a:endParaRPr lang="en-US"/>
        </a:p>
      </dgm:t>
    </dgm:pt>
    <dgm:pt modelId="{13732642-D91E-4DCC-9084-0239A2953F85}" type="sibTrans" cxnId="{E66904BC-5688-4CBD-8A61-0AE50C08C440}">
      <dgm:prSet/>
      <dgm:spPr/>
      <dgm:t>
        <a:bodyPr/>
        <a:lstStyle/>
        <a:p>
          <a:endParaRPr lang="en-US"/>
        </a:p>
      </dgm:t>
    </dgm:pt>
    <dgm:pt modelId="{F7776290-AD80-4ECA-8F0C-32A4A3E6903F}">
      <dgm:prSet phldrT="[Text]"/>
      <dgm:spPr/>
      <dgm:t>
        <a:bodyPr/>
        <a:lstStyle/>
        <a:p>
          <a:r>
            <a:rPr lang="en-US" dirty="0" err="1" smtClean="0"/>
            <a:t>Pariwisata</a:t>
          </a:r>
          <a:endParaRPr lang="en-US" dirty="0" smtClean="0"/>
        </a:p>
        <a:p>
          <a:r>
            <a:rPr lang="en-US" dirty="0" err="1" smtClean="0"/>
            <a:t>Laskar</a:t>
          </a:r>
          <a:r>
            <a:rPr lang="en-US" dirty="0" smtClean="0"/>
            <a:t> </a:t>
          </a:r>
          <a:r>
            <a:rPr lang="en-US" dirty="0" err="1" smtClean="0"/>
            <a:t>Pelangi</a:t>
          </a:r>
          <a:endParaRPr lang="en-US" dirty="0"/>
        </a:p>
      </dgm:t>
    </dgm:pt>
    <dgm:pt modelId="{A8B3BDDD-20D8-4522-AAE9-58DE03213533}" type="parTrans" cxnId="{0DA08ADB-5BDD-4EED-A77F-6A1F2CA281B3}">
      <dgm:prSet/>
      <dgm:spPr/>
      <dgm:t>
        <a:bodyPr/>
        <a:lstStyle/>
        <a:p>
          <a:endParaRPr lang="en-US"/>
        </a:p>
      </dgm:t>
    </dgm:pt>
    <dgm:pt modelId="{1C5EEE40-F10A-428F-BFA2-4471A172E22B}" type="sibTrans" cxnId="{0DA08ADB-5BDD-4EED-A77F-6A1F2CA281B3}">
      <dgm:prSet/>
      <dgm:spPr/>
      <dgm:t>
        <a:bodyPr/>
        <a:lstStyle/>
        <a:p>
          <a:endParaRPr lang="en-US"/>
        </a:p>
      </dgm:t>
    </dgm:pt>
    <dgm:pt modelId="{F86F8734-1A52-4FDC-9254-215BBB174859}" type="pres">
      <dgm:prSet presAssocID="{E628FDF3-D7D0-4411-8E5C-310872FED56B}" presName="Name0" presStyleCnt="0">
        <dgm:presLayoutVars>
          <dgm:dir/>
          <dgm:resizeHandles val="exact"/>
        </dgm:presLayoutVars>
      </dgm:prSet>
      <dgm:spPr/>
      <dgm:t>
        <a:bodyPr/>
        <a:lstStyle/>
        <a:p>
          <a:endParaRPr lang="en-US"/>
        </a:p>
      </dgm:t>
    </dgm:pt>
    <dgm:pt modelId="{49A51568-F214-439C-851B-CD35BEB7C7D2}" type="pres">
      <dgm:prSet presAssocID="{95978065-D4F1-4288-AFCC-85C45876EDA3}" presName="composite" presStyleCnt="0"/>
      <dgm:spPr/>
    </dgm:pt>
    <dgm:pt modelId="{1698E939-326E-4CF5-BD56-D632AD8DB932}" type="pres">
      <dgm:prSet presAssocID="{95978065-D4F1-4288-AFCC-85C45876EDA3}" presName="rect1" presStyleLbl="b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A89384C-9793-4BFE-A131-F74A08BFA6EA}" type="pres">
      <dgm:prSet presAssocID="{95978065-D4F1-4288-AFCC-85C45876EDA3}" presName="wedgeRectCallout1" presStyleLbl="node1" presStyleIdx="0" presStyleCnt="3">
        <dgm:presLayoutVars>
          <dgm:bulletEnabled val="1"/>
        </dgm:presLayoutVars>
      </dgm:prSet>
      <dgm:spPr/>
      <dgm:t>
        <a:bodyPr/>
        <a:lstStyle/>
        <a:p>
          <a:endParaRPr lang="en-US"/>
        </a:p>
      </dgm:t>
    </dgm:pt>
    <dgm:pt modelId="{96C76C81-5020-45AA-BACA-F454D9889BC4}" type="pres">
      <dgm:prSet presAssocID="{E906E52F-E50C-41BE-A8A0-256645D9E1B0}" presName="sibTrans" presStyleCnt="0"/>
      <dgm:spPr/>
    </dgm:pt>
    <dgm:pt modelId="{CC606E93-F90B-439B-8CF5-CCD3F308E3DB}" type="pres">
      <dgm:prSet presAssocID="{3E1A0CDA-7EF5-461D-9EDB-26AD8D422960}" presName="composite" presStyleCnt="0"/>
      <dgm:spPr/>
    </dgm:pt>
    <dgm:pt modelId="{C86DE5AE-035D-4A3F-B1ED-355AAE9AE572}" type="pres">
      <dgm:prSet presAssocID="{3E1A0CDA-7EF5-461D-9EDB-26AD8D422960}" presName="rect1" presStyleLbl="b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5FBEF17-1D18-42BB-AD73-D7E96C95C212}" type="pres">
      <dgm:prSet presAssocID="{3E1A0CDA-7EF5-461D-9EDB-26AD8D422960}" presName="wedgeRectCallout1" presStyleLbl="node1" presStyleIdx="1" presStyleCnt="3">
        <dgm:presLayoutVars>
          <dgm:bulletEnabled val="1"/>
        </dgm:presLayoutVars>
      </dgm:prSet>
      <dgm:spPr/>
      <dgm:t>
        <a:bodyPr/>
        <a:lstStyle/>
        <a:p>
          <a:endParaRPr lang="en-US"/>
        </a:p>
      </dgm:t>
    </dgm:pt>
    <dgm:pt modelId="{DDC94829-F5B0-4422-A097-FB6C1D0BFC0A}" type="pres">
      <dgm:prSet presAssocID="{13732642-D91E-4DCC-9084-0239A2953F85}" presName="sibTrans" presStyleCnt="0"/>
      <dgm:spPr/>
    </dgm:pt>
    <dgm:pt modelId="{50D20032-3984-43D1-822F-F4C94FA5BC81}" type="pres">
      <dgm:prSet presAssocID="{F7776290-AD80-4ECA-8F0C-32A4A3E6903F}" presName="composite" presStyleCnt="0"/>
      <dgm:spPr/>
    </dgm:pt>
    <dgm:pt modelId="{94CC9385-3621-4B08-A127-DE25A98B892C}" type="pres">
      <dgm:prSet presAssocID="{F7776290-AD80-4ECA-8F0C-32A4A3E6903F}" presName="rect1" presStyleLbl="b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6C2EC0FB-DAF2-41A2-8A57-7CBEE978918B}" type="pres">
      <dgm:prSet presAssocID="{F7776290-AD80-4ECA-8F0C-32A4A3E6903F}" presName="wedgeRectCallout1" presStyleLbl="node1" presStyleIdx="2" presStyleCnt="3">
        <dgm:presLayoutVars>
          <dgm:bulletEnabled val="1"/>
        </dgm:presLayoutVars>
      </dgm:prSet>
      <dgm:spPr/>
      <dgm:t>
        <a:bodyPr/>
        <a:lstStyle/>
        <a:p>
          <a:endParaRPr lang="en-US"/>
        </a:p>
      </dgm:t>
    </dgm:pt>
  </dgm:ptLst>
  <dgm:cxnLst>
    <dgm:cxn modelId="{2F813361-F603-457C-BB24-8DD14E4B9A03}" type="presOf" srcId="{E628FDF3-D7D0-4411-8E5C-310872FED56B}" destId="{F86F8734-1A52-4FDC-9254-215BBB174859}" srcOrd="0" destOrd="0" presId="urn:microsoft.com/office/officeart/2008/layout/BendingPictureCaptionList"/>
    <dgm:cxn modelId="{A7291610-8B55-4182-B89C-17AA2C236A8A}" type="presOf" srcId="{3E1A0CDA-7EF5-461D-9EDB-26AD8D422960}" destId="{65FBEF17-1D18-42BB-AD73-D7E96C95C212}" srcOrd="0" destOrd="0" presId="urn:microsoft.com/office/officeart/2008/layout/BendingPictureCaptionList"/>
    <dgm:cxn modelId="{DD3A5690-7EA7-4AEF-B45F-64558C55F499}" srcId="{E628FDF3-D7D0-4411-8E5C-310872FED56B}" destId="{95978065-D4F1-4288-AFCC-85C45876EDA3}" srcOrd="0" destOrd="0" parTransId="{0BE362F7-13BA-41AF-93C1-D9AF11DB5252}" sibTransId="{E906E52F-E50C-41BE-A8A0-256645D9E1B0}"/>
    <dgm:cxn modelId="{0DA08ADB-5BDD-4EED-A77F-6A1F2CA281B3}" srcId="{E628FDF3-D7D0-4411-8E5C-310872FED56B}" destId="{F7776290-AD80-4ECA-8F0C-32A4A3E6903F}" srcOrd="2" destOrd="0" parTransId="{A8B3BDDD-20D8-4522-AAE9-58DE03213533}" sibTransId="{1C5EEE40-F10A-428F-BFA2-4471A172E22B}"/>
    <dgm:cxn modelId="{94D59205-0AA7-45F2-9FB9-5E087EC829DF}" type="presOf" srcId="{F7776290-AD80-4ECA-8F0C-32A4A3E6903F}" destId="{6C2EC0FB-DAF2-41A2-8A57-7CBEE978918B}" srcOrd="0" destOrd="0" presId="urn:microsoft.com/office/officeart/2008/layout/BendingPictureCaptionList"/>
    <dgm:cxn modelId="{E66904BC-5688-4CBD-8A61-0AE50C08C440}" srcId="{E628FDF3-D7D0-4411-8E5C-310872FED56B}" destId="{3E1A0CDA-7EF5-461D-9EDB-26AD8D422960}" srcOrd="1" destOrd="0" parTransId="{9B4784C8-4BBA-4BDC-B152-8BB578A7A278}" sibTransId="{13732642-D91E-4DCC-9084-0239A2953F85}"/>
    <dgm:cxn modelId="{FFD24FDF-576D-4468-BD75-AA27D3AD848B}" type="presOf" srcId="{95978065-D4F1-4288-AFCC-85C45876EDA3}" destId="{7A89384C-9793-4BFE-A131-F74A08BFA6EA}" srcOrd="0" destOrd="0" presId="urn:microsoft.com/office/officeart/2008/layout/BendingPictureCaptionList"/>
    <dgm:cxn modelId="{DEFA73F3-5503-4AA8-B019-0FCB0CA3E4A2}" type="presParOf" srcId="{F86F8734-1A52-4FDC-9254-215BBB174859}" destId="{49A51568-F214-439C-851B-CD35BEB7C7D2}" srcOrd="0" destOrd="0" presId="urn:microsoft.com/office/officeart/2008/layout/BendingPictureCaptionList"/>
    <dgm:cxn modelId="{9677F55E-14D0-4EDC-835D-D3E2C7CEA0CD}" type="presParOf" srcId="{49A51568-F214-439C-851B-CD35BEB7C7D2}" destId="{1698E939-326E-4CF5-BD56-D632AD8DB932}" srcOrd="0" destOrd="0" presId="urn:microsoft.com/office/officeart/2008/layout/BendingPictureCaptionList"/>
    <dgm:cxn modelId="{E87C8955-7446-480D-97F8-89B8FE76B208}" type="presParOf" srcId="{49A51568-F214-439C-851B-CD35BEB7C7D2}" destId="{7A89384C-9793-4BFE-A131-F74A08BFA6EA}" srcOrd="1" destOrd="0" presId="urn:microsoft.com/office/officeart/2008/layout/BendingPictureCaptionList"/>
    <dgm:cxn modelId="{4CC4561B-DCA8-4666-914D-9E8D83291B8D}" type="presParOf" srcId="{F86F8734-1A52-4FDC-9254-215BBB174859}" destId="{96C76C81-5020-45AA-BACA-F454D9889BC4}" srcOrd="1" destOrd="0" presId="urn:microsoft.com/office/officeart/2008/layout/BendingPictureCaptionList"/>
    <dgm:cxn modelId="{9A2F9BCF-7EEC-4099-95CD-148BC6D0FEAA}" type="presParOf" srcId="{F86F8734-1A52-4FDC-9254-215BBB174859}" destId="{CC606E93-F90B-439B-8CF5-CCD3F308E3DB}" srcOrd="2" destOrd="0" presId="urn:microsoft.com/office/officeart/2008/layout/BendingPictureCaptionList"/>
    <dgm:cxn modelId="{4B061036-321D-475D-916D-034C97B08088}" type="presParOf" srcId="{CC606E93-F90B-439B-8CF5-CCD3F308E3DB}" destId="{C86DE5AE-035D-4A3F-B1ED-355AAE9AE572}" srcOrd="0" destOrd="0" presId="urn:microsoft.com/office/officeart/2008/layout/BendingPictureCaptionList"/>
    <dgm:cxn modelId="{1A76D5FD-4922-4A0F-AB37-7A377354B587}" type="presParOf" srcId="{CC606E93-F90B-439B-8CF5-CCD3F308E3DB}" destId="{65FBEF17-1D18-42BB-AD73-D7E96C95C212}" srcOrd="1" destOrd="0" presId="urn:microsoft.com/office/officeart/2008/layout/BendingPictureCaptionList"/>
    <dgm:cxn modelId="{DE66FA8E-84EE-4DC3-B4EB-515EDC0BA45B}" type="presParOf" srcId="{F86F8734-1A52-4FDC-9254-215BBB174859}" destId="{DDC94829-F5B0-4422-A097-FB6C1D0BFC0A}" srcOrd="3" destOrd="0" presId="urn:microsoft.com/office/officeart/2008/layout/BendingPictureCaptionList"/>
    <dgm:cxn modelId="{CC07E68B-5EB1-4B6E-8A0C-393623D79CAC}" type="presParOf" srcId="{F86F8734-1A52-4FDC-9254-215BBB174859}" destId="{50D20032-3984-43D1-822F-F4C94FA5BC81}" srcOrd="4" destOrd="0" presId="urn:microsoft.com/office/officeart/2008/layout/BendingPictureCaptionList"/>
    <dgm:cxn modelId="{284BC82B-C75C-4D8F-B329-0CB8C67C7330}" type="presParOf" srcId="{50D20032-3984-43D1-822F-F4C94FA5BC81}" destId="{94CC9385-3621-4B08-A127-DE25A98B892C}" srcOrd="0" destOrd="0" presId="urn:microsoft.com/office/officeart/2008/layout/BendingPictureCaptionList"/>
    <dgm:cxn modelId="{4FCD5C54-4FE5-4158-9EEA-210662500A59}" type="presParOf" srcId="{50D20032-3984-43D1-822F-F4C94FA5BC81}" destId="{6C2EC0FB-DAF2-41A2-8A57-7CBEE978918B}"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658D36-6A66-46B9-8D62-91BE23129FE9}"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AU"/>
        </a:p>
      </dgm:t>
    </dgm:pt>
    <dgm:pt modelId="{3C63E253-56B4-40E5-96C6-06493C07EF4B}">
      <dgm:prSet phldrT="[Text]" custT="1"/>
      <dgm:spPr/>
      <dgm:t>
        <a:bodyPr/>
        <a:lstStyle/>
        <a:p>
          <a:r>
            <a:rPr lang="en-AU" sz="2800" b="1" dirty="0" err="1" smtClean="0">
              <a:latin typeface="+mj-lt"/>
            </a:rPr>
            <a:t>Pasal</a:t>
          </a:r>
          <a:r>
            <a:rPr lang="en-AU" sz="2800" b="1" dirty="0" smtClean="0">
              <a:latin typeface="+mj-lt"/>
            </a:rPr>
            <a:t> 36</a:t>
          </a:r>
          <a:r>
            <a:rPr lang="id-ID" sz="2800" b="1" dirty="0" smtClean="0">
              <a:latin typeface="+mj-lt"/>
            </a:rPr>
            <a:t>8</a:t>
          </a:r>
          <a:r>
            <a:rPr lang="en-AU" sz="2800" b="1" dirty="0" smtClean="0">
              <a:latin typeface="+mj-lt"/>
            </a:rPr>
            <a:t> (</a:t>
          </a:r>
          <a:r>
            <a:rPr lang="id-ID" sz="2800" b="1" dirty="0" smtClean="0">
              <a:latin typeface="+mj-lt"/>
            </a:rPr>
            <a:t>1</a:t>
          </a:r>
          <a:r>
            <a:rPr lang="en-AU" sz="2800" b="1" dirty="0" smtClean="0">
              <a:latin typeface="+mj-lt"/>
            </a:rPr>
            <a:t>) </a:t>
          </a:r>
          <a:endParaRPr lang="en-AU" sz="2800" dirty="0">
            <a:latin typeface="+mj-lt"/>
          </a:endParaRPr>
        </a:p>
      </dgm:t>
    </dgm:pt>
    <dgm:pt modelId="{5A1FB12C-4519-44B7-8853-17B0DACCC214}" type="parTrans" cxnId="{57EDE9EA-C92B-4D03-B344-32764E02D520}">
      <dgm:prSet/>
      <dgm:spPr/>
      <dgm:t>
        <a:bodyPr/>
        <a:lstStyle/>
        <a:p>
          <a:endParaRPr lang="en-AU">
            <a:latin typeface="+mj-lt"/>
          </a:endParaRPr>
        </a:p>
      </dgm:t>
    </dgm:pt>
    <dgm:pt modelId="{16FB93F0-81FA-47D5-A503-363D7733E7D2}" type="sibTrans" cxnId="{57EDE9EA-C92B-4D03-B344-32764E02D520}">
      <dgm:prSet/>
      <dgm:spPr/>
      <dgm:t>
        <a:bodyPr/>
        <a:lstStyle/>
        <a:p>
          <a:endParaRPr lang="en-AU">
            <a:latin typeface="+mj-lt"/>
          </a:endParaRPr>
        </a:p>
      </dgm:t>
    </dgm:pt>
    <dgm:pt modelId="{116395D4-F22F-4FD1-862A-42194482F0E3}">
      <dgm:prSet phldrT="[Text]"/>
      <dgm:spPr/>
      <dgm:t>
        <a:bodyPr/>
        <a:lstStyle/>
        <a:p>
          <a:r>
            <a:rPr lang="id-ID" b="1" dirty="0" smtClean="0">
              <a:solidFill>
                <a:srgbClr val="FF0000"/>
              </a:solidFill>
              <a:latin typeface="+mj-lt"/>
            </a:rPr>
            <a:t>Gubernur</a:t>
          </a:r>
          <a:r>
            <a:rPr lang="id-ID" b="1" dirty="0" smtClean="0">
              <a:latin typeface="+mj-lt"/>
            </a:rPr>
            <a:t> sebagai wakil Pemerintah Pusat melakukan </a:t>
          </a:r>
          <a:r>
            <a:rPr lang="fi-FI" b="1" dirty="0" smtClean="0">
              <a:latin typeface="+mj-lt"/>
            </a:rPr>
            <a:t>pemantauan dan evaluasi</a:t>
          </a:r>
          <a:r>
            <a:rPr lang="id-ID" b="1" dirty="0" smtClean="0">
              <a:latin typeface="+mj-lt"/>
            </a:rPr>
            <a:t> </a:t>
          </a:r>
          <a:r>
            <a:rPr lang="fi-FI" b="1" dirty="0" smtClean="0">
              <a:latin typeface="+mj-lt"/>
            </a:rPr>
            <a:t>terhadap kerja sama yang</a:t>
          </a:r>
          <a:r>
            <a:rPr lang="id-ID" b="1" dirty="0" smtClean="0">
              <a:latin typeface="+mj-lt"/>
            </a:rPr>
            <a:t> dilakukan Daerah Kabupaten/Kota dalam satu Daerah Provinsi.</a:t>
          </a:r>
          <a:endParaRPr lang="en-AU" b="1" dirty="0">
            <a:latin typeface="+mj-lt"/>
          </a:endParaRPr>
        </a:p>
      </dgm:t>
    </dgm:pt>
    <dgm:pt modelId="{85DE4C71-A9F7-4947-9B15-B010ACD98A48}" type="parTrans" cxnId="{1340EE74-9728-4042-84EF-BF80BA8B2DCF}">
      <dgm:prSet/>
      <dgm:spPr/>
      <dgm:t>
        <a:bodyPr/>
        <a:lstStyle/>
        <a:p>
          <a:endParaRPr lang="en-AU">
            <a:latin typeface="+mj-lt"/>
          </a:endParaRPr>
        </a:p>
      </dgm:t>
    </dgm:pt>
    <dgm:pt modelId="{31FBCA3B-130D-43F6-9496-6EEAD16172AC}" type="sibTrans" cxnId="{1340EE74-9728-4042-84EF-BF80BA8B2DCF}">
      <dgm:prSet/>
      <dgm:spPr/>
      <dgm:t>
        <a:bodyPr/>
        <a:lstStyle/>
        <a:p>
          <a:endParaRPr lang="en-AU">
            <a:latin typeface="+mj-lt"/>
          </a:endParaRPr>
        </a:p>
      </dgm:t>
    </dgm:pt>
    <dgm:pt modelId="{5FB30DE4-A40B-4E42-981E-5FCC56C1CAEC}">
      <dgm:prSet phldrT="[Text]" custT="1"/>
      <dgm:spPr/>
      <dgm:t>
        <a:bodyPr/>
        <a:lstStyle/>
        <a:p>
          <a:r>
            <a:rPr lang="en-AU" sz="2800" b="1" dirty="0" err="1" smtClean="0">
              <a:latin typeface="+mj-lt"/>
            </a:rPr>
            <a:t>Pasal</a:t>
          </a:r>
          <a:r>
            <a:rPr lang="en-AU" sz="2800" b="1" dirty="0" smtClean="0">
              <a:latin typeface="+mj-lt"/>
            </a:rPr>
            <a:t> 36</a:t>
          </a:r>
          <a:r>
            <a:rPr lang="id-ID" sz="2800" b="1" dirty="0" smtClean="0">
              <a:latin typeface="+mj-lt"/>
            </a:rPr>
            <a:t>8</a:t>
          </a:r>
          <a:r>
            <a:rPr lang="en-AU" sz="2800" b="1" dirty="0" smtClean="0">
              <a:latin typeface="+mj-lt"/>
            </a:rPr>
            <a:t> (</a:t>
          </a:r>
          <a:r>
            <a:rPr lang="id-ID" sz="2800" b="1" dirty="0" smtClean="0">
              <a:latin typeface="+mj-lt"/>
            </a:rPr>
            <a:t>2</a:t>
          </a:r>
          <a:r>
            <a:rPr lang="en-AU" sz="2800" b="1" dirty="0" smtClean="0">
              <a:latin typeface="+mj-lt"/>
            </a:rPr>
            <a:t>)</a:t>
          </a:r>
          <a:endParaRPr lang="en-AU" sz="2800" dirty="0">
            <a:latin typeface="+mj-lt"/>
          </a:endParaRPr>
        </a:p>
      </dgm:t>
    </dgm:pt>
    <dgm:pt modelId="{37199E6A-D838-4A06-95A3-50B385C45E60}" type="parTrans" cxnId="{42617350-49B2-41D7-B43F-290A45758A46}">
      <dgm:prSet/>
      <dgm:spPr/>
      <dgm:t>
        <a:bodyPr/>
        <a:lstStyle/>
        <a:p>
          <a:endParaRPr lang="en-AU">
            <a:latin typeface="+mj-lt"/>
          </a:endParaRPr>
        </a:p>
      </dgm:t>
    </dgm:pt>
    <dgm:pt modelId="{9DD6048E-2795-4A93-BD41-C8F6230372E4}" type="sibTrans" cxnId="{42617350-49B2-41D7-B43F-290A45758A46}">
      <dgm:prSet/>
      <dgm:spPr/>
      <dgm:t>
        <a:bodyPr/>
        <a:lstStyle/>
        <a:p>
          <a:endParaRPr lang="en-AU">
            <a:latin typeface="+mj-lt"/>
          </a:endParaRPr>
        </a:p>
      </dgm:t>
    </dgm:pt>
    <dgm:pt modelId="{8CEDC9DD-68F2-4D11-8607-BC15B2C1328C}">
      <dgm:prSet phldrT="[Text]"/>
      <dgm:spPr/>
      <dgm:t>
        <a:bodyPr/>
        <a:lstStyle/>
        <a:p>
          <a:r>
            <a:rPr lang="fi-FI" b="1" dirty="0" smtClean="0">
              <a:solidFill>
                <a:srgbClr val="FF0000"/>
              </a:solidFill>
              <a:latin typeface="+mj-lt"/>
            </a:rPr>
            <a:t>Menteri </a:t>
          </a:r>
          <a:r>
            <a:rPr lang="fi-FI" b="1" dirty="0" smtClean="0">
              <a:solidFill>
                <a:schemeClr val="tx1"/>
              </a:solidFill>
              <a:latin typeface="+mj-lt"/>
            </a:rPr>
            <a:t>melakukan pemantauan dan evaluasi terhadap</a:t>
          </a:r>
          <a:r>
            <a:rPr lang="id-ID" b="1" dirty="0" smtClean="0">
              <a:solidFill>
                <a:schemeClr val="tx1"/>
              </a:solidFill>
              <a:latin typeface="+mj-lt"/>
            </a:rPr>
            <a:t> </a:t>
          </a:r>
          <a:r>
            <a:rPr lang="fi-FI" b="1" dirty="0" smtClean="0">
              <a:solidFill>
                <a:schemeClr val="tx1"/>
              </a:solidFill>
              <a:latin typeface="+mj-lt"/>
            </a:rPr>
            <a:t>kerja sama antar-Daerah provinsi, antara</a:t>
          </a:r>
          <a:r>
            <a:rPr lang="id-ID" b="1" dirty="0" smtClean="0">
              <a:solidFill>
                <a:schemeClr val="tx1"/>
              </a:solidFill>
              <a:latin typeface="+mj-lt"/>
            </a:rPr>
            <a:t> </a:t>
          </a:r>
          <a:r>
            <a:rPr lang="fi-FI" b="1" dirty="0" smtClean="0">
              <a:solidFill>
                <a:schemeClr val="tx1"/>
              </a:solidFill>
              <a:latin typeface="+mj-lt"/>
            </a:rPr>
            <a:t>Daerah provinsi</a:t>
          </a:r>
          <a:r>
            <a:rPr lang="id-ID" b="1" dirty="0" smtClean="0">
              <a:solidFill>
                <a:schemeClr val="tx1"/>
              </a:solidFill>
              <a:latin typeface="+mj-lt"/>
            </a:rPr>
            <a:t> dan Daerah kabupaten/kota di wilayahnya, serta antara Daerah provinsi dan Daerah kabupaten/kota di luar wilayahnya.</a:t>
          </a:r>
          <a:endParaRPr lang="en-AU" b="1" dirty="0">
            <a:solidFill>
              <a:schemeClr val="tx1"/>
            </a:solidFill>
            <a:latin typeface="+mj-lt"/>
          </a:endParaRPr>
        </a:p>
      </dgm:t>
    </dgm:pt>
    <dgm:pt modelId="{B85F00ED-AE28-4D4D-AC5C-A6E3FAA75852}" type="parTrans" cxnId="{3B1E5508-60C6-4542-8E26-A4198E1AC294}">
      <dgm:prSet/>
      <dgm:spPr/>
      <dgm:t>
        <a:bodyPr/>
        <a:lstStyle/>
        <a:p>
          <a:endParaRPr lang="en-AU">
            <a:latin typeface="+mj-lt"/>
          </a:endParaRPr>
        </a:p>
      </dgm:t>
    </dgm:pt>
    <dgm:pt modelId="{E1F6B83A-14FD-45F0-8DBE-A3F9AC6E8847}" type="sibTrans" cxnId="{3B1E5508-60C6-4542-8E26-A4198E1AC294}">
      <dgm:prSet/>
      <dgm:spPr/>
      <dgm:t>
        <a:bodyPr/>
        <a:lstStyle/>
        <a:p>
          <a:endParaRPr lang="en-AU">
            <a:latin typeface="+mj-lt"/>
          </a:endParaRPr>
        </a:p>
      </dgm:t>
    </dgm:pt>
    <dgm:pt modelId="{398B3C14-A5BA-44E1-9BD7-71D521AB96C9}" type="pres">
      <dgm:prSet presAssocID="{BC658D36-6A66-46B9-8D62-91BE23129FE9}" presName="Name0" presStyleCnt="0">
        <dgm:presLayoutVars>
          <dgm:chPref val="3"/>
          <dgm:dir/>
          <dgm:animLvl val="lvl"/>
          <dgm:resizeHandles/>
        </dgm:presLayoutVars>
      </dgm:prSet>
      <dgm:spPr/>
      <dgm:t>
        <a:bodyPr/>
        <a:lstStyle/>
        <a:p>
          <a:endParaRPr lang="en-AU"/>
        </a:p>
      </dgm:t>
    </dgm:pt>
    <dgm:pt modelId="{60C11F4B-5F30-43E9-90DB-0BB3FF782AD2}" type="pres">
      <dgm:prSet presAssocID="{3C63E253-56B4-40E5-96C6-06493C07EF4B}" presName="horFlow" presStyleCnt="0"/>
      <dgm:spPr/>
      <dgm:t>
        <a:bodyPr/>
        <a:lstStyle/>
        <a:p>
          <a:endParaRPr lang="id-ID"/>
        </a:p>
      </dgm:t>
    </dgm:pt>
    <dgm:pt modelId="{61AC795B-2C04-4123-92FE-8091D78B1FFD}" type="pres">
      <dgm:prSet presAssocID="{3C63E253-56B4-40E5-96C6-06493C07EF4B}" presName="bigChev" presStyleLbl="node1" presStyleIdx="0" presStyleCnt="2"/>
      <dgm:spPr/>
      <dgm:t>
        <a:bodyPr/>
        <a:lstStyle/>
        <a:p>
          <a:endParaRPr lang="en-AU"/>
        </a:p>
      </dgm:t>
    </dgm:pt>
    <dgm:pt modelId="{F7A26F09-7886-4B55-BB28-3E728CB358B1}" type="pres">
      <dgm:prSet presAssocID="{85DE4C71-A9F7-4947-9B15-B010ACD98A48}" presName="parTrans" presStyleCnt="0"/>
      <dgm:spPr/>
      <dgm:t>
        <a:bodyPr/>
        <a:lstStyle/>
        <a:p>
          <a:endParaRPr lang="id-ID"/>
        </a:p>
      </dgm:t>
    </dgm:pt>
    <dgm:pt modelId="{1269AE34-327A-4AA3-A066-F61606D9EE53}" type="pres">
      <dgm:prSet presAssocID="{116395D4-F22F-4FD1-862A-42194482F0E3}" presName="node" presStyleLbl="alignAccFollowNode1" presStyleIdx="0" presStyleCnt="2" custScaleX="149047">
        <dgm:presLayoutVars>
          <dgm:bulletEnabled val="1"/>
        </dgm:presLayoutVars>
      </dgm:prSet>
      <dgm:spPr/>
      <dgm:t>
        <a:bodyPr/>
        <a:lstStyle/>
        <a:p>
          <a:endParaRPr lang="en-AU"/>
        </a:p>
      </dgm:t>
    </dgm:pt>
    <dgm:pt modelId="{C769A1CA-2A78-42FB-A712-6AB340797DB0}" type="pres">
      <dgm:prSet presAssocID="{3C63E253-56B4-40E5-96C6-06493C07EF4B}" presName="vSp" presStyleCnt="0"/>
      <dgm:spPr/>
      <dgm:t>
        <a:bodyPr/>
        <a:lstStyle/>
        <a:p>
          <a:endParaRPr lang="id-ID"/>
        </a:p>
      </dgm:t>
    </dgm:pt>
    <dgm:pt modelId="{23A665C3-7675-4485-98AD-42CCF0EB4013}" type="pres">
      <dgm:prSet presAssocID="{5FB30DE4-A40B-4E42-981E-5FCC56C1CAEC}" presName="horFlow" presStyleCnt="0"/>
      <dgm:spPr/>
      <dgm:t>
        <a:bodyPr/>
        <a:lstStyle/>
        <a:p>
          <a:endParaRPr lang="id-ID"/>
        </a:p>
      </dgm:t>
    </dgm:pt>
    <dgm:pt modelId="{3CF74ABF-08AE-46BE-81C1-6B567B3B285E}" type="pres">
      <dgm:prSet presAssocID="{5FB30DE4-A40B-4E42-981E-5FCC56C1CAEC}" presName="bigChev" presStyleLbl="node1" presStyleIdx="1" presStyleCnt="2"/>
      <dgm:spPr/>
      <dgm:t>
        <a:bodyPr/>
        <a:lstStyle/>
        <a:p>
          <a:endParaRPr lang="en-AU"/>
        </a:p>
      </dgm:t>
    </dgm:pt>
    <dgm:pt modelId="{7F835A00-33D5-48EC-B85E-0857768FA23E}" type="pres">
      <dgm:prSet presAssocID="{B85F00ED-AE28-4D4D-AC5C-A6E3FAA75852}" presName="parTrans" presStyleCnt="0"/>
      <dgm:spPr/>
      <dgm:t>
        <a:bodyPr/>
        <a:lstStyle/>
        <a:p>
          <a:endParaRPr lang="id-ID"/>
        </a:p>
      </dgm:t>
    </dgm:pt>
    <dgm:pt modelId="{9FCD6F61-38D5-4035-B576-CA0E214F79F1}" type="pres">
      <dgm:prSet presAssocID="{8CEDC9DD-68F2-4D11-8607-BC15B2C1328C}" presName="node" presStyleLbl="alignAccFollowNode1" presStyleIdx="1" presStyleCnt="2" custScaleX="152962">
        <dgm:presLayoutVars>
          <dgm:bulletEnabled val="1"/>
        </dgm:presLayoutVars>
      </dgm:prSet>
      <dgm:spPr/>
      <dgm:t>
        <a:bodyPr/>
        <a:lstStyle/>
        <a:p>
          <a:endParaRPr lang="en-AU"/>
        </a:p>
      </dgm:t>
    </dgm:pt>
  </dgm:ptLst>
  <dgm:cxnLst>
    <dgm:cxn modelId="{42617350-49B2-41D7-B43F-290A45758A46}" srcId="{BC658D36-6A66-46B9-8D62-91BE23129FE9}" destId="{5FB30DE4-A40B-4E42-981E-5FCC56C1CAEC}" srcOrd="1" destOrd="0" parTransId="{37199E6A-D838-4A06-95A3-50B385C45E60}" sibTransId="{9DD6048E-2795-4A93-BD41-C8F6230372E4}"/>
    <dgm:cxn modelId="{3B1E5508-60C6-4542-8E26-A4198E1AC294}" srcId="{5FB30DE4-A40B-4E42-981E-5FCC56C1CAEC}" destId="{8CEDC9DD-68F2-4D11-8607-BC15B2C1328C}" srcOrd="0" destOrd="0" parTransId="{B85F00ED-AE28-4D4D-AC5C-A6E3FAA75852}" sibTransId="{E1F6B83A-14FD-45F0-8DBE-A3F9AC6E8847}"/>
    <dgm:cxn modelId="{57EDE9EA-C92B-4D03-B344-32764E02D520}" srcId="{BC658D36-6A66-46B9-8D62-91BE23129FE9}" destId="{3C63E253-56B4-40E5-96C6-06493C07EF4B}" srcOrd="0" destOrd="0" parTransId="{5A1FB12C-4519-44B7-8853-17B0DACCC214}" sibTransId="{16FB93F0-81FA-47D5-A503-363D7733E7D2}"/>
    <dgm:cxn modelId="{1340EE74-9728-4042-84EF-BF80BA8B2DCF}" srcId="{3C63E253-56B4-40E5-96C6-06493C07EF4B}" destId="{116395D4-F22F-4FD1-862A-42194482F0E3}" srcOrd="0" destOrd="0" parTransId="{85DE4C71-A9F7-4947-9B15-B010ACD98A48}" sibTransId="{31FBCA3B-130D-43F6-9496-6EEAD16172AC}"/>
    <dgm:cxn modelId="{16489775-48C2-4C2B-BEC3-49FAAEF10477}" type="presOf" srcId="{5FB30DE4-A40B-4E42-981E-5FCC56C1CAEC}" destId="{3CF74ABF-08AE-46BE-81C1-6B567B3B285E}" srcOrd="0" destOrd="0" presId="urn:microsoft.com/office/officeart/2005/8/layout/lProcess3"/>
    <dgm:cxn modelId="{6A4C3B54-BF2B-4962-ACE0-EF834E5F2427}" type="presOf" srcId="{116395D4-F22F-4FD1-862A-42194482F0E3}" destId="{1269AE34-327A-4AA3-A066-F61606D9EE53}" srcOrd="0" destOrd="0" presId="urn:microsoft.com/office/officeart/2005/8/layout/lProcess3"/>
    <dgm:cxn modelId="{DDAA0F23-F513-400A-AA69-E9DFC435CF1F}" type="presOf" srcId="{8CEDC9DD-68F2-4D11-8607-BC15B2C1328C}" destId="{9FCD6F61-38D5-4035-B576-CA0E214F79F1}" srcOrd="0" destOrd="0" presId="urn:microsoft.com/office/officeart/2005/8/layout/lProcess3"/>
    <dgm:cxn modelId="{FD9A9286-AE01-496C-A47D-EF121D1072D8}" type="presOf" srcId="{BC658D36-6A66-46B9-8D62-91BE23129FE9}" destId="{398B3C14-A5BA-44E1-9BD7-71D521AB96C9}" srcOrd="0" destOrd="0" presId="urn:microsoft.com/office/officeart/2005/8/layout/lProcess3"/>
    <dgm:cxn modelId="{B313BDA5-730F-4EA2-BAB7-1E1EA44682C5}" type="presOf" srcId="{3C63E253-56B4-40E5-96C6-06493C07EF4B}" destId="{61AC795B-2C04-4123-92FE-8091D78B1FFD}" srcOrd="0" destOrd="0" presId="urn:microsoft.com/office/officeart/2005/8/layout/lProcess3"/>
    <dgm:cxn modelId="{3229AC47-4364-4A35-A06E-DB6044621441}" type="presParOf" srcId="{398B3C14-A5BA-44E1-9BD7-71D521AB96C9}" destId="{60C11F4B-5F30-43E9-90DB-0BB3FF782AD2}" srcOrd="0" destOrd="0" presId="urn:microsoft.com/office/officeart/2005/8/layout/lProcess3"/>
    <dgm:cxn modelId="{EB56B818-D517-4B62-88E6-C2B6B77AAD39}" type="presParOf" srcId="{60C11F4B-5F30-43E9-90DB-0BB3FF782AD2}" destId="{61AC795B-2C04-4123-92FE-8091D78B1FFD}" srcOrd="0" destOrd="0" presId="urn:microsoft.com/office/officeart/2005/8/layout/lProcess3"/>
    <dgm:cxn modelId="{D2AF4D01-979B-4912-8C51-633387710E22}" type="presParOf" srcId="{60C11F4B-5F30-43E9-90DB-0BB3FF782AD2}" destId="{F7A26F09-7886-4B55-BB28-3E728CB358B1}" srcOrd="1" destOrd="0" presId="urn:microsoft.com/office/officeart/2005/8/layout/lProcess3"/>
    <dgm:cxn modelId="{2EBDCDF1-8D9C-4DE4-9B7E-F8DA081B02F9}" type="presParOf" srcId="{60C11F4B-5F30-43E9-90DB-0BB3FF782AD2}" destId="{1269AE34-327A-4AA3-A066-F61606D9EE53}" srcOrd="2" destOrd="0" presId="urn:microsoft.com/office/officeart/2005/8/layout/lProcess3"/>
    <dgm:cxn modelId="{E5942B6C-8555-4175-A91E-60168E7702C1}" type="presParOf" srcId="{398B3C14-A5BA-44E1-9BD7-71D521AB96C9}" destId="{C769A1CA-2A78-42FB-A712-6AB340797DB0}" srcOrd="1" destOrd="0" presId="urn:microsoft.com/office/officeart/2005/8/layout/lProcess3"/>
    <dgm:cxn modelId="{E23CE539-7458-4DBA-901A-771FFE56DB89}" type="presParOf" srcId="{398B3C14-A5BA-44E1-9BD7-71D521AB96C9}" destId="{23A665C3-7675-4485-98AD-42CCF0EB4013}" srcOrd="2" destOrd="0" presId="urn:microsoft.com/office/officeart/2005/8/layout/lProcess3"/>
    <dgm:cxn modelId="{22BC3625-5D2A-46AA-8E27-DB071F934A35}" type="presParOf" srcId="{23A665C3-7675-4485-98AD-42CCF0EB4013}" destId="{3CF74ABF-08AE-46BE-81C1-6B567B3B285E}" srcOrd="0" destOrd="0" presId="urn:microsoft.com/office/officeart/2005/8/layout/lProcess3"/>
    <dgm:cxn modelId="{CD38CFA9-3379-47EE-AB0D-1AE888AEBCC9}" type="presParOf" srcId="{23A665C3-7675-4485-98AD-42CCF0EB4013}" destId="{7F835A00-33D5-48EC-B85E-0857768FA23E}" srcOrd="1" destOrd="0" presId="urn:microsoft.com/office/officeart/2005/8/layout/lProcess3"/>
    <dgm:cxn modelId="{871731C9-48F7-4543-B29F-A7370EE90D69}" type="presParOf" srcId="{23A665C3-7675-4485-98AD-42CCF0EB4013}" destId="{9FCD6F61-38D5-4035-B576-CA0E214F79F1}"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637B43-3A1C-4D20-B8B0-AAB7851F0296}" type="doc">
      <dgm:prSet loTypeId="urn:microsoft.com/office/officeart/2005/8/layout/arrow4" loCatId="relationship" qsTypeId="urn:microsoft.com/office/officeart/2005/8/quickstyle/3d1" qsCatId="3D" csTypeId="urn:microsoft.com/office/officeart/2005/8/colors/colorful3" csCatId="colorful" phldr="1"/>
      <dgm:spPr/>
      <dgm:t>
        <a:bodyPr/>
        <a:lstStyle/>
        <a:p>
          <a:endParaRPr lang="en-AU"/>
        </a:p>
      </dgm:t>
    </dgm:pt>
    <dgm:pt modelId="{78CD1F47-B67C-4D58-9F67-0AAA8FA3146D}">
      <dgm:prSet phldrT="[Text]"/>
      <dgm:spPr/>
      <dgm:t>
        <a:bodyPr/>
        <a:lstStyle/>
        <a:p>
          <a:endParaRPr lang="en-AU" dirty="0"/>
        </a:p>
      </dgm:t>
    </dgm:pt>
    <dgm:pt modelId="{D1490029-ED23-4370-8AA8-998E13B01D05}" type="parTrans" cxnId="{0B016B85-D961-4FA0-A555-2FA960F8E34A}">
      <dgm:prSet/>
      <dgm:spPr/>
      <dgm:t>
        <a:bodyPr/>
        <a:lstStyle/>
        <a:p>
          <a:endParaRPr lang="en-AU"/>
        </a:p>
      </dgm:t>
    </dgm:pt>
    <dgm:pt modelId="{15262414-52E1-4721-9634-14AB063C9418}" type="sibTrans" cxnId="{0B016B85-D961-4FA0-A555-2FA960F8E34A}">
      <dgm:prSet/>
      <dgm:spPr/>
      <dgm:t>
        <a:bodyPr/>
        <a:lstStyle/>
        <a:p>
          <a:endParaRPr lang="en-AU"/>
        </a:p>
      </dgm:t>
    </dgm:pt>
    <dgm:pt modelId="{66A3B5A6-CEF8-405A-8A24-F2844B7B7BA2}">
      <dgm:prSet phldrT="[Text]"/>
      <dgm:spPr/>
      <dgm:t>
        <a:bodyPr/>
        <a:lstStyle/>
        <a:p>
          <a:endParaRPr lang="en-AU" dirty="0"/>
        </a:p>
      </dgm:t>
    </dgm:pt>
    <dgm:pt modelId="{90085DE4-4BBC-48C4-AB02-8745E03FE77A}" type="parTrans" cxnId="{A9AED008-532B-4DC5-9085-4CB4708F57E7}">
      <dgm:prSet/>
      <dgm:spPr/>
      <dgm:t>
        <a:bodyPr/>
        <a:lstStyle/>
        <a:p>
          <a:endParaRPr lang="en-AU"/>
        </a:p>
      </dgm:t>
    </dgm:pt>
    <dgm:pt modelId="{9B3A4F8A-4D2C-4894-8F59-424B0FDDA7FD}" type="sibTrans" cxnId="{A9AED008-532B-4DC5-9085-4CB4708F57E7}">
      <dgm:prSet/>
      <dgm:spPr/>
      <dgm:t>
        <a:bodyPr/>
        <a:lstStyle/>
        <a:p>
          <a:endParaRPr lang="en-AU"/>
        </a:p>
      </dgm:t>
    </dgm:pt>
    <dgm:pt modelId="{A8B31C90-D63E-47D7-8055-48CE11516188}" type="pres">
      <dgm:prSet presAssocID="{4E637B43-3A1C-4D20-B8B0-AAB7851F0296}" presName="compositeShape" presStyleCnt="0">
        <dgm:presLayoutVars>
          <dgm:chMax val="2"/>
          <dgm:dir/>
          <dgm:resizeHandles val="exact"/>
        </dgm:presLayoutVars>
      </dgm:prSet>
      <dgm:spPr/>
      <dgm:t>
        <a:bodyPr/>
        <a:lstStyle/>
        <a:p>
          <a:endParaRPr lang="en-US"/>
        </a:p>
      </dgm:t>
    </dgm:pt>
    <dgm:pt modelId="{13DF7C25-DE23-4D69-A844-0F795B094AA5}" type="pres">
      <dgm:prSet presAssocID="{78CD1F47-B67C-4D58-9F67-0AAA8FA3146D}" presName="upArrow" presStyleLbl="node1" presStyleIdx="0" presStyleCnt="2" custLinFactNeighborX="-67001" custLinFactNeighborY="-72433"/>
      <dgm:spPr/>
    </dgm:pt>
    <dgm:pt modelId="{708D4E1A-4036-4F56-8995-D35337EFC1CA}" type="pres">
      <dgm:prSet presAssocID="{78CD1F47-B67C-4D58-9F67-0AAA8FA3146D}" presName="upArrowText" presStyleLbl="revTx" presStyleIdx="0" presStyleCnt="2">
        <dgm:presLayoutVars>
          <dgm:chMax val="0"/>
          <dgm:bulletEnabled val="1"/>
        </dgm:presLayoutVars>
      </dgm:prSet>
      <dgm:spPr/>
      <dgm:t>
        <a:bodyPr/>
        <a:lstStyle/>
        <a:p>
          <a:endParaRPr lang="en-AU"/>
        </a:p>
      </dgm:t>
    </dgm:pt>
    <dgm:pt modelId="{51DDEC0C-C52A-4AB6-AD64-1D5683E99E6D}" type="pres">
      <dgm:prSet presAssocID="{66A3B5A6-CEF8-405A-8A24-F2844B7B7BA2}" presName="downArrow" presStyleLbl="node1" presStyleIdx="1" presStyleCnt="2" custLinFactNeighborY="2590"/>
      <dgm:spPr/>
    </dgm:pt>
    <dgm:pt modelId="{6D7BC283-965B-498B-9ECD-11A196F1595F}" type="pres">
      <dgm:prSet presAssocID="{66A3B5A6-CEF8-405A-8A24-F2844B7B7BA2}" presName="downArrowText" presStyleLbl="revTx" presStyleIdx="1" presStyleCnt="2">
        <dgm:presLayoutVars>
          <dgm:chMax val="0"/>
          <dgm:bulletEnabled val="1"/>
        </dgm:presLayoutVars>
      </dgm:prSet>
      <dgm:spPr/>
      <dgm:t>
        <a:bodyPr/>
        <a:lstStyle/>
        <a:p>
          <a:endParaRPr lang="en-AU"/>
        </a:p>
      </dgm:t>
    </dgm:pt>
  </dgm:ptLst>
  <dgm:cxnLst>
    <dgm:cxn modelId="{0B016B85-D961-4FA0-A555-2FA960F8E34A}" srcId="{4E637B43-3A1C-4D20-B8B0-AAB7851F0296}" destId="{78CD1F47-B67C-4D58-9F67-0AAA8FA3146D}" srcOrd="0" destOrd="0" parTransId="{D1490029-ED23-4370-8AA8-998E13B01D05}" sibTransId="{15262414-52E1-4721-9634-14AB063C9418}"/>
    <dgm:cxn modelId="{B29A8973-FAA5-47C6-8B88-2B8362C78775}" type="presOf" srcId="{66A3B5A6-CEF8-405A-8A24-F2844B7B7BA2}" destId="{6D7BC283-965B-498B-9ECD-11A196F1595F}" srcOrd="0" destOrd="0" presId="urn:microsoft.com/office/officeart/2005/8/layout/arrow4"/>
    <dgm:cxn modelId="{46039477-E117-4BE3-B5CB-9390F13FAD8D}" type="presOf" srcId="{78CD1F47-B67C-4D58-9F67-0AAA8FA3146D}" destId="{708D4E1A-4036-4F56-8995-D35337EFC1CA}" srcOrd="0" destOrd="0" presId="urn:microsoft.com/office/officeart/2005/8/layout/arrow4"/>
    <dgm:cxn modelId="{1195DF79-E7FE-400F-AE85-4F05D0DB704B}" type="presOf" srcId="{4E637B43-3A1C-4D20-B8B0-AAB7851F0296}" destId="{A8B31C90-D63E-47D7-8055-48CE11516188}" srcOrd="0" destOrd="0" presId="urn:microsoft.com/office/officeart/2005/8/layout/arrow4"/>
    <dgm:cxn modelId="{A9AED008-532B-4DC5-9085-4CB4708F57E7}" srcId="{4E637B43-3A1C-4D20-B8B0-AAB7851F0296}" destId="{66A3B5A6-CEF8-405A-8A24-F2844B7B7BA2}" srcOrd="1" destOrd="0" parTransId="{90085DE4-4BBC-48C4-AB02-8745E03FE77A}" sibTransId="{9B3A4F8A-4D2C-4894-8F59-424B0FDDA7FD}"/>
    <dgm:cxn modelId="{F6BE3441-7823-40D0-8C2C-AB5F5AEF452E}" type="presParOf" srcId="{A8B31C90-D63E-47D7-8055-48CE11516188}" destId="{13DF7C25-DE23-4D69-A844-0F795B094AA5}" srcOrd="0" destOrd="0" presId="urn:microsoft.com/office/officeart/2005/8/layout/arrow4"/>
    <dgm:cxn modelId="{BB238090-3148-45E1-8C2F-99428BB1911C}" type="presParOf" srcId="{A8B31C90-D63E-47D7-8055-48CE11516188}" destId="{708D4E1A-4036-4F56-8995-D35337EFC1CA}" srcOrd="1" destOrd="0" presId="urn:microsoft.com/office/officeart/2005/8/layout/arrow4"/>
    <dgm:cxn modelId="{042AC9C0-87DC-4A7C-A7E6-DF52FF679159}" type="presParOf" srcId="{A8B31C90-D63E-47D7-8055-48CE11516188}" destId="{51DDEC0C-C52A-4AB6-AD64-1D5683E99E6D}" srcOrd="2" destOrd="0" presId="urn:microsoft.com/office/officeart/2005/8/layout/arrow4"/>
    <dgm:cxn modelId="{556CE0DE-24CA-43C8-94ED-EE7DD175B964}" type="presParOf" srcId="{A8B31C90-D63E-47D7-8055-48CE11516188}" destId="{6D7BC283-965B-498B-9ECD-11A196F1595F}"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A4BB904-FDF0-4A5E-81F1-ED3CF36537A9}" type="doc">
      <dgm:prSet loTypeId="urn:microsoft.com/office/officeart/2005/8/layout/arrow5" loCatId="process" qsTypeId="urn:microsoft.com/office/officeart/2005/8/quickstyle/simple3" qsCatId="simple" csTypeId="urn:microsoft.com/office/officeart/2005/8/colors/colorful3" csCatId="colorful" phldr="1"/>
      <dgm:spPr/>
      <dgm:t>
        <a:bodyPr/>
        <a:lstStyle/>
        <a:p>
          <a:endParaRPr lang="en-AU"/>
        </a:p>
      </dgm:t>
    </dgm:pt>
    <dgm:pt modelId="{4AB69D04-8C7F-47D0-AF25-3B50AA43A1A5}">
      <dgm:prSet phldrT="[Text]"/>
      <dgm:spPr/>
      <dgm:t>
        <a:bodyPr/>
        <a:lstStyle/>
        <a:p>
          <a:endParaRPr lang="en-AU" dirty="0"/>
        </a:p>
      </dgm:t>
    </dgm:pt>
    <dgm:pt modelId="{11D0C24E-D96F-444F-BA97-E80DBAB00F06}" type="parTrans" cxnId="{62396910-D641-4637-8803-E44B4C0B3213}">
      <dgm:prSet/>
      <dgm:spPr/>
      <dgm:t>
        <a:bodyPr/>
        <a:lstStyle/>
        <a:p>
          <a:endParaRPr lang="en-AU"/>
        </a:p>
      </dgm:t>
    </dgm:pt>
    <dgm:pt modelId="{1AA7086F-66D7-4328-9689-8273CF954FDE}" type="sibTrans" cxnId="{62396910-D641-4637-8803-E44B4C0B3213}">
      <dgm:prSet/>
      <dgm:spPr/>
      <dgm:t>
        <a:bodyPr/>
        <a:lstStyle/>
        <a:p>
          <a:endParaRPr lang="en-AU"/>
        </a:p>
      </dgm:t>
    </dgm:pt>
    <dgm:pt modelId="{8098DC4E-D11B-4F19-95BD-03BE8A5CF17A}">
      <dgm:prSet phldrT="[Text]"/>
      <dgm:spPr/>
      <dgm:t>
        <a:bodyPr/>
        <a:lstStyle/>
        <a:p>
          <a:endParaRPr lang="en-AU" dirty="0"/>
        </a:p>
      </dgm:t>
    </dgm:pt>
    <dgm:pt modelId="{7886A21C-9083-476F-9DE9-AC30DFDB8F41}" type="parTrans" cxnId="{DB6B792C-04E3-4117-BE12-49F48A419A9A}">
      <dgm:prSet/>
      <dgm:spPr/>
      <dgm:t>
        <a:bodyPr/>
        <a:lstStyle/>
        <a:p>
          <a:endParaRPr lang="en-AU"/>
        </a:p>
      </dgm:t>
    </dgm:pt>
    <dgm:pt modelId="{826C800D-A961-4A32-A977-246592FDFA69}" type="sibTrans" cxnId="{DB6B792C-04E3-4117-BE12-49F48A419A9A}">
      <dgm:prSet/>
      <dgm:spPr/>
      <dgm:t>
        <a:bodyPr/>
        <a:lstStyle/>
        <a:p>
          <a:endParaRPr lang="en-AU"/>
        </a:p>
      </dgm:t>
    </dgm:pt>
    <dgm:pt modelId="{1446D60C-AB4B-42A8-9643-C11A906F16FF}" type="pres">
      <dgm:prSet presAssocID="{3A4BB904-FDF0-4A5E-81F1-ED3CF36537A9}" presName="diagram" presStyleCnt="0">
        <dgm:presLayoutVars>
          <dgm:dir/>
          <dgm:resizeHandles val="exact"/>
        </dgm:presLayoutVars>
      </dgm:prSet>
      <dgm:spPr/>
      <dgm:t>
        <a:bodyPr/>
        <a:lstStyle/>
        <a:p>
          <a:endParaRPr lang="en-AU"/>
        </a:p>
      </dgm:t>
    </dgm:pt>
    <dgm:pt modelId="{3EAEB70B-46DE-4496-B6D7-2B84C46B0DCD}" type="pres">
      <dgm:prSet presAssocID="{4AB69D04-8C7F-47D0-AF25-3B50AA43A1A5}" presName="arrow" presStyleLbl="node1" presStyleIdx="0" presStyleCnt="2">
        <dgm:presLayoutVars>
          <dgm:bulletEnabled val="1"/>
        </dgm:presLayoutVars>
      </dgm:prSet>
      <dgm:spPr/>
      <dgm:t>
        <a:bodyPr/>
        <a:lstStyle/>
        <a:p>
          <a:endParaRPr lang="en-AU"/>
        </a:p>
      </dgm:t>
    </dgm:pt>
    <dgm:pt modelId="{0981C97E-3D75-4E60-9DAE-BDA0352AF454}" type="pres">
      <dgm:prSet presAssocID="{8098DC4E-D11B-4F19-95BD-03BE8A5CF17A}" presName="arrow" presStyleLbl="node1" presStyleIdx="1" presStyleCnt="2">
        <dgm:presLayoutVars>
          <dgm:bulletEnabled val="1"/>
        </dgm:presLayoutVars>
      </dgm:prSet>
      <dgm:spPr/>
      <dgm:t>
        <a:bodyPr/>
        <a:lstStyle/>
        <a:p>
          <a:endParaRPr lang="en-AU"/>
        </a:p>
      </dgm:t>
    </dgm:pt>
  </dgm:ptLst>
  <dgm:cxnLst>
    <dgm:cxn modelId="{7FF14583-818B-44C6-B279-FFA31A857310}" type="presOf" srcId="{8098DC4E-D11B-4F19-95BD-03BE8A5CF17A}" destId="{0981C97E-3D75-4E60-9DAE-BDA0352AF454}" srcOrd="0" destOrd="0" presId="urn:microsoft.com/office/officeart/2005/8/layout/arrow5"/>
    <dgm:cxn modelId="{98960648-4A36-444F-A00D-6B5EE66D43AB}" type="presOf" srcId="{3A4BB904-FDF0-4A5E-81F1-ED3CF36537A9}" destId="{1446D60C-AB4B-42A8-9643-C11A906F16FF}" srcOrd="0" destOrd="0" presId="urn:microsoft.com/office/officeart/2005/8/layout/arrow5"/>
    <dgm:cxn modelId="{DB6B792C-04E3-4117-BE12-49F48A419A9A}" srcId="{3A4BB904-FDF0-4A5E-81F1-ED3CF36537A9}" destId="{8098DC4E-D11B-4F19-95BD-03BE8A5CF17A}" srcOrd="1" destOrd="0" parTransId="{7886A21C-9083-476F-9DE9-AC30DFDB8F41}" sibTransId="{826C800D-A961-4A32-A977-246592FDFA69}"/>
    <dgm:cxn modelId="{62396910-D641-4637-8803-E44B4C0B3213}" srcId="{3A4BB904-FDF0-4A5E-81F1-ED3CF36537A9}" destId="{4AB69D04-8C7F-47D0-AF25-3B50AA43A1A5}" srcOrd="0" destOrd="0" parTransId="{11D0C24E-D96F-444F-BA97-E80DBAB00F06}" sibTransId="{1AA7086F-66D7-4328-9689-8273CF954FDE}"/>
    <dgm:cxn modelId="{F292747E-87A4-45BA-8A60-6AB1408BDBE5}" type="presOf" srcId="{4AB69D04-8C7F-47D0-AF25-3B50AA43A1A5}" destId="{3EAEB70B-46DE-4496-B6D7-2B84C46B0DCD}" srcOrd="0" destOrd="0" presId="urn:microsoft.com/office/officeart/2005/8/layout/arrow5"/>
    <dgm:cxn modelId="{F5091D40-E0F6-4B60-B01A-F5337594830D}" type="presParOf" srcId="{1446D60C-AB4B-42A8-9643-C11A906F16FF}" destId="{3EAEB70B-46DE-4496-B6D7-2B84C46B0DCD}" srcOrd="0" destOrd="0" presId="urn:microsoft.com/office/officeart/2005/8/layout/arrow5"/>
    <dgm:cxn modelId="{B9F49C5D-55D5-4FEC-B917-5F4B986618D4}" type="presParOf" srcId="{1446D60C-AB4B-42A8-9643-C11A906F16FF}" destId="{0981C97E-3D75-4E60-9DAE-BDA0352AF454}"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CFF20A-D444-41EC-ABBD-8A728C5C20BA}" type="doc">
      <dgm:prSet loTypeId="urn:microsoft.com/office/officeart/2005/8/layout/orgChart1" loCatId="hierarchy" qsTypeId="urn:microsoft.com/office/officeart/2005/8/quickstyle/simple3" qsCatId="simple" csTypeId="urn:microsoft.com/office/officeart/2005/8/colors/colorful3" csCatId="colorful" phldr="1"/>
      <dgm:spPr/>
      <dgm:t>
        <a:bodyPr/>
        <a:lstStyle/>
        <a:p>
          <a:endParaRPr lang="id-ID"/>
        </a:p>
      </dgm:t>
    </dgm:pt>
    <dgm:pt modelId="{17076CF3-A195-46A6-B905-3712CA48EAB1}">
      <dgm:prSet phldrT="[Text]" custT="1"/>
      <dgm:spPr/>
      <dgm:t>
        <a:bodyPr/>
        <a:lstStyle/>
        <a:p>
          <a:r>
            <a:rPr lang="id-ID" sz="4400" dirty="0" smtClean="0"/>
            <a:t>Kerja Sama</a:t>
          </a:r>
          <a:endParaRPr lang="id-ID" sz="4400" dirty="0"/>
        </a:p>
      </dgm:t>
    </dgm:pt>
    <dgm:pt modelId="{A6F4D1E8-F562-494E-9A37-DB633E47ECB5}" type="parTrans" cxnId="{013A0CA3-ED38-406B-8964-BECC4A1B534F}">
      <dgm:prSet/>
      <dgm:spPr/>
      <dgm:t>
        <a:bodyPr/>
        <a:lstStyle/>
        <a:p>
          <a:endParaRPr lang="id-ID"/>
        </a:p>
      </dgm:t>
    </dgm:pt>
    <dgm:pt modelId="{B7CA5112-70E6-44F2-A0CC-5FA6F70D8B41}" type="sibTrans" cxnId="{013A0CA3-ED38-406B-8964-BECC4A1B534F}">
      <dgm:prSet/>
      <dgm:spPr/>
      <dgm:t>
        <a:bodyPr/>
        <a:lstStyle/>
        <a:p>
          <a:endParaRPr lang="id-ID"/>
        </a:p>
      </dgm:t>
    </dgm:pt>
    <dgm:pt modelId="{06E27B92-64A9-408B-A9A5-972AE55000AA}">
      <dgm:prSet phldrT="[Text]"/>
      <dgm:spPr/>
      <dgm:t>
        <a:bodyPr/>
        <a:lstStyle/>
        <a:p>
          <a:r>
            <a:rPr lang="id-ID" dirty="0" smtClean="0"/>
            <a:t>Kerja Sama Daerah dengan Daerah Lain</a:t>
          </a:r>
        </a:p>
        <a:p>
          <a:r>
            <a:rPr lang="id-ID" dirty="0" smtClean="0"/>
            <a:t>(</a:t>
          </a:r>
          <a:r>
            <a:rPr lang="id-ID" b="1" dirty="0" smtClean="0">
              <a:solidFill>
                <a:srgbClr val="FF0000"/>
              </a:solidFill>
            </a:rPr>
            <a:t>KSDD</a:t>
          </a:r>
          <a:r>
            <a:rPr lang="id-ID" dirty="0" smtClean="0"/>
            <a:t>)</a:t>
          </a:r>
          <a:endParaRPr lang="id-ID" dirty="0"/>
        </a:p>
      </dgm:t>
    </dgm:pt>
    <dgm:pt modelId="{57CAF447-1577-40D4-BD0B-93260141E81F}" type="parTrans" cxnId="{3089264B-16F6-45D2-A569-00EF4CF17666}">
      <dgm:prSet/>
      <dgm:spPr/>
      <dgm:t>
        <a:bodyPr/>
        <a:lstStyle/>
        <a:p>
          <a:endParaRPr lang="id-ID"/>
        </a:p>
      </dgm:t>
    </dgm:pt>
    <dgm:pt modelId="{89FAB142-0FED-43D4-9AC3-BD23C17D2867}" type="sibTrans" cxnId="{3089264B-16F6-45D2-A569-00EF4CF17666}">
      <dgm:prSet/>
      <dgm:spPr/>
      <dgm:t>
        <a:bodyPr/>
        <a:lstStyle/>
        <a:p>
          <a:endParaRPr lang="id-ID"/>
        </a:p>
      </dgm:t>
    </dgm:pt>
    <dgm:pt modelId="{4E93981C-D029-4E0C-95A0-F76B8C3F12C5}">
      <dgm:prSet phldrT="[Text]"/>
      <dgm:spPr/>
      <dgm:t>
        <a:bodyPr/>
        <a:lstStyle/>
        <a:p>
          <a:r>
            <a:rPr lang="id-ID" dirty="0" smtClean="0"/>
            <a:t>Kerja Sama Daerah dengan Pihak Ketiga</a:t>
          </a:r>
        </a:p>
        <a:p>
          <a:r>
            <a:rPr lang="id-ID" dirty="0" smtClean="0"/>
            <a:t>(</a:t>
          </a:r>
          <a:r>
            <a:rPr lang="id-ID" b="1" dirty="0" smtClean="0">
              <a:solidFill>
                <a:srgbClr val="FF0000"/>
              </a:solidFill>
            </a:rPr>
            <a:t>KSDPK</a:t>
          </a:r>
          <a:r>
            <a:rPr lang="id-ID" dirty="0" smtClean="0"/>
            <a:t>)</a:t>
          </a:r>
          <a:endParaRPr lang="id-ID" dirty="0"/>
        </a:p>
      </dgm:t>
    </dgm:pt>
    <dgm:pt modelId="{842E4439-5B96-40A5-8D2C-235FCCE5A359}" type="parTrans" cxnId="{7E5B8DC9-3DAA-489A-BFE5-172B4C1CD1DC}">
      <dgm:prSet/>
      <dgm:spPr/>
      <dgm:t>
        <a:bodyPr/>
        <a:lstStyle/>
        <a:p>
          <a:endParaRPr lang="id-ID"/>
        </a:p>
      </dgm:t>
    </dgm:pt>
    <dgm:pt modelId="{D1269D88-067A-4BEB-B6D2-949BA5425DAA}" type="sibTrans" cxnId="{7E5B8DC9-3DAA-489A-BFE5-172B4C1CD1DC}">
      <dgm:prSet/>
      <dgm:spPr/>
      <dgm:t>
        <a:bodyPr/>
        <a:lstStyle/>
        <a:p>
          <a:endParaRPr lang="id-ID"/>
        </a:p>
      </dgm:t>
    </dgm:pt>
    <dgm:pt modelId="{75E9CA4F-3342-4135-82F0-B97C1BFCE6D3}">
      <dgm:prSet phldrT="[Text]"/>
      <dgm:spPr/>
      <dgm:t>
        <a:bodyPr/>
        <a:lstStyle/>
        <a:p>
          <a:r>
            <a:rPr lang="id-ID" dirty="0" smtClean="0"/>
            <a:t>Kerja Sama Daerah dengan Pemda di Luar Negeri </a:t>
          </a:r>
        </a:p>
        <a:p>
          <a:r>
            <a:rPr lang="id-ID" dirty="0" smtClean="0"/>
            <a:t>(</a:t>
          </a:r>
          <a:r>
            <a:rPr lang="id-ID" b="1" dirty="0" smtClean="0">
              <a:solidFill>
                <a:srgbClr val="FF0000"/>
              </a:solidFill>
            </a:rPr>
            <a:t>KSDPL</a:t>
          </a:r>
          <a:r>
            <a:rPr lang="id-ID" dirty="0" smtClean="0"/>
            <a:t>)</a:t>
          </a:r>
          <a:endParaRPr lang="id-ID" dirty="0"/>
        </a:p>
      </dgm:t>
    </dgm:pt>
    <dgm:pt modelId="{125CA403-AEDB-48BE-9937-EE878E42BA3D}" type="parTrans" cxnId="{3307128B-BDBD-40A5-8D8D-44F5FD827B40}">
      <dgm:prSet/>
      <dgm:spPr/>
      <dgm:t>
        <a:bodyPr/>
        <a:lstStyle/>
        <a:p>
          <a:endParaRPr lang="id-ID"/>
        </a:p>
      </dgm:t>
    </dgm:pt>
    <dgm:pt modelId="{7B33F71E-F047-4199-A729-E71E1A2467B4}" type="sibTrans" cxnId="{3307128B-BDBD-40A5-8D8D-44F5FD827B40}">
      <dgm:prSet/>
      <dgm:spPr/>
      <dgm:t>
        <a:bodyPr/>
        <a:lstStyle/>
        <a:p>
          <a:endParaRPr lang="id-ID"/>
        </a:p>
      </dgm:t>
    </dgm:pt>
    <dgm:pt modelId="{84975864-BF31-4EE0-8E42-FF8F9A9DEBAD}">
      <dgm:prSet/>
      <dgm:spPr/>
      <dgm:t>
        <a:bodyPr/>
        <a:lstStyle/>
        <a:p>
          <a:r>
            <a:rPr lang="id-ID" dirty="0" smtClean="0"/>
            <a:t>Kerja Sama Daerah dengan Lembaga di Luar Negeri</a:t>
          </a:r>
        </a:p>
        <a:p>
          <a:r>
            <a:rPr lang="id-ID" dirty="0" smtClean="0"/>
            <a:t>(</a:t>
          </a:r>
          <a:r>
            <a:rPr lang="id-ID" b="1" dirty="0" smtClean="0">
              <a:solidFill>
                <a:srgbClr val="FF0000"/>
              </a:solidFill>
            </a:rPr>
            <a:t>KSDLL</a:t>
          </a:r>
          <a:r>
            <a:rPr lang="id-ID" dirty="0" smtClean="0"/>
            <a:t>)</a:t>
          </a:r>
          <a:endParaRPr lang="id-ID" dirty="0"/>
        </a:p>
      </dgm:t>
    </dgm:pt>
    <dgm:pt modelId="{E5A6C905-828C-46C9-9D94-A47B47679206}" type="parTrans" cxnId="{29E86B0A-1A2E-412A-87D8-F7BE8FCEE391}">
      <dgm:prSet/>
      <dgm:spPr/>
      <dgm:t>
        <a:bodyPr/>
        <a:lstStyle/>
        <a:p>
          <a:endParaRPr lang="id-ID"/>
        </a:p>
      </dgm:t>
    </dgm:pt>
    <dgm:pt modelId="{6D8DFC6D-3BA8-471D-B5D7-4B0ADDFD8EA8}" type="sibTrans" cxnId="{29E86B0A-1A2E-412A-87D8-F7BE8FCEE391}">
      <dgm:prSet/>
      <dgm:spPr/>
      <dgm:t>
        <a:bodyPr/>
        <a:lstStyle/>
        <a:p>
          <a:endParaRPr lang="id-ID"/>
        </a:p>
      </dgm:t>
    </dgm:pt>
    <dgm:pt modelId="{62410190-1169-4D63-BF9A-497A2E2A20AD}" type="pres">
      <dgm:prSet presAssocID="{B8CFF20A-D444-41EC-ABBD-8A728C5C20BA}" presName="hierChild1" presStyleCnt="0">
        <dgm:presLayoutVars>
          <dgm:orgChart val="1"/>
          <dgm:chPref val="1"/>
          <dgm:dir/>
          <dgm:animOne val="branch"/>
          <dgm:animLvl val="lvl"/>
          <dgm:resizeHandles/>
        </dgm:presLayoutVars>
      </dgm:prSet>
      <dgm:spPr/>
      <dgm:t>
        <a:bodyPr/>
        <a:lstStyle/>
        <a:p>
          <a:endParaRPr lang="en-AU"/>
        </a:p>
      </dgm:t>
    </dgm:pt>
    <dgm:pt modelId="{053E1C8E-17F9-4E0B-80D9-9BDC01D7CDE0}" type="pres">
      <dgm:prSet presAssocID="{17076CF3-A195-46A6-B905-3712CA48EAB1}" presName="hierRoot1" presStyleCnt="0">
        <dgm:presLayoutVars>
          <dgm:hierBranch val="init"/>
        </dgm:presLayoutVars>
      </dgm:prSet>
      <dgm:spPr/>
      <dgm:t>
        <a:bodyPr/>
        <a:lstStyle/>
        <a:p>
          <a:endParaRPr lang="id-ID"/>
        </a:p>
      </dgm:t>
    </dgm:pt>
    <dgm:pt modelId="{F315AF4B-732F-4732-8CB2-248DE07B84BA}" type="pres">
      <dgm:prSet presAssocID="{17076CF3-A195-46A6-B905-3712CA48EAB1}" presName="rootComposite1" presStyleCnt="0"/>
      <dgm:spPr/>
      <dgm:t>
        <a:bodyPr/>
        <a:lstStyle/>
        <a:p>
          <a:endParaRPr lang="id-ID"/>
        </a:p>
      </dgm:t>
    </dgm:pt>
    <dgm:pt modelId="{662589A9-A002-4EB7-8D73-1207B931709C}" type="pres">
      <dgm:prSet presAssocID="{17076CF3-A195-46A6-B905-3712CA48EAB1}" presName="rootText1" presStyleLbl="node0" presStyleIdx="0" presStyleCnt="1" custScaleX="152885" custScaleY="174009" custLinFactY="-20698" custLinFactNeighborY="-100000">
        <dgm:presLayoutVars>
          <dgm:chPref val="3"/>
        </dgm:presLayoutVars>
      </dgm:prSet>
      <dgm:spPr/>
      <dgm:t>
        <a:bodyPr/>
        <a:lstStyle/>
        <a:p>
          <a:endParaRPr lang="id-ID"/>
        </a:p>
      </dgm:t>
    </dgm:pt>
    <dgm:pt modelId="{CF9C2744-61FD-4F59-811B-C665A7578155}" type="pres">
      <dgm:prSet presAssocID="{17076CF3-A195-46A6-B905-3712CA48EAB1}" presName="rootConnector1" presStyleLbl="node1" presStyleIdx="0" presStyleCnt="0"/>
      <dgm:spPr/>
      <dgm:t>
        <a:bodyPr/>
        <a:lstStyle/>
        <a:p>
          <a:endParaRPr lang="en-AU"/>
        </a:p>
      </dgm:t>
    </dgm:pt>
    <dgm:pt modelId="{04F4C3ED-1D1B-4EF8-8829-B6C0F290E156}" type="pres">
      <dgm:prSet presAssocID="{17076CF3-A195-46A6-B905-3712CA48EAB1}" presName="hierChild2" presStyleCnt="0"/>
      <dgm:spPr/>
      <dgm:t>
        <a:bodyPr/>
        <a:lstStyle/>
        <a:p>
          <a:endParaRPr lang="id-ID"/>
        </a:p>
      </dgm:t>
    </dgm:pt>
    <dgm:pt modelId="{C4C195DE-AB65-4CF8-9C49-336D03C092DF}" type="pres">
      <dgm:prSet presAssocID="{57CAF447-1577-40D4-BD0B-93260141E81F}" presName="Name37" presStyleLbl="parChTrans1D2" presStyleIdx="0" presStyleCnt="4"/>
      <dgm:spPr/>
      <dgm:t>
        <a:bodyPr/>
        <a:lstStyle/>
        <a:p>
          <a:endParaRPr lang="en-AU"/>
        </a:p>
      </dgm:t>
    </dgm:pt>
    <dgm:pt modelId="{3544F995-2FC6-4C29-8F7F-AD4CBAB95443}" type="pres">
      <dgm:prSet presAssocID="{06E27B92-64A9-408B-A9A5-972AE55000AA}" presName="hierRoot2" presStyleCnt="0">
        <dgm:presLayoutVars>
          <dgm:hierBranch val="init"/>
        </dgm:presLayoutVars>
      </dgm:prSet>
      <dgm:spPr/>
      <dgm:t>
        <a:bodyPr/>
        <a:lstStyle/>
        <a:p>
          <a:endParaRPr lang="id-ID"/>
        </a:p>
      </dgm:t>
    </dgm:pt>
    <dgm:pt modelId="{96A5DCD2-49AE-4475-8B8E-7554EDF8A276}" type="pres">
      <dgm:prSet presAssocID="{06E27B92-64A9-408B-A9A5-972AE55000AA}" presName="rootComposite" presStyleCnt="0"/>
      <dgm:spPr/>
      <dgm:t>
        <a:bodyPr/>
        <a:lstStyle/>
        <a:p>
          <a:endParaRPr lang="id-ID"/>
        </a:p>
      </dgm:t>
    </dgm:pt>
    <dgm:pt modelId="{05CDBF1B-88DB-4832-98DA-B526F625C4B5}" type="pres">
      <dgm:prSet presAssocID="{06E27B92-64A9-408B-A9A5-972AE55000AA}" presName="rootText" presStyleLbl="node2" presStyleIdx="0" presStyleCnt="4" custScaleY="411448">
        <dgm:presLayoutVars>
          <dgm:chPref val="3"/>
        </dgm:presLayoutVars>
      </dgm:prSet>
      <dgm:spPr/>
      <dgm:t>
        <a:bodyPr/>
        <a:lstStyle/>
        <a:p>
          <a:endParaRPr lang="id-ID"/>
        </a:p>
      </dgm:t>
    </dgm:pt>
    <dgm:pt modelId="{6EC12651-BB90-4239-8BB2-D405B8AA8AF2}" type="pres">
      <dgm:prSet presAssocID="{06E27B92-64A9-408B-A9A5-972AE55000AA}" presName="rootConnector" presStyleLbl="node2" presStyleIdx="0" presStyleCnt="4"/>
      <dgm:spPr/>
      <dgm:t>
        <a:bodyPr/>
        <a:lstStyle/>
        <a:p>
          <a:endParaRPr lang="en-AU"/>
        </a:p>
      </dgm:t>
    </dgm:pt>
    <dgm:pt modelId="{91F48585-43D1-4268-9BC6-55A6E9C68372}" type="pres">
      <dgm:prSet presAssocID="{06E27B92-64A9-408B-A9A5-972AE55000AA}" presName="hierChild4" presStyleCnt="0"/>
      <dgm:spPr/>
      <dgm:t>
        <a:bodyPr/>
        <a:lstStyle/>
        <a:p>
          <a:endParaRPr lang="id-ID"/>
        </a:p>
      </dgm:t>
    </dgm:pt>
    <dgm:pt modelId="{685DF474-D54C-48CB-91D6-DD8424316685}" type="pres">
      <dgm:prSet presAssocID="{06E27B92-64A9-408B-A9A5-972AE55000AA}" presName="hierChild5" presStyleCnt="0"/>
      <dgm:spPr/>
      <dgm:t>
        <a:bodyPr/>
        <a:lstStyle/>
        <a:p>
          <a:endParaRPr lang="id-ID"/>
        </a:p>
      </dgm:t>
    </dgm:pt>
    <dgm:pt modelId="{B581091D-DBFB-40F7-BBF2-F9E3D48FF9C1}" type="pres">
      <dgm:prSet presAssocID="{842E4439-5B96-40A5-8D2C-235FCCE5A359}" presName="Name37" presStyleLbl="parChTrans1D2" presStyleIdx="1" presStyleCnt="4"/>
      <dgm:spPr/>
      <dgm:t>
        <a:bodyPr/>
        <a:lstStyle/>
        <a:p>
          <a:endParaRPr lang="en-AU"/>
        </a:p>
      </dgm:t>
    </dgm:pt>
    <dgm:pt modelId="{C604A81C-2DAA-4BBD-BAE1-7C2C4DE81CEE}" type="pres">
      <dgm:prSet presAssocID="{4E93981C-D029-4E0C-95A0-F76B8C3F12C5}" presName="hierRoot2" presStyleCnt="0">
        <dgm:presLayoutVars>
          <dgm:hierBranch val="init"/>
        </dgm:presLayoutVars>
      </dgm:prSet>
      <dgm:spPr/>
      <dgm:t>
        <a:bodyPr/>
        <a:lstStyle/>
        <a:p>
          <a:endParaRPr lang="id-ID"/>
        </a:p>
      </dgm:t>
    </dgm:pt>
    <dgm:pt modelId="{504CBF8F-113F-44CA-ADA6-744703F21922}" type="pres">
      <dgm:prSet presAssocID="{4E93981C-D029-4E0C-95A0-F76B8C3F12C5}" presName="rootComposite" presStyleCnt="0"/>
      <dgm:spPr/>
      <dgm:t>
        <a:bodyPr/>
        <a:lstStyle/>
        <a:p>
          <a:endParaRPr lang="id-ID"/>
        </a:p>
      </dgm:t>
    </dgm:pt>
    <dgm:pt modelId="{FBAC1628-84FF-4525-853A-558E8FD3FF64}" type="pres">
      <dgm:prSet presAssocID="{4E93981C-D029-4E0C-95A0-F76B8C3F12C5}" presName="rootText" presStyleLbl="node2" presStyleIdx="1" presStyleCnt="4" custScaleY="411448">
        <dgm:presLayoutVars>
          <dgm:chPref val="3"/>
        </dgm:presLayoutVars>
      </dgm:prSet>
      <dgm:spPr/>
      <dgm:t>
        <a:bodyPr/>
        <a:lstStyle/>
        <a:p>
          <a:endParaRPr lang="id-ID"/>
        </a:p>
      </dgm:t>
    </dgm:pt>
    <dgm:pt modelId="{E9C9FCAC-4464-4D1A-BFDD-32691A68DE61}" type="pres">
      <dgm:prSet presAssocID="{4E93981C-D029-4E0C-95A0-F76B8C3F12C5}" presName="rootConnector" presStyleLbl="node2" presStyleIdx="1" presStyleCnt="4"/>
      <dgm:spPr/>
      <dgm:t>
        <a:bodyPr/>
        <a:lstStyle/>
        <a:p>
          <a:endParaRPr lang="en-AU"/>
        </a:p>
      </dgm:t>
    </dgm:pt>
    <dgm:pt modelId="{7F2D83A9-4679-4DE0-90B4-E96CC142B582}" type="pres">
      <dgm:prSet presAssocID="{4E93981C-D029-4E0C-95A0-F76B8C3F12C5}" presName="hierChild4" presStyleCnt="0"/>
      <dgm:spPr/>
      <dgm:t>
        <a:bodyPr/>
        <a:lstStyle/>
        <a:p>
          <a:endParaRPr lang="id-ID"/>
        </a:p>
      </dgm:t>
    </dgm:pt>
    <dgm:pt modelId="{CCFDE1EF-D298-42A2-9074-F455E788F164}" type="pres">
      <dgm:prSet presAssocID="{4E93981C-D029-4E0C-95A0-F76B8C3F12C5}" presName="hierChild5" presStyleCnt="0"/>
      <dgm:spPr/>
      <dgm:t>
        <a:bodyPr/>
        <a:lstStyle/>
        <a:p>
          <a:endParaRPr lang="id-ID"/>
        </a:p>
      </dgm:t>
    </dgm:pt>
    <dgm:pt modelId="{0C0D19CB-6BB7-4A8B-AAA9-6923BBCD8CD8}" type="pres">
      <dgm:prSet presAssocID="{125CA403-AEDB-48BE-9937-EE878E42BA3D}" presName="Name37" presStyleLbl="parChTrans1D2" presStyleIdx="2" presStyleCnt="4"/>
      <dgm:spPr/>
      <dgm:t>
        <a:bodyPr/>
        <a:lstStyle/>
        <a:p>
          <a:endParaRPr lang="en-AU"/>
        </a:p>
      </dgm:t>
    </dgm:pt>
    <dgm:pt modelId="{E35D391A-9DEA-48EB-AECD-FD03829DC9F9}" type="pres">
      <dgm:prSet presAssocID="{75E9CA4F-3342-4135-82F0-B97C1BFCE6D3}" presName="hierRoot2" presStyleCnt="0">
        <dgm:presLayoutVars>
          <dgm:hierBranch val="init"/>
        </dgm:presLayoutVars>
      </dgm:prSet>
      <dgm:spPr/>
      <dgm:t>
        <a:bodyPr/>
        <a:lstStyle/>
        <a:p>
          <a:endParaRPr lang="id-ID"/>
        </a:p>
      </dgm:t>
    </dgm:pt>
    <dgm:pt modelId="{CEE72F1D-8958-4806-8A6A-7A0FC3DE98A8}" type="pres">
      <dgm:prSet presAssocID="{75E9CA4F-3342-4135-82F0-B97C1BFCE6D3}" presName="rootComposite" presStyleCnt="0"/>
      <dgm:spPr/>
      <dgm:t>
        <a:bodyPr/>
        <a:lstStyle/>
        <a:p>
          <a:endParaRPr lang="id-ID"/>
        </a:p>
      </dgm:t>
    </dgm:pt>
    <dgm:pt modelId="{937D2332-7308-42E6-9AEF-265C8D6F4C52}" type="pres">
      <dgm:prSet presAssocID="{75E9CA4F-3342-4135-82F0-B97C1BFCE6D3}" presName="rootText" presStyleLbl="node2" presStyleIdx="2" presStyleCnt="4" custScaleY="411448">
        <dgm:presLayoutVars>
          <dgm:chPref val="3"/>
        </dgm:presLayoutVars>
      </dgm:prSet>
      <dgm:spPr/>
      <dgm:t>
        <a:bodyPr/>
        <a:lstStyle/>
        <a:p>
          <a:endParaRPr lang="id-ID"/>
        </a:p>
      </dgm:t>
    </dgm:pt>
    <dgm:pt modelId="{648C31A6-107D-47CE-9DF2-6E22F7618759}" type="pres">
      <dgm:prSet presAssocID="{75E9CA4F-3342-4135-82F0-B97C1BFCE6D3}" presName="rootConnector" presStyleLbl="node2" presStyleIdx="2" presStyleCnt="4"/>
      <dgm:spPr/>
      <dgm:t>
        <a:bodyPr/>
        <a:lstStyle/>
        <a:p>
          <a:endParaRPr lang="en-AU"/>
        </a:p>
      </dgm:t>
    </dgm:pt>
    <dgm:pt modelId="{70B27787-58B3-43C9-85F8-B072FD87E016}" type="pres">
      <dgm:prSet presAssocID="{75E9CA4F-3342-4135-82F0-B97C1BFCE6D3}" presName="hierChild4" presStyleCnt="0"/>
      <dgm:spPr/>
      <dgm:t>
        <a:bodyPr/>
        <a:lstStyle/>
        <a:p>
          <a:endParaRPr lang="id-ID"/>
        </a:p>
      </dgm:t>
    </dgm:pt>
    <dgm:pt modelId="{5B827424-8791-4CC9-848D-FB22F032C88C}" type="pres">
      <dgm:prSet presAssocID="{75E9CA4F-3342-4135-82F0-B97C1BFCE6D3}" presName="hierChild5" presStyleCnt="0"/>
      <dgm:spPr/>
      <dgm:t>
        <a:bodyPr/>
        <a:lstStyle/>
        <a:p>
          <a:endParaRPr lang="id-ID"/>
        </a:p>
      </dgm:t>
    </dgm:pt>
    <dgm:pt modelId="{AE28DDE7-CA8B-4BD6-ABB8-28D6A2856C78}" type="pres">
      <dgm:prSet presAssocID="{E5A6C905-828C-46C9-9D94-A47B47679206}" presName="Name37" presStyleLbl="parChTrans1D2" presStyleIdx="3" presStyleCnt="4"/>
      <dgm:spPr/>
      <dgm:t>
        <a:bodyPr/>
        <a:lstStyle/>
        <a:p>
          <a:endParaRPr lang="en-AU"/>
        </a:p>
      </dgm:t>
    </dgm:pt>
    <dgm:pt modelId="{3572CFFA-581B-40B4-AE1B-1F2EFE46247D}" type="pres">
      <dgm:prSet presAssocID="{84975864-BF31-4EE0-8E42-FF8F9A9DEBAD}" presName="hierRoot2" presStyleCnt="0">
        <dgm:presLayoutVars>
          <dgm:hierBranch val="init"/>
        </dgm:presLayoutVars>
      </dgm:prSet>
      <dgm:spPr/>
      <dgm:t>
        <a:bodyPr/>
        <a:lstStyle/>
        <a:p>
          <a:endParaRPr lang="id-ID"/>
        </a:p>
      </dgm:t>
    </dgm:pt>
    <dgm:pt modelId="{69EE732C-E2DA-40FB-9344-E925914BB475}" type="pres">
      <dgm:prSet presAssocID="{84975864-BF31-4EE0-8E42-FF8F9A9DEBAD}" presName="rootComposite" presStyleCnt="0"/>
      <dgm:spPr/>
      <dgm:t>
        <a:bodyPr/>
        <a:lstStyle/>
        <a:p>
          <a:endParaRPr lang="id-ID"/>
        </a:p>
      </dgm:t>
    </dgm:pt>
    <dgm:pt modelId="{5016E544-E95A-4D80-9064-3A02948D2AEF}" type="pres">
      <dgm:prSet presAssocID="{84975864-BF31-4EE0-8E42-FF8F9A9DEBAD}" presName="rootText" presStyleLbl="node2" presStyleIdx="3" presStyleCnt="4" custScaleY="411448">
        <dgm:presLayoutVars>
          <dgm:chPref val="3"/>
        </dgm:presLayoutVars>
      </dgm:prSet>
      <dgm:spPr/>
      <dgm:t>
        <a:bodyPr/>
        <a:lstStyle/>
        <a:p>
          <a:endParaRPr lang="id-ID"/>
        </a:p>
      </dgm:t>
    </dgm:pt>
    <dgm:pt modelId="{2ADA9268-FF6D-4EA5-8F69-A6AF990405DB}" type="pres">
      <dgm:prSet presAssocID="{84975864-BF31-4EE0-8E42-FF8F9A9DEBAD}" presName="rootConnector" presStyleLbl="node2" presStyleIdx="3" presStyleCnt="4"/>
      <dgm:spPr/>
      <dgm:t>
        <a:bodyPr/>
        <a:lstStyle/>
        <a:p>
          <a:endParaRPr lang="en-AU"/>
        </a:p>
      </dgm:t>
    </dgm:pt>
    <dgm:pt modelId="{DE4660BE-72BD-40D5-95BD-7476B986627A}" type="pres">
      <dgm:prSet presAssocID="{84975864-BF31-4EE0-8E42-FF8F9A9DEBAD}" presName="hierChild4" presStyleCnt="0"/>
      <dgm:spPr/>
      <dgm:t>
        <a:bodyPr/>
        <a:lstStyle/>
        <a:p>
          <a:endParaRPr lang="id-ID"/>
        </a:p>
      </dgm:t>
    </dgm:pt>
    <dgm:pt modelId="{BFD69B51-D9E3-4FFC-8556-A2F5E4C5DD7E}" type="pres">
      <dgm:prSet presAssocID="{84975864-BF31-4EE0-8E42-FF8F9A9DEBAD}" presName="hierChild5" presStyleCnt="0"/>
      <dgm:spPr/>
      <dgm:t>
        <a:bodyPr/>
        <a:lstStyle/>
        <a:p>
          <a:endParaRPr lang="id-ID"/>
        </a:p>
      </dgm:t>
    </dgm:pt>
    <dgm:pt modelId="{0AC9555F-FAA1-437A-B370-2083A56F99AA}" type="pres">
      <dgm:prSet presAssocID="{17076CF3-A195-46A6-B905-3712CA48EAB1}" presName="hierChild3" presStyleCnt="0"/>
      <dgm:spPr/>
      <dgm:t>
        <a:bodyPr/>
        <a:lstStyle/>
        <a:p>
          <a:endParaRPr lang="id-ID"/>
        </a:p>
      </dgm:t>
    </dgm:pt>
  </dgm:ptLst>
  <dgm:cxnLst>
    <dgm:cxn modelId="{7E5B8DC9-3DAA-489A-BFE5-172B4C1CD1DC}" srcId="{17076CF3-A195-46A6-B905-3712CA48EAB1}" destId="{4E93981C-D029-4E0C-95A0-F76B8C3F12C5}" srcOrd="1" destOrd="0" parTransId="{842E4439-5B96-40A5-8D2C-235FCCE5A359}" sibTransId="{D1269D88-067A-4BEB-B6D2-949BA5425DAA}"/>
    <dgm:cxn modelId="{3089264B-16F6-45D2-A569-00EF4CF17666}" srcId="{17076CF3-A195-46A6-B905-3712CA48EAB1}" destId="{06E27B92-64A9-408B-A9A5-972AE55000AA}" srcOrd="0" destOrd="0" parTransId="{57CAF447-1577-40D4-BD0B-93260141E81F}" sibTransId="{89FAB142-0FED-43D4-9AC3-BD23C17D2867}"/>
    <dgm:cxn modelId="{4AAED74D-3872-4376-B09F-84DF6BB44766}" type="presOf" srcId="{84975864-BF31-4EE0-8E42-FF8F9A9DEBAD}" destId="{2ADA9268-FF6D-4EA5-8F69-A6AF990405DB}" srcOrd="1" destOrd="0" presId="urn:microsoft.com/office/officeart/2005/8/layout/orgChart1"/>
    <dgm:cxn modelId="{C7D25F50-2738-4403-A86F-EB800209224E}" type="presOf" srcId="{125CA403-AEDB-48BE-9937-EE878E42BA3D}" destId="{0C0D19CB-6BB7-4A8B-AAA9-6923BBCD8CD8}" srcOrd="0" destOrd="0" presId="urn:microsoft.com/office/officeart/2005/8/layout/orgChart1"/>
    <dgm:cxn modelId="{29E86B0A-1A2E-412A-87D8-F7BE8FCEE391}" srcId="{17076CF3-A195-46A6-B905-3712CA48EAB1}" destId="{84975864-BF31-4EE0-8E42-FF8F9A9DEBAD}" srcOrd="3" destOrd="0" parTransId="{E5A6C905-828C-46C9-9D94-A47B47679206}" sibTransId="{6D8DFC6D-3BA8-471D-B5D7-4B0ADDFD8EA8}"/>
    <dgm:cxn modelId="{33BE103D-0505-4B75-9651-ABE9F92A2756}" type="presOf" srcId="{06E27B92-64A9-408B-A9A5-972AE55000AA}" destId="{6EC12651-BB90-4239-8BB2-D405B8AA8AF2}" srcOrd="1" destOrd="0" presId="urn:microsoft.com/office/officeart/2005/8/layout/orgChart1"/>
    <dgm:cxn modelId="{D0A59D5B-54A1-4F6B-84D8-07678625B683}" type="presOf" srcId="{17076CF3-A195-46A6-B905-3712CA48EAB1}" destId="{CF9C2744-61FD-4F59-811B-C665A7578155}" srcOrd="1" destOrd="0" presId="urn:microsoft.com/office/officeart/2005/8/layout/orgChart1"/>
    <dgm:cxn modelId="{3E545BD5-FBB4-451F-8574-F200352CED25}" type="presOf" srcId="{17076CF3-A195-46A6-B905-3712CA48EAB1}" destId="{662589A9-A002-4EB7-8D73-1207B931709C}" srcOrd="0" destOrd="0" presId="urn:microsoft.com/office/officeart/2005/8/layout/orgChart1"/>
    <dgm:cxn modelId="{9E2AE962-E529-4212-9462-FDC8C158514C}" type="presOf" srcId="{75E9CA4F-3342-4135-82F0-B97C1BFCE6D3}" destId="{648C31A6-107D-47CE-9DF2-6E22F7618759}" srcOrd="1" destOrd="0" presId="urn:microsoft.com/office/officeart/2005/8/layout/orgChart1"/>
    <dgm:cxn modelId="{821FCDC1-231A-4C38-995A-C7F9EEA39717}" type="presOf" srcId="{B8CFF20A-D444-41EC-ABBD-8A728C5C20BA}" destId="{62410190-1169-4D63-BF9A-497A2E2A20AD}" srcOrd="0" destOrd="0" presId="urn:microsoft.com/office/officeart/2005/8/layout/orgChart1"/>
    <dgm:cxn modelId="{7BEC2381-973C-44D3-BAC6-AE6F0AD258F7}" type="presOf" srcId="{842E4439-5B96-40A5-8D2C-235FCCE5A359}" destId="{B581091D-DBFB-40F7-BBF2-F9E3D48FF9C1}" srcOrd="0" destOrd="0" presId="urn:microsoft.com/office/officeart/2005/8/layout/orgChart1"/>
    <dgm:cxn modelId="{0026FB8E-244F-4956-B924-769243D4CBE2}" type="presOf" srcId="{06E27B92-64A9-408B-A9A5-972AE55000AA}" destId="{05CDBF1B-88DB-4832-98DA-B526F625C4B5}" srcOrd="0" destOrd="0" presId="urn:microsoft.com/office/officeart/2005/8/layout/orgChart1"/>
    <dgm:cxn modelId="{BDFF09E3-7DF7-4F54-959E-16DCA93F3BBF}" type="presOf" srcId="{4E93981C-D029-4E0C-95A0-F76B8C3F12C5}" destId="{FBAC1628-84FF-4525-853A-558E8FD3FF64}" srcOrd="0" destOrd="0" presId="urn:microsoft.com/office/officeart/2005/8/layout/orgChart1"/>
    <dgm:cxn modelId="{3307128B-BDBD-40A5-8D8D-44F5FD827B40}" srcId="{17076CF3-A195-46A6-B905-3712CA48EAB1}" destId="{75E9CA4F-3342-4135-82F0-B97C1BFCE6D3}" srcOrd="2" destOrd="0" parTransId="{125CA403-AEDB-48BE-9937-EE878E42BA3D}" sibTransId="{7B33F71E-F047-4199-A729-E71E1A2467B4}"/>
    <dgm:cxn modelId="{013A0CA3-ED38-406B-8964-BECC4A1B534F}" srcId="{B8CFF20A-D444-41EC-ABBD-8A728C5C20BA}" destId="{17076CF3-A195-46A6-B905-3712CA48EAB1}" srcOrd="0" destOrd="0" parTransId="{A6F4D1E8-F562-494E-9A37-DB633E47ECB5}" sibTransId="{B7CA5112-70E6-44F2-A0CC-5FA6F70D8B41}"/>
    <dgm:cxn modelId="{A6E5670D-8F29-48C3-9D69-6C92DD78E035}" type="presOf" srcId="{84975864-BF31-4EE0-8E42-FF8F9A9DEBAD}" destId="{5016E544-E95A-4D80-9064-3A02948D2AEF}" srcOrd="0" destOrd="0" presId="urn:microsoft.com/office/officeart/2005/8/layout/orgChart1"/>
    <dgm:cxn modelId="{8C8BC3B6-3997-40F3-9ECD-E898DAAA3952}" type="presOf" srcId="{4E93981C-D029-4E0C-95A0-F76B8C3F12C5}" destId="{E9C9FCAC-4464-4D1A-BFDD-32691A68DE61}" srcOrd="1" destOrd="0" presId="urn:microsoft.com/office/officeart/2005/8/layout/orgChart1"/>
    <dgm:cxn modelId="{088DE887-A966-45C8-9FDD-E6849697B9DE}" type="presOf" srcId="{57CAF447-1577-40D4-BD0B-93260141E81F}" destId="{C4C195DE-AB65-4CF8-9C49-336D03C092DF}" srcOrd="0" destOrd="0" presId="urn:microsoft.com/office/officeart/2005/8/layout/orgChart1"/>
    <dgm:cxn modelId="{7F3BEBA8-6B2E-41C5-85D0-DA7CA40A473D}" type="presOf" srcId="{E5A6C905-828C-46C9-9D94-A47B47679206}" destId="{AE28DDE7-CA8B-4BD6-ABB8-28D6A2856C78}" srcOrd="0" destOrd="0" presId="urn:microsoft.com/office/officeart/2005/8/layout/orgChart1"/>
    <dgm:cxn modelId="{1399C2B2-B3AE-4A6F-9CDA-A15E763BEB49}" type="presOf" srcId="{75E9CA4F-3342-4135-82F0-B97C1BFCE6D3}" destId="{937D2332-7308-42E6-9AEF-265C8D6F4C52}" srcOrd="0" destOrd="0" presId="urn:microsoft.com/office/officeart/2005/8/layout/orgChart1"/>
    <dgm:cxn modelId="{AC0875BE-E266-48EB-8C1F-899166563980}" type="presParOf" srcId="{62410190-1169-4D63-BF9A-497A2E2A20AD}" destId="{053E1C8E-17F9-4E0B-80D9-9BDC01D7CDE0}" srcOrd="0" destOrd="0" presId="urn:microsoft.com/office/officeart/2005/8/layout/orgChart1"/>
    <dgm:cxn modelId="{333DF357-AF70-4606-818E-93C9252CC829}" type="presParOf" srcId="{053E1C8E-17F9-4E0B-80D9-9BDC01D7CDE0}" destId="{F315AF4B-732F-4732-8CB2-248DE07B84BA}" srcOrd="0" destOrd="0" presId="urn:microsoft.com/office/officeart/2005/8/layout/orgChart1"/>
    <dgm:cxn modelId="{80CEA947-4B84-48FE-82CD-DD75AECC5B2F}" type="presParOf" srcId="{F315AF4B-732F-4732-8CB2-248DE07B84BA}" destId="{662589A9-A002-4EB7-8D73-1207B931709C}" srcOrd="0" destOrd="0" presId="urn:microsoft.com/office/officeart/2005/8/layout/orgChart1"/>
    <dgm:cxn modelId="{C956CCBB-170A-41E5-B4FC-A140302697CA}" type="presParOf" srcId="{F315AF4B-732F-4732-8CB2-248DE07B84BA}" destId="{CF9C2744-61FD-4F59-811B-C665A7578155}" srcOrd="1" destOrd="0" presId="urn:microsoft.com/office/officeart/2005/8/layout/orgChart1"/>
    <dgm:cxn modelId="{4A488CF4-8EE8-46CA-A26B-8EC2F19F62EF}" type="presParOf" srcId="{053E1C8E-17F9-4E0B-80D9-9BDC01D7CDE0}" destId="{04F4C3ED-1D1B-4EF8-8829-B6C0F290E156}" srcOrd="1" destOrd="0" presId="urn:microsoft.com/office/officeart/2005/8/layout/orgChart1"/>
    <dgm:cxn modelId="{DB967C8E-7B3D-4929-A4B0-69C8B8BFD78A}" type="presParOf" srcId="{04F4C3ED-1D1B-4EF8-8829-B6C0F290E156}" destId="{C4C195DE-AB65-4CF8-9C49-336D03C092DF}" srcOrd="0" destOrd="0" presId="urn:microsoft.com/office/officeart/2005/8/layout/orgChart1"/>
    <dgm:cxn modelId="{0D543F21-3A49-4D1D-A095-B1F9DA475DBC}" type="presParOf" srcId="{04F4C3ED-1D1B-4EF8-8829-B6C0F290E156}" destId="{3544F995-2FC6-4C29-8F7F-AD4CBAB95443}" srcOrd="1" destOrd="0" presId="urn:microsoft.com/office/officeart/2005/8/layout/orgChart1"/>
    <dgm:cxn modelId="{9D3E5792-A256-4108-85B1-BA206381737C}" type="presParOf" srcId="{3544F995-2FC6-4C29-8F7F-AD4CBAB95443}" destId="{96A5DCD2-49AE-4475-8B8E-7554EDF8A276}" srcOrd="0" destOrd="0" presId="urn:microsoft.com/office/officeart/2005/8/layout/orgChart1"/>
    <dgm:cxn modelId="{199CF940-060E-432D-8E8A-E4985B60470C}" type="presParOf" srcId="{96A5DCD2-49AE-4475-8B8E-7554EDF8A276}" destId="{05CDBF1B-88DB-4832-98DA-B526F625C4B5}" srcOrd="0" destOrd="0" presId="urn:microsoft.com/office/officeart/2005/8/layout/orgChart1"/>
    <dgm:cxn modelId="{55E345C7-5C71-40E9-8E60-62FF36AEA36F}" type="presParOf" srcId="{96A5DCD2-49AE-4475-8B8E-7554EDF8A276}" destId="{6EC12651-BB90-4239-8BB2-D405B8AA8AF2}" srcOrd="1" destOrd="0" presId="urn:microsoft.com/office/officeart/2005/8/layout/orgChart1"/>
    <dgm:cxn modelId="{17AB0280-5118-45E8-8E29-94CAB3A304E0}" type="presParOf" srcId="{3544F995-2FC6-4C29-8F7F-AD4CBAB95443}" destId="{91F48585-43D1-4268-9BC6-55A6E9C68372}" srcOrd="1" destOrd="0" presId="urn:microsoft.com/office/officeart/2005/8/layout/orgChart1"/>
    <dgm:cxn modelId="{7D6039E7-C7FC-4B96-9F10-71B3AF026F78}" type="presParOf" srcId="{3544F995-2FC6-4C29-8F7F-AD4CBAB95443}" destId="{685DF474-D54C-48CB-91D6-DD8424316685}" srcOrd="2" destOrd="0" presId="urn:microsoft.com/office/officeart/2005/8/layout/orgChart1"/>
    <dgm:cxn modelId="{44A2B35A-94E3-4186-A59D-3041A8C96B7F}" type="presParOf" srcId="{04F4C3ED-1D1B-4EF8-8829-B6C0F290E156}" destId="{B581091D-DBFB-40F7-BBF2-F9E3D48FF9C1}" srcOrd="2" destOrd="0" presId="urn:microsoft.com/office/officeart/2005/8/layout/orgChart1"/>
    <dgm:cxn modelId="{AEC4D891-3DEE-495C-95BD-83B8535BB189}" type="presParOf" srcId="{04F4C3ED-1D1B-4EF8-8829-B6C0F290E156}" destId="{C604A81C-2DAA-4BBD-BAE1-7C2C4DE81CEE}" srcOrd="3" destOrd="0" presId="urn:microsoft.com/office/officeart/2005/8/layout/orgChart1"/>
    <dgm:cxn modelId="{EEAC81DE-7A7F-428C-8F78-8D353F8851A3}" type="presParOf" srcId="{C604A81C-2DAA-4BBD-BAE1-7C2C4DE81CEE}" destId="{504CBF8F-113F-44CA-ADA6-744703F21922}" srcOrd="0" destOrd="0" presId="urn:microsoft.com/office/officeart/2005/8/layout/orgChart1"/>
    <dgm:cxn modelId="{FCEFDD43-F9CC-4AA8-A8BE-07588F0C73F3}" type="presParOf" srcId="{504CBF8F-113F-44CA-ADA6-744703F21922}" destId="{FBAC1628-84FF-4525-853A-558E8FD3FF64}" srcOrd="0" destOrd="0" presId="urn:microsoft.com/office/officeart/2005/8/layout/orgChart1"/>
    <dgm:cxn modelId="{C4F77932-48F4-42CD-BE64-40DF8BB6AC01}" type="presParOf" srcId="{504CBF8F-113F-44CA-ADA6-744703F21922}" destId="{E9C9FCAC-4464-4D1A-BFDD-32691A68DE61}" srcOrd="1" destOrd="0" presId="urn:microsoft.com/office/officeart/2005/8/layout/orgChart1"/>
    <dgm:cxn modelId="{008DBCED-74ED-47C3-B172-1EC780B0FBA8}" type="presParOf" srcId="{C604A81C-2DAA-4BBD-BAE1-7C2C4DE81CEE}" destId="{7F2D83A9-4679-4DE0-90B4-E96CC142B582}" srcOrd="1" destOrd="0" presId="urn:microsoft.com/office/officeart/2005/8/layout/orgChart1"/>
    <dgm:cxn modelId="{321993C9-A68E-44FB-8B39-E32B60546028}" type="presParOf" srcId="{C604A81C-2DAA-4BBD-BAE1-7C2C4DE81CEE}" destId="{CCFDE1EF-D298-42A2-9074-F455E788F164}" srcOrd="2" destOrd="0" presId="urn:microsoft.com/office/officeart/2005/8/layout/orgChart1"/>
    <dgm:cxn modelId="{68549ACD-425A-4309-A9F2-920ABA9A4794}" type="presParOf" srcId="{04F4C3ED-1D1B-4EF8-8829-B6C0F290E156}" destId="{0C0D19CB-6BB7-4A8B-AAA9-6923BBCD8CD8}" srcOrd="4" destOrd="0" presId="urn:microsoft.com/office/officeart/2005/8/layout/orgChart1"/>
    <dgm:cxn modelId="{468C86F2-1B59-4F9D-8972-163EAE81B97D}" type="presParOf" srcId="{04F4C3ED-1D1B-4EF8-8829-B6C0F290E156}" destId="{E35D391A-9DEA-48EB-AECD-FD03829DC9F9}" srcOrd="5" destOrd="0" presId="urn:microsoft.com/office/officeart/2005/8/layout/orgChart1"/>
    <dgm:cxn modelId="{CBDE0C56-D686-4682-AC8E-23D2517A4874}" type="presParOf" srcId="{E35D391A-9DEA-48EB-AECD-FD03829DC9F9}" destId="{CEE72F1D-8958-4806-8A6A-7A0FC3DE98A8}" srcOrd="0" destOrd="0" presId="urn:microsoft.com/office/officeart/2005/8/layout/orgChart1"/>
    <dgm:cxn modelId="{76244C3A-3131-444C-B3A2-6BC41426C973}" type="presParOf" srcId="{CEE72F1D-8958-4806-8A6A-7A0FC3DE98A8}" destId="{937D2332-7308-42E6-9AEF-265C8D6F4C52}" srcOrd="0" destOrd="0" presId="urn:microsoft.com/office/officeart/2005/8/layout/orgChart1"/>
    <dgm:cxn modelId="{A8760D28-EF2E-44E9-B215-F267434798FF}" type="presParOf" srcId="{CEE72F1D-8958-4806-8A6A-7A0FC3DE98A8}" destId="{648C31A6-107D-47CE-9DF2-6E22F7618759}" srcOrd="1" destOrd="0" presId="urn:microsoft.com/office/officeart/2005/8/layout/orgChart1"/>
    <dgm:cxn modelId="{E07BD17F-EE15-45DA-91B1-9A425CA80BAF}" type="presParOf" srcId="{E35D391A-9DEA-48EB-AECD-FD03829DC9F9}" destId="{70B27787-58B3-43C9-85F8-B072FD87E016}" srcOrd="1" destOrd="0" presId="urn:microsoft.com/office/officeart/2005/8/layout/orgChart1"/>
    <dgm:cxn modelId="{2F652B37-1CF8-45B5-BC5A-615E92E3429B}" type="presParOf" srcId="{E35D391A-9DEA-48EB-AECD-FD03829DC9F9}" destId="{5B827424-8791-4CC9-848D-FB22F032C88C}" srcOrd="2" destOrd="0" presId="urn:microsoft.com/office/officeart/2005/8/layout/orgChart1"/>
    <dgm:cxn modelId="{72CC422A-3DB1-43D7-A725-E3B4D0A3490D}" type="presParOf" srcId="{04F4C3ED-1D1B-4EF8-8829-B6C0F290E156}" destId="{AE28DDE7-CA8B-4BD6-ABB8-28D6A2856C78}" srcOrd="6" destOrd="0" presId="urn:microsoft.com/office/officeart/2005/8/layout/orgChart1"/>
    <dgm:cxn modelId="{014FE0B0-0C1F-4E13-AFDA-8FCA0D08A179}" type="presParOf" srcId="{04F4C3ED-1D1B-4EF8-8829-B6C0F290E156}" destId="{3572CFFA-581B-40B4-AE1B-1F2EFE46247D}" srcOrd="7" destOrd="0" presId="urn:microsoft.com/office/officeart/2005/8/layout/orgChart1"/>
    <dgm:cxn modelId="{66656225-6CC8-4BCD-84C6-079D6D5D8D36}" type="presParOf" srcId="{3572CFFA-581B-40B4-AE1B-1F2EFE46247D}" destId="{69EE732C-E2DA-40FB-9344-E925914BB475}" srcOrd="0" destOrd="0" presId="urn:microsoft.com/office/officeart/2005/8/layout/orgChart1"/>
    <dgm:cxn modelId="{D456AE8C-A611-44F0-818C-06FC5D35FF71}" type="presParOf" srcId="{69EE732C-E2DA-40FB-9344-E925914BB475}" destId="{5016E544-E95A-4D80-9064-3A02948D2AEF}" srcOrd="0" destOrd="0" presId="urn:microsoft.com/office/officeart/2005/8/layout/orgChart1"/>
    <dgm:cxn modelId="{430ADE9C-6B39-45A7-9E2B-2DB73AD7782D}" type="presParOf" srcId="{69EE732C-E2DA-40FB-9344-E925914BB475}" destId="{2ADA9268-FF6D-4EA5-8F69-A6AF990405DB}" srcOrd="1" destOrd="0" presId="urn:microsoft.com/office/officeart/2005/8/layout/orgChart1"/>
    <dgm:cxn modelId="{5A7CB6FA-1ACA-40BA-A8DA-68D02EC36D78}" type="presParOf" srcId="{3572CFFA-581B-40B4-AE1B-1F2EFE46247D}" destId="{DE4660BE-72BD-40D5-95BD-7476B986627A}" srcOrd="1" destOrd="0" presId="urn:microsoft.com/office/officeart/2005/8/layout/orgChart1"/>
    <dgm:cxn modelId="{D10BFC4A-DD91-46B1-A422-2D3993A70EB6}" type="presParOf" srcId="{3572CFFA-581B-40B4-AE1B-1F2EFE46247D}" destId="{BFD69B51-D9E3-4FFC-8556-A2F5E4C5DD7E}" srcOrd="2" destOrd="0" presId="urn:microsoft.com/office/officeart/2005/8/layout/orgChart1"/>
    <dgm:cxn modelId="{2BE89D77-A902-4404-9A11-57279DEBF03A}" type="presParOf" srcId="{053E1C8E-17F9-4E0B-80D9-9BDC01D7CDE0}" destId="{0AC9555F-FAA1-437A-B370-2083A56F99A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E581E06-9A4E-40C0-AA32-74E01CDF2422}" type="doc">
      <dgm:prSet loTypeId="urn:microsoft.com/office/officeart/2005/8/layout/hierarchy1" loCatId="hierarchy" qsTypeId="urn:microsoft.com/office/officeart/2005/8/quickstyle/simple5" qsCatId="simple" csTypeId="urn:microsoft.com/office/officeart/2005/8/colors/colorful3" csCatId="colorful" phldr="1"/>
      <dgm:spPr/>
      <dgm:t>
        <a:bodyPr/>
        <a:lstStyle/>
        <a:p>
          <a:endParaRPr lang="en-US"/>
        </a:p>
      </dgm:t>
    </dgm:pt>
    <dgm:pt modelId="{8FA05155-B8C9-43D7-B768-7070C8AF5632}">
      <dgm:prSet phldrT="[Text]"/>
      <dgm:spPr/>
      <dgm:t>
        <a:bodyPr/>
        <a:lstStyle/>
        <a:p>
          <a:r>
            <a:rPr lang="en-US" dirty="0" smtClean="0"/>
            <a:t>KERJA SAMA DALAM NEGERI</a:t>
          </a:r>
          <a:endParaRPr lang="en-US" dirty="0"/>
        </a:p>
      </dgm:t>
    </dgm:pt>
    <dgm:pt modelId="{2152DC17-5F1B-49E9-8AAC-987CEB4F7AEE}" type="parTrans" cxnId="{68046978-98A6-42F5-9188-11736B168158}">
      <dgm:prSet/>
      <dgm:spPr/>
      <dgm:t>
        <a:bodyPr/>
        <a:lstStyle/>
        <a:p>
          <a:endParaRPr lang="en-US"/>
        </a:p>
      </dgm:t>
    </dgm:pt>
    <dgm:pt modelId="{FFAB195A-7732-4502-8B7F-67D91BFE9F15}" type="sibTrans" cxnId="{68046978-98A6-42F5-9188-11736B168158}">
      <dgm:prSet/>
      <dgm:spPr/>
      <dgm:t>
        <a:bodyPr/>
        <a:lstStyle/>
        <a:p>
          <a:endParaRPr lang="en-US"/>
        </a:p>
      </dgm:t>
    </dgm:pt>
    <dgm:pt modelId="{99FE1567-905C-4AA2-B0D1-D88A64587C49}">
      <dgm:prSet phldrT="[Text]"/>
      <dgm:spPr/>
      <dgm:t>
        <a:bodyPr/>
        <a:lstStyle/>
        <a:p>
          <a:r>
            <a:rPr lang="id-ID" dirty="0" smtClean="0"/>
            <a:t>Kerja Sama Daerah dengan Daerah Lain</a:t>
          </a:r>
        </a:p>
        <a:p>
          <a:r>
            <a:rPr lang="id-ID" dirty="0" smtClean="0"/>
            <a:t>(</a:t>
          </a:r>
          <a:r>
            <a:rPr lang="id-ID" b="1" dirty="0" smtClean="0"/>
            <a:t>KSDD</a:t>
          </a:r>
          <a:r>
            <a:rPr lang="id-ID" dirty="0" smtClean="0"/>
            <a:t>)</a:t>
          </a:r>
          <a:endParaRPr lang="en-US" dirty="0"/>
        </a:p>
      </dgm:t>
    </dgm:pt>
    <dgm:pt modelId="{FC51CB4A-2A6E-43AB-86E5-0B105FC42A88}" type="parTrans" cxnId="{A2E70017-A782-4803-BF02-0A1526A97DBE}">
      <dgm:prSet/>
      <dgm:spPr/>
      <dgm:t>
        <a:bodyPr/>
        <a:lstStyle/>
        <a:p>
          <a:endParaRPr lang="en-US"/>
        </a:p>
      </dgm:t>
    </dgm:pt>
    <dgm:pt modelId="{ABADE2BF-DA35-45D9-9F2F-9739C2C2EF60}" type="sibTrans" cxnId="{A2E70017-A782-4803-BF02-0A1526A97DBE}">
      <dgm:prSet/>
      <dgm:spPr/>
      <dgm:t>
        <a:bodyPr/>
        <a:lstStyle/>
        <a:p>
          <a:endParaRPr lang="en-US"/>
        </a:p>
      </dgm:t>
    </dgm:pt>
    <dgm:pt modelId="{6D133805-D520-4740-BA18-F9ACB922DBA2}">
      <dgm:prSet phldrT="[Text]"/>
      <dgm:spPr/>
      <dgm:t>
        <a:bodyPr/>
        <a:lstStyle/>
        <a:p>
          <a:r>
            <a:rPr lang="id-ID" smtClean="0"/>
            <a:t>Kerja Sama Daerah dengan Pihak Ketiga</a:t>
          </a:r>
        </a:p>
        <a:p>
          <a:r>
            <a:rPr lang="id-ID" smtClean="0"/>
            <a:t>(</a:t>
          </a:r>
          <a:r>
            <a:rPr lang="id-ID" b="1" smtClean="0"/>
            <a:t>KSDPK</a:t>
          </a:r>
          <a:r>
            <a:rPr lang="id-ID" smtClean="0"/>
            <a:t>)</a:t>
          </a:r>
          <a:endParaRPr lang="en-US" dirty="0"/>
        </a:p>
      </dgm:t>
    </dgm:pt>
    <dgm:pt modelId="{B1392FD2-02D1-4CFC-B916-1707B2D483A3}" type="parTrans" cxnId="{C6624BE0-D899-48B4-BC4D-BEB05B6C12F6}">
      <dgm:prSet/>
      <dgm:spPr/>
      <dgm:t>
        <a:bodyPr/>
        <a:lstStyle/>
        <a:p>
          <a:endParaRPr lang="en-US"/>
        </a:p>
      </dgm:t>
    </dgm:pt>
    <dgm:pt modelId="{7C05E876-0A71-42DB-AEE5-F55DE690B1B7}" type="sibTrans" cxnId="{C6624BE0-D899-48B4-BC4D-BEB05B6C12F6}">
      <dgm:prSet/>
      <dgm:spPr/>
      <dgm:t>
        <a:bodyPr/>
        <a:lstStyle/>
        <a:p>
          <a:endParaRPr lang="en-US"/>
        </a:p>
      </dgm:t>
    </dgm:pt>
    <dgm:pt modelId="{AF39DAC4-6962-4CA9-A2FB-9BCEE76896CD}" type="pres">
      <dgm:prSet presAssocID="{DE581E06-9A4E-40C0-AA32-74E01CDF2422}" presName="hierChild1" presStyleCnt="0">
        <dgm:presLayoutVars>
          <dgm:chPref val="1"/>
          <dgm:dir/>
          <dgm:animOne val="branch"/>
          <dgm:animLvl val="lvl"/>
          <dgm:resizeHandles/>
        </dgm:presLayoutVars>
      </dgm:prSet>
      <dgm:spPr/>
      <dgm:t>
        <a:bodyPr/>
        <a:lstStyle/>
        <a:p>
          <a:endParaRPr lang="en-US"/>
        </a:p>
      </dgm:t>
    </dgm:pt>
    <dgm:pt modelId="{D0219E7F-A292-4804-8013-C7B542BF164B}" type="pres">
      <dgm:prSet presAssocID="{8FA05155-B8C9-43D7-B768-7070C8AF5632}" presName="hierRoot1" presStyleCnt="0"/>
      <dgm:spPr/>
      <dgm:t>
        <a:bodyPr/>
        <a:lstStyle/>
        <a:p>
          <a:endParaRPr lang="en-US"/>
        </a:p>
      </dgm:t>
    </dgm:pt>
    <dgm:pt modelId="{3EE0A8D9-AC02-46E3-879F-6BFC0F9B6708}" type="pres">
      <dgm:prSet presAssocID="{8FA05155-B8C9-43D7-B768-7070C8AF5632}" presName="composite" presStyleCnt="0"/>
      <dgm:spPr/>
      <dgm:t>
        <a:bodyPr/>
        <a:lstStyle/>
        <a:p>
          <a:endParaRPr lang="en-US"/>
        </a:p>
      </dgm:t>
    </dgm:pt>
    <dgm:pt modelId="{B0DDAC16-0B4F-46BF-BE3A-846D89E5CC34}" type="pres">
      <dgm:prSet presAssocID="{8FA05155-B8C9-43D7-B768-7070C8AF5632}" presName="background" presStyleLbl="node0" presStyleIdx="0" presStyleCnt="1"/>
      <dgm:spPr/>
      <dgm:t>
        <a:bodyPr/>
        <a:lstStyle/>
        <a:p>
          <a:endParaRPr lang="en-US"/>
        </a:p>
      </dgm:t>
    </dgm:pt>
    <dgm:pt modelId="{833C18A3-B2ED-49FC-BB7B-59AA2CCE9B43}" type="pres">
      <dgm:prSet presAssocID="{8FA05155-B8C9-43D7-B768-7070C8AF5632}" presName="text" presStyleLbl="fgAcc0" presStyleIdx="0" presStyleCnt="1">
        <dgm:presLayoutVars>
          <dgm:chPref val="3"/>
        </dgm:presLayoutVars>
      </dgm:prSet>
      <dgm:spPr/>
      <dgm:t>
        <a:bodyPr/>
        <a:lstStyle/>
        <a:p>
          <a:endParaRPr lang="en-US"/>
        </a:p>
      </dgm:t>
    </dgm:pt>
    <dgm:pt modelId="{00596DD0-38E2-4BF8-BEB9-B513E05EFA6B}" type="pres">
      <dgm:prSet presAssocID="{8FA05155-B8C9-43D7-B768-7070C8AF5632}" presName="hierChild2" presStyleCnt="0"/>
      <dgm:spPr/>
      <dgm:t>
        <a:bodyPr/>
        <a:lstStyle/>
        <a:p>
          <a:endParaRPr lang="en-US"/>
        </a:p>
      </dgm:t>
    </dgm:pt>
    <dgm:pt modelId="{3DC15D68-95FB-4E03-9755-91F150322563}" type="pres">
      <dgm:prSet presAssocID="{FC51CB4A-2A6E-43AB-86E5-0B105FC42A88}" presName="Name10" presStyleLbl="parChTrans1D2" presStyleIdx="0" presStyleCnt="2"/>
      <dgm:spPr/>
      <dgm:t>
        <a:bodyPr/>
        <a:lstStyle/>
        <a:p>
          <a:endParaRPr lang="en-US"/>
        </a:p>
      </dgm:t>
    </dgm:pt>
    <dgm:pt modelId="{34ADCE33-188B-44A3-A7D3-466AF19D3DC5}" type="pres">
      <dgm:prSet presAssocID="{99FE1567-905C-4AA2-B0D1-D88A64587C49}" presName="hierRoot2" presStyleCnt="0"/>
      <dgm:spPr/>
      <dgm:t>
        <a:bodyPr/>
        <a:lstStyle/>
        <a:p>
          <a:endParaRPr lang="en-US"/>
        </a:p>
      </dgm:t>
    </dgm:pt>
    <dgm:pt modelId="{FF7F7C81-A838-402F-A1E8-6E10C2787AE7}" type="pres">
      <dgm:prSet presAssocID="{99FE1567-905C-4AA2-B0D1-D88A64587C49}" presName="composite2" presStyleCnt="0"/>
      <dgm:spPr/>
      <dgm:t>
        <a:bodyPr/>
        <a:lstStyle/>
        <a:p>
          <a:endParaRPr lang="en-US"/>
        </a:p>
      </dgm:t>
    </dgm:pt>
    <dgm:pt modelId="{BE2DC5D4-5C97-4540-8DE3-F6B243D59ECF}" type="pres">
      <dgm:prSet presAssocID="{99FE1567-905C-4AA2-B0D1-D88A64587C49}" presName="background2" presStyleLbl="node2" presStyleIdx="0" presStyleCnt="2"/>
      <dgm:spPr/>
      <dgm:t>
        <a:bodyPr/>
        <a:lstStyle/>
        <a:p>
          <a:endParaRPr lang="en-US"/>
        </a:p>
      </dgm:t>
    </dgm:pt>
    <dgm:pt modelId="{78600FFF-ACCD-4A47-89A1-62C5AEAE6AFD}" type="pres">
      <dgm:prSet presAssocID="{99FE1567-905C-4AA2-B0D1-D88A64587C49}" presName="text2" presStyleLbl="fgAcc2" presStyleIdx="0" presStyleCnt="2">
        <dgm:presLayoutVars>
          <dgm:chPref val="3"/>
        </dgm:presLayoutVars>
      </dgm:prSet>
      <dgm:spPr/>
      <dgm:t>
        <a:bodyPr/>
        <a:lstStyle/>
        <a:p>
          <a:endParaRPr lang="en-US"/>
        </a:p>
      </dgm:t>
    </dgm:pt>
    <dgm:pt modelId="{372B2373-06AC-4514-94F4-7A067099D2AD}" type="pres">
      <dgm:prSet presAssocID="{99FE1567-905C-4AA2-B0D1-D88A64587C49}" presName="hierChild3" presStyleCnt="0"/>
      <dgm:spPr/>
      <dgm:t>
        <a:bodyPr/>
        <a:lstStyle/>
        <a:p>
          <a:endParaRPr lang="en-US"/>
        </a:p>
      </dgm:t>
    </dgm:pt>
    <dgm:pt modelId="{DD557752-DD56-4556-9BAE-44AF0FB78063}" type="pres">
      <dgm:prSet presAssocID="{B1392FD2-02D1-4CFC-B916-1707B2D483A3}" presName="Name10" presStyleLbl="parChTrans1D2" presStyleIdx="1" presStyleCnt="2"/>
      <dgm:spPr/>
      <dgm:t>
        <a:bodyPr/>
        <a:lstStyle/>
        <a:p>
          <a:endParaRPr lang="en-US"/>
        </a:p>
      </dgm:t>
    </dgm:pt>
    <dgm:pt modelId="{DDED2771-516F-4C29-AB96-A9772CD7CCAD}" type="pres">
      <dgm:prSet presAssocID="{6D133805-D520-4740-BA18-F9ACB922DBA2}" presName="hierRoot2" presStyleCnt="0"/>
      <dgm:spPr/>
      <dgm:t>
        <a:bodyPr/>
        <a:lstStyle/>
        <a:p>
          <a:endParaRPr lang="en-US"/>
        </a:p>
      </dgm:t>
    </dgm:pt>
    <dgm:pt modelId="{0593A301-B203-447E-9D60-DDFE0578FE99}" type="pres">
      <dgm:prSet presAssocID="{6D133805-D520-4740-BA18-F9ACB922DBA2}" presName="composite2" presStyleCnt="0"/>
      <dgm:spPr/>
      <dgm:t>
        <a:bodyPr/>
        <a:lstStyle/>
        <a:p>
          <a:endParaRPr lang="en-US"/>
        </a:p>
      </dgm:t>
    </dgm:pt>
    <dgm:pt modelId="{241FB307-C170-4879-8AE9-AD54652410CB}" type="pres">
      <dgm:prSet presAssocID="{6D133805-D520-4740-BA18-F9ACB922DBA2}" presName="background2" presStyleLbl="node2" presStyleIdx="1" presStyleCnt="2"/>
      <dgm:spPr/>
      <dgm:t>
        <a:bodyPr/>
        <a:lstStyle/>
        <a:p>
          <a:endParaRPr lang="en-US"/>
        </a:p>
      </dgm:t>
    </dgm:pt>
    <dgm:pt modelId="{A76E1D0D-EC25-4585-B01B-2BA6BB33EF8B}" type="pres">
      <dgm:prSet presAssocID="{6D133805-D520-4740-BA18-F9ACB922DBA2}" presName="text2" presStyleLbl="fgAcc2" presStyleIdx="1" presStyleCnt="2">
        <dgm:presLayoutVars>
          <dgm:chPref val="3"/>
        </dgm:presLayoutVars>
      </dgm:prSet>
      <dgm:spPr/>
      <dgm:t>
        <a:bodyPr/>
        <a:lstStyle/>
        <a:p>
          <a:endParaRPr lang="en-US"/>
        </a:p>
      </dgm:t>
    </dgm:pt>
    <dgm:pt modelId="{10860848-54DA-464A-9AB4-59DAFFCCDCD2}" type="pres">
      <dgm:prSet presAssocID="{6D133805-D520-4740-BA18-F9ACB922DBA2}" presName="hierChild3" presStyleCnt="0"/>
      <dgm:spPr/>
      <dgm:t>
        <a:bodyPr/>
        <a:lstStyle/>
        <a:p>
          <a:endParaRPr lang="en-US"/>
        </a:p>
      </dgm:t>
    </dgm:pt>
  </dgm:ptLst>
  <dgm:cxnLst>
    <dgm:cxn modelId="{008A5BE8-E4B5-483E-A7CA-6AB33CB1D4B8}" type="presOf" srcId="{FC51CB4A-2A6E-43AB-86E5-0B105FC42A88}" destId="{3DC15D68-95FB-4E03-9755-91F150322563}" srcOrd="0" destOrd="0" presId="urn:microsoft.com/office/officeart/2005/8/layout/hierarchy1"/>
    <dgm:cxn modelId="{C6624BE0-D899-48B4-BC4D-BEB05B6C12F6}" srcId="{8FA05155-B8C9-43D7-B768-7070C8AF5632}" destId="{6D133805-D520-4740-BA18-F9ACB922DBA2}" srcOrd="1" destOrd="0" parTransId="{B1392FD2-02D1-4CFC-B916-1707B2D483A3}" sibTransId="{7C05E876-0A71-42DB-AEE5-F55DE690B1B7}"/>
    <dgm:cxn modelId="{38BBBA3F-DDA6-4030-A74E-E15CCDC1AF71}" type="presOf" srcId="{B1392FD2-02D1-4CFC-B916-1707B2D483A3}" destId="{DD557752-DD56-4556-9BAE-44AF0FB78063}" srcOrd="0" destOrd="0" presId="urn:microsoft.com/office/officeart/2005/8/layout/hierarchy1"/>
    <dgm:cxn modelId="{98DAF8E6-99FE-4B76-9529-AD2FFCCE70CE}" type="presOf" srcId="{6D133805-D520-4740-BA18-F9ACB922DBA2}" destId="{A76E1D0D-EC25-4585-B01B-2BA6BB33EF8B}" srcOrd="0" destOrd="0" presId="urn:microsoft.com/office/officeart/2005/8/layout/hierarchy1"/>
    <dgm:cxn modelId="{A2E70017-A782-4803-BF02-0A1526A97DBE}" srcId="{8FA05155-B8C9-43D7-B768-7070C8AF5632}" destId="{99FE1567-905C-4AA2-B0D1-D88A64587C49}" srcOrd="0" destOrd="0" parTransId="{FC51CB4A-2A6E-43AB-86E5-0B105FC42A88}" sibTransId="{ABADE2BF-DA35-45D9-9F2F-9739C2C2EF60}"/>
    <dgm:cxn modelId="{7E4F501F-49E1-44A7-A415-FFD2C27A84F5}" type="presOf" srcId="{8FA05155-B8C9-43D7-B768-7070C8AF5632}" destId="{833C18A3-B2ED-49FC-BB7B-59AA2CCE9B43}" srcOrd="0" destOrd="0" presId="urn:microsoft.com/office/officeart/2005/8/layout/hierarchy1"/>
    <dgm:cxn modelId="{68046978-98A6-42F5-9188-11736B168158}" srcId="{DE581E06-9A4E-40C0-AA32-74E01CDF2422}" destId="{8FA05155-B8C9-43D7-B768-7070C8AF5632}" srcOrd="0" destOrd="0" parTransId="{2152DC17-5F1B-49E9-8AAC-987CEB4F7AEE}" sibTransId="{FFAB195A-7732-4502-8B7F-67D91BFE9F15}"/>
    <dgm:cxn modelId="{32C4CF1B-E490-419A-A3B7-312A65A03406}" type="presOf" srcId="{DE581E06-9A4E-40C0-AA32-74E01CDF2422}" destId="{AF39DAC4-6962-4CA9-A2FB-9BCEE76896CD}" srcOrd="0" destOrd="0" presId="urn:microsoft.com/office/officeart/2005/8/layout/hierarchy1"/>
    <dgm:cxn modelId="{703D201B-8A84-49F7-A421-4FC9F9EF3A99}" type="presOf" srcId="{99FE1567-905C-4AA2-B0D1-D88A64587C49}" destId="{78600FFF-ACCD-4A47-89A1-62C5AEAE6AFD}" srcOrd="0" destOrd="0" presId="urn:microsoft.com/office/officeart/2005/8/layout/hierarchy1"/>
    <dgm:cxn modelId="{9E6CA996-AA4E-48B7-B37E-91EFBFD798F1}" type="presParOf" srcId="{AF39DAC4-6962-4CA9-A2FB-9BCEE76896CD}" destId="{D0219E7F-A292-4804-8013-C7B542BF164B}" srcOrd="0" destOrd="0" presId="urn:microsoft.com/office/officeart/2005/8/layout/hierarchy1"/>
    <dgm:cxn modelId="{46259CF8-CFDB-4999-94C4-F570D3D1120A}" type="presParOf" srcId="{D0219E7F-A292-4804-8013-C7B542BF164B}" destId="{3EE0A8D9-AC02-46E3-879F-6BFC0F9B6708}" srcOrd="0" destOrd="0" presId="urn:microsoft.com/office/officeart/2005/8/layout/hierarchy1"/>
    <dgm:cxn modelId="{01E085A2-08DE-47F6-BC84-E1D2EECF9D93}" type="presParOf" srcId="{3EE0A8D9-AC02-46E3-879F-6BFC0F9B6708}" destId="{B0DDAC16-0B4F-46BF-BE3A-846D89E5CC34}" srcOrd="0" destOrd="0" presId="urn:microsoft.com/office/officeart/2005/8/layout/hierarchy1"/>
    <dgm:cxn modelId="{401D294E-2401-4E88-96C6-FFFC4A5C00D5}" type="presParOf" srcId="{3EE0A8D9-AC02-46E3-879F-6BFC0F9B6708}" destId="{833C18A3-B2ED-49FC-BB7B-59AA2CCE9B43}" srcOrd="1" destOrd="0" presId="urn:microsoft.com/office/officeart/2005/8/layout/hierarchy1"/>
    <dgm:cxn modelId="{4DF8547E-AED5-4674-A7F3-4783A5B4E531}" type="presParOf" srcId="{D0219E7F-A292-4804-8013-C7B542BF164B}" destId="{00596DD0-38E2-4BF8-BEB9-B513E05EFA6B}" srcOrd="1" destOrd="0" presId="urn:microsoft.com/office/officeart/2005/8/layout/hierarchy1"/>
    <dgm:cxn modelId="{9A1E5958-3D9B-4698-8C8F-66DF88A4A455}" type="presParOf" srcId="{00596DD0-38E2-4BF8-BEB9-B513E05EFA6B}" destId="{3DC15D68-95FB-4E03-9755-91F150322563}" srcOrd="0" destOrd="0" presId="urn:microsoft.com/office/officeart/2005/8/layout/hierarchy1"/>
    <dgm:cxn modelId="{CB0DC988-545B-4E7D-A8A7-096C92510D9D}" type="presParOf" srcId="{00596DD0-38E2-4BF8-BEB9-B513E05EFA6B}" destId="{34ADCE33-188B-44A3-A7D3-466AF19D3DC5}" srcOrd="1" destOrd="0" presId="urn:microsoft.com/office/officeart/2005/8/layout/hierarchy1"/>
    <dgm:cxn modelId="{8751D62B-073C-4712-B817-4A0698384814}" type="presParOf" srcId="{34ADCE33-188B-44A3-A7D3-466AF19D3DC5}" destId="{FF7F7C81-A838-402F-A1E8-6E10C2787AE7}" srcOrd="0" destOrd="0" presId="urn:microsoft.com/office/officeart/2005/8/layout/hierarchy1"/>
    <dgm:cxn modelId="{3236C36A-3285-4359-8988-1A07A92D8F86}" type="presParOf" srcId="{FF7F7C81-A838-402F-A1E8-6E10C2787AE7}" destId="{BE2DC5D4-5C97-4540-8DE3-F6B243D59ECF}" srcOrd="0" destOrd="0" presId="urn:microsoft.com/office/officeart/2005/8/layout/hierarchy1"/>
    <dgm:cxn modelId="{286500FA-0982-4E8A-9AFB-0E2343971F33}" type="presParOf" srcId="{FF7F7C81-A838-402F-A1E8-6E10C2787AE7}" destId="{78600FFF-ACCD-4A47-89A1-62C5AEAE6AFD}" srcOrd="1" destOrd="0" presId="urn:microsoft.com/office/officeart/2005/8/layout/hierarchy1"/>
    <dgm:cxn modelId="{2C255C4C-6D54-4CED-BEF9-E4232FEB415B}" type="presParOf" srcId="{34ADCE33-188B-44A3-A7D3-466AF19D3DC5}" destId="{372B2373-06AC-4514-94F4-7A067099D2AD}" srcOrd="1" destOrd="0" presId="urn:microsoft.com/office/officeart/2005/8/layout/hierarchy1"/>
    <dgm:cxn modelId="{C4114489-C152-40EB-941A-16915E1B4667}" type="presParOf" srcId="{00596DD0-38E2-4BF8-BEB9-B513E05EFA6B}" destId="{DD557752-DD56-4556-9BAE-44AF0FB78063}" srcOrd="2" destOrd="0" presId="urn:microsoft.com/office/officeart/2005/8/layout/hierarchy1"/>
    <dgm:cxn modelId="{436281C8-271B-41F1-96FC-58F5C78E431C}" type="presParOf" srcId="{00596DD0-38E2-4BF8-BEB9-B513E05EFA6B}" destId="{DDED2771-516F-4C29-AB96-A9772CD7CCAD}" srcOrd="3" destOrd="0" presId="urn:microsoft.com/office/officeart/2005/8/layout/hierarchy1"/>
    <dgm:cxn modelId="{28D79D8D-78AB-4B1E-8296-0933E5385CD0}" type="presParOf" srcId="{DDED2771-516F-4C29-AB96-A9772CD7CCAD}" destId="{0593A301-B203-447E-9D60-DDFE0578FE99}" srcOrd="0" destOrd="0" presId="urn:microsoft.com/office/officeart/2005/8/layout/hierarchy1"/>
    <dgm:cxn modelId="{68012A04-2FC3-4C6A-A2A3-167CE347A785}" type="presParOf" srcId="{0593A301-B203-447E-9D60-DDFE0578FE99}" destId="{241FB307-C170-4879-8AE9-AD54652410CB}" srcOrd="0" destOrd="0" presId="urn:microsoft.com/office/officeart/2005/8/layout/hierarchy1"/>
    <dgm:cxn modelId="{E631D704-34E4-471D-A304-FA6C9332CDDE}" type="presParOf" srcId="{0593A301-B203-447E-9D60-DDFE0578FE99}" destId="{A76E1D0D-EC25-4585-B01B-2BA6BB33EF8B}" srcOrd="1" destOrd="0" presId="urn:microsoft.com/office/officeart/2005/8/layout/hierarchy1"/>
    <dgm:cxn modelId="{947BA05D-9238-4FE4-A107-709A19DE7AE3}" type="presParOf" srcId="{DDED2771-516F-4C29-AB96-A9772CD7CCAD}" destId="{10860848-54DA-464A-9AB4-59DAFFCCDCD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64700E5-B217-430E-9DCC-A7A46A35C9E2}" type="doc">
      <dgm:prSet loTypeId="urn:microsoft.com/office/officeart/2005/8/layout/hProcess7#1" loCatId="process" qsTypeId="urn:microsoft.com/office/officeart/2005/8/quickstyle/simple3" qsCatId="simple" csTypeId="urn:microsoft.com/office/officeart/2005/8/colors/colorful3" csCatId="colorful" phldr="1"/>
      <dgm:spPr/>
      <dgm:t>
        <a:bodyPr/>
        <a:lstStyle/>
        <a:p>
          <a:endParaRPr lang="id-ID"/>
        </a:p>
      </dgm:t>
    </dgm:pt>
    <dgm:pt modelId="{50A60C22-BE53-4625-A203-1199C2F8248A}">
      <dgm:prSet phldrT="[Text]"/>
      <dgm:spPr/>
      <dgm:t>
        <a:bodyPr/>
        <a:lstStyle/>
        <a:p>
          <a:endParaRPr lang="id-ID" dirty="0"/>
        </a:p>
      </dgm:t>
    </dgm:pt>
    <dgm:pt modelId="{C175960D-2631-4E6A-8CBF-DC49D71040C7}" type="parTrans" cxnId="{BC6F17B4-026D-4A66-B108-F595BFE3EFE0}">
      <dgm:prSet/>
      <dgm:spPr/>
      <dgm:t>
        <a:bodyPr/>
        <a:lstStyle/>
        <a:p>
          <a:endParaRPr lang="id-ID"/>
        </a:p>
      </dgm:t>
    </dgm:pt>
    <dgm:pt modelId="{83614E89-7E9C-4835-99F3-D1A2AC8901D1}" type="sibTrans" cxnId="{BC6F17B4-026D-4A66-B108-F595BFE3EFE0}">
      <dgm:prSet/>
      <dgm:spPr/>
      <dgm:t>
        <a:bodyPr/>
        <a:lstStyle/>
        <a:p>
          <a:endParaRPr lang="id-ID"/>
        </a:p>
      </dgm:t>
    </dgm:pt>
    <dgm:pt modelId="{C35F4631-1BCE-4788-8015-0CB23A557ADB}">
      <dgm:prSet phldrT="[Text]"/>
      <dgm:spPr/>
      <dgm:t>
        <a:bodyPr/>
        <a:lstStyle/>
        <a:p>
          <a:endParaRPr lang="id-ID" dirty="0"/>
        </a:p>
      </dgm:t>
    </dgm:pt>
    <dgm:pt modelId="{E079FE7A-27D4-4226-887E-65724EFB6AD0}" type="parTrans" cxnId="{F154D453-E53E-48AB-B565-40680E973BB8}">
      <dgm:prSet/>
      <dgm:spPr/>
      <dgm:t>
        <a:bodyPr/>
        <a:lstStyle/>
        <a:p>
          <a:endParaRPr lang="id-ID"/>
        </a:p>
      </dgm:t>
    </dgm:pt>
    <dgm:pt modelId="{ED3C5F8B-BB97-4C46-9334-4900F1BEE1AC}" type="sibTrans" cxnId="{F154D453-E53E-48AB-B565-40680E973BB8}">
      <dgm:prSet/>
      <dgm:spPr/>
      <dgm:t>
        <a:bodyPr/>
        <a:lstStyle/>
        <a:p>
          <a:endParaRPr lang="id-ID"/>
        </a:p>
      </dgm:t>
    </dgm:pt>
    <dgm:pt modelId="{8DE4241D-3FEE-4C59-92CC-5ECF1BC11F8B}">
      <dgm:prSet phldrT="[Text]"/>
      <dgm:spPr/>
      <dgm:t>
        <a:bodyPr/>
        <a:lstStyle/>
        <a:p>
          <a:endParaRPr lang="id-ID" dirty="0"/>
        </a:p>
      </dgm:t>
    </dgm:pt>
    <dgm:pt modelId="{822DF06D-7E17-4EFA-BF79-389D0C2D346C}" type="parTrans" cxnId="{CBAC8C3F-8283-49FF-B09D-72CA1867A5B0}">
      <dgm:prSet/>
      <dgm:spPr/>
      <dgm:t>
        <a:bodyPr/>
        <a:lstStyle/>
        <a:p>
          <a:endParaRPr lang="id-ID"/>
        </a:p>
      </dgm:t>
    </dgm:pt>
    <dgm:pt modelId="{BD310B0B-272D-41D6-BC3C-1DB25E2780C9}" type="sibTrans" cxnId="{CBAC8C3F-8283-49FF-B09D-72CA1867A5B0}">
      <dgm:prSet/>
      <dgm:spPr/>
      <dgm:t>
        <a:bodyPr/>
        <a:lstStyle/>
        <a:p>
          <a:endParaRPr lang="id-ID"/>
        </a:p>
      </dgm:t>
    </dgm:pt>
    <dgm:pt modelId="{F786D1CA-C75F-48D0-B9DB-02340C17FC5A}">
      <dgm:prSet phldrT="[Text]"/>
      <dgm:spPr/>
      <dgm:t>
        <a:bodyPr/>
        <a:lstStyle/>
        <a:p>
          <a:endParaRPr lang="id-ID" dirty="0"/>
        </a:p>
      </dgm:t>
    </dgm:pt>
    <dgm:pt modelId="{94B04349-25BE-421D-8193-7CDC393031AA}" type="sibTrans" cxnId="{96DA1BFD-4BCA-4A5C-B00E-7AF7C44E722A}">
      <dgm:prSet/>
      <dgm:spPr/>
      <dgm:t>
        <a:bodyPr/>
        <a:lstStyle/>
        <a:p>
          <a:endParaRPr lang="id-ID"/>
        </a:p>
      </dgm:t>
    </dgm:pt>
    <dgm:pt modelId="{534CB46B-8C6A-4C5F-AF43-067E2503AC42}" type="parTrans" cxnId="{96DA1BFD-4BCA-4A5C-B00E-7AF7C44E722A}">
      <dgm:prSet/>
      <dgm:spPr/>
      <dgm:t>
        <a:bodyPr/>
        <a:lstStyle/>
        <a:p>
          <a:endParaRPr lang="id-ID"/>
        </a:p>
      </dgm:t>
    </dgm:pt>
    <dgm:pt modelId="{821BBBF3-1293-4453-B422-2079393D34B4}" type="pres">
      <dgm:prSet presAssocID="{064700E5-B217-430E-9DCC-A7A46A35C9E2}" presName="Name0" presStyleCnt="0">
        <dgm:presLayoutVars>
          <dgm:dir/>
          <dgm:animLvl val="lvl"/>
          <dgm:resizeHandles val="exact"/>
        </dgm:presLayoutVars>
      </dgm:prSet>
      <dgm:spPr/>
      <dgm:t>
        <a:bodyPr/>
        <a:lstStyle/>
        <a:p>
          <a:endParaRPr lang="en-AU"/>
        </a:p>
      </dgm:t>
    </dgm:pt>
    <dgm:pt modelId="{670CF7F7-FEF3-4347-9D4F-7A0F6F182689}" type="pres">
      <dgm:prSet presAssocID="{50A60C22-BE53-4625-A203-1199C2F8248A}" presName="compositeNode" presStyleCnt="0">
        <dgm:presLayoutVars>
          <dgm:bulletEnabled val="1"/>
        </dgm:presLayoutVars>
      </dgm:prSet>
      <dgm:spPr/>
      <dgm:t>
        <a:bodyPr/>
        <a:lstStyle/>
        <a:p>
          <a:endParaRPr lang="en-AU"/>
        </a:p>
      </dgm:t>
    </dgm:pt>
    <dgm:pt modelId="{F970BFFC-31B3-4A50-9FBE-BE064E7BD65E}" type="pres">
      <dgm:prSet presAssocID="{50A60C22-BE53-4625-A203-1199C2F8248A}" presName="bgRect" presStyleLbl="node1" presStyleIdx="0" presStyleCnt="3" custScaleY="123890" custLinFactNeighborX="-23" custLinFactNeighborY="-20965"/>
      <dgm:spPr/>
      <dgm:t>
        <a:bodyPr/>
        <a:lstStyle/>
        <a:p>
          <a:endParaRPr lang="id-ID"/>
        </a:p>
      </dgm:t>
    </dgm:pt>
    <dgm:pt modelId="{BFABA6B8-93B2-4A13-B4AB-0FCA8612CB26}" type="pres">
      <dgm:prSet presAssocID="{50A60C22-BE53-4625-A203-1199C2F8248A}" presName="parentNode" presStyleLbl="node1" presStyleIdx="0" presStyleCnt="3">
        <dgm:presLayoutVars>
          <dgm:chMax val="0"/>
          <dgm:bulletEnabled val="1"/>
        </dgm:presLayoutVars>
      </dgm:prSet>
      <dgm:spPr/>
      <dgm:t>
        <a:bodyPr/>
        <a:lstStyle/>
        <a:p>
          <a:endParaRPr lang="id-ID"/>
        </a:p>
      </dgm:t>
    </dgm:pt>
    <dgm:pt modelId="{D408E6ED-4A24-41CA-92FA-22A4549CB3BD}" type="pres">
      <dgm:prSet presAssocID="{50A60C22-BE53-4625-A203-1199C2F8248A}" presName="childNode" presStyleLbl="node1" presStyleIdx="0" presStyleCnt="3">
        <dgm:presLayoutVars>
          <dgm:bulletEnabled val="1"/>
        </dgm:presLayoutVars>
      </dgm:prSet>
      <dgm:spPr/>
      <dgm:t>
        <a:bodyPr/>
        <a:lstStyle/>
        <a:p>
          <a:endParaRPr lang="en-AU"/>
        </a:p>
      </dgm:t>
    </dgm:pt>
    <dgm:pt modelId="{FFD9F244-C541-4E12-A2D5-363D74F3869A}" type="pres">
      <dgm:prSet presAssocID="{83614E89-7E9C-4835-99F3-D1A2AC8901D1}" presName="hSp" presStyleCnt="0"/>
      <dgm:spPr/>
      <dgm:t>
        <a:bodyPr/>
        <a:lstStyle/>
        <a:p>
          <a:endParaRPr lang="en-AU"/>
        </a:p>
      </dgm:t>
    </dgm:pt>
    <dgm:pt modelId="{09A3FA1C-5FE3-4B17-A902-5556E6AF07CC}" type="pres">
      <dgm:prSet presAssocID="{83614E89-7E9C-4835-99F3-D1A2AC8901D1}" presName="vProcSp" presStyleCnt="0"/>
      <dgm:spPr/>
      <dgm:t>
        <a:bodyPr/>
        <a:lstStyle/>
        <a:p>
          <a:endParaRPr lang="en-AU"/>
        </a:p>
      </dgm:t>
    </dgm:pt>
    <dgm:pt modelId="{546E65B5-1586-4DED-A5F9-1C219351113E}" type="pres">
      <dgm:prSet presAssocID="{83614E89-7E9C-4835-99F3-D1A2AC8901D1}" presName="vSp1" presStyleCnt="0"/>
      <dgm:spPr/>
      <dgm:t>
        <a:bodyPr/>
        <a:lstStyle/>
        <a:p>
          <a:endParaRPr lang="en-AU"/>
        </a:p>
      </dgm:t>
    </dgm:pt>
    <dgm:pt modelId="{2B9E270A-B129-45B3-BD43-38BFBEAE4570}" type="pres">
      <dgm:prSet presAssocID="{83614E89-7E9C-4835-99F3-D1A2AC8901D1}" presName="simulatedConn" presStyleLbl="solidFgAcc1" presStyleIdx="0" presStyleCnt="2"/>
      <dgm:spPr/>
      <dgm:t>
        <a:bodyPr/>
        <a:lstStyle/>
        <a:p>
          <a:endParaRPr lang="en-AU"/>
        </a:p>
      </dgm:t>
    </dgm:pt>
    <dgm:pt modelId="{CA679FEF-3DA5-4651-ACD9-6382D5502F6B}" type="pres">
      <dgm:prSet presAssocID="{83614E89-7E9C-4835-99F3-D1A2AC8901D1}" presName="vSp2" presStyleCnt="0"/>
      <dgm:spPr/>
      <dgm:t>
        <a:bodyPr/>
        <a:lstStyle/>
        <a:p>
          <a:endParaRPr lang="en-AU"/>
        </a:p>
      </dgm:t>
    </dgm:pt>
    <dgm:pt modelId="{B670CE73-E430-4C18-8097-0223A2435C0D}" type="pres">
      <dgm:prSet presAssocID="{83614E89-7E9C-4835-99F3-D1A2AC8901D1}" presName="sibTrans" presStyleCnt="0"/>
      <dgm:spPr/>
      <dgm:t>
        <a:bodyPr/>
        <a:lstStyle/>
        <a:p>
          <a:endParaRPr lang="en-AU"/>
        </a:p>
      </dgm:t>
    </dgm:pt>
    <dgm:pt modelId="{545C8092-C82C-47A0-BA1A-EF476E98BD68}" type="pres">
      <dgm:prSet presAssocID="{F786D1CA-C75F-48D0-B9DB-02340C17FC5A}" presName="compositeNode" presStyleCnt="0">
        <dgm:presLayoutVars>
          <dgm:bulletEnabled val="1"/>
        </dgm:presLayoutVars>
      </dgm:prSet>
      <dgm:spPr/>
      <dgm:t>
        <a:bodyPr/>
        <a:lstStyle/>
        <a:p>
          <a:endParaRPr lang="en-AU"/>
        </a:p>
      </dgm:t>
    </dgm:pt>
    <dgm:pt modelId="{630A7393-78B6-42FB-BB36-6D7BE0C57D97}" type="pres">
      <dgm:prSet presAssocID="{F786D1CA-C75F-48D0-B9DB-02340C17FC5A}" presName="bgRect" presStyleLbl="node1" presStyleIdx="1" presStyleCnt="3" custScaleY="123890" custLinFactNeighborX="-23" custLinFactNeighborY="-20965"/>
      <dgm:spPr/>
      <dgm:t>
        <a:bodyPr/>
        <a:lstStyle/>
        <a:p>
          <a:endParaRPr lang="id-ID"/>
        </a:p>
      </dgm:t>
    </dgm:pt>
    <dgm:pt modelId="{6D9C9215-93EB-4B6C-BEF0-100B4FD07AE2}" type="pres">
      <dgm:prSet presAssocID="{F786D1CA-C75F-48D0-B9DB-02340C17FC5A}" presName="parentNode" presStyleLbl="node1" presStyleIdx="1" presStyleCnt="3">
        <dgm:presLayoutVars>
          <dgm:chMax val="0"/>
          <dgm:bulletEnabled val="1"/>
        </dgm:presLayoutVars>
      </dgm:prSet>
      <dgm:spPr/>
      <dgm:t>
        <a:bodyPr/>
        <a:lstStyle/>
        <a:p>
          <a:endParaRPr lang="id-ID"/>
        </a:p>
      </dgm:t>
    </dgm:pt>
    <dgm:pt modelId="{C80C6B35-5395-46B7-9071-5434E9D080F1}" type="pres">
      <dgm:prSet presAssocID="{94B04349-25BE-421D-8193-7CDC393031AA}" presName="hSp" presStyleCnt="0"/>
      <dgm:spPr/>
      <dgm:t>
        <a:bodyPr/>
        <a:lstStyle/>
        <a:p>
          <a:endParaRPr lang="en-AU"/>
        </a:p>
      </dgm:t>
    </dgm:pt>
    <dgm:pt modelId="{63BDDFD3-F51F-477A-98F2-7019E09EFD74}" type="pres">
      <dgm:prSet presAssocID="{94B04349-25BE-421D-8193-7CDC393031AA}" presName="vProcSp" presStyleCnt="0"/>
      <dgm:spPr/>
      <dgm:t>
        <a:bodyPr/>
        <a:lstStyle/>
        <a:p>
          <a:endParaRPr lang="en-AU"/>
        </a:p>
      </dgm:t>
    </dgm:pt>
    <dgm:pt modelId="{02E5264A-9F1F-40AF-A0A5-91D1CB219289}" type="pres">
      <dgm:prSet presAssocID="{94B04349-25BE-421D-8193-7CDC393031AA}" presName="vSp1" presStyleCnt="0"/>
      <dgm:spPr/>
      <dgm:t>
        <a:bodyPr/>
        <a:lstStyle/>
        <a:p>
          <a:endParaRPr lang="en-AU"/>
        </a:p>
      </dgm:t>
    </dgm:pt>
    <dgm:pt modelId="{74A93F9A-819A-4A00-9B6D-A37DB0929415}" type="pres">
      <dgm:prSet presAssocID="{94B04349-25BE-421D-8193-7CDC393031AA}" presName="simulatedConn" presStyleLbl="solidFgAcc1" presStyleIdx="1" presStyleCnt="2"/>
      <dgm:spPr/>
      <dgm:t>
        <a:bodyPr/>
        <a:lstStyle/>
        <a:p>
          <a:endParaRPr lang="en-AU"/>
        </a:p>
      </dgm:t>
    </dgm:pt>
    <dgm:pt modelId="{CB769FE9-1832-4726-AD8F-C628B2B0A4F9}" type="pres">
      <dgm:prSet presAssocID="{94B04349-25BE-421D-8193-7CDC393031AA}" presName="vSp2" presStyleCnt="0"/>
      <dgm:spPr/>
      <dgm:t>
        <a:bodyPr/>
        <a:lstStyle/>
        <a:p>
          <a:endParaRPr lang="en-AU"/>
        </a:p>
      </dgm:t>
    </dgm:pt>
    <dgm:pt modelId="{4776AFB2-9184-4606-ABC9-30BC904A0E63}" type="pres">
      <dgm:prSet presAssocID="{94B04349-25BE-421D-8193-7CDC393031AA}" presName="sibTrans" presStyleCnt="0"/>
      <dgm:spPr/>
      <dgm:t>
        <a:bodyPr/>
        <a:lstStyle/>
        <a:p>
          <a:endParaRPr lang="en-AU"/>
        </a:p>
      </dgm:t>
    </dgm:pt>
    <dgm:pt modelId="{5B3058AF-291E-426F-99CA-C5C7EA9C25D4}" type="pres">
      <dgm:prSet presAssocID="{8DE4241D-3FEE-4C59-92CC-5ECF1BC11F8B}" presName="compositeNode" presStyleCnt="0">
        <dgm:presLayoutVars>
          <dgm:bulletEnabled val="1"/>
        </dgm:presLayoutVars>
      </dgm:prSet>
      <dgm:spPr/>
      <dgm:t>
        <a:bodyPr/>
        <a:lstStyle/>
        <a:p>
          <a:endParaRPr lang="en-AU"/>
        </a:p>
      </dgm:t>
    </dgm:pt>
    <dgm:pt modelId="{9877AAAB-5987-4A2F-94CF-D39CC75BD31E}" type="pres">
      <dgm:prSet presAssocID="{8DE4241D-3FEE-4C59-92CC-5ECF1BC11F8B}" presName="bgRect" presStyleLbl="node1" presStyleIdx="2" presStyleCnt="3" custScaleY="123890" custLinFactNeighborX="-23" custLinFactNeighborY="-20965"/>
      <dgm:spPr/>
      <dgm:t>
        <a:bodyPr/>
        <a:lstStyle/>
        <a:p>
          <a:endParaRPr lang="id-ID"/>
        </a:p>
      </dgm:t>
    </dgm:pt>
    <dgm:pt modelId="{C6256E0B-D796-4EB1-B3EA-1600088A638F}" type="pres">
      <dgm:prSet presAssocID="{8DE4241D-3FEE-4C59-92CC-5ECF1BC11F8B}" presName="parentNode" presStyleLbl="node1" presStyleIdx="2" presStyleCnt="3">
        <dgm:presLayoutVars>
          <dgm:chMax val="0"/>
          <dgm:bulletEnabled val="1"/>
        </dgm:presLayoutVars>
      </dgm:prSet>
      <dgm:spPr/>
      <dgm:t>
        <a:bodyPr/>
        <a:lstStyle/>
        <a:p>
          <a:endParaRPr lang="id-ID"/>
        </a:p>
      </dgm:t>
    </dgm:pt>
  </dgm:ptLst>
  <dgm:cxnLst>
    <dgm:cxn modelId="{96DA1BFD-4BCA-4A5C-B00E-7AF7C44E722A}" srcId="{064700E5-B217-430E-9DCC-A7A46A35C9E2}" destId="{F786D1CA-C75F-48D0-B9DB-02340C17FC5A}" srcOrd="1" destOrd="0" parTransId="{534CB46B-8C6A-4C5F-AF43-067E2503AC42}" sibTransId="{94B04349-25BE-421D-8193-7CDC393031AA}"/>
    <dgm:cxn modelId="{F154D453-E53E-48AB-B565-40680E973BB8}" srcId="{50A60C22-BE53-4625-A203-1199C2F8248A}" destId="{C35F4631-1BCE-4788-8015-0CB23A557ADB}" srcOrd="0" destOrd="0" parTransId="{E079FE7A-27D4-4226-887E-65724EFB6AD0}" sibTransId="{ED3C5F8B-BB97-4C46-9334-4900F1BEE1AC}"/>
    <dgm:cxn modelId="{858BFC72-AC7D-43FF-A444-7B521C2D91C1}" type="presOf" srcId="{8DE4241D-3FEE-4C59-92CC-5ECF1BC11F8B}" destId="{C6256E0B-D796-4EB1-B3EA-1600088A638F}" srcOrd="1" destOrd="0" presId="urn:microsoft.com/office/officeart/2005/8/layout/hProcess7#1"/>
    <dgm:cxn modelId="{D91E3EC5-B939-403C-ABB4-3BD35A1985F0}" type="presOf" srcId="{F786D1CA-C75F-48D0-B9DB-02340C17FC5A}" destId="{630A7393-78B6-42FB-BB36-6D7BE0C57D97}" srcOrd="0" destOrd="0" presId="urn:microsoft.com/office/officeart/2005/8/layout/hProcess7#1"/>
    <dgm:cxn modelId="{40AAEAB0-1EC7-469E-B8D2-19042E3C6917}" type="presOf" srcId="{C35F4631-1BCE-4788-8015-0CB23A557ADB}" destId="{D408E6ED-4A24-41CA-92FA-22A4549CB3BD}" srcOrd="0" destOrd="0" presId="urn:microsoft.com/office/officeart/2005/8/layout/hProcess7#1"/>
    <dgm:cxn modelId="{7B9B169E-484D-4B92-9EBD-88BEB11CBEEC}" type="presOf" srcId="{064700E5-B217-430E-9DCC-A7A46A35C9E2}" destId="{821BBBF3-1293-4453-B422-2079393D34B4}" srcOrd="0" destOrd="0" presId="urn:microsoft.com/office/officeart/2005/8/layout/hProcess7#1"/>
    <dgm:cxn modelId="{FA665F1B-30EE-48CD-83DD-93EB6A808F28}" type="presOf" srcId="{8DE4241D-3FEE-4C59-92CC-5ECF1BC11F8B}" destId="{9877AAAB-5987-4A2F-94CF-D39CC75BD31E}" srcOrd="0" destOrd="0" presId="urn:microsoft.com/office/officeart/2005/8/layout/hProcess7#1"/>
    <dgm:cxn modelId="{CBAC8C3F-8283-49FF-B09D-72CA1867A5B0}" srcId="{064700E5-B217-430E-9DCC-A7A46A35C9E2}" destId="{8DE4241D-3FEE-4C59-92CC-5ECF1BC11F8B}" srcOrd="2" destOrd="0" parTransId="{822DF06D-7E17-4EFA-BF79-389D0C2D346C}" sibTransId="{BD310B0B-272D-41D6-BC3C-1DB25E2780C9}"/>
    <dgm:cxn modelId="{465ECAA8-D003-4B30-91F6-E0F292860D5A}" type="presOf" srcId="{F786D1CA-C75F-48D0-B9DB-02340C17FC5A}" destId="{6D9C9215-93EB-4B6C-BEF0-100B4FD07AE2}" srcOrd="1" destOrd="0" presId="urn:microsoft.com/office/officeart/2005/8/layout/hProcess7#1"/>
    <dgm:cxn modelId="{7FB9FE6C-5D80-4698-A37A-6B1C648015FB}" type="presOf" srcId="{50A60C22-BE53-4625-A203-1199C2F8248A}" destId="{BFABA6B8-93B2-4A13-B4AB-0FCA8612CB26}" srcOrd="1" destOrd="0" presId="urn:microsoft.com/office/officeart/2005/8/layout/hProcess7#1"/>
    <dgm:cxn modelId="{BC6F17B4-026D-4A66-B108-F595BFE3EFE0}" srcId="{064700E5-B217-430E-9DCC-A7A46A35C9E2}" destId="{50A60C22-BE53-4625-A203-1199C2F8248A}" srcOrd="0" destOrd="0" parTransId="{C175960D-2631-4E6A-8CBF-DC49D71040C7}" sibTransId="{83614E89-7E9C-4835-99F3-D1A2AC8901D1}"/>
    <dgm:cxn modelId="{AA3CA66E-844C-4CC7-A20F-583E9EE47882}" type="presOf" srcId="{50A60C22-BE53-4625-A203-1199C2F8248A}" destId="{F970BFFC-31B3-4A50-9FBE-BE064E7BD65E}" srcOrd="0" destOrd="0" presId="urn:microsoft.com/office/officeart/2005/8/layout/hProcess7#1"/>
    <dgm:cxn modelId="{C89DAA21-BF60-4DD6-A487-96D2080589B5}" type="presParOf" srcId="{821BBBF3-1293-4453-B422-2079393D34B4}" destId="{670CF7F7-FEF3-4347-9D4F-7A0F6F182689}" srcOrd="0" destOrd="0" presId="urn:microsoft.com/office/officeart/2005/8/layout/hProcess7#1"/>
    <dgm:cxn modelId="{315E2910-60D1-4546-9994-03E8F9522866}" type="presParOf" srcId="{670CF7F7-FEF3-4347-9D4F-7A0F6F182689}" destId="{F970BFFC-31B3-4A50-9FBE-BE064E7BD65E}" srcOrd="0" destOrd="0" presId="urn:microsoft.com/office/officeart/2005/8/layout/hProcess7#1"/>
    <dgm:cxn modelId="{1AB64C40-9A3E-4288-BB4A-FECCDB57FE1D}" type="presParOf" srcId="{670CF7F7-FEF3-4347-9D4F-7A0F6F182689}" destId="{BFABA6B8-93B2-4A13-B4AB-0FCA8612CB26}" srcOrd="1" destOrd="0" presId="urn:microsoft.com/office/officeart/2005/8/layout/hProcess7#1"/>
    <dgm:cxn modelId="{543753B7-AFEB-44A1-B052-2B825A0EEDB7}" type="presParOf" srcId="{670CF7F7-FEF3-4347-9D4F-7A0F6F182689}" destId="{D408E6ED-4A24-41CA-92FA-22A4549CB3BD}" srcOrd="2" destOrd="0" presId="urn:microsoft.com/office/officeart/2005/8/layout/hProcess7#1"/>
    <dgm:cxn modelId="{16F5A4D5-C7A8-4CF3-A00A-C17A85F6716C}" type="presParOf" srcId="{821BBBF3-1293-4453-B422-2079393D34B4}" destId="{FFD9F244-C541-4E12-A2D5-363D74F3869A}" srcOrd="1" destOrd="0" presId="urn:microsoft.com/office/officeart/2005/8/layout/hProcess7#1"/>
    <dgm:cxn modelId="{4591574E-F72D-49B7-A8FA-7A28E8BF7B51}" type="presParOf" srcId="{821BBBF3-1293-4453-B422-2079393D34B4}" destId="{09A3FA1C-5FE3-4B17-A902-5556E6AF07CC}" srcOrd="2" destOrd="0" presId="urn:microsoft.com/office/officeart/2005/8/layout/hProcess7#1"/>
    <dgm:cxn modelId="{83A6BE56-2EBC-4374-B24B-558EA9996288}" type="presParOf" srcId="{09A3FA1C-5FE3-4B17-A902-5556E6AF07CC}" destId="{546E65B5-1586-4DED-A5F9-1C219351113E}" srcOrd="0" destOrd="0" presId="urn:microsoft.com/office/officeart/2005/8/layout/hProcess7#1"/>
    <dgm:cxn modelId="{F7E2C9E3-AD91-4039-A958-856333ABCDF3}" type="presParOf" srcId="{09A3FA1C-5FE3-4B17-A902-5556E6AF07CC}" destId="{2B9E270A-B129-45B3-BD43-38BFBEAE4570}" srcOrd="1" destOrd="0" presId="urn:microsoft.com/office/officeart/2005/8/layout/hProcess7#1"/>
    <dgm:cxn modelId="{A0E72594-3853-4DB6-A0F2-917E159256C6}" type="presParOf" srcId="{09A3FA1C-5FE3-4B17-A902-5556E6AF07CC}" destId="{CA679FEF-3DA5-4651-ACD9-6382D5502F6B}" srcOrd="2" destOrd="0" presId="urn:microsoft.com/office/officeart/2005/8/layout/hProcess7#1"/>
    <dgm:cxn modelId="{AC9F160E-FCC6-4C74-9EE0-598903FCE10C}" type="presParOf" srcId="{821BBBF3-1293-4453-B422-2079393D34B4}" destId="{B670CE73-E430-4C18-8097-0223A2435C0D}" srcOrd="3" destOrd="0" presId="urn:microsoft.com/office/officeart/2005/8/layout/hProcess7#1"/>
    <dgm:cxn modelId="{F9A13E02-BF41-4CD1-BB9B-B0953FBD82B2}" type="presParOf" srcId="{821BBBF3-1293-4453-B422-2079393D34B4}" destId="{545C8092-C82C-47A0-BA1A-EF476E98BD68}" srcOrd="4" destOrd="0" presId="urn:microsoft.com/office/officeart/2005/8/layout/hProcess7#1"/>
    <dgm:cxn modelId="{0EF568DD-3A95-4D4C-86DE-D87F4A4326BA}" type="presParOf" srcId="{545C8092-C82C-47A0-BA1A-EF476E98BD68}" destId="{630A7393-78B6-42FB-BB36-6D7BE0C57D97}" srcOrd="0" destOrd="0" presId="urn:microsoft.com/office/officeart/2005/8/layout/hProcess7#1"/>
    <dgm:cxn modelId="{F48724A0-9E09-46EE-B001-C131BC2FE63E}" type="presParOf" srcId="{545C8092-C82C-47A0-BA1A-EF476E98BD68}" destId="{6D9C9215-93EB-4B6C-BEF0-100B4FD07AE2}" srcOrd="1" destOrd="0" presId="urn:microsoft.com/office/officeart/2005/8/layout/hProcess7#1"/>
    <dgm:cxn modelId="{D0AFE480-7599-4226-9336-B7D8191E71F3}" type="presParOf" srcId="{821BBBF3-1293-4453-B422-2079393D34B4}" destId="{C80C6B35-5395-46B7-9071-5434E9D080F1}" srcOrd="5" destOrd="0" presId="urn:microsoft.com/office/officeart/2005/8/layout/hProcess7#1"/>
    <dgm:cxn modelId="{5BCC7622-056A-4614-80E4-05A2CAEBB1FD}" type="presParOf" srcId="{821BBBF3-1293-4453-B422-2079393D34B4}" destId="{63BDDFD3-F51F-477A-98F2-7019E09EFD74}" srcOrd="6" destOrd="0" presId="urn:microsoft.com/office/officeart/2005/8/layout/hProcess7#1"/>
    <dgm:cxn modelId="{7059817E-B37C-4C2C-8EC9-0A921C31531E}" type="presParOf" srcId="{63BDDFD3-F51F-477A-98F2-7019E09EFD74}" destId="{02E5264A-9F1F-40AF-A0A5-91D1CB219289}" srcOrd="0" destOrd="0" presId="urn:microsoft.com/office/officeart/2005/8/layout/hProcess7#1"/>
    <dgm:cxn modelId="{4BD38AB9-775A-47DC-9FAE-C956A0E70F0C}" type="presParOf" srcId="{63BDDFD3-F51F-477A-98F2-7019E09EFD74}" destId="{74A93F9A-819A-4A00-9B6D-A37DB0929415}" srcOrd="1" destOrd="0" presId="urn:microsoft.com/office/officeart/2005/8/layout/hProcess7#1"/>
    <dgm:cxn modelId="{55A4478A-6DB3-42B0-8648-DA2C4B9C7C6D}" type="presParOf" srcId="{63BDDFD3-F51F-477A-98F2-7019E09EFD74}" destId="{CB769FE9-1832-4726-AD8F-C628B2B0A4F9}" srcOrd="2" destOrd="0" presId="urn:microsoft.com/office/officeart/2005/8/layout/hProcess7#1"/>
    <dgm:cxn modelId="{BAF993CE-B63D-4EFE-985A-11A6DEE3DE0C}" type="presParOf" srcId="{821BBBF3-1293-4453-B422-2079393D34B4}" destId="{4776AFB2-9184-4606-ABC9-30BC904A0E63}" srcOrd="7" destOrd="0" presId="urn:microsoft.com/office/officeart/2005/8/layout/hProcess7#1"/>
    <dgm:cxn modelId="{66C90AE3-9A97-4F38-8CB2-2B86ABE5E8F4}" type="presParOf" srcId="{821BBBF3-1293-4453-B422-2079393D34B4}" destId="{5B3058AF-291E-426F-99CA-C5C7EA9C25D4}" srcOrd="8" destOrd="0" presId="urn:microsoft.com/office/officeart/2005/8/layout/hProcess7#1"/>
    <dgm:cxn modelId="{8B043BEF-E410-43BC-8678-571903DC7679}" type="presParOf" srcId="{5B3058AF-291E-426F-99CA-C5C7EA9C25D4}" destId="{9877AAAB-5987-4A2F-94CF-D39CC75BD31E}" srcOrd="0" destOrd="0" presId="urn:microsoft.com/office/officeart/2005/8/layout/hProcess7#1"/>
    <dgm:cxn modelId="{F612E7C2-5BB5-4430-82C0-BA6FD39B9E45}" type="presParOf" srcId="{5B3058AF-291E-426F-99CA-C5C7EA9C25D4}" destId="{C6256E0B-D796-4EB1-B3EA-1600088A638F}" srcOrd="1"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394ADEE-CF4C-4368-9B88-004A97B4670A}" type="doc">
      <dgm:prSet loTypeId="urn:microsoft.com/office/officeart/2005/8/layout/vProcess5" loCatId="process" qsTypeId="urn:microsoft.com/office/officeart/2005/8/quickstyle/simple3" qsCatId="simple" csTypeId="urn:microsoft.com/office/officeart/2005/8/colors/colorful3" csCatId="colorful" phldr="1"/>
      <dgm:spPr/>
      <dgm:t>
        <a:bodyPr/>
        <a:lstStyle/>
        <a:p>
          <a:endParaRPr lang="id-ID"/>
        </a:p>
      </dgm:t>
    </dgm:pt>
    <dgm:pt modelId="{E27DD3F3-AC9D-47CE-89CB-0CF9CC419530}">
      <dgm:prSet phldrT="[Text]"/>
      <dgm:spPr/>
      <dgm:t>
        <a:bodyPr/>
        <a:lstStyle/>
        <a:p>
          <a:endParaRPr lang="id-ID" dirty="0"/>
        </a:p>
      </dgm:t>
    </dgm:pt>
    <dgm:pt modelId="{8F76312B-3332-45D3-85B2-23808A3D01F1}" type="parTrans" cxnId="{0EC00530-085E-436C-87DB-71FED172661E}">
      <dgm:prSet/>
      <dgm:spPr/>
      <dgm:t>
        <a:bodyPr/>
        <a:lstStyle/>
        <a:p>
          <a:endParaRPr lang="id-ID"/>
        </a:p>
      </dgm:t>
    </dgm:pt>
    <dgm:pt modelId="{923D7A73-D8A7-4365-A20C-4C3F2DF35AFC}" type="sibTrans" cxnId="{0EC00530-085E-436C-87DB-71FED172661E}">
      <dgm:prSet>
        <dgm:style>
          <a:lnRef idx="1">
            <a:schemeClr val="accent6"/>
          </a:lnRef>
          <a:fillRef idx="2">
            <a:schemeClr val="accent6"/>
          </a:fillRef>
          <a:effectRef idx="1">
            <a:schemeClr val="accent6"/>
          </a:effectRef>
          <a:fontRef idx="minor">
            <a:schemeClr val="dk1"/>
          </a:fontRef>
        </dgm:style>
      </dgm:prSet>
      <dgm:spPr/>
      <dgm:t>
        <a:bodyPr/>
        <a:lstStyle/>
        <a:p>
          <a:endParaRPr lang="id-ID"/>
        </a:p>
      </dgm:t>
    </dgm:pt>
    <dgm:pt modelId="{5D0795CB-606B-4B83-88F0-FF9D98E16A5A}">
      <dgm:prSet phldrT="[Text]"/>
      <dgm:spPr/>
      <dgm:t>
        <a:bodyPr/>
        <a:lstStyle/>
        <a:p>
          <a:endParaRPr lang="id-ID" dirty="0"/>
        </a:p>
      </dgm:t>
    </dgm:pt>
    <dgm:pt modelId="{289BD02C-21B4-47D9-9472-2BC375EBE1D3}" type="parTrans" cxnId="{A75FFD0A-B475-4E81-97BA-11785275E971}">
      <dgm:prSet/>
      <dgm:spPr/>
      <dgm:t>
        <a:bodyPr/>
        <a:lstStyle/>
        <a:p>
          <a:endParaRPr lang="id-ID"/>
        </a:p>
      </dgm:t>
    </dgm:pt>
    <dgm:pt modelId="{8B5632E5-2827-4A6B-A0B0-FE96623C9CD0}" type="sibTrans" cxnId="{A75FFD0A-B475-4E81-97BA-11785275E971}">
      <dgm:prSet>
        <dgm:style>
          <a:lnRef idx="1">
            <a:schemeClr val="accent6"/>
          </a:lnRef>
          <a:fillRef idx="2">
            <a:schemeClr val="accent6"/>
          </a:fillRef>
          <a:effectRef idx="1">
            <a:schemeClr val="accent6"/>
          </a:effectRef>
          <a:fontRef idx="minor">
            <a:schemeClr val="dk1"/>
          </a:fontRef>
        </dgm:style>
      </dgm:prSet>
      <dgm:spPr/>
      <dgm:t>
        <a:bodyPr/>
        <a:lstStyle/>
        <a:p>
          <a:endParaRPr lang="id-ID"/>
        </a:p>
      </dgm:t>
    </dgm:pt>
    <dgm:pt modelId="{4F16C1C5-18C7-4552-9B5E-192983626F57}">
      <dgm:prSet phldrT="[Text]"/>
      <dgm:spPr/>
      <dgm:t>
        <a:bodyPr/>
        <a:lstStyle/>
        <a:p>
          <a:endParaRPr lang="id-ID" dirty="0"/>
        </a:p>
      </dgm:t>
    </dgm:pt>
    <dgm:pt modelId="{F4CB9964-19D7-4868-9612-DC709454A754}" type="parTrans" cxnId="{5C4AA98E-8F8C-4ECC-99E7-F99A9B7CD244}">
      <dgm:prSet/>
      <dgm:spPr/>
      <dgm:t>
        <a:bodyPr/>
        <a:lstStyle/>
        <a:p>
          <a:endParaRPr lang="id-ID"/>
        </a:p>
      </dgm:t>
    </dgm:pt>
    <dgm:pt modelId="{31D50E85-9E65-49C0-B865-D89C6BF120F8}" type="sibTrans" cxnId="{5C4AA98E-8F8C-4ECC-99E7-F99A9B7CD244}">
      <dgm:prSet/>
      <dgm:spPr/>
      <dgm:t>
        <a:bodyPr/>
        <a:lstStyle/>
        <a:p>
          <a:endParaRPr lang="id-ID"/>
        </a:p>
      </dgm:t>
    </dgm:pt>
    <dgm:pt modelId="{9E54FD34-886C-47AA-9452-3FF869A8862D}" type="pres">
      <dgm:prSet presAssocID="{1394ADEE-CF4C-4368-9B88-004A97B4670A}" presName="outerComposite" presStyleCnt="0">
        <dgm:presLayoutVars>
          <dgm:chMax val="5"/>
          <dgm:dir/>
          <dgm:resizeHandles val="exact"/>
        </dgm:presLayoutVars>
      </dgm:prSet>
      <dgm:spPr/>
      <dgm:t>
        <a:bodyPr/>
        <a:lstStyle/>
        <a:p>
          <a:endParaRPr lang="en-AU"/>
        </a:p>
      </dgm:t>
    </dgm:pt>
    <dgm:pt modelId="{0D4C2B93-7700-4C13-9D4B-F9FF70550467}" type="pres">
      <dgm:prSet presAssocID="{1394ADEE-CF4C-4368-9B88-004A97B4670A}" presName="dummyMaxCanvas" presStyleCnt="0">
        <dgm:presLayoutVars/>
      </dgm:prSet>
      <dgm:spPr/>
    </dgm:pt>
    <dgm:pt modelId="{ACAFFE12-F272-4785-8669-C31B2EC4E583}" type="pres">
      <dgm:prSet presAssocID="{1394ADEE-CF4C-4368-9B88-004A97B4670A}" presName="ThreeNodes_1" presStyleLbl="node1" presStyleIdx="0" presStyleCnt="3" custScaleY="71121" custLinFactNeighborY="-18943">
        <dgm:presLayoutVars>
          <dgm:bulletEnabled val="1"/>
        </dgm:presLayoutVars>
      </dgm:prSet>
      <dgm:spPr/>
      <dgm:t>
        <a:bodyPr/>
        <a:lstStyle/>
        <a:p>
          <a:endParaRPr lang="id-ID"/>
        </a:p>
      </dgm:t>
    </dgm:pt>
    <dgm:pt modelId="{C16470EB-5CD1-44D7-AA9B-3F6C356D4260}" type="pres">
      <dgm:prSet presAssocID="{1394ADEE-CF4C-4368-9B88-004A97B4670A}" presName="ThreeNodes_2" presStyleLbl="node1" presStyleIdx="1" presStyleCnt="3" custScaleY="126187" custLinFactNeighborY="-13510">
        <dgm:presLayoutVars>
          <dgm:bulletEnabled val="1"/>
        </dgm:presLayoutVars>
      </dgm:prSet>
      <dgm:spPr/>
      <dgm:t>
        <a:bodyPr/>
        <a:lstStyle/>
        <a:p>
          <a:endParaRPr lang="id-ID"/>
        </a:p>
      </dgm:t>
    </dgm:pt>
    <dgm:pt modelId="{034789E0-5F01-4277-94B2-5FB5B941D2EF}" type="pres">
      <dgm:prSet presAssocID="{1394ADEE-CF4C-4368-9B88-004A97B4670A}" presName="ThreeNodes_3" presStyleLbl="node1" presStyleIdx="2" presStyleCnt="3" custLinFactNeighborY="-7456">
        <dgm:presLayoutVars>
          <dgm:bulletEnabled val="1"/>
        </dgm:presLayoutVars>
      </dgm:prSet>
      <dgm:spPr/>
      <dgm:t>
        <a:bodyPr/>
        <a:lstStyle/>
        <a:p>
          <a:endParaRPr lang="id-ID"/>
        </a:p>
      </dgm:t>
    </dgm:pt>
    <dgm:pt modelId="{23901439-BC4F-47C3-91F4-4AE9541C062D}" type="pres">
      <dgm:prSet presAssocID="{1394ADEE-CF4C-4368-9B88-004A97B4670A}" presName="ThreeConn_1-2" presStyleLbl="fgAccFollowNode1" presStyleIdx="0" presStyleCnt="2" custLinFactNeighborY="-33531">
        <dgm:presLayoutVars>
          <dgm:bulletEnabled val="1"/>
        </dgm:presLayoutVars>
      </dgm:prSet>
      <dgm:spPr/>
      <dgm:t>
        <a:bodyPr/>
        <a:lstStyle/>
        <a:p>
          <a:endParaRPr lang="en-AU"/>
        </a:p>
      </dgm:t>
    </dgm:pt>
    <dgm:pt modelId="{72370A9E-2A47-41B9-8BFA-6AA0EF680964}" type="pres">
      <dgm:prSet presAssocID="{1394ADEE-CF4C-4368-9B88-004A97B4670A}" presName="ThreeConn_2-3" presStyleLbl="fgAccFollowNode1" presStyleIdx="1" presStyleCnt="2">
        <dgm:presLayoutVars>
          <dgm:bulletEnabled val="1"/>
        </dgm:presLayoutVars>
      </dgm:prSet>
      <dgm:spPr/>
      <dgm:t>
        <a:bodyPr/>
        <a:lstStyle/>
        <a:p>
          <a:endParaRPr lang="en-AU"/>
        </a:p>
      </dgm:t>
    </dgm:pt>
    <dgm:pt modelId="{AC6E1F5D-B7E3-4448-925E-9FFAD573B2EC}" type="pres">
      <dgm:prSet presAssocID="{1394ADEE-CF4C-4368-9B88-004A97B4670A}" presName="ThreeNodes_1_text" presStyleLbl="node1" presStyleIdx="2" presStyleCnt="3">
        <dgm:presLayoutVars>
          <dgm:bulletEnabled val="1"/>
        </dgm:presLayoutVars>
      </dgm:prSet>
      <dgm:spPr/>
      <dgm:t>
        <a:bodyPr/>
        <a:lstStyle/>
        <a:p>
          <a:endParaRPr lang="id-ID"/>
        </a:p>
      </dgm:t>
    </dgm:pt>
    <dgm:pt modelId="{17B4E94E-D13D-40E5-A30D-2C31ABE43701}" type="pres">
      <dgm:prSet presAssocID="{1394ADEE-CF4C-4368-9B88-004A97B4670A}" presName="ThreeNodes_2_text" presStyleLbl="node1" presStyleIdx="2" presStyleCnt="3">
        <dgm:presLayoutVars>
          <dgm:bulletEnabled val="1"/>
        </dgm:presLayoutVars>
      </dgm:prSet>
      <dgm:spPr/>
      <dgm:t>
        <a:bodyPr/>
        <a:lstStyle/>
        <a:p>
          <a:endParaRPr lang="id-ID"/>
        </a:p>
      </dgm:t>
    </dgm:pt>
    <dgm:pt modelId="{B79FD04E-A278-4FD5-B9DA-F7141E841DEB}" type="pres">
      <dgm:prSet presAssocID="{1394ADEE-CF4C-4368-9B88-004A97B4670A}" presName="ThreeNodes_3_text" presStyleLbl="node1" presStyleIdx="2" presStyleCnt="3">
        <dgm:presLayoutVars>
          <dgm:bulletEnabled val="1"/>
        </dgm:presLayoutVars>
      </dgm:prSet>
      <dgm:spPr/>
      <dgm:t>
        <a:bodyPr/>
        <a:lstStyle/>
        <a:p>
          <a:endParaRPr lang="id-ID"/>
        </a:p>
      </dgm:t>
    </dgm:pt>
  </dgm:ptLst>
  <dgm:cxnLst>
    <dgm:cxn modelId="{D9EB222F-2C77-4106-9E82-A44B39E9BA04}" type="presOf" srcId="{5D0795CB-606B-4B83-88F0-FF9D98E16A5A}" destId="{C16470EB-5CD1-44D7-AA9B-3F6C356D4260}" srcOrd="0" destOrd="0" presId="urn:microsoft.com/office/officeart/2005/8/layout/vProcess5"/>
    <dgm:cxn modelId="{0EC00530-085E-436C-87DB-71FED172661E}" srcId="{1394ADEE-CF4C-4368-9B88-004A97B4670A}" destId="{E27DD3F3-AC9D-47CE-89CB-0CF9CC419530}" srcOrd="0" destOrd="0" parTransId="{8F76312B-3332-45D3-85B2-23808A3D01F1}" sibTransId="{923D7A73-D8A7-4365-A20C-4C3F2DF35AFC}"/>
    <dgm:cxn modelId="{8D4E644E-B370-48B1-AE80-185776E98448}" type="presOf" srcId="{8B5632E5-2827-4A6B-A0B0-FE96623C9CD0}" destId="{72370A9E-2A47-41B9-8BFA-6AA0EF680964}" srcOrd="0" destOrd="0" presId="urn:microsoft.com/office/officeart/2005/8/layout/vProcess5"/>
    <dgm:cxn modelId="{5C4AA98E-8F8C-4ECC-99E7-F99A9B7CD244}" srcId="{1394ADEE-CF4C-4368-9B88-004A97B4670A}" destId="{4F16C1C5-18C7-4552-9B5E-192983626F57}" srcOrd="2" destOrd="0" parTransId="{F4CB9964-19D7-4868-9612-DC709454A754}" sibTransId="{31D50E85-9E65-49C0-B865-D89C6BF120F8}"/>
    <dgm:cxn modelId="{A75FFD0A-B475-4E81-97BA-11785275E971}" srcId="{1394ADEE-CF4C-4368-9B88-004A97B4670A}" destId="{5D0795CB-606B-4B83-88F0-FF9D98E16A5A}" srcOrd="1" destOrd="0" parTransId="{289BD02C-21B4-47D9-9472-2BC375EBE1D3}" sibTransId="{8B5632E5-2827-4A6B-A0B0-FE96623C9CD0}"/>
    <dgm:cxn modelId="{F91E2266-E173-470F-B223-5E23A3E38A19}" type="presOf" srcId="{E27DD3F3-AC9D-47CE-89CB-0CF9CC419530}" destId="{AC6E1F5D-B7E3-4448-925E-9FFAD573B2EC}" srcOrd="1" destOrd="0" presId="urn:microsoft.com/office/officeart/2005/8/layout/vProcess5"/>
    <dgm:cxn modelId="{27E6853F-94F1-4883-B29C-BF205980B925}" type="presOf" srcId="{923D7A73-D8A7-4365-A20C-4C3F2DF35AFC}" destId="{23901439-BC4F-47C3-91F4-4AE9541C062D}" srcOrd="0" destOrd="0" presId="urn:microsoft.com/office/officeart/2005/8/layout/vProcess5"/>
    <dgm:cxn modelId="{6E460B7F-6C57-4FAF-A415-E6B9E80837DF}" type="presOf" srcId="{4F16C1C5-18C7-4552-9B5E-192983626F57}" destId="{034789E0-5F01-4277-94B2-5FB5B941D2EF}" srcOrd="0" destOrd="0" presId="urn:microsoft.com/office/officeart/2005/8/layout/vProcess5"/>
    <dgm:cxn modelId="{D3477877-68BF-41A0-B9CA-019777E26B2C}" type="presOf" srcId="{5D0795CB-606B-4B83-88F0-FF9D98E16A5A}" destId="{17B4E94E-D13D-40E5-A30D-2C31ABE43701}" srcOrd="1" destOrd="0" presId="urn:microsoft.com/office/officeart/2005/8/layout/vProcess5"/>
    <dgm:cxn modelId="{6AA75D0A-40AF-4F86-8268-601760AFCFD3}" type="presOf" srcId="{1394ADEE-CF4C-4368-9B88-004A97B4670A}" destId="{9E54FD34-886C-47AA-9452-3FF869A8862D}" srcOrd="0" destOrd="0" presId="urn:microsoft.com/office/officeart/2005/8/layout/vProcess5"/>
    <dgm:cxn modelId="{56204809-075D-42CF-AC81-D352B229ED7A}" type="presOf" srcId="{E27DD3F3-AC9D-47CE-89CB-0CF9CC419530}" destId="{ACAFFE12-F272-4785-8669-C31B2EC4E583}" srcOrd="0" destOrd="0" presId="urn:microsoft.com/office/officeart/2005/8/layout/vProcess5"/>
    <dgm:cxn modelId="{4C922637-A3DB-4EF0-8A7F-46DF51FEE57A}" type="presOf" srcId="{4F16C1C5-18C7-4552-9B5E-192983626F57}" destId="{B79FD04E-A278-4FD5-B9DA-F7141E841DEB}" srcOrd="1" destOrd="0" presId="urn:microsoft.com/office/officeart/2005/8/layout/vProcess5"/>
    <dgm:cxn modelId="{D39507BD-FC36-4DF8-9F52-CB1114C0A91E}" type="presParOf" srcId="{9E54FD34-886C-47AA-9452-3FF869A8862D}" destId="{0D4C2B93-7700-4C13-9D4B-F9FF70550467}" srcOrd="0" destOrd="0" presId="urn:microsoft.com/office/officeart/2005/8/layout/vProcess5"/>
    <dgm:cxn modelId="{B9B0A10C-E775-44F4-896E-DC647E4F763C}" type="presParOf" srcId="{9E54FD34-886C-47AA-9452-3FF869A8862D}" destId="{ACAFFE12-F272-4785-8669-C31B2EC4E583}" srcOrd="1" destOrd="0" presId="urn:microsoft.com/office/officeart/2005/8/layout/vProcess5"/>
    <dgm:cxn modelId="{E5E8EB93-2026-4CEB-BA51-4E6A82EDBC49}" type="presParOf" srcId="{9E54FD34-886C-47AA-9452-3FF869A8862D}" destId="{C16470EB-5CD1-44D7-AA9B-3F6C356D4260}" srcOrd="2" destOrd="0" presId="urn:microsoft.com/office/officeart/2005/8/layout/vProcess5"/>
    <dgm:cxn modelId="{900CDF3A-B748-4E3E-9008-7B84F392B733}" type="presParOf" srcId="{9E54FD34-886C-47AA-9452-3FF869A8862D}" destId="{034789E0-5F01-4277-94B2-5FB5B941D2EF}" srcOrd="3" destOrd="0" presId="urn:microsoft.com/office/officeart/2005/8/layout/vProcess5"/>
    <dgm:cxn modelId="{3CA62282-5CEA-4E4E-8D4A-3A08AFDA4E0C}" type="presParOf" srcId="{9E54FD34-886C-47AA-9452-3FF869A8862D}" destId="{23901439-BC4F-47C3-91F4-4AE9541C062D}" srcOrd="4" destOrd="0" presId="urn:microsoft.com/office/officeart/2005/8/layout/vProcess5"/>
    <dgm:cxn modelId="{BFC123E5-4EC1-444B-A9B0-641A9EDDF53E}" type="presParOf" srcId="{9E54FD34-886C-47AA-9452-3FF869A8862D}" destId="{72370A9E-2A47-41B9-8BFA-6AA0EF680964}" srcOrd="5" destOrd="0" presId="urn:microsoft.com/office/officeart/2005/8/layout/vProcess5"/>
    <dgm:cxn modelId="{D413F161-90BF-435E-8EB7-1289CBCE4D00}" type="presParOf" srcId="{9E54FD34-886C-47AA-9452-3FF869A8862D}" destId="{AC6E1F5D-B7E3-4448-925E-9FFAD573B2EC}" srcOrd="6" destOrd="0" presId="urn:microsoft.com/office/officeart/2005/8/layout/vProcess5"/>
    <dgm:cxn modelId="{2CDCDFBD-DF20-4DA2-989C-4E2C1DB9B3C0}" type="presParOf" srcId="{9E54FD34-886C-47AA-9452-3FF869A8862D}" destId="{17B4E94E-D13D-40E5-A30D-2C31ABE43701}" srcOrd="7" destOrd="0" presId="urn:microsoft.com/office/officeart/2005/8/layout/vProcess5"/>
    <dgm:cxn modelId="{4C69DE02-CCC0-4C82-93B9-1F346CA589FD}" type="presParOf" srcId="{9E54FD34-886C-47AA-9452-3FF869A8862D}" destId="{B79FD04E-A278-4FD5-B9DA-F7141E841DE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42FD6D1-1548-4912-8C11-BBA77796829E}" type="doc">
      <dgm:prSet loTypeId="urn:microsoft.com/office/officeart/2009/layout/CircleArrowProcess" loCatId="process" qsTypeId="urn:microsoft.com/office/officeart/2005/8/quickstyle/3d1" qsCatId="3D" csTypeId="urn:microsoft.com/office/officeart/2005/8/colors/colorful4" csCatId="colorful" phldr="1"/>
      <dgm:spPr/>
      <dgm:t>
        <a:bodyPr/>
        <a:lstStyle/>
        <a:p>
          <a:endParaRPr lang="en-AU"/>
        </a:p>
      </dgm:t>
    </dgm:pt>
    <dgm:pt modelId="{558B9410-DD3D-4555-9F5C-0D75D25FE179}">
      <dgm:prSet phldrT="[Text]"/>
      <dgm:spPr/>
      <dgm:t>
        <a:bodyPr/>
        <a:lstStyle/>
        <a:p>
          <a:r>
            <a:rPr lang="en-AU" dirty="0" smtClean="0"/>
            <a:t>√</a:t>
          </a:r>
          <a:endParaRPr lang="en-AU" dirty="0"/>
        </a:p>
      </dgm:t>
    </dgm:pt>
    <dgm:pt modelId="{2A855AAD-4F21-4AEE-8E22-1619C496971E}" type="parTrans" cxnId="{71CA3A75-4D86-4227-ABE9-8D7011A08730}">
      <dgm:prSet/>
      <dgm:spPr/>
      <dgm:t>
        <a:bodyPr/>
        <a:lstStyle/>
        <a:p>
          <a:endParaRPr lang="en-AU"/>
        </a:p>
      </dgm:t>
    </dgm:pt>
    <dgm:pt modelId="{99FB8910-6F13-4477-8A0E-2450884C8488}" type="sibTrans" cxnId="{71CA3A75-4D86-4227-ABE9-8D7011A08730}">
      <dgm:prSet/>
      <dgm:spPr/>
      <dgm:t>
        <a:bodyPr/>
        <a:lstStyle/>
        <a:p>
          <a:endParaRPr lang="en-AU"/>
        </a:p>
      </dgm:t>
    </dgm:pt>
    <dgm:pt modelId="{1CF7E026-D475-4A1B-BBDD-6B48B1A01608}">
      <dgm:prSet phldrT="[Text]"/>
      <dgm:spPr/>
      <dgm:t>
        <a:bodyPr/>
        <a:lstStyle/>
        <a:p>
          <a:r>
            <a:rPr lang="en-AU" dirty="0" smtClean="0"/>
            <a:t>√</a:t>
          </a:r>
          <a:endParaRPr lang="en-AU" dirty="0"/>
        </a:p>
      </dgm:t>
    </dgm:pt>
    <dgm:pt modelId="{F548D336-1738-4941-BB50-4211F93386C0}" type="parTrans" cxnId="{9A74FF38-3925-440C-A023-65933C03792D}">
      <dgm:prSet/>
      <dgm:spPr/>
      <dgm:t>
        <a:bodyPr/>
        <a:lstStyle/>
        <a:p>
          <a:endParaRPr lang="en-AU"/>
        </a:p>
      </dgm:t>
    </dgm:pt>
    <dgm:pt modelId="{E15D386F-BA2F-40EB-80A5-542F5CBA3693}" type="sibTrans" cxnId="{9A74FF38-3925-440C-A023-65933C03792D}">
      <dgm:prSet/>
      <dgm:spPr/>
      <dgm:t>
        <a:bodyPr/>
        <a:lstStyle/>
        <a:p>
          <a:endParaRPr lang="en-AU"/>
        </a:p>
      </dgm:t>
    </dgm:pt>
    <dgm:pt modelId="{848D5F42-7C68-42E7-A2F0-6B33352BEC04}">
      <dgm:prSet phldrT="[Text]"/>
      <dgm:spPr/>
      <dgm:t>
        <a:bodyPr/>
        <a:lstStyle/>
        <a:p>
          <a:r>
            <a:rPr lang="en-AU" dirty="0" smtClean="0"/>
            <a:t>√</a:t>
          </a:r>
          <a:endParaRPr lang="en-AU" dirty="0"/>
        </a:p>
      </dgm:t>
    </dgm:pt>
    <dgm:pt modelId="{DBF499B9-4E3A-4E51-A717-C2AA4AEFA1EC}" type="parTrans" cxnId="{1B98A3CF-67E5-489D-A0EB-1A52C8E9CA56}">
      <dgm:prSet/>
      <dgm:spPr/>
      <dgm:t>
        <a:bodyPr/>
        <a:lstStyle/>
        <a:p>
          <a:endParaRPr lang="en-AU"/>
        </a:p>
      </dgm:t>
    </dgm:pt>
    <dgm:pt modelId="{A0CE9B15-8C0F-4C8D-9437-B4D3EE4AD461}" type="sibTrans" cxnId="{1B98A3CF-67E5-489D-A0EB-1A52C8E9CA56}">
      <dgm:prSet/>
      <dgm:spPr/>
      <dgm:t>
        <a:bodyPr/>
        <a:lstStyle/>
        <a:p>
          <a:endParaRPr lang="en-AU"/>
        </a:p>
      </dgm:t>
    </dgm:pt>
    <dgm:pt modelId="{A4B909CD-22F2-483A-805F-D0102E410BB5}">
      <dgm:prSet/>
      <dgm:spPr/>
      <dgm:t>
        <a:bodyPr/>
        <a:lstStyle/>
        <a:p>
          <a:r>
            <a:rPr lang="en-AU" dirty="0" smtClean="0"/>
            <a:t>√</a:t>
          </a:r>
          <a:endParaRPr lang="en-AU" dirty="0"/>
        </a:p>
      </dgm:t>
    </dgm:pt>
    <dgm:pt modelId="{7A27CBD6-2147-4819-867C-4AEB54333F18}" type="parTrans" cxnId="{99F4A224-AC89-4297-A432-CAC394AA9871}">
      <dgm:prSet/>
      <dgm:spPr/>
      <dgm:t>
        <a:bodyPr/>
        <a:lstStyle/>
        <a:p>
          <a:endParaRPr lang="en-AU"/>
        </a:p>
      </dgm:t>
    </dgm:pt>
    <dgm:pt modelId="{931B2144-15C0-4E81-9380-D51462203668}" type="sibTrans" cxnId="{99F4A224-AC89-4297-A432-CAC394AA9871}">
      <dgm:prSet/>
      <dgm:spPr/>
      <dgm:t>
        <a:bodyPr/>
        <a:lstStyle/>
        <a:p>
          <a:endParaRPr lang="en-AU"/>
        </a:p>
      </dgm:t>
    </dgm:pt>
    <dgm:pt modelId="{4A5F9DE0-7972-40E9-8686-D0F5B81E53EC}" type="pres">
      <dgm:prSet presAssocID="{142FD6D1-1548-4912-8C11-BBA77796829E}" presName="Name0" presStyleCnt="0">
        <dgm:presLayoutVars>
          <dgm:chMax val="7"/>
          <dgm:chPref val="7"/>
          <dgm:dir/>
          <dgm:animLvl val="lvl"/>
        </dgm:presLayoutVars>
      </dgm:prSet>
      <dgm:spPr/>
      <dgm:t>
        <a:bodyPr/>
        <a:lstStyle/>
        <a:p>
          <a:endParaRPr lang="id-ID"/>
        </a:p>
      </dgm:t>
    </dgm:pt>
    <dgm:pt modelId="{A42A54E5-F370-4696-8CD1-56CE758464BB}" type="pres">
      <dgm:prSet presAssocID="{558B9410-DD3D-4555-9F5C-0D75D25FE179}" presName="Accent1" presStyleCnt="0"/>
      <dgm:spPr/>
    </dgm:pt>
    <dgm:pt modelId="{3515476B-BDD7-4B95-87E3-A039AC3DF87B}" type="pres">
      <dgm:prSet presAssocID="{558B9410-DD3D-4555-9F5C-0D75D25FE179}" presName="Accent" presStyleLbl="node1" presStyleIdx="0" presStyleCnt="4"/>
      <dgm:spPr/>
    </dgm:pt>
    <dgm:pt modelId="{7337C9D4-E9B4-421D-BF70-7ED6609527D1}" type="pres">
      <dgm:prSet presAssocID="{558B9410-DD3D-4555-9F5C-0D75D25FE179}" presName="Parent1" presStyleLbl="revTx" presStyleIdx="0" presStyleCnt="4">
        <dgm:presLayoutVars>
          <dgm:chMax val="1"/>
          <dgm:chPref val="1"/>
          <dgm:bulletEnabled val="1"/>
        </dgm:presLayoutVars>
      </dgm:prSet>
      <dgm:spPr/>
      <dgm:t>
        <a:bodyPr/>
        <a:lstStyle/>
        <a:p>
          <a:endParaRPr lang="en-AU"/>
        </a:p>
      </dgm:t>
    </dgm:pt>
    <dgm:pt modelId="{FE43ABB2-6070-4BEE-A4AF-EA3A0198C0F1}" type="pres">
      <dgm:prSet presAssocID="{1CF7E026-D475-4A1B-BBDD-6B48B1A01608}" presName="Accent2" presStyleCnt="0"/>
      <dgm:spPr/>
    </dgm:pt>
    <dgm:pt modelId="{89A1FE38-4235-4471-A25A-B34E44A57D92}" type="pres">
      <dgm:prSet presAssocID="{1CF7E026-D475-4A1B-BBDD-6B48B1A01608}" presName="Accent" presStyleLbl="node1" presStyleIdx="1" presStyleCnt="4"/>
      <dgm:spPr/>
    </dgm:pt>
    <dgm:pt modelId="{6B3D6057-57D5-4018-94A5-B73E5F9F66FB}" type="pres">
      <dgm:prSet presAssocID="{1CF7E026-D475-4A1B-BBDD-6B48B1A01608}" presName="Parent2" presStyleLbl="revTx" presStyleIdx="1" presStyleCnt="4">
        <dgm:presLayoutVars>
          <dgm:chMax val="1"/>
          <dgm:chPref val="1"/>
          <dgm:bulletEnabled val="1"/>
        </dgm:presLayoutVars>
      </dgm:prSet>
      <dgm:spPr/>
      <dgm:t>
        <a:bodyPr/>
        <a:lstStyle/>
        <a:p>
          <a:endParaRPr lang="en-AU"/>
        </a:p>
      </dgm:t>
    </dgm:pt>
    <dgm:pt modelId="{C4D2B77D-4188-4060-B923-78C7520AFE6E}" type="pres">
      <dgm:prSet presAssocID="{848D5F42-7C68-42E7-A2F0-6B33352BEC04}" presName="Accent3" presStyleCnt="0"/>
      <dgm:spPr/>
    </dgm:pt>
    <dgm:pt modelId="{D7AFE42D-925C-4C89-9B0A-8B695A80F3DE}" type="pres">
      <dgm:prSet presAssocID="{848D5F42-7C68-42E7-A2F0-6B33352BEC04}" presName="Accent" presStyleLbl="node1" presStyleIdx="2" presStyleCnt="4"/>
      <dgm:spPr/>
    </dgm:pt>
    <dgm:pt modelId="{EC54C65E-0B98-45DF-960D-576F4209051D}" type="pres">
      <dgm:prSet presAssocID="{848D5F42-7C68-42E7-A2F0-6B33352BEC04}" presName="Parent3" presStyleLbl="revTx" presStyleIdx="2" presStyleCnt="4">
        <dgm:presLayoutVars>
          <dgm:chMax val="1"/>
          <dgm:chPref val="1"/>
          <dgm:bulletEnabled val="1"/>
        </dgm:presLayoutVars>
      </dgm:prSet>
      <dgm:spPr/>
      <dgm:t>
        <a:bodyPr/>
        <a:lstStyle/>
        <a:p>
          <a:endParaRPr lang="en-AU"/>
        </a:p>
      </dgm:t>
    </dgm:pt>
    <dgm:pt modelId="{E6BC06C5-820D-40FB-971A-2BD8B94A48A6}" type="pres">
      <dgm:prSet presAssocID="{A4B909CD-22F2-483A-805F-D0102E410BB5}" presName="Accent4" presStyleCnt="0"/>
      <dgm:spPr/>
    </dgm:pt>
    <dgm:pt modelId="{F982D990-EE64-41A5-B11E-66D6F5938EE1}" type="pres">
      <dgm:prSet presAssocID="{A4B909CD-22F2-483A-805F-D0102E410BB5}" presName="Accent" presStyleLbl="node1" presStyleIdx="3" presStyleCnt="4"/>
      <dgm:spPr/>
    </dgm:pt>
    <dgm:pt modelId="{1D25445C-B0BF-4ADE-A2A5-773B84D81D85}" type="pres">
      <dgm:prSet presAssocID="{A4B909CD-22F2-483A-805F-D0102E410BB5}" presName="Parent4" presStyleLbl="revTx" presStyleIdx="3" presStyleCnt="4">
        <dgm:presLayoutVars>
          <dgm:chMax val="1"/>
          <dgm:chPref val="1"/>
          <dgm:bulletEnabled val="1"/>
        </dgm:presLayoutVars>
      </dgm:prSet>
      <dgm:spPr/>
      <dgm:t>
        <a:bodyPr/>
        <a:lstStyle/>
        <a:p>
          <a:endParaRPr lang="en-AU"/>
        </a:p>
      </dgm:t>
    </dgm:pt>
  </dgm:ptLst>
  <dgm:cxnLst>
    <dgm:cxn modelId="{1B98A3CF-67E5-489D-A0EB-1A52C8E9CA56}" srcId="{142FD6D1-1548-4912-8C11-BBA77796829E}" destId="{848D5F42-7C68-42E7-A2F0-6B33352BEC04}" srcOrd="2" destOrd="0" parTransId="{DBF499B9-4E3A-4E51-A717-C2AA4AEFA1EC}" sibTransId="{A0CE9B15-8C0F-4C8D-9437-B4D3EE4AD461}"/>
    <dgm:cxn modelId="{ABC998A1-AD01-481E-BB17-2D9F07E82CA2}" type="presOf" srcId="{558B9410-DD3D-4555-9F5C-0D75D25FE179}" destId="{7337C9D4-E9B4-421D-BF70-7ED6609527D1}" srcOrd="0" destOrd="0" presId="urn:microsoft.com/office/officeart/2009/layout/CircleArrowProcess"/>
    <dgm:cxn modelId="{1ABD7F5D-9A37-41BC-8260-CF8D7F73B5A0}" type="presOf" srcId="{848D5F42-7C68-42E7-A2F0-6B33352BEC04}" destId="{EC54C65E-0B98-45DF-960D-576F4209051D}" srcOrd="0" destOrd="0" presId="urn:microsoft.com/office/officeart/2009/layout/CircleArrowProcess"/>
    <dgm:cxn modelId="{6CFEA492-707F-444F-BFC9-9A7CF89D1E27}" type="presOf" srcId="{1CF7E026-D475-4A1B-BBDD-6B48B1A01608}" destId="{6B3D6057-57D5-4018-94A5-B73E5F9F66FB}" srcOrd="0" destOrd="0" presId="urn:microsoft.com/office/officeart/2009/layout/CircleArrowProcess"/>
    <dgm:cxn modelId="{99F4A224-AC89-4297-A432-CAC394AA9871}" srcId="{142FD6D1-1548-4912-8C11-BBA77796829E}" destId="{A4B909CD-22F2-483A-805F-D0102E410BB5}" srcOrd="3" destOrd="0" parTransId="{7A27CBD6-2147-4819-867C-4AEB54333F18}" sibTransId="{931B2144-15C0-4E81-9380-D51462203668}"/>
    <dgm:cxn modelId="{71CA3A75-4D86-4227-ABE9-8D7011A08730}" srcId="{142FD6D1-1548-4912-8C11-BBA77796829E}" destId="{558B9410-DD3D-4555-9F5C-0D75D25FE179}" srcOrd="0" destOrd="0" parTransId="{2A855AAD-4F21-4AEE-8E22-1619C496971E}" sibTransId="{99FB8910-6F13-4477-8A0E-2450884C8488}"/>
    <dgm:cxn modelId="{9A74FF38-3925-440C-A023-65933C03792D}" srcId="{142FD6D1-1548-4912-8C11-BBA77796829E}" destId="{1CF7E026-D475-4A1B-BBDD-6B48B1A01608}" srcOrd="1" destOrd="0" parTransId="{F548D336-1738-4941-BB50-4211F93386C0}" sibTransId="{E15D386F-BA2F-40EB-80A5-542F5CBA3693}"/>
    <dgm:cxn modelId="{A06B3780-1900-4BB2-8D3F-545B266ED5B8}" type="presOf" srcId="{A4B909CD-22F2-483A-805F-D0102E410BB5}" destId="{1D25445C-B0BF-4ADE-A2A5-773B84D81D85}" srcOrd="0" destOrd="0" presId="urn:microsoft.com/office/officeart/2009/layout/CircleArrowProcess"/>
    <dgm:cxn modelId="{DA768980-9BEE-45BF-AD9F-D55F3DC6FF5E}" type="presOf" srcId="{142FD6D1-1548-4912-8C11-BBA77796829E}" destId="{4A5F9DE0-7972-40E9-8686-D0F5B81E53EC}" srcOrd="0" destOrd="0" presId="urn:microsoft.com/office/officeart/2009/layout/CircleArrowProcess"/>
    <dgm:cxn modelId="{DA6D45A2-16F6-4A35-9578-AA68395F1602}" type="presParOf" srcId="{4A5F9DE0-7972-40E9-8686-D0F5B81E53EC}" destId="{A42A54E5-F370-4696-8CD1-56CE758464BB}" srcOrd="0" destOrd="0" presId="urn:microsoft.com/office/officeart/2009/layout/CircleArrowProcess"/>
    <dgm:cxn modelId="{0C861E1F-69DD-4694-8DB3-B693D838DF91}" type="presParOf" srcId="{A42A54E5-F370-4696-8CD1-56CE758464BB}" destId="{3515476B-BDD7-4B95-87E3-A039AC3DF87B}" srcOrd="0" destOrd="0" presId="urn:microsoft.com/office/officeart/2009/layout/CircleArrowProcess"/>
    <dgm:cxn modelId="{4F826282-9877-4232-85DE-DB1C833BF71A}" type="presParOf" srcId="{4A5F9DE0-7972-40E9-8686-D0F5B81E53EC}" destId="{7337C9D4-E9B4-421D-BF70-7ED6609527D1}" srcOrd="1" destOrd="0" presId="urn:microsoft.com/office/officeart/2009/layout/CircleArrowProcess"/>
    <dgm:cxn modelId="{155E5152-9EB0-4F7B-9640-17F666D85B9F}" type="presParOf" srcId="{4A5F9DE0-7972-40E9-8686-D0F5B81E53EC}" destId="{FE43ABB2-6070-4BEE-A4AF-EA3A0198C0F1}" srcOrd="2" destOrd="0" presId="urn:microsoft.com/office/officeart/2009/layout/CircleArrowProcess"/>
    <dgm:cxn modelId="{CD50FDBA-67E8-42FF-BBCB-D0BC0E8BAD7C}" type="presParOf" srcId="{FE43ABB2-6070-4BEE-A4AF-EA3A0198C0F1}" destId="{89A1FE38-4235-4471-A25A-B34E44A57D92}" srcOrd="0" destOrd="0" presId="urn:microsoft.com/office/officeart/2009/layout/CircleArrowProcess"/>
    <dgm:cxn modelId="{A85F30C6-39D7-4F4A-B0E9-AAF77DF8F7C2}" type="presParOf" srcId="{4A5F9DE0-7972-40E9-8686-D0F5B81E53EC}" destId="{6B3D6057-57D5-4018-94A5-B73E5F9F66FB}" srcOrd="3" destOrd="0" presId="urn:microsoft.com/office/officeart/2009/layout/CircleArrowProcess"/>
    <dgm:cxn modelId="{17D96809-F12B-4EF9-B757-E59AB0878964}" type="presParOf" srcId="{4A5F9DE0-7972-40E9-8686-D0F5B81E53EC}" destId="{C4D2B77D-4188-4060-B923-78C7520AFE6E}" srcOrd="4" destOrd="0" presId="urn:microsoft.com/office/officeart/2009/layout/CircleArrowProcess"/>
    <dgm:cxn modelId="{2B1543B2-8D5E-4DEA-8991-A5F94457DAB0}" type="presParOf" srcId="{C4D2B77D-4188-4060-B923-78C7520AFE6E}" destId="{D7AFE42D-925C-4C89-9B0A-8B695A80F3DE}" srcOrd="0" destOrd="0" presId="urn:microsoft.com/office/officeart/2009/layout/CircleArrowProcess"/>
    <dgm:cxn modelId="{4789C2A0-5822-42B7-9072-01DB4C47EEB7}" type="presParOf" srcId="{4A5F9DE0-7972-40E9-8686-D0F5B81E53EC}" destId="{EC54C65E-0B98-45DF-960D-576F4209051D}" srcOrd="5" destOrd="0" presId="urn:microsoft.com/office/officeart/2009/layout/CircleArrowProcess"/>
    <dgm:cxn modelId="{76445FB0-DDA8-42D5-AF23-F04E5114078A}" type="presParOf" srcId="{4A5F9DE0-7972-40E9-8686-D0F5B81E53EC}" destId="{E6BC06C5-820D-40FB-971A-2BD8B94A48A6}" srcOrd="6" destOrd="0" presId="urn:microsoft.com/office/officeart/2009/layout/CircleArrowProcess"/>
    <dgm:cxn modelId="{A48ECD63-85A6-429D-9DA3-D4747E6619EC}" type="presParOf" srcId="{E6BC06C5-820D-40FB-971A-2BD8B94A48A6}" destId="{F982D990-EE64-41A5-B11E-66D6F5938EE1}" srcOrd="0" destOrd="0" presId="urn:microsoft.com/office/officeart/2009/layout/CircleArrowProcess"/>
    <dgm:cxn modelId="{28D14F73-4B11-413B-9641-02E536A88D8A}" type="presParOf" srcId="{4A5F9DE0-7972-40E9-8686-D0F5B81E53EC}" destId="{1D25445C-B0BF-4ADE-A2A5-773B84D81D85}"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FE05446-8B2D-469C-960D-EC3AA5B8CF46}"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id-ID"/>
        </a:p>
      </dgm:t>
    </dgm:pt>
    <dgm:pt modelId="{17A76D43-AC9B-4E1A-958F-1BC016435003}">
      <dgm:prSet phldrT="[Text]"/>
      <dgm:spPr/>
      <dgm:t>
        <a:bodyPr/>
        <a:lstStyle/>
        <a:p>
          <a:r>
            <a:rPr lang="id-ID" smtClean="0"/>
            <a:t>Terdapat kesepakatan untuk mengakhiri</a:t>
          </a:r>
          <a:endParaRPr lang="id-ID" dirty="0"/>
        </a:p>
      </dgm:t>
    </dgm:pt>
    <dgm:pt modelId="{A7079493-8E8F-49E5-9DA8-1977A1EBB50A}" type="parTrans" cxnId="{8B6368AA-43E8-4644-99DD-1159EA6BF78B}">
      <dgm:prSet/>
      <dgm:spPr/>
      <dgm:t>
        <a:bodyPr/>
        <a:lstStyle/>
        <a:p>
          <a:endParaRPr lang="id-ID"/>
        </a:p>
      </dgm:t>
    </dgm:pt>
    <dgm:pt modelId="{DB172D12-5597-43D8-B32B-BA51650135E6}" type="sibTrans" cxnId="{8B6368AA-43E8-4644-99DD-1159EA6BF78B}">
      <dgm:prSet/>
      <dgm:spPr/>
      <dgm:t>
        <a:bodyPr/>
        <a:lstStyle/>
        <a:p>
          <a:endParaRPr lang="id-ID"/>
        </a:p>
      </dgm:t>
    </dgm:pt>
    <dgm:pt modelId="{C2669178-EDC1-4385-BD0C-242B897D643C}">
      <dgm:prSet phldrT="[Text]"/>
      <dgm:spPr/>
      <dgm:t>
        <a:bodyPr/>
        <a:lstStyle/>
        <a:p>
          <a:r>
            <a:rPr lang="id-ID" smtClean="0"/>
            <a:t>Tujuan KSDD telah Tercapai</a:t>
          </a:r>
          <a:endParaRPr lang="id-ID" dirty="0"/>
        </a:p>
      </dgm:t>
    </dgm:pt>
    <dgm:pt modelId="{04B87A88-D282-49DE-AA64-3FC16742A1A2}" type="sibTrans" cxnId="{66F4606F-55CF-4B17-837C-52D8C28266AB}">
      <dgm:prSet/>
      <dgm:spPr/>
      <dgm:t>
        <a:bodyPr/>
        <a:lstStyle/>
        <a:p>
          <a:endParaRPr lang="id-ID"/>
        </a:p>
      </dgm:t>
    </dgm:pt>
    <dgm:pt modelId="{C323EC75-0232-4A24-A72E-A0139EC5F64E}" type="parTrans" cxnId="{66F4606F-55CF-4B17-837C-52D8C28266AB}">
      <dgm:prSet/>
      <dgm:spPr/>
      <dgm:t>
        <a:bodyPr/>
        <a:lstStyle/>
        <a:p>
          <a:endParaRPr lang="id-ID"/>
        </a:p>
      </dgm:t>
    </dgm:pt>
    <dgm:pt modelId="{B00BB264-F030-49E4-ADB3-EF6586A651BE}">
      <dgm:prSet phldrT="[Text]"/>
      <dgm:spPr/>
      <dgm:t>
        <a:bodyPr/>
        <a:lstStyle/>
        <a:p>
          <a:r>
            <a:rPr lang="id-ID" dirty="0" smtClean="0"/>
            <a:t>Berakhirnya jangka waktu KSDD</a:t>
          </a:r>
        </a:p>
      </dgm:t>
    </dgm:pt>
    <dgm:pt modelId="{779FD7D7-26E9-446F-834A-E9C2F9BA28BB}" type="sibTrans" cxnId="{C59A1357-4352-4B02-AD0A-064C1D50EABE}">
      <dgm:prSet/>
      <dgm:spPr/>
      <dgm:t>
        <a:bodyPr/>
        <a:lstStyle/>
        <a:p>
          <a:endParaRPr lang="id-ID"/>
        </a:p>
      </dgm:t>
    </dgm:pt>
    <dgm:pt modelId="{75E4920D-BE39-4192-B725-20AC974B7D8C}" type="parTrans" cxnId="{C59A1357-4352-4B02-AD0A-064C1D50EABE}">
      <dgm:prSet/>
      <dgm:spPr/>
      <dgm:t>
        <a:bodyPr/>
        <a:lstStyle/>
        <a:p>
          <a:endParaRPr lang="id-ID"/>
        </a:p>
      </dgm:t>
    </dgm:pt>
    <dgm:pt modelId="{B195DB4A-CBDE-493D-9731-96868DBE04D6}" type="pres">
      <dgm:prSet presAssocID="{4FE05446-8B2D-469C-960D-EC3AA5B8CF46}" presName="linear" presStyleCnt="0">
        <dgm:presLayoutVars>
          <dgm:dir/>
          <dgm:animLvl val="lvl"/>
          <dgm:resizeHandles val="exact"/>
        </dgm:presLayoutVars>
      </dgm:prSet>
      <dgm:spPr/>
      <dgm:t>
        <a:bodyPr/>
        <a:lstStyle/>
        <a:p>
          <a:endParaRPr lang="en-AU"/>
        </a:p>
      </dgm:t>
    </dgm:pt>
    <dgm:pt modelId="{E9282106-FCF1-480F-AA5D-93D5C10EADB3}" type="pres">
      <dgm:prSet presAssocID="{B00BB264-F030-49E4-ADB3-EF6586A651BE}" presName="parentLin" presStyleCnt="0"/>
      <dgm:spPr/>
      <dgm:t>
        <a:bodyPr/>
        <a:lstStyle/>
        <a:p>
          <a:endParaRPr lang="en-AU"/>
        </a:p>
      </dgm:t>
    </dgm:pt>
    <dgm:pt modelId="{832635DD-5177-487C-A75F-C09C450B94F3}" type="pres">
      <dgm:prSet presAssocID="{B00BB264-F030-49E4-ADB3-EF6586A651BE}" presName="parentLeftMargin" presStyleLbl="node1" presStyleIdx="0" presStyleCnt="3"/>
      <dgm:spPr/>
      <dgm:t>
        <a:bodyPr/>
        <a:lstStyle/>
        <a:p>
          <a:endParaRPr lang="en-AU"/>
        </a:p>
      </dgm:t>
    </dgm:pt>
    <dgm:pt modelId="{84EFEE06-C0EA-4A87-B768-2123C9DF47C3}" type="pres">
      <dgm:prSet presAssocID="{B00BB264-F030-49E4-ADB3-EF6586A651BE}" presName="parentText" presStyleLbl="node1" presStyleIdx="0" presStyleCnt="3" custScaleX="111504" custLinFactNeighborX="3885" custLinFactNeighborY="2390">
        <dgm:presLayoutVars>
          <dgm:chMax val="0"/>
          <dgm:bulletEnabled val="1"/>
        </dgm:presLayoutVars>
      </dgm:prSet>
      <dgm:spPr/>
      <dgm:t>
        <a:bodyPr/>
        <a:lstStyle/>
        <a:p>
          <a:endParaRPr lang="id-ID"/>
        </a:p>
      </dgm:t>
    </dgm:pt>
    <dgm:pt modelId="{3E3B4123-946B-4492-9089-16F569F11F4C}" type="pres">
      <dgm:prSet presAssocID="{B00BB264-F030-49E4-ADB3-EF6586A651BE}" presName="negativeSpace" presStyleCnt="0"/>
      <dgm:spPr/>
      <dgm:t>
        <a:bodyPr/>
        <a:lstStyle/>
        <a:p>
          <a:endParaRPr lang="en-AU"/>
        </a:p>
      </dgm:t>
    </dgm:pt>
    <dgm:pt modelId="{88F4283B-E8C4-4A82-92E3-01168FE38AE1}" type="pres">
      <dgm:prSet presAssocID="{B00BB264-F030-49E4-ADB3-EF6586A651BE}" presName="childText" presStyleLbl="conFgAcc1" presStyleIdx="0" presStyleCnt="3">
        <dgm:presLayoutVars>
          <dgm:bulletEnabled val="1"/>
        </dgm:presLayoutVars>
      </dgm:prSet>
      <dgm:spPr/>
      <dgm:t>
        <a:bodyPr/>
        <a:lstStyle/>
        <a:p>
          <a:endParaRPr lang="en-AU"/>
        </a:p>
      </dgm:t>
    </dgm:pt>
    <dgm:pt modelId="{3CB471ED-50A8-4EDB-B089-3ED11691840D}" type="pres">
      <dgm:prSet presAssocID="{779FD7D7-26E9-446F-834A-E9C2F9BA28BB}" presName="spaceBetweenRectangles" presStyleCnt="0"/>
      <dgm:spPr/>
      <dgm:t>
        <a:bodyPr/>
        <a:lstStyle/>
        <a:p>
          <a:endParaRPr lang="en-AU"/>
        </a:p>
      </dgm:t>
    </dgm:pt>
    <dgm:pt modelId="{C0BA8417-6880-41E4-B6B9-4AF3F5A22E24}" type="pres">
      <dgm:prSet presAssocID="{C2669178-EDC1-4385-BD0C-242B897D643C}" presName="parentLin" presStyleCnt="0"/>
      <dgm:spPr/>
      <dgm:t>
        <a:bodyPr/>
        <a:lstStyle/>
        <a:p>
          <a:endParaRPr lang="en-AU"/>
        </a:p>
      </dgm:t>
    </dgm:pt>
    <dgm:pt modelId="{BAF4E22D-0F75-4DFD-B8E5-B0D6F2ED5488}" type="pres">
      <dgm:prSet presAssocID="{C2669178-EDC1-4385-BD0C-242B897D643C}" presName="parentLeftMargin" presStyleLbl="node1" presStyleIdx="0" presStyleCnt="3"/>
      <dgm:spPr/>
      <dgm:t>
        <a:bodyPr/>
        <a:lstStyle/>
        <a:p>
          <a:endParaRPr lang="en-AU"/>
        </a:p>
      </dgm:t>
    </dgm:pt>
    <dgm:pt modelId="{1314B4B9-63B5-4C15-BFC6-4A5191567610}" type="pres">
      <dgm:prSet presAssocID="{C2669178-EDC1-4385-BD0C-242B897D643C}" presName="parentText" presStyleLbl="node1" presStyleIdx="1" presStyleCnt="3" custScaleX="112059">
        <dgm:presLayoutVars>
          <dgm:chMax val="0"/>
          <dgm:bulletEnabled val="1"/>
        </dgm:presLayoutVars>
      </dgm:prSet>
      <dgm:spPr/>
      <dgm:t>
        <a:bodyPr/>
        <a:lstStyle/>
        <a:p>
          <a:endParaRPr lang="id-ID"/>
        </a:p>
      </dgm:t>
    </dgm:pt>
    <dgm:pt modelId="{95B70F8B-79AE-4B7A-AD42-9671C5DD44BD}" type="pres">
      <dgm:prSet presAssocID="{C2669178-EDC1-4385-BD0C-242B897D643C}" presName="negativeSpace" presStyleCnt="0"/>
      <dgm:spPr/>
      <dgm:t>
        <a:bodyPr/>
        <a:lstStyle/>
        <a:p>
          <a:endParaRPr lang="en-AU"/>
        </a:p>
      </dgm:t>
    </dgm:pt>
    <dgm:pt modelId="{57A47DED-1CDF-4624-B9C5-D7BD7BAC07A6}" type="pres">
      <dgm:prSet presAssocID="{C2669178-EDC1-4385-BD0C-242B897D643C}" presName="childText" presStyleLbl="conFgAcc1" presStyleIdx="1" presStyleCnt="3">
        <dgm:presLayoutVars>
          <dgm:bulletEnabled val="1"/>
        </dgm:presLayoutVars>
      </dgm:prSet>
      <dgm:spPr/>
      <dgm:t>
        <a:bodyPr/>
        <a:lstStyle/>
        <a:p>
          <a:endParaRPr lang="en-AU"/>
        </a:p>
      </dgm:t>
    </dgm:pt>
    <dgm:pt modelId="{DB31C0C5-4D21-4ADD-8ACB-549D6BECAC42}" type="pres">
      <dgm:prSet presAssocID="{04B87A88-D282-49DE-AA64-3FC16742A1A2}" presName="spaceBetweenRectangles" presStyleCnt="0"/>
      <dgm:spPr/>
      <dgm:t>
        <a:bodyPr/>
        <a:lstStyle/>
        <a:p>
          <a:endParaRPr lang="en-AU"/>
        </a:p>
      </dgm:t>
    </dgm:pt>
    <dgm:pt modelId="{EB91AF9D-2042-4A3E-A7B4-CA5EC646E40C}" type="pres">
      <dgm:prSet presAssocID="{17A76D43-AC9B-4E1A-958F-1BC016435003}" presName="parentLin" presStyleCnt="0"/>
      <dgm:spPr/>
      <dgm:t>
        <a:bodyPr/>
        <a:lstStyle/>
        <a:p>
          <a:endParaRPr lang="en-AU"/>
        </a:p>
      </dgm:t>
    </dgm:pt>
    <dgm:pt modelId="{6DF2BBAB-D14B-43CA-A93B-31BB65A67727}" type="pres">
      <dgm:prSet presAssocID="{17A76D43-AC9B-4E1A-958F-1BC016435003}" presName="parentLeftMargin" presStyleLbl="node1" presStyleIdx="1" presStyleCnt="3"/>
      <dgm:spPr/>
      <dgm:t>
        <a:bodyPr/>
        <a:lstStyle/>
        <a:p>
          <a:endParaRPr lang="en-AU"/>
        </a:p>
      </dgm:t>
    </dgm:pt>
    <dgm:pt modelId="{5DC84B27-3D56-4A68-94D6-F63586E66B4D}" type="pres">
      <dgm:prSet presAssocID="{17A76D43-AC9B-4E1A-958F-1BC016435003}" presName="parentText" presStyleLbl="node1" presStyleIdx="2" presStyleCnt="3" custScaleX="112059">
        <dgm:presLayoutVars>
          <dgm:chMax val="0"/>
          <dgm:bulletEnabled val="1"/>
        </dgm:presLayoutVars>
      </dgm:prSet>
      <dgm:spPr/>
      <dgm:t>
        <a:bodyPr/>
        <a:lstStyle/>
        <a:p>
          <a:endParaRPr lang="id-ID"/>
        </a:p>
      </dgm:t>
    </dgm:pt>
    <dgm:pt modelId="{36DA1459-1795-403E-856F-268F37FF9306}" type="pres">
      <dgm:prSet presAssocID="{17A76D43-AC9B-4E1A-958F-1BC016435003}" presName="negativeSpace" presStyleCnt="0"/>
      <dgm:spPr/>
      <dgm:t>
        <a:bodyPr/>
        <a:lstStyle/>
        <a:p>
          <a:endParaRPr lang="en-AU"/>
        </a:p>
      </dgm:t>
    </dgm:pt>
    <dgm:pt modelId="{0E879FAD-6CC5-4271-B3DD-4A738DA17A3C}" type="pres">
      <dgm:prSet presAssocID="{17A76D43-AC9B-4E1A-958F-1BC016435003}" presName="childText" presStyleLbl="conFgAcc1" presStyleIdx="2" presStyleCnt="3">
        <dgm:presLayoutVars>
          <dgm:bulletEnabled val="1"/>
        </dgm:presLayoutVars>
      </dgm:prSet>
      <dgm:spPr/>
      <dgm:t>
        <a:bodyPr/>
        <a:lstStyle/>
        <a:p>
          <a:endParaRPr lang="en-AU"/>
        </a:p>
      </dgm:t>
    </dgm:pt>
  </dgm:ptLst>
  <dgm:cxnLst>
    <dgm:cxn modelId="{92132764-F85D-4E48-8823-5DE5121E1CA8}" type="presOf" srcId="{C2669178-EDC1-4385-BD0C-242B897D643C}" destId="{1314B4B9-63B5-4C15-BFC6-4A5191567610}" srcOrd="1" destOrd="0" presId="urn:microsoft.com/office/officeart/2005/8/layout/list1"/>
    <dgm:cxn modelId="{B666622E-BAC4-4A0E-90EC-14A48BFEA87A}" type="presOf" srcId="{17A76D43-AC9B-4E1A-958F-1BC016435003}" destId="{5DC84B27-3D56-4A68-94D6-F63586E66B4D}" srcOrd="1" destOrd="0" presId="urn:microsoft.com/office/officeart/2005/8/layout/list1"/>
    <dgm:cxn modelId="{0740F424-7DF2-4B80-B584-9B47AE40106C}" type="presOf" srcId="{B00BB264-F030-49E4-ADB3-EF6586A651BE}" destId="{84EFEE06-C0EA-4A87-B768-2123C9DF47C3}" srcOrd="1" destOrd="0" presId="urn:microsoft.com/office/officeart/2005/8/layout/list1"/>
    <dgm:cxn modelId="{54AD09E8-B2AE-4FD5-BD50-72D4D3086BC4}" type="presOf" srcId="{C2669178-EDC1-4385-BD0C-242B897D643C}" destId="{BAF4E22D-0F75-4DFD-B8E5-B0D6F2ED5488}" srcOrd="0" destOrd="0" presId="urn:microsoft.com/office/officeart/2005/8/layout/list1"/>
    <dgm:cxn modelId="{8B6368AA-43E8-4644-99DD-1159EA6BF78B}" srcId="{4FE05446-8B2D-469C-960D-EC3AA5B8CF46}" destId="{17A76D43-AC9B-4E1A-958F-1BC016435003}" srcOrd="2" destOrd="0" parTransId="{A7079493-8E8F-49E5-9DA8-1977A1EBB50A}" sibTransId="{DB172D12-5597-43D8-B32B-BA51650135E6}"/>
    <dgm:cxn modelId="{F5D54513-A31A-4BDB-97C7-1E129AD2DBCD}" type="presOf" srcId="{17A76D43-AC9B-4E1A-958F-1BC016435003}" destId="{6DF2BBAB-D14B-43CA-A93B-31BB65A67727}" srcOrd="0" destOrd="0" presId="urn:microsoft.com/office/officeart/2005/8/layout/list1"/>
    <dgm:cxn modelId="{4AB1BFF9-67CC-4935-9870-DEC50AD8939E}" type="presOf" srcId="{4FE05446-8B2D-469C-960D-EC3AA5B8CF46}" destId="{B195DB4A-CBDE-493D-9731-96868DBE04D6}" srcOrd="0" destOrd="0" presId="urn:microsoft.com/office/officeart/2005/8/layout/list1"/>
    <dgm:cxn modelId="{C59A1357-4352-4B02-AD0A-064C1D50EABE}" srcId="{4FE05446-8B2D-469C-960D-EC3AA5B8CF46}" destId="{B00BB264-F030-49E4-ADB3-EF6586A651BE}" srcOrd="0" destOrd="0" parTransId="{75E4920D-BE39-4192-B725-20AC974B7D8C}" sibTransId="{779FD7D7-26E9-446F-834A-E9C2F9BA28BB}"/>
    <dgm:cxn modelId="{66F4606F-55CF-4B17-837C-52D8C28266AB}" srcId="{4FE05446-8B2D-469C-960D-EC3AA5B8CF46}" destId="{C2669178-EDC1-4385-BD0C-242B897D643C}" srcOrd="1" destOrd="0" parTransId="{C323EC75-0232-4A24-A72E-A0139EC5F64E}" sibTransId="{04B87A88-D282-49DE-AA64-3FC16742A1A2}"/>
    <dgm:cxn modelId="{274370DC-90C2-42B6-ACDE-350538F6A42E}" type="presOf" srcId="{B00BB264-F030-49E4-ADB3-EF6586A651BE}" destId="{832635DD-5177-487C-A75F-C09C450B94F3}" srcOrd="0" destOrd="0" presId="urn:microsoft.com/office/officeart/2005/8/layout/list1"/>
    <dgm:cxn modelId="{10DA0CEC-63E0-4E1A-A26C-F012F9789192}" type="presParOf" srcId="{B195DB4A-CBDE-493D-9731-96868DBE04D6}" destId="{E9282106-FCF1-480F-AA5D-93D5C10EADB3}" srcOrd="0" destOrd="0" presId="urn:microsoft.com/office/officeart/2005/8/layout/list1"/>
    <dgm:cxn modelId="{CF0DC0A4-6445-420F-8471-7E3E3EE1F113}" type="presParOf" srcId="{E9282106-FCF1-480F-AA5D-93D5C10EADB3}" destId="{832635DD-5177-487C-A75F-C09C450B94F3}" srcOrd="0" destOrd="0" presId="urn:microsoft.com/office/officeart/2005/8/layout/list1"/>
    <dgm:cxn modelId="{7CEDD93A-F7B6-4880-B8B2-56F57A72AFF2}" type="presParOf" srcId="{E9282106-FCF1-480F-AA5D-93D5C10EADB3}" destId="{84EFEE06-C0EA-4A87-B768-2123C9DF47C3}" srcOrd="1" destOrd="0" presId="urn:microsoft.com/office/officeart/2005/8/layout/list1"/>
    <dgm:cxn modelId="{E5DB3EBA-44AD-41C0-8264-F0615CBEA5DB}" type="presParOf" srcId="{B195DB4A-CBDE-493D-9731-96868DBE04D6}" destId="{3E3B4123-946B-4492-9089-16F569F11F4C}" srcOrd="1" destOrd="0" presId="urn:microsoft.com/office/officeart/2005/8/layout/list1"/>
    <dgm:cxn modelId="{61F1AF6D-AE37-4084-BA72-9865F2780358}" type="presParOf" srcId="{B195DB4A-CBDE-493D-9731-96868DBE04D6}" destId="{88F4283B-E8C4-4A82-92E3-01168FE38AE1}" srcOrd="2" destOrd="0" presId="urn:microsoft.com/office/officeart/2005/8/layout/list1"/>
    <dgm:cxn modelId="{233C0F4E-E8B1-4CED-8834-F8CE9FC2FD69}" type="presParOf" srcId="{B195DB4A-CBDE-493D-9731-96868DBE04D6}" destId="{3CB471ED-50A8-4EDB-B089-3ED11691840D}" srcOrd="3" destOrd="0" presId="urn:microsoft.com/office/officeart/2005/8/layout/list1"/>
    <dgm:cxn modelId="{C0D2787C-69D7-41A3-B31C-F575A4AE270E}" type="presParOf" srcId="{B195DB4A-CBDE-493D-9731-96868DBE04D6}" destId="{C0BA8417-6880-41E4-B6B9-4AF3F5A22E24}" srcOrd="4" destOrd="0" presId="urn:microsoft.com/office/officeart/2005/8/layout/list1"/>
    <dgm:cxn modelId="{6A4A1CC4-7427-42F6-8233-C0C190FC5763}" type="presParOf" srcId="{C0BA8417-6880-41E4-B6B9-4AF3F5A22E24}" destId="{BAF4E22D-0F75-4DFD-B8E5-B0D6F2ED5488}" srcOrd="0" destOrd="0" presId="urn:microsoft.com/office/officeart/2005/8/layout/list1"/>
    <dgm:cxn modelId="{4C6BDC15-9BD4-4860-96D7-8946C13E518F}" type="presParOf" srcId="{C0BA8417-6880-41E4-B6B9-4AF3F5A22E24}" destId="{1314B4B9-63B5-4C15-BFC6-4A5191567610}" srcOrd="1" destOrd="0" presId="urn:microsoft.com/office/officeart/2005/8/layout/list1"/>
    <dgm:cxn modelId="{7FD27606-1E7F-465B-98C8-9D352E178584}" type="presParOf" srcId="{B195DB4A-CBDE-493D-9731-96868DBE04D6}" destId="{95B70F8B-79AE-4B7A-AD42-9671C5DD44BD}" srcOrd="5" destOrd="0" presId="urn:microsoft.com/office/officeart/2005/8/layout/list1"/>
    <dgm:cxn modelId="{6218CDF2-50AD-40D6-8337-C89CD91D0517}" type="presParOf" srcId="{B195DB4A-CBDE-493D-9731-96868DBE04D6}" destId="{57A47DED-1CDF-4624-B9C5-D7BD7BAC07A6}" srcOrd="6" destOrd="0" presId="urn:microsoft.com/office/officeart/2005/8/layout/list1"/>
    <dgm:cxn modelId="{9B348DA5-F2D2-4792-AAC0-88E3FFE428C9}" type="presParOf" srcId="{B195DB4A-CBDE-493D-9731-96868DBE04D6}" destId="{DB31C0C5-4D21-4ADD-8ACB-549D6BECAC42}" srcOrd="7" destOrd="0" presId="urn:microsoft.com/office/officeart/2005/8/layout/list1"/>
    <dgm:cxn modelId="{A030D1F2-7D50-4DEA-89AC-E3FBF78F5BEA}" type="presParOf" srcId="{B195DB4A-CBDE-493D-9731-96868DBE04D6}" destId="{EB91AF9D-2042-4A3E-A7B4-CA5EC646E40C}" srcOrd="8" destOrd="0" presId="urn:microsoft.com/office/officeart/2005/8/layout/list1"/>
    <dgm:cxn modelId="{560F24E2-5520-446B-9FBE-C1BFD3911B41}" type="presParOf" srcId="{EB91AF9D-2042-4A3E-A7B4-CA5EC646E40C}" destId="{6DF2BBAB-D14B-43CA-A93B-31BB65A67727}" srcOrd="0" destOrd="0" presId="urn:microsoft.com/office/officeart/2005/8/layout/list1"/>
    <dgm:cxn modelId="{12797923-77D7-41D2-8CAD-57E27CAAABAD}" type="presParOf" srcId="{EB91AF9D-2042-4A3E-A7B4-CA5EC646E40C}" destId="{5DC84B27-3D56-4A68-94D6-F63586E66B4D}" srcOrd="1" destOrd="0" presId="urn:microsoft.com/office/officeart/2005/8/layout/list1"/>
    <dgm:cxn modelId="{83811764-1BE1-40F2-83B1-18E7B1B1A7B1}" type="presParOf" srcId="{B195DB4A-CBDE-493D-9731-96868DBE04D6}" destId="{36DA1459-1795-403E-856F-268F37FF9306}" srcOrd="9" destOrd="0" presId="urn:microsoft.com/office/officeart/2005/8/layout/list1"/>
    <dgm:cxn modelId="{C05C1F7A-B50E-4D22-A903-57165C52B885}" type="presParOf" srcId="{B195DB4A-CBDE-493D-9731-96868DBE04D6}" destId="{0E879FAD-6CC5-4271-B3DD-4A738DA17A3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FE05446-8B2D-469C-960D-EC3AA5B8CF46}"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id-ID"/>
        </a:p>
      </dgm:t>
    </dgm:pt>
    <dgm:pt modelId="{C2669178-EDC1-4385-BD0C-242B897D643C}">
      <dgm:prSet phldrT="[Text]"/>
      <dgm:spPr/>
      <dgm:t>
        <a:bodyPr/>
        <a:lstStyle/>
        <a:p>
          <a:r>
            <a:rPr lang="id-ID" smtClean="0"/>
            <a:t>Objek KSDD hilang atau musnah</a:t>
          </a:r>
          <a:endParaRPr lang="id-ID" dirty="0"/>
        </a:p>
      </dgm:t>
    </dgm:pt>
    <dgm:pt modelId="{04B87A88-D282-49DE-AA64-3FC16742A1A2}" type="sibTrans" cxnId="{66F4606F-55CF-4B17-837C-52D8C28266AB}">
      <dgm:prSet/>
      <dgm:spPr/>
      <dgm:t>
        <a:bodyPr/>
        <a:lstStyle/>
        <a:p>
          <a:endParaRPr lang="id-ID"/>
        </a:p>
      </dgm:t>
    </dgm:pt>
    <dgm:pt modelId="{C323EC75-0232-4A24-A72E-A0139EC5F64E}" type="parTrans" cxnId="{66F4606F-55CF-4B17-837C-52D8C28266AB}">
      <dgm:prSet/>
      <dgm:spPr/>
      <dgm:t>
        <a:bodyPr/>
        <a:lstStyle/>
        <a:p>
          <a:endParaRPr lang="id-ID"/>
        </a:p>
      </dgm:t>
    </dgm:pt>
    <dgm:pt modelId="{B00BB264-F030-49E4-ADB3-EF6586A651BE}">
      <dgm:prSet phldrT="[Text]"/>
      <dgm:spPr/>
      <dgm:t>
        <a:bodyPr/>
        <a:lstStyle/>
        <a:p>
          <a:r>
            <a:rPr lang="id-ID" smtClean="0"/>
            <a:t>Terjadi Perubahan Kebijakan berdasarkan perUUan</a:t>
          </a:r>
          <a:endParaRPr lang="id-ID" dirty="0" smtClean="0"/>
        </a:p>
      </dgm:t>
    </dgm:pt>
    <dgm:pt modelId="{779FD7D7-26E9-446F-834A-E9C2F9BA28BB}" type="sibTrans" cxnId="{C59A1357-4352-4B02-AD0A-064C1D50EABE}">
      <dgm:prSet/>
      <dgm:spPr/>
      <dgm:t>
        <a:bodyPr/>
        <a:lstStyle/>
        <a:p>
          <a:endParaRPr lang="id-ID"/>
        </a:p>
      </dgm:t>
    </dgm:pt>
    <dgm:pt modelId="{75E4920D-BE39-4192-B725-20AC974B7D8C}" type="parTrans" cxnId="{C59A1357-4352-4B02-AD0A-064C1D50EABE}">
      <dgm:prSet/>
      <dgm:spPr/>
      <dgm:t>
        <a:bodyPr/>
        <a:lstStyle/>
        <a:p>
          <a:endParaRPr lang="id-ID"/>
        </a:p>
      </dgm:t>
    </dgm:pt>
    <dgm:pt modelId="{B195DB4A-CBDE-493D-9731-96868DBE04D6}" type="pres">
      <dgm:prSet presAssocID="{4FE05446-8B2D-469C-960D-EC3AA5B8CF46}" presName="linear" presStyleCnt="0">
        <dgm:presLayoutVars>
          <dgm:dir/>
          <dgm:animLvl val="lvl"/>
          <dgm:resizeHandles val="exact"/>
        </dgm:presLayoutVars>
      </dgm:prSet>
      <dgm:spPr/>
      <dgm:t>
        <a:bodyPr/>
        <a:lstStyle/>
        <a:p>
          <a:endParaRPr lang="en-AU"/>
        </a:p>
      </dgm:t>
    </dgm:pt>
    <dgm:pt modelId="{E9282106-FCF1-480F-AA5D-93D5C10EADB3}" type="pres">
      <dgm:prSet presAssocID="{B00BB264-F030-49E4-ADB3-EF6586A651BE}" presName="parentLin" presStyleCnt="0"/>
      <dgm:spPr/>
      <dgm:t>
        <a:bodyPr/>
        <a:lstStyle/>
        <a:p>
          <a:endParaRPr lang="en-AU"/>
        </a:p>
      </dgm:t>
    </dgm:pt>
    <dgm:pt modelId="{832635DD-5177-487C-A75F-C09C450B94F3}" type="pres">
      <dgm:prSet presAssocID="{B00BB264-F030-49E4-ADB3-EF6586A651BE}" presName="parentLeftMargin" presStyleLbl="node1" presStyleIdx="0" presStyleCnt="2"/>
      <dgm:spPr/>
      <dgm:t>
        <a:bodyPr/>
        <a:lstStyle/>
        <a:p>
          <a:endParaRPr lang="en-AU"/>
        </a:p>
      </dgm:t>
    </dgm:pt>
    <dgm:pt modelId="{84EFEE06-C0EA-4A87-B768-2123C9DF47C3}" type="pres">
      <dgm:prSet presAssocID="{B00BB264-F030-49E4-ADB3-EF6586A651BE}" presName="parentText" presStyleLbl="node1" presStyleIdx="0" presStyleCnt="2" custScaleX="110769" custScaleY="117848">
        <dgm:presLayoutVars>
          <dgm:chMax val="0"/>
          <dgm:bulletEnabled val="1"/>
        </dgm:presLayoutVars>
      </dgm:prSet>
      <dgm:spPr/>
      <dgm:t>
        <a:bodyPr/>
        <a:lstStyle/>
        <a:p>
          <a:endParaRPr lang="id-ID"/>
        </a:p>
      </dgm:t>
    </dgm:pt>
    <dgm:pt modelId="{3E3B4123-946B-4492-9089-16F569F11F4C}" type="pres">
      <dgm:prSet presAssocID="{B00BB264-F030-49E4-ADB3-EF6586A651BE}" presName="negativeSpace" presStyleCnt="0"/>
      <dgm:spPr/>
      <dgm:t>
        <a:bodyPr/>
        <a:lstStyle/>
        <a:p>
          <a:endParaRPr lang="en-AU"/>
        </a:p>
      </dgm:t>
    </dgm:pt>
    <dgm:pt modelId="{88F4283B-E8C4-4A82-92E3-01168FE38AE1}" type="pres">
      <dgm:prSet presAssocID="{B00BB264-F030-49E4-ADB3-EF6586A651BE}" presName="childText" presStyleLbl="conFgAcc1" presStyleIdx="0" presStyleCnt="2">
        <dgm:presLayoutVars>
          <dgm:bulletEnabled val="1"/>
        </dgm:presLayoutVars>
      </dgm:prSet>
      <dgm:spPr/>
      <dgm:t>
        <a:bodyPr/>
        <a:lstStyle/>
        <a:p>
          <a:endParaRPr lang="en-AU"/>
        </a:p>
      </dgm:t>
    </dgm:pt>
    <dgm:pt modelId="{3CB471ED-50A8-4EDB-B089-3ED11691840D}" type="pres">
      <dgm:prSet presAssocID="{779FD7D7-26E9-446F-834A-E9C2F9BA28BB}" presName="spaceBetweenRectangles" presStyleCnt="0"/>
      <dgm:spPr/>
      <dgm:t>
        <a:bodyPr/>
        <a:lstStyle/>
        <a:p>
          <a:endParaRPr lang="en-AU"/>
        </a:p>
      </dgm:t>
    </dgm:pt>
    <dgm:pt modelId="{C0BA8417-6880-41E4-B6B9-4AF3F5A22E24}" type="pres">
      <dgm:prSet presAssocID="{C2669178-EDC1-4385-BD0C-242B897D643C}" presName="parentLin" presStyleCnt="0"/>
      <dgm:spPr/>
      <dgm:t>
        <a:bodyPr/>
        <a:lstStyle/>
        <a:p>
          <a:endParaRPr lang="en-AU"/>
        </a:p>
      </dgm:t>
    </dgm:pt>
    <dgm:pt modelId="{BAF4E22D-0F75-4DFD-B8E5-B0D6F2ED5488}" type="pres">
      <dgm:prSet presAssocID="{C2669178-EDC1-4385-BD0C-242B897D643C}" presName="parentLeftMargin" presStyleLbl="node1" presStyleIdx="0" presStyleCnt="2"/>
      <dgm:spPr/>
      <dgm:t>
        <a:bodyPr/>
        <a:lstStyle/>
        <a:p>
          <a:endParaRPr lang="en-AU"/>
        </a:p>
      </dgm:t>
    </dgm:pt>
    <dgm:pt modelId="{1314B4B9-63B5-4C15-BFC6-4A5191567610}" type="pres">
      <dgm:prSet presAssocID="{C2669178-EDC1-4385-BD0C-242B897D643C}" presName="parentText" presStyleLbl="node1" presStyleIdx="1" presStyleCnt="2" custScaleX="108349">
        <dgm:presLayoutVars>
          <dgm:chMax val="0"/>
          <dgm:bulletEnabled val="1"/>
        </dgm:presLayoutVars>
      </dgm:prSet>
      <dgm:spPr/>
      <dgm:t>
        <a:bodyPr/>
        <a:lstStyle/>
        <a:p>
          <a:endParaRPr lang="id-ID"/>
        </a:p>
      </dgm:t>
    </dgm:pt>
    <dgm:pt modelId="{95B70F8B-79AE-4B7A-AD42-9671C5DD44BD}" type="pres">
      <dgm:prSet presAssocID="{C2669178-EDC1-4385-BD0C-242B897D643C}" presName="negativeSpace" presStyleCnt="0"/>
      <dgm:spPr/>
      <dgm:t>
        <a:bodyPr/>
        <a:lstStyle/>
        <a:p>
          <a:endParaRPr lang="en-AU"/>
        </a:p>
      </dgm:t>
    </dgm:pt>
    <dgm:pt modelId="{57A47DED-1CDF-4624-B9C5-D7BD7BAC07A6}" type="pres">
      <dgm:prSet presAssocID="{C2669178-EDC1-4385-BD0C-242B897D643C}" presName="childText" presStyleLbl="conFgAcc1" presStyleIdx="1" presStyleCnt="2">
        <dgm:presLayoutVars>
          <dgm:bulletEnabled val="1"/>
        </dgm:presLayoutVars>
      </dgm:prSet>
      <dgm:spPr/>
      <dgm:t>
        <a:bodyPr/>
        <a:lstStyle/>
        <a:p>
          <a:endParaRPr lang="en-AU"/>
        </a:p>
      </dgm:t>
    </dgm:pt>
  </dgm:ptLst>
  <dgm:cxnLst>
    <dgm:cxn modelId="{2FA26D58-0A8E-4532-A14C-EB9838B53F1B}" type="presOf" srcId="{B00BB264-F030-49E4-ADB3-EF6586A651BE}" destId="{84EFEE06-C0EA-4A87-B768-2123C9DF47C3}" srcOrd="1" destOrd="0" presId="urn:microsoft.com/office/officeart/2005/8/layout/list1"/>
    <dgm:cxn modelId="{56A83E21-52C4-4101-B043-07253550CC7F}" type="presOf" srcId="{B00BB264-F030-49E4-ADB3-EF6586A651BE}" destId="{832635DD-5177-487C-A75F-C09C450B94F3}" srcOrd="0" destOrd="0" presId="urn:microsoft.com/office/officeart/2005/8/layout/list1"/>
    <dgm:cxn modelId="{2EA8BEE9-B321-4A15-B6DC-2CCF0A259C09}" type="presOf" srcId="{C2669178-EDC1-4385-BD0C-242B897D643C}" destId="{1314B4B9-63B5-4C15-BFC6-4A5191567610}" srcOrd="1" destOrd="0" presId="urn:microsoft.com/office/officeart/2005/8/layout/list1"/>
    <dgm:cxn modelId="{C59A1357-4352-4B02-AD0A-064C1D50EABE}" srcId="{4FE05446-8B2D-469C-960D-EC3AA5B8CF46}" destId="{B00BB264-F030-49E4-ADB3-EF6586A651BE}" srcOrd="0" destOrd="0" parTransId="{75E4920D-BE39-4192-B725-20AC974B7D8C}" sibTransId="{779FD7D7-26E9-446F-834A-E9C2F9BA28BB}"/>
    <dgm:cxn modelId="{66F4606F-55CF-4B17-837C-52D8C28266AB}" srcId="{4FE05446-8B2D-469C-960D-EC3AA5B8CF46}" destId="{C2669178-EDC1-4385-BD0C-242B897D643C}" srcOrd="1" destOrd="0" parTransId="{C323EC75-0232-4A24-A72E-A0139EC5F64E}" sibTransId="{04B87A88-D282-49DE-AA64-3FC16742A1A2}"/>
    <dgm:cxn modelId="{FCAA6B27-DD75-4E88-81E3-F0239B1E3257}" type="presOf" srcId="{4FE05446-8B2D-469C-960D-EC3AA5B8CF46}" destId="{B195DB4A-CBDE-493D-9731-96868DBE04D6}" srcOrd="0" destOrd="0" presId="urn:microsoft.com/office/officeart/2005/8/layout/list1"/>
    <dgm:cxn modelId="{016A8237-9F7B-4FF0-B32A-B55901DF1AAD}" type="presOf" srcId="{C2669178-EDC1-4385-BD0C-242B897D643C}" destId="{BAF4E22D-0F75-4DFD-B8E5-B0D6F2ED5488}" srcOrd="0" destOrd="0" presId="urn:microsoft.com/office/officeart/2005/8/layout/list1"/>
    <dgm:cxn modelId="{13533E26-0FB2-479B-8AF6-2412B597578A}" type="presParOf" srcId="{B195DB4A-CBDE-493D-9731-96868DBE04D6}" destId="{E9282106-FCF1-480F-AA5D-93D5C10EADB3}" srcOrd="0" destOrd="0" presId="urn:microsoft.com/office/officeart/2005/8/layout/list1"/>
    <dgm:cxn modelId="{057866FD-57AF-4E88-9068-1B39CEFF9BAA}" type="presParOf" srcId="{E9282106-FCF1-480F-AA5D-93D5C10EADB3}" destId="{832635DD-5177-487C-A75F-C09C450B94F3}" srcOrd="0" destOrd="0" presId="urn:microsoft.com/office/officeart/2005/8/layout/list1"/>
    <dgm:cxn modelId="{CC13BC96-A357-43A6-84DC-01F3532DF441}" type="presParOf" srcId="{E9282106-FCF1-480F-AA5D-93D5C10EADB3}" destId="{84EFEE06-C0EA-4A87-B768-2123C9DF47C3}" srcOrd="1" destOrd="0" presId="urn:microsoft.com/office/officeart/2005/8/layout/list1"/>
    <dgm:cxn modelId="{8CE4D2DA-E3EC-403E-88D4-93A29B04BC24}" type="presParOf" srcId="{B195DB4A-CBDE-493D-9731-96868DBE04D6}" destId="{3E3B4123-946B-4492-9089-16F569F11F4C}" srcOrd="1" destOrd="0" presId="urn:microsoft.com/office/officeart/2005/8/layout/list1"/>
    <dgm:cxn modelId="{BB78BD31-572D-425C-BAA9-5E7111B39EAE}" type="presParOf" srcId="{B195DB4A-CBDE-493D-9731-96868DBE04D6}" destId="{88F4283B-E8C4-4A82-92E3-01168FE38AE1}" srcOrd="2" destOrd="0" presId="urn:microsoft.com/office/officeart/2005/8/layout/list1"/>
    <dgm:cxn modelId="{C3457338-053C-48D3-B8B6-E94F9D7BAE51}" type="presParOf" srcId="{B195DB4A-CBDE-493D-9731-96868DBE04D6}" destId="{3CB471ED-50A8-4EDB-B089-3ED11691840D}" srcOrd="3" destOrd="0" presId="urn:microsoft.com/office/officeart/2005/8/layout/list1"/>
    <dgm:cxn modelId="{89B365C9-D1FF-457B-8E32-1F6EA9F4AE1F}" type="presParOf" srcId="{B195DB4A-CBDE-493D-9731-96868DBE04D6}" destId="{C0BA8417-6880-41E4-B6B9-4AF3F5A22E24}" srcOrd="4" destOrd="0" presId="urn:microsoft.com/office/officeart/2005/8/layout/list1"/>
    <dgm:cxn modelId="{B87CDC4B-D433-4814-BCD4-E6BD20769893}" type="presParOf" srcId="{C0BA8417-6880-41E4-B6B9-4AF3F5A22E24}" destId="{BAF4E22D-0F75-4DFD-B8E5-B0D6F2ED5488}" srcOrd="0" destOrd="0" presId="urn:microsoft.com/office/officeart/2005/8/layout/list1"/>
    <dgm:cxn modelId="{7E83FB5D-D160-42C1-B4F3-402D271F1BC1}" type="presParOf" srcId="{C0BA8417-6880-41E4-B6B9-4AF3F5A22E24}" destId="{1314B4B9-63B5-4C15-BFC6-4A5191567610}" srcOrd="1" destOrd="0" presId="urn:microsoft.com/office/officeart/2005/8/layout/list1"/>
    <dgm:cxn modelId="{1E4C1A94-B070-49E9-9875-287934F89F8C}" type="presParOf" srcId="{B195DB4A-CBDE-493D-9731-96868DBE04D6}" destId="{95B70F8B-79AE-4B7A-AD42-9671C5DD44BD}" srcOrd="5" destOrd="0" presId="urn:microsoft.com/office/officeart/2005/8/layout/list1"/>
    <dgm:cxn modelId="{203B9973-BD3C-412B-A2BD-8CD2599CC381}" type="presParOf" srcId="{B195DB4A-CBDE-493D-9731-96868DBE04D6}" destId="{57A47DED-1CDF-4624-B9C5-D7BD7BAC07A6}"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28FDF3-D7D0-4411-8E5C-310872FED56B}" type="doc">
      <dgm:prSet loTypeId="urn:microsoft.com/office/officeart/2008/layout/BendingPictureCaptionList" loCatId="picture" qsTypeId="urn:microsoft.com/office/officeart/2005/8/quickstyle/simple3" qsCatId="simple" csTypeId="urn:microsoft.com/office/officeart/2005/8/colors/colorful2" csCatId="colorful" phldr="1"/>
      <dgm:spPr/>
      <dgm:t>
        <a:bodyPr/>
        <a:lstStyle/>
        <a:p>
          <a:endParaRPr lang="en-US"/>
        </a:p>
      </dgm:t>
    </dgm:pt>
    <dgm:pt modelId="{95978065-D4F1-4288-AFCC-85C45876EDA3}">
      <dgm:prSet phldrT="[Text]"/>
      <dgm:spPr/>
      <dgm:t>
        <a:bodyPr/>
        <a:lstStyle/>
        <a:p>
          <a:r>
            <a:rPr lang="en-US" dirty="0" err="1" smtClean="0"/>
            <a:t>Bahari</a:t>
          </a:r>
          <a:endParaRPr lang="en-US" dirty="0" smtClean="0"/>
        </a:p>
        <a:p>
          <a:r>
            <a:rPr lang="en-US" dirty="0" err="1" smtClean="0"/>
            <a:t>Pulau</a:t>
          </a:r>
          <a:r>
            <a:rPr lang="en-US" dirty="0" smtClean="0"/>
            <a:t> </a:t>
          </a:r>
          <a:r>
            <a:rPr lang="en-US" dirty="0" err="1" smtClean="0"/>
            <a:t>Buku</a:t>
          </a:r>
          <a:r>
            <a:rPr lang="en-US" dirty="0" smtClean="0"/>
            <a:t> </a:t>
          </a:r>
          <a:r>
            <a:rPr lang="en-US" dirty="0" err="1" smtClean="0"/>
            <a:t>Limau</a:t>
          </a:r>
          <a:endParaRPr lang="en-US" dirty="0"/>
        </a:p>
      </dgm:t>
    </dgm:pt>
    <dgm:pt modelId="{0BE362F7-13BA-41AF-93C1-D9AF11DB5252}" type="parTrans" cxnId="{DD3A5690-7EA7-4AEF-B45F-64558C55F499}">
      <dgm:prSet/>
      <dgm:spPr/>
      <dgm:t>
        <a:bodyPr/>
        <a:lstStyle/>
        <a:p>
          <a:endParaRPr lang="en-US"/>
        </a:p>
      </dgm:t>
    </dgm:pt>
    <dgm:pt modelId="{E906E52F-E50C-41BE-A8A0-256645D9E1B0}" type="sibTrans" cxnId="{DD3A5690-7EA7-4AEF-B45F-64558C55F499}">
      <dgm:prSet/>
      <dgm:spPr/>
      <dgm:t>
        <a:bodyPr/>
        <a:lstStyle/>
        <a:p>
          <a:endParaRPr lang="en-US"/>
        </a:p>
      </dgm:t>
    </dgm:pt>
    <dgm:pt modelId="{3E1A0CDA-7EF5-461D-9EDB-26AD8D422960}">
      <dgm:prSet phldrT="[Text]"/>
      <dgm:spPr/>
      <dgm:t>
        <a:bodyPr/>
        <a:lstStyle/>
        <a:p>
          <a:r>
            <a:rPr lang="en-US" dirty="0" err="1" smtClean="0"/>
            <a:t>Alam</a:t>
          </a:r>
          <a:endParaRPr lang="en-US" dirty="0" smtClean="0"/>
        </a:p>
        <a:p>
          <a:r>
            <a:rPr lang="en-US" dirty="0" smtClean="0"/>
            <a:t>Bangka Botanical Garden</a:t>
          </a:r>
          <a:endParaRPr lang="en-US" dirty="0"/>
        </a:p>
      </dgm:t>
    </dgm:pt>
    <dgm:pt modelId="{9B4784C8-4BBA-4BDC-B152-8BB578A7A278}" type="parTrans" cxnId="{E66904BC-5688-4CBD-8A61-0AE50C08C440}">
      <dgm:prSet/>
      <dgm:spPr/>
      <dgm:t>
        <a:bodyPr/>
        <a:lstStyle/>
        <a:p>
          <a:endParaRPr lang="en-US"/>
        </a:p>
      </dgm:t>
    </dgm:pt>
    <dgm:pt modelId="{13732642-D91E-4DCC-9084-0239A2953F85}" type="sibTrans" cxnId="{E66904BC-5688-4CBD-8A61-0AE50C08C440}">
      <dgm:prSet/>
      <dgm:spPr/>
      <dgm:t>
        <a:bodyPr/>
        <a:lstStyle/>
        <a:p>
          <a:endParaRPr lang="en-US"/>
        </a:p>
      </dgm:t>
    </dgm:pt>
    <dgm:pt modelId="{F7776290-AD80-4ECA-8F0C-32A4A3E6903F}">
      <dgm:prSet phldrT="[Text]"/>
      <dgm:spPr/>
      <dgm:t>
        <a:bodyPr/>
        <a:lstStyle/>
        <a:p>
          <a:r>
            <a:rPr lang="en-US" dirty="0" err="1" smtClean="0"/>
            <a:t>Budaya</a:t>
          </a:r>
          <a:endParaRPr lang="en-US" dirty="0" smtClean="0"/>
        </a:p>
        <a:p>
          <a:r>
            <a:rPr lang="en-US" dirty="0" err="1" smtClean="0"/>
            <a:t>Tari</a:t>
          </a:r>
          <a:r>
            <a:rPr lang="en-US" dirty="0" smtClean="0"/>
            <a:t> </a:t>
          </a:r>
          <a:r>
            <a:rPr lang="en-US" dirty="0" err="1" smtClean="0"/>
            <a:t>Campak</a:t>
          </a:r>
          <a:endParaRPr lang="en-US" dirty="0"/>
        </a:p>
      </dgm:t>
    </dgm:pt>
    <dgm:pt modelId="{A8B3BDDD-20D8-4522-AAE9-58DE03213533}" type="parTrans" cxnId="{0DA08ADB-5BDD-4EED-A77F-6A1F2CA281B3}">
      <dgm:prSet/>
      <dgm:spPr/>
      <dgm:t>
        <a:bodyPr/>
        <a:lstStyle/>
        <a:p>
          <a:endParaRPr lang="en-US"/>
        </a:p>
      </dgm:t>
    </dgm:pt>
    <dgm:pt modelId="{1C5EEE40-F10A-428F-BFA2-4471A172E22B}" type="sibTrans" cxnId="{0DA08ADB-5BDD-4EED-A77F-6A1F2CA281B3}">
      <dgm:prSet/>
      <dgm:spPr/>
      <dgm:t>
        <a:bodyPr/>
        <a:lstStyle/>
        <a:p>
          <a:endParaRPr lang="en-US"/>
        </a:p>
      </dgm:t>
    </dgm:pt>
    <dgm:pt modelId="{F86F8734-1A52-4FDC-9254-215BBB174859}" type="pres">
      <dgm:prSet presAssocID="{E628FDF3-D7D0-4411-8E5C-310872FED56B}" presName="Name0" presStyleCnt="0">
        <dgm:presLayoutVars>
          <dgm:dir/>
          <dgm:resizeHandles val="exact"/>
        </dgm:presLayoutVars>
      </dgm:prSet>
      <dgm:spPr/>
      <dgm:t>
        <a:bodyPr/>
        <a:lstStyle/>
        <a:p>
          <a:endParaRPr lang="en-US"/>
        </a:p>
      </dgm:t>
    </dgm:pt>
    <dgm:pt modelId="{49A51568-F214-439C-851B-CD35BEB7C7D2}" type="pres">
      <dgm:prSet presAssocID="{95978065-D4F1-4288-AFCC-85C45876EDA3}" presName="composite" presStyleCnt="0"/>
      <dgm:spPr/>
    </dgm:pt>
    <dgm:pt modelId="{1698E939-326E-4CF5-BD56-D632AD8DB932}" type="pres">
      <dgm:prSet presAssocID="{95978065-D4F1-4288-AFCC-85C45876EDA3}" presName="rect1"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7A89384C-9793-4BFE-A131-F74A08BFA6EA}" type="pres">
      <dgm:prSet presAssocID="{95978065-D4F1-4288-AFCC-85C45876EDA3}" presName="wedgeRectCallout1" presStyleLbl="node1" presStyleIdx="0" presStyleCnt="3">
        <dgm:presLayoutVars>
          <dgm:bulletEnabled val="1"/>
        </dgm:presLayoutVars>
      </dgm:prSet>
      <dgm:spPr/>
      <dgm:t>
        <a:bodyPr/>
        <a:lstStyle/>
        <a:p>
          <a:endParaRPr lang="en-US"/>
        </a:p>
      </dgm:t>
    </dgm:pt>
    <dgm:pt modelId="{96C76C81-5020-45AA-BACA-F454D9889BC4}" type="pres">
      <dgm:prSet presAssocID="{E906E52F-E50C-41BE-A8A0-256645D9E1B0}" presName="sibTrans" presStyleCnt="0"/>
      <dgm:spPr/>
    </dgm:pt>
    <dgm:pt modelId="{CC606E93-F90B-439B-8CF5-CCD3F308E3DB}" type="pres">
      <dgm:prSet presAssocID="{3E1A0CDA-7EF5-461D-9EDB-26AD8D422960}" presName="composite" presStyleCnt="0"/>
      <dgm:spPr/>
    </dgm:pt>
    <dgm:pt modelId="{C86DE5AE-035D-4A3F-B1ED-355AAE9AE572}" type="pres">
      <dgm:prSet presAssocID="{3E1A0CDA-7EF5-461D-9EDB-26AD8D422960}" presName="rect1" presStyleLbl="b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5FBEF17-1D18-42BB-AD73-D7E96C95C212}" type="pres">
      <dgm:prSet presAssocID="{3E1A0CDA-7EF5-461D-9EDB-26AD8D422960}" presName="wedgeRectCallout1" presStyleLbl="node1" presStyleIdx="1" presStyleCnt="3">
        <dgm:presLayoutVars>
          <dgm:bulletEnabled val="1"/>
        </dgm:presLayoutVars>
      </dgm:prSet>
      <dgm:spPr/>
      <dgm:t>
        <a:bodyPr/>
        <a:lstStyle/>
        <a:p>
          <a:endParaRPr lang="en-US"/>
        </a:p>
      </dgm:t>
    </dgm:pt>
    <dgm:pt modelId="{DDC94829-F5B0-4422-A097-FB6C1D0BFC0A}" type="pres">
      <dgm:prSet presAssocID="{13732642-D91E-4DCC-9084-0239A2953F85}" presName="sibTrans" presStyleCnt="0"/>
      <dgm:spPr/>
    </dgm:pt>
    <dgm:pt modelId="{50D20032-3984-43D1-822F-F4C94FA5BC81}" type="pres">
      <dgm:prSet presAssocID="{F7776290-AD80-4ECA-8F0C-32A4A3E6903F}" presName="composite" presStyleCnt="0"/>
      <dgm:spPr/>
    </dgm:pt>
    <dgm:pt modelId="{94CC9385-3621-4B08-A127-DE25A98B892C}" type="pres">
      <dgm:prSet presAssocID="{F7776290-AD80-4ECA-8F0C-32A4A3E6903F}" presName="rect1"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 modelId="{6C2EC0FB-DAF2-41A2-8A57-7CBEE978918B}" type="pres">
      <dgm:prSet presAssocID="{F7776290-AD80-4ECA-8F0C-32A4A3E6903F}" presName="wedgeRectCallout1" presStyleLbl="node1" presStyleIdx="2" presStyleCnt="3">
        <dgm:presLayoutVars>
          <dgm:bulletEnabled val="1"/>
        </dgm:presLayoutVars>
      </dgm:prSet>
      <dgm:spPr/>
      <dgm:t>
        <a:bodyPr/>
        <a:lstStyle/>
        <a:p>
          <a:endParaRPr lang="en-US"/>
        </a:p>
      </dgm:t>
    </dgm:pt>
  </dgm:ptLst>
  <dgm:cxnLst>
    <dgm:cxn modelId="{6677511E-8B76-4572-9F7E-A0CE73A2CF04}" type="presOf" srcId="{E628FDF3-D7D0-4411-8E5C-310872FED56B}" destId="{F86F8734-1A52-4FDC-9254-215BBB174859}" srcOrd="0" destOrd="0" presId="urn:microsoft.com/office/officeart/2008/layout/BendingPictureCaptionList"/>
    <dgm:cxn modelId="{9DAED2D0-D23F-4AE0-B928-33AFB4BA938C}" type="presOf" srcId="{F7776290-AD80-4ECA-8F0C-32A4A3E6903F}" destId="{6C2EC0FB-DAF2-41A2-8A57-7CBEE978918B}" srcOrd="0" destOrd="0" presId="urn:microsoft.com/office/officeart/2008/layout/BendingPictureCaptionList"/>
    <dgm:cxn modelId="{F64DC9D9-F3F1-4624-BD4A-E53EFF381A31}" type="presOf" srcId="{95978065-D4F1-4288-AFCC-85C45876EDA3}" destId="{7A89384C-9793-4BFE-A131-F74A08BFA6EA}" srcOrd="0" destOrd="0" presId="urn:microsoft.com/office/officeart/2008/layout/BendingPictureCaptionList"/>
    <dgm:cxn modelId="{0DA08ADB-5BDD-4EED-A77F-6A1F2CA281B3}" srcId="{E628FDF3-D7D0-4411-8E5C-310872FED56B}" destId="{F7776290-AD80-4ECA-8F0C-32A4A3E6903F}" srcOrd="2" destOrd="0" parTransId="{A8B3BDDD-20D8-4522-AAE9-58DE03213533}" sibTransId="{1C5EEE40-F10A-428F-BFA2-4471A172E22B}"/>
    <dgm:cxn modelId="{E66904BC-5688-4CBD-8A61-0AE50C08C440}" srcId="{E628FDF3-D7D0-4411-8E5C-310872FED56B}" destId="{3E1A0CDA-7EF5-461D-9EDB-26AD8D422960}" srcOrd="1" destOrd="0" parTransId="{9B4784C8-4BBA-4BDC-B152-8BB578A7A278}" sibTransId="{13732642-D91E-4DCC-9084-0239A2953F85}"/>
    <dgm:cxn modelId="{145793FA-4B83-4A2F-A2A0-9376A27596EF}" type="presOf" srcId="{3E1A0CDA-7EF5-461D-9EDB-26AD8D422960}" destId="{65FBEF17-1D18-42BB-AD73-D7E96C95C212}" srcOrd="0" destOrd="0" presId="urn:microsoft.com/office/officeart/2008/layout/BendingPictureCaptionList"/>
    <dgm:cxn modelId="{DD3A5690-7EA7-4AEF-B45F-64558C55F499}" srcId="{E628FDF3-D7D0-4411-8E5C-310872FED56B}" destId="{95978065-D4F1-4288-AFCC-85C45876EDA3}" srcOrd="0" destOrd="0" parTransId="{0BE362F7-13BA-41AF-93C1-D9AF11DB5252}" sibTransId="{E906E52F-E50C-41BE-A8A0-256645D9E1B0}"/>
    <dgm:cxn modelId="{665A334C-9BA3-47DE-AFAA-B55AB6634149}" type="presParOf" srcId="{F86F8734-1A52-4FDC-9254-215BBB174859}" destId="{49A51568-F214-439C-851B-CD35BEB7C7D2}" srcOrd="0" destOrd="0" presId="urn:microsoft.com/office/officeart/2008/layout/BendingPictureCaptionList"/>
    <dgm:cxn modelId="{B335401C-3197-4131-9C4D-97FE43ED2EFC}" type="presParOf" srcId="{49A51568-F214-439C-851B-CD35BEB7C7D2}" destId="{1698E939-326E-4CF5-BD56-D632AD8DB932}" srcOrd="0" destOrd="0" presId="urn:microsoft.com/office/officeart/2008/layout/BendingPictureCaptionList"/>
    <dgm:cxn modelId="{C48A7BC4-2236-4709-B6A8-156F72A5461A}" type="presParOf" srcId="{49A51568-F214-439C-851B-CD35BEB7C7D2}" destId="{7A89384C-9793-4BFE-A131-F74A08BFA6EA}" srcOrd="1" destOrd="0" presId="urn:microsoft.com/office/officeart/2008/layout/BendingPictureCaptionList"/>
    <dgm:cxn modelId="{E0257B7C-65BA-4DDA-91C3-D25639F5C226}" type="presParOf" srcId="{F86F8734-1A52-4FDC-9254-215BBB174859}" destId="{96C76C81-5020-45AA-BACA-F454D9889BC4}" srcOrd="1" destOrd="0" presId="urn:microsoft.com/office/officeart/2008/layout/BendingPictureCaptionList"/>
    <dgm:cxn modelId="{F1E285D9-1601-4FD3-B45F-831D271BA762}" type="presParOf" srcId="{F86F8734-1A52-4FDC-9254-215BBB174859}" destId="{CC606E93-F90B-439B-8CF5-CCD3F308E3DB}" srcOrd="2" destOrd="0" presId="urn:microsoft.com/office/officeart/2008/layout/BendingPictureCaptionList"/>
    <dgm:cxn modelId="{5A3A308A-AC5E-413A-97F7-F40997789D62}" type="presParOf" srcId="{CC606E93-F90B-439B-8CF5-CCD3F308E3DB}" destId="{C86DE5AE-035D-4A3F-B1ED-355AAE9AE572}" srcOrd="0" destOrd="0" presId="urn:microsoft.com/office/officeart/2008/layout/BendingPictureCaptionList"/>
    <dgm:cxn modelId="{863992EF-9390-4BBE-A054-91A0974B421F}" type="presParOf" srcId="{CC606E93-F90B-439B-8CF5-CCD3F308E3DB}" destId="{65FBEF17-1D18-42BB-AD73-D7E96C95C212}" srcOrd="1" destOrd="0" presId="urn:microsoft.com/office/officeart/2008/layout/BendingPictureCaptionList"/>
    <dgm:cxn modelId="{08A8000B-7E5C-409B-9A44-50AB9C2FF28C}" type="presParOf" srcId="{F86F8734-1A52-4FDC-9254-215BBB174859}" destId="{DDC94829-F5B0-4422-A097-FB6C1D0BFC0A}" srcOrd="3" destOrd="0" presId="urn:microsoft.com/office/officeart/2008/layout/BendingPictureCaptionList"/>
    <dgm:cxn modelId="{BADB4EC9-0DE3-4A20-A7F2-742883F09DCC}" type="presParOf" srcId="{F86F8734-1A52-4FDC-9254-215BBB174859}" destId="{50D20032-3984-43D1-822F-F4C94FA5BC81}" srcOrd="4" destOrd="0" presId="urn:microsoft.com/office/officeart/2008/layout/BendingPictureCaptionList"/>
    <dgm:cxn modelId="{A294A6BC-4887-46E1-B5FB-4B128E8C3EFA}" type="presParOf" srcId="{50D20032-3984-43D1-822F-F4C94FA5BC81}" destId="{94CC9385-3621-4B08-A127-DE25A98B892C}" srcOrd="0" destOrd="0" presId="urn:microsoft.com/office/officeart/2008/layout/BendingPictureCaptionList"/>
    <dgm:cxn modelId="{5C213376-30A3-4980-B83D-61D5D955D976}" type="presParOf" srcId="{50D20032-3984-43D1-822F-F4C94FA5BC81}" destId="{6C2EC0FB-DAF2-41A2-8A57-7CBEE978918B}" srcOrd="1" destOrd="0" presId="urn:microsoft.com/office/officeart/2008/layout/BendingPictureCap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7C1FD1A-C3CE-40A7-BB43-D78D0029DB9F}" type="doc">
      <dgm:prSet loTypeId="urn:microsoft.com/office/officeart/2008/layout/SquareAccentList" loCatId="list" qsTypeId="urn:microsoft.com/office/officeart/2005/8/quickstyle/3d1" qsCatId="3D" csTypeId="urn:microsoft.com/office/officeart/2005/8/colors/colorful3" csCatId="colorful" phldr="1"/>
      <dgm:spPr/>
      <dgm:t>
        <a:bodyPr/>
        <a:lstStyle/>
        <a:p>
          <a:endParaRPr lang="en-AU"/>
        </a:p>
      </dgm:t>
    </dgm:pt>
    <dgm:pt modelId="{E0E1CFD4-4744-4355-8903-881FBE107C82}">
      <dgm:prSet phldrT="[Text]" custT="1"/>
      <dgm:spPr/>
      <dgm:t>
        <a:bodyPr/>
        <a:lstStyle/>
        <a:p>
          <a:r>
            <a:rPr lang="en-AU" sz="4000" dirty="0" err="1" smtClean="0"/>
            <a:t>Pasal</a:t>
          </a:r>
          <a:r>
            <a:rPr lang="en-AU" sz="4000" dirty="0" smtClean="0"/>
            <a:t> 10</a:t>
          </a:r>
          <a:endParaRPr lang="en-AU" sz="4000" dirty="0"/>
        </a:p>
      </dgm:t>
    </dgm:pt>
    <dgm:pt modelId="{48B22CD8-745B-4E7D-8FC4-2B9250FE54BF}" type="parTrans" cxnId="{DAF1F546-9FA2-4BA3-AA23-814ADA41E194}">
      <dgm:prSet/>
      <dgm:spPr/>
      <dgm:t>
        <a:bodyPr/>
        <a:lstStyle/>
        <a:p>
          <a:endParaRPr lang="en-AU"/>
        </a:p>
      </dgm:t>
    </dgm:pt>
    <dgm:pt modelId="{B203393F-B3A2-4C3D-A2C4-992C98755EEB}" type="sibTrans" cxnId="{DAF1F546-9FA2-4BA3-AA23-814ADA41E194}">
      <dgm:prSet/>
      <dgm:spPr/>
      <dgm:t>
        <a:bodyPr/>
        <a:lstStyle/>
        <a:p>
          <a:endParaRPr lang="en-AU"/>
        </a:p>
      </dgm:t>
    </dgm:pt>
    <dgm:pt modelId="{46F3136A-143C-4EA8-9A11-57C255C28EB2}">
      <dgm:prSet phldrT="[Text]"/>
      <dgm:spPr/>
      <dgm:t>
        <a:bodyPr/>
        <a:lstStyle/>
        <a:p>
          <a:endParaRPr lang="en-AU" dirty="0"/>
        </a:p>
      </dgm:t>
    </dgm:pt>
    <dgm:pt modelId="{BE464A45-946D-44B3-8106-A9F72E6BD616}" type="parTrans" cxnId="{EFD3A45C-3980-4054-8FD5-B1E693BC826B}">
      <dgm:prSet/>
      <dgm:spPr/>
      <dgm:t>
        <a:bodyPr/>
        <a:lstStyle/>
        <a:p>
          <a:endParaRPr lang="en-AU"/>
        </a:p>
      </dgm:t>
    </dgm:pt>
    <dgm:pt modelId="{20A68180-DDFF-4688-AE28-E7F565DEA45A}" type="sibTrans" cxnId="{EFD3A45C-3980-4054-8FD5-B1E693BC826B}">
      <dgm:prSet/>
      <dgm:spPr/>
      <dgm:t>
        <a:bodyPr/>
        <a:lstStyle/>
        <a:p>
          <a:endParaRPr lang="en-AU"/>
        </a:p>
      </dgm:t>
    </dgm:pt>
    <dgm:pt modelId="{D4F62722-C401-4F3C-9588-40E0F50B0763}">
      <dgm:prSet phldrT="[Text]"/>
      <dgm:spPr/>
      <dgm:t>
        <a:bodyPr/>
        <a:lstStyle/>
        <a:p>
          <a:endParaRPr lang="en-AU" dirty="0"/>
        </a:p>
      </dgm:t>
    </dgm:pt>
    <dgm:pt modelId="{DB867EB2-7126-4DC5-85DA-47BCFA910660}" type="parTrans" cxnId="{9FFC629E-F324-4CF0-97FF-D24BBCCB3343}">
      <dgm:prSet/>
      <dgm:spPr/>
      <dgm:t>
        <a:bodyPr/>
        <a:lstStyle/>
        <a:p>
          <a:endParaRPr lang="en-AU"/>
        </a:p>
      </dgm:t>
    </dgm:pt>
    <dgm:pt modelId="{01A3F97D-4E72-4232-8037-2CD345715E17}" type="sibTrans" cxnId="{9FFC629E-F324-4CF0-97FF-D24BBCCB3343}">
      <dgm:prSet/>
      <dgm:spPr/>
      <dgm:t>
        <a:bodyPr/>
        <a:lstStyle/>
        <a:p>
          <a:endParaRPr lang="en-AU"/>
        </a:p>
      </dgm:t>
    </dgm:pt>
    <dgm:pt modelId="{1D93E219-9A46-4C3A-8BBB-F6D75A0BBE8D}">
      <dgm:prSet phldrT="[Text]"/>
      <dgm:spPr/>
      <dgm:t>
        <a:bodyPr/>
        <a:lstStyle/>
        <a:p>
          <a:endParaRPr lang="en-AU" dirty="0"/>
        </a:p>
      </dgm:t>
    </dgm:pt>
    <dgm:pt modelId="{570AFF9B-953A-4F9B-B19A-DD33C5171A45}" type="parTrans" cxnId="{5E838839-FCB3-4856-890B-AE8C853B49E8}">
      <dgm:prSet/>
      <dgm:spPr/>
      <dgm:t>
        <a:bodyPr/>
        <a:lstStyle/>
        <a:p>
          <a:endParaRPr lang="en-AU"/>
        </a:p>
      </dgm:t>
    </dgm:pt>
    <dgm:pt modelId="{F0083575-E07A-4379-A076-DCFAAD06879B}" type="sibTrans" cxnId="{5E838839-FCB3-4856-890B-AE8C853B49E8}">
      <dgm:prSet/>
      <dgm:spPr/>
      <dgm:t>
        <a:bodyPr/>
        <a:lstStyle/>
        <a:p>
          <a:endParaRPr lang="en-AU"/>
        </a:p>
      </dgm:t>
    </dgm:pt>
    <dgm:pt modelId="{DD2D4595-576E-4BD6-8AA7-B867D5E0AFC9}">
      <dgm:prSet phldrT="[Text]" custT="1"/>
      <dgm:spPr/>
      <dgm:t>
        <a:bodyPr/>
        <a:lstStyle/>
        <a:p>
          <a:r>
            <a:rPr lang="en-AU" sz="4000" dirty="0" err="1" smtClean="0"/>
            <a:t>Pasal</a:t>
          </a:r>
          <a:r>
            <a:rPr lang="en-AU" sz="4000" dirty="0" smtClean="0"/>
            <a:t> 11</a:t>
          </a:r>
          <a:endParaRPr lang="en-AU" sz="4000" dirty="0"/>
        </a:p>
      </dgm:t>
    </dgm:pt>
    <dgm:pt modelId="{138C6AF9-6FE7-4F4B-8AF9-9F3E68AC071E}" type="parTrans" cxnId="{B2C90B9A-4336-48A2-9872-E89247E3CBFE}">
      <dgm:prSet/>
      <dgm:spPr/>
      <dgm:t>
        <a:bodyPr/>
        <a:lstStyle/>
        <a:p>
          <a:endParaRPr lang="en-AU"/>
        </a:p>
      </dgm:t>
    </dgm:pt>
    <dgm:pt modelId="{1AB8C553-69EE-4EB6-AFF5-8DF508CDBADB}" type="sibTrans" cxnId="{B2C90B9A-4336-48A2-9872-E89247E3CBFE}">
      <dgm:prSet/>
      <dgm:spPr/>
      <dgm:t>
        <a:bodyPr/>
        <a:lstStyle/>
        <a:p>
          <a:endParaRPr lang="en-AU"/>
        </a:p>
      </dgm:t>
    </dgm:pt>
    <dgm:pt modelId="{82A81732-0DA1-4BD5-98A4-15291D86D044}">
      <dgm:prSet phldrT="[Text]"/>
      <dgm:spPr/>
      <dgm:t>
        <a:bodyPr/>
        <a:lstStyle/>
        <a:p>
          <a:endParaRPr lang="en-AU" dirty="0"/>
        </a:p>
      </dgm:t>
    </dgm:pt>
    <dgm:pt modelId="{CCDB8E4E-7686-4920-8F8B-F84F6ACBE4C9}" type="parTrans" cxnId="{28838349-2617-4433-92DE-5B95151DF5AD}">
      <dgm:prSet/>
      <dgm:spPr/>
      <dgm:t>
        <a:bodyPr/>
        <a:lstStyle/>
        <a:p>
          <a:endParaRPr lang="en-AU"/>
        </a:p>
      </dgm:t>
    </dgm:pt>
    <dgm:pt modelId="{238590D3-08E1-4E42-8827-6A2A09207532}" type="sibTrans" cxnId="{28838349-2617-4433-92DE-5B95151DF5AD}">
      <dgm:prSet/>
      <dgm:spPr/>
      <dgm:t>
        <a:bodyPr/>
        <a:lstStyle/>
        <a:p>
          <a:endParaRPr lang="en-AU"/>
        </a:p>
      </dgm:t>
    </dgm:pt>
    <dgm:pt modelId="{A357890E-CFD5-419D-907F-C5B2EBDDAC40}">
      <dgm:prSet phldrT="[Text]"/>
      <dgm:spPr/>
      <dgm:t>
        <a:bodyPr/>
        <a:lstStyle/>
        <a:p>
          <a:endParaRPr lang="en-AU" dirty="0"/>
        </a:p>
      </dgm:t>
    </dgm:pt>
    <dgm:pt modelId="{8F820376-98D0-4C6E-B5BD-F7099834DD74}" type="parTrans" cxnId="{A48CF5EB-241C-4149-83ED-2E21754BC486}">
      <dgm:prSet/>
      <dgm:spPr/>
      <dgm:t>
        <a:bodyPr/>
        <a:lstStyle/>
        <a:p>
          <a:endParaRPr lang="en-AU"/>
        </a:p>
      </dgm:t>
    </dgm:pt>
    <dgm:pt modelId="{D778688D-18E7-4623-BE44-973325BF21D5}" type="sibTrans" cxnId="{A48CF5EB-241C-4149-83ED-2E21754BC486}">
      <dgm:prSet/>
      <dgm:spPr/>
      <dgm:t>
        <a:bodyPr/>
        <a:lstStyle/>
        <a:p>
          <a:endParaRPr lang="en-AU"/>
        </a:p>
      </dgm:t>
    </dgm:pt>
    <dgm:pt modelId="{FA7498C9-6A49-4DAE-9508-87CBEE1EF8CA}">
      <dgm:prSet phldrT="[Text]"/>
      <dgm:spPr/>
      <dgm:t>
        <a:bodyPr/>
        <a:lstStyle/>
        <a:p>
          <a:endParaRPr lang="en-AU" dirty="0"/>
        </a:p>
      </dgm:t>
    </dgm:pt>
    <dgm:pt modelId="{91D16CCD-5ABB-4F5B-A704-206E47FF3406}" type="parTrans" cxnId="{0BF4B959-A959-4FB9-B947-7EC80EB697B0}">
      <dgm:prSet/>
      <dgm:spPr/>
      <dgm:t>
        <a:bodyPr/>
        <a:lstStyle/>
        <a:p>
          <a:endParaRPr lang="en-AU"/>
        </a:p>
      </dgm:t>
    </dgm:pt>
    <dgm:pt modelId="{FC9FBE76-A091-4030-ABDD-10A3A9A56122}" type="sibTrans" cxnId="{0BF4B959-A959-4FB9-B947-7EC80EB697B0}">
      <dgm:prSet/>
      <dgm:spPr/>
      <dgm:t>
        <a:bodyPr/>
        <a:lstStyle/>
        <a:p>
          <a:endParaRPr lang="en-AU"/>
        </a:p>
      </dgm:t>
    </dgm:pt>
    <dgm:pt modelId="{71BA5E45-D40D-46C3-AA27-F133998F3488}" type="pres">
      <dgm:prSet presAssocID="{C7C1FD1A-C3CE-40A7-BB43-D78D0029DB9F}" presName="layout" presStyleCnt="0">
        <dgm:presLayoutVars>
          <dgm:chMax/>
          <dgm:chPref/>
          <dgm:dir/>
          <dgm:resizeHandles/>
        </dgm:presLayoutVars>
      </dgm:prSet>
      <dgm:spPr/>
      <dgm:t>
        <a:bodyPr/>
        <a:lstStyle/>
        <a:p>
          <a:endParaRPr lang="id-ID"/>
        </a:p>
      </dgm:t>
    </dgm:pt>
    <dgm:pt modelId="{FA4CD718-5220-4D7F-8623-8EAFD3AE7E86}" type="pres">
      <dgm:prSet presAssocID="{E0E1CFD4-4744-4355-8903-881FBE107C82}" presName="root" presStyleCnt="0">
        <dgm:presLayoutVars>
          <dgm:chMax/>
          <dgm:chPref/>
        </dgm:presLayoutVars>
      </dgm:prSet>
      <dgm:spPr/>
    </dgm:pt>
    <dgm:pt modelId="{26CDA8DE-B127-4AB6-ABDB-CFC14DD439F9}" type="pres">
      <dgm:prSet presAssocID="{E0E1CFD4-4744-4355-8903-881FBE107C82}" presName="rootComposite" presStyleCnt="0">
        <dgm:presLayoutVars/>
      </dgm:prSet>
      <dgm:spPr/>
    </dgm:pt>
    <dgm:pt modelId="{7EA17B1A-B0F2-4D2E-9572-65323906F092}" type="pres">
      <dgm:prSet presAssocID="{E0E1CFD4-4744-4355-8903-881FBE107C82}" presName="ParentAccent" presStyleLbl="alignNode1" presStyleIdx="0" presStyleCnt="2"/>
      <dgm:spPr/>
    </dgm:pt>
    <dgm:pt modelId="{00DAF28A-7871-46BA-81D6-72B802602F29}" type="pres">
      <dgm:prSet presAssocID="{E0E1CFD4-4744-4355-8903-881FBE107C82}" presName="ParentSmallAccent" presStyleLbl="fgAcc1" presStyleIdx="0" presStyleCnt="2"/>
      <dgm:spPr/>
    </dgm:pt>
    <dgm:pt modelId="{346A480E-F333-4501-83AC-82242EAF3F60}" type="pres">
      <dgm:prSet presAssocID="{E0E1CFD4-4744-4355-8903-881FBE107C82}" presName="Parent" presStyleLbl="revTx" presStyleIdx="0" presStyleCnt="8" custLinFactNeighborY="14723">
        <dgm:presLayoutVars>
          <dgm:chMax/>
          <dgm:chPref val="4"/>
          <dgm:bulletEnabled val="1"/>
        </dgm:presLayoutVars>
      </dgm:prSet>
      <dgm:spPr/>
      <dgm:t>
        <a:bodyPr/>
        <a:lstStyle/>
        <a:p>
          <a:endParaRPr lang="en-AU"/>
        </a:p>
      </dgm:t>
    </dgm:pt>
    <dgm:pt modelId="{B644939E-5BB6-4A8C-A0F2-D82C93DCE0EB}" type="pres">
      <dgm:prSet presAssocID="{E0E1CFD4-4744-4355-8903-881FBE107C82}" presName="childShape" presStyleCnt="0">
        <dgm:presLayoutVars>
          <dgm:chMax val="0"/>
          <dgm:chPref val="0"/>
        </dgm:presLayoutVars>
      </dgm:prSet>
      <dgm:spPr/>
    </dgm:pt>
    <dgm:pt modelId="{F37A112A-47E7-493E-946F-65B1CE32548A}" type="pres">
      <dgm:prSet presAssocID="{46F3136A-143C-4EA8-9A11-57C255C28EB2}" presName="childComposite" presStyleCnt="0">
        <dgm:presLayoutVars>
          <dgm:chMax val="0"/>
          <dgm:chPref val="0"/>
        </dgm:presLayoutVars>
      </dgm:prSet>
      <dgm:spPr/>
    </dgm:pt>
    <dgm:pt modelId="{5ED5135A-6CE3-4D4F-8A68-1602FAACA357}" type="pres">
      <dgm:prSet presAssocID="{46F3136A-143C-4EA8-9A11-57C255C28EB2}" presName="ChildAccent" presStyleLbl="solidFgAcc1" presStyleIdx="0" presStyleCnt="6" custLinFactY="-100000" custLinFactNeighborX="-1829" custLinFactNeighborY="-127321"/>
      <dgm:spPr>
        <a:ln w="28575">
          <a:solidFill>
            <a:schemeClr val="bg1"/>
          </a:solidFill>
        </a:ln>
      </dgm:spPr>
    </dgm:pt>
    <dgm:pt modelId="{CC9D6F59-C61B-494A-B14A-7255EE807563}" type="pres">
      <dgm:prSet presAssocID="{46F3136A-143C-4EA8-9A11-57C255C28EB2}" presName="Child" presStyleLbl="revTx" presStyleIdx="1" presStyleCnt="8">
        <dgm:presLayoutVars>
          <dgm:chMax val="0"/>
          <dgm:chPref val="0"/>
          <dgm:bulletEnabled val="1"/>
        </dgm:presLayoutVars>
      </dgm:prSet>
      <dgm:spPr/>
      <dgm:t>
        <a:bodyPr/>
        <a:lstStyle/>
        <a:p>
          <a:endParaRPr lang="en-AU"/>
        </a:p>
      </dgm:t>
    </dgm:pt>
    <dgm:pt modelId="{2677C96C-D0D4-4C5A-BC44-2E8522A5361B}" type="pres">
      <dgm:prSet presAssocID="{D4F62722-C401-4F3C-9588-40E0F50B0763}" presName="childComposite" presStyleCnt="0">
        <dgm:presLayoutVars>
          <dgm:chMax val="0"/>
          <dgm:chPref val="0"/>
        </dgm:presLayoutVars>
      </dgm:prSet>
      <dgm:spPr/>
    </dgm:pt>
    <dgm:pt modelId="{E6436E87-42DD-4089-9A01-8B277864F885}" type="pres">
      <dgm:prSet presAssocID="{D4F62722-C401-4F3C-9588-40E0F50B0763}" presName="ChildAccent" presStyleLbl="solidFgAcc1" presStyleIdx="1" presStyleCnt="6" custLinFactY="-200000" custLinFactNeighborX="-1829" custLinFactNeighborY="-260421"/>
      <dgm:spPr>
        <a:ln w="28575">
          <a:solidFill>
            <a:schemeClr val="bg1"/>
          </a:solidFill>
        </a:ln>
      </dgm:spPr>
    </dgm:pt>
    <dgm:pt modelId="{90D16EC0-9D65-4C37-8D31-ED3BD81B0B1C}" type="pres">
      <dgm:prSet presAssocID="{D4F62722-C401-4F3C-9588-40E0F50B0763}" presName="Child" presStyleLbl="revTx" presStyleIdx="2" presStyleCnt="8">
        <dgm:presLayoutVars>
          <dgm:chMax val="0"/>
          <dgm:chPref val="0"/>
          <dgm:bulletEnabled val="1"/>
        </dgm:presLayoutVars>
      </dgm:prSet>
      <dgm:spPr/>
      <dgm:t>
        <a:bodyPr/>
        <a:lstStyle/>
        <a:p>
          <a:endParaRPr lang="en-AU"/>
        </a:p>
      </dgm:t>
    </dgm:pt>
    <dgm:pt modelId="{85773153-9FB3-4E83-A00E-84C45AEA6A29}" type="pres">
      <dgm:prSet presAssocID="{1D93E219-9A46-4C3A-8BBB-F6D75A0BBE8D}" presName="childComposite" presStyleCnt="0">
        <dgm:presLayoutVars>
          <dgm:chMax val="0"/>
          <dgm:chPref val="0"/>
        </dgm:presLayoutVars>
      </dgm:prSet>
      <dgm:spPr/>
    </dgm:pt>
    <dgm:pt modelId="{6C246159-2906-4C5D-8F43-1828CA1CFB5D}" type="pres">
      <dgm:prSet presAssocID="{1D93E219-9A46-4C3A-8BBB-F6D75A0BBE8D}" presName="ChildAccent" presStyleLbl="solidFgAcc1" presStyleIdx="2" presStyleCnt="6" custLinFactY="-300000" custLinFactNeighborX="-646" custLinFactNeighborY="-377158"/>
      <dgm:spPr>
        <a:ln w="28575">
          <a:solidFill>
            <a:schemeClr val="bg1"/>
          </a:solidFill>
        </a:ln>
      </dgm:spPr>
    </dgm:pt>
    <dgm:pt modelId="{A2345938-2B75-424B-BF59-F99F7C24EBD2}" type="pres">
      <dgm:prSet presAssocID="{1D93E219-9A46-4C3A-8BBB-F6D75A0BBE8D}" presName="Child" presStyleLbl="revTx" presStyleIdx="3" presStyleCnt="8">
        <dgm:presLayoutVars>
          <dgm:chMax val="0"/>
          <dgm:chPref val="0"/>
          <dgm:bulletEnabled val="1"/>
        </dgm:presLayoutVars>
      </dgm:prSet>
      <dgm:spPr/>
      <dgm:t>
        <a:bodyPr/>
        <a:lstStyle/>
        <a:p>
          <a:endParaRPr lang="en-AU"/>
        </a:p>
      </dgm:t>
    </dgm:pt>
    <dgm:pt modelId="{B53547E2-24FF-4437-8CBF-F4B18C9DF7AA}" type="pres">
      <dgm:prSet presAssocID="{DD2D4595-576E-4BD6-8AA7-B867D5E0AFC9}" presName="root" presStyleCnt="0">
        <dgm:presLayoutVars>
          <dgm:chMax/>
          <dgm:chPref/>
        </dgm:presLayoutVars>
      </dgm:prSet>
      <dgm:spPr/>
    </dgm:pt>
    <dgm:pt modelId="{8EA84BC8-3AC0-4422-B8A8-E9119977937F}" type="pres">
      <dgm:prSet presAssocID="{DD2D4595-576E-4BD6-8AA7-B867D5E0AFC9}" presName="rootComposite" presStyleCnt="0">
        <dgm:presLayoutVars/>
      </dgm:prSet>
      <dgm:spPr/>
    </dgm:pt>
    <dgm:pt modelId="{856B2409-F2B0-4279-B84F-17D05EC1641B}" type="pres">
      <dgm:prSet presAssocID="{DD2D4595-576E-4BD6-8AA7-B867D5E0AFC9}" presName="ParentAccent" presStyleLbl="alignNode1" presStyleIdx="1" presStyleCnt="2"/>
      <dgm:spPr/>
    </dgm:pt>
    <dgm:pt modelId="{B9DE65DB-BAAF-4889-A25A-3E808F3CFE54}" type="pres">
      <dgm:prSet presAssocID="{DD2D4595-576E-4BD6-8AA7-B867D5E0AFC9}" presName="ParentSmallAccent" presStyleLbl="fgAcc1" presStyleIdx="1" presStyleCnt="2"/>
      <dgm:spPr/>
    </dgm:pt>
    <dgm:pt modelId="{2A3B0F17-F3A7-46FF-89D7-E25638EF9A95}" type="pres">
      <dgm:prSet presAssocID="{DD2D4595-576E-4BD6-8AA7-B867D5E0AFC9}" presName="Parent" presStyleLbl="revTx" presStyleIdx="4" presStyleCnt="8" custLinFactNeighborY="14723">
        <dgm:presLayoutVars>
          <dgm:chMax/>
          <dgm:chPref val="4"/>
          <dgm:bulletEnabled val="1"/>
        </dgm:presLayoutVars>
      </dgm:prSet>
      <dgm:spPr/>
      <dgm:t>
        <a:bodyPr/>
        <a:lstStyle/>
        <a:p>
          <a:endParaRPr lang="id-ID"/>
        </a:p>
      </dgm:t>
    </dgm:pt>
    <dgm:pt modelId="{376FBDB5-5E1E-41DA-B581-462091040D44}" type="pres">
      <dgm:prSet presAssocID="{DD2D4595-576E-4BD6-8AA7-B867D5E0AFC9}" presName="childShape" presStyleCnt="0">
        <dgm:presLayoutVars>
          <dgm:chMax val="0"/>
          <dgm:chPref val="0"/>
        </dgm:presLayoutVars>
      </dgm:prSet>
      <dgm:spPr/>
    </dgm:pt>
    <dgm:pt modelId="{7D07A57F-2F1B-441B-95F5-50A0DD5B488F}" type="pres">
      <dgm:prSet presAssocID="{82A81732-0DA1-4BD5-98A4-15291D86D044}" presName="childComposite" presStyleCnt="0">
        <dgm:presLayoutVars>
          <dgm:chMax val="0"/>
          <dgm:chPref val="0"/>
        </dgm:presLayoutVars>
      </dgm:prSet>
      <dgm:spPr/>
    </dgm:pt>
    <dgm:pt modelId="{E3B8B434-2A9C-47FE-BEA9-456A06690E50}" type="pres">
      <dgm:prSet presAssocID="{82A81732-0DA1-4BD5-98A4-15291D86D044}" presName="ChildAccent" presStyleLbl="solidFgAcc1" presStyleIdx="3" presStyleCnt="6" custLinFactY="-100000" custLinFactNeighborX="-17151" custLinFactNeighborY="-128888"/>
      <dgm:spPr>
        <a:ln w="28575">
          <a:solidFill>
            <a:schemeClr val="bg1"/>
          </a:solidFill>
        </a:ln>
      </dgm:spPr>
    </dgm:pt>
    <dgm:pt modelId="{9A4A18DC-F94D-4CAF-A848-2D17A82ADD65}" type="pres">
      <dgm:prSet presAssocID="{82A81732-0DA1-4BD5-98A4-15291D86D044}" presName="Child" presStyleLbl="revTx" presStyleIdx="5" presStyleCnt="8">
        <dgm:presLayoutVars>
          <dgm:chMax val="0"/>
          <dgm:chPref val="0"/>
          <dgm:bulletEnabled val="1"/>
        </dgm:presLayoutVars>
      </dgm:prSet>
      <dgm:spPr/>
      <dgm:t>
        <a:bodyPr/>
        <a:lstStyle/>
        <a:p>
          <a:endParaRPr lang="en-AU"/>
        </a:p>
      </dgm:t>
    </dgm:pt>
    <dgm:pt modelId="{46E32FB9-CAB7-46E0-BDC9-31137C1DE694}" type="pres">
      <dgm:prSet presAssocID="{A357890E-CFD5-419D-907F-C5B2EBDDAC40}" presName="childComposite" presStyleCnt="0">
        <dgm:presLayoutVars>
          <dgm:chMax val="0"/>
          <dgm:chPref val="0"/>
        </dgm:presLayoutVars>
      </dgm:prSet>
      <dgm:spPr/>
    </dgm:pt>
    <dgm:pt modelId="{4EF4700C-F5D1-4B01-823B-5CD45F185603}" type="pres">
      <dgm:prSet presAssocID="{A357890E-CFD5-419D-907F-C5B2EBDDAC40}" presName="ChildAccent" presStyleLbl="solidFgAcc1" presStyleIdx="4" presStyleCnt="6" custLinFactY="-200000" custLinFactNeighborX="-3121" custLinFactNeighborY="-260421"/>
      <dgm:spPr>
        <a:ln w="28575">
          <a:solidFill>
            <a:schemeClr val="bg1"/>
          </a:solidFill>
        </a:ln>
      </dgm:spPr>
    </dgm:pt>
    <dgm:pt modelId="{E21051B5-0DD5-41B3-B9F8-9273E8AA21F6}" type="pres">
      <dgm:prSet presAssocID="{A357890E-CFD5-419D-907F-C5B2EBDDAC40}" presName="Child" presStyleLbl="revTx" presStyleIdx="6" presStyleCnt="8">
        <dgm:presLayoutVars>
          <dgm:chMax val="0"/>
          <dgm:chPref val="0"/>
          <dgm:bulletEnabled val="1"/>
        </dgm:presLayoutVars>
      </dgm:prSet>
      <dgm:spPr/>
      <dgm:t>
        <a:bodyPr/>
        <a:lstStyle/>
        <a:p>
          <a:endParaRPr lang="en-AU"/>
        </a:p>
      </dgm:t>
    </dgm:pt>
    <dgm:pt modelId="{457B32D4-7667-417C-AEBF-0DC01EF5B7D9}" type="pres">
      <dgm:prSet presAssocID="{FA7498C9-6A49-4DAE-9508-87CBEE1EF8CA}" presName="childComposite" presStyleCnt="0">
        <dgm:presLayoutVars>
          <dgm:chMax val="0"/>
          <dgm:chPref val="0"/>
        </dgm:presLayoutVars>
      </dgm:prSet>
      <dgm:spPr/>
    </dgm:pt>
    <dgm:pt modelId="{03BAA50A-6253-45BF-8188-67E188568826}" type="pres">
      <dgm:prSet presAssocID="{FA7498C9-6A49-4DAE-9508-87CBEE1EF8CA}" presName="ChildAccent" presStyleLbl="solidFgAcc1" presStyleIdx="5" presStyleCnt="6" custLinFactY="-300000" custLinFactNeighborX="-12267" custLinFactNeighborY="-393521"/>
      <dgm:spPr>
        <a:ln w="28575">
          <a:solidFill>
            <a:schemeClr val="bg1"/>
          </a:solidFill>
        </a:ln>
      </dgm:spPr>
    </dgm:pt>
    <dgm:pt modelId="{04CA7080-C6CC-497D-B4AA-A4591C40A4A0}" type="pres">
      <dgm:prSet presAssocID="{FA7498C9-6A49-4DAE-9508-87CBEE1EF8CA}" presName="Child" presStyleLbl="revTx" presStyleIdx="7" presStyleCnt="8">
        <dgm:presLayoutVars>
          <dgm:chMax val="0"/>
          <dgm:chPref val="0"/>
          <dgm:bulletEnabled val="1"/>
        </dgm:presLayoutVars>
      </dgm:prSet>
      <dgm:spPr/>
      <dgm:t>
        <a:bodyPr/>
        <a:lstStyle/>
        <a:p>
          <a:endParaRPr lang="en-AU"/>
        </a:p>
      </dgm:t>
    </dgm:pt>
  </dgm:ptLst>
  <dgm:cxnLst>
    <dgm:cxn modelId="{97A0CD6A-36FA-4B70-841A-4F2D87C9A555}" type="presOf" srcId="{D4F62722-C401-4F3C-9588-40E0F50B0763}" destId="{90D16EC0-9D65-4C37-8D31-ED3BD81B0B1C}" srcOrd="0" destOrd="0" presId="urn:microsoft.com/office/officeart/2008/layout/SquareAccentList"/>
    <dgm:cxn modelId="{2E5AA24F-7844-47BE-8E99-BD34F962B373}" type="presOf" srcId="{1D93E219-9A46-4C3A-8BBB-F6D75A0BBE8D}" destId="{A2345938-2B75-424B-BF59-F99F7C24EBD2}" srcOrd="0" destOrd="0" presId="urn:microsoft.com/office/officeart/2008/layout/SquareAccentList"/>
    <dgm:cxn modelId="{32563BEA-BC45-4193-BC60-D5EE711603CA}" type="presOf" srcId="{46F3136A-143C-4EA8-9A11-57C255C28EB2}" destId="{CC9D6F59-C61B-494A-B14A-7255EE807563}" srcOrd="0" destOrd="0" presId="urn:microsoft.com/office/officeart/2008/layout/SquareAccentList"/>
    <dgm:cxn modelId="{5E838839-FCB3-4856-890B-AE8C853B49E8}" srcId="{E0E1CFD4-4744-4355-8903-881FBE107C82}" destId="{1D93E219-9A46-4C3A-8BBB-F6D75A0BBE8D}" srcOrd="2" destOrd="0" parTransId="{570AFF9B-953A-4F9B-B19A-DD33C5171A45}" sibTransId="{F0083575-E07A-4379-A076-DCFAAD06879B}"/>
    <dgm:cxn modelId="{EFD3A45C-3980-4054-8FD5-B1E693BC826B}" srcId="{E0E1CFD4-4744-4355-8903-881FBE107C82}" destId="{46F3136A-143C-4EA8-9A11-57C255C28EB2}" srcOrd="0" destOrd="0" parTransId="{BE464A45-946D-44B3-8106-A9F72E6BD616}" sibTransId="{20A68180-DDFF-4688-AE28-E7F565DEA45A}"/>
    <dgm:cxn modelId="{DAF1F546-9FA2-4BA3-AA23-814ADA41E194}" srcId="{C7C1FD1A-C3CE-40A7-BB43-D78D0029DB9F}" destId="{E0E1CFD4-4744-4355-8903-881FBE107C82}" srcOrd="0" destOrd="0" parTransId="{48B22CD8-745B-4E7D-8FC4-2B9250FE54BF}" sibTransId="{B203393F-B3A2-4C3D-A2C4-992C98755EEB}"/>
    <dgm:cxn modelId="{B2C90B9A-4336-48A2-9872-E89247E3CBFE}" srcId="{C7C1FD1A-C3CE-40A7-BB43-D78D0029DB9F}" destId="{DD2D4595-576E-4BD6-8AA7-B867D5E0AFC9}" srcOrd="1" destOrd="0" parTransId="{138C6AF9-6FE7-4F4B-8AF9-9F3E68AC071E}" sibTransId="{1AB8C553-69EE-4EB6-AFF5-8DF508CDBADB}"/>
    <dgm:cxn modelId="{66F64320-823C-4078-980A-924823B0BF31}" type="presOf" srcId="{82A81732-0DA1-4BD5-98A4-15291D86D044}" destId="{9A4A18DC-F94D-4CAF-A848-2D17A82ADD65}" srcOrd="0" destOrd="0" presId="urn:microsoft.com/office/officeart/2008/layout/SquareAccentList"/>
    <dgm:cxn modelId="{A48CF5EB-241C-4149-83ED-2E21754BC486}" srcId="{DD2D4595-576E-4BD6-8AA7-B867D5E0AFC9}" destId="{A357890E-CFD5-419D-907F-C5B2EBDDAC40}" srcOrd="1" destOrd="0" parTransId="{8F820376-98D0-4C6E-B5BD-F7099834DD74}" sibTransId="{D778688D-18E7-4623-BE44-973325BF21D5}"/>
    <dgm:cxn modelId="{0BF4B959-A959-4FB9-B947-7EC80EB697B0}" srcId="{DD2D4595-576E-4BD6-8AA7-B867D5E0AFC9}" destId="{FA7498C9-6A49-4DAE-9508-87CBEE1EF8CA}" srcOrd="2" destOrd="0" parTransId="{91D16CCD-5ABB-4F5B-A704-206E47FF3406}" sibTransId="{FC9FBE76-A091-4030-ABDD-10A3A9A56122}"/>
    <dgm:cxn modelId="{9AB3D58C-01D1-4550-AB0D-3FAE14BBA7DC}" type="presOf" srcId="{FA7498C9-6A49-4DAE-9508-87CBEE1EF8CA}" destId="{04CA7080-C6CC-497D-B4AA-A4591C40A4A0}" srcOrd="0" destOrd="0" presId="urn:microsoft.com/office/officeart/2008/layout/SquareAccentList"/>
    <dgm:cxn modelId="{1B0A3015-A521-42ED-BD19-3FCEB191D4DA}" type="presOf" srcId="{A357890E-CFD5-419D-907F-C5B2EBDDAC40}" destId="{E21051B5-0DD5-41B3-B9F8-9273E8AA21F6}" srcOrd="0" destOrd="0" presId="urn:microsoft.com/office/officeart/2008/layout/SquareAccentList"/>
    <dgm:cxn modelId="{63BC2BED-765E-4A9D-9AA3-81C18081B1BD}" type="presOf" srcId="{C7C1FD1A-C3CE-40A7-BB43-D78D0029DB9F}" destId="{71BA5E45-D40D-46C3-AA27-F133998F3488}" srcOrd="0" destOrd="0" presId="urn:microsoft.com/office/officeart/2008/layout/SquareAccentList"/>
    <dgm:cxn modelId="{C494E514-2941-4589-B93A-992942519939}" type="presOf" srcId="{DD2D4595-576E-4BD6-8AA7-B867D5E0AFC9}" destId="{2A3B0F17-F3A7-46FF-89D7-E25638EF9A95}" srcOrd="0" destOrd="0" presId="urn:microsoft.com/office/officeart/2008/layout/SquareAccentList"/>
    <dgm:cxn modelId="{9FFC629E-F324-4CF0-97FF-D24BBCCB3343}" srcId="{E0E1CFD4-4744-4355-8903-881FBE107C82}" destId="{D4F62722-C401-4F3C-9588-40E0F50B0763}" srcOrd="1" destOrd="0" parTransId="{DB867EB2-7126-4DC5-85DA-47BCFA910660}" sibTransId="{01A3F97D-4E72-4232-8037-2CD345715E17}"/>
    <dgm:cxn modelId="{28838349-2617-4433-92DE-5B95151DF5AD}" srcId="{DD2D4595-576E-4BD6-8AA7-B867D5E0AFC9}" destId="{82A81732-0DA1-4BD5-98A4-15291D86D044}" srcOrd="0" destOrd="0" parTransId="{CCDB8E4E-7686-4920-8F8B-F84F6ACBE4C9}" sibTransId="{238590D3-08E1-4E42-8827-6A2A09207532}"/>
    <dgm:cxn modelId="{501FBADB-2E47-4561-99A2-53CC4898E143}" type="presOf" srcId="{E0E1CFD4-4744-4355-8903-881FBE107C82}" destId="{346A480E-F333-4501-83AC-82242EAF3F60}" srcOrd="0" destOrd="0" presId="urn:microsoft.com/office/officeart/2008/layout/SquareAccentList"/>
    <dgm:cxn modelId="{41CF21B7-CC08-411D-A059-CB03B3D5E808}" type="presParOf" srcId="{71BA5E45-D40D-46C3-AA27-F133998F3488}" destId="{FA4CD718-5220-4D7F-8623-8EAFD3AE7E86}" srcOrd="0" destOrd="0" presId="urn:microsoft.com/office/officeart/2008/layout/SquareAccentList"/>
    <dgm:cxn modelId="{2BFA7819-D324-47D5-99EE-FB28D184A514}" type="presParOf" srcId="{FA4CD718-5220-4D7F-8623-8EAFD3AE7E86}" destId="{26CDA8DE-B127-4AB6-ABDB-CFC14DD439F9}" srcOrd="0" destOrd="0" presId="urn:microsoft.com/office/officeart/2008/layout/SquareAccentList"/>
    <dgm:cxn modelId="{040E5704-B798-4AA5-9CA0-B24ACFFD5022}" type="presParOf" srcId="{26CDA8DE-B127-4AB6-ABDB-CFC14DD439F9}" destId="{7EA17B1A-B0F2-4D2E-9572-65323906F092}" srcOrd="0" destOrd="0" presId="urn:microsoft.com/office/officeart/2008/layout/SquareAccentList"/>
    <dgm:cxn modelId="{6762CF8A-1570-46B5-8DDC-C3CA3326EA7F}" type="presParOf" srcId="{26CDA8DE-B127-4AB6-ABDB-CFC14DD439F9}" destId="{00DAF28A-7871-46BA-81D6-72B802602F29}" srcOrd="1" destOrd="0" presId="urn:microsoft.com/office/officeart/2008/layout/SquareAccentList"/>
    <dgm:cxn modelId="{D773F5C2-6D5A-4BAE-9355-C0C7563845B0}" type="presParOf" srcId="{26CDA8DE-B127-4AB6-ABDB-CFC14DD439F9}" destId="{346A480E-F333-4501-83AC-82242EAF3F60}" srcOrd="2" destOrd="0" presId="urn:microsoft.com/office/officeart/2008/layout/SquareAccentList"/>
    <dgm:cxn modelId="{DB459987-AE49-4ECB-A70A-B91D74645667}" type="presParOf" srcId="{FA4CD718-5220-4D7F-8623-8EAFD3AE7E86}" destId="{B644939E-5BB6-4A8C-A0F2-D82C93DCE0EB}" srcOrd="1" destOrd="0" presId="urn:microsoft.com/office/officeart/2008/layout/SquareAccentList"/>
    <dgm:cxn modelId="{B63D3338-9402-4286-A5C9-3AE4F2CEA32E}" type="presParOf" srcId="{B644939E-5BB6-4A8C-A0F2-D82C93DCE0EB}" destId="{F37A112A-47E7-493E-946F-65B1CE32548A}" srcOrd="0" destOrd="0" presId="urn:microsoft.com/office/officeart/2008/layout/SquareAccentList"/>
    <dgm:cxn modelId="{53C05213-D67F-442D-BE79-C1E64910935B}" type="presParOf" srcId="{F37A112A-47E7-493E-946F-65B1CE32548A}" destId="{5ED5135A-6CE3-4D4F-8A68-1602FAACA357}" srcOrd="0" destOrd="0" presId="urn:microsoft.com/office/officeart/2008/layout/SquareAccentList"/>
    <dgm:cxn modelId="{75AA78EA-2A5C-44BD-AC43-36820568B415}" type="presParOf" srcId="{F37A112A-47E7-493E-946F-65B1CE32548A}" destId="{CC9D6F59-C61B-494A-B14A-7255EE807563}" srcOrd="1" destOrd="0" presId="urn:microsoft.com/office/officeart/2008/layout/SquareAccentList"/>
    <dgm:cxn modelId="{0A1D9C40-73C4-474B-B63F-425E4CB2A5C6}" type="presParOf" srcId="{B644939E-5BB6-4A8C-A0F2-D82C93DCE0EB}" destId="{2677C96C-D0D4-4C5A-BC44-2E8522A5361B}" srcOrd="1" destOrd="0" presId="urn:microsoft.com/office/officeart/2008/layout/SquareAccentList"/>
    <dgm:cxn modelId="{2C825AA2-CF80-4C66-A09A-968C3B69309B}" type="presParOf" srcId="{2677C96C-D0D4-4C5A-BC44-2E8522A5361B}" destId="{E6436E87-42DD-4089-9A01-8B277864F885}" srcOrd="0" destOrd="0" presId="urn:microsoft.com/office/officeart/2008/layout/SquareAccentList"/>
    <dgm:cxn modelId="{01D21B10-4B0F-41E0-9F39-C5D47B66705F}" type="presParOf" srcId="{2677C96C-D0D4-4C5A-BC44-2E8522A5361B}" destId="{90D16EC0-9D65-4C37-8D31-ED3BD81B0B1C}" srcOrd="1" destOrd="0" presId="urn:microsoft.com/office/officeart/2008/layout/SquareAccentList"/>
    <dgm:cxn modelId="{7B819B9C-F292-4963-9550-795E925C08CC}" type="presParOf" srcId="{B644939E-5BB6-4A8C-A0F2-D82C93DCE0EB}" destId="{85773153-9FB3-4E83-A00E-84C45AEA6A29}" srcOrd="2" destOrd="0" presId="urn:microsoft.com/office/officeart/2008/layout/SquareAccentList"/>
    <dgm:cxn modelId="{9ABA5FD1-0144-43AE-9C8B-F08DF11EA4D3}" type="presParOf" srcId="{85773153-9FB3-4E83-A00E-84C45AEA6A29}" destId="{6C246159-2906-4C5D-8F43-1828CA1CFB5D}" srcOrd="0" destOrd="0" presId="urn:microsoft.com/office/officeart/2008/layout/SquareAccentList"/>
    <dgm:cxn modelId="{A7D572FE-40F3-4D91-BE6E-A9E0C7AE19FE}" type="presParOf" srcId="{85773153-9FB3-4E83-A00E-84C45AEA6A29}" destId="{A2345938-2B75-424B-BF59-F99F7C24EBD2}" srcOrd="1" destOrd="0" presId="urn:microsoft.com/office/officeart/2008/layout/SquareAccentList"/>
    <dgm:cxn modelId="{3FF61C04-637E-43EC-8522-13D806FD2472}" type="presParOf" srcId="{71BA5E45-D40D-46C3-AA27-F133998F3488}" destId="{B53547E2-24FF-4437-8CBF-F4B18C9DF7AA}" srcOrd="1" destOrd="0" presId="urn:microsoft.com/office/officeart/2008/layout/SquareAccentList"/>
    <dgm:cxn modelId="{1CFCC6B9-07F1-4A99-B723-6D0C979DAAE9}" type="presParOf" srcId="{B53547E2-24FF-4437-8CBF-F4B18C9DF7AA}" destId="{8EA84BC8-3AC0-4422-B8A8-E9119977937F}" srcOrd="0" destOrd="0" presId="urn:microsoft.com/office/officeart/2008/layout/SquareAccentList"/>
    <dgm:cxn modelId="{665D7C4D-CE31-4A3B-8EFC-BECF6ADCF797}" type="presParOf" srcId="{8EA84BC8-3AC0-4422-B8A8-E9119977937F}" destId="{856B2409-F2B0-4279-B84F-17D05EC1641B}" srcOrd="0" destOrd="0" presId="urn:microsoft.com/office/officeart/2008/layout/SquareAccentList"/>
    <dgm:cxn modelId="{35BB8EC5-F656-4867-835E-467AB1A9D97B}" type="presParOf" srcId="{8EA84BC8-3AC0-4422-B8A8-E9119977937F}" destId="{B9DE65DB-BAAF-4889-A25A-3E808F3CFE54}" srcOrd="1" destOrd="0" presId="urn:microsoft.com/office/officeart/2008/layout/SquareAccentList"/>
    <dgm:cxn modelId="{C568ECD0-8A32-4A7C-889B-7137B4940F6A}" type="presParOf" srcId="{8EA84BC8-3AC0-4422-B8A8-E9119977937F}" destId="{2A3B0F17-F3A7-46FF-89D7-E25638EF9A95}" srcOrd="2" destOrd="0" presId="urn:microsoft.com/office/officeart/2008/layout/SquareAccentList"/>
    <dgm:cxn modelId="{F1C63D77-2116-4C83-BF15-A70A0ADC6A3E}" type="presParOf" srcId="{B53547E2-24FF-4437-8CBF-F4B18C9DF7AA}" destId="{376FBDB5-5E1E-41DA-B581-462091040D44}" srcOrd="1" destOrd="0" presId="urn:microsoft.com/office/officeart/2008/layout/SquareAccentList"/>
    <dgm:cxn modelId="{01018B78-6A25-4515-9A11-3BDAA6787395}" type="presParOf" srcId="{376FBDB5-5E1E-41DA-B581-462091040D44}" destId="{7D07A57F-2F1B-441B-95F5-50A0DD5B488F}" srcOrd="0" destOrd="0" presId="urn:microsoft.com/office/officeart/2008/layout/SquareAccentList"/>
    <dgm:cxn modelId="{E5CFC0C2-BD22-4AF5-8BC8-D12D77197F08}" type="presParOf" srcId="{7D07A57F-2F1B-441B-95F5-50A0DD5B488F}" destId="{E3B8B434-2A9C-47FE-BEA9-456A06690E50}" srcOrd="0" destOrd="0" presId="urn:microsoft.com/office/officeart/2008/layout/SquareAccentList"/>
    <dgm:cxn modelId="{00FC0C20-8D22-473C-8747-6583A5701EF6}" type="presParOf" srcId="{7D07A57F-2F1B-441B-95F5-50A0DD5B488F}" destId="{9A4A18DC-F94D-4CAF-A848-2D17A82ADD65}" srcOrd="1" destOrd="0" presId="urn:microsoft.com/office/officeart/2008/layout/SquareAccentList"/>
    <dgm:cxn modelId="{6D5700A6-6BDB-4149-97D4-CF351B33A12E}" type="presParOf" srcId="{376FBDB5-5E1E-41DA-B581-462091040D44}" destId="{46E32FB9-CAB7-46E0-BDC9-31137C1DE694}" srcOrd="1" destOrd="0" presId="urn:microsoft.com/office/officeart/2008/layout/SquareAccentList"/>
    <dgm:cxn modelId="{7DCFFCE7-5CD0-45A0-8971-85278232DEAE}" type="presParOf" srcId="{46E32FB9-CAB7-46E0-BDC9-31137C1DE694}" destId="{4EF4700C-F5D1-4B01-823B-5CD45F185603}" srcOrd="0" destOrd="0" presId="urn:microsoft.com/office/officeart/2008/layout/SquareAccentList"/>
    <dgm:cxn modelId="{0D4B4F40-B7BD-4626-AEDC-EDE6036F8238}" type="presParOf" srcId="{46E32FB9-CAB7-46E0-BDC9-31137C1DE694}" destId="{E21051B5-0DD5-41B3-B9F8-9273E8AA21F6}" srcOrd="1" destOrd="0" presId="urn:microsoft.com/office/officeart/2008/layout/SquareAccentList"/>
    <dgm:cxn modelId="{00923543-31FD-419D-B05E-B94F872C797D}" type="presParOf" srcId="{376FBDB5-5E1E-41DA-B581-462091040D44}" destId="{457B32D4-7667-417C-AEBF-0DC01EF5B7D9}" srcOrd="2" destOrd="0" presId="urn:microsoft.com/office/officeart/2008/layout/SquareAccentList"/>
    <dgm:cxn modelId="{303CECC0-258A-4DCD-8749-6E087503ED43}" type="presParOf" srcId="{457B32D4-7667-417C-AEBF-0DC01EF5B7D9}" destId="{03BAA50A-6253-45BF-8188-67E188568826}" srcOrd="0" destOrd="0" presId="urn:microsoft.com/office/officeart/2008/layout/SquareAccentList"/>
    <dgm:cxn modelId="{31393C0A-EFE7-4F6A-9811-FD6D1AE46EA4}" type="presParOf" srcId="{457B32D4-7667-417C-AEBF-0DC01EF5B7D9}" destId="{04CA7080-C6CC-497D-B4AA-A4591C40A4A0}"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1C5865B-669C-42C6-AC38-A06E882ED420}" type="doc">
      <dgm:prSet loTypeId="urn:microsoft.com/office/officeart/2005/8/layout/hList3" loCatId="list" qsTypeId="urn:microsoft.com/office/officeart/2005/8/quickstyle/simple3" qsCatId="simple" csTypeId="urn:microsoft.com/office/officeart/2005/8/colors/colorful4" csCatId="colorful" phldr="1"/>
      <dgm:spPr/>
      <dgm:t>
        <a:bodyPr/>
        <a:lstStyle/>
        <a:p>
          <a:endParaRPr lang="id-ID"/>
        </a:p>
      </dgm:t>
    </dgm:pt>
    <dgm:pt modelId="{567A3ABB-48F5-4343-B93B-5D97CC79BF04}">
      <dgm:prSet phldrT="[Text]"/>
      <dgm:spPr/>
      <dgm:t>
        <a:bodyPr/>
        <a:lstStyle/>
        <a:p>
          <a:r>
            <a:rPr lang="id-ID" dirty="0" smtClean="0"/>
            <a:t>BANTUAN KERJA SAMA ANTAR DAERAH</a:t>
          </a:r>
          <a:endParaRPr lang="id-ID" dirty="0"/>
        </a:p>
      </dgm:t>
    </dgm:pt>
    <dgm:pt modelId="{194F4F56-822A-4072-9980-409334508255}" type="parTrans" cxnId="{B071DF98-A7B3-432D-B972-A38217D3EB32}">
      <dgm:prSet/>
      <dgm:spPr/>
      <dgm:t>
        <a:bodyPr/>
        <a:lstStyle/>
        <a:p>
          <a:endParaRPr lang="id-ID"/>
        </a:p>
      </dgm:t>
    </dgm:pt>
    <dgm:pt modelId="{C9E31D80-3117-4FD6-890D-4704E5DF0613}" type="sibTrans" cxnId="{B071DF98-A7B3-432D-B972-A38217D3EB32}">
      <dgm:prSet/>
      <dgm:spPr/>
      <dgm:t>
        <a:bodyPr/>
        <a:lstStyle/>
        <a:p>
          <a:endParaRPr lang="id-ID"/>
        </a:p>
      </dgm:t>
    </dgm:pt>
    <dgm:pt modelId="{33245883-3B85-44A1-90F7-809D1607A6C5}">
      <dgm:prSet phldrT="[Text]"/>
      <dgm:spPr/>
      <dgm:t>
        <a:bodyPr/>
        <a:lstStyle/>
        <a:p>
          <a:r>
            <a:rPr lang="id-ID" dirty="0" smtClean="0"/>
            <a:t>Pemerintah Pusat dapat memberikan </a:t>
          </a:r>
          <a:r>
            <a:rPr lang="id-ID" dirty="0" smtClean="0">
              <a:solidFill>
                <a:srgbClr val="FF0000"/>
              </a:solidFill>
            </a:rPr>
            <a:t>bantuan dana </a:t>
          </a:r>
          <a:r>
            <a:rPr lang="id-ID" dirty="0" smtClean="0"/>
            <a:t>kepada daerah untuk melaksanakan </a:t>
          </a:r>
          <a:r>
            <a:rPr lang="id-ID" dirty="0" smtClean="0">
              <a:solidFill>
                <a:srgbClr val="FF0000"/>
              </a:solidFill>
            </a:rPr>
            <a:t>kerja sama wajib </a:t>
          </a:r>
          <a:r>
            <a:rPr lang="id-ID" dirty="0" smtClean="0"/>
            <a:t>melalui </a:t>
          </a:r>
          <a:r>
            <a:rPr lang="id-ID" dirty="0" smtClean="0">
              <a:solidFill>
                <a:srgbClr val="FF0000"/>
              </a:solidFill>
            </a:rPr>
            <a:t>APBN</a:t>
          </a:r>
          <a:r>
            <a:rPr lang="id-ID" dirty="0" smtClean="0"/>
            <a:t> sesuai dengan kemampuan keuangan negara sesuai dengan </a:t>
          </a:r>
          <a:r>
            <a:rPr lang="id-ID" dirty="0" smtClean="0">
              <a:solidFill>
                <a:srgbClr val="FF0000"/>
              </a:solidFill>
            </a:rPr>
            <a:t>PerUUan</a:t>
          </a:r>
          <a:endParaRPr lang="id-ID" dirty="0">
            <a:solidFill>
              <a:srgbClr val="FF0000"/>
            </a:solidFill>
          </a:endParaRPr>
        </a:p>
      </dgm:t>
    </dgm:pt>
    <dgm:pt modelId="{D1382332-EE91-40C5-B843-F01376A435CA}" type="parTrans" cxnId="{F19917DD-440E-4C81-A8ED-74A6688DF321}">
      <dgm:prSet/>
      <dgm:spPr/>
      <dgm:t>
        <a:bodyPr/>
        <a:lstStyle/>
        <a:p>
          <a:endParaRPr lang="id-ID"/>
        </a:p>
      </dgm:t>
    </dgm:pt>
    <dgm:pt modelId="{8114732D-0F85-41E7-8639-4D42860165A2}" type="sibTrans" cxnId="{F19917DD-440E-4C81-A8ED-74A6688DF321}">
      <dgm:prSet/>
      <dgm:spPr/>
      <dgm:t>
        <a:bodyPr/>
        <a:lstStyle/>
        <a:p>
          <a:endParaRPr lang="id-ID"/>
        </a:p>
      </dgm:t>
    </dgm:pt>
    <dgm:pt modelId="{2E913C54-FF5C-4E78-9FAD-996C6C63C5AA}">
      <dgm:prSet phldrT="[Text]"/>
      <dgm:spPr/>
      <dgm:t>
        <a:bodyPr/>
        <a:lstStyle/>
        <a:p>
          <a:r>
            <a:rPr lang="id-ID" dirty="0" smtClean="0"/>
            <a:t>Pemda dapat memberikan </a:t>
          </a:r>
          <a:r>
            <a:rPr lang="id-ID" dirty="0" smtClean="0">
              <a:solidFill>
                <a:srgbClr val="FF0000"/>
              </a:solidFill>
            </a:rPr>
            <a:t>bantuan keuangan </a:t>
          </a:r>
          <a:r>
            <a:rPr lang="id-ID" dirty="0" smtClean="0"/>
            <a:t>kepada daerah lainnya untuk </a:t>
          </a:r>
          <a:r>
            <a:rPr lang="fi-FI" dirty="0" smtClean="0"/>
            <a:t>melaksanakan </a:t>
          </a:r>
          <a:r>
            <a:rPr lang="fi-FI" dirty="0" smtClean="0">
              <a:solidFill>
                <a:srgbClr val="FF0000"/>
              </a:solidFill>
            </a:rPr>
            <a:t>kerja</a:t>
          </a:r>
          <a:r>
            <a:rPr lang="id-ID" dirty="0" smtClean="0">
              <a:solidFill>
                <a:srgbClr val="FF0000"/>
              </a:solidFill>
            </a:rPr>
            <a:t> </a:t>
          </a:r>
          <a:r>
            <a:rPr lang="fi-FI" dirty="0" smtClean="0">
              <a:solidFill>
                <a:srgbClr val="FF0000"/>
              </a:solidFill>
            </a:rPr>
            <a:t>sama wajib</a:t>
          </a:r>
          <a:r>
            <a:rPr lang="fi-FI" dirty="0" smtClean="0"/>
            <a:t> melalui </a:t>
          </a:r>
          <a:r>
            <a:rPr lang="fi-FI" dirty="0" smtClean="0">
              <a:solidFill>
                <a:srgbClr val="FF0000"/>
              </a:solidFill>
            </a:rPr>
            <a:t>A</a:t>
          </a:r>
          <a:r>
            <a:rPr lang="id-ID" dirty="0" smtClean="0">
              <a:solidFill>
                <a:srgbClr val="FF0000"/>
              </a:solidFill>
            </a:rPr>
            <a:t>PBD</a:t>
          </a:r>
          <a:r>
            <a:rPr lang="es-ES" dirty="0" smtClean="0">
              <a:solidFill>
                <a:srgbClr val="FF0000"/>
              </a:solidFill>
            </a:rPr>
            <a:t> </a:t>
          </a:r>
          <a:r>
            <a:rPr lang="es-ES" dirty="0" smtClean="0"/>
            <a:t>pada </a:t>
          </a:r>
          <a:r>
            <a:rPr lang="es-ES" dirty="0" err="1" smtClean="0"/>
            <a:t>perangkat</a:t>
          </a:r>
          <a:r>
            <a:rPr lang="id-ID" dirty="0" smtClean="0"/>
            <a:t> daerah sesuai dengan bidang yang dikerjasamakan, tata cara diatur didalam </a:t>
          </a:r>
          <a:r>
            <a:rPr lang="id-ID" dirty="0" smtClean="0">
              <a:solidFill>
                <a:srgbClr val="FF0000"/>
              </a:solidFill>
            </a:rPr>
            <a:t>Peraturan Menteri</a:t>
          </a:r>
          <a:endParaRPr lang="id-ID" dirty="0">
            <a:solidFill>
              <a:srgbClr val="FF0000"/>
            </a:solidFill>
          </a:endParaRPr>
        </a:p>
      </dgm:t>
    </dgm:pt>
    <dgm:pt modelId="{2507A39B-D061-4D19-B5B8-89536FE2D918}" type="parTrans" cxnId="{FF5DB3ED-2A88-4C4B-B6F4-88E340CCF574}">
      <dgm:prSet/>
      <dgm:spPr/>
      <dgm:t>
        <a:bodyPr/>
        <a:lstStyle/>
        <a:p>
          <a:endParaRPr lang="id-ID"/>
        </a:p>
      </dgm:t>
    </dgm:pt>
    <dgm:pt modelId="{EFDBA27C-D14A-47B4-BF53-758B2F23900E}" type="sibTrans" cxnId="{FF5DB3ED-2A88-4C4B-B6F4-88E340CCF574}">
      <dgm:prSet/>
      <dgm:spPr/>
      <dgm:t>
        <a:bodyPr/>
        <a:lstStyle/>
        <a:p>
          <a:endParaRPr lang="id-ID"/>
        </a:p>
      </dgm:t>
    </dgm:pt>
    <dgm:pt modelId="{972D037E-BEC6-4DC7-AB39-3B0992E94F6B}" type="pres">
      <dgm:prSet presAssocID="{91C5865B-669C-42C6-AC38-A06E882ED420}" presName="composite" presStyleCnt="0">
        <dgm:presLayoutVars>
          <dgm:chMax val="1"/>
          <dgm:dir/>
          <dgm:resizeHandles val="exact"/>
        </dgm:presLayoutVars>
      </dgm:prSet>
      <dgm:spPr/>
      <dgm:t>
        <a:bodyPr/>
        <a:lstStyle/>
        <a:p>
          <a:endParaRPr lang="en-AU"/>
        </a:p>
      </dgm:t>
    </dgm:pt>
    <dgm:pt modelId="{8AB710F4-7D86-4590-A1B7-1B78F84ED410}" type="pres">
      <dgm:prSet presAssocID="{567A3ABB-48F5-4343-B93B-5D97CC79BF04}" presName="roof" presStyleLbl="dkBgShp" presStyleIdx="0" presStyleCnt="2"/>
      <dgm:spPr/>
      <dgm:t>
        <a:bodyPr/>
        <a:lstStyle/>
        <a:p>
          <a:endParaRPr lang="id-ID"/>
        </a:p>
      </dgm:t>
    </dgm:pt>
    <dgm:pt modelId="{BAF1C170-4010-45C4-A116-6B145DDB81ED}" type="pres">
      <dgm:prSet presAssocID="{567A3ABB-48F5-4343-B93B-5D97CC79BF04}" presName="pillars" presStyleCnt="0"/>
      <dgm:spPr/>
    </dgm:pt>
    <dgm:pt modelId="{F81BCD38-4B0A-4478-97FA-5C33BF5D410E}" type="pres">
      <dgm:prSet presAssocID="{567A3ABB-48F5-4343-B93B-5D97CC79BF04}" presName="pillar1" presStyleLbl="node1" presStyleIdx="0" presStyleCnt="2">
        <dgm:presLayoutVars>
          <dgm:bulletEnabled val="1"/>
        </dgm:presLayoutVars>
      </dgm:prSet>
      <dgm:spPr/>
      <dgm:t>
        <a:bodyPr/>
        <a:lstStyle/>
        <a:p>
          <a:endParaRPr lang="id-ID"/>
        </a:p>
      </dgm:t>
    </dgm:pt>
    <dgm:pt modelId="{548E85A4-1053-44FE-9933-A546B71E73DA}" type="pres">
      <dgm:prSet presAssocID="{2E913C54-FF5C-4E78-9FAD-996C6C63C5AA}" presName="pillarX" presStyleLbl="node1" presStyleIdx="1" presStyleCnt="2">
        <dgm:presLayoutVars>
          <dgm:bulletEnabled val="1"/>
        </dgm:presLayoutVars>
      </dgm:prSet>
      <dgm:spPr/>
      <dgm:t>
        <a:bodyPr/>
        <a:lstStyle/>
        <a:p>
          <a:endParaRPr lang="id-ID"/>
        </a:p>
      </dgm:t>
    </dgm:pt>
    <dgm:pt modelId="{B22E021A-5674-42D6-9764-1138F2BA614C}" type="pres">
      <dgm:prSet presAssocID="{567A3ABB-48F5-4343-B93B-5D97CC79BF04}" presName="base" presStyleLbl="dkBgShp" presStyleIdx="1" presStyleCnt="2"/>
      <dgm:spPr/>
    </dgm:pt>
  </dgm:ptLst>
  <dgm:cxnLst>
    <dgm:cxn modelId="{D029DB3C-E3E1-4039-AFDA-DAF9BC3C2605}" type="presOf" srcId="{2E913C54-FF5C-4E78-9FAD-996C6C63C5AA}" destId="{548E85A4-1053-44FE-9933-A546B71E73DA}" srcOrd="0" destOrd="0" presId="urn:microsoft.com/office/officeart/2005/8/layout/hList3"/>
    <dgm:cxn modelId="{FF5DB3ED-2A88-4C4B-B6F4-88E340CCF574}" srcId="{567A3ABB-48F5-4343-B93B-5D97CC79BF04}" destId="{2E913C54-FF5C-4E78-9FAD-996C6C63C5AA}" srcOrd="1" destOrd="0" parTransId="{2507A39B-D061-4D19-B5B8-89536FE2D918}" sibTransId="{EFDBA27C-D14A-47B4-BF53-758B2F23900E}"/>
    <dgm:cxn modelId="{0629B040-4B32-420E-A17B-340381AEF6C9}" type="presOf" srcId="{91C5865B-669C-42C6-AC38-A06E882ED420}" destId="{972D037E-BEC6-4DC7-AB39-3B0992E94F6B}" srcOrd="0" destOrd="0" presId="urn:microsoft.com/office/officeart/2005/8/layout/hList3"/>
    <dgm:cxn modelId="{B071DF98-A7B3-432D-B972-A38217D3EB32}" srcId="{91C5865B-669C-42C6-AC38-A06E882ED420}" destId="{567A3ABB-48F5-4343-B93B-5D97CC79BF04}" srcOrd="0" destOrd="0" parTransId="{194F4F56-822A-4072-9980-409334508255}" sibTransId="{C9E31D80-3117-4FD6-890D-4704E5DF0613}"/>
    <dgm:cxn modelId="{B25B84ED-1750-45F4-9F40-7B0280A9FCA2}" type="presOf" srcId="{567A3ABB-48F5-4343-B93B-5D97CC79BF04}" destId="{8AB710F4-7D86-4590-A1B7-1B78F84ED410}" srcOrd="0" destOrd="0" presId="urn:microsoft.com/office/officeart/2005/8/layout/hList3"/>
    <dgm:cxn modelId="{F19917DD-440E-4C81-A8ED-74A6688DF321}" srcId="{567A3ABB-48F5-4343-B93B-5D97CC79BF04}" destId="{33245883-3B85-44A1-90F7-809D1607A6C5}" srcOrd="0" destOrd="0" parTransId="{D1382332-EE91-40C5-B843-F01376A435CA}" sibTransId="{8114732D-0F85-41E7-8639-4D42860165A2}"/>
    <dgm:cxn modelId="{59C247F8-619A-4FF9-A6EE-6DD251A0956E}" type="presOf" srcId="{33245883-3B85-44A1-90F7-809D1607A6C5}" destId="{F81BCD38-4B0A-4478-97FA-5C33BF5D410E}" srcOrd="0" destOrd="0" presId="urn:microsoft.com/office/officeart/2005/8/layout/hList3"/>
    <dgm:cxn modelId="{2F7057BD-D653-4B70-BE19-A22C43915A30}" type="presParOf" srcId="{972D037E-BEC6-4DC7-AB39-3B0992E94F6B}" destId="{8AB710F4-7D86-4590-A1B7-1B78F84ED410}" srcOrd="0" destOrd="0" presId="urn:microsoft.com/office/officeart/2005/8/layout/hList3"/>
    <dgm:cxn modelId="{E42353FD-366D-445B-B27A-CAB5F4C54EA7}" type="presParOf" srcId="{972D037E-BEC6-4DC7-AB39-3B0992E94F6B}" destId="{BAF1C170-4010-45C4-A116-6B145DDB81ED}" srcOrd="1" destOrd="0" presId="urn:microsoft.com/office/officeart/2005/8/layout/hList3"/>
    <dgm:cxn modelId="{29774FDD-E5EC-480E-823A-497087596E72}" type="presParOf" srcId="{BAF1C170-4010-45C4-A116-6B145DDB81ED}" destId="{F81BCD38-4B0A-4478-97FA-5C33BF5D410E}" srcOrd="0" destOrd="0" presId="urn:microsoft.com/office/officeart/2005/8/layout/hList3"/>
    <dgm:cxn modelId="{91E02A6C-5EE7-4F04-AC27-A42777E473AB}" type="presParOf" srcId="{BAF1C170-4010-45C4-A116-6B145DDB81ED}" destId="{548E85A4-1053-44FE-9933-A546B71E73DA}" srcOrd="1" destOrd="0" presId="urn:microsoft.com/office/officeart/2005/8/layout/hList3"/>
    <dgm:cxn modelId="{F9C4B59B-C16E-4DE2-92C1-E2D45F10F2DE}" type="presParOf" srcId="{972D037E-BEC6-4DC7-AB39-3B0992E94F6B}" destId="{B22E021A-5674-42D6-9764-1138F2BA614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02A78EC-E749-4B0C-84FB-5769FD535CCD}" type="doc">
      <dgm:prSet loTypeId="urn:microsoft.com/office/officeart/2005/8/layout/hList1" loCatId="list" qsTypeId="urn:microsoft.com/office/officeart/2005/8/quickstyle/3d1" qsCatId="3D" csTypeId="urn:microsoft.com/office/officeart/2005/8/colors/colorful2" csCatId="colorful" phldr="1"/>
      <dgm:spPr/>
      <dgm:t>
        <a:bodyPr/>
        <a:lstStyle/>
        <a:p>
          <a:endParaRPr lang="en-AU"/>
        </a:p>
      </dgm:t>
    </dgm:pt>
    <dgm:pt modelId="{DD1C7E40-B2CE-49B9-B084-D51C8C0E07FF}">
      <dgm:prSet phldrT="[Text]"/>
      <dgm:spPr/>
      <dgm:t>
        <a:bodyPr/>
        <a:lstStyle/>
        <a:p>
          <a:endParaRPr lang="en-AU" dirty="0"/>
        </a:p>
      </dgm:t>
    </dgm:pt>
    <dgm:pt modelId="{EAAE9FC7-2BCC-42DF-B222-3C178FC14D7D}" type="parTrans" cxnId="{33B218B7-1A5C-4B49-9F21-90B12BECB4AD}">
      <dgm:prSet/>
      <dgm:spPr/>
      <dgm:t>
        <a:bodyPr/>
        <a:lstStyle/>
        <a:p>
          <a:endParaRPr lang="en-AU"/>
        </a:p>
      </dgm:t>
    </dgm:pt>
    <dgm:pt modelId="{06E581D5-D522-4861-A4DD-CC1FB937877D}" type="sibTrans" cxnId="{33B218B7-1A5C-4B49-9F21-90B12BECB4AD}">
      <dgm:prSet/>
      <dgm:spPr/>
      <dgm:t>
        <a:bodyPr/>
        <a:lstStyle/>
        <a:p>
          <a:endParaRPr lang="en-AU"/>
        </a:p>
      </dgm:t>
    </dgm:pt>
    <dgm:pt modelId="{F79223C2-66E9-4433-A5E3-1FD5F4C984F7}">
      <dgm:prSet phldrT="[Text]"/>
      <dgm:spPr/>
      <dgm:t>
        <a:bodyPr/>
        <a:lstStyle/>
        <a:p>
          <a:endParaRPr lang="en-AU" dirty="0"/>
        </a:p>
      </dgm:t>
    </dgm:pt>
    <dgm:pt modelId="{97D5C216-971F-4E27-B720-0FC7EEB954A3}" type="parTrans" cxnId="{CD4DA61D-2EF6-4FCE-B2AF-B341F6EC2F34}">
      <dgm:prSet/>
      <dgm:spPr/>
      <dgm:t>
        <a:bodyPr/>
        <a:lstStyle/>
        <a:p>
          <a:endParaRPr lang="en-AU"/>
        </a:p>
      </dgm:t>
    </dgm:pt>
    <dgm:pt modelId="{95FE059E-AE27-4556-AEC4-2AB3F91993A8}" type="sibTrans" cxnId="{CD4DA61D-2EF6-4FCE-B2AF-B341F6EC2F34}">
      <dgm:prSet/>
      <dgm:spPr/>
      <dgm:t>
        <a:bodyPr/>
        <a:lstStyle/>
        <a:p>
          <a:endParaRPr lang="en-AU"/>
        </a:p>
      </dgm:t>
    </dgm:pt>
    <dgm:pt modelId="{8A82F7C8-8C24-4D23-9E68-3681210E2491}">
      <dgm:prSet phldrT="[Text]"/>
      <dgm:spPr/>
      <dgm:t>
        <a:bodyPr/>
        <a:lstStyle/>
        <a:p>
          <a:endParaRPr lang="en-AU" dirty="0"/>
        </a:p>
      </dgm:t>
    </dgm:pt>
    <dgm:pt modelId="{EA608AF5-0105-46EC-99ED-11433DC83BBC}" type="parTrans" cxnId="{D645FFA2-C3A0-46CD-88B0-376175C975B5}">
      <dgm:prSet/>
      <dgm:spPr/>
      <dgm:t>
        <a:bodyPr/>
        <a:lstStyle/>
        <a:p>
          <a:endParaRPr lang="en-AU"/>
        </a:p>
      </dgm:t>
    </dgm:pt>
    <dgm:pt modelId="{4589EC91-17D2-4C73-835E-E7D3C56AE804}" type="sibTrans" cxnId="{D645FFA2-C3A0-46CD-88B0-376175C975B5}">
      <dgm:prSet/>
      <dgm:spPr/>
      <dgm:t>
        <a:bodyPr/>
        <a:lstStyle/>
        <a:p>
          <a:endParaRPr lang="en-AU"/>
        </a:p>
      </dgm:t>
    </dgm:pt>
    <dgm:pt modelId="{B4845291-8626-470A-830F-E6B684F2F10B}">
      <dgm:prSet phldrT="[Text]"/>
      <dgm:spPr/>
      <dgm:t>
        <a:bodyPr/>
        <a:lstStyle/>
        <a:p>
          <a:endParaRPr lang="en-AU" dirty="0"/>
        </a:p>
      </dgm:t>
    </dgm:pt>
    <dgm:pt modelId="{4A5E72A9-6945-4703-B3FF-ADB4640087A3}" type="parTrans" cxnId="{A7CD7CF1-A2D6-49C2-9603-593EC94083A5}">
      <dgm:prSet/>
      <dgm:spPr/>
      <dgm:t>
        <a:bodyPr/>
        <a:lstStyle/>
        <a:p>
          <a:endParaRPr lang="en-AU"/>
        </a:p>
      </dgm:t>
    </dgm:pt>
    <dgm:pt modelId="{1AAB5C93-3EFB-4B41-8AF1-460E7989E120}" type="sibTrans" cxnId="{A7CD7CF1-A2D6-49C2-9603-593EC94083A5}">
      <dgm:prSet/>
      <dgm:spPr/>
      <dgm:t>
        <a:bodyPr/>
        <a:lstStyle/>
        <a:p>
          <a:endParaRPr lang="en-AU"/>
        </a:p>
      </dgm:t>
    </dgm:pt>
    <dgm:pt modelId="{6E4D7A6C-F87C-405B-982C-14ACC66CA65B}">
      <dgm:prSet phldrT="[Text]"/>
      <dgm:spPr/>
      <dgm:t>
        <a:bodyPr/>
        <a:lstStyle/>
        <a:p>
          <a:endParaRPr lang="en-AU" dirty="0"/>
        </a:p>
      </dgm:t>
    </dgm:pt>
    <dgm:pt modelId="{E675AB88-1A77-4EFA-A3B4-2AF5F5068F04}" type="parTrans" cxnId="{F23196FB-E278-4F58-9AEC-0CFAE897E877}">
      <dgm:prSet/>
      <dgm:spPr/>
      <dgm:t>
        <a:bodyPr/>
        <a:lstStyle/>
        <a:p>
          <a:endParaRPr lang="en-AU"/>
        </a:p>
      </dgm:t>
    </dgm:pt>
    <dgm:pt modelId="{E0BE8BDB-9820-4A57-AAFD-9BA5FA36BF85}" type="sibTrans" cxnId="{F23196FB-E278-4F58-9AEC-0CFAE897E877}">
      <dgm:prSet/>
      <dgm:spPr/>
      <dgm:t>
        <a:bodyPr/>
        <a:lstStyle/>
        <a:p>
          <a:endParaRPr lang="en-AU"/>
        </a:p>
      </dgm:t>
    </dgm:pt>
    <dgm:pt modelId="{BEE78079-FB38-4592-8CB4-DCFB79B0FBE1}" type="pres">
      <dgm:prSet presAssocID="{C02A78EC-E749-4B0C-84FB-5769FD535CCD}" presName="Name0" presStyleCnt="0">
        <dgm:presLayoutVars>
          <dgm:dir/>
          <dgm:animLvl val="lvl"/>
          <dgm:resizeHandles val="exact"/>
        </dgm:presLayoutVars>
      </dgm:prSet>
      <dgm:spPr/>
      <dgm:t>
        <a:bodyPr/>
        <a:lstStyle/>
        <a:p>
          <a:endParaRPr lang="id-ID"/>
        </a:p>
      </dgm:t>
    </dgm:pt>
    <dgm:pt modelId="{63042D34-5BB5-4730-B093-BC3C8AB7F788}" type="pres">
      <dgm:prSet presAssocID="{DD1C7E40-B2CE-49B9-B084-D51C8C0E07FF}" presName="composite" presStyleCnt="0"/>
      <dgm:spPr/>
    </dgm:pt>
    <dgm:pt modelId="{B96FDEDC-50A0-4220-9E2D-7BEC8495E5F8}" type="pres">
      <dgm:prSet presAssocID="{DD1C7E40-B2CE-49B9-B084-D51C8C0E07FF}" presName="parTx" presStyleLbl="alignNode1" presStyleIdx="0" presStyleCnt="2" custLinFactNeighborY="-12853">
        <dgm:presLayoutVars>
          <dgm:chMax val="0"/>
          <dgm:chPref val="0"/>
          <dgm:bulletEnabled val="1"/>
        </dgm:presLayoutVars>
      </dgm:prSet>
      <dgm:spPr/>
      <dgm:t>
        <a:bodyPr/>
        <a:lstStyle/>
        <a:p>
          <a:endParaRPr lang="en-AU"/>
        </a:p>
      </dgm:t>
    </dgm:pt>
    <dgm:pt modelId="{ABD0998E-7B0D-43A7-95A6-4DF79585832B}" type="pres">
      <dgm:prSet presAssocID="{DD1C7E40-B2CE-49B9-B084-D51C8C0E07FF}" presName="desTx" presStyleLbl="alignAccFollowNode1" presStyleIdx="0" presStyleCnt="2" custScaleY="147230" custLinFactNeighborY="17083">
        <dgm:presLayoutVars>
          <dgm:bulletEnabled val="1"/>
        </dgm:presLayoutVars>
      </dgm:prSet>
      <dgm:spPr/>
      <dgm:t>
        <a:bodyPr/>
        <a:lstStyle/>
        <a:p>
          <a:endParaRPr lang="en-AU"/>
        </a:p>
      </dgm:t>
    </dgm:pt>
    <dgm:pt modelId="{5E50C621-F1B2-4785-ADB6-52F158A2DC98}" type="pres">
      <dgm:prSet presAssocID="{06E581D5-D522-4861-A4DD-CC1FB937877D}" presName="space" presStyleCnt="0"/>
      <dgm:spPr/>
    </dgm:pt>
    <dgm:pt modelId="{C19C1014-F3ED-42BC-B195-30200E2B98CB}" type="pres">
      <dgm:prSet presAssocID="{B4845291-8626-470A-830F-E6B684F2F10B}" presName="composite" presStyleCnt="0"/>
      <dgm:spPr/>
    </dgm:pt>
    <dgm:pt modelId="{0AE08C1C-B90E-4113-848A-D197D534A3FE}" type="pres">
      <dgm:prSet presAssocID="{B4845291-8626-470A-830F-E6B684F2F10B}" presName="parTx" presStyleLbl="alignNode1" presStyleIdx="1" presStyleCnt="2" custLinFactNeighborY="-12853">
        <dgm:presLayoutVars>
          <dgm:chMax val="0"/>
          <dgm:chPref val="0"/>
          <dgm:bulletEnabled val="1"/>
        </dgm:presLayoutVars>
      </dgm:prSet>
      <dgm:spPr/>
      <dgm:t>
        <a:bodyPr/>
        <a:lstStyle/>
        <a:p>
          <a:endParaRPr lang="en-AU"/>
        </a:p>
      </dgm:t>
    </dgm:pt>
    <dgm:pt modelId="{04835E83-2328-428C-B4FF-AD18B6CD6A28}" type="pres">
      <dgm:prSet presAssocID="{B4845291-8626-470A-830F-E6B684F2F10B}" presName="desTx" presStyleLbl="alignAccFollowNode1" presStyleIdx="1" presStyleCnt="2" custScaleY="147230" custLinFactNeighborY="17083">
        <dgm:presLayoutVars>
          <dgm:bulletEnabled val="1"/>
        </dgm:presLayoutVars>
      </dgm:prSet>
      <dgm:spPr/>
      <dgm:t>
        <a:bodyPr/>
        <a:lstStyle/>
        <a:p>
          <a:endParaRPr lang="en-AU"/>
        </a:p>
      </dgm:t>
    </dgm:pt>
  </dgm:ptLst>
  <dgm:cxnLst>
    <dgm:cxn modelId="{29FD3B8C-D49C-4952-A0E9-A886CF2F29ED}" type="presOf" srcId="{F79223C2-66E9-4433-A5E3-1FD5F4C984F7}" destId="{ABD0998E-7B0D-43A7-95A6-4DF79585832B}" srcOrd="0" destOrd="0" presId="urn:microsoft.com/office/officeart/2005/8/layout/hList1"/>
    <dgm:cxn modelId="{CD4DA61D-2EF6-4FCE-B2AF-B341F6EC2F34}" srcId="{DD1C7E40-B2CE-49B9-B084-D51C8C0E07FF}" destId="{F79223C2-66E9-4433-A5E3-1FD5F4C984F7}" srcOrd="0" destOrd="0" parTransId="{97D5C216-971F-4E27-B720-0FC7EEB954A3}" sibTransId="{95FE059E-AE27-4556-AEC4-2AB3F91993A8}"/>
    <dgm:cxn modelId="{7245F18B-1AAF-4A73-BBCC-02E51E01D8F2}" type="presOf" srcId="{8A82F7C8-8C24-4D23-9E68-3681210E2491}" destId="{ABD0998E-7B0D-43A7-95A6-4DF79585832B}" srcOrd="0" destOrd="1" presId="urn:microsoft.com/office/officeart/2005/8/layout/hList1"/>
    <dgm:cxn modelId="{3E0C5BE7-DFCF-427B-A33E-F72D2073AB79}" type="presOf" srcId="{B4845291-8626-470A-830F-E6B684F2F10B}" destId="{0AE08C1C-B90E-4113-848A-D197D534A3FE}" srcOrd="0" destOrd="0" presId="urn:microsoft.com/office/officeart/2005/8/layout/hList1"/>
    <dgm:cxn modelId="{E07F17FA-C150-4B2F-B3A7-8CE2B9099B4E}" type="presOf" srcId="{C02A78EC-E749-4B0C-84FB-5769FD535CCD}" destId="{BEE78079-FB38-4592-8CB4-DCFB79B0FBE1}" srcOrd="0" destOrd="0" presId="urn:microsoft.com/office/officeart/2005/8/layout/hList1"/>
    <dgm:cxn modelId="{D645FFA2-C3A0-46CD-88B0-376175C975B5}" srcId="{DD1C7E40-B2CE-49B9-B084-D51C8C0E07FF}" destId="{8A82F7C8-8C24-4D23-9E68-3681210E2491}" srcOrd="1" destOrd="0" parTransId="{EA608AF5-0105-46EC-99ED-11433DC83BBC}" sibTransId="{4589EC91-17D2-4C73-835E-E7D3C56AE804}"/>
    <dgm:cxn modelId="{23805693-CE8F-4947-8DB9-D3D9FB80ACE6}" type="presOf" srcId="{DD1C7E40-B2CE-49B9-B084-D51C8C0E07FF}" destId="{B96FDEDC-50A0-4220-9E2D-7BEC8495E5F8}" srcOrd="0" destOrd="0" presId="urn:microsoft.com/office/officeart/2005/8/layout/hList1"/>
    <dgm:cxn modelId="{33B218B7-1A5C-4B49-9F21-90B12BECB4AD}" srcId="{C02A78EC-E749-4B0C-84FB-5769FD535CCD}" destId="{DD1C7E40-B2CE-49B9-B084-D51C8C0E07FF}" srcOrd="0" destOrd="0" parTransId="{EAAE9FC7-2BCC-42DF-B222-3C178FC14D7D}" sibTransId="{06E581D5-D522-4861-A4DD-CC1FB937877D}"/>
    <dgm:cxn modelId="{A7CD7CF1-A2D6-49C2-9603-593EC94083A5}" srcId="{C02A78EC-E749-4B0C-84FB-5769FD535CCD}" destId="{B4845291-8626-470A-830F-E6B684F2F10B}" srcOrd="1" destOrd="0" parTransId="{4A5E72A9-6945-4703-B3FF-ADB4640087A3}" sibTransId="{1AAB5C93-3EFB-4B41-8AF1-460E7989E120}"/>
    <dgm:cxn modelId="{9B3E32B1-2E62-41C4-A544-3B49B85DA8D1}" type="presOf" srcId="{6E4D7A6C-F87C-405B-982C-14ACC66CA65B}" destId="{04835E83-2328-428C-B4FF-AD18B6CD6A28}" srcOrd="0" destOrd="0" presId="urn:microsoft.com/office/officeart/2005/8/layout/hList1"/>
    <dgm:cxn modelId="{F23196FB-E278-4F58-9AEC-0CFAE897E877}" srcId="{B4845291-8626-470A-830F-E6B684F2F10B}" destId="{6E4D7A6C-F87C-405B-982C-14ACC66CA65B}" srcOrd="0" destOrd="0" parTransId="{E675AB88-1A77-4EFA-A3B4-2AF5F5068F04}" sibTransId="{E0BE8BDB-9820-4A57-AAFD-9BA5FA36BF85}"/>
    <dgm:cxn modelId="{2D982984-BBB9-4EBE-802F-ECE14AA903D3}" type="presParOf" srcId="{BEE78079-FB38-4592-8CB4-DCFB79B0FBE1}" destId="{63042D34-5BB5-4730-B093-BC3C8AB7F788}" srcOrd="0" destOrd="0" presId="urn:microsoft.com/office/officeart/2005/8/layout/hList1"/>
    <dgm:cxn modelId="{01687759-4B15-454C-A114-2BDF1809EBD4}" type="presParOf" srcId="{63042D34-5BB5-4730-B093-BC3C8AB7F788}" destId="{B96FDEDC-50A0-4220-9E2D-7BEC8495E5F8}" srcOrd="0" destOrd="0" presId="urn:microsoft.com/office/officeart/2005/8/layout/hList1"/>
    <dgm:cxn modelId="{B1560D09-EB67-490E-BFAD-01B6F9AE9D37}" type="presParOf" srcId="{63042D34-5BB5-4730-B093-BC3C8AB7F788}" destId="{ABD0998E-7B0D-43A7-95A6-4DF79585832B}" srcOrd="1" destOrd="0" presId="urn:microsoft.com/office/officeart/2005/8/layout/hList1"/>
    <dgm:cxn modelId="{4A1F0188-3A11-4696-84CA-B9908D51ABDA}" type="presParOf" srcId="{BEE78079-FB38-4592-8CB4-DCFB79B0FBE1}" destId="{5E50C621-F1B2-4785-ADB6-52F158A2DC98}" srcOrd="1" destOrd="0" presId="urn:microsoft.com/office/officeart/2005/8/layout/hList1"/>
    <dgm:cxn modelId="{E5EF7EEF-2B43-4209-BCB0-A30EA4EA8BE6}" type="presParOf" srcId="{BEE78079-FB38-4592-8CB4-DCFB79B0FBE1}" destId="{C19C1014-F3ED-42BC-B195-30200E2B98CB}" srcOrd="2" destOrd="0" presId="urn:microsoft.com/office/officeart/2005/8/layout/hList1"/>
    <dgm:cxn modelId="{CA54E21F-FED5-4B4B-AB56-4E090F3E78AA}" type="presParOf" srcId="{C19C1014-F3ED-42BC-B195-30200E2B98CB}" destId="{0AE08C1C-B90E-4113-848A-D197D534A3FE}" srcOrd="0" destOrd="0" presId="urn:microsoft.com/office/officeart/2005/8/layout/hList1"/>
    <dgm:cxn modelId="{21805417-1265-4C09-9204-E8A7B75A5913}" type="presParOf" srcId="{C19C1014-F3ED-42BC-B195-30200E2B98CB}" destId="{04835E83-2328-428C-B4FF-AD18B6CD6A2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648A2D9-563D-4011-A177-3BF022405B46}" type="doc">
      <dgm:prSet loTypeId="urn:microsoft.com/office/officeart/2005/8/layout/hProcess11" loCatId="process" qsTypeId="urn:microsoft.com/office/officeart/2005/8/quickstyle/3d1" qsCatId="3D" csTypeId="urn:microsoft.com/office/officeart/2005/8/colors/colorful4" csCatId="colorful" phldr="1"/>
      <dgm:spPr/>
    </dgm:pt>
    <dgm:pt modelId="{1C6EDD6A-636C-4762-A66D-EB7B5ABD8EFF}">
      <dgm:prSet phldrT="[Text]"/>
      <dgm:spPr/>
      <dgm:t>
        <a:bodyPr/>
        <a:lstStyle/>
        <a:p>
          <a:endParaRPr lang="en-AU" dirty="0"/>
        </a:p>
      </dgm:t>
    </dgm:pt>
    <dgm:pt modelId="{020917B6-94C9-47AB-85EB-27CFE4D155DA}" type="parTrans" cxnId="{6D1B6A6C-D36D-4967-B444-BAF890DF730F}">
      <dgm:prSet/>
      <dgm:spPr/>
      <dgm:t>
        <a:bodyPr/>
        <a:lstStyle/>
        <a:p>
          <a:endParaRPr lang="en-AU"/>
        </a:p>
      </dgm:t>
    </dgm:pt>
    <dgm:pt modelId="{D3C497EE-6186-47B2-BB56-4DA9975D7653}" type="sibTrans" cxnId="{6D1B6A6C-D36D-4967-B444-BAF890DF730F}">
      <dgm:prSet/>
      <dgm:spPr/>
      <dgm:t>
        <a:bodyPr/>
        <a:lstStyle/>
        <a:p>
          <a:endParaRPr lang="en-AU"/>
        </a:p>
      </dgm:t>
    </dgm:pt>
    <dgm:pt modelId="{166B18E3-43E5-4B0C-BF49-AAF63135219E}">
      <dgm:prSet phldrT="[Text]"/>
      <dgm:spPr/>
      <dgm:t>
        <a:bodyPr/>
        <a:lstStyle/>
        <a:p>
          <a:endParaRPr lang="en-AU" dirty="0"/>
        </a:p>
      </dgm:t>
    </dgm:pt>
    <dgm:pt modelId="{5C2F8AC7-1E41-4840-96CB-2BF3CFDA18A3}" type="parTrans" cxnId="{12397DCD-BF28-48DA-AD6D-92CAFA18583D}">
      <dgm:prSet/>
      <dgm:spPr/>
      <dgm:t>
        <a:bodyPr/>
        <a:lstStyle/>
        <a:p>
          <a:endParaRPr lang="en-AU"/>
        </a:p>
      </dgm:t>
    </dgm:pt>
    <dgm:pt modelId="{51E22244-8EEC-4283-823E-E9C67D00C22D}" type="sibTrans" cxnId="{12397DCD-BF28-48DA-AD6D-92CAFA18583D}">
      <dgm:prSet/>
      <dgm:spPr/>
      <dgm:t>
        <a:bodyPr/>
        <a:lstStyle/>
        <a:p>
          <a:endParaRPr lang="en-AU"/>
        </a:p>
      </dgm:t>
    </dgm:pt>
    <dgm:pt modelId="{48FC88C3-0E21-42C5-969B-8A395FA3B4CF}">
      <dgm:prSet phldrT="[Text]"/>
      <dgm:spPr/>
      <dgm:t>
        <a:bodyPr/>
        <a:lstStyle/>
        <a:p>
          <a:endParaRPr lang="en-AU" dirty="0"/>
        </a:p>
      </dgm:t>
    </dgm:pt>
    <dgm:pt modelId="{869BD562-E554-4E0D-9D98-B392D33978F8}" type="parTrans" cxnId="{77DCC501-0CDC-4024-BEC4-88F05E88D532}">
      <dgm:prSet/>
      <dgm:spPr/>
      <dgm:t>
        <a:bodyPr/>
        <a:lstStyle/>
        <a:p>
          <a:endParaRPr lang="en-AU"/>
        </a:p>
      </dgm:t>
    </dgm:pt>
    <dgm:pt modelId="{4ED60D14-7F5C-4273-B360-7AA46AFCEF6D}" type="sibTrans" cxnId="{77DCC501-0CDC-4024-BEC4-88F05E88D532}">
      <dgm:prSet/>
      <dgm:spPr/>
      <dgm:t>
        <a:bodyPr/>
        <a:lstStyle/>
        <a:p>
          <a:endParaRPr lang="en-AU"/>
        </a:p>
      </dgm:t>
    </dgm:pt>
    <dgm:pt modelId="{52A11E06-91C7-4C64-9D8D-95741C683817}" type="pres">
      <dgm:prSet presAssocID="{7648A2D9-563D-4011-A177-3BF022405B46}" presName="Name0" presStyleCnt="0">
        <dgm:presLayoutVars>
          <dgm:dir/>
          <dgm:resizeHandles val="exact"/>
        </dgm:presLayoutVars>
      </dgm:prSet>
      <dgm:spPr/>
    </dgm:pt>
    <dgm:pt modelId="{75DE6A52-6F44-4A7A-A9FE-8C74A84C28E3}" type="pres">
      <dgm:prSet presAssocID="{7648A2D9-563D-4011-A177-3BF022405B46}" presName="arrow" presStyleLbl="bgShp" presStyleIdx="0" presStyleCnt="1"/>
      <dgm:spPr/>
    </dgm:pt>
    <dgm:pt modelId="{F150C471-CE0A-4E71-BD33-C108FEADF8A8}" type="pres">
      <dgm:prSet presAssocID="{7648A2D9-563D-4011-A177-3BF022405B46}" presName="points" presStyleCnt="0"/>
      <dgm:spPr/>
    </dgm:pt>
    <dgm:pt modelId="{9EA4D4F5-58B1-434B-8B6E-A4F30976131E}" type="pres">
      <dgm:prSet presAssocID="{1C6EDD6A-636C-4762-A66D-EB7B5ABD8EFF}" presName="compositeA" presStyleCnt="0"/>
      <dgm:spPr/>
    </dgm:pt>
    <dgm:pt modelId="{5F184803-B8B2-408D-9419-F9D01D3E1163}" type="pres">
      <dgm:prSet presAssocID="{1C6EDD6A-636C-4762-A66D-EB7B5ABD8EFF}" presName="textA" presStyleLbl="revTx" presStyleIdx="0" presStyleCnt="3">
        <dgm:presLayoutVars>
          <dgm:bulletEnabled val="1"/>
        </dgm:presLayoutVars>
      </dgm:prSet>
      <dgm:spPr/>
      <dgm:t>
        <a:bodyPr/>
        <a:lstStyle/>
        <a:p>
          <a:endParaRPr lang="en-AU"/>
        </a:p>
      </dgm:t>
    </dgm:pt>
    <dgm:pt modelId="{BB830574-2AC3-4DFD-AD13-34CDEDF9F24C}" type="pres">
      <dgm:prSet presAssocID="{1C6EDD6A-636C-4762-A66D-EB7B5ABD8EFF}" presName="circleA" presStyleLbl="node1" presStyleIdx="0" presStyleCnt="3"/>
      <dgm:spPr/>
    </dgm:pt>
    <dgm:pt modelId="{786CD8B2-30D8-492C-9213-28D21D1593FF}" type="pres">
      <dgm:prSet presAssocID="{1C6EDD6A-636C-4762-A66D-EB7B5ABD8EFF}" presName="spaceA" presStyleCnt="0"/>
      <dgm:spPr/>
    </dgm:pt>
    <dgm:pt modelId="{2D7DD7DE-9894-4FC9-AA40-85A966651B0B}" type="pres">
      <dgm:prSet presAssocID="{D3C497EE-6186-47B2-BB56-4DA9975D7653}" presName="space" presStyleCnt="0"/>
      <dgm:spPr/>
    </dgm:pt>
    <dgm:pt modelId="{A68AD720-2D94-43F9-A388-42C1D0AC36A6}" type="pres">
      <dgm:prSet presAssocID="{166B18E3-43E5-4B0C-BF49-AAF63135219E}" presName="compositeB" presStyleCnt="0"/>
      <dgm:spPr/>
    </dgm:pt>
    <dgm:pt modelId="{F8CAC34F-552F-4B3A-B744-7B5A4133AF8D}" type="pres">
      <dgm:prSet presAssocID="{166B18E3-43E5-4B0C-BF49-AAF63135219E}" presName="textB" presStyleLbl="revTx" presStyleIdx="1" presStyleCnt="3">
        <dgm:presLayoutVars>
          <dgm:bulletEnabled val="1"/>
        </dgm:presLayoutVars>
      </dgm:prSet>
      <dgm:spPr/>
      <dgm:t>
        <a:bodyPr/>
        <a:lstStyle/>
        <a:p>
          <a:endParaRPr lang="en-AU"/>
        </a:p>
      </dgm:t>
    </dgm:pt>
    <dgm:pt modelId="{BE31A2A2-EA40-4573-B3BF-1E383266E107}" type="pres">
      <dgm:prSet presAssocID="{166B18E3-43E5-4B0C-BF49-AAF63135219E}" presName="circleB" presStyleLbl="node1" presStyleIdx="1" presStyleCnt="3"/>
      <dgm:spPr/>
    </dgm:pt>
    <dgm:pt modelId="{34037E86-E6B0-4974-AF11-00DAA87F932A}" type="pres">
      <dgm:prSet presAssocID="{166B18E3-43E5-4B0C-BF49-AAF63135219E}" presName="spaceB" presStyleCnt="0"/>
      <dgm:spPr/>
    </dgm:pt>
    <dgm:pt modelId="{F92EB94D-3FC6-40A3-B78C-BD04DFF620AE}" type="pres">
      <dgm:prSet presAssocID="{51E22244-8EEC-4283-823E-E9C67D00C22D}" presName="space" presStyleCnt="0"/>
      <dgm:spPr/>
    </dgm:pt>
    <dgm:pt modelId="{02EB1A6D-23AE-49A2-B8B5-E67C0D45C632}" type="pres">
      <dgm:prSet presAssocID="{48FC88C3-0E21-42C5-969B-8A395FA3B4CF}" presName="compositeA" presStyleCnt="0"/>
      <dgm:spPr/>
    </dgm:pt>
    <dgm:pt modelId="{C424CC48-6521-4DF6-8533-D2BEA5855557}" type="pres">
      <dgm:prSet presAssocID="{48FC88C3-0E21-42C5-969B-8A395FA3B4CF}" presName="textA" presStyleLbl="revTx" presStyleIdx="2" presStyleCnt="3">
        <dgm:presLayoutVars>
          <dgm:bulletEnabled val="1"/>
        </dgm:presLayoutVars>
      </dgm:prSet>
      <dgm:spPr/>
      <dgm:t>
        <a:bodyPr/>
        <a:lstStyle/>
        <a:p>
          <a:endParaRPr lang="en-AU"/>
        </a:p>
      </dgm:t>
    </dgm:pt>
    <dgm:pt modelId="{9FDE258E-9A09-4E18-B774-5573BF734279}" type="pres">
      <dgm:prSet presAssocID="{48FC88C3-0E21-42C5-969B-8A395FA3B4CF}" presName="circleA" presStyleLbl="node1" presStyleIdx="2" presStyleCnt="3"/>
      <dgm:spPr/>
    </dgm:pt>
    <dgm:pt modelId="{7522D1A8-CFBC-495A-B281-F86B244C4DEF}" type="pres">
      <dgm:prSet presAssocID="{48FC88C3-0E21-42C5-969B-8A395FA3B4CF}" presName="spaceA" presStyleCnt="0"/>
      <dgm:spPr/>
    </dgm:pt>
  </dgm:ptLst>
  <dgm:cxnLst>
    <dgm:cxn modelId="{FB99CF37-206A-432B-BB70-F00406292B68}" type="presOf" srcId="{166B18E3-43E5-4B0C-BF49-AAF63135219E}" destId="{F8CAC34F-552F-4B3A-B744-7B5A4133AF8D}" srcOrd="0" destOrd="0" presId="urn:microsoft.com/office/officeart/2005/8/layout/hProcess11"/>
    <dgm:cxn modelId="{77DCC501-0CDC-4024-BEC4-88F05E88D532}" srcId="{7648A2D9-563D-4011-A177-3BF022405B46}" destId="{48FC88C3-0E21-42C5-969B-8A395FA3B4CF}" srcOrd="2" destOrd="0" parTransId="{869BD562-E554-4E0D-9D98-B392D33978F8}" sibTransId="{4ED60D14-7F5C-4273-B360-7AA46AFCEF6D}"/>
    <dgm:cxn modelId="{A27FC524-3B48-4A8B-ABF6-DD6BEFC169AC}" type="presOf" srcId="{1C6EDD6A-636C-4762-A66D-EB7B5ABD8EFF}" destId="{5F184803-B8B2-408D-9419-F9D01D3E1163}" srcOrd="0" destOrd="0" presId="urn:microsoft.com/office/officeart/2005/8/layout/hProcess11"/>
    <dgm:cxn modelId="{B38A8912-F29A-435C-9674-3669C897DBC1}" type="presOf" srcId="{7648A2D9-563D-4011-A177-3BF022405B46}" destId="{52A11E06-91C7-4C64-9D8D-95741C683817}" srcOrd="0" destOrd="0" presId="urn:microsoft.com/office/officeart/2005/8/layout/hProcess11"/>
    <dgm:cxn modelId="{43E9BBE3-BCFA-41DC-94E5-0AECE300BF78}" type="presOf" srcId="{48FC88C3-0E21-42C5-969B-8A395FA3B4CF}" destId="{C424CC48-6521-4DF6-8533-D2BEA5855557}" srcOrd="0" destOrd="0" presId="urn:microsoft.com/office/officeart/2005/8/layout/hProcess11"/>
    <dgm:cxn modelId="{6D1B6A6C-D36D-4967-B444-BAF890DF730F}" srcId="{7648A2D9-563D-4011-A177-3BF022405B46}" destId="{1C6EDD6A-636C-4762-A66D-EB7B5ABD8EFF}" srcOrd="0" destOrd="0" parTransId="{020917B6-94C9-47AB-85EB-27CFE4D155DA}" sibTransId="{D3C497EE-6186-47B2-BB56-4DA9975D7653}"/>
    <dgm:cxn modelId="{12397DCD-BF28-48DA-AD6D-92CAFA18583D}" srcId="{7648A2D9-563D-4011-A177-3BF022405B46}" destId="{166B18E3-43E5-4B0C-BF49-AAF63135219E}" srcOrd="1" destOrd="0" parTransId="{5C2F8AC7-1E41-4840-96CB-2BF3CFDA18A3}" sibTransId="{51E22244-8EEC-4283-823E-E9C67D00C22D}"/>
    <dgm:cxn modelId="{89AC62A4-FB3A-4603-95EA-62A929C58B1A}" type="presParOf" srcId="{52A11E06-91C7-4C64-9D8D-95741C683817}" destId="{75DE6A52-6F44-4A7A-A9FE-8C74A84C28E3}" srcOrd="0" destOrd="0" presId="urn:microsoft.com/office/officeart/2005/8/layout/hProcess11"/>
    <dgm:cxn modelId="{DAEF184A-2F09-4C7B-9C53-DB9F444D1386}" type="presParOf" srcId="{52A11E06-91C7-4C64-9D8D-95741C683817}" destId="{F150C471-CE0A-4E71-BD33-C108FEADF8A8}" srcOrd="1" destOrd="0" presId="urn:microsoft.com/office/officeart/2005/8/layout/hProcess11"/>
    <dgm:cxn modelId="{E32B499D-8438-4F84-B133-9A420426743A}" type="presParOf" srcId="{F150C471-CE0A-4E71-BD33-C108FEADF8A8}" destId="{9EA4D4F5-58B1-434B-8B6E-A4F30976131E}" srcOrd="0" destOrd="0" presId="urn:microsoft.com/office/officeart/2005/8/layout/hProcess11"/>
    <dgm:cxn modelId="{829D0FE4-06A2-437C-866D-DA7A42F6AF3C}" type="presParOf" srcId="{9EA4D4F5-58B1-434B-8B6E-A4F30976131E}" destId="{5F184803-B8B2-408D-9419-F9D01D3E1163}" srcOrd="0" destOrd="0" presId="urn:microsoft.com/office/officeart/2005/8/layout/hProcess11"/>
    <dgm:cxn modelId="{18D89797-315B-4826-83CD-23A774D7E955}" type="presParOf" srcId="{9EA4D4F5-58B1-434B-8B6E-A4F30976131E}" destId="{BB830574-2AC3-4DFD-AD13-34CDEDF9F24C}" srcOrd="1" destOrd="0" presId="urn:microsoft.com/office/officeart/2005/8/layout/hProcess11"/>
    <dgm:cxn modelId="{459254B4-53FC-4C6C-A402-DB8087913366}" type="presParOf" srcId="{9EA4D4F5-58B1-434B-8B6E-A4F30976131E}" destId="{786CD8B2-30D8-492C-9213-28D21D1593FF}" srcOrd="2" destOrd="0" presId="urn:microsoft.com/office/officeart/2005/8/layout/hProcess11"/>
    <dgm:cxn modelId="{80CD149C-392E-48F8-B2DB-5AEEFB2CFEF9}" type="presParOf" srcId="{F150C471-CE0A-4E71-BD33-C108FEADF8A8}" destId="{2D7DD7DE-9894-4FC9-AA40-85A966651B0B}" srcOrd="1" destOrd="0" presId="urn:microsoft.com/office/officeart/2005/8/layout/hProcess11"/>
    <dgm:cxn modelId="{F04F738F-13C2-434B-86F9-CB2FBA960048}" type="presParOf" srcId="{F150C471-CE0A-4E71-BD33-C108FEADF8A8}" destId="{A68AD720-2D94-43F9-A388-42C1D0AC36A6}" srcOrd="2" destOrd="0" presId="urn:microsoft.com/office/officeart/2005/8/layout/hProcess11"/>
    <dgm:cxn modelId="{455957AC-C593-467D-A0B5-A09F8EA73F33}" type="presParOf" srcId="{A68AD720-2D94-43F9-A388-42C1D0AC36A6}" destId="{F8CAC34F-552F-4B3A-B744-7B5A4133AF8D}" srcOrd="0" destOrd="0" presId="urn:microsoft.com/office/officeart/2005/8/layout/hProcess11"/>
    <dgm:cxn modelId="{5413BB42-0662-4DA0-8588-A26462CD80CD}" type="presParOf" srcId="{A68AD720-2D94-43F9-A388-42C1D0AC36A6}" destId="{BE31A2A2-EA40-4573-B3BF-1E383266E107}" srcOrd="1" destOrd="0" presId="urn:microsoft.com/office/officeart/2005/8/layout/hProcess11"/>
    <dgm:cxn modelId="{62309FC1-D780-44EA-AB4F-DB08B84F87EB}" type="presParOf" srcId="{A68AD720-2D94-43F9-A388-42C1D0AC36A6}" destId="{34037E86-E6B0-4974-AF11-00DAA87F932A}" srcOrd="2" destOrd="0" presId="urn:microsoft.com/office/officeart/2005/8/layout/hProcess11"/>
    <dgm:cxn modelId="{B83C3A4B-BABF-44B6-8F1B-B239740A7B83}" type="presParOf" srcId="{F150C471-CE0A-4E71-BD33-C108FEADF8A8}" destId="{F92EB94D-3FC6-40A3-B78C-BD04DFF620AE}" srcOrd="3" destOrd="0" presId="urn:microsoft.com/office/officeart/2005/8/layout/hProcess11"/>
    <dgm:cxn modelId="{71238BE7-F7DA-4F20-B379-0813E35208F6}" type="presParOf" srcId="{F150C471-CE0A-4E71-BD33-C108FEADF8A8}" destId="{02EB1A6D-23AE-49A2-B8B5-E67C0D45C632}" srcOrd="4" destOrd="0" presId="urn:microsoft.com/office/officeart/2005/8/layout/hProcess11"/>
    <dgm:cxn modelId="{2661F5EA-4ADF-4F98-A065-90375538A680}" type="presParOf" srcId="{02EB1A6D-23AE-49A2-B8B5-E67C0D45C632}" destId="{C424CC48-6521-4DF6-8533-D2BEA5855557}" srcOrd="0" destOrd="0" presId="urn:microsoft.com/office/officeart/2005/8/layout/hProcess11"/>
    <dgm:cxn modelId="{E657CABB-D6E2-4FD7-9A06-372DB2226221}" type="presParOf" srcId="{02EB1A6D-23AE-49A2-B8B5-E67C0D45C632}" destId="{9FDE258E-9A09-4E18-B774-5573BF734279}" srcOrd="1" destOrd="0" presId="urn:microsoft.com/office/officeart/2005/8/layout/hProcess11"/>
    <dgm:cxn modelId="{666641AF-D2FB-489C-9E4C-331688DB1B1A}" type="presParOf" srcId="{02EB1A6D-23AE-49A2-B8B5-E67C0D45C632}" destId="{7522D1A8-CFBC-495A-B281-F86B244C4DE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8A2FC52-4D01-4032-AF74-F3D96A522F8D}" type="doc">
      <dgm:prSet loTypeId="urn:microsoft.com/office/officeart/2008/layout/AlternatingHexagons" loCatId="list" qsTypeId="urn:microsoft.com/office/officeart/2005/8/quickstyle/3d1" qsCatId="3D" csTypeId="urn:microsoft.com/office/officeart/2005/8/colors/colorful4" csCatId="colorful" phldr="1"/>
      <dgm:spPr/>
      <dgm:t>
        <a:bodyPr/>
        <a:lstStyle/>
        <a:p>
          <a:endParaRPr lang="en-AU"/>
        </a:p>
      </dgm:t>
    </dgm:pt>
    <dgm:pt modelId="{A6F96121-9A0F-45C2-BBA3-D8A2C3AD8E5D}">
      <dgm:prSet phldrT="[Text]"/>
      <dgm:spPr/>
      <dgm:t>
        <a:bodyPr/>
        <a:lstStyle/>
        <a:p>
          <a:r>
            <a:rPr lang="en-AU" dirty="0" smtClean="0"/>
            <a:t>1</a:t>
          </a:r>
          <a:endParaRPr lang="en-AU" dirty="0"/>
        </a:p>
      </dgm:t>
    </dgm:pt>
    <dgm:pt modelId="{43808801-DEF1-48C1-BD27-BC28CF704D20}" type="parTrans" cxnId="{AF0577F0-57DA-4DDD-88AB-971D19D63B27}">
      <dgm:prSet/>
      <dgm:spPr/>
      <dgm:t>
        <a:bodyPr/>
        <a:lstStyle/>
        <a:p>
          <a:endParaRPr lang="en-AU"/>
        </a:p>
      </dgm:t>
    </dgm:pt>
    <dgm:pt modelId="{22BA9AEB-AD83-4DD8-AAE6-233473FD6721}" type="sibTrans" cxnId="{AF0577F0-57DA-4DDD-88AB-971D19D63B27}">
      <dgm:prSet/>
      <dgm:spPr/>
      <dgm:t>
        <a:bodyPr/>
        <a:lstStyle/>
        <a:p>
          <a:endParaRPr lang="en-AU" dirty="0"/>
        </a:p>
      </dgm:t>
    </dgm:pt>
    <dgm:pt modelId="{D13C1076-8C09-4226-B1AD-68183397497E}">
      <dgm:prSet phldrT="[Text]"/>
      <dgm:spPr/>
      <dgm:t>
        <a:bodyPr/>
        <a:lstStyle/>
        <a:p>
          <a:endParaRPr lang="en-AU" dirty="0"/>
        </a:p>
      </dgm:t>
    </dgm:pt>
    <dgm:pt modelId="{B272EC04-F676-4DE3-B007-6D6BE00E7C37}" type="parTrans" cxnId="{93970C3A-565A-4605-8640-3347662AD265}">
      <dgm:prSet/>
      <dgm:spPr/>
      <dgm:t>
        <a:bodyPr/>
        <a:lstStyle/>
        <a:p>
          <a:endParaRPr lang="en-AU"/>
        </a:p>
      </dgm:t>
    </dgm:pt>
    <dgm:pt modelId="{4F16AF20-AA1B-4ACC-8A02-59EA6E0B6E8D}" type="sibTrans" cxnId="{93970C3A-565A-4605-8640-3347662AD265}">
      <dgm:prSet/>
      <dgm:spPr/>
      <dgm:t>
        <a:bodyPr/>
        <a:lstStyle/>
        <a:p>
          <a:endParaRPr lang="en-AU"/>
        </a:p>
      </dgm:t>
    </dgm:pt>
    <dgm:pt modelId="{CFA707A6-564B-4F48-A105-98B5104E9144}">
      <dgm:prSet phldrT="[Text]"/>
      <dgm:spPr/>
      <dgm:t>
        <a:bodyPr/>
        <a:lstStyle/>
        <a:p>
          <a:r>
            <a:rPr lang="en-AU" dirty="0" smtClean="0"/>
            <a:t>2</a:t>
          </a:r>
          <a:endParaRPr lang="en-AU" dirty="0"/>
        </a:p>
      </dgm:t>
    </dgm:pt>
    <dgm:pt modelId="{502204F7-E571-4AD9-A696-7A3E0EF1C110}" type="parTrans" cxnId="{D9AE1452-B171-48ED-9AE0-A13E63007C6C}">
      <dgm:prSet/>
      <dgm:spPr/>
      <dgm:t>
        <a:bodyPr/>
        <a:lstStyle/>
        <a:p>
          <a:endParaRPr lang="en-AU"/>
        </a:p>
      </dgm:t>
    </dgm:pt>
    <dgm:pt modelId="{08309C9E-D5E5-47DA-987A-4E5CE9BF24DB}" type="sibTrans" cxnId="{D9AE1452-B171-48ED-9AE0-A13E63007C6C}">
      <dgm:prSet/>
      <dgm:spPr/>
      <dgm:t>
        <a:bodyPr/>
        <a:lstStyle/>
        <a:p>
          <a:endParaRPr lang="en-AU"/>
        </a:p>
      </dgm:t>
    </dgm:pt>
    <dgm:pt modelId="{F66D5821-3CF8-41DA-B4A5-6F02BC9D23E5}">
      <dgm:prSet phldrT="[Text]"/>
      <dgm:spPr/>
      <dgm:t>
        <a:bodyPr/>
        <a:lstStyle/>
        <a:p>
          <a:endParaRPr lang="en-AU" dirty="0"/>
        </a:p>
      </dgm:t>
    </dgm:pt>
    <dgm:pt modelId="{FD02B762-5E3F-4E13-9CAD-D7FF393AC6A0}" type="parTrans" cxnId="{90D250AE-1F30-401D-9F99-EFAF495E395A}">
      <dgm:prSet/>
      <dgm:spPr/>
      <dgm:t>
        <a:bodyPr/>
        <a:lstStyle/>
        <a:p>
          <a:endParaRPr lang="en-AU"/>
        </a:p>
      </dgm:t>
    </dgm:pt>
    <dgm:pt modelId="{E14DA0A8-3289-4607-A9E6-1FC9527CDBE0}" type="sibTrans" cxnId="{90D250AE-1F30-401D-9F99-EFAF495E395A}">
      <dgm:prSet/>
      <dgm:spPr/>
      <dgm:t>
        <a:bodyPr/>
        <a:lstStyle/>
        <a:p>
          <a:endParaRPr lang="en-AU"/>
        </a:p>
      </dgm:t>
    </dgm:pt>
    <dgm:pt modelId="{7FE6EAC8-F103-4501-A9BD-D6F827FECA6D}">
      <dgm:prSet phldrT="[Text]"/>
      <dgm:spPr/>
      <dgm:t>
        <a:bodyPr/>
        <a:lstStyle/>
        <a:p>
          <a:r>
            <a:rPr lang="en-AU" dirty="0" smtClean="0"/>
            <a:t>3</a:t>
          </a:r>
          <a:endParaRPr lang="en-AU" dirty="0"/>
        </a:p>
      </dgm:t>
    </dgm:pt>
    <dgm:pt modelId="{C9A0E1A6-D445-494B-ABD0-B980F936E66C}" type="parTrans" cxnId="{170A6F64-3EBD-4706-B2F5-F004A00B0EC7}">
      <dgm:prSet/>
      <dgm:spPr/>
      <dgm:t>
        <a:bodyPr/>
        <a:lstStyle/>
        <a:p>
          <a:endParaRPr lang="en-AU"/>
        </a:p>
      </dgm:t>
    </dgm:pt>
    <dgm:pt modelId="{54D44547-B222-418A-B290-0C2D753F9475}" type="sibTrans" cxnId="{170A6F64-3EBD-4706-B2F5-F004A00B0EC7}">
      <dgm:prSet/>
      <dgm:spPr/>
      <dgm:t>
        <a:bodyPr/>
        <a:lstStyle/>
        <a:p>
          <a:endParaRPr lang="en-AU"/>
        </a:p>
      </dgm:t>
    </dgm:pt>
    <dgm:pt modelId="{488F8B24-CA95-4655-8413-986CAE18FCC2}">
      <dgm:prSet phldrT="[Text]"/>
      <dgm:spPr/>
      <dgm:t>
        <a:bodyPr/>
        <a:lstStyle/>
        <a:p>
          <a:endParaRPr lang="en-AU" dirty="0"/>
        </a:p>
      </dgm:t>
    </dgm:pt>
    <dgm:pt modelId="{4C4AD54C-D122-4542-AB88-E57AAF93D8E2}" type="parTrans" cxnId="{FC50ED3A-A499-49A9-AE39-01FD6A5FE4B4}">
      <dgm:prSet/>
      <dgm:spPr/>
      <dgm:t>
        <a:bodyPr/>
        <a:lstStyle/>
        <a:p>
          <a:endParaRPr lang="en-AU"/>
        </a:p>
      </dgm:t>
    </dgm:pt>
    <dgm:pt modelId="{FF605A5F-353F-46B7-91D5-829B60FC9449}" type="sibTrans" cxnId="{FC50ED3A-A499-49A9-AE39-01FD6A5FE4B4}">
      <dgm:prSet/>
      <dgm:spPr/>
      <dgm:t>
        <a:bodyPr/>
        <a:lstStyle/>
        <a:p>
          <a:endParaRPr lang="en-AU"/>
        </a:p>
      </dgm:t>
    </dgm:pt>
    <dgm:pt modelId="{D894B2DD-C6A5-4E8E-BF54-C9C863B1F6E6}" type="pres">
      <dgm:prSet presAssocID="{E8A2FC52-4D01-4032-AF74-F3D96A522F8D}" presName="Name0" presStyleCnt="0">
        <dgm:presLayoutVars>
          <dgm:chMax/>
          <dgm:chPref/>
          <dgm:dir/>
          <dgm:animLvl val="lvl"/>
        </dgm:presLayoutVars>
      </dgm:prSet>
      <dgm:spPr/>
      <dgm:t>
        <a:bodyPr/>
        <a:lstStyle/>
        <a:p>
          <a:endParaRPr lang="id-ID"/>
        </a:p>
      </dgm:t>
    </dgm:pt>
    <dgm:pt modelId="{88F0664D-B05B-45CF-99BC-030640DF5838}" type="pres">
      <dgm:prSet presAssocID="{A6F96121-9A0F-45C2-BBA3-D8A2C3AD8E5D}" presName="composite" presStyleCnt="0"/>
      <dgm:spPr/>
    </dgm:pt>
    <dgm:pt modelId="{020AF838-D068-4C93-869C-FD68E3730B84}" type="pres">
      <dgm:prSet presAssocID="{A6F96121-9A0F-45C2-BBA3-D8A2C3AD8E5D}" presName="Parent1" presStyleLbl="node1" presStyleIdx="0" presStyleCnt="6">
        <dgm:presLayoutVars>
          <dgm:chMax val="1"/>
          <dgm:chPref val="1"/>
          <dgm:bulletEnabled val="1"/>
        </dgm:presLayoutVars>
      </dgm:prSet>
      <dgm:spPr/>
      <dgm:t>
        <a:bodyPr/>
        <a:lstStyle/>
        <a:p>
          <a:endParaRPr lang="id-ID"/>
        </a:p>
      </dgm:t>
    </dgm:pt>
    <dgm:pt modelId="{91158080-E76D-4DCB-889F-D78E9EBD7398}" type="pres">
      <dgm:prSet presAssocID="{A6F96121-9A0F-45C2-BBA3-D8A2C3AD8E5D}" presName="Childtext1" presStyleLbl="revTx" presStyleIdx="0" presStyleCnt="3">
        <dgm:presLayoutVars>
          <dgm:chMax val="0"/>
          <dgm:chPref val="0"/>
          <dgm:bulletEnabled val="1"/>
        </dgm:presLayoutVars>
      </dgm:prSet>
      <dgm:spPr/>
      <dgm:t>
        <a:bodyPr/>
        <a:lstStyle/>
        <a:p>
          <a:endParaRPr lang="en-AU"/>
        </a:p>
      </dgm:t>
    </dgm:pt>
    <dgm:pt modelId="{E12E6BB9-9A07-4866-98F4-479F9A988FD3}" type="pres">
      <dgm:prSet presAssocID="{A6F96121-9A0F-45C2-BBA3-D8A2C3AD8E5D}" presName="BalanceSpacing" presStyleCnt="0"/>
      <dgm:spPr/>
    </dgm:pt>
    <dgm:pt modelId="{7A25B46C-8A08-4CFB-921E-BB96A955C084}" type="pres">
      <dgm:prSet presAssocID="{A6F96121-9A0F-45C2-BBA3-D8A2C3AD8E5D}" presName="BalanceSpacing1" presStyleCnt="0"/>
      <dgm:spPr/>
    </dgm:pt>
    <dgm:pt modelId="{58FB3B68-3AA3-41B4-910E-857D56854632}" type="pres">
      <dgm:prSet presAssocID="{22BA9AEB-AD83-4DD8-AAE6-233473FD6721}" presName="Accent1Text" presStyleLbl="node1" presStyleIdx="1" presStyleCnt="6"/>
      <dgm:spPr/>
      <dgm:t>
        <a:bodyPr/>
        <a:lstStyle/>
        <a:p>
          <a:endParaRPr lang="en-AU"/>
        </a:p>
      </dgm:t>
    </dgm:pt>
    <dgm:pt modelId="{6E206B5E-886F-4529-A33C-71CDF0D66E78}" type="pres">
      <dgm:prSet presAssocID="{22BA9AEB-AD83-4DD8-AAE6-233473FD6721}" presName="spaceBetweenRectangles" presStyleCnt="0"/>
      <dgm:spPr/>
    </dgm:pt>
    <dgm:pt modelId="{8E824971-9C53-4831-A628-DD26AACBE6B2}" type="pres">
      <dgm:prSet presAssocID="{CFA707A6-564B-4F48-A105-98B5104E9144}" presName="composite" presStyleCnt="0"/>
      <dgm:spPr/>
    </dgm:pt>
    <dgm:pt modelId="{5BC1AAC2-002E-4575-A3C6-B4DF4568B403}" type="pres">
      <dgm:prSet presAssocID="{CFA707A6-564B-4F48-A105-98B5104E9144}" presName="Parent1" presStyleLbl="node1" presStyleIdx="2" presStyleCnt="6">
        <dgm:presLayoutVars>
          <dgm:chMax val="1"/>
          <dgm:chPref val="1"/>
          <dgm:bulletEnabled val="1"/>
        </dgm:presLayoutVars>
      </dgm:prSet>
      <dgm:spPr/>
      <dgm:t>
        <a:bodyPr/>
        <a:lstStyle/>
        <a:p>
          <a:endParaRPr lang="id-ID"/>
        </a:p>
      </dgm:t>
    </dgm:pt>
    <dgm:pt modelId="{FC98181D-CDE7-470D-B431-D0F63E3FBA11}" type="pres">
      <dgm:prSet presAssocID="{CFA707A6-564B-4F48-A105-98B5104E9144}" presName="Childtext1" presStyleLbl="revTx" presStyleIdx="1" presStyleCnt="3">
        <dgm:presLayoutVars>
          <dgm:chMax val="0"/>
          <dgm:chPref val="0"/>
          <dgm:bulletEnabled val="1"/>
        </dgm:presLayoutVars>
      </dgm:prSet>
      <dgm:spPr/>
      <dgm:t>
        <a:bodyPr/>
        <a:lstStyle/>
        <a:p>
          <a:endParaRPr lang="en-AU"/>
        </a:p>
      </dgm:t>
    </dgm:pt>
    <dgm:pt modelId="{84287A1C-5B39-4FD8-AE57-0E7D1B80FF94}" type="pres">
      <dgm:prSet presAssocID="{CFA707A6-564B-4F48-A105-98B5104E9144}" presName="BalanceSpacing" presStyleCnt="0"/>
      <dgm:spPr/>
    </dgm:pt>
    <dgm:pt modelId="{D1E012CF-4273-46BF-9BDA-26F869057D76}" type="pres">
      <dgm:prSet presAssocID="{CFA707A6-564B-4F48-A105-98B5104E9144}" presName="BalanceSpacing1" presStyleCnt="0"/>
      <dgm:spPr/>
    </dgm:pt>
    <dgm:pt modelId="{7C6EAC8E-CDEC-42BE-9218-2890F648C1F3}" type="pres">
      <dgm:prSet presAssocID="{08309C9E-D5E5-47DA-987A-4E5CE9BF24DB}" presName="Accent1Text" presStyleLbl="node1" presStyleIdx="3" presStyleCnt="6"/>
      <dgm:spPr/>
      <dgm:t>
        <a:bodyPr/>
        <a:lstStyle/>
        <a:p>
          <a:endParaRPr lang="id-ID"/>
        </a:p>
      </dgm:t>
    </dgm:pt>
    <dgm:pt modelId="{3F32F996-AE67-44D2-9985-D73CEFFE61C5}" type="pres">
      <dgm:prSet presAssocID="{08309C9E-D5E5-47DA-987A-4E5CE9BF24DB}" presName="spaceBetweenRectangles" presStyleCnt="0"/>
      <dgm:spPr/>
    </dgm:pt>
    <dgm:pt modelId="{77F5160A-9902-4EC1-B47E-2590C591C584}" type="pres">
      <dgm:prSet presAssocID="{7FE6EAC8-F103-4501-A9BD-D6F827FECA6D}" presName="composite" presStyleCnt="0"/>
      <dgm:spPr/>
    </dgm:pt>
    <dgm:pt modelId="{6EE660CD-D98E-472E-9742-5C5C6D6EB8FD}" type="pres">
      <dgm:prSet presAssocID="{7FE6EAC8-F103-4501-A9BD-D6F827FECA6D}" presName="Parent1" presStyleLbl="node1" presStyleIdx="4" presStyleCnt="6">
        <dgm:presLayoutVars>
          <dgm:chMax val="1"/>
          <dgm:chPref val="1"/>
          <dgm:bulletEnabled val="1"/>
        </dgm:presLayoutVars>
      </dgm:prSet>
      <dgm:spPr/>
      <dgm:t>
        <a:bodyPr/>
        <a:lstStyle/>
        <a:p>
          <a:endParaRPr lang="id-ID"/>
        </a:p>
      </dgm:t>
    </dgm:pt>
    <dgm:pt modelId="{6157FB84-9EFA-4414-9227-131B73557B53}" type="pres">
      <dgm:prSet presAssocID="{7FE6EAC8-F103-4501-A9BD-D6F827FECA6D}" presName="Childtext1" presStyleLbl="revTx" presStyleIdx="2" presStyleCnt="3">
        <dgm:presLayoutVars>
          <dgm:chMax val="0"/>
          <dgm:chPref val="0"/>
          <dgm:bulletEnabled val="1"/>
        </dgm:presLayoutVars>
      </dgm:prSet>
      <dgm:spPr/>
      <dgm:t>
        <a:bodyPr/>
        <a:lstStyle/>
        <a:p>
          <a:endParaRPr lang="en-AU"/>
        </a:p>
      </dgm:t>
    </dgm:pt>
    <dgm:pt modelId="{A54F7BE0-6746-420B-8094-45BC38EB7B38}" type="pres">
      <dgm:prSet presAssocID="{7FE6EAC8-F103-4501-A9BD-D6F827FECA6D}" presName="BalanceSpacing" presStyleCnt="0"/>
      <dgm:spPr/>
    </dgm:pt>
    <dgm:pt modelId="{D7415634-B6B6-4366-86A5-261031A17D51}" type="pres">
      <dgm:prSet presAssocID="{7FE6EAC8-F103-4501-A9BD-D6F827FECA6D}" presName="BalanceSpacing1" presStyleCnt="0"/>
      <dgm:spPr/>
    </dgm:pt>
    <dgm:pt modelId="{C00541A5-5FA8-452D-B7FD-E893E3924A03}" type="pres">
      <dgm:prSet presAssocID="{54D44547-B222-418A-B290-0C2D753F9475}" presName="Accent1Text" presStyleLbl="node1" presStyleIdx="5" presStyleCnt="6"/>
      <dgm:spPr/>
      <dgm:t>
        <a:bodyPr/>
        <a:lstStyle/>
        <a:p>
          <a:endParaRPr lang="id-ID"/>
        </a:p>
      </dgm:t>
    </dgm:pt>
  </dgm:ptLst>
  <dgm:cxnLst>
    <dgm:cxn modelId="{90D250AE-1F30-401D-9F99-EFAF495E395A}" srcId="{CFA707A6-564B-4F48-A105-98B5104E9144}" destId="{F66D5821-3CF8-41DA-B4A5-6F02BC9D23E5}" srcOrd="0" destOrd="0" parTransId="{FD02B762-5E3F-4E13-9CAD-D7FF393AC6A0}" sibTransId="{E14DA0A8-3289-4607-A9E6-1FC9527CDBE0}"/>
    <dgm:cxn modelId="{3C538C34-859B-4525-AD54-07BF5B174782}" type="presOf" srcId="{08309C9E-D5E5-47DA-987A-4E5CE9BF24DB}" destId="{7C6EAC8E-CDEC-42BE-9218-2890F648C1F3}" srcOrd="0" destOrd="0" presId="urn:microsoft.com/office/officeart/2008/layout/AlternatingHexagons"/>
    <dgm:cxn modelId="{78587EB8-89E6-4488-A873-FDD0AC429814}" type="presOf" srcId="{F66D5821-3CF8-41DA-B4A5-6F02BC9D23E5}" destId="{FC98181D-CDE7-470D-B431-D0F63E3FBA11}" srcOrd="0" destOrd="0" presId="urn:microsoft.com/office/officeart/2008/layout/AlternatingHexagons"/>
    <dgm:cxn modelId="{20173BD0-DC53-46F8-8F75-FF81D9C9388D}" type="presOf" srcId="{54D44547-B222-418A-B290-0C2D753F9475}" destId="{C00541A5-5FA8-452D-B7FD-E893E3924A03}" srcOrd="0" destOrd="0" presId="urn:microsoft.com/office/officeart/2008/layout/AlternatingHexagons"/>
    <dgm:cxn modelId="{CC6F888C-9F27-48D0-B476-F309A4E4B106}" type="presOf" srcId="{D13C1076-8C09-4226-B1AD-68183397497E}" destId="{91158080-E76D-4DCB-889F-D78E9EBD7398}" srcOrd="0" destOrd="0" presId="urn:microsoft.com/office/officeart/2008/layout/AlternatingHexagons"/>
    <dgm:cxn modelId="{EDBCD62A-CE1A-49E7-99BC-DE9457B3F51D}" type="presOf" srcId="{488F8B24-CA95-4655-8413-986CAE18FCC2}" destId="{6157FB84-9EFA-4414-9227-131B73557B53}" srcOrd="0" destOrd="0" presId="urn:microsoft.com/office/officeart/2008/layout/AlternatingHexagons"/>
    <dgm:cxn modelId="{93970C3A-565A-4605-8640-3347662AD265}" srcId="{A6F96121-9A0F-45C2-BBA3-D8A2C3AD8E5D}" destId="{D13C1076-8C09-4226-B1AD-68183397497E}" srcOrd="0" destOrd="0" parTransId="{B272EC04-F676-4DE3-B007-6D6BE00E7C37}" sibTransId="{4F16AF20-AA1B-4ACC-8A02-59EA6E0B6E8D}"/>
    <dgm:cxn modelId="{28A44D38-C05B-4645-A9BF-9DCDA2113BFE}" type="presOf" srcId="{E8A2FC52-4D01-4032-AF74-F3D96A522F8D}" destId="{D894B2DD-C6A5-4E8E-BF54-C9C863B1F6E6}" srcOrd="0" destOrd="0" presId="urn:microsoft.com/office/officeart/2008/layout/AlternatingHexagons"/>
    <dgm:cxn modelId="{2F3EE736-7C4F-4806-BFF3-3228669E84A7}" type="presOf" srcId="{7FE6EAC8-F103-4501-A9BD-D6F827FECA6D}" destId="{6EE660CD-D98E-472E-9742-5C5C6D6EB8FD}" srcOrd="0" destOrd="0" presId="urn:microsoft.com/office/officeart/2008/layout/AlternatingHexagons"/>
    <dgm:cxn modelId="{FC47F83B-6CB6-40B5-8FE0-6854EE0AC16A}" type="presOf" srcId="{A6F96121-9A0F-45C2-BBA3-D8A2C3AD8E5D}" destId="{020AF838-D068-4C93-869C-FD68E3730B84}" srcOrd="0" destOrd="0" presId="urn:microsoft.com/office/officeart/2008/layout/AlternatingHexagons"/>
    <dgm:cxn modelId="{6594A7C1-4D6B-4B96-AB86-46B931CBCB16}" type="presOf" srcId="{22BA9AEB-AD83-4DD8-AAE6-233473FD6721}" destId="{58FB3B68-3AA3-41B4-910E-857D56854632}" srcOrd="0" destOrd="0" presId="urn:microsoft.com/office/officeart/2008/layout/AlternatingHexagons"/>
    <dgm:cxn modelId="{D9AE1452-B171-48ED-9AE0-A13E63007C6C}" srcId="{E8A2FC52-4D01-4032-AF74-F3D96A522F8D}" destId="{CFA707A6-564B-4F48-A105-98B5104E9144}" srcOrd="1" destOrd="0" parTransId="{502204F7-E571-4AD9-A696-7A3E0EF1C110}" sibTransId="{08309C9E-D5E5-47DA-987A-4E5CE9BF24DB}"/>
    <dgm:cxn modelId="{4AE08A06-C11E-4CC2-9D59-37B346F0C2C0}" type="presOf" srcId="{CFA707A6-564B-4F48-A105-98B5104E9144}" destId="{5BC1AAC2-002E-4575-A3C6-B4DF4568B403}" srcOrd="0" destOrd="0" presId="urn:microsoft.com/office/officeart/2008/layout/AlternatingHexagons"/>
    <dgm:cxn modelId="{170A6F64-3EBD-4706-B2F5-F004A00B0EC7}" srcId="{E8A2FC52-4D01-4032-AF74-F3D96A522F8D}" destId="{7FE6EAC8-F103-4501-A9BD-D6F827FECA6D}" srcOrd="2" destOrd="0" parTransId="{C9A0E1A6-D445-494B-ABD0-B980F936E66C}" sibTransId="{54D44547-B222-418A-B290-0C2D753F9475}"/>
    <dgm:cxn modelId="{FC50ED3A-A499-49A9-AE39-01FD6A5FE4B4}" srcId="{7FE6EAC8-F103-4501-A9BD-D6F827FECA6D}" destId="{488F8B24-CA95-4655-8413-986CAE18FCC2}" srcOrd="0" destOrd="0" parTransId="{4C4AD54C-D122-4542-AB88-E57AAF93D8E2}" sibTransId="{FF605A5F-353F-46B7-91D5-829B60FC9449}"/>
    <dgm:cxn modelId="{AF0577F0-57DA-4DDD-88AB-971D19D63B27}" srcId="{E8A2FC52-4D01-4032-AF74-F3D96A522F8D}" destId="{A6F96121-9A0F-45C2-BBA3-D8A2C3AD8E5D}" srcOrd="0" destOrd="0" parTransId="{43808801-DEF1-48C1-BD27-BC28CF704D20}" sibTransId="{22BA9AEB-AD83-4DD8-AAE6-233473FD6721}"/>
    <dgm:cxn modelId="{427CEC83-70C1-4033-885E-763B68D02ED0}" type="presParOf" srcId="{D894B2DD-C6A5-4E8E-BF54-C9C863B1F6E6}" destId="{88F0664D-B05B-45CF-99BC-030640DF5838}" srcOrd="0" destOrd="0" presId="urn:microsoft.com/office/officeart/2008/layout/AlternatingHexagons"/>
    <dgm:cxn modelId="{2F513CE7-0041-4B03-8B1A-A29FCB866E07}" type="presParOf" srcId="{88F0664D-B05B-45CF-99BC-030640DF5838}" destId="{020AF838-D068-4C93-869C-FD68E3730B84}" srcOrd="0" destOrd="0" presId="urn:microsoft.com/office/officeart/2008/layout/AlternatingHexagons"/>
    <dgm:cxn modelId="{1577722E-0C9A-4CA6-998D-BEC0BA7F5221}" type="presParOf" srcId="{88F0664D-B05B-45CF-99BC-030640DF5838}" destId="{91158080-E76D-4DCB-889F-D78E9EBD7398}" srcOrd="1" destOrd="0" presId="urn:microsoft.com/office/officeart/2008/layout/AlternatingHexagons"/>
    <dgm:cxn modelId="{2CC2E1C0-7035-4647-9D59-0B4F4B54DA84}" type="presParOf" srcId="{88F0664D-B05B-45CF-99BC-030640DF5838}" destId="{E12E6BB9-9A07-4866-98F4-479F9A988FD3}" srcOrd="2" destOrd="0" presId="urn:microsoft.com/office/officeart/2008/layout/AlternatingHexagons"/>
    <dgm:cxn modelId="{1AB7BED0-9A32-48E7-ADAA-95CF580E17D5}" type="presParOf" srcId="{88F0664D-B05B-45CF-99BC-030640DF5838}" destId="{7A25B46C-8A08-4CFB-921E-BB96A955C084}" srcOrd="3" destOrd="0" presId="urn:microsoft.com/office/officeart/2008/layout/AlternatingHexagons"/>
    <dgm:cxn modelId="{4D9C05A4-733E-4BCF-B5CF-232B0C99FD86}" type="presParOf" srcId="{88F0664D-B05B-45CF-99BC-030640DF5838}" destId="{58FB3B68-3AA3-41B4-910E-857D56854632}" srcOrd="4" destOrd="0" presId="urn:microsoft.com/office/officeart/2008/layout/AlternatingHexagons"/>
    <dgm:cxn modelId="{9E59B6C1-2789-4C3B-896B-31E995EA9017}" type="presParOf" srcId="{D894B2DD-C6A5-4E8E-BF54-C9C863B1F6E6}" destId="{6E206B5E-886F-4529-A33C-71CDF0D66E78}" srcOrd="1" destOrd="0" presId="urn:microsoft.com/office/officeart/2008/layout/AlternatingHexagons"/>
    <dgm:cxn modelId="{3AD7F2B0-EA4C-4D37-BBC0-FD8BA9D1A308}" type="presParOf" srcId="{D894B2DD-C6A5-4E8E-BF54-C9C863B1F6E6}" destId="{8E824971-9C53-4831-A628-DD26AACBE6B2}" srcOrd="2" destOrd="0" presId="urn:microsoft.com/office/officeart/2008/layout/AlternatingHexagons"/>
    <dgm:cxn modelId="{50DD47BB-1D60-4B8D-A7C2-E1E057209BEB}" type="presParOf" srcId="{8E824971-9C53-4831-A628-DD26AACBE6B2}" destId="{5BC1AAC2-002E-4575-A3C6-B4DF4568B403}" srcOrd="0" destOrd="0" presId="urn:microsoft.com/office/officeart/2008/layout/AlternatingHexagons"/>
    <dgm:cxn modelId="{EBE79130-4124-42D8-9D7B-F695497353F4}" type="presParOf" srcId="{8E824971-9C53-4831-A628-DD26AACBE6B2}" destId="{FC98181D-CDE7-470D-B431-D0F63E3FBA11}" srcOrd="1" destOrd="0" presId="urn:microsoft.com/office/officeart/2008/layout/AlternatingHexagons"/>
    <dgm:cxn modelId="{407A7235-CD26-4377-89A3-3090FE0FBABC}" type="presParOf" srcId="{8E824971-9C53-4831-A628-DD26AACBE6B2}" destId="{84287A1C-5B39-4FD8-AE57-0E7D1B80FF94}" srcOrd="2" destOrd="0" presId="urn:microsoft.com/office/officeart/2008/layout/AlternatingHexagons"/>
    <dgm:cxn modelId="{A78BA58B-6B39-4849-B52F-7BEA93754020}" type="presParOf" srcId="{8E824971-9C53-4831-A628-DD26AACBE6B2}" destId="{D1E012CF-4273-46BF-9BDA-26F869057D76}" srcOrd="3" destOrd="0" presId="urn:microsoft.com/office/officeart/2008/layout/AlternatingHexagons"/>
    <dgm:cxn modelId="{47028191-802B-4EF4-B1B5-C5B613E8B794}" type="presParOf" srcId="{8E824971-9C53-4831-A628-DD26AACBE6B2}" destId="{7C6EAC8E-CDEC-42BE-9218-2890F648C1F3}" srcOrd="4" destOrd="0" presId="urn:microsoft.com/office/officeart/2008/layout/AlternatingHexagons"/>
    <dgm:cxn modelId="{9EB949A2-C34D-4429-94CF-874F0ED5C341}" type="presParOf" srcId="{D894B2DD-C6A5-4E8E-BF54-C9C863B1F6E6}" destId="{3F32F996-AE67-44D2-9985-D73CEFFE61C5}" srcOrd="3" destOrd="0" presId="urn:microsoft.com/office/officeart/2008/layout/AlternatingHexagons"/>
    <dgm:cxn modelId="{08C9763F-44D8-49EC-9897-518F8DC378E1}" type="presParOf" srcId="{D894B2DD-C6A5-4E8E-BF54-C9C863B1F6E6}" destId="{77F5160A-9902-4EC1-B47E-2590C591C584}" srcOrd="4" destOrd="0" presId="urn:microsoft.com/office/officeart/2008/layout/AlternatingHexagons"/>
    <dgm:cxn modelId="{551C4C0C-2A8F-4525-9052-3852C395BB2A}" type="presParOf" srcId="{77F5160A-9902-4EC1-B47E-2590C591C584}" destId="{6EE660CD-D98E-472E-9742-5C5C6D6EB8FD}" srcOrd="0" destOrd="0" presId="urn:microsoft.com/office/officeart/2008/layout/AlternatingHexagons"/>
    <dgm:cxn modelId="{12CDF469-6ADB-453B-B538-10707694C0AA}" type="presParOf" srcId="{77F5160A-9902-4EC1-B47E-2590C591C584}" destId="{6157FB84-9EFA-4414-9227-131B73557B53}" srcOrd="1" destOrd="0" presId="urn:microsoft.com/office/officeart/2008/layout/AlternatingHexagons"/>
    <dgm:cxn modelId="{0EF589B4-C1F0-4D12-97A0-2E2729003DF8}" type="presParOf" srcId="{77F5160A-9902-4EC1-B47E-2590C591C584}" destId="{A54F7BE0-6746-420B-8094-45BC38EB7B38}" srcOrd="2" destOrd="0" presId="urn:microsoft.com/office/officeart/2008/layout/AlternatingHexagons"/>
    <dgm:cxn modelId="{277F165A-3972-482A-8C50-98E0D51B0F43}" type="presParOf" srcId="{77F5160A-9902-4EC1-B47E-2590C591C584}" destId="{D7415634-B6B6-4366-86A5-261031A17D51}" srcOrd="3" destOrd="0" presId="urn:microsoft.com/office/officeart/2008/layout/AlternatingHexagons"/>
    <dgm:cxn modelId="{3A806DB2-81B7-4D61-8467-55138FBC16C7}" type="presParOf" srcId="{77F5160A-9902-4EC1-B47E-2590C591C584}" destId="{C00541A5-5FA8-452D-B7FD-E893E3924A0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8FCB5A5-6681-49E3-AC31-28ECA889FD9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AU"/>
        </a:p>
      </dgm:t>
    </dgm:pt>
    <dgm:pt modelId="{B72BF1E6-591C-4770-ACFD-46AA3CB09649}">
      <dgm:prSet phldrT="[Text]"/>
      <dgm:spPr/>
      <dgm:t>
        <a:bodyPr/>
        <a:lstStyle/>
        <a:p>
          <a:endParaRPr lang="en-AU" dirty="0"/>
        </a:p>
      </dgm:t>
    </dgm:pt>
    <dgm:pt modelId="{04746DD1-B95B-46EC-BFFC-1547F7BD8EBC}" type="parTrans" cxnId="{686D3E61-4198-4175-A998-934E0309C9AD}">
      <dgm:prSet/>
      <dgm:spPr/>
      <dgm:t>
        <a:bodyPr/>
        <a:lstStyle/>
        <a:p>
          <a:endParaRPr lang="en-AU"/>
        </a:p>
      </dgm:t>
    </dgm:pt>
    <dgm:pt modelId="{9FBC3371-8683-4505-A52C-093C0C1B648B}" type="sibTrans" cxnId="{686D3E61-4198-4175-A998-934E0309C9AD}">
      <dgm:prSet/>
      <dgm:spPr/>
      <dgm:t>
        <a:bodyPr/>
        <a:lstStyle/>
        <a:p>
          <a:endParaRPr lang="en-AU"/>
        </a:p>
      </dgm:t>
    </dgm:pt>
    <dgm:pt modelId="{F6859B7A-C54C-4DAA-B4FA-59AF9B0703A0}">
      <dgm:prSet phldrT="[Text]"/>
      <dgm:spPr/>
      <dgm:t>
        <a:bodyPr/>
        <a:lstStyle/>
        <a:p>
          <a:endParaRPr lang="en-AU" dirty="0"/>
        </a:p>
      </dgm:t>
    </dgm:pt>
    <dgm:pt modelId="{6978939B-A421-4910-A99C-2D3E5D38786B}" type="parTrans" cxnId="{3A9241B6-16AC-4064-9545-FC0E3D072D1B}">
      <dgm:prSet/>
      <dgm:spPr/>
      <dgm:t>
        <a:bodyPr/>
        <a:lstStyle/>
        <a:p>
          <a:endParaRPr lang="en-AU"/>
        </a:p>
      </dgm:t>
    </dgm:pt>
    <dgm:pt modelId="{429C6C17-9E85-4D36-B9D8-B521B7CE2917}" type="sibTrans" cxnId="{3A9241B6-16AC-4064-9545-FC0E3D072D1B}">
      <dgm:prSet/>
      <dgm:spPr/>
      <dgm:t>
        <a:bodyPr/>
        <a:lstStyle/>
        <a:p>
          <a:endParaRPr lang="en-AU"/>
        </a:p>
      </dgm:t>
    </dgm:pt>
    <dgm:pt modelId="{0362F140-5973-4F29-A565-6B9EF9D09BB6}">
      <dgm:prSet phldrT="[Text]"/>
      <dgm:spPr/>
      <dgm:t>
        <a:bodyPr/>
        <a:lstStyle/>
        <a:p>
          <a:endParaRPr lang="en-AU" dirty="0"/>
        </a:p>
      </dgm:t>
    </dgm:pt>
    <dgm:pt modelId="{FB12B98B-5A86-4091-9137-71E3BC56DA89}" type="parTrans" cxnId="{1192C716-EB90-4705-9FF3-027B3E0730BA}">
      <dgm:prSet/>
      <dgm:spPr/>
      <dgm:t>
        <a:bodyPr/>
        <a:lstStyle/>
        <a:p>
          <a:endParaRPr lang="en-AU"/>
        </a:p>
      </dgm:t>
    </dgm:pt>
    <dgm:pt modelId="{EF29A158-0922-4208-8EE8-F8363EE08CDB}" type="sibTrans" cxnId="{1192C716-EB90-4705-9FF3-027B3E0730BA}">
      <dgm:prSet/>
      <dgm:spPr/>
      <dgm:t>
        <a:bodyPr/>
        <a:lstStyle/>
        <a:p>
          <a:endParaRPr lang="en-AU"/>
        </a:p>
      </dgm:t>
    </dgm:pt>
    <dgm:pt modelId="{9E1EA425-D748-4C7D-9DF3-150F8D7197D1}">
      <dgm:prSet phldrT="[Text]"/>
      <dgm:spPr/>
      <dgm:t>
        <a:bodyPr/>
        <a:lstStyle/>
        <a:p>
          <a:endParaRPr lang="en-AU" dirty="0"/>
        </a:p>
      </dgm:t>
    </dgm:pt>
    <dgm:pt modelId="{8265DC19-2512-4FB2-9A10-92EC1EAC3BAD}" type="parTrans" cxnId="{F17024B2-57B9-4ACE-8C19-FB22577F96D0}">
      <dgm:prSet/>
      <dgm:spPr/>
      <dgm:t>
        <a:bodyPr/>
        <a:lstStyle/>
        <a:p>
          <a:endParaRPr lang="en-AU"/>
        </a:p>
      </dgm:t>
    </dgm:pt>
    <dgm:pt modelId="{407A50E4-F732-4C68-8C7E-16FCAD20782B}" type="sibTrans" cxnId="{F17024B2-57B9-4ACE-8C19-FB22577F96D0}">
      <dgm:prSet/>
      <dgm:spPr/>
      <dgm:t>
        <a:bodyPr/>
        <a:lstStyle/>
        <a:p>
          <a:endParaRPr lang="en-AU"/>
        </a:p>
      </dgm:t>
    </dgm:pt>
    <dgm:pt modelId="{4863AA25-D6A6-4167-A7EC-C4415420466A}">
      <dgm:prSet phldrT="[Text]"/>
      <dgm:spPr/>
      <dgm:t>
        <a:bodyPr/>
        <a:lstStyle/>
        <a:p>
          <a:endParaRPr lang="en-AU" dirty="0"/>
        </a:p>
      </dgm:t>
    </dgm:pt>
    <dgm:pt modelId="{C19980B5-FD38-46A7-8A13-90246C13CEDD}" type="parTrans" cxnId="{7D2AE97F-F540-437B-8767-A6617B8B151A}">
      <dgm:prSet/>
      <dgm:spPr/>
      <dgm:t>
        <a:bodyPr/>
        <a:lstStyle/>
        <a:p>
          <a:endParaRPr lang="en-AU"/>
        </a:p>
      </dgm:t>
    </dgm:pt>
    <dgm:pt modelId="{A85D2381-2304-42B8-A0E8-F00E8345DE42}" type="sibTrans" cxnId="{7D2AE97F-F540-437B-8767-A6617B8B151A}">
      <dgm:prSet/>
      <dgm:spPr/>
      <dgm:t>
        <a:bodyPr/>
        <a:lstStyle/>
        <a:p>
          <a:endParaRPr lang="en-AU"/>
        </a:p>
      </dgm:t>
    </dgm:pt>
    <dgm:pt modelId="{E560D0F0-D0AA-4EEB-8B99-C5C27C9725F7}" type="pres">
      <dgm:prSet presAssocID="{08FCB5A5-6681-49E3-AC31-28ECA889FD92}" presName="cycle" presStyleCnt="0">
        <dgm:presLayoutVars>
          <dgm:dir/>
          <dgm:resizeHandles val="exact"/>
        </dgm:presLayoutVars>
      </dgm:prSet>
      <dgm:spPr/>
      <dgm:t>
        <a:bodyPr/>
        <a:lstStyle/>
        <a:p>
          <a:endParaRPr lang="id-ID"/>
        </a:p>
      </dgm:t>
    </dgm:pt>
    <dgm:pt modelId="{F404A3C5-8137-480D-A7AB-D66A3B614AFD}" type="pres">
      <dgm:prSet presAssocID="{B72BF1E6-591C-4770-ACFD-46AA3CB09649}" presName="dummy" presStyleCnt="0"/>
      <dgm:spPr/>
    </dgm:pt>
    <dgm:pt modelId="{20AFBC15-BF18-4499-B6D0-3140ECF83B0B}" type="pres">
      <dgm:prSet presAssocID="{B72BF1E6-591C-4770-ACFD-46AA3CB09649}" presName="node" presStyleLbl="revTx" presStyleIdx="0" presStyleCnt="5">
        <dgm:presLayoutVars>
          <dgm:bulletEnabled val="1"/>
        </dgm:presLayoutVars>
      </dgm:prSet>
      <dgm:spPr/>
      <dgm:t>
        <a:bodyPr/>
        <a:lstStyle/>
        <a:p>
          <a:endParaRPr lang="en-AU"/>
        </a:p>
      </dgm:t>
    </dgm:pt>
    <dgm:pt modelId="{42013041-FE4B-4AEB-AFC8-6011C8F3A5AD}" type="pres">
      <dgm:prSet presAssocID="{9FBC3371-8683-4505-A52C-093C0C1B648B}" presName="sibTrans" presStyleLbl="node1" presStyleIdx="0" presStyleCnt="5" custLinFactNeighborX="4199" custLinFactNeighborY="-335"/>
      <dgm:spPr/>
      <dgm:t>
        <a:bodyPr/>
        <a:lstStyle/>
        <a:p>
          <a:endParaRPr lang="id-ID"/>
        </a:p>
      </dgm:t>
    </dgm:pt>
    <dgm:pt modelId="{145A566C-B1A4-497E-ABA7-BD5125C3D4E5}" type="pres">
      <dgm:prSet presAssocID="{F6859B7A-C54C-4DAA-B4FA-59AF9B0703A0}" presName="dummy" presStyleCnt="0"/>
      <dgm:spPr/>
    </dgm:pt>
    <dgm:pt modelId="{23E71157-9D8A-4D5A-8D07-583B57BCE11A}" type="pres">
      <dgm:prSet presAssocID="{F6859B7A-C54C-4DAA-B4FA-59AF9B0703A0}" presName="node" presStyleLbl="revTx" presStyleIdx="1" presStyleCnt="5">
        <dgm:presLayoutVars>
          <dgm:bulletEnabled val="1"/>
        </dgm:presLayoutVars>
      </dgm:prSet>
      <dgm:spPr/>
      <dgm:t>
        <a:bodyPr/>
        <a:lstStyle/>
        <a:p>
          <a:endParaRPr lang="en-AU"/>
        </a:p>
      </dgm:t>
    </dgm:pt>
    <dgm:pt modelId="{716CC6FC-A1FC-4FC2-A0A2-B0333687E88C}" type="pres">
      <dgm:prSet presAssocID="{429C6C17-9E85-4D36-B9D8-B521B7CE2917}" presName="sibTrans" presStyleLbl="node1" presStyleIdx="1" presStyleCnt="5"/>
      <dgm:spPr/>
      <dgm:t>
        <a:bodyPr/>
        <a:lstStyle/>
        <a:p>
          <a:endParaRPr lang="id-ID"/>
        </a:p>
      </dgm:t>
    </dgm:pt>
    <dgm:pt modelId="{5E0409CA-14E2-4A4D-8C2C-DCE2DAA23E02}" type="pres">
      <dgm:prSet presAssocID="{0362F140-5973-4F29-A565-6B9EF9D09BB6}" presName="dummy" presStyleCnt="0"/>
      <dgm:spPr/>
    </dgm:pt>
    <dgm:pt modelId="{326890A9-5688-4E09-B655-4BA7365377BE}" type="pres">
      <dgm:prSet presAssocID="{0362F140-5973-4F29-A565-6B9EF9D09BB6}" presName="node" presStyleLbl="revTx" presStyleIdx="2" presStyleCnt="5">
        <dgm:presLayoutVars>
          <dgm:bulletEnabled val="1"/>
        </dgm:presLayoutVars>
      </dgm:prSet>
      <dgm:spPr/>
      <dgm:t>
        <a:bodyPr/>
        <a:lstStyle/>
        <a:p>
          <a:endParaRPr lang="en-AU"/>
        </a:p>
      </dgm:t>
    </dgm:pt>
    <dgm:pt modelId="{E9FE5453-BCC0-4442-8FE3-C87798318D78}" type="pres">
      <dgm:prSet presAssocID="{EF29A158-0922-4208-8EE8-F8363EE08CDB}" presName="sibTrans" presStyleLbl="node1" presStyleIdx="2" presStyleCnt="5"/>
      <dgm:spPr/>
      <dgm:t>
        <a:bodyPr/>
        <a:lstStyle/>
        <a:p>
          <a:endParaRPr lang="id-ID"/>
        </a:p>
      </dgm:t>
    </dgm:pt>
    <dgm:pt modelId="{1744284E-1C06-4103-B54B-773105C6F4BB}" type="pres">
      <dgm:prSet presAssocID="{9E1EA425-D748-4C7D-9DF3-150F8D7197D1}" presName="dummy" presStyleCnt="0"/>
      <dgm:spPr/>
    </dgm:pt>
    <dgm:pt modelId="{4AFFBE28-E4EF-460D-B5EE-3185293D9349}" type="pres">
      <dgm:prSet presAssocID="{9E1EA425-D748-4C7D-9DF3-150F8D7197D1}" presName="node" presStyleLbl="revTx" presStyleIdx="3" presStyleCnt="5">
        <dgm:presLayoutVars>
          <dgm:bulletEnabled val="1"/>
        </dgm:presLayoutVars>
      </dgm:prSet>
      <dgm:spPr/>
      <dgm:t>
        <a:bodyPr/>
        <a:lstStyle/>
        <a:p>
          <a:endParaRPr lang="en-AU"/>
        </a:p>
      </dgm:t>
    </dgm:pt>
    <dgm:pt modelId="{BAD890A2-5384-4280-87D9-2AB9DC37AA18}" type="pres">
      <dgm:prSet presAssocID="{407A50E4-F732-4C68-8C7E-16FCAD20782B}" presName="sibTrans" presStyleLbl="node1" presStyleIdx="3" presStyleCnt="5" custLinFactNeighborX="-1189"/>
      <dgm:spPr/>
      <dgm:t>
        <a:bodyPr/>
        <a:lstStyle/>
        <a:p>
          <a:endParaRPr lang="id-ID"/>
        </a:p>
      </dgm:t>
    </dgm:pt>
    <dgm:pt modelId="{F5215891-95AB-40BB-8A16-BA97C3A739BD}" type="pres">
      <dgm:prSet presAssocID="{4863AA25-D6A6-4167-A7EC-C4415420466A}" presName="dummy" presStyleCnt="0"/>
      <dgm:spPr/>
    </dgm:pt>
    <dgm:pt modelId="{04781200-2303-4655-AC8A-B8B6DBA03A33}" type="pres">
      <dgm:prSet presAssocID="{4863AA25-D6A6-4167-A7EC-C4415420466A}" presName="node" presStyleLbl="revTx" presStyleIdx="4" presStyleCnt="5">
        <dgm:presLayoutVars>
          <dgm:bulletEnabled val="1"/>
        </dgm:presLayoutVars>
      </dgm:prSet>
      <dgm:spPr/>
      <dgm:t>
        <a:bodyPr/>
        <a:lstStyle/>
        <a:p>
          <a:endParaRPr lang="en-AU"/>
        </a:p>
      </dgm:t>
    </dgm:pt>
    <dgm:pt modelId="{68CAA91A-83C5-434F-BCA8-16023C4D0FB7}" type="pres">
      <dgm:prSet presAssocID="{A85D2381-2304-42B8-A0E8-F00E8345DE42}" presName="sibTrans" presStyleLbl="node1" presStyleIdx="4" presStyleCnt="5" custLinFactNeighborX="3883" custLinFactNeighborY="2359"/>
      <dgm:spPr/>
      <dgm:t>
        <a:bodyPr/>
        <a:lstStyle/>
        <a:p>
          <a:endParaRPr lang="id-ID"/>
        </a:p>
      </dgm:t>
    </dgm:pt>
  </dgm:ptLst>
  <dgm:cxnLst>
    <dgm:cxn modelId="{86B12DE3-FE54-4BF9-A0E1-FBDD9A0D7746}" type="presOf" srcId="{0362F140-5973-4F29-A565-6B9EF9D09BB6}" destId="{326890A9-5688-4E09-B655-4BA7365377BE}" srcOrd="0" destOrd="0" presId="urn:microsoft.com/office/officeart/2005/8/layout/cycle1"/>
    <dgm:cxn modelId="{19B0416B-676E-4C6D-BFA6-DAEA68BB4E4F}" type="presOf" srcId="{429C6C17-9E85-4D36-B9D8-B521B7CE2917}" destId="{716CC6FC-A1FC-4FC2-A0A2-B0333687E88C}" srcOrd="0" destOrd="0" presId="urn:microsoft.com/office/officeart/2005/8/layout/cycle1"/>
    <dgm:cxn modelId="{1637910F-58B5-422D-9777-3AD3B5A9BC1F}" type="presOf" srcId="{08FCB5A5-6681-49E3-AC31-28ECA889FD92}" destId="{E560D0F0-D0AA-4EEB-8B99-C5C27C9725F7}" srcOrd="0" destOrd="0" presId="urn:microsoft.com/office/officeart/2005/8/layout/cycle1"/>
    <dgm:cxn modelId="{3DBA462B-9A94-4EA0-89EF-2F482772911F}" type="presOf" srcId="{EF29A158-0922-4208-8EE8-F8363EE08CDB}" destId="{E9FE5453-BCC0-4442-8FE3-C87798318D78}" srcOrd="0" destOrd="0" presId="urn:microsoft.com/office/officeart/2005/8/layout/cycle1"/>
    <dgm:cxn modelId="{7151376F-2DF3-416A-8C05-BD02D6EF9E34}" type="presOf" srcId="{407A50E4-F732-4C68-8C7E-16FCAD20782B}" destId="{BAD890A2-5384-4280-87D9-2AB9DC37AA18}" srcOrd="0" destOrd="0" presId="urn:microsoft.com/office/officeart/2005/8/layout/cycle1"/>
    <dgm:cxn modelId="{D3E9CC04-D6A9-4952-BF1C-91FAD6F68EFE}" type="presOf" srcId="{A85D2381-2304-42B8-A0E8-F00E8345DE42}" destId="{68CAA91A-83C5-434F-BCA8-16023C4D0FB7}" srcOrd="0" destOrd="0" presId="urn:microsoft.com/office/officeart/2005/8/layout/cycle1"/>
    <dgm:cxn modelId="{A42AB83E-8608-43D2-B28F-79888FE9D111}" type="presOf" srcId="{4863AA25-D6A6-4167-A7EC-C4415420466A}" destId="{04781200-2303-4655-AC8A-B8B6DBA03A33}" srcOrd="0" destOrd="0" presId="urn:microsoft.com/office/officeart/2005/8/layout/cycle1"/>
    <dgm:cxn modelId="{686D3E61-4198-4175-A998-934E0309C9AD}" srcId="{08FCB5A5-6681-49E3-AC31-28ECA889FD92}" destId="{B72BF1E6-591C-4770-ACFD-46AA3CB09649}" srcOrd="0" destOrd="0" parTransId="{04746DD1-B95B-46EC-BFFC-1547F7BD8EBC}" sibTransId="{9FBC3371-8683-4505-A52C-093C0C1B648B}"/>
    <dgm:cxn modelId="{E3955584-60D8-409F-B4FB-A2E1E764092F}" type="presOf" srcId="{B72BF1E6-591C-4770-ACFD-46AA3CB09649}" destId="{20AFBC15-BF18-4499-B6D0-3140ECF83B0B}" srcOrd="0" destOrd="0" presId="urn:microsoft.com/office/officeart/2005/8/layout/cycle1"/>
    <dgm:cxn modelId="{FFA2EDC0-814A-4178-B292-DBBC9F939DDD}" type="presOf" srcId="{F6859B7A-C54C-4DAA-B4FA-59AF9B0703A0}" destId="{23E71157-9D8A-4D5A-8D07-583B57BCE11A}" srcOrd="0" destOrd="0" presId="urn:microsoft.com/office/officeart/2005/8/layout/cycle1"/>
    <dgm:cxn modelId="{F17024B2-57B9-4ACE-8C19-FB22577F96D0}" srcId="{08FCB5A5-6681-49E3-AC31-28ECA889FD92}" destId="{9E1EA425-D748-4C7D-9DF3-150F8D7197D1}" srcOrd="3" destOrd="0" parTransId="{8265DC19-2512-4FB2-9A10-92EC1EAC3BAD}" sibTransId="{407A50E4-F732-4C68-8C7E-16FCAD20782B}"/>
    <dgm:cxn modelId="{0B931A20-10E0-4560-AB5D-470EFFF8559D}" type="presOf" srcId="{9FBC3371-8683-4505-A52C-093C0C1B648B}" destId="{42013041-FE4B-4AEB-AFC8-6011C8F3A5AD}" srcOrd="0" destOrd="0" presId="urn:microsoft.com/office/officeart/2005/8/layout/cycle1"/>
    <dgm:cxn modelId="{7D2AE97F-F540-437B-8767-A6617B8B151A}" srcId="{08FCB5A5-6681-49E3-AC31-28ECA889FD92}" destId="{4863AA25-D6A6-4167-A7EC-C4415420466A}" srcOrd="4" destOrd="0" parTransId="{C19980B5-FD38-46A7-8A13-90246C13CEDD}" sibTransId="{A85D2381-2304-42B8-A0E8-F00E8345DE42}"/>
    <dgm:cxn modelId="{DECB2860-8DD3-45C0-B52E-B33E102401E1}" type="presOf" srcId="{9E1EA425-D748-4C7D-9DF3-150F8D7197D1}" destId="{4AFFBE28-E4EF-460D-B5EE-3185293D9349}" srcOrd="0" destOrd="0" presId="urn:microsoft.com/office/officeart/2005/8/layout/cycle1"/>
    <dgm:cxn modelId="{3A9241B6-16AC-4064-9545-FC0E3D072D1B}" srcId="{08FCB5A5-6681-49E3-AC31-28ECA889FD92}" destId="{F6859B7A-C54C-4DAA-B4FA-59AF9B0703A0}" srcOrd="1" destOrd="0" parTransId="{6978939B-A421-4910-A99C-2D3E5D38786B}" sibTransId="{429C6C17-9E85-4D36-B9D8-B521B7CE2917}"/>
    <dgm:cxn modelId="{1192C716-EB90-4705-9FF3-027B3E0730BA}" srcId="{08FCB5A5-6681-49E3-AC31-28ECA889FD92}" destId="{0362F140-5973-4F29-A565-6B9EF9D09BB6}" srcOrd="2" destOrd="0" parTransId="{FB12B98B-5A86-4091-9137-71E3BC56DA89}" sibTransId="{EF29A158-0922-4208-8EE8-F8363EE08CDB}"/>
    <dgm:cxn modelId="{75A0D664-D482-4454-A7C6-ADB6F3439EF9}" type="presParOf" srcId="{E560D0F0-D0AA-4EEB-8B99-C5C27C9725F7}" destId="{F404A3C5-8137-480D-A7AB-D66A3B614AFD}" srcOrd="0" destOrd="0" presId="urn:microsoft.com/office/officeart/2005/8/layout/cycle1"/>
    <dgm:cxn modelId="{A81EEAE7-5D2E-4665-8DB6-E5E64A6757C9}" type="presParOf" srcId="{E560D0F0-D0AA-4EEB-8B99-C5C27C9725F7}" destId="{20AFBC15-BF18-4499-B6D0-3140ECF83B0B}" srcOrd="1" destOrd="0" presId="urn:microsoft.com/office/officeart/2005/8/layout/cycle1"/>
    <dgm:cxn modelId="{D8E21FD9-0277-4D84-9E2C-C9192BA3F71C}" type="presParOf" srcId="{E560D0F0-D0AA-4EEB-8B99-C5C27C9725F7}" destId="{42013041-FE4B-4AEB-AFC8-6011C8F3A5AD}" srcOrd="2" destOrd="0" presId="urn:microsoft.com/office/officeart/2005/8/layout/cycle1"/>
    <dgm:cxn modelId="{75F686AF-B0E2-4079-944F-795453C4CB78}" type="presParOf" srcId="{E560D0F0-D0AA-4EEB-8B99-C5C27C9725F7}" destId="{145A566C-B1A4-497E-ABA7-BD5125C3D4E5}" srcOrd="3" destOrd="0" presId="urn:microsoft.com/office/officeart/2005/8/layout/cycle1"/>
    <dgm:cxn modelId="{2183772C-031C-4587-A872-12073121ED09}" type="presParOf" srcId="{E560D0F0-D0AA-4EEB-8B99-C5C27C9725F7}" destId="{23E71157-9D8A-4D5A-8D07-583B57BCE11A}" srcOrd="4" destOrd="0" presId="urn:microsoft.com/office/officeart/2005/8/layout/cycle1"/>
    <dgm:cxn modelId="{4A3440F3-7277-42E1-B1BA-64EDCCCCAF75}" type="presParOf" srcId="{E560D0F0-D0AA-4EEB-8B99-C5C27C9725F7}" destId="{716CC6FC-A1FC-4FC2-A0A2-B0333687E88C}" srcOrd="5" destOrd="0" presId="urn:microsoft.com/office/officeart/2005/8/layout/cycle1"/>
    <dgm:cxn modelId="{0DAD06A0-7485-485F-BAE8-F54E7BDBCECC}" type="presParOf" srcId="{E560D0F0-D0AA-4EEB-8B99-C5C27C9725F7}" destId="{5E0409CA-14E2-4A4D-8C2C-DCE2DAA23E02}" srcOrd="6" destOrd="0" presId="urn:microsoft.com/office/officeart/2005/8/layout/cycle1"/>
    <dgm:cxn modelId="{3A5E4F91-DE0A-407A-96A2-03074B7F7203}" type="presParOf" srcId="{E560D0F0-D0AA-4EEB-8B99-C5C27C9725F7}" destId="{326890A9-5688-4E09-B655-4BA7365377BE}" srcOrd="7" destOrd="0" presId="urn:microsoft.com/office/officeart/2005/8/layout/cycle1"/>
    <dgm:cxn modelId="{A53F7E3A-CA55-4B4C-AD8D-48D3505BFDB2}" type="presParOf" srcId="{E560D0F0-D0AA-4EEB-8B99-C5C27C9725F7}" destId="{E9FE5453-BCC0-4442-8FE3-C87798318D78}" srcOrd="8" destOrd="0" presId="urn:microsoft.com/office/officeart/2005/8/layout/cycle1"/>
    <dgm:cxn modelId="{E526D290-A7F9-46F9-9178-72C94DFB0190}" type="presParOf" srcId="{E560D0F0-D0AA-4EEB-8B99-C5C27C9725F7}" destId="{1744284E-1C06-4103-B54B-773105C6F4BB}" srcOrd="9" destOrd="0" presId="urn:microsoft.com/office/officeart/2005/8/layout/cycle1"/>
    <dgm:cxn modelId="{14064AB9-46BA-479F-93BB-03EBBA857598}" type="presParOf" srcId="{E560D0F0-D0AA-4EEB-8B99-C5C27C9725F7}" destId="{4AFFBE28-E4EF-460D-B5EE-3185293D9349}" srcOrd="10" destOrd="0" presId="urn:microsoft.com/office/officeart/2005/8/layout/cycle1"/>
    <dgm:cxn modelId="{CCF7AA7C-0CBD-453C-A305-7D30D72E224B}" type="presParOf" srcId="{E560D0F0-D0AA-4EEB-8B99-C5C27C9725F7}" destId="{BAD890A2-5384-4280-87D9-2AB9DC37AA18}" srcOrd="11" destOrd="0" presId="urn:microsoft.com/office/officeart/2005/8/layout/cycle1"/>
    <dgm:cxn modelId="{453780A5-0994-4C01-8E42-801894798EE0}" type="presParOf" srcId="{E560D0F0-D0AA-4EEB-8B99-C5C27C9725F7}" destId="{F5215891-95AB-40BB-8A16-BA97C3A739BD}" srcOrd="12" destOrd="0" presId="urn:microsoft.com/office/officeart/2005/8/layout/cycle1"/>
    <dgm:cxn modelId="{36ED8445-E8CF-4253-93B2-34B44394F8EA}" type="presParOf" srcId="{E560D0F0-D0AA-4EEB-8B99-C5C27C9725F7}" destId="{04781200-2303-4655-AC8A-B8B6DBA03A33}" srcOrd="13" destOrd="0" presId="urn:microsoft.com/office/officeart/2005/8/layout/cycle1"/>
    <dgm:cxn modelId="{4BE76350-3C61-4006-B151-EF5ABC5BCEAB}" type="presParOf" srcId="{E560D0F0-D0AA-4EEB-8B99-C5C27C9725F7}" destId="{68CAA91A-83C5-434F-BCA8-16023C4D0FB7}"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4B9C9B6-5B37-40BD-A652-80BE59FA0F4F}" type="doc">
      <dgm:prSet loTypeId="urn:microsoft.com/office/officeart/2005/8/layout/arrow6" loCatId="relationship" qsTypeId="urn:microsoft.com/office/officeart/2005/8/quickstyle/simple3" qsCatId="simple" csTypeId="urn:microsoft.com/office/officeart/2005/8/colors/colorful4" csCatId="colorful" phldr="1"/>
      <dgm:spPr/>
      <dgm:t>
        <a:bodyPr/>
        <a:lstStyle/>
        <a:p>
          <a:endParaRPr lang="en-AU"/>
        </a:p>
      </dgm:t>
    </dgm:pt>
    <dgm:pt modelId="{38FF11D4-8118-4742-BD40-302FD44DC9E1}">
      <dgm:prSet phldrT="[Text]"/>
      <dgm:spPr/>
      <dgm:t>
        <a:bodyPr/>
        <a:lstStyle/>
        <a:p>
          <a:endParaRPr lang="en-AU" dirty="0"/>
        </a:p>
      </dgm:t>
    </dgm:pt>
    <dgm:pt modelId="{7BB334C8-1D28-46D4-ACAC-1F4D5382029A}" type="parTrans" cxnId="{A8A6CCA7-6B1F-4012-93C5-6EE96A892AF7}">
      <dgm:prSet/>
      <dgm:spPr/>
      <dgm:t>
        <a:bodyPr/>
        <a:lstStyle/>
        <a:p>
          <a:endParaRPr lang="en-AU"/>
        </a:p>
      </dgm:t>
    </dgm:pt>
    <dgm:pt modelId="{09080647-CFDF-4277-A4D3-284C8EE7EC07}" type="sibTrans" cxnId="{A8A6CCA7-6B1F-4012-93C5-6EE96A892AF7}">
      <dgm:prSet/>
      <dgm:spPr/>
      <dgm:t>
        <a:bodyPr/>
        <a:lstStyle/>
        <a:p>
          <a:endParaRPr lang="en-AU"/>
        </a:p>
      </dgm:t>
    </dgm:pt>
    <dgm:pt modelId="{7315EA5E-026C-47B4-8579-DDCAA56905C2}">
      <dgm:prSet phldrT="[Text]"/>
      <dgm:spPr/>
      <dgm:t>
        <a:bodyPr/>
        <a:lstStyle/>
        <a:p>
          <a:endParaRPr lang="en-AU" dirty="0"/>
        </a:p>
      </dgm:t>
    </dgm:pt>
    <dgm:pt modelId="{D42973F9-DDAC-4E7E-82A2-1A5351184135}" type="parTrans" cxnId="{2C7E943C-95E9-41D6-8B22-ED2DF8DF484F}">
      <dgm:prSet/>
      <dgm:spPr/>
      <dgm:t>
        <a:bodyPr/>
        <a:lstStyle/>
        <a:p>
          <a:endParaRPr lang="en-AU"/>
        </a:p>
      </dgm:t>
    </dgm:pt>
    <dgm:pt modelId="{2506461C-18FA-47AA-8E2E-B7B68166B721}" type="sibTrans" cxnId="{2C7E943C-95E9-41D6-8B22-ED2DF8DF484F}">
      <dgm:prSet/>
      <dgm:spPr/>
      <dgm:t>
        <a:bodyPr/>
        <a:lstStyle/>
        <a:p>
          <a:endParaRPr lang="en-AU"/>
        </a:p>
      </dgm:t>
    </dgm:pt>
    <dgm:pt modelId="{0454F27E-6D41-4FEE-BB68-0BF2A6E9FA45}" type="pres">
      <dgm:prSet presAssocID="{D4B9C9B6-5B37-40BD-A652-80BE59FA0F4F}" presName="compositeShape" presStyleCnt="0">
        <dgm:presLayoutVars>
          <dgm:chMax val="2"/>
          <dgm:dir/>
          <dgm:resizeHandles val="exact"/>
        </dgm:presLayoutVars>
      </dgm:prSet>
      <dgm:spPr/>
      <dgm:t>
        <a:bodyPr/>
        <a:lstStyle/>
        <a:p>
          <a:endParaRPr lang="id-ID"/>
        </a:p>
      </dgm:t>
    </dgm:pt>
    <dgm:pt modelId="{13DCB903-7725-4CCC-A28A-E6F3B9371959}" type="pres">
      <dgm:prSet presAssocID="{D4B9C9B6-5B37-40BD-A652-80BE59FA0F4F}" presName="ribbon" presStyleLbl="node1" presStyleIdx="0" presStyleCnt="1" custScaleX="149782"/>
      <dgm:spPr/>
    </dgm:pt>
    <dgm:pt modelId="{6A7E0024-671A-4D76-AD1A-86F83CC39F48}" type="pres">
      <dgm:prSet presAssocID="{D4B9C9B6-5B37-40BD-A652-80BE59FA0F4F}" presName="leftArrowText" presStyleLbl="node1" presStyleIdx="0" presStyleCnt="1">
        <dgm:presLayoutVars>
          <dgm:chMax val="0"/>
          <dgm:bulletEnabled val="1"/>
        </dgm:presLayoutVars>
      </dgm:prSet>
      <dgm:spPr/>
      <dgm:t>
        <a:bodyPr/>
        <a:lstStyle/>
        <a:p>
          <a:endParaRPr lang="en-AU"/>
        </a:p>
      </dgm:t>
    </dgm:pt>
    <dgm:pt modelId="{7B12A611-52A6-4A64-BCB2-0984A9B641FD}" type="pres">
      <dgm:prSet presAssocID="{D4B9C9B6-5B37-40BD-A652-80BE59FA0F4F}" presName="rightArrowText" presStyleLbl="node1" presStyleIdx="0" presStyleCnt="1">
        <dgm:presLayoutVars>
          <dgm:chMax val="0"/>
          <dgm:bulletEnabled val="1"/>
        </dgm:presLayoutVars>
      </dgm:prSet>
      <dgm:spPr/>
      <dgm:t>
        <a:bodyPr/>
        <a:lstStyle/>
        <a:p>
          <a:endParaRPr lang="en-AU"/>
        </a:p>
      </dgm:t>
    </dgm:pt>
  </dgm:ptLst>
  <dgm:cxnLst>
    <dgm:cxn modelId="{2C7E943C-95E9-41D6-8B22-ED2DF8DF484F}" srcId="{D4B9C9B6-5B37-40BD-A652-80BE59FA0F4F}" destId="{7315EA5E-026C-47B4-8579-DDCAA56905C2}" srcOrd="1" destOrd="0" parTransId="{D42973F9-DDAC-4E7E-82A2-1A5351184135}" sibTransId="{2506461C-18FA-47AA-8E2E-B7B68166B721}"/>
    <dgm:cxn modelId="{AB650EAA-5E99-4242-A6D5-4EB2E7F95825}" type="presOf" srcId="{7315EA5E-026C-47B4-8579-DDCAA56905C2}" destId="{7B12A611-52A6-4A64-BCB2-0984A9B641FD}" srcOrd="0" destOrd="0" presId="urn:microsoft.com/office/officeart/2005/8/layout/arrow6"/>
    <dgm:cxn modelId="{42100C0D-DD93-4E93-A08D-C06092D8BBBD}" type="presOf" srcId="{D4B9C9B6-5B37-40BD-A652-80BE59FA0F4F}" destId="{0454F27E-6D41-4FEE-BB68-0BF2A6E9FA45}" srcOrd="0" destOrd="0" presId="urn:microsoft.com/office/officeart/2005/8/layout/arrow6"/>
    <dgm:cxn modelId="{A8A6CCA7-6B1F-4012-93C5-6EE96A892AF7}" srcId="{D4B9C9B6-5B37-40BD-A652-80BE59FA0F4F}" destId="{38FF11D4-8118-4742-BD40-302FD44DC9E1}" srcOrd="0" destOrd="0" parTransId="{7BB334C8-1D28-46D4-ACAC-1F4D5382029A}" sibTransId="{09080647-CFDF-4277-A4D3-284C8EE7EC07}"/>
    <dgm:cxn modelId="{2FFD91A8-3101-4B8F-A9F3-35C05BA57A4B}" type="presOf" srcId="{38FF11D4-8118-4742-BD40-302FD44DC9E1}" destId="{6A7E0024-671A-4D76-AD1A-86F83CC39F48}" srcOrd="0" destOrd="0" presId="urn:microsoft.com/office/officeart/2005/8/layout/arrow6"/>
    <dgm:cxn modelId="{17BB5596-4F65-4BFF-BD90-D81924D18118}" type="presParOf" srcId="{0454F27E-6D41-4FEE-BB68-0BF2A6E9FA45}" destId="{13DCB903-7725-4CCC-A28A-E6F3B9371959}" srcOrd="0" destOrd="0" presId="urn:microsoft.com/office/officeart/2005/8/layout/arrow6"/>
    <dgm:cxn modelId="{1D835DDD-2360-4241-843F-0C672357210A}" type="presParOf" srcId="{0454F27E-6D41-4FEE-BB68-0BF2A6E9FA45}" destId="{6A7E0024-671A-4D76-AD1A-86F83CC39F48}" srcOrd="1" destOrd="0" presId="urn:microsoft.com/office/officeart/2005/8/layout/arrow6"/>
    <dgm:cxn modelId="{05E83FCE-3B4B-4727-B5C5-147B55160498}" type="presParOf" srcId="{0454F27E-6D41-4FEE-BB68-0BF2A6E9FA45}" destId="{7B12A611-52A6-4A64-BCB2-0984A9B641FD}" srcOrd="2"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567605F-67C8-4B4E-ACAF-03CA4DEEE94D}" type="doc">
      <dgm:prSet loTypeId="urn:microsoft.com/office/officeart/2005/8/layout/arrow2" loCatId="process" qsTypeId="urn:microsoft.com/office/officeart/2005/8/quickstyle/3d1" qsCatId="3D" csTypeId="urn:microsoft.com/office/officeart/2005/8/colors/colorful5" csCatId="colorful" phldr="1"/>
      <dgm:spPr/>
    </dgm:pt>
    <dgm:pt modelId="{FE27AB75-FF4E-42C8-B149-7BDE47BBAF12}">
      <dgm:prSet phldrT="[Text]"/>
      <dgm:spPr/>
      <dgm:t>
        <a:bodyPr/>
        <a:lstStyle/>
        <a:p>
          <a:endParaRPr lang="en-AU" dirty="0"/>
        </a:p>
      </dgm:t>
    </dgm:pt>
    <dgm:pt modelId="{12C5AEB1-7687-4B2A-893A-7A3D1767E348}" type="parTrans" cxnId="{12C7062D-3CC6-478F-A918-0FCD994F36D6}">
      <dgm:prSet/>
      <dgm:spPr/>
      <dgm:t>
        <a:bodyPr/>
        <a:lstStyle/>
        <a:p>
          <a:endParaRPr lang="en-AU"/>
        </a:p>
      </dgm:t>
    </dgm:pt>
    <dgm:pt modelId="{C112F05B-7A31-451C-876D-3D6C65544CDC}" type="sibTrans" cxnId="{12C7062D-3CC6-478F-A918-0FCD994F36D6}">
      <dgm:prSet/>
      <dgm:spPr/>
      <dgm:t>
        <a:bodyPr/>
        <a:lstStyle/>
        <a:p>
          <a:endParaRPr lang="en-AU"/>
        </a:p>
      </dgm:t>
    </dgm:pt>
    <dgm:pt modelId="{9D8E57B9-2825-43E2-804C-4F5F2100565D}">
      <dgm:prSet phldrT="[Text]"/>
      <dgm:spPr/>
      <dgm:t>
        <a:bodyPr/>
        <a:lstStyle/>
        <a:p>
          <a:endParaRPr lang="en-AU" dirty="0"/>
        </a:p>
      </dgm:t>
    </dgm:pt>
    <dgm:pt modelId="{339BFE30-0628-47D0-A902-DB81EABEC8BD}" type="parTrans" cxnId="{84B12329-4744-4EB1-B2CA-4B35B1B761A4}">
      <dgm:prSet/>
      <dgm:spPr/>
      <dgm:t>
        <a:bodyPr/>
        <a:lstStyle/>
        <a:p>
          <a:endParaRPr lang="en-AU"/>
        </a:p>
      </dgm:t>
    </dgm:pt>
    <dgm:pt modelId="{8B48B6F1-F59D-4C9D-9CB3-6C9E6E74087F}" type="sibTrans" cxnId="{84B12329-4744-4EB1-B2CA-4B35B1B761A4}">
      <dgm:prSet/>
      <dgm:spPr/>
      <dgm:t>
        <a:bodyPr/>
        <a:lstStyle/>
        <a:p>
          <a:endParaRPr lang="en-AU"/>
        </a:p>
      </dgm:t>
    </dgm:pt>
    <dgm:pt modelId="{C08589CE-10F7-40A2-BC5B-B2631B43B432}">
      <dgm:prSet phldrT="[Text]"/>
      <dgm:spPr/>
      <dgm:t>
        <a:bodyPr/>
        <a:lstStyle/>
        <a:p>
          <a:endParaRPr lang="en-AU" dirty="0"/>
        </a:p>
      </dgm:t>
    </dgm:pt>
    <dgm:pt modelId="{D879719C-56F0-4248-A1B0-3176D207C5D2}" type="parTrans" cxnId="{E0DCE871-85E0-4046-BA02-C59C8AAB849F}">
      <dgm:prSet/>
      <dgm:spPr/>
      <dgm:t>
        <a:bodyPr/>
        <a:lstStyle/>
        <a:p>
          <a:endParaRPr lang="en-AU"/>
        </a:p>
      </dgm:t>
    </dgm:pt>
    <dgm:pt modelId="{9105B81B-2CE6-4B72-AEB0-3BBFCB74DEBA}" type="sibTrans" cxnId="{E0DCE871-85E0-4046-BA02-C59C8AAB849F}">
      <dgm:prSet/>
      <dgm:spPr/>
      <dgm:t>
        <a:bodyPr/>
        <a:lstStyle/>
        <a:p>
          <a:endParaRPr lang="en-AU"/>
        </a:p>
      </dgm:t>
    </dgm:pt>
    <dgm:pt modelId="{B47D38FF-F7A3-442A-88A8-D0478934E931}" type="pres">
      <dgm:prSet presAssocID="{6567605F-67C8-4B4E-ACAF-03CA4DEEE94D}" presName="arrowDiagram" presStyleCnt="0">
        <dgm:presLayoutVars>
          <dgm:chMax val="5"/>
          <dgm:dir/>
          <dgm:resizeHandles val="exact"/>
        </dgm:presLayoutVars>
      </dgm:prSet>
      <dgm:spPr/>
    </dgm:pt>
    <dgm:pt modelId="{D82528FF-09E9-41AC-A1EA-86E6665AE1F5}" type="pres">
      <dgm:prSet presAssocID="{6567605F-67C8-4B4E-ACAF-03CA4DEEE94D}" presName="arrow" presStyleLbl="bgShp" presStyleIdx="0" presStyleCnt="1"/>
      <dgm:spPr/>
    </dgm:pt>
    <dgm:pt modelId="{AC3CC1C9-6448-416A-9628-C783AD171377}" type="pres">
      <dgm:prSet presAssocID="{6567605F-67C8-4B4E-ACAF-03CA4DEEE94D}" presName="arrowDiagram3" presStyleCnt="0"/>
      <dgm:spPr/>
    </dgm:pt>
    <dgm:pt modelId="{9B95F071-09C0-4AD1-8321-1A7B8B644330}" type="pres">
      <dgm:prSet presAssocID="{FE27AB75-FF4E-42C8-B149-7BDE47BBAF12}" presName="bullet3a" presStyleLbl="node1" presStyleIdx="0" presStyleCnt="3"/>
      <dgm:spPr/>
    </dgm:pt>
    <dgm:pt modelId="{629FA663-AD17-4CCA-8ABA-257E7FD93825}" type="pres">
      <dgm:prSet presAssocID="{FE27AB75-FF4E-42C8-B149-7BDE47BBAF12}" presName="textBox3a" presStyleLbl="revTx" presStyleIdx="0" presStyleCnt="3">
        <dgm:presLayoutVars>
          <dgm:bulletEnabled val="1"/>
        </dgm:presLayoutVars>
      </dgm:prSet>
      <dgm:spPr/>
      <dgm:t>
        <a:bodyPr/>
        <a:lstStyle/>
        <a:p>
          <a:endParaRPr lang="en-AU"/>
        </a:p>
      </dgm:t>
    </dgm:pt>
    <dgm:pt modelId="{A7AF7DCA-2503-4090-8D84-3121D5715447}" type="pres">
      <dgm:prSet presAssocID="{9D8E57B9-2825-43E2-804C-4F5F2100565D}" presName="bullet3b" presStyleLbl="node1" presStyleIdx="1" presStyleCnt="3"/>
      <dgm:spPr/>
    </dgm:pt>
    <dgm:pt modelId="{7606F2F7-A8AC-4B1D-822E-42C3C312A134}" type="pres">
      <dgm:prSet presAssocID="{9D8E57B9-2825-43E2-804C-4F5F2100565D}" presName="textBox3b" presStyleLbl="revTx" presStyleIdx="1" presStyleCnt="3">
        <dgm:presLayoutVars>
          <dgm:bulletEnabled val="1"/>
        </dgm:presLayoutVars>
      </dgm:prSet>
      <dgm:spPr/>
      <dgm:t>
        <a:bodyPr/>
        <a:lstStyle/>
        <a:p>
          <a:endParaRPr lang="en-AU"/>
        </a:p>
      </dgm:t>
    </dgm:pt>
    <dgm:pt modelId="{44A1E3EB-3C32-4A95-8073-C0E4CC68C1AE}" type="pres">
      <dgm:prSet presAssocID="{C08589CE-10F7-40A2-BC5B-B2631B43B432}" presName="bullet3c" presStyleLbl="node1" presStyleIdx="2" presStyleCnt="3"/>
      <dgm:spPr/>
    </dgm:pt>
    <dgm:pt modelId="{F7459511-A42E-4D1F-AFD8-A2EB507522B9}" type="pres">
      <dgm:prSet presAssocID="{C08589CE-10F7-40A2-BC5B-B2631B43B432}" presName="textBox3c" presStyleLbl="revTx" presStyleIdx="2" presStyleCnt="3">
        <dgm:presLayoutVars>
          <dgm:bulletEnabled val="1"/>
        </dgm:presLayoutVars>
      </dgm:prSet>
      <dgm:spPr/>
      <dgm:t>
        <a:bodyPr/>
        <a:lstStyle/>
        <a:p>
          <a:endParaRPr lang="en-AU"/>
        </a:p>
      </dgm:t>
    </dgm:pt>
  </dgm:ptLst>
  <dgm:cxnLst>
    <dgm:cxn modelId="{84B12329-4744-4EB1-B2CA-4B35B1B761A4}" srcId="{6567605F-67C8-4B4E-ACAF-03CA4DEEE94D}" destId="{9D8E57B9-2825-43E2-804C-4F5F2100565D}" srcOrd="1" destOrd="0" parTransId="{339BFE30-0628-47D0-A902-DB81EABEC8BD}" sibTransId="{8B48B6F1-F59D-4C9D-9CB3-6C9E6E74087F}"/>
    <dgm:cxn modelId="{E0DCE871-85E0-4046-BA02-C59C8AAB849F}" srcId="{6567605F-67C8-4B4E-ACAF-03CA4DEEE94D}" destId="{C08589CE-10F7-40A2-BC5B-B2631B43B432}" srcOrd="2" destOrd="0" parTransId="{D879719C-56F0-4248-A1B0-3176D207C5D2}" sibTransId="{9105B81B-2CE6-4B72-AEB0-3BBFCB74DEBA}"/>
    <dgm:cxn modelId="{F2F46186-E4ED-432B-A264-9BC03BE0656A}" type="presOf" srcId="{6567605F-67C8-4B4E-ACAF-03CA4DEEE94D}" destId="{B47D38FF-F7A3-442A-88A8-D0478934E931}" srcOrd="0" destOrd="0" presId="urn:microsoft.com/office/officeart/2005/8/layout/arrow2"/>
    <dgm:cxn modelId="{5F3A5C6A-2B8C-40DE-BF61-B9B903C2156D}" type="presOf" srcId="{C08589CE-10F7-40A2-BC5B-B2631B43B432}" destId="{F7459511-A42E-4D1F-AFD8-A2EB507522B9}" srcOrd="0" destOrd="0" presId="urn:microsoft.com/office/officeart/2005/8/layout/arrow2"/>
    <dgm:cxn modelId="{2683FE00-2743-4120-A39E-FC4E5AEB1022}" type="presOf" srcId="{FE27AB75-FF4E-42C8-B149-7BDE47BBAF12}" destId="{629FA663-AD17-4CCA-8ABA-257E7FD93825}" srcOrd="0" destOrd="0" presId="urn:microsoft.com/office/officeart/2005/8/layout/arrow2"/>
    <dgm:cxn modelId="{12C7062D-3CC6-478F-A918-0FCD994F36D6}" srcId="{6567605F-67C8-4B4E-ACAF-03CA4DEEE94D}" destId="{FE27AB75-FF4E-42C8-B149-7BDE47BBAF12}" srcOrd="0" destOrd="0" parTransId="{12C5AEB1-7687-4B2A-893A-7A3D1767E348}" sibTransId="{C112F05B-7A31-451C-876D-3D6C65544CDC}"/>
    <dgm:cxn modelId="{F3CADB6C-20B0-4236-8C19-279BC1E5281E}" type="presOf" srcId="{9D8E57B9-2825-43E2-804C-4F5F2100565D}" destId="{7606F2F7-A8AC-4B1D-822E-42C3C312A134}" srcOrd="0" destOrd="0" presId="urn:microsoft.com/office/officeart/2005/8/layout/arrow2"/>
    <dgm:cxn modelId="{2AA8F211-5108-4768-A578-4C5F24ABF0EF}" type="presParOf" srcId="{B47D38FF-F7A3-442A-88A8-D0478934E931}" destId="{D82528FF-09E9-41AC-A1EA-86E6665AE1F5}" srcOrd="0" destOrd="0" presId="urn:microsoft.com/office/officeart/2005/8/layout/arrow2"/>
    <dgm:cxn modelId="{2CBBC436-3D62-4A5C-A846-BF4AFDDB7E5E}" type="presParOf" srcId="{B47D38FF-F7A3-442A-88A8-D0478934E931}" destId="{AC3CC1C9-6448-416A-9628-C783AD171377}" srcOrd="1" destOrd="0" presId="urn:microsoft.com/office/officeart/2005/8/layout/arrow2"/>
    <dgm:cxn modelId="{E1085EAA-A633-4E21-B9CF-281ADE6308D2}" type="presParOf" srcId="{AC3CC1C9-6448-416A-9628-C783AD171377}" destId="{9B95F071-09C0-4AD1-8321-1A7B8B644330}" srcOrd="0" destOrd="0" presId="urn:microsoft.com/office/officeart/2005/8/layout/arrow2"/>
    <dgm:cxn modelId="{1043EBB2-9877-4A86-B875-EBDD96C9B422}" type="presParOf" srcId="{AC3CC1C9-6448-416A-9628-C783AD171377}" destId="{629FA663-AD17-4CCA-8ABA-257E7FD93825}" srcOrd="1" destOrd="0" presId="urn:microsoft.com/office/officeart/2005/8/layout/arrow2"/>
    <dgm:cxn modelId="{25F3F254-932E-4CC8-BCF6-A3529E2195C2}" type="presParOf" srcId="{AC3CC1C9-6448-416A-9628-C783AD171377}" destId="{A7AF7DCA-2503-4090-8D84-3121D5715447}" srcOrd="2" destOrd="0" presId="urn:microsoft.com/office/officeart/2005/8/layout/arrow2"/>
    <dgm:cxn modelId="{386215D1-7832-4CF3-8FF4-8E7612923D64}" type="presParOf" srcId="{AC3CC1C9-6448-416A-9628-C783AD171377}" destId="{7606F2F7-A8AC-4B1D-822E-42C3C312A134}" srcOrd="3" destOrd="0" presId="urn:microsoft.com/office/officeart/2005/8/layout/arrow2"/>
    <dgm:cxn modelId="{887C1041-450E-4B30-B099-A6D5ADA8AF2B}" type="presParOf" srcId="{AC3CC1C9-6448-416A-9628-C783AD171377}" destId="{44A1E3EB-3C32-4A95-8073-C0E4CC68C1AE}" srcOrd="4" destOrd="0" presId="urn:microsoft.com/office/officeart/2005/8/layout/arrow2"/>
    <dgm:cxn modelId="{07D1D82F-6161-4DEC-965D-72F7C481B2AE}" type="presParOf" srcId="{AC3CC1C9-6448-416A-9628-C783AD171377}" destId="{F7459511-A42E-4D1F-AFD8-A2EB507522B9}"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79CF5A0-83DE-45A2-BA0F-571AB56CDC8F}" type="doc">
      <dgm:prSet loTypeId="urn:microsoft.com/office/officeart/2005/8/layout/vList6" loCatId="process" qsTypeId="urn:microsoft.com/office/officeart/2005/8/quickstyle/3d2" qsCatId="3D" csTypeId="urn:microsoft.com/office/officeart/2005/8/colors/colorful3" csCatId="colorful" phldr="1"/>
      <dgm:spPr/>
      <dgm:t>
        <a:bodyPr/>
        <a:lstStyle/>
        <a:p>
          <a:endParaRPr lang="en-AU"/>
        </a:p>
      </dgm:t>
    </dgm:pt>
    <dgm:pt modelId="{F2F6B906-00BC-4D89-8427-FF721FAD7E3E}">
      <dgm:prSet phldrT="[Text]" custT="1"/>
      <dgm:spPr/>
      <dgm:t>
        <a:bodyPr/>
        <a:lstStyle/>
        <a:p>
          <a:pPr>
            <a:spcAft>
              <a:spcPts val="0"/>
            </a:spcAft>
          </a:pPr>
          <a:r>
            <a:rPr lang="en-AU" sz="26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Rencana</a:t>
          </a:r>
          <a:r>
            <a:rPr lang="en-AU" sz="2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6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Kerja</a:t>
          </a:r>
          <a:r>
            <a:rPr lang="en-AU" sz="2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6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Sama</a:t>
          </a:r>
          <a:endParaRPr lang="en-AU" sz="26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AU" sz="2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AU" sz="26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Pasal</a:t>
          </a:r>
          <a:r>
            <a:rPr lang="en-AU" sz="2600" dirty="0" smtClean="0">
              <a:solidFill>
                <a:schemeClr val="bg1"/>
              </a:solidFill>
              <a:latin typeface="Tahoma" panose="020B0604030504040204" pitchFamily="34" charset="0"/>
              <a:ea typeface="Tahoma" panose="020B0604030504040204" pitchFamily="34" charset="0"/>
              <a:cs typeface="Tahoma" panose="020B0604030504040204" pitchFamily="34" charset="0"/>
            </a:rPr>
            <a:t> 30 </a:t>
          </a:r>
          <a:r>
            <a:rPr lang="en-AU" sz="26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dan</a:t>
          </a:r>
          <a:r>
            <a:rPr lang="en-AU" sz="2600" dirty="0" smtClean="0">
              <a:solidFill>
                <a:schemeClr val="bg1"/>
              </a:solidFill>
              <a:latin typeface="Tahoma" panose="020B0604030504040204" pitchFamily="34" charset="0"/>
              <a:ea typeface="Tahoma" panose="020B0604030504040204" pitchFamily="34" charset="0"/>
              <a:cs typeface="Tahoma" panose="020B0604030504040204" pitchFamily="34" charset="0"/>
            </a:rPr>
            <a:t> 38</a:t>
          </a:r>
          <a:r>
            <a:rPr lang="id-ID" sz="2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AU" sz="2600"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7F9DD97E-1A4C-4F76-B77D-7D3DCE3DA030}" type="parTrans" cxnId="{06F12471-2E25-4B0F-8E06-CDE8A938BF8A}">
      <dgm:prSet/>
      <dgm:spPr/>
      <dgm:t>
        <a:bodyPr/>
        <a:lstStyle/>
        <a:p>
          <a:endParaRPr lang="en-AU">
            <a:solidFill>
              <a:schemeClr val="tx1"/>
            </a:solidFill>
          </a:endParaRPr>
        </a:p>
      </dgm:t>
    </dgm:pt>
    <dgm:pt modelId="{0681FAD8-8D38-4BD2-9B15-822FDEF33C81}" type="sibTrans" cxnId="{06F12471-2E25-4B0F-8E06-CDE8A938BF8A}">
      <dgm:prSet/>
      <dgm:spPr/>
      <dgm:t>
        <a:bodyPr/>
        <a:lstStyle/>
        <a:p>
          <a:endParaRPr lang="en-AU">
            <a:solidFill>
              <a:schemeClr val="tx1"/>
            </a:solidFill>
          </a:endParaRPr>
        </a:p>
      </dgm:t>
    </dgm:pt>
    <dgm:pt modelId="{DE4D8661-49DB-4FA4-841A-E30AC6E29B23}">
      <dgm:prSet phldrT="[Text]"/>
      <dgm:spPr/>
      <dgm:t>
        <a:bodyPr/>
        <a:lstStyle/>
        <a:p>
          <a:endParaRPr lang="en-AU" dirty="0">
            <a:solidFill>
              <a:schemeClr val="tx1"/>
            </a:solidFill>
          </a:endParaRPr>
        </a:p>
      </dgm:t>
    </dgm:pt>
    <dgm:pt modelId="{DEC48F60-1EE0-48C3-8B3D-3014BC3BA5C7}" type="parTrans" cxnId="{0AF9E96C-8D0B-4D08-9BFD-CE24B0FCCD09}">
      <dgm:prSet/>
      <dgm:spPr/>
      <dgm:t>
        <a:bodyPr/>
        <a:lstStyle/>
        <a:p>
          <a:endParaRPr lang="en-AU">
            <a:solidFill>
              <a:schemeClr val="tx1"/>
            </a:solidFill>
          </a:endParaRPr>
        </a:p>
      </dgm:t>
    </dgm:pt>
    <dgm:pt modelId="{C6E59B08-E8D4-4759-B599-D76E8F7860F6}" type="sibTrans" cxnId="{0AF9E96C-8D0B-4D08-9BFD-CE24B0FCCD09}">
      <dgm:prSet/>
      <dgm:spPr/>
      <dgm:t>
        <a:bodyPr/>
        <a:lstStyle/>
        <a:p>
          <a:endParaRPr lang="en-AU">
            <a:solidFill>
              <a:schemeClr val="tx1"/>
            </a:solidFill>
          </a:endParaRPr>
        </a:p>
      </dgm:t>
    </dgm:pt>
    <dgm:pt modelId="{30E065DA-E800-43BB-A211-B8C38CC7B5B3}">
      <dgm:prSet phldrT="[Text]" custT="1"/>
      <dgm:spPr/>
      <dgm:t>
        <a:bodyPr/>
        <a:lstStyle/>
        <a:p>
          <a:pPr>
            <a:spcAft>
              <a:spcPts val="0"/>
            </a:spcAft>
          </a:pPr>
          <a:r>
            <a:rPr lang="en-AU" sz="26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Persetujuan</a:t>
          </a:r>
          <a:r>
            <a:rPr lang="en-AU" sz="2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6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Rancangan</a:t>
          </a:r>
          <a:r>
            <a:rPr lang="en-AU" sz="2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6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Naskah</a:t>
          </a:r>
          <a:r>
            <a:rPr lang="en-AU" sz="2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6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Kerja</a:t>
          </a:r>
          <a:r>
            <a:rPr lang="en-AU" sz="2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6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Sama</a:t>
          </a:r>
          <a:endParaRPr lang="en-AU" sz="26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AU" sz="2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AU" sz="26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Pasal</a:t>
          </a:r>
          <a:r>
            <a:rPr lang="en-AU" sz="2600" dirty="0" smtClean="0">
              <a:solidFill>
                <a:schemeClr val="bg1"/>
              </a:solidFill>
              <a:latin typeface="Tahoma" panose="020B0604030504040204" pitchFamily="34" charset="0"/>
              <a:ea typeface="Tahoma" panose="020B0604030504040204" pitchFamily="34" charset="0"/>
              <a:cs typeface="Tahoma" panose="020B0604030504040204" pitchFamily="34" charset="0"/>
            </a:rPr>
            <a:t> 31</a:t>
          </a:r>
          <a:r>
            <a:rPr lang="en-AU"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AU"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D088290-764D-43B8-A53B-A10A4748FBF3}" type="sibTrans" cxnId="{42F8C009-013D-4338-85E7-E508F0458DCD}">
      <dgm:prSet/>
      <dgm:spPr/>
      <dgm:t>
        <a:bodyPr/>
        <a:lstStyle/>
        <a:p>
          <a:endParaRPr lang="en-AU">
            <a:solidFill>
              <a:schemeClr val="tx1"/>
            </a:solidFill>
          </a:endParaRPr>
        </a:p>
      </dgm:t>
    </dgm:pt>
    <dgm:pt modelId="{0616FAA1-EBFF-4A59-B2BD-5EB0B9CC240B}" type="parTrans" cxnId="{42F8C009-013D-4338-85E7-E508F0458DCD}">
      <dgm:prSet/>
      <dgm:spPr/>
      <dgm:t>
        <a:bodyPr/>
        <a:lstStyle/>
        <a:p>
          <a:endParaRPr lang="en-AU">
            <a:solidFill>
              <a:schemeClr val="tx1"/>
            </a:solidFill>
          </a:endParaRPr>
        </a:p>
      </dgm:t>
    </dgm:pt>
    <dgm:pt modelId="{B5DCB009-E083-42EE-9A91-E1F01EDF92E2}" type="pres">
      <dgm:prSet presAssocID="{679CF5A0-83DE-45A2-BA0F-571AB56CDC8F}" presName="Name0" presStyleCnt="0">
        <dgm:presLayoutVars>
          <dgm:dir/>
          <dgm:animLvl val="lvl"/>
          <dgm:resizeHandles/>
        </dgm:presLayoutVars>
      </dgm:prSet>
      <dgm:spPr/>
      <dgm:t>
        <a:bodyPr/>
        <a:lstStyle/>
        <a:p>
          <a:endParaRPr lang="id-ID"/>
        </a:p>
      </dgm:t>
    </dgm:pt>
    <dgm:pt modelId="{C04CD842-803F-4023-8B54-5CD13C7E4137}" type="pres">
      <dgm:prSet presAssocID="{F2F6B906-00BC-4D89-8427-FF721FAD7E3E}" presName="linNode" presStyleCnt="0"/>
      <dgm:spPr/>
    </dgm:pt>
    <dgm:pt modelId="{BE45674A-DA12-43C1-8C27-989DF8CB1CF7}" type="pres">
      <dgm:prSet presAssocID="{F2F6B906-00BC-4D89-8427-FF721FAD7E3E}" presName="parentShp" presStyleLbl="node1" presStyleIdx="0" presStyleCnt="2" custScaleX="62500" custLinFactNeighborX="-60" custLinFactNeighborY="5003">
        <dgm:presLayoutVars>
          <dgm:bulletEnabled val="1"/>
        </dgm:presLayoutVars>
      </dgm:prSet>
      <dgm:spPr/>
      <dgm:t>
        <a:bodyPr/>
        <a:lstStyle/>
        <a:p>
          <a:endParaRPr lang="en-AU"/>
        </a:p>
      </dgm:t>
    </dgm:pt>
    <dgm:pt modelId="{244DC3EA-0CE5-459E-ABEF-3E958D825FD3}" type="pres">
      <dgm:prSet presAssocID="{F2F6B906-00BC-4D89-8427-FF721FAD7E3E}" presName="childShp" presStyleLbl="bgAccFollowNode1" presStyleIdx="0" presStyleCnt="2" custScaleX="124880" custScaleY="131714" custLinFactNeighborX="3181" custLinFactNeighborY="4955">
        <dgm:presLayoutVars>
          <dgm:bulletEnabled val="1"/>
        </dgm:presLayoutVars>
      </dgm:prSet>
      <dgm:spPr/>
      <dgm:t>
        <a:bodyPr/>
        <a:lstStyle/>
        <a:p>
          <a:endParaRPr lang="en-AU"/>
        </a:p>
      </dgm:t>
    </dgm:pt>
    <dgm:pt modelId="{0F693A67-6349-488A-9722-272A8BDEE76C}" type="pres">
      <dgm:prSet presAssocID="{0681FAD8-8D38-4BD2-9B15-822FDEF33C81}" presName="spacing" presStyleCnt="0"/>
      <dgm:spPr/>
    </dgm:pt>
    <dgm:pt modelId="{24DCFA68-7C7F-4E19-8CCE-3141C910D160}" type="pres">
      <dgm:prSet presAssocID="{30E065DA-E800-43BB-A211-B8C38CC7B5B3}" presName="linNode" presStyleCnt="0"/>
      <dgm:spPr/>
    </dgm:pt>
    <dgm:pt modelId="{5A6C3A68-942F-4C7D-A72C-521409A02EC0}" type="pres">
      <dgm:prSet presAssocID="{30E065DA-E800-43BB-A211-B8C38CC7B5B3}" presName="parentShp" presStyleLbl="node1" presStyleIdx="1" presStyleCnt="2" custScaleX="62500" custScaleY="101393" custLinFactNeighborX="-76" custLinFactNeighborY="2370">
        <dgm:presLayoutVars>
          <dgm:bulletEnabled val="1"/>
        </dgm:presLayoutVars>
      </dgm:prSet>
      <dgm:spPr/>
      <dgm:t>
        <a:bodyPr/>
        <a:lstStyle/>
        <a:p>
          <a:endParaRPr lang="en-AU"/>
        </a:p>
      </dgm:t>
    </dgm:pt>
    <dgm:pt modelId="{A5A13F9B-C7F3-4F68-A5C1-41B8CD36FADD}" type="pres">
      <dgm:prSet presAssocID="{30E065DA-E800-43BB-A211-B8C38CC7B5B3}" presName="childShp" presStyleLbl="bgAccFollowNode1" presStyleIdx="1" presStyleCnt="2" custScaleX="125665" custScaleY="111840" custLinFactNeighborY="1227">
        <dgm:presLayoutVars>
          <dgm:bulletEnabled val="1"/>
        </dgm:presLayoutVars>
      </dgm:prSet>
      <dgm:spPr/>
      <dgm:t>
        <a:bodyPr/>
        <a:lstStyle/>
        <a:p>
          <a:endParaRPr lang="en-AU"/>
        </a:p>
      </dgm:t>
    </dgm:pt>
  </dgm:ptLst>
  <dgm:cxnLst>
    <dgm:cxn modelId="{160B1DD5-F686-458F-B929-1BC47E7B6C31}" type="presOf" srcId="{30E065DA-E800-43BB-A211-B8C38CC7B5B3}" destId="{5A6C3A68-942F-4C7D-A72C-521409A02EC0}" srcOrd="0" destOrd="0" presId="urn:microsoft.com/office/officeart/2005/8/layout/vList6"/>
    <dgm:cxn modelId="{0AF9E96C-8D0B-4D08-9BFD-CE24B0FCCD09}" srcId="{F2F6B906-00BC-4D89-8427-FF721FAD7E3E}" destId="{DE4D8661-49DB-4FA4-841A-E30AC6E29B23}" srcOrd="0" destOrd="0" parTransId="{DEC48F60-1EE0-48C3-8B3D-3014BC3BA5C7}" sibTransId="{C6E59B08-E8D4-4759-B599-D76E8F7860F6}"/>
    <dgm:cxn modelId="{42F8C009-013D-4338-85E7-E508F0458DCD}" srcId="{679CF5A0-83DE-45A2-BA0F-571AB56CDC8F}" destId="{30E065DA-E800-43BB-A211-B8C38CC7B5B3}" srcOrd="1" destOrd="0" parTransId="{0616FAA1-EBFF-4A59-B2BD-5EB0B9CC240B}" sibTransId="{BD088290-764D-43B8-A53B-A10A4748FBF3}"/>
    <dgm:cxn modelId="{06F12471-2E25-4B0F-8E06-CDE8A938BF8A}" srcId="{679CF5A0-83DE-45A2-BA0F-571AB56CDC8F}" destId="{F2F6B906-00BC-4D89-8427-FF721FAD7E3E}" srcOrd="0" destOrd="0" parTransId="{7F9DD97E-1A4C-4F76-B77D-7D3DCE3DA030}" sibTransId="{0681FAD8-8D38-4BD2-9B15-822FDEF33C81}"/>
    <dgm:cxn modelId="{F34E6767-A3A6-4385-93A5-37AB00555FEF}" type="presOf" srcId="{DE4D8661-49DB-4FA4-841A-E30AC6E29B23}" destId="{244DC3EA-0CE5-459E-ABEF-3E958D825FD3}" srcOrd="0" destOrd="0" presId="urn:microsoft.com/office/officeart/2005/8/layout/vList6"/>
    <dgm:cxn modelId="{60BA529A-7D1C-481F-AE8A-A614B791124F}" type="presOf" srcId="{679CF5A0-83DE-45A2-BA0F-571AB56CDC8F}" destId="{B5DCB009-E083-42EE-9A91-E1F01EDF92E2}" srcOrd="0" destOrd="0" presId="urn:microsoft.com/office/officeart/2005/8/layout/vList6"/>
    <dgm:cxn modelId="{B153F427-F10D-4AB7-AAAA-27604EC78751}" type="presOf" srcId="{F2F6B906-00BC-4D89-8427-FF721FAD7E3E}" destId="{BE45674A-DA12-43C1-8C27-989DF8CB1CF7}" srcOrd="0" destOrd="0" presId="urn:microsoft.com/office/officeart/2005/8/layout/vList6"/>
    <dgm:cxn modelId="{15A0A4BA-0095-496E-8453-8EDC9FD04681}" type="presParOf" srcId="{B5DCB009-E083-42EE-9A91-E1F01EDF92E2}" destId="{C04CD842-803F-4023-8B54-5CD13C7E4137}" srcOrd="0" destOrd="0" presId="urn:microsoft.com/office/officeart/2005/8/layout/vList6"/>
    <dgm:cxn modelId="{F517BBF1-9624-432B-86EA-2E042207FB0D}" type="presParOf" srcId="{C04CD842-803F-4023-8B54-5CD13C7E4137}" destId="{BE45674A-DA12-43C1-8C27-989DF8CB1CF7}" srcOrd="0" destOrd="0" presId="urn:microsoft.com/office/officeart/2005/8/layout/vList6"/>
    <dgm:cxn modelId="{0254787F-86D5-4429-B59B-90FDDB978E5C}" type="presParOf" srcId="{C04CD842-803F-4023-8B54-5CD13C7E4137}" destId="{244DC3EA-0CE5-459E-ABEF-3E958D825FD3}" srcOrd="1" destOrd="0" presId="urn:microsoft.com/office/officeart/2005/8/layout/vList6"/>
    <dgm:cxn modelId="{DD567A4A-5180-4876-BC34-ACF33987BFCD}" type="presParOf" srcId="{B5DCB009-E083-42EE-9A91-E1F01EDF92E2}" destId="{0F693A67-6349-488A-9722-272A8BDEE76C}" srcOrd="1" destOrd="0" presId="urn:microsoft.com/office/officeart/2005/8/layout/vList6"/>
    <dgm:cxn modelId="{90A58358-4231-416B-95EB-8C4B1D3F0C0A}" type="presParOf" srcId="{B5DCB009-E083-42EE-9A91-E1F01EDF92E2}" destId="{24DCFA68-7C7F-4E19-8CCE-3141C910D160}" srcOrd="2" destOrd="0" presId="urn:microsoft.com/office/officeart/2005/8/layout/vList6"/>
    <dgm:cxn modelId="{BC8E9B47-9F7A-4C28-B3C4-7C2A1FA22400}" type="presParOf" srcId="{24DCFA68-7C7F-4E19-8CCE-3141C910D160}" destId="{5A6C3A68-942F-4C7D-A72C-521409A02EC0}" srcOrd="0" destOrd="0" presId="urn:microsoft.com/office/officeart/2005/8/layout/vList6"/>
    <dgm:cxn modelId="{367788DB-B48D-4FC5-AD0A-174C7574365B}" type="presParOf" srcId="{24DCFA68-7C7F-4E19-8CCE-3141C910D160}" destId="{A5A13F9B-C7F3-4F68-A5C1-41B8CD36FAD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79CF5A0-83DE-45A2-BA0F-571AB56CDC8F}" type="doc">
      <dgm:prSet loTypeId="urn:microsoft.com/office/officeart/2005/8/layout/vList6" loCatId="process" qsTypeId="urn:microsoft.com/office/officeart/2005/8/quickstyle/3d2" qsCatId="3D" csTypeId="urn:microsoft.com/office/officeart/2005/8/colors/colorful3" csCatId="colorful" phldr="1"/>
      <dgm:spPr/>
      <dgm:t>
        <a:bodyPr/>
        <a:lstStyle/>
        <a:p>
          <a:endParaRPr lang="en-AU"/>
        </a:p>
      </dgm:t>
    </dgm:pt>
    <dgm:pt modelId="{F2F6B906-00BC-4D89-8427-FF721FAD7E3E}">
      <dgm:prSet phldrT="[Text]" custT="1"/>
      <dgm:spPr/>
      <dgm:t>
        <a:bodyPr/>
        <a:lstStyle/>
        <a:p>
          <a:r>
            <a:rPr lang="en-AU" sz="20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Penyusunan</a:t>
          </a:r>
          <a:r>
            <a:rPr lang="en-AU"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Rancangan</a:t>
          </a:r>
          <a:r>
            <a:rPr lang="en-AU"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Naskah</a:t>
          </a:r>
          <a:r>
            <a:rPr lang="en-AU"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Kerja</a:t>
          </a:r>
          <a:r>
            <a:rPr lang="en-AU"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Sama</a:t>
          </a:r>
          <a:endParaRPr lang="en-AU" sz="20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AU"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AU" sz="20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Pasal</a:t>
          </a:r>
          <a:r>
            <a:rPr lang="en-AU"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32 &amp; 39)</a:t>
          </a:r>
          <a:endParaRPr lang="en-AU"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7F9DD97E-1A4C-4F76-B77D-7D3DCE3DA030}" type="parTrans" cxnId="{06F12471-2E25-4B0F-8E06-CDE8A938BF8A}">
      <dgm:prSet/>
      <dgm:spPr/>
      <dgm:t>
        <a:bodyPr/>
        <a:lstStyle/>
        <a:p>
          <a:endParaRPr lang="en-AU">
            <a:solidFill>
              <a:schemeClr val="tx1"/>
            </a:solidFill>
          </a:endParaRPr>
        </a:p>
      </dgm:t>
    </dgm:pt>
    <dgm:pt modelId="{0681FAD8-8D38-4BD2-9B15-822FDEF33C81}" type="sibTrans" cxnId="{06F12471-2E25-4B0F-8E06-CDE8A938BF8A}">
      <dgm:prSet/>
      <dgm:spPr/>
      <dgm:t>
        <a:bodyPr/>
        <a:lstStyle/>
        <a:p>
          <a:endParaRPr lang="en-AU">
            <a:solidFill>
              <a:schemeClr val="tx1"/>
            </a:solidFill>
          </a:endParaRPr>
        </a:p>
      </dgm:t>
    </dgm:pt>
    <dgm:pt modelId="{DE4D8661-49DB-4FA4-841A-E30AC6E29B23}">
      <dgm:prSet phldrT="[Text]"/>
      <dgm:spPr/>
      <dgm:t>
        <a:bodyPr/>
        <a:lstStyle/>
        <a:p>
          <a:endParaRPr lang="en-AU" dirty="0">
            <a:solidFill>
              <a:schemeClr val="tx1"/>
            </a:solidFill>
          </a:endParaRPr>
        </a:p>
      </dgm:t>
    </dgm:pt>
    <dgm:pt modelId="{DEC48F60-1EE0-48C3-8B3D-3014BC3BA5C7}" type="parTrans" cxnId="{0AF9E96C-8D0B-4D08-9BFD-CE24B0FCCD09}">
      <dgm:prSet/>
      <dgm:spPr/>
      <dgm:t>
        <a:bodyPr/>
        <a:lstStyle/>
        <a:p>
          <a:endParaRPr lang="en-AU">
            <a:solidFill>
              <a:schemeClr val="tx1"/>
            </a:solidFill>
          </a:endParaRPr>
        </a:p>
      </dgm:t>
    </dgm:pt>
    <dgm:pt modelId="{C6E59B08-E8D4-4759-B599-D76E8F7860F6}" type="sibTrans" cxnId="{0AF9E96C-8D0B-4D08-9BFD-CE24B0FCCD09}">
      <dgm:prSet/>
      <dgm:spPr/>
      <dgm:t>
        <a:bodyPr/>
        <a:lstStyle/>
        <a:p>
          <a:endParaRPr lang="en-AU">
            <a:solidFill>
              <a:schemeClr val="tx1"/>
            </a:solidFill>
          </a:endParaRPr>
        </a:p>
      </dgm:t>
    </dgm:pt>
    <dgm:pt modelId="{30E065DA-E800-43BB-A211-B8C38CC7B5B3}">
      <dgm:prSet phldrT="[Text]" custT="1"/>
      <dgm:spPr/>
      <dgm:t>
        <a:bodyPr/>
        <a:lstStyle/>
        <a:p>
          <a:r>
            <a:rPr lang="en-AU" sz="20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Pembahasan</a:t>
          </a:r>
          <a:r>
            <a:rPr lang="en-AU"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dan</a:t>
          </a:r>
          <a:r>
            <a:rPr lang="en-AU"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penanda</a:t>
          </a:r>
          <a:r>
            <a:rPr lang="en-AU"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tanganan</a:t>
          </a:r>
          <a:r>
            <a:rPr lang="en-AU"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naskah</a:t>
          </a:r>
          <a:r>
            <a:rPr lang="en-AU"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kerja</a:t>
          </a:r>
          <a:r>
            <a:rPr lang="en-AU"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sama</a:t>
          </a:r>
          <a:endParaRPr lang="en-AU" sz="20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AU"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AU" sz="20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Pasal</a:t>
          </a:r>
          <a:r>
            <a:rPr lang="en-AU"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33</a:t>
          </a:r>
          <a:r>
            <a:rPr lang="id-ID"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&amp; 40</a:t>
          </a:r>
          <a:r>
            <a:rPr lang="en-AU"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AU"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D088290-764D-43B8-A53B-A10A4748FBF3}" type="sibTrans" cxnId="{42F8C009-013D-4338-85E7-E508F0458DCD}">
      <dgm:prSet/>
      <dgm:spPr/>
      <dgm:t>
        <a:bodyPr/>
        <a:lstStyle/>
        <a:p>
          <a:endParaRPr lang="en-AU">
            <a:solidFill>
              <a:schemeClr val="tx1"/>
            </a:solidFill>
          </a:endParaRPr>
        </a:p>
      </dgm:t>
    </dgm:pt>
    <dgm:pt modelId="{0616FAA1-EBFF-4A59-B2BD-5EB0B9CC240B}" type="parTrans" cxnId="{42F8C009-013D-4338-85E7-E508F0458DCD}">
      <dgm:prSet/>
      <dgm:spPr/>
      <dgm:t>
        <a:bodyPr/>
        <a:lstStyle/>
        <a:p>
          <a:endParaRPr lang="en-AU">
            <a:solidFill>
              <a:schemeClr val="tx1"/>
            </a:solidFill>
          </a:endParaRPr>
        </a:p>
      </dgm:t>
    </dgm:pt>
    <dgm:pt modelId="{B5DCB009-E083-42EE-9A91-E1F01EDF92E2}" type="pres">
      <dgm:prSet presAssocID="{679CF5A0-83DE-45A2-BA0F-571AB56CDC8F}" presName="Name0" presStyleCnt="0">
        <dgm:presLayoutVars>
          <dgm:dir/>
          <dgm:animLvl val="lvl"/>
          <dgm:resizeHandles/>
        </dgm:presLayoutVars>
      </dgm:prSet>
      <dgm:spPr/>
      <dgm:t>
        <a:bodyPr/>
        <a:lstStyle/>
        <a:p>
          <a:endParaRPr lang="id-ID"/>
        </a:p>
      </dgm:t>
    </dgm:pt>
    <dgm:pt modelId="{C04CD842-803F-4023-8B54-5CD13C7E4137}" type="pres">
      <dgm:prSet presAssocID="{F2F6B906-00BC-4D89-8427-FF721FAD7E3E}" presName="linNode" presStyleCnt="0"/>
      <dgm:spPr/>
    </dgm:pt>
    <dgm:pt modelId="{BE45674A-DA12-43C1-8C27-989DF8CB1CF7}" type="pres">
      <dgm:prSet presAssocID="{F2F6B906-00BC-4D89-8427-FF721FAD7E3E}" presName="parentShp" presStyleLbl="node1" presStyleIdx="0" presStyleCnt="2" custScaleX="62500" custScaleY="61033" custLinFactNeighborX="-60" custLinFactNeighborY="8734">
        <dgm:presLayoutVars>
          <dgm:bulletEnabled val="1"/>
        </dgm:presLayoutVars>
      </dgm:prSet>
      <dgm:spPr/>
      <dgm:t>
        <a:bodyPr/>
        <a:lstStyle/>
        <a:p>
          <a:endParaRPr lang="en-AU"/>
        </a:p>
      </dgm:t>
    </dgm:pt>
    <dgm:pt modelId="{244DC3EA-0CE5-459E-ABEF-3E958D825FD3}" type="pres">
      <dgm:prSet presAssocID="{F2F6B906-00BC-4D89-8427-FF721FAD7E3E}" presName="childShp" presStyleLbl="bgAccFollowNode1" presStyleIdx="0" presStyleCnt="2" custScaleX="124880" custScaleY="80389" custLinFactNeighborX="90" custLinFactNeighborY="9438">
        <dgm:presLayoutVars>
          <dgm:bulletEnabled val="1"/>
        </dgm:presLayoutVars>
      </dgm:prSet>
      <dgm:spPr/>
      <dgm:t>
        <a:bodyPr/>
        <a:lstStyle/>
        <a:p>
          <a:endParaRPr lang="en-AU"/>
        </a:p>
      </dgm:t>
    </dgm:pt>
    <dgm:pt modelId="{0F693A67-6349-488A-9722-272A8BDEE76C}" type="pres">
      <dgm:prSet presAssocID="{0681FAD8-8D38-4BD2-9B15-822FDEF33C81}" presName="spacing" presStyleCnt="0"/>
      <dgm:spPr/>
    </dgm:pt>
    <dgm:pt modelId="{24DCFA68-7C7F-4E19-8CCE-3141C910D160}" type="pres">
      <dgm:prSet presAssocID="{30E065DA-E800-43BB-A211-B8C38CC7B5B3}" presName="linNode" presStyleCnt="0"/>
      <dgm:spPr/>
    </dgm:pt>
    <dgm:pt modelId="{5A6C3A68-942F-4C7D-A72C-521409A02EC0}" type="pres">
      <dgm:prSet presAssocID="{30E065DA-E800-43BB-A211-B8C38CC7B5B3}" presName="parentShp" presStyleLbl="node1" presStyleIdx="1" presStyleCnt="2" custScaleX="62500" custScaleY="101393" custLinFactNeighborX="-76" custLinFactNeighborY="2370">
        <dgm:presLayoutVars>
          <dgm:bulletEnabled val="1"/>
        </dgm:presLayoutVars>
      </dgm:prSet>
      <dgm:spPr/>
      <dgm:t>
        <a:bodyPr/>
        <a:lstStyle/>
        <a:p>
          <a:endParaRPr lang="en-AU"/>
        </a:p>
      </dgm:t>
    </dgm:pt>
    <dgm:pt modelId="{A5A13F9B-C7F3-4F68-A5C1-41B8CD36FADD}" type="pres">
      <dgm:prSet presAssocID="{30E065DA-E800-43BB-A211-B8C38CC7B5B3}" presName="childShp" presStyleLbl="bgAccFollowNode1" presStyleIdx="1" presStyleCnt="2" custScaleX="125665" custScaleY="134372" custLinFactNeighborX="1669" custLinFactNeighborY="113">
        <dgm:presLayoutVars>
          <dgm:bulletEnabled val="1"/>
        </dgm:presLayoutVars>
      </dgm:prSet>
      <dgm:spPr/>
      <dgm:t>
        <a:bodyPr/>
        <a:lstStyle/>
        <a:p>
          <a:endParaRPr lang="en-AU"/>
        </a:p>
      </dgm:t>
    </dgm:pt>
  </dgm:ptLst>
  <dgm:cxnLst>
    <dgm:cxn modelId="{0676DA16-41FC-4EBC-8C95-E48F36128D10}" type="presOf" srcId="{679CF5A0-83DE-45A2-BA0F-571AB56CDC8F}" destId="{B5DCB009-E083-42EE-9A91-E1F01EDF92E2}" srcOrd="0" destOrd="0" presId="urn:microsoft.com/office/officeart/2005/8/layout/vList6"/>
    <dgm:cxn modelId="{0AF9E96C-8D0B-4D08-9BFD-CE24B0FCCD09}" srcId="{F2F6B906-00BC-4D89-8427-FF721FAD7E3E}" destId="{DE4D8661-49DB-4FA4-841A-E30AC6E29B23}" srcOrd="0" destOrd="0" parTransId="{DEC48F60-1EE0-48C3-8B3D-3014BC3BA5C7}" sibTransId="{C6E59B08-E8D4-4759-B599-D76E8F7860F6}"/>
    <dgm:cxn modelId="{BF82C188-0867-4952-9570-A558FF69C76A}" type="presOf" srcId="{DE4D8661-49DB-4FA4-841A-E30AC6E29B23}" destId="{244DC3EA-0CE5-459E-ABEF-3E958D825FD3}" srcOrd="0" destOrd="0" presId="urn:microsoft.com/office/officeart/2005/8/layout/vList6"/>
    <dgm:cxn modelId="{113EA8B3-67A2-41D0-9FA1-85FCDDDC7152}" type="presOf" srcId="{F2F6B906-00BC-4D89-8427-FF721FAD7E3E}" destId="{BE45674A-DA12-43C1-8C27-989DF8CB1CF7}" srcOrd="0" destOrd="0" presId="urn:microsoft.com/office/officeart/2005/8/layout/vList6"/>
    <dgm:cxn modelId="{42F8C009-013D-4338-85E7-E508F0458DCD}" srcId="{679CF5A0-83DE-45A2-BA0F-571AB56CDC8F}" destId="{30E065DA-E800-43BB-A211-B8C38CC7B5B3}" srcOrd="1" destOrd="0" parTransId="{0616FAA1-EBFF-4A59-B2BD-5EB0B9CC240B}" sibTransId="{BD088290-764D-43B8-A53B-A10A4748FBF3}"/>
    <dgm:cxn modelId="{06F12471-2E25-4B0F-8E06-CDE8A938BF8A}" srcId="{679CF5A0-83DE-45A2-BA0F-571AB56CDC8F}" destId="{F2F6B906-00BC-4D89-8427-FF721FAD7E3E}" srcOrd="0" destOrd="0" parTransId="{7F9DD97E-1A4C-4F76-B77D-7D3DCE3DA030}" sibTransId="{0681FAD8-8D38-4BD2-9B15-822FDEF33C81}"/>
    <dgm:cxn modelId="{8D22E23C-8F5F-467C-B3D2-A0C30AA19E66}" type="presOf" srcId="{30E065DA-E800-43BB-A211-B8C38CC7B5B3}" destId="{5A6C3A68-942F-4C7D-A72C-521409A02EC0}" srcOrd="0" destOrd="0" presId="urn:microsoft.com/office/officeart/2005/8/layout/vList6"/>
    <dgm:cxn modelId="{64EA3052-42CA-43F1-B9CC-CB359CFA78D1}" type="presParOf" srcId="{B5DCB009-E083-42EE-9A91-E1F01EDF92E2}" destId="{C04CD842-803F-4023-8B54-5CD13C7E4137}" srcOrd="0" destOrd="0" presId="urn:microsoft.com/office/officeart/2005/8/layout/vList6"/>
    <dgm:cxn modelId="{8DC4AC77-D0C6-41C9-B909-A030294586F0}" type="presParOf" srcId="{C04CD842-803F-4023-8B54-5CD13C7E4137}" destId="{BE45674A-DA12-43C1-8C27-989DF8CB1CF7}" srcOrd="0" destOrd="0" presId="urn:microsoft.com/office/officeart/2005/8/layout/vList6"/>
    <dgm:cxn modelId="{515339CA-4BDE-46DF-A106-9EE8C861BA8D}" type="presParOf" srcId="{C04CD842-803F-4023-8B54-5CD13C7E4137}" destId="{244DC3EA-0CE5-459E-ABEF-3E958D825FD3}" srcOrd="1" destOrd="0" presId="urn:microsoft.com/office/officeart/2005/8/layout/vList6"/>
    <dgm:cxn modelId="{E48E1304-19DE-43B5-A4F2-1FE64FE13164}" type="presParOf" srcId="{B5DCB009-E083-42EE-9A91-E1F01EDF92E2}" destId="{0F693A67-6349-488A-9722-272A8BDEE76C}" srcOrd="1" destOrd="0" presId="urn:microsoft.com/office/officeart/2005/8/layout/vList6"/>
    <dgm:cxn modelId="{980223FE-59D2-4EC1-953D-EE124994CF9E}" type="presParOf" srcId="{B5DCB009-E083-42EE-9A91-E1F01EDF92E2}" destId="{24DCFA68-7C7F-4E19-8CCE-3141C910D160}" srcOrd="2" destOrd="0" presId="urn:microsoft.com/office/officeart/2005/8/layout/vList6"/>
    <dgm:cxn modelId="{D4CD3BC8-921B-4911-B7EF-8E3B6B04B0B6}" type="presParOf" srcId="{24DCFA68-7C7F-4E19-8CCE-3141C910D160}" destId="{5A6C3A68-942F-4C7D-A72C-521409A02EC0}" srcOrd="0" destOrd="0" presId="urn:microsoft.com/office/officeart/2005/8/layout/vList6"/>
    <dgm:cxn modelId="{633BFC1D-1395-4CA4-9C51-6440B4789425}" type="presParOf" srcId="{24DCFA68-7C7F-4E19-8CCE-3141C910D160}" destId="{A5A13F9B-C7F3-4F68-A5C1-41B8CD36FAD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FDAE54-1CA1-4EDB-96C7-9686D96D5973}"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BCF259EE-4C99-4FD6-B87E-543E85307114}">
      <dgm:prSet phldrT="[Text]" custT="1"/>
      <dgm:spPr/>
      <dgm:t>
        <a:bodyPr/>
        <a:lstStyle/>
        <a:p>
          <a:r>
            <a:rPr lang="en-US" sz="2000" b="0" smtClean="0">
              <a:latin typeface="Arial" pitchFamily="34" charset="0"/>
              <a:ea typeface="Tahoma" pitchFamily="34" charset="0"/>
              <a:cs typeface="Arial" pitchFamily="34" charset="0"/>
            </a:rPr>
            <a:t>DASAR HUKUM</a:t>
          </a:r>
          <a:endParaRPr lang="en-US" sz="2000" b="0" dirty="0">
            <a:latin typeface="Arial" pitchFamily="34" charset="0"/>
            <a:ea typeface="Tahoma" pitchFamily="34" charset="0"/>
            <a:cs typeface="Arial" pitchFamily="34" charset="0"/>
          </a:endParaRPr>
        </a:p>
      </dgm:t>
    </dgm:pt>
    <dgm:pt modelId="{3B4FE499-B5EE-4DD0-9978-C6C8EA048200}" type="parTrans" cxnId="{DF7EED76-4C14-470F-90F7-BA372A38776B}">
      <dgm:prSet/>
      <dgm:spPr/>
      <dgm:t>
        <a:bodyPr/>
        <a:lstStyle/>
        <a:p>
          <a:endParaRPr lang="en-US" sz="1600" b="0">
            <a:solidFill>
              <a:srgbClr val="FF0000"/>
            </a:solidFill>
            <a:latin typeface="Arial" pitchFamily="34" charset="0"/>
            <a:ea typeface="Tahoma" pitchFamily="34" charset="0"/>
            <a:cs typeface="Arial" pitchFamily="34" charset="0"/>
          </a:endParaRPr>
        </a:p>
      </dgm:t>
    </dgm:pt>
    <dgm:pt modelId="{95CFCC8D-5D78-4E64-92A1-019CE61A0E13}" type="sibTrans" cxnId="{DF7EED76-4C14-470F-90F7-BA372A38776B}">
      <dgm:prSet/>
      <dgm:spPr/>
      <dgm:t>
        <a:bodyPr/>
        <a:lstStyle/>
        <a:p>
          <a:endParaRPr lang="en-US" sz="1600" b="0">
            <a:solidFill>
              <a:srgbClr val="FF0000"/>
            </a:solidFill>
            <a:latin typeface="Arial" pitchFamily="34" charset="0"/>
            <a:ea typeface="Tahoma" pitchFamily="34" charset="0"/>
            <a:cs typeface="Arial" pitchFamily="34" charset="0"/>
          </a:endParaRPr>
        </a:p>
      </dgm:t>
    </dgm:pt>
    <dgm:pt modelId="{58C30964-7BA7-4857-AE6F-A3FCF9C7FB73}">
      <dgm:prSet phldrT="[Text]" custT="1"/>
      <dgm:spPr/>
      <dgm:t>
        <a:bodyPr/>
        <a:lstStyle/>
        <a:p>
          <a:r>
            <a:rPr lang="en-US" sz="2000" b="0" smtClean="0">
              <a:latin typeface="Arial" pitchFamily="34" charset="0"/>
              <a:ea typeface="Tahoma" pitchFamily="34" charset="0"/>
              <a:cs typeface="Arial" pitchFamily="34" charset="0"/>
            </a:rPr>
            <a:t>VISI MISI PEMERINTAHAN &amp; TATARAN FILOSOFI</a:t>
          </a:r>
          <a:endParaRPr lang="en-US" sz="2000" b="0" dirty="0">
            <a:latin typeface="Arial" pitchFamily="34" charset="0"/>
            <a:ea typeface="Tahoma" pitchFamily="34" charset="0"/>
            <a:cs typeface="Arial" pitchFamily="34" charset="0"/>
          </a:endParaRPr>
        </a:p>
      </dgm:t>
    </dgm:pt>
    <dgm:pt modelId="{150C3F7B-BCA7-4159-AA2F-1E17FDDE67A7}" type="parTrans" cxnId="{F21F80E3-F181-44D0-972D-E1CE70CB5D57}">
      <dgm:prSet/>
      <dgm:spPr/>
      <dgm:t>
        <a:bodyPr/>
        <a:lstStyle/>
        <a:p>
          <a:endParaRPr lang="en-US" sz="1600" b="0">
            <a:solidFill>
              <a:srgbClr val="FF0000"/>
            </a:solidFill>
            <a:latin typeface="Arial" pitchFamily="34" charset="0"/>
            <a:ea typeface="Tahoma" pitchFamily="34" charset="0"/>
            <a:cs typeface="Arial" pitchFamily="34" charset="0"/>
          </a:endParaRPr>
        </a:p>
      </dgm:t>
    </dgm:pt>
    <dgm:pt modelId="{BA9AB0E1-E21A-4DF5-A77E-4F5A27B4435B}" type="sibTrans" cxnId="{F21F80E3-F181-44D0-972D-E1CE70CB5D57}">
      <dgm:prSet/>
      <dgm:spPr/>
      <dgm:t>
        <a:bodyPr/>
        <a:lstStyle/>
        <a:p>
          <a:endParaRPr lang="en-US" sz="1600" b="0">
            <a:solidFill>
              <a:srgbClr val="FF0000"/>
            </a:solidFill>
            <a:latin typeface="Arial" pitchFamily="34" charset="0"/>
            <a:ea typeface="Tahoma" pitchFamily="34" charset="0"/>
            <a:cs typeface="Arial" pitchFamily="34" charset="0"/>
          </a:endParaRPr>
        </a:p>
      </dgm:t>
    </dgm:pt>
    <dgm:pt modelId="{F399D625-7C05-4E72-B8D4-14E927FE702B}">
      <dgm:prSet custT="1"/>
      <dgm:spPr/>
      <dgm:t>
        <a:bodyPr/>
        <a:lstStyle/>
        <a:p>
          <a:r>
            <a:rPr lang="en-US" sz="2000" b="0" dirty="0" smtClean="0">
              <a:latin typeface="Arial" pitchFamily="34" charset="0"/>
              <a:ea typeface="Tahoma" pitchFamily="34" charset="0"/>
              <a:cs typeface="Arial" pitchFamily="34" charset="0"/>
            </a:rPr>
            <a:t>PEDOMAN KERJA SAMA PEMERINTAH DAERAH BERDASARKAN UU 23 TAHUN 2014</a:t>
          </a:r>
          <a:endParaRPr lang="en-AU" sz="2000" b="0" dirty="0">
            <a:latin typeface="Arial" pitchFamily="34" charset="0"/>
            <a:cs typeface="Arial" pitchFamily="34" charset="0"/>
          </a:endParaRPr>
        </a:p>
      </dgm:t>
    </dgm:pt>
    <dgm:pt modelId="{465B4646-E18E-4B1B-BD43-23D5567C81B6}" type="parTrans" cxnId="{F4CCBCFD-F5A4-4B5A-A30D-484C585279D4}">
      <dgm:prSet/>
      <dgm:spPr/>
      <dgm:t>
        <a:bodyPr/>
        <a:lstStyle/>
        <a:p>
          <a:endParaRPr lang="en-AU" sz="1600" b="0">
            <a:solidFill>
              <a:srgbClr val="FF0000"/>
            </a:solidFill>
            <a:latin typeface="Arial" pitchFamily="34" charset="0"/>
            <a:cs typeface="Arial" pitchFamily="34" charset="0"/>
          </a:endParaRPr>
        </a:p>
      </dgm:t>
    </dgm:pt>
    <dgm:pt modelId="{FFE36169-522C-45CF-B7CF-CE16246A9ED1}" type="sibTrans" cxnId="{F4CCBCFD-F5A4-4B5A-A30D-484C585279D4}">
      <dgm:prSet/>
      <dgm:spPr/>
      <dgm:t>
        <a:bodyPr/>
        <a:lstStyle/>
        <a:p>
          <a:endParaRPr lang="en-AU" sz="1600" b="0">
            <a:solidFill>
              <a:srgbClr val="FF0000"/>
            </a:solidFill>
            <a:latin typeface="Arial" pitchFamily="34" charset="0"/>
            <a:cs typeface="Arial" pitchFamily="34" charset="0"/>
          </a:endParaRPr>
        </a:p>
      </dgm:t>
    </dgm:pt>
    <dgm:pt modelId="{29F16279-FF77-4882-97CF-57F5C2C2E03E}">
      <dgm:prSet custT="1"/>
      <dgm:spPr/>
      <dgm:t>
        <a:bodyPr/>
        <a:lstStyle/>
        <a:p>
          <a:r>
            <a:rPr lang="id-ID" sz="2000" dirty="0" smtClean="0">
              <a:latin typeface="Arial" panose="020B0604020202020204" pitchFamily="34" charset="0"/>
              <a:cs typeface="Arial" panose="020B0604020202020204" pitchFamily="34" charset="0"/>
            </a:rPr>
            <a:t>TATA CARA KERJA SAMA </a:t>
          </a:r>
          <a:r>
            <a:rPr lang="en-US" sz="2000" dirty="0" smtClean="0">
              <a:latin typeface="Arial" panose="020B0604020202020204" pitchFamily="34" charset="0"/>
              <a:cs typeface="Arial" panose="020B0604020202020204" pitchFamily="34" charset="0"/>
            </a:rPr>
            <a:t>KERJA SAMA</a:t>
          </a:r>
          <a:r>
            <a:rPr lang="id-ID" sz="2000" dirty="0" smtClean="0">
              <a:latin typeface="Arial" panose="020B0604020202020204" pitchFamily="34" charset="0"/>
              <a:cs typeface="Arial" panose="020B0604020202020204" pitchFamily="34" charset="0"/>
            </a:rPr>
            <a:t> BERDASARKAN PP 28 Tahun 2018</a:t>
          </a:r>
          <a:endParaRPr lang="en-US" sz="2000" dirty="0">
            <a:latin typeface="Arial" panose="020B0604020202020204" pitchFamily="34" charset="0"/>
            <a:cs typeface="Arial" panose="020B0604020202020204" pitchFamily="34" charset="0"/>
          </a:endParaRPr>
        </a:p>
      </dgm:t>
    </dgm:pt>
    <dgm:pt modelId="{A659B226-9980-4E65-9674-7B8E99E1A7AF}" type="parTrans" cxnId="{0A72485A-6296-4079-9D1A-1828020354B1}">
      <dgm:prSet/>
      <dgm:spPr/>
      <dgm:t>
        <a:bodyPr/>
        <a:lstStyle/>
        <a:p>
          <a:endParaRPr lang="en-US"/>
        </a:p>
      </dgm:t>
    </dgm:pt>
    <dgm:pt modelId="{4FD17722-75DB-4A94-94D9-BFD3150606F4}" type="sibTrans" cxnId="{0A72485A-6296-4079-9D1A-1828020354B1}">
      <dgm:prSet/>
      <dgm:spPr/>
      <dgm:t>
        <a:bodyPr/>
        <a:lstStyle/>
        <a:p>
          <a:endParaRPr lang="en-US"/>
        </a:p>
      </dgm:t>
    </dgm:pt>
    <dgm:pt modelId="{C397A801-9A6D-4B55-B9EE-64EF86F04200}">
      <dgm:prSet/>
      <dgm:spPr/>
      <dgm:t>
        <a:bodyPr/>
        <a:lstStyle/>
        <a:p>
          <a:r>
            <a:rPr lang="en-US" dirty="0" smtClean="0"/>
            <a:t>PENINGKATAN SUMBER DAYA MANUSIA MELALUI KERJA SAMA</a:t>
          </a:r>
          <a:endParaRPr lang="en-US" dirty="0"/>
        </a:p>
      </dgm:t>
    </dgm:pt>
    <dgm:pt modelId="{E49D4EC9-D42B-4DD2-B8EF-81020E30127C}" type="parTrans" cxnId="{E00E5401-FEF2-4F8F-BE72-01BF9355863C}">
      <dgm:prSet/>
      <dgm:spPr/>
    </dgm:pt>
    <dgm:pt modelId="{78BFF80C-ACEE-4EE1-9B80-6A60897D0D12}" type="sibTrans" cxnId="{E00E5401-FEF2-4F8F-BE72-01BF9355863C}">
      <dgm:prSet/>
      <dgm:spPr/>
    </dgm:pt>
    <dgm:pt modelId="{2F10EB6A-16EF-4971-8D07-A2788B3174A3}" type="pres">
      <dgm:prSet presAssocID="{F3FDAE54-1CA1-4EDB-96C7-9686D96D5973}" presName="linear" presStyleCnt="0">
        <dgm:presLayoutVars>
          <dgm:dir/>
          <dgm:animLvl val="lvl"/>
          <dgm:resizeHandles val="exact"/>
        </dgm:presLayoutVars>
      </dgm:prSet>
      <dgm:spPr/>
      <dgm:t>
        <a:bodyPr/>
        <a:lstStyle/>
        <a:p>
          <a:endParaRPr lang="en-US"/>
        </a:p>
      </dgm:t>
    </dgm:pt>
    <dgm:pt modelId="{5148C8ED-D4D4-40F1-BFC9-1199C5B7AA02}" type="pres">
      <dgm:prSet presAssocID="{BCF259EE-4C99-4FD6-B87E-543E85307114}" presName="parentLin" presStyleCnt="0"/>
      <dgm:spPr/>
      <dgm:t>
        <a:bodyPr/>
        <a:lstStyle/>
        <a:p>
          <a:endParaRPr lang="id-ID"/>
        </a:p>
      </dgm:t>
    </dgm:pt>
    <dgm:pt modelId="{44284787-109D-4F9C-B215-39C3B6DDC9CF}" type="pres">
      <dgm:prSet presAssocID="{BCF259EE-4C99-4FD6-B87E-543E85307114}" presName="parentLeftMargin" presStyleLbl="node1" presStyleIdx="0" presStyleCnt="5"/>
      <dgm:spPr/>
      <dgm:t>
        <a:bodyPr/>
        <a:lstStyle/>
        <a:p>
          <a:endParaRPr lang="en-US"/>
        </a:p>
      </dgm:t>
    </dgm:pt>
    <dgm:pt modelId="{42FE767B-4F3E-413B-82CF-24E140AA9994}" type="pres">
      <dgm:prSet presAssocID="{BCF259EE-4C99-4FD6-B87E-543E85307114}" presName="parentText" presStyleLbl="node1" presStyleIdx="0" presStyleCnt="5" custScaleX="122857">
        <dgm:presLayoutVars>
          <dgm:chMax val="0"/>
          <dgm:bulletEnabled val="1"/>
        </dgm:presLayoutVars>
      </dgm:prSet>
      <dgm:spPr/>
      <dgm:t>
        <a:bodyPr/>
        <a:lstStyle/>
        <a:p>
          <a:endParaRPr lang="en-US"/>
        </a:p>
      </dgm:t>
    </dgm:pt>
    <dgm:pt modelId="{7470AD39-1A5E-4F5F-8499-7697866D2C19}" type="pres">
      <dgm:prSet presAssocID="{BCF259EE-4C99-4FD6-B87E-543E85307114}" presName="negativeSpace" presStyleCnt="0"/>
      <dgm:spPr/>
      <dgm:t>
        <a:bodyPr/>
        <a:lstStyle/>
        <a:p>
          <a:endParaRPr lang="id-ID"/>
        </a:p>
      </dgm:t>
    </dgm:pt>
    <dgm:pt modelId="{F8CF8602-B41A-4281-84A3-8AE9253F1863}" type="pres">
      <dgm:prSet presAssocID="{BCF259EE-4C99-4FD6-B87E-543E85307114}" presName="childText" presStyleLbl="conFgAcc1" presStyleIdx="0" presStyleCnt="5">
        <dgm:presLayoutVars>
          <dgm:bulletEnabled val="1"/>
        </dgm:presLayoutVars>
      </dgm:prSet>
      <dgm:spPr/>
      <dgm:t>
        <a:bodyPr/>
        <a:lstStyle/>
        <a:p>
          <a:endParaRPr lang="id-ID"/>
        </a:p>
      </dgm:t>
    </dgm:pt>
    <dgm:pt modelId="{589D8D1E-0AC5-4B7C-9E6B-545537CEE822}" type="pres">
      <dgm:prSet presAssocID="{95CFCC8D-5D78-4E64-92A1-019CE61A0E13}" presName="spaceBetweenRectangles" presStyleCnt="0"/>
      <dgm:spPr/>
      <dgm:t>
        <a:bodyPr/>
        <a:lstStyle/>
        <a:p>
          <a:endParaRPr lang="id-ID"/>
        </a:p>
      </dgm:t>
    </dgm:pt>
    <dgm:pt modelId="{F38CD2A1-5E6E-4DC6-AA70-298D324124F6}" type="pres">
      <dgm:prSet presAssocID="{58C30964-7BA7-4857-AE6F-A3FCF9C7FB73}" presName="parentLin" presStyleCnt="0"/>
      <dgm:spPr/>
      <dgm:t>
        <a:bodyPr/>
        <a:lstStyle/>
        <a:p>
          <a:endParaRPr lang="id-ID"/>
        </a:p>
      </dgm:t>
    </dgm:pt>
    <dgm:pt modelId="{07637543-05A2-438C-9BD5-A4162DC9D144}" type="pres">
      <dgm:prSet presAssocID="{58C30964-7BA7-4857-AE6F-A3FCF9C7FB73}" presName="parentLeftMargin" presStyleLbl="node1" presStyleIdx="0" presStyleCnt="5"/>
      <dgm:spPr/>
      <dgm:t>
        <a:bodyPr/>
        <a:lstStyle/>
        <a:p>
          <a:endParaRPr lang="en-US"/>
        </a:p>
      </dgm:t>
    </dgm:pt>
    <dgm:pt modelId="{B13A2726-92B7-44F7-8AA5-FF1C8B965B3C}" type="pres">
      <dgm:prSet presAssocID="{58C30964-7BA7-4857-AE6F-A3FCF9C7FB73}" presName="parentText" presStyleLbl="node1" presStyleIdx="1" presStyleCnt="5" custScaleX="122857">
        <dgm:presLayoutVars>
          <dgm:chMax val="0"/>
          <dgm:bulletEnabled val="1"/>
        </dgm:presLayoutVars>
      </dgm:prSet>
      <dgm:spPr/>
      <dgm:t>
        <a:bodyPr/>
        <a:lstStyle/>
        <a:p>
          <a:endParaRPr lang="en-US"/>
        </a:p>
      </dgm:t>
    </dgm:pt>
    <dgm:pt modelId="{70F37D3C-565A-448C-8211-8F06FBE548BC}" type="pres">
      <dgm:prSet presAssocID="{58C30964-7BA7-4857-AE6F-A3FCF9C7FB73}" presName="negativeSpace" presStyleCnt="0"/>
      <dgm:spPr/>
      <dgm:t>
        <a:bodyPr/>
        <a:lstStyle/>
        <a:p>
          <a:endParaRPr lang="id-ID"/>
        </a:p>
      </dgm:t>
    </dgm:pt>
    <dgm:pt modelId="{471E4750-4776-4AB8-9969-3025F658306A}" type="pres">
      <dgm:prSet presAssocID="{58C30964-7BA7-4857-AE6F-A3FCF9C7FB73}" presName="childText" presStyleLbl="conFgAcc1" presStyleIdx="1" presStyleCnt="5">
        <dgm:presLayoutVars>
          <dgm:bulletEnabled val="1"/>
        </dgm:presLayoutVars>
      </dgm:prSet>
      <dgm:spPr/>
      <dgm:t>
        <a:bodyPr/>
        <a:lstStyle/>
        <a:p>
          <a:endParaRPr lang="id-ID"/>
        </a:p>
      </dgm:t>
    </dgm:pt>
    <dgm:pt modelId="{96D51CE9-3B44-48BE-A1CA-77AA0DD07EBC}" type="pres">
      <dgm:prSet presAssocID="{BA9AB0E1-E21A-4DF5-A77E-4F5A27B4435B}" presName="spaceBetweenRectangles" presStyleCnt="0"/>
      <dgm:spPr/>
      <dgm:t>
        <a:bodyPr/>
        <a:lstStyle/>
        <a:p>
          <a:endParaRPr lang="id-ID"/>
        </a:p>
      </dgm:t>
    </dgm:pt>
    <dgm:pt modelId="{F534E69E-12EE-4D51-BB4A-D19C3F631000}" type="pres">
      <dgm:prSet presAssocID="{F399D625-7C05-4E72-B8D4-14E927FE702B}" presName="parentLin" presStyleCnt="0"/>
      <dgm:spPr/>
      <dgm:t>
        <a:bodyPr/>
        <a:lstStyle/>
        <a:p>
          <a:endParaRPr lang="id-ID"/>
        </a:p>
      </dgm:t>
    </dgm:pt>
    <dgm:pt modelId="{06E3258A-66AE-4A0D-A2E3-29EFDDEFA5BC}" type="pres">
      <dgm:prSet presAssocID="{F399D625-7C05-4E72-B8D4-14E927FE702B}" presName="parentLeftMargin" presStyleLbl="node1" presStyleIdx="1" presStyleCnt="5"/>
      <dgm:spPr/>
      <dgm:t>
        <a:bodyPr/>
        <a:lstStyle/>
        <a:p>
          <a:endParaRPr lang="en-AU"/>
        </a:p>
      </dgm:t>
    </dgm:pt>
    <dgm:pt modelId="{4CC6C1C8-DDEB-4070-BC7B-F207E6DD71DC}" type="pres">
      <dgm:prSet presAssocID="{F399D625-7C05-4E72-B8D4-14E927FE702B}" presName="parentText" presStyleLbl="node1" presStyleIdx="2" presStyleCnt="5" custScaleX="122857" custLinFactNeighborX="2138" custLinFactNeighborY="-7737">
        <dgm:presLayoutVars>
          <dgm:chMax val="0"/>
          <dgm:bulletEnabled val="1"/>
        </dgm:presLayoutVars>
      </dgm:prSet>
      <dgm:spPr/>
      <dgm:t>
        <a:bodyPr/>
        <a:lstStyle/>
        <a:p>
          <a:endParaRPr lang="en-AU"/>
        </a:p>
      </dgm:t>
    </dgm:pt>
    <dgm:pt modelId="{203CC5E1-E483-4885-B030-27DB69DB6930}" type="pres">
      <dgm:prSet presAssocID="{F399D625-7C05-4E72-B8D4-14E927FE702B}" presName="negativeSpace" presStyleCnt="0"/>
      <dgm:spPr/>
      <dgm:t>
        <a:bodyPr/>
        <a:lstStyle/>
        <a:p>
          <a:endParaRPr lang="id-ID"/>
        </a:p>
      </dgm:t>
    </dgm:pt>
    <dgm:pt modelId="{EB123052-822C-4BD1-BD4A-E5320EF86ECD}" type="pres">
      <dgm:prSet presAssocID="{F399D625-7C05-4E72-B8D4-14E927FE702B}" presName="childText" presStyleLbl="conFgAcc1" presStyleIdx="2" presStyleCnt="5" custLinFactNeighborX="5494" custLinFactNeighborY="-44444">
        <dgm:presLayoutVars>
          <dgm:bulletEnabled val="1"/>
        </dgm:presLayoutVars>
      </dgm:prSet>
      <dgm:spPr/>
      <dgm:t>
        <a:bodyPr/>
        <a:lstStyle/>
        <a:p>
          <a:endParaRPr lang="id-ID"/>
        </a:p>
      </dgm:t>
    </dgm:pt>
    <dgm:pt modelId="{8E20342B-7152-499D-BE4A-728D4DACA647}" type="pres">
      <dgm:prSet presAssocID="{FFE36169-522C-45CF-B7CF-CE16246A9ED1}" presName="spaceBetweenRectangles" presStyleCnt="0"/>
      <dgm:spPr/>
      <dgm:t>
        <a:bodyPr/>
        <a:lstStyle/>
        <a:p>
          <a:endParaRPr lang="id-ID"/>
        </a:p>
      </dgm:t>
    </dgm:pt>
    <dgm:pt modelId="{5DBB5EFE-97A0-4B9D-B9A0-2EE9FB66776F}" type="pres">
      <dgm:prSet presAssocID="{29F16279-FF77-4882-97CF-57F5C2C2E03E}" presName="parentLin" presStyleCnt="0"/>
      <dgm:spPr/>
    </dgm:pt>
    <dgm:pt modelId="{D34F932A-1EE6-4BC5-94C3-B4E23736A0F6}" type="pres">
      <dgm:prSet presAssocID="{29F16279-FF77-4882-97CF-57F5C2C2E03E}" presName="parentLeftMargin" presStyleLbl="node1" presStyleIdx="2" presStyleCnt="5"/>
      <dgm:spPr/>
      <dgm:t>
        <a:bodyPr/>
        <a:lstStyle/>
        <a:p>
          <a:endParaRPr lang="en-US"/>
        </a:p>
      </dgm:t>
    </dgm:pt>
    <dgm:pt modelId="{026AC0B9-B9E5-4643-AB88-54D560CC66DC}" type="pres">
      <dgm:prSet presAssocID="{29F16279-FF77-4882-97CF-57F5C2C2E03E}" presName="parentText" presStyleLbl="node1" presStyleIdx="3" presStyleCnt="5" custScaleX="121794">
        <dgm:presLayoutVars>
          <dgm:chMax val="0"/>
          <dgm:bulletEnabled val="1"/>
        </dgm:presLayoutVars>
      </dgm:prSet>
      <dgm:spPr/>
      <dgm:t>
        <a:bodyPr/>
        <a:lstStyle/>
        <a:p>
          <a:endParaRPr lang="en-US"/>
        </a:p>
      </dgm:t>
    </dgm:pt>
    <dgm:pt modelId="{53B74B22-56E9-44E7-9A83-E66DCE184862}" type="pres">
      <dgm:prSet presAssocID="{29F16279-FF77-4882-97CF-57F5C2C2E03E}" presName="negativeSpace" presStyleCnt="0"/>
      <dgm:spPr/>
    </dgm:pt>
    <dgm:pt modelId="{9D8F5446-ABC5-46BF-96ED-0DCBA36C6649}" type="pres">
      <dgm:prSet presAssocID="{29F16279-FF77-4882-97CF-57F5C2C2E03E}" presName="childText" presStyleLbl="conFgAcc1" presStyleIdx="3" presStyleCnt="5">
        <dgm:presLayoutVars>
          <dgm:bulletEnabled val="1"/>
        </dgm:presLayoutVars>
      </dgm:prSet>
      <dgm:spPr/>
    </dgm:pt>
    <dgm:pt modelId="{6F95F3AD-9D81-4503-824C-10D496E12289}" type="pres">
      <dgm:prSet presAssocID="{4FD17722-75DB-4A94-94D9-BFD3150606F4}" presName="spaceBetweenRectangles" presStyleCnt="0"/>
      <dgm:spPr/>
    </dgm:pt>
    <dgm:pt modelId="{475CE5E4-C418-4970-993F-0AC60DD9C82E}" type="pres">
      <dgm:prSet presAssocID="{C397A801-9A6D-4B55-B9EE-64EF86F04200}" presName="parentLin" presStyleCnt="0"/>
      <dgm:spPr/>
    </dgm:pt>
    <dgm:pt modelId="{D41C2D1F-5CA1-44EE-93D2-6BC56F6C43CF}" type="pres">
      <dgm:prSet presAssocID="{C397A801-9A6D-4B55-B9EE-64EF86F04200}" presName="parentLeftMargin" presStyleLbl="node1" presStyleIdx="3" presStyleCnt="5"/>
      <dgm:spPr/>
      <dgm:t>
        <a:bodyPr/>
        <a:lstStyle/>
        <a:p>
          <a:endParaRPr lang="en-US"/>
        </a:p>
      </dgm:t>
    </dgm:pt>
    <dgm:pt modelId="{F6283635-08DF-4893-A196-16D289BF7AC3}" type="pres">
      <dgm:prSet presAssocID="{C397A801-9A6D-4B55-B9EE-64EF86F04200}" presName="parentText" presStyleLbl="node1" presStyleIdx="4" presStyleCnt="5" custScaleX="121795">
        <dgm:presLayoutVars>
          <dgm:chMax val="0"/>
          <dgm:bulletEnabled val="1"/>
        </dgm:presLayoutVars>
      </dgm:prSet>
      <dgm:spPr/>
      <dgm:t>
        <a:bodyPr/>
        <a:lstStyle/>
        <a:p>
          <a:endParaRPr lang="en-US"/>
        </a:p>
      </dgm:t>
    </dgm:pt>
    <dgm:pt modelId="{B3201A27-4C1D-4150-8A77-FF74B37E532D}" type="pres">
      <dgm:prSet presAssocID="{C397A801-9A6D-4B55-B9EE-64EF86F04200}" presName="negativeSpace" presStyleCnt="0"/>
      <dgm:spPr/>
    </dgm:pt>
    <dgm:pt modelId="{467CD064-7569-484E-B3D0-3A454C2165E1}" type="pres">
      <dgm:prSet presAssocID="{C397A801-9A6D-4B55-B9EE-64EF86F04200}" presName="childText" presStyleLbl="conFgAcc1" presStyleIdx="4" presStyleCnt="5">
        <dgm:presLayoutVars>
          <dgm:bulletEnabled val="1"/>
        </dgm:presLayoutVars>
      </dgm:prSet>
      <dgm:spPr/>
    </dgm:pt>
  </dgm:ptLst>
  <dgm:cxnLst>
    <dgm:cxn modelId="{08B335E5-5E9B-48D3-B2E4-CC92FD22C2D6}" type="presOf" srcId="{29F16279-FF77-4882-97CF-57F5C2C2E03E}" destId="{D34F932A-1EE6-4BC5-94C3-B4E23736A0F6}" srcOrd="0" destOrd="0" presId="urn:microsoft.com/office/officeart/2005/8/layout/list1"/>
    <dgm:cxn modelId="{F21F80E3-F181-44D0-972D-E1CE70CB5D57}" srcId="{F3FDAE54-1CA1-4EDB-96C7-9686D96D5973}" destId="{58C30964-7BA7-4857-AE6F-A3FCF9C7FB73}" srcOrd="1" destOrd="0" parTransId="{150C3F7B-BCA7-4159-AA2F-1E17FDDE67A7}" sibTransId="{BA9AB0E1-E21A-4DF5-A77E-4F5A27B4435B}"/>
    <dgm:cxn modelId="{CB8CEF85-1AF7-464F-800A-CE72D5AA3160}" type="presOf" srcId="{C397A801-9A6D-4B55-B9EE-64EF86F04200}" destId="{D41C2D1F-5CA1-44EE-93D2-6BC56F6C43CF}" srcOrd="0" destOrd="0" presId="urn:microsoft.com/office/officeart/2005/8/layout/list1"/>
    <dgm:cxn modelId="{A7821536-FDD2-4707-B5A9-859AF1402031}" type="presOf" srcId="{BCF259EE-4C99-4FD6-B87E-543E85307114}" destId="{42FE767B-4F3E-413B-82CF-24E140AA9994}" srcOrd="1" destOrd="0" presId="urn:microsoft.com/office/officeart/2005/8/layout/list1"/>
    <dgm:cxn modelId="{DB95DB16-1097-42A5-895A-1CDCDC91DFEE}" type="presOf" srcId="{F399D625-7C05-4E72-B8D4-14E927FE702B}" destId="{4CC6C1C8-DDEB-4070-BC7B-F207E6DD71DC}" srcOrd="1" destOrd="0" presId="urn:microsoft.com/office/officeart/2005/8/layout/list1"/>
    <dgm:cxn modelId="{2683EAE1-43E4-40A7-85AD-80AFF2666139}" type="presOf" srcId="{58C30964-7BA7-4857-AE6F-A3FCF9C7FB73}" destId="{B13A2726-92B7-44F7-8AA5-FF1C8B965B3C}" srcOrd="1" destOrd="0" presId="urn:microsoft.com/office/officeart/2005/8/layout/list1"/>
    <dgm:cxn modelId="{0A72485A-6296-4079-9D1A-1828020354B1}" srcId="{F3FDAE54-1CA1-4EDB-96C7-9686D96D5973}" destId="{29F16279-FF77-4882-97CF-57F5C2C2E03E}" srcOrd="3" destOrd="0" parTransId="{A659B226-9980-4E65-9674-7B8E99E1A7AF}" sibTransId="{4FD17722-75DB-4A94-94D9-BFD3150606F4}"/>
    <dgm:cxn modelId="{57C6D5E3-9C19-43FB-A75E-66A8E7E038A5}" type="presOf" srcId="{58C30964-7BA7-4857-AE6F-A3FCF9C7FB73}" destId="{07637543-05A2-438C-9BD5-A4162DC9D144}" srcOrd="0" destOrd="0" presId="urn:microsoft.com/office/officeart/2005/8/layout/list1"/>
    <dgm:cxn modelId="{088D60EC-EA96-43A9-9620-E59ACB3AF81B}" type="presOf" srcId="{BCF259EE-4C99-4FD6-B87E-543E85307114}" destId="{44284787-109D-4F9C-B215-39C3B6DDC9CF}" srcOrd="0" destOrd="0" presId="urn:microsoft.com/office/officeart/2005/8/layout/list1"/>
    <dgm:cxn modelId="{F4CCBCFD-F5A4-4B5A-A30D-484C585279D4}" srcId="{F3FDAE54-1CA1-4EDB-96C7-9686D96D5973}" destId="{F399D625-7C05-4E72-B8D4-14E927FE702B}" srcOrd="2" destOrd="0" parTransId="{465B4646-E18E-4B1B-BD43-23D5567C81B6}" sibTransId="{FFE36169-522C-45CF-B7CF-CE16246A9ED1}"/>
    <dgm:cxn modelId="{E00E5401-FEF2-4F8F-BE72-01BF9355863C}" srcId="{F3FDAE54-1CA1-4EDB-96C7-9686D96D5973}" destId="{C397A801-9A6D-4B55-B9EE-64EF86F04200}" srcOrd="4" destOrd="0" parTransId="{E49D4EC9-D42B-4DD2-B8EF-81020E30127C}" sibTransId="{78BFF80C-ACEE-4EE1-9B80-6A60897D0D12}"/>
    <dgm:cxn modelId="{13D18C66-CBDD-43EB-8F2E-B2787A975DA2}" type="presOf" srcId="{C397A801-9A6D-4B55-B9EE-64EF86F04200}" destId="{F6283635-08DF-4893-A196-16D289BF7AC3}" srcOrd="1" destOrd="0" presId="urn:microsoft.com/office/officeart/2005/8/layout/list1"/>
    <dgm:cxn modelId="{776F146D-0A8B-4D64-A425-742925D6192E}" type="presOf" srcId="{F399D625-7C05-4E72-B8D4-14E927FE702B}" destId="{06E3258A-66AE-4A0D-A2E3-29EFDDEFA5BC}" srcOrd="0" destOrd="0" presId="urn:microsoft.com/office/officeart/2005/8/layout/list1"/>
    <dgm:cxn modelId="{27678C82-5246-4C96-917E-76E225101C8C}" type="presOf" srcId="{F3FDAE54-1CA1-4EDB-96C7-9686D96D5973}" destId="{2F10EB6A-16EF-4971-8D07-A2788B3174A3}" srcOrd="0" destOrd="0" presId="urn:microsoft.com/office/officeart/2005/8/layout/list1"/>
    <dgm:cxn modelId="{8B6BCB8C-5E3B-42EC-83B4-728DA65DC528}" type="presOf" srcId="{29F16279-FF77-4882-97CF-57F5C2C2E03E}" destId="{026AC0B9-B9E5-4643-AB88-54D560CC66DC}" srcOrd="1" destOrd="0" presId="urn:microsoft.com/office/officeart/2005/8/layout/list1"/>
    <dgm:cxn modelId="{DF7EED76-4C14-470F-90F7-BA372A38776B}" srcId="{F3FDAE54-1CA1-4EDB-96C7-9686D96D5973}" destId="{BCF259EE-4C99-4FD6-B87E-543E85307114}" srcOrd="0" destOrd="0" parTransId="{3B4FE499-B5EE-4DD0-9978-C6C8EA048200}" sibTransId="{95CFCC8D-5D78-4E64-92A1-019CE61A0E13}"/>
    <dgm:cxn modelId="{3F6DEAFC-4638-43D3-B181-795DEDD46124}" type="presParOf" srcId="{2F10EB6A-16EF-4971-8D07-A2788B3174A3}" destId="{5148C8ED-D4D4-40F1-BFC9-1199C5B7AA02}" srcOrd="0" destOrd="0" presId="urn:microsoft.com/office/officeart/2005/8/layout/list1"/>
    <dgm:cxn modelId="{E6480F45-94CC-4A2E-8218-B140A85D16E0}" type="presParOf" srcId="{5148C8ED-D4D4-40F1-BFC9-1199C5B7AA02}" destId="{44284787-109D-4F9C-B215-39C3B6DDC9CF}" srcOrd="0" destOrd="0" presId="urn:microsoft.com/office/officeart/2005/8/layout/list1"/>
    <dgm:cxn modelId="{611345F9-D8F5-4FCE-A916-50E2522D82BC}" type="presParOf" srcId="{5148C8ED-D4D4-40F1-BFC9-1199C5B7AA02}" destId="{42FE767B-4F3E-413B-82CF-24E140AA9994}" srcOrd="1" destOrd="0" presId="urn:microsoft.com/office/officeart/2005/8/layout/list1"/>
    <dgm:cxn modelId="{1003E6F1-A37F-45AF-B47B-DE31F9E146AC}" type="presParOf" srcId="{2F10EB6A-16EF-4971-8D07-A2788B3174A3}" destId="{7470AD39-1A5E-4F5F-8499-7697866D2C19}" srcOrd="1" destOrd="0" presId="urn:microsoft.com/office/officeart/2005/8/layout/list1"/>
    <dgm:cxn modelId="{E5EBDE88-6AA9-424A-B391-170A1766540B}" type="presParOf" srcId="{2F10EB6A-16EF-4971-8D07-A2788B3174A3}" destId="{F8CF8602-B41A-4281-84A3-8AE9253F1863}" srcOrd="2" destOrd="0" presId="urn:microsoft.com/office/officeart/2005/8/layout/list1"/>
    <dgm:cxn modelId="{381C342E-92BE-4D8A-86D3-4CFE6781B2D3}" type="presParOf" srcId="{2F10EB6A-16EF-4971-8D07-A2788B3174A3}" destId="{589D8D1E-0AC5-4B7C-9E6B-545537CEE822}" srcOrd="3" destOrd="0" presId="urn:microsoft.com/office/officeart/2005/8/layout/list1"/>
    <dgm:cxn modelId="{5A899BF9-3DAC-4951-AB6C-5BF0D43860BC}" type="presParOf" srcId="{2F10EB6A-16EF-4971-8D07-A2788B3174A3}" destId="{F38CD2A1-5E6E-4DC6-AA70-298D324124F6}" srcOrd="4" destOrd="0" presId="urn:microsoft.com/office/officeart/2005/8/layout/list1"/>
    <dgm:cxn modelId="{8D20327B-5517-45AC-B9AA-4FBDEBC97D70}" type="presParOf" srcId="{F38CD2A1-5E6E-4DC6-AA70-298D324124F6}" destId="{07637543-05A2-438C-9BD5-A4162DC9D144}" srcOrd="0" destOrd="0" presId="urn:microsoft.com/office/officeart/2005/8/layout/list1"/>
    <dgm:cxn modelId="{B1EF7996-04F2-475B-AAC6-5FFF3487FA5A}" type="presParOf" srcId="{F38CD2A1-5E6E-4DC6-AA70-298D324124F6}" destId="{B13A2726-92B7-44F7-8AA5-FF1C8B965B3C}" srcOrd="1" destOrd="0" presId="urn:microsoft.com/office/officeart/2005/8/layout/list1"/>
    <dgm:cxn modelId="{48C833F8-7D75-4F07-801A-6651BE2894BB}" type="presParOf" srcId="{2F10EB6A-16EF-4971-8D07-A2788B3174A3}" destId="{70F37D3C-565A-448C-8211-8F06FBE548BC}" srcOrd="5" destOrd="0" presId="urn:microsoft.com/office/officeart/2005/8/layout/list1"/>
    <dgm:cxn modelId="{56135257-9761-4276-A900-256A65A06930}" type="presParOf" srcId="{2F10EB6A-16EF-4971-8D07-A2788B3174A3}" destId="{471E4750-4776-4AB8-9969-3025F658306A}" srcOrd="6" destOrd="0" presId="urn:microsoft.com/office/officeart/2005/8/layout/list1"/>
    <dgm:cxn modelId="{52027C95-E4C0-4252-964F-6FA8DBF95C6E}" type="presParOf" srcId="{2F10EB6A-16EF-4971-8D07-A2788B3174A3}" destId="{96D51CE9-3B44-48BE-A1CA-77AA0DD07EBC}" srcOrd="7" destOrd="0" presId="urn:microsoft.com/office/officeart/2005/8/layout/list1"/>
    <dgm:cxn modelId="{6D187595-5DF6-44BC-9AD9-93752AB4508C}" type="presParOf" srcId="{2F10EB6A-16EF-4971-8D07-A2788B3174A3}" destId="{F534E69E-12EE-4D51-BB4A-D19C3F631000}" srcOrd="8" destOrd="0" presId="urn:microsoft.com/office/officeart/2005/8/layout/list1"/>
    <dgm:cxn modelId="{B7AF4040-B5F2-49B0-A30B-6BF290AEAC03}" type="presParOf" srcId="{F534E69E-12EE-4D51-BB4A-D19C3F631000}" destId="{06E3258A-66AE-4A0D-A2E3-29EFDDEFA5BC}" srcOrd="0" destOrd="0" presId="urn:microsoft.com/office/officeart/2005/8/layout/list1"/>
    <dgm:cxn modelId="{7B25E23C-09E6-44A4-9389-52B685176BD1}" type="presParOf" srcId="{F534E69E-12EE-4D51-BB4A-D19C3F631000}" destId="{4CC6C1C8-DDEB-4070-BC7B-F207E6DD71DC}" srcOrd="1" destOrd="0" presId="urn:microsoft.com/office/officeart/2005/8/layout/list1"/>
    <dgm:cxn modelId="{93E0A265-BA1B-4515-8A75-302942F85040}" type="presParOf" srcId="{2F10EB6A-16EF-4971-8D07-A2788B3174A3}" destId="{203CC5E1-E483-4885-B030-27DB69DB6930}" srcOrd="9" destOrd="0" presId="urn:microsoft.com/office/officeart/2005/8/layout/list1"/>
    <dgm:cxn modelId="{E383402C-C9FF-4076-8817-882956BE23B9}" type="presParOf" srcId="{2F10EB6A-16EF-4971-8D07-A2788B3174A3}" destId="{EB123052-822C-4BD1-BD4A-E5320EF86ECD}" srcOrd="10" destOrd="0" presId="urn:microsoft.com/office/officeart/2005/8/layout/list1"/>
    <dgm:cxn modelId="{89F6D8F4-E325-41CB-860F-CD302B84BFC2}" type="presParOf" srcId="{2F10EB6A-16EF-4971-8D07-A2788B3174A3}" destId="{8E20342B-7152-499D-BE4A-728D4DACA647}" srcOrd="11" destOrd="0" presId="urn:microsoft.com/office/officeart/2005/8/layout/list1"/>
    <dgm:cxn modelId="{887DBE6F-C8BF-40DC-A465-736CCFF8EAD8}" type="presParOf" srcId="{2F10EB6A-16EF-4971-8D07-A2788B3174A3}" destId="{5DBB5EFE-97A0-4B9D-B9A0-2EE9FB66776F}" srcOrd="12" destOrd="0" presId="urn:microsoft.com/office/officeart/2005/8/layout/list1"/>
    <dgm:cxn modelId="{78C95FF5-5C35-4E0D-9683-D6DDE3CD0CFF}" type="presParOf" srcId="{5DBB5EFE-97A0-4B9D-B9A0-2EE9FB66776F}" destId="{D34F932A-1EE6-4BC5-94C3-B4E23736A0F6}" srcOrd="0" destOrd="0" presId="urn:microsoft.com/office/officeart/2005/8/layout/list1"/>
    <dgm:cxn modelId="{9B5BB17D-2473-4C2A-AFE8-3BAF06C5383E}" type="presParOf" srcId="{5DBB5EFE-97A0-4B9D-B9A0-2EE9FB66776F}" destId="{026AC0B9-B9E5-4643-AB88-54D560CC66DC}" srcOrd="1" destOrd="0" presId="urn:microsoft.com/office/officeart/2005/8/layout/list1"/>
    <dgm:cxn modelId="{8B3BF8A1-507B-4A3C-B18E-8396F12536E4}" type="presParOf" srcId="{2F10EB6A-16EF-4971-8D07-A2788B3174A3}" destId="{53B74B22-56E9-44E7-9A83-E66DCE184862}" srcOrd="13" destOrd="0" presId="urn:microsoft.com/office/officeart/2005/8/layout/list1"/>
    <dgm:cxn modelId="{B238FD85-2510-4A0A-B4A6-59839A4B43BC}" type="presParOf" srcId="{2F10EB6A-16EF-4971-8D07-A2788B3174A3}" destId="{9D8F5446-ABC5-46BF-96ED-0DCBA36C6649}" srcOrd="14" destOrd="0" presId="urn:microsoft.com/office/officeart/2005/8/layout/list1"/>
    <dgm:cxn modelId="{17732F5A-C12C-4118-9ECB-92107204356E}" type="presParOf" srcId="{2F10EB6A-16EF-4971-8D07-A2788B3174A3}" destId="{6F95F3AD-9D81-4503-824C-10D496E12289}" srcOrd="15" destOrd="0" presId="urn:microsoft.com/office/officeart/2005/8/layout/list1"/>
    <dgm:cxn modelId="{5F4E58E2-580A-4867-8B9B-3984A49AEED5}" type="presParOf" srcId="{2F10EB6A-16EF-4971-8D07-A2788B3174A3}" destId="{475CE5E4-C418-4970-993F-0AC60DD9C82E}" srcOrd="16" destOrd="0" presId="urn:microsoft.com/office/officeart/2005/8/layout/list1"/>
    <dgm:cxn modelId="{137CA92A-1972-44C8-A903-F6BE52535A9B}" type="presParOf" srcId="{475CE5E4-C418-4970-993F-0AC60DD9C82E}" destId="{D41C2D1F-5CA1-44EE-93D2-6BC56F6C43CF}" srcOrd="0" destOrd="0" presId="urn:microsoft.com/office/officeart/2005/8/layout/list1"/>
    <dgm:cxn modelId="{BD7528EC-12D5-49BE-B8C8-B27F3FE1B7C5}" type="presParOf" srcId="{475CE5E4-C418-4970-993F-0AC60DD9C82E}" destId="{F6283635-08DF-4893-A196-16D289BF7AC3}" srcOrd="1" destOrd="0" presId="urn:microsoft.com/office/officeart/2005/8/layout/list1"/>
    <dgm:cxn modelId="{4CCAB686-8131-499B-A1A5-4B54EE00E469}" type="presParOf" srcId="{2F10EB6A-16EF-4971-8D07-A2788B3174A3}" destId="{B3201A27-4C1D-4150-8A77-FF74B37E532D}" srcOrd="17" destOrd="0" presId="urn:microsoft.com/office/officeart/2005/8/layout/list1"/>
    <dgm:cxn modelId="{76B5C80F-615D-4C49-AD6D-9695D72E43AB}" type="presParOf" srcId="{2F10EB6A-16EF-4971-8D07-A2788B3174A3}" destId="{467CD064-7569-484E-B3D0-3A454C2165E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46E71C3-7F76-45C0-A37A-6EF6B0E6338C}" type="doc">
      <dgm:prSet loTypeId="urn:microsoft.com/office/officeart/2005/8/layout/hProcess3" loCatId="process" qsTypeId="urn:microsoft.com/office/officeart/2005/8/quickstyle/3d2" qsCatId="3D" csTypeId="urn:microsoft.com/office/officeart/2005/8/colors/colorful3" csCatId="colorful" phldr="1"/>
      <dgm:spPr/>
    </dgm:pt>
    <dgm:pt modelId="{2F3407AC-19E2-44F8-A9BE-55A49611D1C0}">
      <dgm:prSet phldrT="[Text]"/>
      <dgm:spPr/>
      <dgm:t>
        <a:bodyPr/>
        <a:lstStyle/>
        <a:p>
          <a:endParaRPr lang="en-AU" dirty="0"/>
        </a:p>
      </dgm:t>
    </dgm:pt>
    <dgm:pt modelId="{63431E7D-3D62-402D-A22D-4BCB75C99490}" type="parTrans" cxnId="{93CDD939-79FA-4143-B51D-E08F9D285CD9}">
      <dgm:prSet/>
      <dgm:spPr/>
      <dgm:t>
        <a:bodyPr/>
        <a:lstStyle/>
        <a:p>
          <a:endParaRPr lang="en-AU"/>
        </a:p>
      </dgm:t>
    </dgm:pt>
    <dgm:pt modelId="{4B159438-5CAE-4CAE-8DC4-08728E3D184C}" type="sibTrans" cxnId="{93CDD939-79FA-4143-B51D-E08F9D285CD9}">
      <dgm:prSet/>
      <dgm:spPr/>
      <dgm:t>
        <a:bodyPr/>
        <a:lstStyle/>
        <a:p>
          <a:endParaRPr lang="en-AU"/>
        </a:p>
      </dgm:t>
    </dgm:pt>
    <dgm:pt modelId="{8627DF35-59FA-4107-82D4-EDBEE7B3708A}">
      <dgm:prSet phldrT="[Text]"/>
      <dgm:spPr/>
      <dgm:t>
        <a:bodyPr/>
        <a:lstStyle/>
        <a:p>
          <a:endParaRPr lang="en-AU" dirty="0"/>
        </a:p>
      </dgm:t>
    </dgm:pt>
    <dgm:pt modelId="{2C05DEF4-579D-4906-B16E-F4CB3591096D}" type="parTrans" cxnId="{040303B7-94CD-4E19-8E72-E81CCE41DE0E}">
      <dgm:prSet/>
      <dgm:spPr/>
      <dgm:t>
        <a:bodyPr/>
        <a:lstStyle/>
        <a:p>
          <a:endParaRPr lang="en-AU"/>
        </a:p>
      </dgm:t>
    </dgm:pt>
    <dgm:pt modelId="{2FB79746-BC48-4B22-9587-11935E4843D8}" type="sibTrans" cxnId="{040303B7-94CD-4E19-8E72-E81CCE41DE0E}">
      <dgm:prSet/>
      <dgm:spPr/>
      <dgm:t>
        <a:bodyPr/>
        <a:lstStyle/>
        <a:p>
          <a:endParaRPr lang="en-AU"/>
        </a:p>
      </dgm:t>
    </dgm:pt>
    <dgm:pt modelId="{53900A31-37DB-4D95-9A55-91D5C27B2A64}">
      <dgm:prSet phldrT="[Text]"/>
      <dgm:spPr/>
      <dgm:t>
        <a:bodyPr/>
        <a:lstStyle/>
        <a:p>
          <a:endParaRPr lang="en-AU" dirty="0"/>
        </a:p>
      </dgm:t>
    </dgm:pt>
    <dgm:pt modelId="{4DF2EB30-78C0-48DE-9271-75D081864483}" type="parTrans" cxnId="{F6D8A814-6BF6-426C-9EEB-4FE57EA93F48}">
      <dgm:prSet/>
      <dgm:spPr/>
      <dgm:t>
        <a:bodyPr/>
        <a:lstStyle/>
        <a:p>
          <a:endParaRPr lang="en-AU"/>
        </a:p>
      </dgm:t>
    </dgm:pt>
    <dgm:pt modelId="{D7B3234C-4707-4ACD-AD0A-EBE6127032E9}" type="sibTrans" cxnId="{F6D8A814-6BF6-426C-9EEB-4FE57EA93F48}">
      <dgm:prSet/>
      <dgm:spPr/>
      <dgm:t>
        <a:bodyPr/>
        <a:lstStyle/>
        <a:p>
          <a:endParaRPr lang="en-AU"/>
        </a:p>
      </dgm:t>
    </dgm:pt>
    <dgm:pt modelId="{FFB03E78-E461-4CD2-9F4F-BB1861D58514}" type="pres">
      <dgm:prSet presAssocID="{F46E71C3-7F76-45C0-A37A-6EF6B0E6338C}" presName="Name0" presStyleCnt="0">
        <dgm:presLayoutVars>
          <dgm:dir/>
          <dgm:animLvl val="lvl"/>
          <dgm:resizeHandles val="exact"/>
        </dgm:presLayoutVars>
      </dgm:prSet>
      <dgm:spPr/>
    </dgm:pt>
    <dgm:pt modelId="{65ADC40A-BE01-42BA-A733-F8C22B89B24D}" type="pres">
      <dgm:prSet presAssocID="{F46E71C3-7F76-45C0-A37A-6EF6B0E6338C}" presName="dummy" presStyleCnt="0"/>
      <dgm:spPr/>
    </dgm:pt>
    <dgm:pt modelId="{25DFCB39-5913-4C3A-AAFC-20F8454AF653}" type="pres">
      <dgm:prSet presAssocID="{F46E71C3-7F76-45C0-A37A-6EF6B0E6338C}" presName="linH" presStyleCnt="0"/>
      <dgm:spPr/>
    </dgm:pt>
    <dgm:pt modelId="{2CB82E7D-797A-4386-A6F8-FF18103C779B}" type="pres">
      <dgm:prSet presAssocID="{F46E71C3-7F76-45C0-A37A-6EF6B0E6338C}" presName="padding1" presStyleCnt="0"/>
      <dgm:spPr/>
    </dgm:pt>
    <dgm:pt modelId="{1CDEF85F-EFF9-434F-A51B-E29073953246}" type="pres">
      <dgm:prSet presAssocID="{2F3407AC-19E2-44F8-A9BE-55A49611D1C0}" presName="linV" presStyleCnt="0"/>
      <dgm:spPr/>
    </dgm:pt>
    <dgm:pt modelId="{9FA5FDAF-6756-4766-BF16-084115A20831}" type="pres">
      <dgm:prSet presAssocID="{2F3407AC-19E2-44F8-A9BE-55A49611D1C0}" presName="spVertical1" presStyleCnt="0"/>
      <dgm:spPr/>
    </dgm:pt>
    <dgm:pt modelId="{EEF333DE-90D1-4177-B293-A64195436635}" type="pres">
      <dgm:prSet presAssocID="{2F3407AC-19E2-44F8-A9BE-55A49611D1C0}" presName="parTx" presStyleLbl="revTx" presStyleIdx="0" presStyleCnt="3">
        <dgm:presLayoutVars>
          <dgm:chMax val="0"/>
          <dgm:chPref val="0"/>
          <dgm:bulletEnabled val="1"/>
        </dgm:presLayoutVars>
      </dgm:prSet>
      <dgm:spPr/>
      <dgm:t>
        <a:bodyPr/>
        <a:lstStyle/>
        <a:p>
          <a:endParaRPr lang="en-AU"/>
        </a:p>
      </dgm:t>
    </dgm:pt>
    <dgm:pt modelId="{090C72C2-3850-4808-977E-7B6D8F825134}" type="pres">
      <dgm:prSet presAssocID="{2F3407AC-19E2-44F8-A9BE-55A49611D1C0}" presName="spVertical2" presStyleCnt="0"/>
      <dgm:spPr/>
    </dgm:pt>
    <dgm:pt modelId="{CCD50E58-A16F-4CD1-9922-F1089AF60457}" type="pres">
      <dgm:prSet presAssocID="{2F3407AC-19E2-44F8-A9BE-55A49611D1C0}" presName="spVertical3" presStyleCnt="0"/>
      <dgm:spPr/>
    </dgm:pt>
    <dgm:pt modelId="{86D28801-4A41-4194-BD28-EE6DE2F0C300}" type="pres">
      <dgm:prSet presAssocID="{4B159438-5CAE-4CAE-8DC4-08728E3D184C}" presName="space" presStyleCnt="0"/>
      <dgm:spPr/>
    </dgm:pt>
    <dgm:pt modelId="{D8511230-378C-49E2-B6B9-695C930E7668}" type="pres">
      <dgm:prSet presAssocID="{8627DF35-59FA-4107-82D4-EDBEE7B3708A}" presName="linV" presStyleCnt="0"/>
      <dgm:spPr/>
    </dgm:pt>
    <dgm:pt modelId="{2B847977-2770-4B73-886D-ABD740D7339D}" type="pres">
      <dgm:prSet presAssocID="{8627DF35-59FA-4107-82D4-EDBEE7B3708A}" presName="spVertical1" presStyleCnt="0"/>
      <dgm:spPr/>
    </dgm:pt>
    <dgm:pt modelId="{B7C4D488-6B80-420D-BE09-4C19253CFA7E}" type="pres">
      <dgm:prSet presAssocID="{8627DF35-59FA-4107-82D4-EDBEE7B3708A}" presName="parTx" presStyleLbl="revTx" presStyleIdx="1" presStyleCnt="3">
        <dgm:presLayoutVars>
          <dgm:chMax val="0"/>
          <dgm:chPref val="0"/>
          <dgm:bulletEnabled val="1"/>
        </dgm:presLayoutVars>
      </dgm:prSet>
      <dgm:spPr/>
      <dgm:t>
        <a:bodyPr/>
        <a:lstStyle/>
        <a:p>
          <a:endParaRPr lang="en-AU"/>
        </a:p>
      </dgm:t>
    </dgm:pt>
    <dgm:pt modelId="{E88DF694-4C40-4C91-8947-09C5F0F05901}" type="pres">
      <dgm:prSet presAssocID="{8627DF35-59FA-4107-82D4-EDBEE7B3708A}" presName="spVertical2" presStyleCnt="0"/>
      <dgm:spPr/>
    </dgm:pt>
    <dgm:pt modelId="{080B759F-2F90-4BDA-A004-61EDC03B8A07}" type="pres">
      <dgm:prSet presAssocID="{8627DF35-59FA-4107-82D4-EDBEE7B3708A}" presName="spVertical3" presStyleCnt="0"/>
      <dgm:spPr/>
    </dgm:pt>
    <dgm:pt modelId="{60959140-8EAE-4971-AECB-FC98C153918D}" type="pres">
      <dgm:prSet presAssocID="{2FB79746-BC48-4B22-9587-11935E4843D8}" presName="space" presStyleCnt="0"/>
      <dgm:spPr/>
    </dgm:pt>
    <dgm:pt modelId="{FEB02B04-30CE-40DA-9B2F-E509D7A2F8BE}" type="pres">
      <dgm:prSet presAssocID="{53900A31-37DB-4D95-9A55-91D5C27B2A64}" presName="linV" presStyleCnt="0"/>
      <dgm:spPr/>
    </dgm:pt>
    <dgm:pt modelId="{E3CF1F4B-D399-4366-BFD0-AB3416D1BACB}" type="pres">
      <dgm:prSet presAssocID="{53900A31-37DB-4D95-9A55-91D5C27B2A64}" presName="spVertical1" presStyleCnt="0"/>
      <dgm:spPr/>
    </dgm:pt>
    <dgm:pt modelId="{C126C9A9-2F0B-4EA7-B8FD-4270B48AAC54}" type="pres">
      <dgm:prSet presAssocID="{53900A31-37DB-4D95-9A55-91D5C27B2A64}" presName="parTx" presStyleLbl="revTx" presStyleIdx="2" presStyleCnt="3">
        <dgm:presLayoutVars>
          <dgm:chMax val="0"/>
          <dgm:chPref val="0"/>
          <dgm:bulletEnabled val="1"/>
        </dgm:presLayoutVars>
      </dgm:prSet>
      <dgm:spPr/>
      <dgm:t>
        <a:bodyPr/>
        <a:lstStyle/>
        <a:p>
          <a:endParaRPr lang="en-AU"/>
        </a:p>
      </dgm:t>
    </dgm:pt>
    <dgm:pt modelId="{AD7F33CA-441C-46D8-842F-5EB0F9BC10B1}" type="pres">
      <dgm:prSet presAssocID="{53900A31-37DB-4D95-9A55-91D5C27B2A64}" presName="spVertical2" presStyleCnt="0"/>
      <dgm:spPr/>
    </dgm:pt>
    <dgm:pt modelId="{1701020F-BA1F-4D77-94A1-7D446DC3C4B0}" type="pres">
      <dgm:prSet presAssocID="{53900A31-37DB-4D95-9A55-91D5C27B2A64}" presName="spVertical3" presStyleCnt="0"/>
      <dgm:spPr/>
    </dgm:pt>
    <dgm:pt modelId="{D9984E1A-AE55-4B4D-B148-084C13673B47}" type="pres">
      <dgm:prSet presAssocID="{F46E71C3-7F76-45C0-A37A-6EF6B0E6338C}" presName="padding2" presStyleCnt="0"/>
      <dgm:spPr/>
    </dgm:pt>
    <dgm:pt modelId="{A8BA8C64-7004-468F-BCB9-00A1EF402C4E}" type="pres">
      <dgm:prSet presAssocID="{F46E71C3-7F76-45C0-A37A-6EF6B0E6338C}" presName="negArrow" presStyleCnt="0"/>
      <dgm:spPr/>
    </dgm:pt>
    <dgm:pt modelId="{4A65CE2D-939C-446B-8C9D-3768BDA63BE5}" type="pres">
      <dgm:prSet presAssocID="{F46E71C3-7F76-45C0-A37A-6EF6B0E6338C}" presName="backgroundArrow" presStyleLbl="node1" presStyleIdx="0" presStyleCnt="1" custScaleY="105752" custLinFactNeighborY="-839">
        <dgm:style>
          <a:lnRef idx="0">
            <a:schemeClr val="accent2"/>
          </a:lnRef>
          <a:fillRef idx="3">
            <a:schemeClr val="accent2"/>
          </a:fillRef>
          <a:effectRef idx="3">
            <a:schemeClr val="accent2"/>
          </a:effectRef>
          <a:fontRef idx="minor">
            <a:schemeClr val="lt1"/>
          </a:fontRef>
        </dgm:style>
      </dgm:prSet>
      <dgm:spPr/>
    </dgm:pt>
  </dgm:ptLst>
  <dgm:cxnLst>
    <dgm:cxn modelId="{B8CD55B9-AA2D-4E0C-A57F-EFCC870DCF36}" type="presOf" srcId="{F46E71C3-7F76-45C0-A37A-6EF6B0E6338C}" destId="{FFB03E78-E461-4CD2-9F4F-BB1861D58514}" srcOrd="0" destOrd="0" presId="urn:microsoft.com/office/officeart/2005/8/layout/hProcess3"/>
    <dgm:cxn modelId="{E752317F-F26A-4915-93E6-9F47665EC085}" type="presOf" srcId="{53900A31-37DB-4D95-9A55-91D5C27B2A64}" destId="{C126C9A9-2F0B-4EA7-B8FD-4270B48AAC54}" srcOrd="0" destOrd="0" presId="urn:microsoft.com/office/officeart/2005/8/layout/hProcess3"/>
    <dgm:cxn modelId="{1AAA8066-5460-4E5E-8698-27718E923727}" type="presOf" srcId="{8627DF35-59FA-4107-82D4-EDBEE7B3708A}" destId="{B7C4D488-6B80-420D-BE09-4C19253CFA7E}" srcOrd="0" destOrd="0" presId="urn:microsoft.com/office/officeart/2005/8/layout/hProcess3"/>
    <dgm:cxn modelId="{040303B7-94CD-4E19-8E72-E81CCE41DE0E}" srcId="{F46E71C3-7F76-45C0-A37A-6EF6B0E6338C}" destId="{8627DF35-59FA-4107-82D4-EDBEE7B3708A}" srcOrd="1" destOrd="0" parTransId="{2C05DEF4-579D-4906-B16E-F4CB3591096D}" sibTransId="{2FB79746-BC48-4B22-9587-11935E4843D8}"/>
    <dgm:cxn modelId="{CC468A47-80D3-4220-AD11-F878AE78712B}" type="presOf" srcId="{2F3407AC-19E2-44F8-A9BE-55A49611D1C0}" destId="{EEF333DE-90D1-4177-B293-A64195436635}" srcOrd="0" destOrd="0" presId="urn:microsoft.com/office/officeart/2005/8/layout/hProcess3"/>
    <dgm:cxn modelId="{93CDD939-79FA-4143-B51D-E08F9D285CD9}" srcId="{F46E71C3-7F76-45C0-A37A-6EF6B0E6338C}" destId="{2F3407AC-19E2-44F8-A9BE-55A49611D1C0}" srcOrd="0" destOrd="0" parTransId="{63431E7D-3D62-402D-A22D-4BCB75C99490}" sibTransId="{4B159438-5CAE-4CAE-8DC4-08728E3D184C}"/>
    <dgm:cxn modelId="{F6D8A814-6BF6-426C-9EEB-4FE57EA93F48}" srcId="{F46E71C3-7F76-45C0-A37A-6EF6B0E6338C}" destId="{53900A31-37DB-4D95-9A55-91D5C27B2A64}" srcOrd="2" destOrd="0" parTransId="{4DF2EB30-78C0-48DE-9271-75D081864483}" sibTransId="{D7B3234C-4707-4ACD-AD0A-EBE6127032E9}"/>
    <dgm:cxn modelId="{313E09D5-E105-4A48-A399-2C448F76321F}" type="presParOf" srcId="{FFB03E78-E461-4CD2-9F4F-BB1861D58514}" destId="{65ADC40A-BE01-42BA-A733-F8C22B89B24D}" srcOrd="0" destOrd="0" presId="urn:microsoft.com/office/officeart/2005/8/layout/hProcess3"/>
    <dgm:cxn modelId="{A8888191-8DB9-4EEC-8A1E-72204CAF2C2C}" type="presParOf" srcId="{FFB03E78-E461-4CD2-9F4F-BB1861D58514}" destId="{25DFCB39-5913-4C3A-AAFC-20F8454AF653}" srcOrd="1" destOrd="0" presId="urn:microsoft.com/office/officeart/2005/8/layout/hProcess3"/>
    <dgm:cxn modelId="{195D7EF8-5D06-48F0-A8E4-34FE343EC8ED}" type="presParOf" srcId="{25DFCB39-5913-4C3A-AAFC-20F8454AF653}" destId="{2CB82E7D-797A-4386-A6F8-FF18103C779B}" srcOrd="0" destOrd="0" presId="urn:microsoft.com/office/officeart/2005/8/layout/hProcess3"/>
    <dgm:cxn modelId="{578F0A2A-23FD-4C1C-8A61-402B712A0255}" type="presParOf" srcId="{25DFCB39-5913-4C3A-AAFC-20F8454AF653}" destId="{1CDEF85F-EFF9-434F-A51B-E29073953246}" srcOrd="1" destOrd="0" presId="urn:microsoft.com/office/officeart/2005/8/layout/hProcess3"/>
    <dgm:cxn modelId="{486F7119-87DE-42E2-8C1C-F51B7695D177}" type="presParOf" srcId="{1CDEF85F-EFF9-434F-A51B-E29073953246}" destId="{9FA5FDAF-6756-4766-BF16-084115A20831}" srcOrd="0" destOrd="0" presId="urn:microsoft.com/office/officeart/2005/8/layout/hProcess3"/>
    <dgm:cxn modelId="{B4FABC9D-C3FB-4954-8D68-9F480773BA7F}" type="presParOf" srcId="{1CDEF85F-EFF9-434F-A51B-E29073953246}" destId="{EEF333DE-90D1-4177-B293-A64195436635}" srcOrd="1" destOrd="0" presId="urn:microsoft.com/office/officeart/2005/8/layout/hProcess3"/>
    <dgm:cxn modelId="{187763BB-9EBC-4D34-BC4E-F541FF8DCE34}" type="presParOf" srcId="{1CDEF85F-EFF9-434F-A51B-E29073953246}" destId="{090C72C2-3850-4808-977E-7B6D8F825134}" srcOrd="2" destOrd="0" presId="urn:microsoft.com/office/officeart/2005/8/layout/hProcess3"/>
    <dgm:cxn modelId="{F2369B27-4988-4A12-91F6-B6A2591D46AA}" type="presParOf" srcId="{1CDEF85F-EFF9-434F-A51B-E29073953246}" destId="{CCD50E58-A16F-4CD1-9922-F1089AF60457}" srcOrd="3" destOrd="0" presId="urn:microsoft.com/office/officeart/2005/8/layout/hProcess3"/>
    <dgm:cxn modelId="{92F6ADF4-6173-47C8-ADC9-0469A14FE827}" type="presParOf" srcId="{25DFCB39-5913-4C3A-AAFC-20F8454AF653}" destId="{86D28801-4A41-4194-BD28-EE6DE2F0C300}" srcOrd="2" destOrd="0" presId="urn:microsoft.com/office/officeart/2005/8/layout/hProcess3"/>
    <dgm:cxn modelId="{07460A0B-9E97-4A63-8FA6-3293CF563104}" type="presParOf" srcId="{25DFCB39-5913-4C3A-AAFC-20F8454AF653}" destId="{D8511230-378C-49E2-B6B9-695C930E7668}" srcOrd="3" destOrd="0" presId="urn:microsoft.com/office/officeart/2005/8/layout/hProcess3"/>
    <dgm:cxn modelId="{2192C11F-E1F0-4B61-8AEE-354B6CA8C136}" type="presParOf" srcId="{D8511230-378C-49E2-B6B9-695C930E7668}" destId="{2B847977-2770-4B73-886D-ABD740D7339D}" srcOrd="0" destOrd="0" presId="urn:microsoft.com/office/officeart/2005/8/layout/hProcess3"/>
    <dgm:cxn modelId="{AF839E1F-CD62-4AC3-8E13-AF96FEB3D708}" type="presParOf" srcId="{D8511230-378C-49E2-B6B9-695C930E7668}" destId="{B7C4D488-6B80-420D-BE09-4C19253CFA7E}" srcOrd="1" destOrd="0" presId="urn:microsoft.com/office/officeart/2005/8/layout/hProcess3"/>
    <dgm:cxn modelId="{3CCBBF67-3472-460C-831E-E4A36F5A3CD9}" type="presParOf" srcId="{D8511230-378C-49E2-B6B9-695C930E7668}" destId="{E88DF694-4C40-4C91-8947-09C5F0F05901}" srcOrd="2" destOrd="0" presId="urn:microsoft.com/office/officeart/2005/8/layout/hProcess3"/>
    <dgm:cxn modelId="{B540E73C-9973-498A-8C30-74E1AEFF1CEC}" type="presParOf" srcId="{D8511230-378C-49E2-B6B9-695C930E7668}" destId="{080B759F-2F90-4BDA-A004-61EDC03B8A07}" srcOrd="3" destOrd="0" presId="urn:microsoft.com/office/officeart/2005/8/layout/hProcess3"/>
    <dgm:cxn modelId="{1EB003C2-5608-4FAB-A7CE-6E6A3D097566}" type="presParOf" srcId="{25DFCB39-5913-4C3A-AAFC-20F8454AF653}" destId="{60959140-8EAE-4971-AECB-FC98C153918D}" srcOrd="4" destOrd="0" presId="urn:microsoft.com/office/officeart/2005/8/layout/hProcess3"/>
    <dgm:cxn modelId="{00A6B950-B73A-44DB-916F-C6468C0B21B3}" type="presParOf" srcId="{25DFCB39-5913-4C3A-AAFC-20F8454AF653}" destId="{FEB02B04-30CE-40DA-9B2F-E509D7A2F8BE}" srcOrd="5" destOrd="0" presId="urn:microsoft.com/office/officeart/2005/8/layout/hProcess3"/>
    <dgm:cxn modelId="{3482FFAF-91A8-4915-A154-ADC1D0F5BAF4}" type="presParOf" srcId="{FEB02B04-30CE-40DA-9B2F-E509D7A2F8BE}" destId="{E3CF1F4B-D399-4366-BFD0-AB3416D1BACB}" srcOrd="0" destOrd="0" presId="urn:microsoft.com/office/officeart/2005/8/layout/hProcess3"/>
    <dgm:cxn modelId="{E74B11B4-181D-468A-99AF-C09FA8C13A5A}" type="presParOf" srcId="{FEB02B04-30CE-40DA-9B2F-E509D7A2F8BE}" destId="{C126C9A9-2F0B-4EA7-B8FD-4270B48AAC54}" srcOrd="1" destOrd="0" presId="urn:microsoft.com/office/officeart/2005/8/layout/hProcess3"/>
    <dgm:cxn modelId="{7E626442-A1B9-40D9-ABD3-519CDF86AF8C}" type="presParOf" srcId="{FEB02B04-30CE-40DA-9B2F-E509D7A2F8BE}" destId="{AD7F33CA-441C-46D8-842F-5EB0F9BC10B1}" srcOrd="2" destOrd="0" presId="urn:microsoft.com/office/officeart/2005/8/layout/hProcess3"/>
    <dgm:cxn modelId="{C0ED01C7-119C-4189-A73B-E80D7D4D6BB3}" type="presParOf" srcId="{FEB02B04-30CE-40DA-9B2F-E509D7A2F8BE}" destId="{1701020F-BA1F-4D77-94A1-7D446DC3C4B0}" srcOrd="3" destOrd="0" presId="urn:microsoft.com/office/officeart/2005/8/layout/hProcess3"/>
    <dgm:cxn modelId="{6D73D264-F091-4BC9-8E0E-A3B749A24447}" type="presParOf" srcId="{25DFCB39-5913-4C3A-AAFC-20F8454AF653}" destId="{D9984E1A-AE55-4B4D-B148-084C13673B47}" srcOrd="6" destOrd="0" presId="urn:microsoft.com/office/officeart/2005/8/layout/hProcess3"/>
    <dgm:cxn modelId="{B2DA67CD-A484-4928-B781-EEED9B4764BF}" type="presParOf" srcId="{25DFCB39-5913-4C3A-AAFC-20F8454AF653}" destId="{A8BA8C64-7004-468F-BCB9-00A1EF402C4E}" srcOrd="7" destOrd="0" presId="urn:microsoft.com/office/officeart/2005/8/layout/hProcess3"/>
    <dgm:cxn modelId="{071F82DE-EF6B-4ACA-8E80-9A392F63A88A}" type="presParOf" srcId="{25DFCB39-5913-4C3A-AAFC-20F8454AF653}" destId="{4A65CE2D-939C-446B-8C9D-3768BDA63BE5}"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2CA1DA0-4829-4164-86C7-51F4D25ED4A8}" type="doc">
      <dgm:prSet loTypeId="urn:microsoft.com/office/officeart/2008/layout/SquareAccentList" loCatId="list" qsTypeId="urn:microsoft.com/office/officeart/2005/8/quickstyle/simple5" qsCatId="simple" csTypeId="urn:microsoft.com/office/officeart/2005/8/colors/colorful2" csCatId="colorful" phldr="1"/>
      <dgm:spPr/>
      <dgm:t>
        <a:bodyPr/>
        <a:lstStyle/>
        <a:p>
          <a:endParaRPr lang="en-AU"/>
        </a:p>
      </dgm:t>
    </dgm:pt>
    <dgm:pt modelId="{D9135F72-4391-48FE-AA14-C26028306F23}">
      <dgm:prSet phldrT="[Text]"/>
      <dgm:spPr/>
      <dgm:t>
        <a:bodyPr/>
        <a:lstStyle/>
        <a:p>
          <a:r>
            <a:rPr lang="en-AU" smtClean="0"/>
            <a:t>KSDD</a:t>
          </a:r>
          <a:endParaRPr lang="en-AU" dirty="0"/>
        </a:p>
      </dgm:t>
    </dgm:pt>
    <dgm:pt modelId="{C144F27D-4B03-4519-A8E9-D658118BCD26}" type="parTrans" cxnId="{2DEC00A6-F4C0-4025-B133-DCECA68FDC51}">
      <dgm:prSet/>
      <dgm:spPr/>
      <dgm:t>
        <a:bodyPr/>
        <a:lstStyle/>
        <a:p>
          <a:endParaRPr lang="en-AU"/>
        </a:p>
      </dgm:t>
    </dgm:pt>
    <dgm:pt modelId="{7F34A525-C040-4EB8-9883-E5623BA446FC}" type="sibTrans" cxnId="{2DEC00A6-F4C0-4025-B133-DCECA68FDC51}">
      <dgm:prSet/>
      <dgm:spPr/>
      <dgm:t>
        <a:bodyPr/>
        <a:lstStyle/>
        <a:p>
          <a:endParaRPr lang="en-AU"/>
        </a:p>
      </dgm:t>
    </dgm:pt>
    <dgm:pt modelId="{84F5AB2F-4628-47EC-AD80-6063F135C180}">
      <dgm:prSet phldrT="[Text]"/>
      <dgm:spPr/>
      <dgm:t>
        <a:bodyPr/>
        <a:lstStyle/>
        <a:p>
          <a:endParaRPr lang="en-AU" dirty="0"/>
        </a:p>
      </dgm:t>
    </dgm:pt>
    <dgm:pt modelId="{F552311D-51DA-4C4C-8344-F5D21FA76173}" type="parTrans" cxnId="{98C49F2F-3E9B-4C3A-9FF9-36439B307403}">
      <dgm:prSet/>
      <dgm:spPr/>
      <dgm:t>
        <a:bodyPr/>
        <a:lstStyle/>
        <a:p>
          <a:endParaRPr lang="en-AU"/>
        </a:p>
      </dgm:t>
    </dgm:pt>
    <dgm:pt modelId="{944ED59F-00FF-4F3C-B507-AB95CCF5BB52}" type="sibTrans" cxnId="{98C49F2F-3E9B-4C3A-9FF9-36439B307403}">
      <dgm:prSet/>
      <dgm:spPr/>
      <dgm:t>
        <a:bodyPr/>
        <a:lstStyle/>
        <a:p>
          <a:endParaRPr lang="en-AU"/>
        </a:p>
      </dgm:t>
    </dgm:pt>
    <dgm:pt modelId="{8C8F4557-B671-4650-BD9F-34C0BD0395E4}">
      <dgm:prSet phldrT="[Text]"/>
      <dgm:spPr/>
      <dgm:t>
        <a:bodyPr/>
        <a:lstStyle/>
        <a:p>
          <a:endParaRPr lang="en-AU" dirty="0"/>
        </a:p>
      </dgm:t>
    </dgm:pt>
    <dgm:pt modelId="{D9714DEE-FFE9-4D27-83DC-846403BB6B45}" type="parTrans" cxnId="{757AA87E-F43B-487C-BF71-D66302F3E00A}">
      <dgm:prSet/>
      <dgm:spPr/>
      <dgm:t>
        <a:bodyPr/>
        <a:lstStyle/>
        <a:p>
          <a:endParaRPr lang="en-AU"/>
        </a:p>
      </dgm:t>
    </dgm:pt>
    <dgm:pt modelId="{B7FC2CFA-CD57-42DB-8E5A-4EFCD39AB6E8}" type="sibTrans" cxnId="{757AA87E-F43B-487C-BF71-D66302F3E00A}">
      <dgm:prSet/>
      <dgm:spPr/>
      <dgm:t>
        <a:bodyPr/>
        <a:lstStyle/>
        <a:p>
          <a:endParaRPr lang="en-AU"/>
        </a:p>
      </dgm:t>
    </dgm:pt>
    <dgm:pt modelId="{92505708-B5C9-427B-B3EF-723B330865D9}">
      <dgm:prSet phldrT="[Text]"/>
      <dgm:spPr/>
      <dgm:t>
        <a:bodyPr/>
        <a:lstStyle/>
        <a:p>
          <a:endParaRPr lang="en-AU" dirty="0"/>
        </a:p>
      </dgm:t>
    </dgm:pt>
    <dgm:pt modelId="{92186F13-CAA7-41FD-AA37-14C199C53CC9}" type="parTrans" cxnId="{D7C8A091-C3FE-40FC-9664-82AB5FD90219}">
      <dgm:prSet/>
      <dgm:spPr/>
      <dgm:t>
        <a:bodyPr/>
        <a:lstStyle/>
        <a:p>
          <a:endParaRPr lang="en-AU"/>
        </a:p>
      </dgm:t>
    </dgm:pt>
    <dgm:pt modelId="{0D753C4A-8BC7-47B7-84ED-C914D69BB3C1}" type="sibTrans" cxnId="{D7C8A091-C3FE-40FC-9664-82AB5FD90219}">
      <dgm:prSet/>
      <dgm:spPr/>
      <dgm:t>
        <a:bodyPr/>
        <a:lstStyle/>
        <a:p>
          <a:endParaRPr lang="en-AU"/>
        </a:p>
      </dgm:t>
    </dgm:pt>
    <dgm:pt modelId="{6CF83317-2711-486F-AB66-BD0D08D276FB}">
      <dgm:prSet phldrT="[Text]"/>
      <dgm:spPr/>
      <dgm:t>
        <a:bodyPr/>
        <a:lstStyle/>
        <a:p>
          <a:r>
            <a:rPr lang="en-AU" dirty="0" smtClean="0"/>
            <a:t>KSDPK</a:t>
          </a:r>
          <a:endParaRPr lang="en-AU" dirty="0"/>
        </a:p>
      </dgm:t>
    </dgm:pt>
    <dgm:pt modelId="{EAAE6A92-5282-4052-B956-C8CF87A28192}" type="parTrans" cxnId="{16F69219-2B27-45C5-86C1-A58B5607CE93}">
      <dgm:prSet/>
      <dgm:spPr/>
      <dgm:t>
        <a:bodyPr/>
        <a:lstStyle/>
        <a:p>
          <a:endParaRPr lang="en-AU"/>
        </a:p>
      </dgm:t>
    </dgm:pt>
    <dgm:pt modelId="{AA06B51E-3E58-443F-B881-6309E97F2B1A}" type="sibTrans" cxnId="{16F69219-2B27-45C5-86C1-A58B5607CE93}">
      <dgm:prSet/>
      <dgm:spPr/>
      <dgm:t>
        <a:bodyPr/>
        <a:lstStyle/>
        <a:p>
          <a:endParaRPr lang="en-AU"/>
        </a:p>
      </dgm:t>
    </dgm:pt>
    <dgm:pt modelId="{80BA47F1-2A9C-45C1-8083-451D44EFBE4B}">
      <dgm:prSet phldrT="[Text]"/>
      <dgm:spPr/>
      <dgm:t>
        <a:bodyPr/>
        <a:lstStyle/>
        <a:p>
          <a:r>
            <a:rPr lang="en-AU" dirty="0" smtClean="0"/>
            <a:t>‘</a:t>
          </a:r>
          <a:endParaRPr lang="en-AU" dirty="0"/>
        </a:p>
      </dgm:t>
    </dgm:pt>
    <dgm:pt modelId="{A5C44EE8-79BA-4CFA-A296-948246543F2D}" type="parTrans" cxnId="{9A1D1CE6-4032-486A-B3A3-ACD0A2B47901}">
      <dgm:prSet/>
      <dgm:spPr/>
      <dgm:t>
        <a:bodyPr/>
        <a:lstStyle/>
        <a:p>
          <a:endParaRPr lang="en-AU"/>
        </a:p>
      </dgm:t>
    </dgm:pt>
    <dgm:pt modelId="{09D39C3F-D5B0-4890-8183-3C56BBAEEA9F}" type="sibTrans" cxnId="{9A1D1CE6-4032-486A-B3A3-ACD0A2B47901}">
      <dgm:prSet/>
      <dgm:spPr/>
      <dgm:t>
        <a:bodyPr/>
        <a:lstStyle/>
        <a:p>
          <a:endParaRPr lang="en-AU"/>
        </a:p>
      </dgm:t>
    </dgm:pt>
    <dgm:pt modelId="{EE54D85D-75F4-4D00-8502-CF2000B432DD}">
      <dgm:prSet phldrT="[Text]"/>
      <dgm:spPr/>
      <dgm:t>
        <a:bodyPr/>
        <a:lstStyle/>
        <a:p>
          <a:endParaRPr lang="en-AU" dirty="0" smtClean="0"/>
        </a:p>
      </dgm:t>
    </dgm:pt>
    <dgm:pt modelId="{BF2E37A7-DB94-4EAC-A2BF-4FAA5916069D}" type="parTrans" cxnId="{BA0F94CA-09A1-4703-B71B-46042F1FDF84}">
      <dgm:prSet/>
      <dgm:spPr/>
      <dgm:t>
        <a:bodyPr/>
        <a:lstStyle/>
        <a:p>
          <a:endParaRPr lang="en-AU"/>
        </a:p>
      </dgm:t>
    </dgm:pt>
    <dgm:pt modelId="{44A5A190-26E9-4258-BEA0-1D8755486508}" type="sibTrans" cxnId="{BA0F94CA-09A1-4703-B71B-46042F1FDF84}">
      <dgm:prSet/>
      <dgm:spPr/>
      <dgm:t>
        <a:bodyPr/>
        <a:lstStyle/>
        <a:p>
          <a:endParaRPr lang="en-AU"/>
        </a:p>
      </dgm:t>
    </dgm:pt>
    <dgm:pt modelId="{7261B9F0-F650-4C2B-BAE4-42E3E30DB9B4}">
      <dgm:prSet phldrT="[Text]"/>
      <dgm:spPr/>
      <dgm:t>
        <a:bodyPr/>
        <a:lstStyle/>
        <a:p>
          <a:endParaRPr lang="en-AU" dirty="0"/>
        </a:p>
      </dgm:t>
    </dgm:pt>
    <dgm:pt modelId="{5E708A89-C45F-42F2-8167-B02277B5C389}" type="parTrans" cxnId="{1DECD7C1-2516-41F9-8384-AE239506DA50}">
      <dgm:prSet/>
      <dgm:spPr/>
      <dgm:t>
        <a:bodyPr/>
        <a:lstStyle/>
        <a:p>
          <a:endParaRPr lang="en-AU"/>
        </a:p>
      </dgm:t>
    </dgm:pt>
    <dgm:pt modelId="{0C78FA93-F965-4734-9F9E-8D671C854BC1}" type="sibTrans" cxnId="{1DECD7C1-2516-41F9-8384-AE239506DA50}">
      <dgm:prSet/>
      <dgm:spPr/>
      <dgm:t>
        <a:bodyPr/>
        <a:lstStyle/>
        <a:p>
          <a:endParaRPr lang="en-AU"/>
        </a:p>
      </dgm:t>
    </dgm:pt>
    <dgm:pt modelId="{D3E7A062-276E-424D-8608-F3E092F7BFB6}">
      <dgm:prSet/>
      <dgm:spPr/>
      <dgm:t>
        <a:bodyPr/>
        <a:lstStyle/>
        <a:p>
          <a:endParaRPr lang="en-AU"/>
        </a:p>
      </dgm:t>
    </dgm:pt>
    <dgm:pt modelId="{8B531643-2CE3-40AE-97F7-92EC688CBFFF}" type="parTrans" cxnId="{F2450BF7-D875-45B8-AA49-B2F9F82F8663}">
      <dgm:prSet/>
      <dgm:spPr/>
      <dgm:t>
        <a:bodyPr/>
        <a:lstStyle/>
        <a:p>
          <a:endParaRPr lang="en-AU"/>
        </a:p>
      </dgm:t>
    </dgm:pt>
    <dgm:pt modelId="{487C108A-A826-4F5F-98F7-20D6957AAD13}" type="sibTrans" cxnId="{F2450BF7-D875-45B8-AA49-B2F9F82F8663}">
      <dgm:prSet/>
      <dgm:spPr/>
      <dgm:t>
        <a:bodyPr/>
        <a:lstStyle/>
        <a:p>
          <a:endParaRPr lang="en-AU"/>
        </a:p>
      </dgm:t>
    </dgm:pt>
    <dgm:pt modelId="{032566BF-3D5D-4410-A21D-D354656BCFFB}">
      <dgm:prSet/>
      <dgm:spPr/>
      <dgm:t>
        <a:bodyPr/>
        <a:lstStyle/>
        <a:p>
          <a:endParaRPr lang="en-AU"/>
        </a:p>
      </dgm:t>
    </dgm:pt>
    <dgm:pt modelId="{2302A065-2F76-446B-90BB-33B0AA40FE69}" type="parTrans" cxnId="{9308EC49-7765-47AA-8548-1D71E5DE3EAE}">
      <dgm:prSet/>
      <dgm:spPr/>
      <dgm:t>
        <a:bodyPr/>
        <a:lstStyle/>
        <a:p>
          <a:endParaRPr lang="en-AU"/>
        </a:p>
      </dgm:t>
    </dgm:pt>
    <dgm:pt modelId="{4F3B6D2F-3848-4EA4-B933-1D3D05C20879}" type="sibTrans" cxnId="{9308EC49-7765-47AA-8548-1D71E5DE3EAE}">
      <dgm:prSet/>
      <dgm:spPr/>
      <dgm:t>
        <a:bodyPr/>
        <a:lstStyle/>
        <a:p>
          <a:endParaRPr lang="en-AU"/>
        </a:p>
      </dgm:t>
    </dgm:pt>
    <dgm:pt modelId="{ECF66A1C-108D-41DF-A96E-FEBBB3F441DD}" type="pres">
      <dgm:prSet presAssocID="{82CA1DA0-4829-4164-86C7-51F4D25ED4A8}" presName="layout" presStyleCnt="0">
        <dgm:presLayoutVars>
          <dgm:chMax/>
          <dgm:chPref/>
          <dgm:dir/>
          <dgm:resizeHandles/>
        </dgm:presLayoutVars>
      </dgm:prSet>
      <dgm:spPr/>
      <dgm:t>
        <a:bodyPr/>
        <a:lstStyle/>
        <a:p>
          <a:endParaRPr lang="id-ID"/>
        </a:p>
      </dgm:t>
    </dgm:pt>
    <dgm:pt modelId="{898B4623-E7BA-49F0-9ABC-EDF7C49FFE3F}" type="pres">
      <dgm:prSet presAssocID="{D9135F72-4391-48FE-AA14-C26028306F23}" presName="root" presStyleCnt="0">
        <dgm:presLayoutVars>
          <dgm:chMax/>
          <dgm:chPref/>
        </dgm:presLayoutVars>
      </dgm:prSet>
      <dgm:spPr/>
    </dgm:pt>
    <dgm:pt modelId="{DF759CB9-225A-4E6D-AC5C-36DC19D53AFA}" type="pres">
      <dgm:prSet presAssocID="{D9135F72-4391-48FE-AA14-C26028306F23}" presName="rootComposite" presStyleCnt="0">
        <dgm:presLayoutVars/>
      </dgm:prSet>
      <dgm:spPr/>
    </dgm:pt>
    <dgm:pt modelId="{20861F28-7338-44E3-B2EC-245D445B9443}" type="pres">
      <dgm:prSet presAssocID="{D9135F72-4391-48FE-AA14-C26028306F23}" presName="ParentAccent" presStyleLbl="alignNode1" presStyleIdx="0" presStyleCnt="4"/>
      <dgm:spPr/>
    </dgm:pt>
    <dgm:pt modelId="{67769FB4-21BC-459A-9B1C-00BD2D0DEAE0}" type="pres">
      <dgm:prSet presAssocID="{D9135F72-4391-48FE-AA14-C26028306F23}" presName="ParentSmallAccent" presStyleLbl="fgAcc1" presStyleIdx="0" presStyleCnt="4"/>
      <dgm:spPr/>
    </dgm:pt>
    <dgm:pt modelId="{3C36B892-D28D-402F-BDF7-499FE7F3C06B}" type="pres">
      <dgm:prSet presAssocID="{D9135F72-4391-48FE-AA14-C26028306F23}" presName="Parent" presStyleLbl="revTx" presStyleIdx="0" presStyleCnt="10">
        <dgm:presLayoutVars>
          <dgm:chMax/>
          <dgm:chPref val="4"/>
          <dgm:bulletEnabled val="1"/>
        </dgm:presLayoutVars>
      </dgm:prSet>
      <dgm:spPr/>
      <dgm:t>
        <a:bodyPr/>
        <a:lstStyle/>
        <a:p>
          <a:endParaRPr lang="id-ID"/>
        </a:p>
      </dgm:t>
    </dgm:pt>
    <dgm:pt modelId="{6EFF441E-239E-4C42-BD7B-AC8C7A5AB10F}" type="pres">
      <dgm:prSet presAssocID="{D9135F72-4391-48FE-AA14-C26028306F23}" presName="childShape" presStyleCnt="0">
        <dgm:presLayoutVars>
          <dgm:chMax val="0"/>
          <dgm:chPref val="0"/>
        </dgm:presLayoutVars>
      </dgm:prSet>
      <dgm:spPr/>
    </dgm:pt>
    <dgm:pt modelId="{A5F58D39-3BC4-48AC-A912-900D69E04BA8}" type="pres">
      <dgm:prSet presAssocID="{84F5AB2F-4628-47EC-AD80-6063F135C180}" presName="childComposite" presStyleCnt="0">
        <dgm:presLayoutVars>
          <dgm:chMax val="0"/>
          <dgm:chPref val="0"/>
        </dgm:presLayoutVars>
      </dgm:prSet>
      <dgm:spPr/>
    </dgm:pt>
    <dgm:pt modelId="{78C7F999-344A-4743-8D0C-4F15AF898686}" type="pres">
      <dgm:prSet presAssocID="{84F5AB2F-4628-47EC-AD80-6063F135C180}" presName="ChildAccent" presStyleLbl="solidFgAcc1" presStyleIdx="0" presStyleCnt="6"/>
      <dgm:spPr/>
    </dgm:pt>
    <dgm:pt modelId="{2A179197-CEA6-4A2D-AD38-708894DAE18E}" type="pres">
      <dgm:prSet presAssocID="{84F5AB2F-4628-47EC-AD80-6063F135C180}" presName="Child" presStyleLbl="revTx" presStyleIdx="1" presStyleCnt="10">
        <dgm:presLayoutVars>
          <dgm:chMax val="0"/>
          <dgm:chPref val="0"/>
          <dgm:bulletEnabled val="1"/>
        </dgm:presLayoutVars>
      </dgm:prSet>
      <dgm:spPr/>
      <dgm:t>
        <a:bodyPr/>
        <a:lstStyle/>
        <a:p>
          <a:endParaRPr lang="en-AU"/>
        </a:p>
      </dgm:t>
    </dgm:pt>
    <dgm:pt modelId="{AA0A021B-032B-40FE-B2E2-C5928E66ED29}" type="pres">
      <dgm:prSet presAssocID="{8C8F4557-B671-4650-BD9F-34C0BD0395E4}" presName="childComposite" presStyleCnt="0">
        <dgm:presLayoutVars>
          <dgm:chMax val="0"/>
          <dgm:chPref val="0"/>
        </dgm:presLayoutVars>
      </dgm:prSet>
      <dgm:spPr/>
    </dgm:pt>
    <dgm:pt modelId="{D30365F7-8EA6-4369-A5CD-CF6B98D95595}" type="pres">
      <dgm:prSet presAssocID="{8C8F4557-B671-4650-BD9F-34C0BD0395E4}" presName="ChildAccent" presStyleLbl="solidFgAcc1" presStyleIdx="1" presStyleCnt="6" custLinFactX="1400000" custLinFactY="-100000" custLinFactNeighborX="1466356" custLinFactNeighborY="-123297"/>
      <dgm:spPr/>
    </dgm:pt>
    <dgm:pt modelId="{E2EE5720-3F03-4BD4-A115-2C86A3761EAE}" type="pres">
      <dgm:prSet presAssocID="{8C8F4557-B671-4650-BD9F-34C0BD0395E4}" presName="Child" presStyleLbl="revTx" presStyleIdx="2" presStyleCnt="10">
        <dgm:presLayoutVars>
          <dgm:chMax val="0"/>
          <dgm:chPref val="0"/>
          <dgm:bulletEnabled val="1"/>
        </dgm:presLayoutVars>
      </dgm:prSet>
      <dgm:spPr/>
      <dgm:t>
        <a:bodyPr/>
        <a:lstStyle/>
        <a:p>
          <a:endParaRPr lang="en-AU"/>
        </a:p>
      </dgm:t>
    </dgm:pt>
    <dgm:pt modelId="{B5B71593-9D74-4EA3-869C-F6728EADC630}" type="pres">
      <dgm:prSet presAssocID="{92505708-B5C9-427B-B3EF-723B330865D9}" presName="childComposite" presStyleCnt="0">
        <dgm:presLayoutVars>
          <dgm:chMax val="0"/>
          <dgm:chPref val="0"/>
        </dgm:presLayoutVars>
      </dgm:prSet>
      <dgm:spPr/>
    </dgm:pt>
    <dgm:pt modelId="{69846D92-75CA-4780-AE64-A8F04520669B}" type="pres">
      <dgm:prSet presAssocID="{92505708-B5C9-427B-B3EF-723B330865D9}" presName="ChildAccent" presStyleLbl="solidFgAcc1" presStyleIdx="2" presStyleCnt="6" custLinFactX="2100000" custLinFactY="-200000" custLinFactNeighborX="2187636" custLinFactNeighborY="-256398"/>
      <dgm:spPr/>
    </dgm:pt>
    <dgm:pt modelId="{8F0D09EF-C94E-474B-B2B4-41387F621DA9}" type="pres">
      <dgm:prSet presAssocID="{92505708-B5C9-427B-B3EF-723B330865D9}" presName="Child" presStyleLbl="revTx" presStyleIdx="3" presStyleCnt="10" custLinFactX="135108" custLinFactNeighborX="200000" custLinFactNeighborY="91371">
        <dgm:presLayoutVars>
          <dgm:chMax val="0"/>
          <dgm:chPref val="0"/>
          <dgm:bulletEnabled val="1"/>
        </dgm:presLayoutVars>
      </dgm:prSet>
      <dgm:spPr/>
      <dgm:t>
        <a:bodyPr/>
        <a:lstStyle/>
        <a:p>
          <a:endParaRPr lang="en-AU"/>
        </a:p>
      </dgm:t>
    </dgm:pt>
    <dgm:pt modelId="{32AB8E7B-6EA7-43A5-82D6-A06FE56FD21A}" type="pres">
      <dgm:prSet presAssocID="{6CF83317-2711-486F-AB66-BD0D08D276FB}" presName="root" presStyleCnt="0">
        <dgm:presLayoutVars>
          <dgm:chMax/>
          <dgm:chPref/>
        </dgm:presLayoutVars>
      </dgm:prSet>
      <dgm:spPr/>
    </dgm:pt>
    <dgm:pt modelId="{C338FE1B-88F1-4120-9ECA-316E90A5F9E2}" type="pres">
      <dgm:prSet presAssocID="{6CF83317-2711-486F-AB66-BD0D08D276FB}" presName="rootComposite" presStyleCnt="0">
        <dgm:presLayoutVars/>
      </dgm:prSet>
      <dgm:spPr/>
    </dgm:pt>
    <dgm:pt modelId="{3794CAA9-3A6F-4111-A7D1-CD8F09A70997}" type="pres">
      <dgm:prSet presAssocID="{6CF83317-2711-486F-AB66-BD0D08D276FB}" presName="ParentAccent" presStyleLbl="alignNode1" presStyleIdx="1" presStyleCnt="4"/>
      <dgm:spPr/>
    </dgm:pt>
    <dgm:pt modelId="{94A02EFF-EA92-4243-8812-6BD7685B7723}" type="pres">
      <dgm:prSet presAssocID="{6CF83317-2711-486F-AB66-BD0D08D276FB}" presName="ParentSmallAccent" presStyleLbl="fgAcc1" presStyleIdx="1" presStyleCnt="4"/>
      <dgm:spPr/>
    </dgm:pt>
    <dgm:pt modelId="{DF586892-A508-4C9D-B51A-FDB2B4284636}" type="pres">
      <dgm:prSet presAssocID="{6CF83317-2711-486F-AB66-BD0D08D276FB}" presName="Parent" presStyleLbl="revTx" presStyleIdx="4" presStyleCnt="10">
        <dgm:presLayoutVars>
          <dgm:chMax/>
          <dgm:chPref val="4"/>
          <dgm:bulletEnabled val="1"/>
        </dgm:presLayoutVars>
      </dgm:prSet>
      <dgm:spPr/>
      <dgm:t>
        <a:bodyPr/>
        <a:lstStyle/>
        <a:p>
          <a:endParaRPr lang="id-ID"/>
        </a:p>
      </dgm:t>
    </dgm:pt>
    <dgm:pt modelId="{E9B5084B-5DE0-4C70-B0FC-EFAF969F7248}" type="pres">
      <dgm:prSet presAssocID="{6CF83317-2711-486F-AB66-BD0D08D276FB}" presName="childShape" presStyleCnt="0">
        <dgm:presLayoutVars>
          <dgm:chMax val="0"/>
          <dgm:chPref val="0"/>
        </dgm:presLayoutVars>
      </dgm:prSet>
      <dgm:spPr/>
    </dgm:pt>
    <dgm:pt modelId="{9722580F-35F4-4244-8BC6-11E841FE309A}" type="pres">
      <dgm:prSet presAssocID="{80BA47F1-2A9C-45C1-8083-451D44EFBE4B}" presName="childComposite" presStyleCnt="0">
        <dgm:presLayoutVars>
          <dgm:chMax val="0"/>
          <dgm:chPref val="0"/>
        </dgm:presLayoutVars>
      </dgm:prSet>
      <dgm:spPr/>
    </dgm:pt>
    <dgm:pt modelId="{9EDC20A8-FDDE-4C98-9008-6C419DC6B1FA}" type="pres">
      <dgm:prSet presAssocID="{80BA47F1-2A9C-45C1-8083-451D44EFBE4B}" presName="ChildAccent" presStyleLbl="solidFgAcc1" presStyleIdx="3" presStyleCnt="6"/>
      <dgm:spPr/>
    </dgm:pt>
    <dgm:pt modelId="{143F3D46-747F-4020-AC74-94BF59E1F8E7}" type="pres">
      <dgm:prSet presAssocID="{80BA47F1-2A9C-45C1-8083-451D44EFBE4B}" presName="Child" presStyleLbl="revTx" presStyleIdx="5" presStyleCnt="10">
        <dgm:presLayoutVars>
          <dgm:chMax val="0"/>
          <dgm:chPref val="0"/>
          <dgm:bulletEnabled val="1"/>
        </dgm:presLayoutVars>
      </dgm:prSet>
      <dgm:spPr/>
      <dgm:t>
        <a:bodyPr/>
        <a:lstStyle/>
        <a:p>
          <a:endParaRPr lang="en-AU"/>
        </a:p>
      </dgm:t>
    </dgm:pt>
    <dgm:pt modelId="{637BA679-F5DB-4CAD-A596-04C3A8E64B9F}" type="pres">
      <dgm:prSet presAssocID="{EE54D85D-75F4-4D00-8502-CF2000B432DD}" presName="childComposite" presStyleCnt="0">
        <dgm:presLayoutVars>
          <dgm:chMax val="0"/>
          <dgm:chPref val="0"/>
        </dgm:presLayoutVars>
      </dgm:prSet>
      <dgm:spPr/>
    </dgm:pt>
    <dgm:pt modelId="{EDE6DE2B-E591-4770-9917-B817822133B6}" type="pres">
      <dgm:prSet presAssocID="{EE54D85D-75F4-4D00-8502-CF2000B432DD}" presName="ChildAccent" presStyleLbl="solidFgAcc1" presStyleIdx="4" presStyleCnt="6" custLinFactX="-700000" custLinFactY="-200000" custLinFactNeighborX="-727182" custLinFactNeighborY="-268196"/>
      <dgm:spPr>
        <a:ln>
          <a:solidFill>
            <a:schemeClr val="bg1"/>
          </a:solidFill>
        </a:ln>
      </dgm:spPr>
    </dgm:pt>
    <dgm:pt modelId="{94751C2F-F657-41D3-A24E-F16F95F9A410}" type="pres">
      <dgm:prSet presAssocID="{EE54D85D-75F4-4D00-8502-CF2000B432DD}" presName="Child" presStyleLbl="revTx" presStyleIdx="6" presStyleCnt="10">
        <dgm:presLayoutVars>
          <dgm:chMax val="0"/>
          <dgm:chPref val="0"/>
          <dgm:bulletEnabled val="1"/>
        </dgm:presLayoutVars>
      </dgm:prSet>
      <dgm:spPr/>
      <dgm:t>
        <a:bodyPr/>
        <a:lstStyle/>
        <a:p>
          <a:endParaRPr lang="en-AU"/>
        </a:p>
      </dgm:t>
    </dgm:pt>
    <dgm:pt modelId="{C4C55376-B4DB-49D9-B604-73F68B0B61DC}" type="pres">
      <dgm:prSet presAssocID="{7261B9F0-F650-4C2B-BAE4-42E3E30DB9B4}" presName="childComposite" presStyleCnt="0">
        <dgm:presLayoutVars>
          <dgm:chMax val="0"/>
          <dgm:chPref val="0"/>
        </dgm:presLayoutVars>
      </dgm:prSet>
      <dgm:spPr/>
    </dgm:pt>
    <dgm:pt modelId="{1D237D7B-C5BA-4D16-9BDC-B398AF8B91F4}" type="pres">
      <dgm:prSet presAssocID="{7261B9F0-F650-4C2B-BAE4-42E3E30DB9B4}" presName="ChildAccent" presStyleLbl="solidFgAcc1" presStyleIdx="5" presStyleCnt="6" custLinFactY="380815" custLinFactNeighborX="-485" custLinFactNeighborY="400000"/>
      <dgm:spPr/>
    </dgm:pt>
    <dgm:pt modelId="{02CB297D-50F4-481F-AC8B-60412EE0425E}" type="pres">
      <dgm:prSet presAssocID="{7261B9F0-F650-4C2B-BAE4-42E3E30DB9B4}" presName="Child" presStyleLbl="revTx" presStyleIdx="7" presStyleCnt="10">
        <dgm:presLayoutVars>
          <dgm:chMax val="0"/>
          <dgm:chPref val="0"/>
          <dgm:bulletEnabled val="1"/>
        </dgm:presLayoutVars>
      </dgm:prSet>
      <dgm:spPr/>
      <dgm:t>
        <a:bodyPr/>
        <a:lstStyle/>
        <a:p>
          <a:endParaRPr lang="en-AU"/>
        </a:p>
      </dgm:t>
    </dgm:pt>
    <dgm:pt modelId="{A87920B8-DF65-400C-ABC6-42206561998F}" type="pres">
      <dgm:prSet presAssocID="{D3E7A062-276E-424D-8608-F3E092F7BFB6}" presName="root" presStyleCnt="0">
        <dgm:presLayoutVars>
          <dgm:chMax/>
          <dgm:chPref/>
        </dgm:presLayoutVars>
      </dgm:prSet>
      <dgm:spPr/>
    </dgm:pt>
    <dgm:pt modelId="{AD11CDE1-C358-4A40-926B-6F77784E1AA9}" type="pres">
      <dgm:prSet presAssocID="{D3E7A062-276E-424D-8608-F3E092F7BFB6}" presName="rootComposite" presStyleCnt="0">
        <dgm:presLayoutVars/>
      </dgm:prSet>
      <dgm:spPr/>
    </dgm:pt>
    <dgm:pt modelId="{156A1CD7-1A28-43C9-BF31-3F236A802D5D}" type="pres">
      <dgm:prSet presAssocID="{D3E7A062-276E-424D-8608-F3E092F7BFB6}" presName="ParentAccent" presStyleLbl="alignNode1" presStyleIdx="2" presStyleCnt="4"/>
      <dgm:spPr/>
    </dgm:pt>
    <dgm:pt modelId="{2A9718E5-7F4C-44FC-AA7F-529130B891BB}" type="pres">
      <dgm:prSet presAssocID="{D3E7A062-276E-424D-8608-F3E092F7BFB6}" presName="ParentSmallAccent" presStyleLbl="fgAcc1" presStyleIdx="2" presStyleCnt="4"/>
      <dgm:spPr/>
    </dgm:pt>
    <dgm:pt modelId="{B6525E43-E3AA-4D50-B52F-F1B1703C2A6B}" type="pres">
      <dgm:prSet presAssocID="{D3E7A062-276E-424D-8608-F3E092F7BFB6}" presName="Parent" presStyleLbl="revTx" presStyleIdx="8" presStyleCnt="10">
        <dgm:presLayoutVars>
          <dgm:chMax/>
          <dgm:chPref val="4"/>
          <dgm:bulletEnabled val="1"/>
        </dgm:presLayoutVars>
      </dgm:prSet>
      <dgm:spPr/>
      <dgm:t>
        <a:bodyPr/>
        <a:lstStyle/>
        <a:p>
          <a:endParaRPr lang="id-ID"/>
        </a:p>
      </dgm:t>
    </dgm:pt>
    <dgm:pt modelId="{994611FD-EDAB-41D7-B081-5DD8D9E7C5BA}" type="pres">
      <dgm:prSet presAssocID="{D3E7A062-276E-424D-8608-F3E092F7BFB6}" presName="childShape" presStyleCnt="0">
        <dgm:presLayoutVars>
          <dgm:chMax val="0"/>
          <dgm:chPref val="0"/>
        </dgm:presLayoutVars>
      </dgm:prSet>
      <dgm:spPr/>
    </dgm:pt>
    <dgm:pt modelId="{60E6D489-9D5E-4A96-82F9-DD7047A4F4A9}" type="pres">
      <dgm:prSet presAssocID="{032566BF-3D5D-4410-A21D-D354656BCFFB}" presName="root" presStyleCnt="0">
        <dgm:presLayoutVars>
          <dgm:chMax/>
          <dgm:chPref/>
        </dgm:presLayoutVars>
      </dgm:prSet>
      <dgm:spPr/>
    </dgm:pt>
    <dgm:pt modelId="{E8FCD6C3-5F79-4A2C-9E5F-828C7580C581}" type="pres">
      <dgm:prSet presAssocID="{032566BF-3D5D-4410-A21D-D354656BCFFB}" presName="rootComposite" presStyleCnt="0">
        <dgm:presLayoutVars/>
      </dgm:prSet>
      <dgm:spPr/>
    </dgm:pt>
    <dgm:pt modelId="{ADD7CEB2-A4C4-4E9C-B87A-306EEC3838B5}" type="pres">
      <dgm:prSet presAssocID="{032566BF-3D5D-4410-A21D-D354656BCFFB}" presName="ParentAccent" presStyleLbl="alignNode1" presStyleIdx="3" presStyleCnt="4"/>
      <dgm:spPr/>
    </dgm:pt>
    <dgm:pt modelId="{1C4B0964-4D52-446F-99D0-068C1877A96A}" type="pres">
      <dgm:prSet presAssocID="{032566BF-3D5D-4410-A21D-D354656BCFFB}" presName="ParentSmallAccent" presStyleLbl="fgAcc1" presStyleIdx="3" presStyleCnt="4"/>
      <dgm:spPr/>
    </dgm:pt>
    <dgm:pt modelId="{4D3852EE-8067-441C-90BA-10D0A4BD4AC2}" type="pres">
      <dgm:prSet presAssocID="{032566BF-3D5D-4410-A21D-D354656BCFFB}" presName="Parent" presStyleLbl="revTx" presStyleIdx="9" presStyleCnt="10">
        <dgm:presLayoutVars>
          <dgm:chMax/>
          <dgm:chPref val="4"/>
          <dgm:bulletEnabled val="1"/>
        </dgm:presLayoutVars>
      </dgm:prSet>
      <dgm:spPr/>
      <dgm:t>
        <a:bodyPr/>
        <a:lstStyle/>
        <a:p>
          <a:endParaRPr lang="id-ID"/>
        </a:p>
      </dgm:t>
    </dgm:pt>
    <dgm:pt modelId="{8118B4EF-CA0E-442A-A6D0-B1E7F564259C}" type="pres">
      <dgm:prSet presAssocID="{032566BF-3D5D-4410-A21D-D354656BCFFB}" presName="childShape" presStyleCnt="0">
        <dgm:presLayoutVars>
          <dgm:chMax val="0"/>
          <dgm:chPref val="0"/>
        </dgm:presLayoutVars>
      </dgm:prSet>
      <dgm:spPr/>
    </dgm:pt>
  </dgm:ptLst>
  <dgm:cxnLst>
    <dgm:cxn modelId="{D7C8A091-C3FE-40FC-9664-82AB5FD90219}" srcId="{D9135F72-4391-48FE-AA14-C26028306F23}" destId="{92505708-B5C9-427B-B3EF-723B330865D9}" srcOrd="2" destOrd="0" parTransId="{92186F13-CAA7-41FD-AA37-14C199C53CC9}" sibTransId="{0D753C4A-8BC7-47B7-84ED-C914D69BB3C1}"/>
    <dgm:cxn modelId="{BA0F94CA-09A1-4703-B71B-46042F1FDF84}" srcId="{6CF83317-2711-486F-AB66-BD0D08D276FB}" destId="{EE54D85D-75F4-4D00-8502-CF2000B432DD}" srcOrd="1" destOrd="0" parTransId="{BF2E37A7-DB94-4EAC-A2BF-4FAA5916069D}" sibTransId="{44A5A190-26E9-4258-BEA0-1D8755486508}"/>
    <dgm:cxn modelId="{2DEC00A6-F4C0-4025-B133-DCECA68FDC51}" srcId="{82CA1DA0-4829-4164-86C7-51F4D25ED4A8}" destId="{D9135F72-4391-48FE-AA14-C26028306F23}" srcOrd="0" destOrd="0" parTransId="{C144F27D-4B03-4519-A8E9-D658118BCD26}" sibTransId="{7F34A525-C040-4EB8-9883-E5623BA446FC}"/>
    <dgm:cxn modelId="{16F69219-2B27-45C5-86C1-A58B5607CE93}" srcId="{82CA1DA0-4829-4164-86C7-51F4D25ED4A8}" destId="{6CF83317-2711-486F-AB66-BD0D08D276FB}" srcOrd="1" destOrd="0" parTransId="{EAAE6A92-5282-4052-B956-C8CF87A28192}" sibTransId="{AA06B51E-3E58-443F-B881-6309E97F2B1A}"/>
    <dgm:cxn modelId="{9A1D1CE6-4032-486A-B3A3-ACD0A2B47901}" srcId="{6CF83317-2711-486F-AB66-BD0D08D276FB}" destId="{80BA47F1-2A9C-45C1-8083-451D44EFBE4B}" srcOrd="0" destOrd="0" parTransId="{A5C44EE8-79BA-4CFA-A296-948246543F2D}" sibTransId="{09D39C3F-D5B0-4890-8183-3C56BBAEEA9F}"/>
    <dgm:cxn modelId="{57878C30-90C1-4BCE-91B3-B587C38DF3E7}" type="presOf" srcId="{032566BF-3D5D-4410-A21D-D354656BCFFB}" destId="{4D3852EE-8067-441C-90BA-10D0A4BD4AC2}" srcOrd="0" destOrd="0" presId="urn:microsoft.com/office/officeart/2008/layout/SquareAccentList"/>
    <dgm:cxn modelId="{757AA87E-F43B-487C-BF71-D66302F3E00A}" srcId="{D9135F72-4391-48FE-AA14-C26028306F23}" destId="{8C8F4557-B671-4650-BD9F-34C0BD0395E4}" srcOrd="1" destOrd="0" parTransId="{D9714DEE-FFE9-4D27-83DC-846403BB6B45}" sibTransId="{B7FC2CFA-CD57-42DB-8E5A-4EFCD39AB6E8}"/>
    <dgm:cxn modelId="{4EAFE6CF-BDEB-4FA1-8E14-087FBD1958CE}" type="presOf" srcId="{6CF83317-2711-486F-AB66-BD0D08D276FB}" destId="{DF586892-A508-4C9D-B51A-FDB2B4284636}" srcOrd="0" destOrd="0" presId="urn:microsoft.com/office/officeart/2008/layout/SquareAccentList"/>
    <dgm:cxn modelId="{3FC912B0-9637-4E8C-BE76-5019E767E2F9}" type="presOf" srcId="{80BA47F1-2A9C-45C1-8083-451D44EFBE4B}" destId="{143F3D46-747F-4020-AC74-94BF59E1F8E7}" srcOrd="0" destOrd="0" presId="urn:microsoft.com/office/officeart/2008/layout/SquareAccentList"/>
    <dgm:cxn modelId="{4CF730C5-C317-4C0A-A062-96364B605424}" type="presOf" srcId="{D9135F72-4391-48FE-AA14-C26028306F23}" destId="{3C36B892-D28D-402F-BDF7-499FE7F3C06B}" srcOrd="0" destOrd="0" presId="urn:microsoft.com/office/officeart/2008/layout/SquareAccentList"/>
    <dgm:cxn modelId="{9308EC49-7765-47AA-8548-1D71E5DE3EAE}" srcId="{82CA1DA0-4829-4164-86C7-51F4D25ED4A8}" destId="{032566BF-3D5D-4410-A21D-D354656BCFFB}" srcOrd="3" destOrd="0" parTransId="{2302A065-2F76-446B-90BB-33B0AA40FE69}" sibTransId="{4F3B6D2F-3848-4EA4-B933-1D3D05C20879}"/>
    <dgm:cxn modelId="{98C49F2F-3E9B-4C3A-9FF9-36439B307403}" srcId="{D9135F72-4391-48FE-AA14-C26028306F23}" destId="{84F5AB2F-4628-47EC-AD80-6063F135C180}" srcOrd="0" destOrd="0" parTransId="{F552311D-51DA-4C4C-8344-F5D21FA76173}" sibTransId="{944ED59F-00FF-4F3C-B507-AB95CCF5BB52}"/>
    <dgm:cxn modelId="{7DDDC107-7840-4E3C-A5DD-4B93568EA271}" type="presOf" srcId="{8C8F4557-B671-4650-BD9F-34C0BD0395E4}" destId="{E2EE5720-3F03-4BD4-A115-2C86A3761EAE}" srcOrd="0" destOrd="0" presId="urn:microsoft.com/office/officeart/2008/layout/SquareAccentList"/>
    <dgm:cxn modelId="{6D665649-CECF-4B65-8631-F055C23533E1}" type="presOf" srcId="{D3E7A062-276E-424D-8608-F3E092F7BFB6}" destId="{B6525E43-E3AA-4D50-B52F-F1B1703C2A6B}" srcOrd="0" destOrd="0" presId="urn:microsoft.com/office/officeart/2008/layout/SquareAccentList"/>
    <dgm:cxn modelId="{1DECD7C1-2516-41F9-8384-AE239506DA50}" srcId="{6CF83317-2711-486F-AB66-BD0D08D276FB}" destId="{7261B9F0-F650-4C2B-BAE4-42E3E30DB9B4}" srcOrd="2" destOrd="0" parTransId="{5E708A89-C45F-42F2-8167-B02277B5C389}" sibTransId="{0C78FA93-F965-4734-9F9E-8D671C854BC1}"/>
    <dgm:cxn modelId="{F2450BF7-D875-45B8-AA49-B2F9F82F8663}" srcId="{82CA1DA0-4829-4164-86C7-51F4D25ED4A8}" destId="{D3E7A062-276E-424D-8608-F3E092F7BFB6}" srcOrd="2" destOrd="0" parTransId="{8B531643-2CE3-40AE-97F7-92EC688CBFFF}" sibTransId="{487C108A-A826-4F5F-98F7-20D6957AAD13}"/>
    <dgm:cxn modelId="{64321559-49D0-4AB4-9AFB-4E9BFA89A6BF}" type="presOf" srcId="{92505708-B5C9-427B-B3EF-723B330865D9}" destId="{8F0D09EF-C94E-474B-B2B4-41387F621DA9}" srcOrd="0" destOrd="0" presId="urn:microsoft.com/office/officeart/2008/layout/SquareAccentList"/>
    <dgm:cxn modelId="{B34A81F0-431D-468D-804C-6EC2BF12CF72}" type="presOf" srcId="{7261B9F0-F650-4C2B-BAE4-42E3E30DB9B4}" destId="{02CB297D-50F4-481F-AC8B-60412EE0425E}" srcOrd="0" destOrd="0" presId="urn:microsoft.com/office/officeart/2008/layout/SquareAccentList"/>
    <dgm:cxn modelId="{41EBEFE0-C606-456D-B9EC-ED68104D8159}" type="presOf" srcId="{EE54D85D-75F4-4D00-8502-CF2000B432DD}" destId="{94751C2F-F657-41D3-A24E-F16F95F9A410}" srcOrd="0" destOrd="0" presId="urn:microsoft.com/office/officeart/2008/layout/SquareAccentList"/>
    <dgm:cxn modelId="{D4014D09-DAAF-432B-87E0-7AD176F57F45}" type="presOf" srcId="{84F5AB2F-4628-47EC-AD80-6063F135C180}" destId="{2A179197-CEA6-4A2D-AD38-708894DAE18E}" srcOrd="0" destOrd="0" presId="urn:microsoft.com/office/officeart/2008/layout/SquareAccentList"/>
    <dgm:cxn modelId="{1E56952B-B82F-4991-94BA-9F545C0ABA72}" type="presOf" srcId="{82CA1DA0-4829-4164-86C7-51F4D25ED4A8}" destId="{ECF66A1C-108D-41DF-A96E-FEBBB3F441DD}" srcOrd="0" destOrd="0" presId="urn:microsoft.com/office/officeart/2008/layout/SquareAccentList"/>
    <dgm:cxn modelId="{471BA3F6-7933-44B6-A2B4-8F7B3FD8B91C}" type="presParOf" srcId="{ECF66A1C-108D-41DF-A96E-FEBBB3F441DD}" destId="{898B4623-E7BA-49F0-9ABC-EDF7C49FFE3F}" srcOrd="0" destOrd="0" presId="urn:microsoft.com/office/officeart/2008/layout/SquareAccentList"/>
    <dgm:cxn modelId="{C055EFEB-40A4-4CD1-AAEA-20E853C59504}" type="presParOf" srcId="{898B4623-E7BA-49F0-9ABC-EDF7C49FFE3F}" destId="{DF759CB9-225A-4E6D-AC5C-36DC19D53AFA}" srcOrd="0" destOrd="0" presId="urn:microsoft.com/office/officeart/2008/layout/SquareAccentList"/>
    <dgm:cxn modelId="{2D1D0A7E-A166-420E-9C8E-4B39160A3FBD}" type="presParOf" srcId="{DF759CB9-225A-4E6D-AC5C-36DC19D53AFA}" destId="{20861F28-7338-44E3-B2EC-245D445B9443}" srcOrd="0" destOrd="0" presId="urn:microsoft.com/office/officeart/2008/layout/SquareAccentList"/>
    <dgm:cxn modelId="{421EACE2-67D5-49FC-8D4C-E83273E29113}" type="presParOf" srcId="{DF759CB9-225A-4E6D-AC5C-36DC19D53AFA}" destId="{67769FB4-21BC-459A-9B1C-00BD2D0DEAE0}" srcOrd="1" destOrd="0" presId="urn:microsoft.com/office/officeart/2008/layout/SquareAccentList"/>
    <dgm:cxn modelId="{02ECC02E-2562-4CDA-A83F-4B98F9F87172}" type="presParOf" srcId="{DF759CB9-225A-4E6D-AC5C-36DC19D53AFA}" destId="{3C36B892-D28D-402F-BDF7-499FE7F3C06B}" srcOrd="2" destOrd="0" presId="urn:microsoft.com/office/officeart/2008/layout/SquareAccentList"/>
    <dgm:cxn modelId="{8F2BFBB3-A7EC-429C-B854-EF4344D0C0E3}" type="presParOf" srcId="{898B4623-E7BA-49F0-9ABC-EDF7C49FFE3F}" destId="{6EFF441E-239E-4C42-BD7B-AC8C7A5AB10F}" srcOrd="1" destOrd="0" presId="urn:microsoft.com/office/officeart/2008/layout/SquareAccentList"/>
    <dgm:cxn modelId="{5EC51A33-4861-4D22-9C8F-23D45A47EC57}" type="presParOf" srcId="{6EFF441E-239E-4C42-BD7B-AC8C7A5AB10F}" destId="{A5F58D39-3BC4-48AC-A912-900D69E04BA8}" srcOrd="0" destOrd="0" presId="urn:microsoft.com/office/officeart/2008/layout/SquareAccentList"/>
    <dgm:cxn modelId="{25B62193-1EB1-4483-A33F-71EC5B841345}" type="presParOf" srcId="{A5F58D39-3BC4-48AC-A912-900D69E04BA8}" destId="{78C7F999-344A-4743-8D0C-4F15AF898686}" srcOrd="0" destOrd="0" presId="urn:microsoft.com/office/officeart/2008/layout/SquareAccentList"/>
    <dgm:cxn modelId="{B7014F39-7108-46FA-9B2D-83FD8E65670F}" type="presParOf" srcId="{A5F58D39-3BC4-48AC-A912-900D69E04BA8}" destId="{2A179197-CEA6-4A2D-AD38-708894DAE18E}" srcOrd="1" destOrd="0" presId="urn:microsoft.com/office/officeart/2008/layout/SquareAccentList"/>
    <dgm:cxn modelId="{9F64CFE2-F75C-4021-ACAE-DFEB21CC9B32}" type="presParOf" srcId="{6EFF441E-239E-4C42-BD7B-AC8C7A5AB10F}" destId="{AA0A021B-032B-40FE-B2E2-C5928E66ED29}" srcOrd="1" destOrd="0" presId="urn:microsoft.com/office/officeart/2008/layout/SquareAccentList"/>
    <dgm:cxn modelId="{C2E6FBCA-942B-4023-98F9-31C20806C4A2}" type="presParOf" srcId="{AA0A021B-032B-40FE-B2E2-C5928E66ED29}" destId="{D30365F7-8EA6-4369-A5CD-CF6B98D95595}" srcOrd="0" destOrd="0" presId="urn:microsoft.com/office/officeart/2008/layout/SquareAccentList"/>
    <dgm:cxn modelId="{DC513C58-6F5D-40EA-8452-9DCDE8EDB436}" type="presParOf" srcId="{AA0A021B-032B-40FE-B2E2-C5928E66ED29}" destId="{E2EE5720-3F03-4BD4-A115-2C86A3761EAE}" srcOrd="1" destOrd="0" presId="urn:microsoft.com/office/officeart/2008/layout/SquareAccentList"/>
    <dgm:cxn modelId="{E5A54F2B-96A4-48AE-BF00-B19078DC8527}" type="presParOf" srcId="{6EFF441E-239E-4C42-BD7B-AC8C7A5AB10F}" destId="{B5B71593-9D74-4EA3-869C-F6728EADC630}" srcOrd="2" destOrd="0" presId="urn:microsoft.com/office/officeart/2008/layout/SquareAccentList"/>
    <dgm:cxn modelId="{24CB0B73-7669-4DBD-8C02-4820E860ED05}" type="presParOf" srcId="{B5B71593-9D74-4EA3-869C-F6728EADC630}" destId="{69846D92-75CA-4780-AE64-A8F04520669B}" srcOrd="0" destOrd="0" presId="urn:microsoft.com/office/officeart/2008/layout/SquareAccentList"/>
    <dgm:cxn modelId="{F9E13BEA-0F14-4A93-9C75-04F4B256AA76}" type="presParOf" srcId="{B5B71593-9D74-4EA3-869C-F6728EADC630}" destId="{8F0D09EF-C94E-474B-B2B4-41387F621DA9}" srcOrd="1" destOrd="0" presId="urn:microsoft.com/office/officeart/2008/layout/SquareAccentList"/>
    <dgm:cxn modelId="{389F1C16-1203-44FA-8589-03317D3878BA}" type="presParOf" srcId="{ECF66A1C-108D-41DF-A96E-FEBBB3F441DD}" destId="{32AB8E7B-6EA7-43A5-82D6-A06FE56FD21A}" srcOrd="1" destOrd="0" presId="urn:microsoft.com/office/officeart/2008/layout/SquareAccentList"/>
    <dgm:cxn modelId="{B33D64AA-D5A1-4333-A0C5-86AC3D5B9ED3}" type="presParOf" srcId="{32AB8E7B-6EA7-43A5-82D6-A06FE56FD21A}" destId="{C338FE1B-88F1-4120-9ECA-316E90A5F9E2}" srcOrd="0" destOrd="0" presId="urn:microsoft.com/office/officeart/2008/layout/SquareAccentList"/>
    <dgm:cxn modelId="{0B68E840-AF23-4BCB-BCD8-F08DFB420851}" type="presParOf" srcId="{C338FE1B-88F1-4120-9ECA-316E90A5F9E2}" destId="{3794CAA9-3A6F-4111-A7D1-CD8F09A70997}" srcOrd="0" destOrd="0" presId="urn:microsoft.com/office/officeart/2008/layout/SquareAccentList"/>
    <dgm:cxn modelId="{FE48A00E-8E42-4E10-A5BF-6071229E6FB1}" type="presParOf" srcId="{C338FE1B-88F1-4120-9ECA-316E90A5F9E2}" destId="{94A02EFF-EA92-4243-8812-6BD7685B7723}" srcOrd="1" destOrd="0" presId="urn:microsoft.com/office/officeart/2008/layout/SquareAccentList"/>
    <dgm:cxn modelId="{22EAF90E-D1F9-44CD-BE94-DEFBA4974577}" type="presParOf" srcId="{C338FE1B-88F1-4120-9ECA-316E90A5F9E2}" destId="{DF586892-A508-4C9D-B51A-FDB2B4284636}" srcOrd="2" destOrd="0" presId="urn:microsoft.com/office/officeart/2008/layout/SquareAccentList"/>
    <dgm:cxn modelId="{A0950F1D-17F1-4DE2-BA81-146A4239D311}" type="presParOf" srcId="{32AB8E7B-6EA7-43A5-82D6-A06FE56FD21A}" destId="{E9B5084B-5DE0-4C70-B0FC-EFAF969F7248}" srcOrd="1" destOrd="0" presId="urn:microsoft.com/office/officeart/2008/layout/SquareAccentList"/>
    <dgm:cxn modelId="{2CE029FF-1000-43EE-9740-80EC1AC06562}" type="presParOf" srcId="{E9B5084B-5DE0-4C70-B0FC-EFAF969F7248}" destId="{9722580F-35F4-4244-8BC6-11E841FE309A}" srcOrd="0" destOrd="0" presId="urn:microsoft.com/office/officeart/2008/layout/SquareAccentList"/>
    <dgm:cxn modelId="{746BA5CA-4A09-45D0-BFBF-6DDE38DB2292}" type="presParOf" srcId="{9722580F-35F4-4244-8BC6-11E841FE309A}" destId="{9EDC20A8-FDDE-4C98-9008-6C419DC6B1FA}" srcOrd="0" destOrd="0" presId="urn:microsoft.com/office/officeart/2008/layout/SquareAccentList"/>
    <dgm:cxn modelId="{835E829D-99BD-49C9-A585-05A434374DAD}" type="presParOf" srcId="{9722580F-35F4-4244-8BC6-11E841FE309A}" destId="{143F3D46-747F-4020-AC74-94BF59E1F8E7}" srcOrd="1" destOrd="0" presId="urn:microsoft.com/office/officeart/2008/layout/SquareAccentList"/>
    <dgm:cxn modelId="{4BD6C800-0537-4B77-9559-B3A448983446}" type="presParOf" srcId="{E9B5084B-5DE0-4C70-B0FC-EFAF969F7248}" destId="{637BA679-F5DB-4CAD-A596-04C3A8E64B9F}" srcOrd="1" destOrd="0" presId="urn:microsoft.com/office/officeart/2008/layout/SquareAccentList"/>
    <dgm:cxn modelId="{CB6A8FEE-BF74-4994-8503-841B801D22F4}" type="presParOf" srcId="{637BA679-F5DB-4CAD-A596-04C3A8E64B9F}" destId="{EDE6DE2B-E591-4770-9917-B817822133B6}" srcOrd="0" destOrd="0" presId="urn:microsoft.com/office/officeart/2008/layout/SquareAccentList"/>
    <dgm:cxn modelId="{D6A45828-DC3E-475C-B577-8A0290A0C466}" type="presParOf" srcId="{637BA679-F5DB-4CAD-A596-04C3A8E64B9F}" destId="{94751C2F-F657-41D3-A24E-F16F95F9A410}" srcOrd="1" destOrd="0" presId="urn:microsoft.com/office/officeart/2008/layout/SquareAccentList"/>
    <dgm:cxn modelId="{0A05FD20-9017-486F-B4EB-3FE00394724E}" type="presParOf" srcId="{E9B5084B-5DE0-4C70-B0FC-EFAF969F7248}" destId="{C4C55376-B4DB-49D9-B604-73F68B0B61DC}" srcOrd="2" destOrd="0" presId="urn:microsoft.com/office/officeart/2008/layout/SquareAccentList"/>
    <dgm:cxn modelId="{F22ACAA5-CBAA-488F-B46D-CDA752E62BB9}" type="presParOf" srcId="{C4C55376-B4DB-49D9-B604-73F68B0B61DC}" destId="{1D237D7B-C5BA-4D16-9BDC-B398AF8B91F4}" srcOrd="0" destOrd="0" presId="urn:microsoft.com/office/officeart/2008/layout/SquareAccentList"/>
    <dgm:cxn modelId="{6A946AD8-C8FC-4F18-8A45-856D7BF2687A}" type="presParOf" srcId="{C4C55376-B4DB-49D9-B604-73F68B0B61DC}" destId="{02CB297D-50F4-481F-AC8B-60412EE0425E}" srcOrd="1" destOrd="0" presId="urn:microsoft.com/office/officeart/2008/layout/SquareAccentList"/>
    <dgm:cxn modelId="{3E245BF6-00C8-432C-BD8D-0180B5476639}" type="presParOf" srcId="{ECF66A1C-108D-41DF-A96E-FEBBB3F441DD}" destId="{A87920B8-DF65-400C-ABC6-42206561998F}" srcOrd="2" destOrd="0" presId="urn:microsoft.com/office/officeart/2008/layout/SquareAccentList"/>
    <dgm:cxn modelId="{1871A695-4D46-47D8-B134-7D15D2D8674B}" type="presParOf" srcId="{A87920B8-DF65-400C-ABC6-42206561998F}" destId="{AD11CDE1-C358-4A40-926B-6F77784E1AA9}" srcOrd="0" destOrd="0" presId="urn:microsoft.com/office/officeart/2008/layout/SquareAccentList"/>
    <dgm:cxn modelId="{D80399E4-FF2D-4444-978C-8879260D6A4D}" type="presParOf" srcId="{AD11CDE1-C358-4A40-926B-6F77784E1AA9}" destId="{156A1CD7-1A28-43C9-BF31-3F236A802D5D}" srcOrd="0" destOrd="0" presId="urn:microsoft.com/office/officeart/2008/layout/SquareAccentList"/>
    <dgm:cxn modelId="{D3D2C826-12DF-4127-BF4C-6EE22A9134DB}" type="presParOf" srcId="{AD11CDE1-C358-4A40-926B-6F77784E1AA9}" destId="{2A9718E5-7F4C-44FC-AA7F-529130B891BB}" srcOrd="1" destOrd="0" presId="urn:microsoft.com/office/officeart/2008/layout/SquareAccentList"/>
    <dgm:cxn modelId="{FE56AE5C-7766-4DE0-BF73-9F9F9B4BA344}" type="presParOf" srcId="{AD11CDE1-C358-4A40-926B-6F77784E1AA9}" destId="{B6525E43-E3AA-4D50-B52F-F1B1703C2A6B}" srcOrd="2" destOrd="0" presId="urn:microsoft.com/office/officeart/2008/layout/SquareAccentList"/>
    <dgm:cxn modelId="{B9AA469B-A720-4237-B225-21DE9A54087B}" type="presParOf" srcId="{A87920B8-DF65-400C-ABC6-42206561998F}" destId="{994611FD-EDAB-41D7-B081-5DD8D9E7C5BA}" srcOrd="1" destOrd="0" presId="urn:microsoft.com/office/officeart/2008/layout/SquareAccentList"/>
    <dgm:cxn modelId="{AD98F2C9-097B-4CE3-AB3D-4479E453B323}" type="presParOf" srcId="{ECF66A1C-108D-41DF-A96E-FEBBB3F441DD}" destId="{60E6D489-9D5E-4A96-82F9-DD7047A4F4A9}" srcOrd="3" destOrd="0" presId="urn:microsoft.com/office/officeart/2008/layout/SquareAccentList"/>
    <dgm:cxn modelId="{A3BC1A62-DD24-4C26-B4F0-7D2291A4E3B1}" type="presParOf" srcId="{60E6D489-9D5E-4A96-82F9-DD7047A4F4A9}" destId="{E8FCD6C3-5F79-4A2C-9E5F-828C7580C581}" srcOrd="0" destOrd="0" presId="urn:microsoft.com/office/officeart/2008/layout/SquareAccentList"/>
    <dgm:cxn modelId="{6F258433-FC68-4CAE-A181-3C5356DD1327}" type="presParOf" srcId="{E8FCD6C3-5F79-4A2C-9E5F-828C7580C581}" destId="{ADD7CEB2-A4C4-4E9C-B87A-306EEC3838B5}" srcOrd="0" destOrd="0" presId="urn:microsoft.com/office/officeart/2008/layout/SquareAccentList"/>
    <dgm:cxn modelId="{46C0D524-D380-4E84-A7B2-98FD35969FE3}" type="presParOf" srcId="{E8FCD6C3-5F79-4A2C-9E5F-828C7580C581}" destId="{1C4B0964-4D52-446F-99D0-068C1877A96A}" srcOrd="1" destOrd="0" presId="urn:microsoft.com/office/officeart/2008/layout/SquareAccentList"/>
    <dgm:cxn modelId="{E53E7A28-663E-4A48-BF67-8F915B5B0F34}" type="presParOf" srcId="{E8FCD6C3-5F79-4A2C-9E5F-828C7580C581}" destId="{4D3852EE-8067-441C-90BA-10D0A4BD4AC2}" srcOrd="2" destOrd="0" presId="urn:microsoft.com/office/officeart/2008/layout/SquareAccentList"/>
    <dgm:cxn modelId="{ACD1B449-C61D-47C7-9E9D-F742C35FAA32}" type="presParOf" srcId="{60E6D489-9D5E-4A96-82F9-DD7047A4F4A9}" destId="{8118B4EF-CA0E-442A-A6D0-B1E7F564259C}"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F42363F-1F83-4369-95D3-2D8A63CE8A27}" type="doc">
      <dgm:prSet loTypeId="urn:microsoft.com/office/officeart/2005/8/layout/arrow5" loCatId="process" qsTypeId="urn:microsoft.com/office/officeart/2005/8/quickstyle/simple3" qsCatId="simple" csTypeId="urn:microsoft.com/office/officeart/2005/8/colors/colorful1#3" csCatId="colorful" phldr="1"/>
      <dgm:spPr/>
      <dgm:t>
        <a:bodyPr/>
        <a:lstStyle/>
        <a:p>
          <a:endParaRPr lang="en-AU"/>
        </a:p>
      </dgm:t>
    </dgm:pt>
    <dgm:pt modelId="{195F0322-94D5-418F-9100-B26589CE167F}">
      <dgm:prSet phldrT="[Text]"/>
      <dgm:spPr/>
      <dgm:t>
        <a:bodyPr/>
        <a:lstStyle/>
        <a:p>
          <a:endParaRPr lang="en-AU" dirty="0"/>
        </a:p>
      </dgm:t>
    </dgm:pt>
    <dgm:pt modelId="{A18D8476-F2A9-4AA3-B504-18C90106DC33}" type="parTrans" cxnId="{C4CE3B5D-9EE0-4725-8805-2F5A236A0DDB}">
      <dgm:prSet/>
      <dgm:spPr/>
      <dgm:t>
        <a:bodyPr/>
        <a:lstStyle/>
        <a:p>
          <a:endParaRPr lang="en-AU"/>
        </a:p>
      </dgm:t>
    </dgm:pt>
    <dgm:pt modelId="{C6E6F467-A34F-474C-99F6-DFD1F29B75C2}" type="sibTrans" cxnId="{C4CE3B5D-9EE0-4725-8805-2F5A236A0DDB}">
      <dgm:prSet/>
      <dgm:spPr/>
      <dgm:t>
        <a:bodyPr/>
        <a:lstStyle/>
        <a:p>
          <a:endParaRPr lang="en-AU"/>
        </a:p>
      </dgm:t>
    </dgm:pt>
    <dgm:pt modelId="{3FAEF841-8FEC-4383-8FF6-4CCB70F99A19}">
      <dgm:prSet phldrT="[Text]"/>
      <dgm:spPr/>
      <dgm:t>
        <a:bodyPr/>
        <a:lstStyle/>
        <a:p>
          <a:endParaRPr lang="en-AU" dirty="0"/>
        </a:p>
      </dgm:t>
    </dgm:pt>
    <dgm:pt modelId="{8AA183EE-43E4-4858-9A07-4E1B71CCDB86}" type="parTrans" cxnId="{6B908234-B5B3-476A-B3AC-309EDB6FF3A0}">
      <dgm:prSet/>
      <dgm:spPr/>
      <dgm:t>
        <a:bodyPr/>
        <a:lstStyle/>
        <a:p>
          <a:endParaRPr lang="en-AU"/>
        </a:p>
      </dgm:t>
    </dgm:pt>
    <dgm:pt modelId="{B23B43C0-0530-4C87-B374-BF87F3FFB1B4}" type="sibTrans" cxnId="{6B908234-B5B3-476A-B3AC-309EDB6FF3A0}">
      <dgm:prSet/>
      <dgm:spPr/>
      <dgm:t>
        <a:bodyPr/>
        <a:lstStyle/>
        <a:p>
          <a:endParaRPr lang="en-AU"/>
        </a:p>
      </dgm:t>
    </dgm:pt>
    <dgm:pt modelId="{D13FAA19-92D2-42D1-AD15-3820262B8F9B}" type="pres">
      <dgm:prSet presAssocID="{6F42363F-1F83-4369-95D3-2D8A63CE8A27}" presName="diagram" presStyleCnt="0">
        <dgm:presLayoutVars>
          <dgm:dir/>
          <dgm:resizeHandles val="exact"/>
        </dgm:presLayoutVars>
      </dgm:prSet>
      <dgm:spPr/>
      <dgm:t>
        <a:bodyPr/>
        <a:lstStyle/>
        <a:p>
          <a:endParaRPr lang="id-ID"/>
        </a:p>
      </dgm:t>
    </dgm:pt>
    <dgm:pt modelId="{30EE2772-6FE5-40A2-8B96-E941D83E8858}" type="pres">
      <dgm:prSet presAssocID="{195F0322-94D5-418F-9100-B26589CE167F}" presName="arrow" presStyleLbl="node1" presStyleIdx="0" presStyleCnt="2" custScaleY="103525" custRadScaleRad="93552" custRadScaleInc="1694">
        <dgm:presLayoutVars>
          <dgm:bulletEnabled val="1"/>
        </dgm:presLayoutVars>
      </dgm:prSet>
      <dgm:spPr/>
      <dgm:t>
        <a:bodyPr/>
        <a:lstStyle/>
        <a:p>
          <a:endParaRPr lang="en-AU"/>
        </a:p>
      </dgm:t>
    </dgm:pt>
    <dgm:pt modelId="{1E5B188E-402C-4FB4-959E-41127388FD27}" type="pres">
      <dgm:prSet presAssocID="{3FAEF841-8FEC-4383-8FF6-4CCB70F99A19}" presName="arrow" presStyleLbl="node1" presStyleIdx="1" presStyleCnt="2">
        <dgm:presLayoutVars>
          <dgm:bulletEnabled val="1"/>
        </dgm:presLayoutVars>
      </dgm:prSet>
      <dgm:spPr/>
      <dgm:t>
        <a:bodyPr/>
        <a:lstStyle/>
        <a:p>
          <a:endParaRPr lang="en-AU"/>
        </a:p>
      </dgm:t>
    </dgm:pt>
  </dgm:ptLst>
  <dgm:cxnLst>
    <dgm:cxn modelId="{82A92443-9A65-4FE5-BE1C-E00F9B34A5C0}" type="presOf" srcId="{6F42363F-1F83-4369-95D3-2D8A63CE8A27}" destId="{D13FAA19-92D2-42D1-AD15-3820262B8F9B}" srcOrd="0" destOrd="0" presId="urn:microsoft.com/office/officeart/2005/8/layout/arrow5"/>
    <dgm:cxn modelId="{6B908234-B5B3-476A-B3AC-309EDB6FF3A0}" srcId="{6F42363F-1F83-4369-95D3-2D8A63CE8A27}" destId="{3FAEF841-8FEC-4383-8FF6-4CCB70F99A19}" srcOrd="1" destOrd="0" parTransId="{8AA183EE-43E4-4858-9A07-4E1B71CCDB86}" sibTransId="{B23B43C0-0530-4C87-B374-BF87F3FFB1B4}"/>
    <dgm:cxn modelId="{CA03D8A8-6089-4E38-B9B2-636546C9D711}" type="presOf" srcId="{3FAEF841-8FEC-4383-8FF6-4CCB70F99A19}" destId="{1E5B188E-402C-4FB4-959E-41127388FD27}" srcOrd="0" destOrd="0" presId="urn:microsoft.com/office/officeart/2005/8/layout/arrow5"/>
    <dgm:cxn modelId="{C4CE3B5D-9EE0-4725-8805-2F5A236A0DDB}" srcId="{6F42363F-1F83-4369-95D3-2D8A63CE8A27}" destId="{195F0322-94D5-418F-9100-B26589CE167F}" srcOrd="0" destOrd="0" parTransId="{A18D8476-F2A9-4AA3-B504-18C90106DC33}" sibTransId="{C6E6F467-A34F-474C-99F6-DFD1F29B75C2}"/>
    <dgm:cxn modelId="{2909667F-974E-4797-904C-44A9CDE6B492}" type="presOf" srcId="{195F0322-94D5-418F-9100-B26589CE167F}" destId="{30EE2772-6FE5-40A2-8B96-E941D83E8858}" srcOrd="0" destOrd="0" presId="urn:microsoft.com/office/officeart/2005/8/layout/arrow5"/>
    <dgm:cxn modelId="{1CAF9E89-C872-40BF-8740-1C1FD57E5D02}" type="presParOf" srcId="{D13FAA19-92D2-42D1-AD15-3820262B8F9B}" destId="{30EE2772-6FE5-40A2-8B96-E941D83E8858}" srcOrd="0" destOrd="0" presId="urn:microsoft.com/office/officeart/2005/8/layout/arrow5"/>
    <dgm:cxn modelId="{74483484-AC9A-4A26-A453-FA9AA1A06A1A}" type="presParOf" srcId="{D13FAA19-92D2-42D1-AD15-3820262B8F9B}" destId="{1E5B188E-402C-4FB4-959E-41127388FD27}"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A031900-B91D-49F3-8E71-0C941C3CA6DC}" type="doc">
      <dgm:prSet loTypeId="urn:microsoft.com/office/officeart/2005/8/layout/gear1" loCatId="process" qsTypeId="urn:microsoft.com/office/officeart/2005/8/quickstyle/3d1" qsCatId="3D" csTypeId="urn:microsoft.com/office/officeart/2005/8/colors/colorful5" csCatId="colorful" phldr="1"/>
      <dgm:spPr/>
    </dgm:pt>
    <dgm:pt modelId="{46CB335E-53BD-4ACB-AF4D-51CC1AD8D9D3}">
      <dgm:prSet phldrT="[Text]"/>
      <dgm:spPr/>
      <dgm:t>
        <a:bodyPr/>
        <a:lstStyle/>
        <a:p>
          <a:endParaRPr lang="en-AU" dirty="0"/>
        </a:p>
      </dgm:t>
    </dgm:pt>
    <dgm:pt modelId="{01783286-E461-4E3F-9827-7EC25BF06729}" type="parTrans" cxnId="{04BF49AF-647D-450A-8471-F4B07D6A4230}">
      <dgm:prSet/>
      <dgm:spPr/>
      <dgm:t>
        <a:bodyPr/>
        <a:lstStyle/>
        <a:p>
          <a:endParaRPr lang="en-AU"/>
        </a:p>
      </dgm:t>
    </dgm:pt>
    <dgm:pt modelId="{B02F02B4-AEA1-44AB-996E-E8DE38C3EEA4}" type="sibTrans" cxnId="{04BF49AF-647D-450A-8471-F4B07D6A4230}">
      <dgm:prSet/>
      <dgm:spPr/>
      <dgm:t>
        <a:bodyPr/>
        <a:lstStyle/>
        <a:p>
          <a:endParaRPr lang="en-AU"/>
        </a:p>
      </dgm:t>
    </dgm:pt>
    <dgm:pt modelId="{DEBFCCF4-56E7-4DB1-8541-48B936AEC542}">
      <dgm:prSet phldrT="[Text]"/>
      <dgm:spPr/>
      <dgm:t>
        <a:bodyPr/>
        <a:lstStyle/>
        <a:p>
          <a:endParaRPr lang="en-AU" dirty="0"/>
        </a:p>
      </dgm:t>
    </dgm:pt>
    <dgm:pt modelId="{0608D960-63AB-4CB9-B187-9E62F13BE31E}" type="parTrans" cxnId="{041F19A4-9F0D-4675-91B9-42826654F39A}">
      <dgm:prSet/>
      <dgm:spPr/>
      <dgm:t>
        <a:bodyPr/>
        <a:lstStyle/>
        <a:p>
          <a:endParaRPr lang="en-AU"/>
        </a:p>
      </dgm:t>
    </dgm:pt>
    <dgm:pt modelId="{378F5F4E-368E-4FE3-8577-1C64515CE0B3}" type="sibTrans" cxnId="{041F19A4-9F0D-4675-91B9-42826654F39A}">
      <dgm:prSet/>
      <dgm:spPr/>
      <dgm:t>
        <a:bodyPr/>
        <a:lstStyle/>
        <a:p>
          <a:endParaRPr lang="en-AU"/>
        </a:p>
      </dgm:t>
    </dgm:pt>
    <dgm:pt modelId="{6825375A-8DEF-449E-A54B-792831F1D06B}">
      <dgm:prSet phldrT="[Text]"/>
      <dgm:spPr/>
      <dgm:t>
        <a:bodyPr/>
        <a:lstStyle/>
        <a:p>
          <a:endParaRPr lang="en-AU" dirty="0"/>
        </a:p>
      </dgm:t>
    </dgm:pt>
    <dgm:pt modelId="{0F79A01F-2BE6-403A-AB2F-C42AF8F51D4E}" type="parTrans" cxnId="{D5094DB5-BA4A-43B1-BE51-DCB839892FF9}">
      <dgm:prSet/>
      <dgm:spPr/>
      <dgm:t>
        <a:bodyPr/>
        <a:lstStyle/>
        <a:p>
          <a:endParaRPr lang="en-AU"/>
        </a:p>
      </dgm:t>
    </dgm:pt>
    <dgm:pt modelId="{9F296D5B-12FC-4BE2-9F2C-C9BB200A2471}" type="sibTrans" cxnId="{D5094DB5-BA4A-43B1-BE51-DCB839892FF9}">
      <dgm:prSet/>
      <dgm:spPr/>
      <dgm:t>
        <a:bodyPr/>
        <a:lstStyle/>
        <a:p>
          <a:endParaRPr lang="en-AU"/>
        </a:p>
      </dgm:t>
    </dgm:pt>
    <dgm:pt modelId="{C86A8A94-E122-4F7C-8B69-28A1EC42F03D}" type="pres">
      <dgm:prSet presAssocID="{CA031900-B91D-49F3-8E71-0C941C3CA6DC}" presName="composite" presStyleCnt="0">
        <dgm:presLayoutVars>
          <dgm:chMax val="3"/>
          <dgm:animLvl val="lvl"/>
          <dgm:resizeHandles val="exact"/>
        </dgm:presLayoutVars>
      </dgm:prSet>
      <dgm:spPr/>
    </dgm:pt>
    <dgm:pt modelId="{9CDDE0F9-DD64-4EAA-838F-4EA5A7597EBC}" type="pres">
      <dgm:prSet presAssocID="{46CB335E-53BD-4ACB-AF4D-51CC1AD8D9D3}" presName="gear1" presStyleLbl="node1" presStyleIdx="0" presStyleCnt="3">
        <dgm:presLayoutVars>
          <dgm:chMax val="1"/>
          <dgm:bulletEnabled val="1"/>
        </dgm:presLayoutVars>
      </dgm:prSet>
      <dgm:spPr/>
      <dgm:t>
        <a:bodyPr/>
        <a:lstStyle/>
        <a:p>
          <a:endParaRPr lang="en-AU"/>
        </a:p>
      </dgm:t>
    </dgm:pt>
    <dgm:pt modelId="{296E8BC2-3E07-43B7-98F9-E6038BDC2E1B}" type="pres">
      <dgm:prSet presAssocID="{46CB335E-53BD-4ACB-AF4D-51CC1AD8D9D3}" presName="gear1srcNode" presStyleLbl="node1" presStyleIdx="0" presStyleCnt="3"/>
      <dgm:spPr/>
      <dgm:t>
        <a:bodyPr/>
        <a:lstStyle/>
        <a:p>
          <a:endParaRPr lang="id-ID"/>
        </a:p>
      </dgm:t>
    </dgm:pt>
    <dgm:pt modelId="{7735C2A1-08BD-4AD8-97E4-D2C9721CC753}" type="pres">
      <dgm:prSet presAssocID="{46CB335E-53BD-4ACB-AF4D-51CC1AD8D9D3}" presName="gear1dstNode" presStyleLbl="node1" presStyleIdx="0" presStyleCnt="3"/>
      <dgm:spPr/>
      <dgm:t>
        <a:bodyPr/>
        <a:lstStyle/>
        <a:p>
          <a:endParaRPr lang="id-ID"/>
        </a:p>
      </dgm:t>
    </dgm:pt>
    <dgm:pt modelId="{EBE96317-1BE5-4E48-8B83-DE9027BB165A}" type="pres">
      <dgm:prSet presAssocID="{DEBFCCF4-56E7-4DB1-8541-48B936AEC542}" presName="gear2" presStyleLbl="node1" presStyleIdx="1" presStyleCnt="3">
        <dgm:presLayoutVars>
          <dgm:chMax val="1"/>
          <dgm:bulletEnabled val="1"/>
        </dgm:presLayoutVars>
      </dgm:prSet>
      <dgm:spPr/>
      <dgm:t>
        <a:bodyPr/>
        <a:lstStyle/>
        <a:p>
          <a:endParaRPr lang="en-AU"/>
        </a:p>
      </dgm:t>
    </dgm:pt>
    <dgm:pt modelId="{55A6B9AE-1DA6-4244-92E8-358DDB862F58}" type="pres">
      <dgm:prSet presAssocID="{DEBFCCF4-56E7-4DB1-8541-48B936AEC542}" presName="gear2srcNode" presStyleLbl="node1" presStyleIdx="1" presStyleCnt="3"/>
      <dgm:spPr/>
      <dgm:t>
        <a:bodyPr/>
        <a:lstStyle/>
        <a:p>
          <a:endParaRPr lang="id-ID"/>
        </a:p>
      </dgm:t>
    </dgm:pt>
    <dgm:pt modelId="{97E36043-EE91-43E6-A273-55BF3A6F93ED}" type="pres">
      <dgm:prSet presAssocID="{DEBFCCF4-56E7-4DB1-8541-48B936AEC542}" presName="gear2dstNode" presStyleLbl="node1" presStyleIdx="1" presStyleCnt="3"/>
      <dgm:spPr/>
      <dgm:t>
        <a:bodyPr/>
        <a:lstStyle/>
        <a:p>
          <a:endParaRPr lang="id-ID"/>
        </a:p>
      </dgm:t>
    </dgm:pt>
    <dgm:pt modelId="{9D6F0A75-B013-4A56-BC71-E02A6113D367}" type="pres">
      <dgm:prSet presAssocID="{6825375A-8DEF-449E-A54B-792831F1D06B}" presName="gear3" presStyleLbl="node1" presStyleIdx="2" presStyleCnt="3"/>
      <dgm:spPr/>
      <dgm:t>
        <a:bodyPr/>
        <a:lstStyle/>
        <a:p>
          <a:endParaRPr lang="en-AU"/>
        </a:p>
      </dgm:t>
    </dgm:pt>
    <dgm:pt modelId="{6169D248-0558-4ED6-88E7-ABA941EF15DE}" type="pres">
      <dgm:prSet presAssocID="{6825375A-8DEF-449E-A54B-792831F1D06B}" presName="gear3tx" presStyleLbl="node1" presStyleIdx="2" presStyleCnt="3">
        <dgm:presLayoutVars>
          <dgm:chMax val="1"/>
          <dgm:bulletEnabled val="1"/>
        </dgm:presLayoutVars>
      </dgm:prSet>
      <dgm:spPr/>
      <dgm:t>
        <a:bodyPr/>
        <a:lstStyle/>
        <a:p>
          <a:endParaRPr lang="en-AU"/>
        </a:p>
      </dgm:t>
    </dgm:pt>
    <dgm:pt modelId="{AF3B7E4D-9171-4021-B4DC-B863465825BC}" type="pres">
      <dgm:prSet presAssocID="{6825375A-8DEF-449E-A54B-792831F1D06B}" presName="gear3srcNode" presStyleLbl="node1" presStyleIdx="2" presStyleCnt="3"/>
      <dgm:spPr/>
      <dgm:t>
        <a:bodyPr/>
        <a:lstStyle/>
        <a:p>
          <a:endParaRPr lang="id-ID"/>
        </a:p>
      </dgm:t>
    </dgm:pt>
    <dgm:pt modelId="{A39B313B-F061-470C-B139-CF7BBD394C3D}" type="pres">
      <dgm:prSet presAssocID="{6825375A-8DEF-449E-A54B-792831F1D06B}" presName="gear3dstNode" presStyleLbl="node1" presStyleIdx="2" presStyleCnt="3"/>
      <dgm:spPr/>
      <dgm:t>
        <a:bodyPr/>
        <a:lstStyle/>
        <a:p>
          <a:endParaRPr lang="id-ID"/>
        </a:p>
      </dgm:t>
    </dgm:pt>
    <dgm:pt modelId="{D3A3CE8E-9C5A-44AF-B58E-100CD3BA3174}" type="pres">
      <dgm:prSet presAssocID="{B02F02B4-AEA1-44AB-996E-E8DE38C3EEA4}" presName="connector1" presStyleLbl="sibTrans2D1" presStyleIdx="0" presStyleCnt="3"/>
      <dgm:spPr/>
      <dgm:t>
        <a:bodyPr/>
        <a:lstStyle/>
        <a:p>
          <a:endParaRPr lang="id-ID"/>
        </a:p>
      </dgm:t>
    </dgm:pt>
    <dgm:pt modelId="{4FA1DD8D-68E7-452F-9A1C-40604E29CB45}" type="pres">
      <dgm:prSet presAssocID="{378F5F4E-368E-4FE3-8577-1C64515CE0B3}" presName="connector2" presStyleLbl="sibTrans2D1" presStyleIdx="1" presStyleCnt="3"/>
      <dgm:spPr/>
      <dgm:t>
        <a:bodyPr/>
        <a:lstStyle/>
        <a:p>
          <a:endParaRPr lang="id-ID"/>
        </a:p>
      </dgm:t>
    </dgm:pt>
    <dgm:pt modelId="{E42EB7CE-AF9D-4928-A284-191BE58B552F}" type="pres">
      <dgm:prSet presAssocID="{9F296D5B-12FC-4BE2-9F2C-C9BB200A2471}" presName="connector3" presStyleLbl="sibTrans2D1" presStyleIdx="2" presStyleCnt="3"/>
      <dgm:spPr/>
      <dgm:t>
        <a:bodyPr/>
        <a:lstStyle/>
        <a:p>
          <a:endParaRPr lang="id-ID"/>
        </a:p>
      </dgm:t>
    </dgm:pt>
  </dgm:ptLst>
  <dgm:cxnLst>
    <dgm:cxn modelId="{78A78486-BC39-4056-9B62-99B5A0631F60}" type="presOf" srcId="{6825375A-8DEF-449E-A54B-792831F1D06B}" destId="{6169D248-0558-4ED6-88E7-ABA941EF15DE}" srcOrd="1" destOrd="0" presId="urn:microsoft.com/office/officeart/2005/8/layout/gear1"/>
    <dgm:cxn modelId="{DDEE5709-3A3B-4024-84EB-2D0DCCA14E29}" type="presOf" srcId="{DEBFCCF4-56E7-4DB1-8541-48B936AEC542}" destId="{97E36043-EE91-43E6-A273-55BF3A6F93ED}" srcOrd="2" destOrd="0" presId="urn:microsoft.com/office/officeart/2005/8/layout/gear1"/>
    <dgm:cxn modelId="{FC6B3AFB-4820-4D36-84C1-D17834BBB25C}" type="presOf" srcId="{6825375A-8DEF-449E-A54B-792831F1D06B}" destId="{A39B313B-F061-470C-B139-CF7BBD394C3D}" srcOrd="3" destOrd="0" presId="urn:microsoft.com/office/officeart/2005/8/layout/gear1"/>
    <dgm:cxn modelId="{08CFE7DF-CBB0-407D-85B9-21867BA0A70E}" type="presOf" srcId="{CA031900-B91D-49F3-8E71-0C941C3CA6DC}" destId="{C86A8A94-E122-4F7C-8B69-28A1EC42F03D}" srcOrd="0" destOrd="0" presId="urn:microsoft.com/office/officeart/2005/8/layout/gear1"/>
    <dgm:cxn modelId="{EEDB3196-B82D-4876-8D51-F48B540CD03E}" type="presOf" srcId="{DEBFCCF4-56E7-4DB1-8541-48B936AEC542}" destId="{55A6B9AE-1DA6-4244-92E8-358DDB862F58}" srcOrd="1" destOrd="0" presId="urn:microsoft.com/office/officeart/2005/8/layout/gear1"/>
    <dgm:cxn modelId="{6C2F5E16-4A2E-40FC-B37A-E5E5BA8EC948}" type="presOf" srcId="{46CB335E-53BD-4ACB-AF4D-51CC1AD8D9D3}" destId="{7735C2A1-08BD-4AD8-97E4-D2C9721CC753}" srcOrd="2" destOrd="0" presId="urn:microsoft.com/office/officeart/2005/8/layout/gear1"/>
    <dgm:cxn modelId="{504DA0F3-BCE1-49C5-98F7-F1A8B8E32E26}" type="presOf" srcId="{46CB335E-53BD-4ACB-AF4D-51CC1AD8D9D3}" destId="{296E8BC2-3E07-43B7-98F9-E6038BDC2E1B}" srcOrd="1" destOrd="0" presId="urn:microsoft.com/office/officeart/2005/8/layout/gear1"/>
    <dgm:cxn modelId="{AF17C32B-0340-4B16-996E-592362A68BBB}" type="presOf" srcId="{B02F02B4-AEA1-44AB-996E-E8DE38C3EEA4}" destId="{D3A3CE8E-9C5A-44AF-B58E-100CD3BA3174}" srcOrd="0" destOrd="0" presId="urn:microsoft.com/office/officeart/2005/8/layout/gear1"/>
    <dgm:cxn modelId="{9C0DA126-43C8-45FC-9B27-CF92EE44ED48}" type="presOf" srcId="{378F5F4E-368E-4FE3-8577-1C64515CE0B3}" destId="{4FA1DD8D-68E7-452F-9A1C-40604E29CB45}" srcOrd="0" destOrd="0" presId="urn:microsoft.com/office/officeart/2005/8/layout/gear1"/>
    <dgm:cxn modelId="{4C3A3248-5F14-4198-A73D-7C892551C5E7}" type="presOf" srcId="{DEBFCCF4-56E7-4DB1-8541-48B936AEC542}" destId="{EBE96317-1BE5-4E48-8B83-DE9027BB165A}" srcOrd="0" destOrd="0" presId="urn:microsoft.com/office/officeart/2005/8/layout/gear1"/>
    <dgm:cxn modelId="{B626AD2A-171D-4C6E-8316-EFC441679DE0}" type="presOf" srcId="{9F296D5B-12FC-4BE2-9F2C-C9BB200A2471}" destId="{E42EB7CE-AF9D-4928-A284-191BE58B552F}" srcOrd="0" destOrd="0" presId="urn:microsoft.com/office/officeart/2005/8/layout/gear1"/>
    <dgm:cxn modelId="{132A000C-B73E-4F21-B46E-C21D69B1FE83}" type="presOf" srcId="{46CB335E-53BD-4ACB-AF4D-51CC1AD8D9D3}" destId="{9CDDE0F9-DD64-4EAA-838F-4EA5A7597EBC}" srcOrd="0" destOrd="0" presId="urn:microsoft.com/office/officeart/2005/8/layout/gear1"/>
    <dgm:cxn modelId="{04BF49AF-647D-450A-8471-F4B07D6A4230}" srcId="{CA031900-B91D-49F3-8E71-0C941C3CA6DC}" destId="{46CB335E-53BD-4ACB-AF4D-51CC1AD8D9D3}" srcOrd="0" destOrd="0" parTransId="{01783286-E461-4E3F-9827-7EC25BF06729}" sibTransId="{B02F02B4-AEA1-44AB-996E-E8DE38C3EEA4}"/>
    <dgm:cxn modelId="{0E2ADFF8-EF40-4041-B200-70C9430C69D4}" type="presOf" srcId="{6825375A-8DEF-449E-A54B-792831F1D06B}" destId="{AF3B7E4D-9171-4021-B4DC-B863465825BC}" srcOrd="2" destOrd="0" presId="urn:microsoft.com/office/officeart/2005/8/layout/gear1"/>
    <dgm:cxn modelId="{041F19A4-9F0D-4675-91B9-42826654F39A}" srcId="{CA031900-B91D-49F3-8E71-0C941C3CA6DC}" destId="{DEBFCCF4-56E7-4DB1-8541-48B936AEC542}" srcOrd="1" destOrd="0" parTransId="{0608D960-63AB-4CB9-B187-9E62F13BE31E}" sibTransId="{378F5F4E-368E-4FE3-8577-1C64515CE0B3}"/>
    <dgm:cxn modelId="{D5094DB5-BA4A-43B1-BE51-DCB839892FF9}" srcId="{CA031900-B91D-49F3-8E71-0C941C3CA6DC}" destId="{6825375A-8DEF-449E-A54B-792831F1D06B}" srcOrd="2" destOrd="0" parTransId="{0F79A01F-2BE6-403A-AB2F-C42AF8F51D4E}" sibTransId="{9F296D5B-12FC-4BE2-9F2C-C9BB200A2471}"/>
    <dgm:cxn modelId="{9142C224-5E85-4F81-8F32-B71AACB7809C}" type="presOf" srcId="{6825375A-8DEF-449E-A54B-792831F1D06B}" destId="{9D6F0A75-B013-4A56-BC71-E02A6113D367}" srcOrd="0" destOrd="0" presId="urn:microsoft.com/office/officeart/2005/8/layout/gear1"/>
    <dgm:cxn modelId="{EF21C466-F86B-4246-A373-AC9A6A9FE01B}" type="presParOf" srcId="{C86A8A94-E122-4F7C-8B69-28A1EC42F03D}" destId="{9CDDE0F9-DD64-4EAA-838F-4EA5A7597EBC}" srcOrd="0" destOrd="0" presId="urn:microsoft.com/office/officeart/2005/8/layout/gear1"/>
    <dgm:cxn modelId="{3E25198D-960A-43A0-A4F5-3D9D3BCBF02B}" type="presParOf" srcId="{C86A8A94-E122-4F7C-8B69-28A1EC42F03D}" destId="{296E8BC2-3E07-43B7-98F9-E6038BDC2E1B}" srcOrd="1" destOrd="0" presId="urn:microsoft.com/office/officeart/2005/8/layout/gear1"/>
    <dgm:cxn modelId="{1F2DEA82-298F-4EC1-BE8D-608D39911D0D}" type="presParOf" srcId="{C86A8A94-E122-4F7C-8B69-28A1EC42F03D}" destId="{7735C2A1-08BD-4AD8-97E4-D2C9721CC753}" srcOrd="2" destOrd="0" presId="urn:microsoft.com/office/officeart/2005/8/layout/gear1"/>
    <dgm:cxn modelId="{A0B66752-7F49-49AF-B018-47C9F7EB1C80}" type="presParOf" srcId="{C86A8A94-E122-4F7C-8B69-28A1EC42F03D}" destId="{EBE96317-1BE5-4E48-8B83-DE9027BB165A}" srcOrd="3" destOrd="0" presId="urn:microsoft.com/office/officeart/2005/8/layout/gear1"/>
    <dgm:cxn modelId="{A300D799-6F24-476D-9A4B-081F243C0F5A}" type="presParOf" srcId="{C86A8A94-E122-4F7C-8B69-28A1EC42F03D}" destId="{55A6B9AE-1DA6-4244-92E8-358DDB862F58}" srcOrd="4" destOrd="0" presId="urn:microsoft.com/office/officeart/2005/8/layout/gear1"/>
    <dgm:cxn modelId="{B8102D0C-10F5-4ED5-8ADC-8FF627A955B4}" type="presParOf" srcId="{C86A8A94-E122-4F7C-8B69-28A1EC42F03D}" destId="{97E36043-EE91-43E6-A273-55BF3A6F93ED}" srcOrd="5" destOrd="0" presId="urn:microsoft.com/office/officeart/2005/8/layout/gear1"/>
    <dgm:cxn modelId="{D0F1A51F-7090-4608-8D9B-1789F99C24F8}" type="presParOf" srcId="{C86A8A94-E122-4F7C-8B69-28A1EC42F03D}" destId="{9D6F0A75-B013-4A56-BC71-E02A6113D367}" srcOrd="6" destOrd="0" presId="urn:microsoft.com/office/officeart/2005/8/layout/gear1"/>
    <dgm:cxn modelId="{8580D50B-FEE7-4876-9B99-232534AA0128}" type="presParOf" srcId="{C86A8A94-E122-4F7C-8B69-28A1EC42F03D}" destId="{6169D248-0558-4ED6-88E7-ABA941EF15DE}" srcOrd="7" destOrd="0" presId="urn:microsoft.com/office/officeart/2005/8/layout/gear1"/>
    <dgm:cxn modelId="{05ECE88E-D2B6-4796-BFDF-ED3221199DCC}" type="presParOf" srcId="{C86A8A94-E122-4F7C-8B69-28A1EC42F03D}" destId="{AF3B7E4D-9171-4021-B4DC-B863465825BC}" srcOrd="8" destOrd="0" presId="urn:microsoft.com/office/officeart/2005/8/layout/gear1"/>
    <dgm:cxn modelId="{4CA8B66F-3207-47F9-B13B-EB2523BC63F2}" type="presParOf" srcId="{C86A8A94-E122-4F7C-8B69-28A1EC42F03D}" destId="{A39B313B-F061-470C-B139-CF7BBD394C3D}" srcOrd="9" destOrd="0" presId="urn:microsoft.com/office/officeart/2005/8/layout/gear1"/>
    <dgm:cxn modelId="{CC035F74-14F5-493D-AAFB-F93518D0DD7C}" type="presParOf" srcId="{C86A8A94-E122-4F7C-8B69-28A1EC42F03D}" destId="{D3A3CE8E-9C5A-44AF-B58E-100CD3BA3174}" srcOrd="10" destOrd="0" presId="urn:microsoft.com/office/officeart/2005/8/layout/gear1"/>
    <dgm:cxn modelId="{2C9F4717-058C-4B04-B9D6-2926CF5800E0}" type="presParOf" srcId="{C86A8A94-E122-4F7C-8B69-28A1EC42F03D}" destId="{4FA1DD8D-68E7-452F-9A1C-40604E29CB45}" srcOrd="11" destOrd="0" presId="urn:microsoft.com/office/officeart/2005/8/layout/gear1"/>
    <dgm:cxn modelId="{85AB8560-1C06-49D3-AAA1-04B06D0D8BD2}" type="presParOf" srcId="{C86A8A94-E122-4F7C-8B69-28A1EC42F03D}" destId="{E42EB7CE-AF9D-4928-A284-191BE58B552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6457325-7341-4D49-8A6B-AD2227699DE7}" type="doc">
      <dgm:prSet loTypeId="urn:microsoft.com/office/officeart/2005/8/layout/StepDownProcess" loCatId="process" qsTypeId="urn:microsoft.com/office/officeart/2005/8/quickstyle/3d1" qsCatId="3D" csTypeId="urn:microsoft.com/office/officeart/2005/8/colors/colorful3" csCatId="colorful" phldr="1"/>
      <dgm:spPr/>
      <dgm:t>
        <a:bodyPr/>
        <a:lstStyle/>
        <a:p>
          <a:endParaRPr lang="en-AU"/>
        </a:p>
      </dgm:t>
    </dgm:pt>
    <dgm:pt modelId="{51D9848D-D861-4866-955B-02BE41694686}">
      <dgm:prSet phldrT="[Text]"/>
      <dgm:spPr/>
      <dgm:t>
        <a:bodyPr/>
        <a:lstStyle/>
        <a:p>
          <a:r>
            <a:rPr lang="en-AU" dirty="0" smtClean="0"/>
            <a:t>1</a:t>
          </a:r>
          <a:endParaRPr lang="en-AU" dirty="0"/>
        </a:p>
      </dgm:t>
    </dgm:pt>
    <dgm:pt modelId="{B33A9F9A-F793-4BC5-AF05-9846BB60CDE2}" type="parTrans" cxnId="{0172407B-A22A-4EF1-B5E3-78744E8CA48F}">
      <dgm:prSet/>
      <dgm:spPr/>
      <dgm:t>
        <a:bodyPr/>
        <a:lstStyle/>
        <a:p>
          <a:endParaRPr lang="en-AU"/>
        </a:p>
      </dgm:t>
    </dgm:pt>
    <dgm:pt modelId="{FAEE10BD-45EE-468C-88DB-5BA5A7578DFF}" type="sibTrans" cxnId="{0172407B-A22A-4EF1-B5E3-78744E8CA48F}">
      <dgm:prSet/>
      <dgm:spPr/>
      <dgm:t>
        <a:bodyPr/>
        <a:lstStyle/>
        <a:p>
          <a:endParaRPr lang="en-AU"/>
        </a:p>
      </dgm:t>
    </dgm:pt>
    <dgm:pt modelId="{11BEBE9F-1ED6-4AB9-8BFF-055D9B34A944}">
      <dgm:prSet phldrT="[Text]"/>
      <dgm:spPr/>
      <dgm:t>
        <a:bodyPr/>
        <a:lstStyle/>
        <a:p>
          <a:endParaRPr lang="en-AU" dirty="0"/>
        </a:p>
      </dgm:t>
    </dgm:pt>
    <dgm:pt modelId="{AA9404D4-9284-4638-8DE7-5B8AC9BAE32B}" type="parTrans" cxnId="{37718E6A-8921-4B93-98A7-9BBC242EDBE4}">
      <dgm:prSet/>
      <dgm:spPr/>
      <dgm:t>
        <a:bodyPr/>
        <a:lstStyle/>
        <a:p>
          <a:endParaRPr lang="en-AU"/>
        </a:p>
      </dgm:t>
    </dgm:pt>
    <dgm:pt modelId="{F0A62A05-EF0A-499C-B3C6-2DF85F181683}" type="sibTrans" cxnId="{37718E6A-8921-4B93-98A7-9BBC242EDBE4}">
      <dgm:prSet/>
      <dgm:spPr/>
      <dgm:t>
        <a:bodyPr/>
        <a:lstStyle/>
        <a:p>
          <a:endParaRPr lang="en-AU"/>
        </a:p>
      </dgm:t>
    </dgm:pt>
    <dgm:pt modelId="{1785A7EA-F99B-4A47-93D6-41103B2DB810}">
      <dgm:prSet phldrT="[Text]"/>
      <dgm:spPr/>
      <dgm:t>
        <a:bodyPr/>
        <a:lstStyle/>
        <a:p>
          <a:r>
            <a:rPr lang="en-AU" dirty="0" smtClean="0"/>
            <a:t>2</a:t>
          </a:r>
          <a:endParaRPr lang="en-AU" dirty="0"/>
        </a:p>
      </dgm:t>
    </dgm:pt>
    <dgm:pt modelId="{C7C6191C-E83E-454F-AF56-7E216F451F51}" type="parTrans" cxnId="{2502800F-E180-4B15-BBCF-6CD52452DF82}">
      <dgm:prSet/>
      <dgm:spPr/>
      <dgm:t>
        <a:bodyPr/>
        <a:lstStyle/>
        <a:p>
          <a:endParaRPr lang="en-AU"/>
        </a:p>
      </dgm:t>
    </dgm:pt>
    <dgm:pt modelId="{57273B2B-26CA-4E3E-BDEE-0913387605A7}" type="sibTrans" cxnId="{2502800F-E180-4B15-BBCF-6CD52452DF82}">
      <dgm:prSet/>
      <dgm:spPr/>
      <dgm:t>
        <a:bodyPr/>
        <a:lstStyle/>
        <a:p>
          <a:endParaRPr lang="en-AU"/>
        </a:p>
      </dgm:t>
    </dgm:pt>
    <dgm:pt modelId="{C1B87D3D-2C44-4FE4-B097-CD3B21902D4E}">
      <dgm:prSet phldrT="[Text]"/>
      <dgm:spPr/>
      <dgm:t>
        <a:bodyPr/>
        <a:lstStyle/>
        <a:p>
          <a:endParaRPr lang="en-AU" dirty="0"/>
        </a:p>
      </dgm:t>
    </dgm:pt>
    <dgm:pt modelId="{A8CEF963-4267-4C24-8631-D3130C871026}" type="parTrans" cxnId="{C0F19392-54B0-40D4-A511-6963C8001EA4}">
      <dgm:prSet/>
      <dgm:spPr/>
      <dgm:t>
        <a:bodyPr/>
        <a:lstStyle/>
        <a:p>
          <a:endParaRPr lang="en-AU"/>
        </a:p>
      </dgm:t>
    </dgm:pt>
    <dgm:pt modelId="{2E247F2C-D50C-4785-9558-5E1FCC7EBDB2}" type="sibTrans" cxnId="{C0F19392-54B0-40D4-A511-6963C8001EA4}">
      <dgm:prSet/>
      <dgm:spPr/>
      <dgm:t>
        <a:bodyPr/>
        <a:lstStyle/>
        <a:p>
          <a:endParaRPr lang="en-AU"/>
        </a:p>
      </dgm:t>
    </dgm:pt>
    <dgm:pt modelId="{DFB20D82-45E8-4ADC-AAF7-CDFCFE45700C}">
      <dgm:prSet phldrT="[Text]"/>
      <dgm:spPr/>
      <dgm:t>
        <a:bodyPr/>
        <a:lstStyle/>
        <a:p>
          <a:r>
            <a:rPr lang="en-AU" dirty="0" smtClean="0"/>
            <a:t>3</a:t>
          </a:r>
          <a:endParaRPr lang="en-AU" dirty="0"/>
        </a:p>
      </dgm:t>
    </dgm:pt>
    <dgm:pt modelId="{4E1BB337-07DF-480D-8323-4B994C1514F8}" type="parTrans" cxnId="{84494FAF-A234-4A49-A11E-9C4B9BB45909}">
      <dgm:prSet/>
      <dgm:spPr/>
      <dgm:t>
        <a:bodyPr/>
        <a:lstStyle/>
        <a:p>
          <a:endParaRPr lang="en-AU"/>
        </a:p>
      </dgm:t>
    </dgm:pt>
    <dgm:pt modelId="{9AE6A0A3-7377-49F7-BBBA-DCC4251DB4FF}" type="sibTrans" cxnId="{84494FAF-A234-4A49-A11E-9C4B9BB45909}">
      <dgm:prSet/>
      <dgm:spPr/>
      <dgm:t>
        <a:bodyPr/>
        <a:lstStyle/>
        <a:p>
          <a:endParaRPr lang="en-AU"/>
        </a:p>
      </dgm:t>
    </dgm:pt>
    <dgm:pt modelId="{937836E5-F1E8-4E6F-893B-2E3A83BD34D5}">
      <dgm:prSet phldrT="[Text]"/>
      <dgm:spPr/>
      <dgm:t>
        <a:bodyPr/>
        <a:lstStyle/>
        <a:p>
          <a:endParaRPr lang="en-AU" dirty="0"/>
        </a:p>
      </dgm:t>
    </dgm:pt>
    <dgm:pt modelId="{CB9D3357-8AFE-455E-8295-BA1C1E82D77E}" type="parTrans" cxnId="{EB7D388A-48D0-4185-B856-7B365EC881D6}">
      <dgm:prSet/>
      <dgm:spPr/>
      <dgm:t>
        <a:bodyPr/>
        <a:lstStyle/>
        <a:p>
          <a:endParaRPr lang="en-AU"/>
        </a:p>
      </dgm:t>
    </dgm:pt>
    <dgm:pt modelId="{E0713A0F-E720-4751-B6EF-AB564E884A90}" type="sibTrans" cxnId="{EB7D388A-48D0-4185-B856-7B365EC881D6}">
      <dgm:prSet/>
      <dgm:spPr/>
      <dgm:t>
        <a:bodyPr/>
        <a:lstStyle/>
        <a:p>
          <a:endParaRPr lang="en-AU"/>
        </a:p>
      </dgm:t>
    </dgm:pt>
    <dgm:pt modelId="{92B68F94-3D77-4903-BE04-9FAD1D761073}" type="pres">
      <dgm:prSet presAssocID="{16457325-7341-4D49-8A6B-AD2227699DE7}" presName="rootnode" presStyleCnt="0">
        <dgm:presLayoutVars>
          <dgm:chMax/>
          <dgm:chPref/>
          <dgm:dir/>
          <dgm:animLvl val="lvl"/>
        </dgm:presLayoutVars>
      </dgm:prSet>
      <dgm:spPr/>
      <dgm:t>
        <a:bodyPr/>
        <a:lstStyle/>
        <a:p>
          <a:endParaRPr lang="id-ID"/>
        </a:p>
      </dgm:t>
    </dgm:pt>
    <dgm:pt modelId="{ACCF44F6-35BA-4D42-98A6-C29735CF93AB}" type="pres">
      <dgm:prSet presAssocID="{51D9848D-D861-4866-955B-02BE41694686}" presName="composite" presStyleCnt="0"/>
      <dgm:spPr/>
    </dgm:pt>
    <dgm:pt modelId="{C0263035-91CB-4A91-BF7B-7D122D3D2C87}" type="pres">
      <dgm:prSet presAssocID="{51D9848D-D861-4866-955B-02BE41694686}" presName="bentUpArrow1" presStyleLbl="alignImgPlace1" presStyleIdx="0" presStyleCnt="2" custLinFactX="-43547" custLinFactNeighborX="-100000"/>
      <dgm:spPr/>
    </dgm:pt>
    <dgm:pt modelId="{55462455-B757-4BEC-9D72-05B1F1634317}" type="pres">
      <dgm:prSet presAssocID="{51D9848D-D861-4866-955B-02BE41694686}" presName="ParentText" presStyleLbl="node1" presStyleIdx="0" presStyleCnt="3" custLinFactNeighborX="-75721">
        <dgm:presLayoutVars>
          <dgm:chMax val="1"/>
          <dgm:chPref val="1"/>
          <dgm:bulletEnabled val="1"/>
        </dgm:presLayoutVars>
      </dgm:prSet>
      <dgm:spPr/>
      <dgm:t>
        <a:bodyPr/>
        <a:lstStyle/>
        <a:p>
          <a:endParaRPr lang="en-AU"/>
        </a:p>
      </dgm:t>
    </dgm:pt>
    <dgm:pt modelId="{6E76CA30-CCB7-42FE-BB86-79268868ED5B}" type="pres">
      <dgm:prSet presAssocID="{51D9848D-D861-4866-955B-02BE41694686}" presName="ChildText" presStyleLbl="revTx" presStyleIdx="0" presStyleCnt="3">
        <dgm:presLayoutVars>
          <dgm:chMax val="0"/>
          <dgm:chPref val="0"/>
          <dgm:bulletEnabled val="1"/>
        </dgm:presLayoutVars>
      </dgm:prSet>
      <dgm:spPr/>
      <dgm:t>
        <a:bodyPr/>
        <a:lstStyle/>
        <a:p>
          <a:endParaRPr lang="en-AU"/>
        </a:p>
      </dgm:t>
    </dgm:pt>
    <dgm:pt modelId="{2E8CE78F-B622-43E9-8EE8-01914A243BFF}" type="pres">
      <dgm:prSet presAssocID="{FAEE10BD-45EE-468C-88DB-5BA5A7578DFF}" presName="sibTrans" presStyleCnt="0"/>
      <dgm:spPr/>
    </dgm:pt>
    <dgm:pt modelId="{3C24D0A4-E339-4987-8000-8F033A3C8A62}" type="pres">
      <dgm:prSet presAssocID="{1785A7EA-F99B-4A47-93D6-41103B2DB810}" presName="composite" presStyleCnt="0"/>
      <dgm:spPr/>
    </dgm:pt>
    <dgm:pt modelId="{D5323967-76AF-4653-B4E2-2FB9030CB916}" type="pres">
      <dgm:prSet presAssocID="{1785A7EA-F99B-4A47-93D6-41103B2DB810}" presName="bentUpArrow1" presStyleLbl="alignImgPlace1" presStyleIdx="1" presStyleCnt="2" custLinFactX="-43547" custLinFactNeighborX="-100000"/>
      <dgm:spPr/>
    </dgm:pt>
    <dgm:pt modelId="{0CA0723E-83FD-4176-BFDF-24C1C4372BBD}" type="pres">
      <dgm:prSet presAssocID="{1785A7EA-F99B-4A47-93D6-41103B2DB810}" presName="ParentText" presStyleLbl="node1" presStyleIdx="1" presStyleCnt="3" custLinFactNeighborX="-97072">
        <dgm:presLayoutVars>
          <dgm:chMax val="1"/>
          <dgm:chPref val="1"/>
          <dgm:bulletEnabled val="1"/>
        </dgm:presLayoutVars>
      </dgm:prSet>
      <dgm:spPr/>
      <dgm:t>
        <a:bodyPr/>
        <a:lstStyle/>
        <a:p>
          <a:endParaRPr lang="id-ID"/>
        </a:p>
      </dgm:t>
    </dgm:pt>
    <dgm:pt modelId="{0B100470-1399-462B-BAF1-B146EAA4B73A}" type="pres">
      <dgm:prSet presAssocID="{1785A7EA-F99B-4A47-93D6-41103B2DB810}" presName="ChildText" presStyleLbl="revTx" presStyleIdx="1" presStyleCnt="3">
        <dgm:presLayoutVars>
          <dgm:chMax val="0"/>
          <dgm:chPref val="0"/>
          <dgm:bulletEnabled val="1"/>
        </dgm:presLayoutVars>
      </dgm:prSet>
      <dgm:spPr/>
      <dgm:t>
        <a:bodyPr/>
        <a:lstStyle/>
        <a:p>
          <a:endParaRPr lang="en-AU"/>
        </a:p>
      </dgm:t>
    </dgm:pt>
    <dgm:pt modelId="{A81BB8BD-2501-456C-84A2-E02F55697457}" type="pres">
      <dgm:prSet presAssocID="{57273B2B-26CA-4E3E-BDEE-0913387605A7}" presName="sibTrans" presStyleCnt="0"/>
      <dgm:spPr/>
    </dgm:pt>
    <dgm:pt modelId="{42AD10C6-174B-418C-B0EC-E75260955E76}" type="pres">
      <dgm:prSet presAssocID="{DFB20D82-45E8-4ADC-AAF7-CDFCFE45700C}" presName="composite" presStyleCnt="0"/>
      <dgm:spPr/>
    </dgm:pt>
    <dgm:pt modelId="{40BF5C58-0E2E-463F-997E-BC76EB799D86}" type="pres">
      <dgm:prSet presAssocID="{DFB20D82-45E8-4ADC-AAF7-CDFCFE45700C}" presName="ParentText" presStyleLbl="node1" presStyleIdx="2" presStyleCnt="3" custLinFactNeighborX="-97072">
        <dgm:presLayoutVars>
          <dgm:chMax val="1"/>
          <dgm:chPref val="1"/>
          <dgm:bulletEnabled val="1"/>
        </dgm:presLayoutVars>
      </dgm:prSet>
      <dgm:spPr/>
      <dgm:t>
        <a:bodyPr/>
        <a:lstStyle/>
        <a:p>
          <a:endParaRPr lang="id-ID"/>
        </a:p>
      </dgm:t>
    </dgm:pt>
    <dgm:pt modelId="{32B58AC3-81FC-444B-A20B-6FEE5556DF74}" type="pres">
      <dgm:prSet presAssocID="{DFB20D82-45E8-4ADC-AAF7-CDFCFE45700C}" presName="FinalChildText" presStyleLbl="revTx" presStyleIdx="2" presStyleCnt="3">
        <dgm:presLayoutVars>
          <dgm:chMax val="0"/>
          <dgm:chPref val="0"/>
          <dgm:bulletEnabled val="1"/>
        </dgm:presLayoutVars>
      </dgm:prSet>
      <dgm:spPr/>
      <dgm:t>
        <a:bodyPr/>
        <a:lstStyle/>
        <a:p>
          <a:endParaRPr lang="en-AU"/>
        </a:p>
      </dgm:t>
    </dgm:pt>
  </dgm:ptLst>
  <dgm:cxnLst>
    <dgm:cxn modelId="{C407FC99-A748-4FAE-B373-691B0AD48C27}" type="presOf" srcId="{937836E5-F1E8-4E6F-893B-2E3A83BD34D5}" destId="{32B58AC3-81FC-444B-A20B-6FEE5556DF74}" srcOrd="0" destOrd="0" presId="urn:microsoft.com/office/officeart/2005/8/layout/StepDownProcess"/>
    <dgm:cxn modelId="{67AF32BA-5AF0-4722-BB5F-CF6B7B2892CE}" type="presOf" srcId="{DFB20D82-45E8-4ADC-AAF7-CDFCFE45700C}" destId="{40BF5C58-0E2E-463F-997E-BC76EB799D86}" srcOrd="0" destOrd="0" presId="urn:microsoft.com/office/officeart/2005/8/layout/StepDownProcess"/>
    <dgm:cxn modelId="{37718E6A-8921-4B93-98A7-9BBC242EDBE4}" srcId="{51D9848D-D861-4866-955B-02BE41694686}" destId="{11BEBE9F-1ED6-4AB9-8BFF-055D9B34A944}" srcOrd="0" destOrd="0" parTransId="{AA9404D4-9284-4638-8DE7-5B8AC9BAE32B}" sibTransId="{F0A62A05-EF0A-499C-B3C6-2DF85F181683}"/>
    <dgm:cxn modelId="{C0F19392-54B0-40D4-A511-6963C8001EA4}" srcId="{1785A7EA-F99B-4A47-93D6-41103B2DB810}" destId="{C1B87D3D-2C44-4FE4-B097-CD3B21902D4E}" srcOrd="0" destOrd="0" parTransId="{A8CEF963-4267-4C24-8631-D3130C871026}" sibTransId="{2E247F2C-D50C-4785-9558-5E1FCC7EBDB2}"/>
    <dgm:cxn modelId="{0172407B-A22A-4EF1-B5E3-78744E8CA48F}" srcId="{16457325-7341-4D49-8A6B-AD2227699DE7}" destId="{51D9848D-D861-4866-955B-02BE41694686}" srcOrd="0" destOrd="0" parTransId="{B33A9F9A-F793-4BC5-AF05-9846BB60CDE2}" sibTransId="{FAEE10BD-45EE-468C-88DB-5BA5A7578DFF}"/>
    <dgm:cxn modelId="{3290EB87-C8CF-4328-B776-3109ED503D38}" type="presOf" srcId="{11BEBE9F-1ED6-4AB9-8BFF-055D9B34A944}" destId="{6E76CA30-CCB7-42FE-BB86-79268868ED5B}" srcOrd="0" destOrd="0" presId="urn:microsoft.com/office/officeart/2005/8/layout/StepDownProcess"/>
    <dgm:cxn modelId="{EB7D388A-48D0-4185-B856-7B365EC881D6}" srcId="{DFB20D82-45E8-4ADC-AAF7-CDFCFE45700C}" destId="{937836E5-F1E8-4E6F-893B-2E3A83BD34D5}" srcOrd="0" destOrd="0" parTransId="{CB9D3357-8AFE-455E-8295-BA1C1E82D77E}" sibTransId="{E0713A0F-E720-4751-B6EF-AB564E884A90}"/>
    <dgm:cxn modelId="{E86678A3-C28C-4B0A-AA2F-D503868D37C9}" type="presOf" srcId="{51D9848D-D861-4866-955B-02BE41694686}" destId="{55462455-B757-4BEC-9D72-05B1F1634317}" srcOrd="0" destOrd="0" presId="urn:microsoft.com/office/officeart/2005/8/layout/StepDownProcess"/>
    <dgm:cxn modelId="{8607350E-82FD-4D98-A8A8-E890551B9216}" type="presOf" srcId="{16457325-7341-4D49-8A6B-AD2227699DE7}" destId="{92B68F94-3D77-4903-BE04-9FAD1D761073}" srcOrd="0" destOrd="0" presId="urn:microsoft.com/office/officeart/2005/8/layout/StepDownProcess"/>
    <dgm:cxn modelId="{84494FAF-A234-4A49-A11E-9C4B9BB45909}" srcId="{16457325-7341-4D49-8A6B-AD2227699DE7}" destId="{DFB20D82-45E8-4ADC-AAF7-CDFCFE45700C}" srcOrd="2" destOrd="0" parTransId="{4E1BB337-07DF-480D-8323-4B994C1514F8}" sibTransId="{9AE6A0A3-7377-49F7-BBBA-DCC4251DB4FF}"/>
    <dgm:cxn modelId="{2502800F-E180-4B15-BBCF-6CD52452DF82}" srcId="{16457325-7341-4D49-8A6B-AD2227699DE7}" destId="{1785A7EA-F99B-4A47-93D6-41103B2DB810}" srcOrd="1" destOrd="0" parTransId="{C7C6191C-E83E-454F-AF56-7E216F451F51}" sibTransId="{57273B2B-26CA-4E3E-BDEE-0913387605A7}"/>
    <dgm:cxn modelId="{B4266ACB-0522-4E38-8A69-823EEB591AE4}" type="presOf" srcId="{C1B87D3D-2C44-4FE4-B097-CD3B21902D4E}" destId="{0B100470-1399-462B-BAF1-B146EAA4B73A}" srcOrd="0" destOrd="0" presId="urn:microsoft.com/office/officeart/2005/8/layout/StepDownProcess"/>
    <dgm:cxn modelId="{84965C4D-B192-42CD-9783-EF800DE99F9C}" type="presOf" srcId="{1785A7EA-F99B-4A47-93D6-41103B2DB810}" destId="{0CA0723E-83FD-4176-BFDF-24C1C4372BBD}" srcOrd="0" destOrd="0" presId="urn:microsoft.com/office/officeart/2005/8/layout/StepDownProcess"/>
    <dgm:cxn modelId="{AFCB41EE-DA31-4099-A202-8936E3DDBB9C}" type="presParOf" srcId="{92B68F94-3D77-4903-BE04-9FAD1D761073}" destId="{ACCF44F6-35BA-4D42-98A6-C29735CF93AB}" srcOrd="0" destOrd="0" presId="urn:microsoft.com/office/officeart/2005/8/layout/StepDownProcess"/>
    <dgm:cxn modelId="{8A3528FF-9033-4C60-B976-22830ED94505}" type="presParOf" srcId="{ACCF44F6-35BA-4D42-98A6-C29735CF93AB}" destId="{C0263035-91CB-4A91-BF7B-7D122D3D2C87}" srcOrd="0" destOrd="0" presId="urn:microsoft.com/office/officeart/2005/8/layout/StepDownProcess"/>
    <dgm:cxn modelId="{681BCE6E-EA21-415A-BE61-826319357F4A}" type="presParOf" srcId="{ACCF44F6-35BA-4D42-98A6-C29735CF93AB}" destId="{55462455-B757-4BEC-9D72-05B1F1634317}" srcOrd="1" destOrd="0" presId="urn:microsoft.com/office/officeart/2005/8/layout/StepDownProcess"/>
    <dgm:cxn modelId="{59A860FA-8EEC-4FCE-BD2A-C6A34139D2A9}" type="presParOf" srcId="{ACCF44F6-35BA-4D42-98A6-C29735CF93AB}" destId="{6E76CA30-CCB7-42FE-BB86-79268868ED5B}" srcOrd="2" destOrd="0" presId="urn:microsoft.com/office/officeart/2005/8/layout/StepDownProcess"/>
    <dgm:cxn modelId="{1CFA66C5-1888-4768-B215-B7D21F51BF29}" type="presParOf" srcId="{92B68F94-3D77-4903-BE04-9FAD1D761073}" destId="{2E8CE78F-B622-43E9-8EE8-01914A243BFF}" srcOrd="1" destOrd="0" presId="urn:microsoft.com/office/officeart/2005/8/layout/StepDownProcess"/>
    <dgm:cxn modelId="{BC3AF448-0B2C-4256-8DAF-27621EA36B4D}" type="presParOf" srcId="{92B68F94-3D77-4903-BE04-9FAD1D761073}" destId="{3C24D0A4-E339-4987-8000-8F033A3C8A62}" srcOrd="2" destOrd="0" presId="urn:microsoft.com/office/officeart/2005/8/layout/StepDownProcess"/>
    <dgm:cxn modelId="{83576704-E2CF-4352-A7EC-DB3780BF1A2F}" type="presParOf" srcId="{3C24D0A4-E339-4987-8000-8F033A3C8A62}" destId="{D5323967-76AF-4653-B4E2-2FB9030CB916}" srcOrd="0" destOrd="0" presId="urn:microsoft.com/office/officeart/2005/8/layout/StepDownProcess"/>
    <dgm:cxn modelId="{17075B72-43A9-422E-9C0B-A4E3C17F32DA}" type="presParOf" srcId="{3C24D0A4-E339-4987-8000-8F033A3C8A62}" destId="{0CA0723E-83FD-4176-BFDF-24C1C4372BBD}" srcOrd="1" destOrd="0" presId="urn:microsoft.com/office/officeart/2005/8/layout/StepDownProcess"/>
    <dgm:cxn modelId="{401A7822-C240-4538-B029-69A6E921FBDD}" type="presParOf" srcId="{3C24D0A4-E339-4987-8000-8F033A3C8A62}" destId="{0B100470-1399-462B-BAF1-B146EAA4B73A}" srcOrd="2" destOrd="0" presId="urn:microsoft.com/office/officeart/2005/8/layout/StepDownProcess"/>
    <dgm:cxn modelId="{DFC79BEF-F567-41A1-8794-0A0DD2793697}" type="presParOf" srcId="{92B68F94-3D77-4903-BE04-9FAD1D761073}" destId="{A81BB8BD-2501-456C-84A2-E02F55697457}" srcOrd="3" destOrd="0" presId="urn:microsoft.com/office/officeart/2005/8/layout/StepDownProcess"/>
    <dgm:cxn modelId="{6EE6D9BC-7C8C-4352-A106-F33FEB6C3787}" type="presParOf" srcId="{92B68F94-3D77-4903-BE04-9FAD1D761073}" destId="{42AD10C6-174B-418C-B0EC-E75260955E76}" srcOrd="4" destOrd="0" presId="urn:microsoft.com/office/officeart/2005/8/layout/StepDownProcess"/>
    <dgm:cxn modelId="{A675546A-9B52-4B78-ABCD-37191B78572C}" type="presParOf" srcId="{42AD10C6-174B-418C-B0EC-E75260955E76}" destId="{40BF5C58-0E2E-463F-997E-BC76EB799D86}" srcOrd="0" destOrd="0" presId="urn:microsoft.com/office/officeart/2005/8/layout/StepDownProcess"/>
    <dgm:cxn modelId="{1ECAE5FA-B358-4940-9131-E019FAC7B27A}" type="presParOf" srcId="{42AD10C6-174B-418C-B0EC-E75260955E76}" destId="{32B58AC3-81FC-444B-A20B-6FEE5556DF74}"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9EDEB56-47C9-4E54-8E20-2185FED489BF}" type="doc">
      <dgm:prSet loTypeId="urn:microsoft.com/office/officeart/2005/8/layout/arrow4" loCatId="relationship" qsTypeId="urn:microsoft.com/office/officeart/2005/8/quickstyle/simple2" qsCatId="simple" csTypeId="urn:microsoft.com/office/officeart/2005/8/colors/colorful2" csCatId="colorful" phldr="1"/>
      <dgm:spPr/>
      <dgm:t>
        <a:bodyPr/>
        <a:lstStyle/>
        <a:p>
          <a:endParaRPr lang="en-US"/>
        </a:p>
      </dgm:t>
    </dgm:pt>
    <dgm:pt modelId="{169165C7-3C33-4A77-8725-98DC8A2787B9}">
      <dgm:prSet phldrT="[Text]"/>
      <dgm:spPr/>
      <dgm:t>
        <a:bodyPr/>
        <a:lstStyle/>
        <a:p>
          <a:endParaRPr lang="en-US" dirty="0"/>
        </a:p>
      </dgm:t>
    </dgm:pt>
    <dgm:pt modelId="{526AEC77-938F-43F8-B403-43982DC231A4}" type="parTrans" cxnId="{AF6CDD2A-F1E8-44C4-AB1E-58F1A5838578}">
      <dgm:prSet/>
      <dgm:spPr/>
      <dgm:t>
        <a:bodyPr/>
        <a:lstStyle/>
        <a:p>
          <a:endParaRPr lang="en-US"/>
        </a:p>
      </dgm:t>
    </dgm:pt>
    <dgm:pt modelId="{2A374996-61B1-4115-8F21-5A8EB0A33E62}" type="sibTrans" cxnId="{AF6CDD2A-F1E8-44C4-AB1E-58F1A5838578}">
      <dgm:prSet/>
      <dgm:spPr/>
      <dgm:t>
        <a:bodyPr/>
        <a:lstStyle/>
        <a:p>
          <a:endParaRPr lang="en-US"/>
        </a:p>
      </dgm:t>
    </dgm:pt>
    <dgm:pt modelId="{FDEC9F37-9554-40F9-B828-79FFBBB4DACA}">
      <dgm:prSet phldrT="[Text]"/>
      <dgm:spPr/>
      <dgm:t>
        <a:bodyPr/>
        <a:lstStyle/>
        <a:p>
          <a:endParaRPr lang="en-US" dirty="0"/>
        </a:p>
      </dgm:t>
    </dgm:pt>
    <dgm:pt modelId="{0D2F8B97-AE4E-4AB5-A12A-F46EF542BB8B}" type="parTrans" cxnId="{4F0A6882-4DED-4C2E-B432-E10E84A71CAD}">
      <dgm:prSet/>
      <dgm:spPr/>
      <dgm:t>
        <a:bodyPr/>
        <a:lstStyle/>
        <a:p>
          <a:endParaRPr lang="en-US"/>
        </a:p>
      </dgm:t>
    </dgm:pt>
    <dgm:pt modelId="{8A13A11B-9951-40B7-848B-63503B2FBE33}" type="sibTrans" cxnId="{4F0A6882-4DED-4C2E-B432-E10E84A71CAD}">
      <dgm:prSet/>
      <dgm:spPr/>
      <dgm:t>
        <a:bodyPr/>
        <a:lstStyle/>
        <a:p>
          <a:endParaRPr lang="en-US"/>
        </a:p>
      </dgm:t>
    </dgm:pt>
    <dgm:pt modelId="{B65B040F-16FE-4A10-A01E-D4E28E699063}" type="pres">
      <dgm:prSet presAssocID="{69EDEB56-47C9-4E54-8E20-2185FED489BF}" presName="compositeShape" presStyleCnt="0">
        <dgm:presLayoutVars>
          <dgm:chMax val="2"/>
          <dgm:dir/>
          <dgm:resizeHandles val="exact"/>
        </dgm:presLayoutVars>
      </dgm:prSet>
      <dgm:spPr/>
      <dgm:t>
        <a:bodyPr/>
        <a:lstStyle/>
        <a:p>
          <a:endParaRPr lang="en-US"/>
        </a:p>
      </dgm:t>
    </dgm:pt>
    <dgm:pt modelId="{50A5BA40-775F-46C4-8D08-82498B060277}" type="pres">
      <dgm:prSet presAssocID="{169165C7-3C33-4A77-8725-98DC8A2787B9}" presName="upArrow" presStyleLbl="node1" presStyleIdx="0" presStyleCnt="2"/>
      <dgm:spPr/>
    </dgm:pt>
    <dgm:pt modelId="{D599E2A7-72BD-4C2C-A353-2C1441E309D0}" type="pres">
      <dgm:prSet presAssocID="{169165C7-3C33-4A77-8725-98DC8A2787B9}" presName="upArrowText" presStyleLbl="revTx" presStyleIdx="0" presStyleCnt="2">
        <dgm:presLayoutVars>
          <dgm:chMax val="0"/>
          <dgm:bulletEnabled val="1"/>
        </dgm:presLayoutVars>
      </dgm:prSet>
      <dgm:spPr/>
      <dgm:t>
        <a:bodyPr/>
        <a:lstStyle/>
        <a:p>
          <a:endParaRPr lang="en-US"/>
        </a:p>
      </dgm:t>
    </dgm:pt>
    <dgm:pt modelId="{87EB0230-4970-424F-BCEB-6DFC0958000B}" type="pres">
      <dgm:prSet presAssocID="{FDEC9F37-9554-40F9-B828-79FFBBB4DACA}" presName="downArrow" presStyleLbl="node1" presStyleIdx="1" presStyleCnt="2"/>
      <dgm:spPr/>
    </dgm:pt>
    <dgm:pt modelId="{C0455D0E-4D8C-49DE-B8CF-387923849556}" type="pres">
      <dgm:prSet presAssocID="{FDEC9F37-9554-40F9-B828-79FFBBB4DACA}" presName="downArrowText" presStyleLbl="revTx" presStyleIdx="1" presStyleCnt="2">
        <dgm:presLayoutVars>
          <dgm:chMax val="0"/>
          <dgm:bulletEnabled val="1"/>
        </dgm:presLayoutVars>
      </dgm:prSet>
      <dgm:spPr/>
      <dgm:t>
        <a:bodyPr/>
        <a:lstStyle/>
        <a:p>
          <a:endParaRPr lang="en-US"/>
        </a:p>
      </dgm:t>
    </dgm:pt>
  </dgm:ptLst>
  <dgm:cxnLst>
    <dgm:cxn modelId="{AF6CDD2A-F1E8-44C4-AB1E-58F1A5838578}" srcId="{69EDEB56-47C9-4E54-8E20-2185FED489BF}" destId="{169165C7-3C33-4A77-8725-98DC8A2787B9}" srcOrd="0" destOrd="0" parTransId="{526AEC77-938F-43F8-B403-43982DC231A4}" sibTransId="{2A374996-61B1-4115-8F21-5A8EB0A33E62}"/>
    <dgm:cxn modelId="{4F0A6882-4DED-4C2E-B432-E10E84A71CAD}" srcId="{69EDEB56-47C9-4E54-8E20-2185FED489BF}" destId="{FDEC9F37-9554-40F9-B828-79FFBBB4DACA}" srcOrd="1" destOrd="0" parTransId="{0D2F8B97-AE4E-4AB5-A12A-F46EF542BB8B}" sibTransId="{8A13A11B-9951-40B7-848B-63503B2FBE33}"/>
    <dgm:cxn modelId="{D692BF0F-5E2D-49CE-9517-E357B6C60726}" type="presOf" srcId="{69EDEB56-47C9-4E54-8E20-2185FED489BF}" destId="{B65B040F-16FE-4A10-A01E-D4E28E699063}" srcOrd="0" destOrd="0" presId="urn:microsoft.com/office/officeart/2005/8/layout/arrow4"/>
    <dgm:cxn modelId="{6845CBF6-9637-4156-BD32-6F556EAC509D}" type="presOf" srcId="{169165C7-3C33-4A77-8725-98DC8A2787B9}" destId="{D599E2A7-72BD-4C2C-A353-2C1441E309D0}" srcOrd="0" destOrd="0" presId="urn:microsoft.com/office/officeart/2005/8/layout/arrow4"/>
    <dgm:cxn modelId="{F9E44456-0B71-4A83-B713-90BC9A2A8F65}" type="presOf" srcId="{FDEC9F37-9554-40F9-B828-79FFBBB4DACA}" destId="{C0455D0E-4D8C-49DE-B8CF-387923849556}" srcOrd="0" destOrd="0" presId="urn:microsoft.com/office/officeart/2005/8/layout/arrow4"/>
    <dgm:cxn modelId="{D6BB4134-A394-493D-B498-C6B0E8ECBF4A}" type="presParOf" srcId="{B65B040F-16FE-4A10-A01E-D4E28E699063}" destId="{50A5BA40-775F-46C4-8D08-82498B060277}" srcOrd="0" destOrd="0" presId="urn:microsoft.com/office/officeart/2005/8/layout/arrow4"/>
    <dgm:cxn modelId="{E32BCC39-0D6B-46E1-AE0C-CD31CE97B5B7}" type="presParOf" srcId="{B65B040F-16FE-4A10-A01E-D4E28E699063}" destId="{D599E2A7-72BD-4C2C-A353-2C1441E309D0}" srcOrd="1" destOrd="0" presId="urn:microsoft.com/office/officeart/2005/8/layout/arrow4"/>
    <dgm:cxn modelId="{96AF2F0A-6622-493C-9CD6-1AD68CD59926}" type="presParOf" srcId="{B65B040F-16FE-4A10-A01E-D4E28E699063}" destId="{87EB0230-4970-424F-BCEB-6DFC0958000B}" srcOrd="2" destOrd="0" presId="urn:microsoft.com/office/officeart/2005/8/layout/arrow4"/>
    <dgm:cxn modelId="{6A677306-4430-4D47-904B-8F0463B77B99}" type="presParOf" srcId="{B65B040F-16FE-4A10-A01E-D4E28E699063}" destId="{C0455D0E-4D8C-49DE-B8CF-387923849556}"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3DFB6B4-629F-4CEC-BD7E-F89A573411BE}" type="doc">
      <dgm:prSet loTypeId="urn:microsoft.com/office/officeart/2005/8/layout/hList7#3" loCatId="process" qsTypeId="urn:microsoft.com/office/officeart/2005/8/quickstyle/simple1" qsCatId="simple" csTypeId="urn:microsoft.com/office/officeart/2005/8/colors/colorful1#3" csCatId="colorful" phldr="1"/>
      <dgm:spPr/>
    </dgm:pt>
    <dgm:pt modelId="{5652D0EE-729B-468B-9A07-06C630657161}">
      <dgm:prSet phldrT="[Text]" custT="1"/>
      <dgm:spPr/>
      <dgm:t>
        <a:bodyPr/>
        <a:lstStyle/>
        <a:p>
          <a:pPr algn="l"/>
          <a:r>
            <a:rPr lang="en-US" sz="2000" dirty="0" err="1" smtClean="0">
              <a:solidFill>
                <a:schemeClr val="tx1"/>
              </a:solidFill>
              <a:latin typeface="Calibri" pitchFamily="34" charset="0"/>
            </a:rPr>
            <a:t>Percepatan</a:t>
          </a:r>
          <a:r>
            <a:rPr lang="en-US" sz="2000" dirty="0" smtClean="0">
              <a:solidFill>
                <a:schemeClr val="tx1"/>
              </a:solidFill>
              <a:latin typeface="Calibri" pitchFamily="34" charset="0"/>
            </a:rPr>
            <a:t> </a:t>
          </a:r>
          <a:r>
            <a:rPr lang="en-US" sz="2000" dirty="0" err="1" smtClean="0">
              <a:solidFill>
                <a:schemeClr val="tx1"/>
              </a:solidFill>
              <a:latin typeface="Calibri" pitchFamily="34" charset="0"/>
            </a:rPr>
            <a:t>pembangunan</a:t>
          </a:r>
          <a:r>
            <a:rPr lang="en-US" sz="2000" dirty="0" smtClean="0">
              <a:solidFill>
                <a:schemeClr val="tx1"/>
              </a:solidFill>
              <a:latin typeface="Calibri" pitchFamily="34" charset="0"/>
            </a:rPr>
            <a:t> </a:t>
          </a:r>
          <a:r>
            <a:rPr lang="en-US" sz="2000" dirty="0" err="1" smtClean="0">
              <a:solidFill>
                <a:schemeClr val="tx1"/>
              </a:solidFill>
              <a:latin typeface="Calibri" pitchFamily="34" charset="0"/>
            </a:rPr>
            <a:t>nasional</a:t>
          </a:r>
          <a:r>
            <a:rPr lang="en-US" sz="2000" dirty="0" smtClean="0">
              <a:solidFill>
                <a:schemeClr val="tx1"/>
              </a:solidFill>
              <a:latin typeface="Calibri" pitchFamily="34" charset="0"/>
            </a:rPr>
            <a:t> </a:t>
          </a:r>
          <a:r>
            <a:rPr lang="en-US" sz="2000" dirty="0" err="1" smtClean="0">
              <a:solidFill>
                <a:schemeClr val="tx1"/>
              </a:solidFill>
              <a:latin typeface="Calibri" pitchFamily="34" charset="0"/>
            </a:rPr>
            <a:t>dan</a:t>
          </a:r>
          <a:r>
            <a:rPr lang="en-US" sz="2000" dirty="0" smtClean="0">
              <a:solidFill>
                <a:schemeClr val="tx1"/>
              </a:solidFill>
              <a:latin typeface="Calibri" pitchFamily="34" charset="0"/>
            </a:rPr>
            <a:t> </a:t>
          </a:r>
          <a:r>
            <a:rPr lang="en-US" sz="2000" dirty="0" err="1" smtClean="0">
              <a:solidFill>
                <a:schemeClr val="tx1"/>
              </a:solidFill>
              <a:latin typeface="Calibri" pitchFamily="34" charset="0"/>
            </a:rPr>
            <a:t>daerah</a:t>
          </a:r>
          <a:r>
            <a:rPr lang="en-US" sz="2000" dirty="0" smtClean="0">
              <a:solidFill>
                <a:schemeClr val="tx1"/>
              </a:solidFill>
              <a:latin typeface="Calibri" pitchFamily="34" charset="0"/>
            </a:rPr>
            <a:t>, </a:t>
          </a:r>
          <a:r>
            <a:rPr lang="en-US" sz="2000" dirty="0" err="1" smtClean="0">
              <a:solidFill>
                <a:schemeClr val="tx1"/>
              </a:solidFill>
              <a:latin typeface="Calibri" pitchFamily="34" charset="0"/>
            </a:rPr>
            <a:t>serta</a:t>
          </a:r>
          <a:r>
            <a:rPr lang="en-US" sz="2000" dirty="0" smtClean="0">
              <a:solidFill>
                <a:schemeClr val="tx1"/>
              </a:solidFill>
              <a:latin typeface="Calibri" pitchFamily="34" charset="0"/>
            </a:rPr>
            <a:t> </a:t>
          </a:r>
          <a:r>
            <a:rPr lang="en-US" sz="2000" dirty="0" err="1" smtClean="0">
              <a:solidFill>
                <a:schemeClr val="tx1"/>
              </a:solidFill>
              <a:latin typeface="Calibri" pitchFamily="34" charset="0"/>
            </a:rPr>
            <a:t>peningkatan</a:t>
          </a:r>
          <a:r>
            <a:rPr lang="en-US" sz="2000" dirty="0" smtClean="0">
              <a:solidFill>
                <a:schemeClr val="tx1"/>
              </a:solidFill>
              <a:latin typeface="Calibri" pitchFamily="34" charset="0"/>
            </a:rPr>
            <a:t> </a:t>
          </a:r>
          <a:r>
            <a:rPr lang="en-US" sz="2000" dirty="0" err="1" smtClean="0">
              <a:solidFill>
                <a:schemeClr val="tx1"/>
              </a:solidFill>
              <a:latin typeface="Calibri" pitchFamily="34" charset="0"/>
            </a:rPr>
            <a:t>kesejahteraan</a:t>
          </a:r>
          <a:r>
            <a:rPr lang="en-US" sz="2000" dirty="0" smtClean="0">
              <a:solidFill>
                <a:schemeClr val="tx1"/>
              </a:solidFill>
              <a:latin typeface="Calibri" pitchFamily="34" charset="0"/>
            </a:rPr>
            <a:t> </a:t>
          </a:r>
          <a:r>
            <a:rPr lang="en-US" sz="2000" dirty="0" err="1" smtClean="0">
              <a:solidFill>
                <a:schemeClr val="tx1"/>
              </a:solidFill>
              <a:latin typeface="Calibri" pitchFamily="34" charset="0"/>
            </a:rPr>
            <a:t>masyarakat</a:t>
          </a:r>
          <a:endParaRPr lang="en-US" sz="2000" dirty="0">
            <a:solidFill>
              <a:schemeClr val="tx1"/>
            </a:solidFill>
            <a:latin typeface="Calibri" pitchFamily="34" charset="0"/>
          </a:endParaRPr>
        </a:p>
      </dgm:t>
    </dgm:pt>
    <dgm:pt modelId="{50582E6A-5063-489B-854C-55F9A502147A}" type="parTrans" cxnId="{A146C0F5-E0AA-4FD0-934B-0D5174C7385E}">
      <dgm:prSet/>
      <dgm:spPr/>
      <dgm:t>
        <a:bodyPr/>
        <a:lstStyle/>
        <a:p>
          <a:endParaRPr lang="en-US"/>
        </a:p>
      </dgm:t>
    </dgm:pt>
    <dgm:pt modelId="{DDF79EB2-B33D-4303-AD9E-D19284A49513}" type="sibTrans" cxnId="{A146C0F5-E0AA-4FD0-934B-0D5174C7385E}">
      <dgm:prSet/>
      <dgm:spPr/>
      <dgm:t>
        <a:bodyPr/>
        <a:lstStyle/>
        <a:p>
          <a:endParaRPr lang="en-US"/>
        </a:p>
      </dgm:t>
    </dgm:pt>
    <dgm:pt modelId="{1F0C7192-9543-4380-8878-52F416E9748A}">
      <dgm:prSet phldrT="[Text]" custT="1"/>
      <dgm:spPr/>
      <dgm:t>
        <a:bodyPr/>
        <a:lstStyle/>
        <a:p>
          <a:pPr algn="l"/>
          <a:r>
            <a:rPr lang="en-US" sz="2000" dirty="0" err="1" smtClean="0">
              <a:solidFill>
                <a:schemeClr val="tx1"/>
              </a:solidFill>
              <a:latin typeface="Calibri" pitchFamily="34" charset="0"/>
            </a:rPr>
            <a:t>Peningkatan</a:t>
          </a:r>
          <a:r>
            <a:rPr lang="en-US" sz="2000" dirty="0" smtClean="0">
              <a:solidFill>
                <a:schemeClr val="tx1"/>
              </a:solidFill>
              <a:latin typeface="Calibri" pitchFamily="34" charset="0"/>
            </a:rPr>
            <a:t> </a:t>
          </a:r>
          <a:r>
            <a:rPr lang="en-US" sz="2000" dirty="0" err="1" smtClean="0">
              <a:solidFill>
                <a:schemeClr val="tx1"/>
              </a:solidFill>
              <a:latin typeface="Calibri" pitchFamily="34" charset="0"/>
            </a:rPr>
            <a:t>Kapasitas</a:t>
          </a:r>
          <a:r>
            <a:rPr lang="en-US" sz="2000" dirty="0" smtClean="0">
              <a:solidFill>
                <a:schemeClr val="tx1"/>
              </a:solidFill>
              <a:latin typeface="Calibri" pitchFamily="34" charset="0"/>
            </a:rPr>
            <a:t> SDM, </a:t>
          </a:r>
          <a:r>
            <a:rPr lang="en-US" sz="2000" dirty="0" err="1" smtClean="0">
              <a:solidFill>
                <a:schemeClr val="tx1"/>
              </a:solidFill>
              <a:latin typeface="Calibri" pitchFamily="34" charset="0"/>
            </a:rPr>
            <a:t>alih</a:t>
          </a:r>
          <a:r>
            <a:rPr lang="en-US" sz="2000" dirty="0" smtClean="0">
              <a:solidFill>
                <a:schemeClr val="tx1"/>
              </a:solidFill>
              <a:latin typeface="Calibri" pitchFamily="34" charset="0"/>
            </a:rPr>
            <a:t> </a:t>
          </a:r>
          <a:r>
            <a:rPr lang="en-US" sz="2000" dirty="0" err="1" smtClean="0">
              <a:solidFill>
                <a:schemeClr val="tx1"/>
              </a:solidFill>
              <a:latin typeface="Calibri" pitchFamily="34" charset="0"/>
            </a:rPr>
            <a:t>teknologi</a:t>
          </a:r>
          <a:r>
            <a:rPr lang="en-US" sz="2000" dirty="0" smtClean="0">
              <a:solidFill>
                <a:schemeClr val="tx1"/>
              </a:solidFill>
              <a:latin typeface="Calibri" pitchFamily="34" charset="0"/>
            </a:rPr>
            <a:t> </a:t>
          </a:r>
          <a:r>
            <a:rPr lang="en-US" sz="2000" dirty="0" err="1" smtClean="0">
              <a:solidFill>
                <a:schemeClr val="tx1"/>
              </a:solidFill>
              <a:latin typeface="Calibri" pitchFamily="34" charset="0"/>
            </a:rPr>
            <a:t>dan</a:t>
          </a:r>
          <a:r>
            <a:rPr lang="en-US" sz="2000" dirty="0" smtClean="0">
              <a:solidFill>
                <a:schemeClr val="tx1"/>
              </a:solidFill>
              <a:latin typeface="Calibri" pitchFamily="34" charset="0"/>
            </a:rPr>
            <a:t> </a:t>
          </a:r>
          <a:r>
            <a:rPr lang="en-US" sz="2000" dirty="0" err="1" smtClean="0">
              <a:solidFill>
                <a:schemeClr val="tx1"/>
              </a:solidFill>
              <a:latin typeface="Calibri" pitchFamily="34" charset="0"/>
            </a:rPr>
            <a:t>pengetahuan</a:t>
          </a:r>
          <a:endParaRPr lang="en-US" sz="2000" dirty="0">
            <a:solidFill>
              <a:schemeClr val="tx1"/>
            </a:solidFill>
            <a:latin typeface="Calibri" pitchFamily="34" charset="0"/>
          </a:endParaRPr>
        </a:p>
      </dgm:t>
    </dgm:pt>
    <dgm:pt modelId="{1B80B7C4-AB36-43E8-96F1-54CE5F1ECC51}" type="parTrans" cxnId="{FA4577C7-8E78-45F5-AB7B-DA486DFE90BD}">
      <dgm:prSet/>
      <dgm:spPr/>
      <dgm:t>
        <a:bodyPr/>
        <a:lstStyle/>
        <a:p>
          <a:endParaRPr lang="en-US"/>
        </a:p>
      </dgm:t>
    </dgm:pt>
    <dgm:pt modelId="{50A14EA6-E6EE-42B7-9250-10A244626ADB}" type="sibTrans" cxnId="{FA4577C7-8E78-45F5-AB7B-DA486DFE90BD}">
      <dgm:prSet/>
      <dgm:spPr/>
      <dgm:t>
        <a:bodyPr/>
        <a:lstStyle/>
        <a:p>
          <a:endParaRPr lang="en-US"/>
        </a:p>
      </dgm:t>
    </dgm:pt>
    <dgm:pt modelId="{A9F8AD60-B986-4206-8CD5-CC26671CDC2B}">
      <dgm:prSet phldrT="[Text]" custT="1"/>
      <dgm:spPr/>
      <dgm:t>
        <a:bodyPr/>
        <a:lstStyle/>
        <a:p>
          <a:pPr algn="l"/>
          <a:r>
            <a:rPr lang="en-US" sz="2000" i="1" dirty="0" smtClean="0">
              <a:solidFill>
                <a:schemeClr val="tx1"/>
              </a:solidFill>
              <a:latin typeface="Calibri" pitchFamily="34" charset="0"/>
            </a:rPr>
            <a:t>Added Value</a:t>
          </a:r>
          <a:endParaRPr lang="en-US" sz="2000" i="1" dirty="0">
            <a:solidFill>
              <a:schemeClr val="tx1"/>
            </a:solidFill>
            <a:latin typeface="Calibri" pitchFamily="34" charset="0"/>
          </a:endParaRPr>
        </a:p>
      </dgm:t>
    </dgm:pt>
    <dgm:pt modelId="{9B42DC00-B323-4210-9658-35C7C1230148}" type="parTrans" cxnId="{CA061A74-1817-467F-AA4A-F05AE1C80EBE}">
      <dgm:prSet/>
      <dgm:spPr/>
      <dgm:t>
        <a:bodyPr/>
        <a:lstStyle/>
        <a:p>
          <a:endParaRPr lang="en-US"/>
        </a:p>
      </dgm:t>
    </dgm:pt>
    <dgm:pt modelId="{489CA985-BF7A-423D-A4CB-7F8EE6D72F67}" type="sibTrans" cxnId="{CA061A74-1817-467F-AA4A-F05AE1C80EBE}">
      <dgm:prSet/>
      <dgm:spPr/>
      <dgm:t>
        <a:bodyPr/>
        <a:lstStyle/>
        <a:p>
          <a:endParaRPr lang="en-US"/>
        </a:p>
      </dgm:t>
    </dgm:pt>
    <dgm:pt modelId="{3C663F75-DEAB-4828-9B0C-C57F8BF16C75}">
      <dgm:prSet phldrT="[Text]" custT="1"/>
      <dgm:spPr/>
      <dgm:t>
        <a:bodyPr/>
        <a:lstStyle/>
        <a:p>
          <a:pPr algn="l"/>
          <a:r>
            <a:rPr lang="en-US" sz="2000" dirty="0" err="1" smtClean="0">
              <a:solidFill>
                <a:schemeClr val="tx1"/>
              </a:solidFill>
              <a:latin typeface="Calibri" pitchFamily="34" charset="0"/>
            </a:rPr>
            <a:t>Sarana</a:t>
          </a:r>
          <a:r>
            <a:rPr lang="en-US" sz="2000" dirty="0" smtClean="0">
              <a:solidFill>
                <a:schemeClr val="tx1"/>
              </a:solidFill>
              <a:latin typeface="Calibri" pitchFamily="34" charset="0"/>
            </a:rPr>
            <a:t> </a:t>
          </a:r>
          <a:r>
            <a:rPr lang="en-US" sz="2000" dirty="0" err="1" smtClean="0">
              <a:solidFill>
                <a:schemeClr val="tx1"/>
              </a:solidFill>
              <a:latin typeface="Calibri" pitchFamily="34" charset="0"/>
            </a:rPr>
            <a:t>pergaulan</a:t>
          </a:r>
          <a:r>
            <a:rPr lang="en-US" sz="2000" dirty="0" smtClean="0">
              <a:solidFill>
                <a:schemeClr val="tx1"/>
              </a:solidFill>
              <a:latin typeface="Calibri" pitchFamily="34" charset="0"/>
            </a:rPr>
            <a:t> </a:t>
          </a:r>
          <a:r>
            <a:rPr lang="en-US" sz="2000" dirty="0" err="1" smtClean="0">
              <a:solidFill>
                <a:schemeClr val="tx1"/>
              </a:solidFill>
              <a:latin typeface="Calibri" pitchFamily="34" charset="0"/>
            </a:rPr>
            <a:t>Internasional</a:t>
          </a:r>
          <a:r>
            <a:rPr lang="en-US" sz="2000" dirty="0" smtClean="0">
              <a:solidFill>
                <a:schemeClr val="tx1"/>
              </a:solidFill>
              <a:latin typeface="Calibri" pitchFamily="34" charset="0"/>
            </a:rPr>
            <a:t> </a:t>
          </a:r>
          <a:r>
            <a:rPr lang="en-US" sz="2000" dirty="0" err="1" smtClean="0">
              <a:solidFill>
                <a:schemeClr val="tx1"/>
              </a:solidFill>
              <a:latin typeface="Calibri" pitchFamily="34" charset="0"/>
            </a:rPr>
            <a:t>dan</a:t>
          </a:r>
          <a:r>
            <a:rPr lang="en-US" sz="2000" dirty="0" smtClean="0">
              <a:solidFill>
                <a:schemeClr val="tx1"/>
              </a:solidFill>
              <a:latin typeface="Calibri" pitchFamily="34" charset="0"/>
            </a:rPr>
            <a:t>  </a:t>
          </a:r>
          <a:r>
            <a:rPr lang="en-US" sz="2000" dirty="0" err="1" smtClean="0">
              <a:solidFill>
                <a:schemeClr val="tx1"/>
              </a:solidFill>
              <a:latin typeface="Calibri" pitchFamily="34" charset="0"/>
            </a:rPr>
            <a:t>diplomasi</a:t>
          </a:r>
          <a:r>
            <a:rPr lang="en-US" sz="2000" dirty="0" smtClean="0">
              <a:solidFill>
                <a:schemeClr val="tx1"/>
              </a:solidFill>
              <a:latin typeface="Calibri" pitchFamily="34" charset="0"/>
            </a:rPr>
            <a:t> Indonesia di </a:t>
          </a:r>
          <a:r>
            <a:rPr lang="en-US" sz="2000" dirty="0" err="1" smtClean="0">
              <a:solidFill>
                <a:schemeClr val="tx1"/>
              </a:solidFill>
              <a:latin typeface="Calibri" pitchFamily="34" charset="0"/>
            </a:rPr>
            <a:t>berbagai</a:t>
          </a:r>
          <a:r>
            <a:rPr lang="en-US" sz="2000" dirty="0" smtClean="0">
              <a:solidFill>
                <a:schemeClr val="tx1"/>
              </a:solidFill>
              <a:latin typeface="Calibri" pitchFamily="34" charset="0"/>
            </a:rPr>
            <a:t> level</a:t>
          </a:r>
          <a:endParaRPr lang="en-US" sz="2000" dirty="0">
            <a:solidFill>
              <a:schemeClr val="tx1"/>
            </a:solidFill>
            <a:latin typeface="Calibri" pitchFamily="34" charset="0"/>
          </a:endParaRPr>
        </a:p>
      </dgm:t>
    </dgm:pt>
    <dgm:pt modelId="{1684F94D-A316-42DE-9356-DCD3B2AA522D}" type="parTrans" cxnId="{F0C83968-3A73-4438-B8D1-34E8C20D3024}">
      <dgm:prSet/>
      <dgm:spPr/>
      <dgm:t>
        <a:bodyPr/>
        <a:lstStyle/>
        <a:p>
          <a:endParaRPr lang="en-AU"/>
        </a:p>
      </dgm:t>
    </dgm:pt>
    <dgm:pt modelId="{37E890AE-C25C-488E-AFB6-72B54742BAD4}" type="sibTrans" cxnId="{F0C83968-3A73-4438-B8D1-34E8C20D3024}">
      <dgm:prSet/>
      <dgm:spPr/>
      <dgm:t>
        <a:bodyPr/>
        <a:lstStyle/>
        <a:p>
          <a:endParaRPr lang="en-AU"/>
        </a:p>
      </dgm:t>
    </dgm:pt>
    <dgm:pt modelId="{3F3185D4-457C-4A44-B47A-8018E59E9CA3}" type="pres">
      <dgm:prSet presAssocID="{33DFB6B4-629F-4CEC-BD7E-F89A573411BE}" presName="Name0" presStyleCnt="0">
        <dgm:presLayoutVars>
          <dgm:dir/>
          <dgm:resizeHandles val="exact"/>
        </dgm:presLayoutVars>
      </dgm:prSet>
      <dgm:spPr/>
    </dgm:pt>
    <dgm:pt modelId="{678C65B3-6357-4EE8-A62C-0911F2979A3A}" type="pres">
      <dgm:prSet presAssocID="{33DFB6B4-629F-4CEC-BD7E-F89A573411BE}" presName="fgShape" presStyleLbl="fgShp" presStyleIdx="0" presStyleCnt="1"/>
      <dgm:spPr/>
    </dgm:pt>
    <dgm:pt modelId="{100CE512-E65D-4BAF-950E-54EC6D5608B2}" type="pres">
      <dgm:prSet presAssocID="{33DFB6B4-629F-4CEC-BD7E-F89A573411BE}" presName="linComp" presStyleCnt="0"/>
      <dgm:spPr/>
    </dgm:pt>
    <dgm:pt modelId="{30D82110-9E6C-4A2A-AF10-146C23466109}" type="pres">
      <dgm:prSet presAssocID="{3C663F75-DEAB-4828-9B0C-C57F8BF16C75}" presName="compNode" presStyleCnt="0"/>
      <dgm:spPr/>
    </dgm:pt>
    <dgm:pt modelId="{F28B1184-AE33-4AEE-86F2-4211F80C4B84}" type="pres">
      <dgm:prSet presAssocID="{3C663F75-DEAB-4828-9B0C-C57F8BF16C75}" presName="bkgdShape" presStyleLbl="node1" presStyleIdx="0" presStyleCnt="4"/>
      <dgm:spPr/>
      <dgm:t>
        <a:bodyPr/>
        <a:lstStyle/>
        <a:p>
          <a:endParaRPr lang="en-AU"/>
        </a:p>
      </dgm:t>
    </dgm:pt>
    <dgm:pt modelId="{4F1A95D3-B7A5-4B24-B075-2AB9A5A45933}" type="pres">
      <dgm:prSet presAssocID="{3C663F75-DEAB-4828-9B0C-C57F8BF16C75}" presName="nodeTx" presStyleLbl="node1" presStyleIdx="0" presStyleCnt="4">
        <dgm:presLayoutVars>
          <dgm:bulletEnabled val="1"/>
        </dgm:presLayoutVars>
      </dgm:prSet>
      <dgm:spPr/>
      <dgm:t>
        <a:bodyPr/>
        <a:lstStyle/>
        <a:p>
          <a:endParaRPr lang="en-AU"/>
        </a:p>
      </dgm:t>
    </dgm:pt>
    <dgm:pt modelId="{B241EEB4-2DB3-41C6-A465-7D73C1D2C6DC}" type="pres">
      <dgm:prSet presAssocID="{3C663F75-DEAB-4828-9B0C-C57F8BF16C75}" presName="invisiNode" presStyleLbl="node1" presStyleIdx="0" presStyleCnt="4"/>
      <dgm:spPr/>
    </dgm:pt>
    <dgm:pt modelId="{F92CE2DF-969D-4369-BCFC-C32D755970F1}" type="pres">
      <dgm:prSet presAssocID="{3C663F75-DEAB-4828-9B0C-C57F8BF16C75}" presName="imagNode" presStyleLbl="fgImgPlace1" presStyleIdx="0" presStyleCnt="4"/>
      <dgm:spPr>
        <a:blipFill rotWithShape="0">
          <a:blip xmlns:r="http://schemas.openxmlformats.org/officeDocument/2006/relationships" r:embed="rId1"/>
          <a:stretch>
            <a:fillRect/>
          </a:stretch>
        </a:blipFill>
      </dgm:spPr>
    </dgm:pt>
    <dgm:pt modelId="{2FCD7793-BF7A-42D3-8489-46B4C228FFB5}" type="pres">
      <dgm:prSet presAssocID="{37E890AE-C25C-488E-AFB6-72B54742BAD4}" presName="sibTrans" presStyleLbl="sibTrans2D1" presStyleIdx="0" presStyleCnt="0"/>
      <dgm:spPr/>
      <dgm:t>
        <a:bodyPr/>
        <a:lstStyle/>
        <a:p>
          <a:endParaRPr lang="en-AU"/>
        </a:p>
      </dgm:t>
    </dgm:pt>
    <dgm:pt modelId="{DD76BE0B-8409-4318-888E-5184AEB2F60F}" type="pres">
      <dgm:prSet presAssocID="{5652D0EE-729B-468B-9A07-06C630657161}" presName="compNode" presStyleCnt="0"/>
      <dgm:spPr/>
    </dgm:pt>
    <dgm:pt modelId="{4D45BFAD-E5EE-4114-96CE-37A61F4A66BC}" type="pres">
      <dgm:prSet presAssocID="{5652D0EE-729B-468B-9A07-06C630657161}" presName="bkgdShape" presStyleLbl="node1" presStyleIdx="1" presStyleCnt="4"/>
      <dgm:spPr/>
      <dgm:t>
        <a:bodyPr/>
        <a:lstStyle/>
        <a:p>
          <a:endParaRPr lang="en-US"/>
        </a:p>
      </dgm:t>
    </dgm:pt>
    <dgm:pt modelId="{5950C87E-C84F-46F5-9C6E-8037E64AF174}" type="pres">
      <dgm:prSet presAssocID="{5652D0EE-729B-468B-9A07-06C630657161}" presName="nodeTx" presStyleLbl="node1" presStyleIdx="1" presStyleCnt="4">
        <dgm:presLayoutVars>
          <dgm:bulletEnabled val="1"/>
        </dgm:presLayoutVars>
      </dgm:prSet>
      <dgm:spPr/>
      <dgm:t>
        <a:bodyPr/>
        <a:lstStyle/>
        <a:p>
          <a:endParaRPr lang="en-US"/>
        </a:p>
      </dgm:t>
    </dgm:pt>
    <dgm:pt modelId="{C6CA8F7B-B273-4470-BF21-3D87DEBF2E85}" type="pres">
      <dgm:prSet presAssocID="{5652D0EE-729B-468B-9A07-06C630657161}" presName="invisiNode" presStyleLbl="node1" presStyleIdx="1" presStyleCnt="4"/>
      <dgm:spPr/>
    </dgm:pt>
    <dgm:pt modelId="{641D6EDE-B905-4823-B76C-C43B4A25FFB3}" type="pres">
      <dgm:prSet presAssocID="{5652D0EE-729B-468B-9A07-06C630657161}" presName="imagNode" presStyleLbl="fgImgPlace1" presStyleIdx="1" presStyleCnt="4"/>
      <dgm:spPr>
        <a:blipFill rotWithShape="0">
          <a:blip xmlns:r="http://schemas.openxmlformats.org/officeDocument/2006/relationships" r:embed="rId2"/>
          <a:stretch>
            <a:fillRect/>
          </a:stretch>
        </a:blipFill>
      </dgm:spPr>
    </dgm:pt>
    <dgm:pt modelId="{C9A3AC15-79C1-46B5-8B8D-BE15CE7EF536}" type="pres">
      <dgm:prSet presAssocID="{DDF79EB2-B33D-4303-AD9E-D19284A49513}" presName="sibTrans" presStyleLbl="sibTrans2D1" presStyleIdx="0" presStyleCnt="0"/>
      <dgm:spPr/>
      <dgm:t>
        <a:bodyPr/>
        <a:lstStyle/>
        <a:p>
          <a:endParaRPr lang="en-US"/>
        </a:p>
      </dgm:t>
    </dgm:pt>
    <dgm:pt modelId="{B9B6F4A5-8806-41B4-B44B-370D5AF9FBB3}" type="pres">
      <dgm:prSet presAssocID="{1F0C7192-9543-4380-8878-52F416E9748A}" presName="compNode" presStyleCnt="0"/>
      <dgm:spPr/>
    </dgm:pt>
    <dgm:pt modelId="{EC365964-37D0-40D3-89DE-BF4D59184BD3}" type="pres">
      <dgm:prSet presAssocID="{1F0C7192-9543-4380-8878-52F416E9748A}" presName="bkgdShape" presStyleLbl="node1" presStyleIdx="2" presStyleCnt="4"/>
      <dgm:spPr/>
      <dgm:t>
        <a:bodyPr/>
        <a:lstStyle/>
        <a:p>
          <a:endParaRPr lang="en-US"/>
        </a:p>
      </dgm:t>
    </dgm:pt>
    <dgm:pt modelId="{9A77419D-4B73-4AAE-8EF4-E6BB6C43FDC9}" type="pres">
      <dgm:prSet presAssocID="{1F0C7192-9543-4380-8878-52F416E9748A}" presName="nodeTx" presStyleLbl="node1" presStyleIdx="2" presStyleCnt="4">
        <dgm:presLayoutVars>
          <dgm:bulletEnabled val="1"/>
        </dgm:presLayoutVars>
      </dgm:prSet>
      <dgm:spPr/>
      <dgm:t>
        <a:bodyPr/>
        <a:lstStyle/>
        <a:p>
          <a:endParaRPr lang="en-US"/>
        </a:p>
      </dgm:t>
    </dgm:pt>
    <dgm:pt modelId="{9E9B8EC5-8440-4D42-947F-8C7F58AF46F6}" type="pres">
      <dgm:prSet presAssocID="{1F0C7192-9543-4380-8878-52F416E9748A}" presName="invisiNode" presStyleLbl="node1" presStyleIdx="2" presStyleCnt="4"/>
      <dgm:spPr/>
    </dgm:pt>
    <dgm:pt modelId="{22E5AA7E-86CC-46A9-BA72-CEEE6E2836A5}" type="pres">
      <dgm:prSet presAssocID="{1F0C7192-9543-4380-8878-52F416E9748A}" presName="imagNode" presStyleLbl="fgImgPlace1" presStyleIdx="2" presStyleCnt="4"/>
      <dgm:spPr>
        <a:blipFill rotWithShape="0">
          <a:blip xmlns:r="http://schemas.openxmlformats.org/officeDocument/2006/relationships" r:embed="rId3"/>
          <a:stretch>
            <a:fillRect/>
          </a:stretch>
        </a:blipFill>
      </dgm:spPr>
    </dgm:pt>
    <dgm:pt modelId="{D9C47C07-8A8E-4CB2-B85D-5D4AA6B76436}" type="pres">
      <dgm:prSet presAssocID="{50A14EA6-E6EE-42B7-9250-10A244626ADB}" presName="sibTrans" presStyleLbl="sibTrans2D1" presStyleIdx="0" presStyleCnt="0"/>
      <dgm:spPr/>
      <dgm:t>
        <a:bodyPr/>
        <a:lstStyle/>
        <a:p>
          <a:endParaRPr lang="en-US"/>
        </a:p>
      </dgm:t>
    </dgm:pt>
    <dgm:pt modelId="{F941E8D6-9B15-4552-AB75-DF9E99FC4106}" type="pres">
      <dgm:prSet presAssocID="{A9F8AD60-B986-4206-8CD5-CC26671CDC2B}" presName="compNode" presStyleCnt="0"/>
      <dgm:spPr/>
    </dgm:pt>
    <dgm:pt modelId="{B5FAF7C3-F0F2-4680-A7AD-EB330C682B68}" type="pres">
      <dgm:prSet presAssocID="{A9F8AD60-B986-4206-8CD5-CC26671CDC2B}" presName="bkgdShape" presStyleLbl="node1" presStyleIdx="3" presStyleCnt="4"/>
      <dgm:spPr/>
      <dgm:t>
        <a:bodyPr/>
        <a:lstStyle/>
        <a:p>
          <a:endParaRPr lang="en-US"/>
        </a:p>
      </dgm:t>
    </dgm:pt>
    <dgm:pt modelId="{26A35EEF-DB64-42E7-AFC9-08AFDEDEAA14}" type="pres">
      <dgm:prSet presAssocID="{A9F8AD60-B986-4206-8CD5-CC26671CDC2B}" presName="nodeTx" presStyleLbl="node1" presStyleIdx="3" presStyleCnt="4">
        <dgm:presLayoutVars>
          <dgm:bulletEnabled val="1"/>
        </dgm:presLayoutVars>
      </dgm:prSet>
      <dgm:spPr/>
      <dgm:t>
        <a:bodyPr/>
        <a:lstStyle/>
        <a:p>
          <a:endParaRPr lang="en-US"/>
        </a:p>
      </dgm:t>
    </dgm:pt>
    <dgm:pt modelId="{861B7968-7992-40B9-83C1-15C67D9F6693}" type="pres">
      <dgm:prSet presAssocID="{A9F8AD60-B986-4206-8CD5-CC26671CDC2B}" presName="invisiNode" presStyleLbl="node1" presStyleIdx="3" presStyleCnt="4"/>
      <dgm:spPr/>
    </dgm:pt>
    <dgm:pt modelId="{8F485665-2A7A-418D-9AEE-E7CB073EBDC5}" type="pres">
      <dgm:prSet presAssocID="{A9F8AD60-B986-4206-8CD5-CC26671CDC2B}" presName="imagNode" presStyleLbl="fgImgPlace1" presStyleIdx="3" presStyleCnt="4"/>
      <dgm:spPr>
        <a:blipFill rotWithShape="0">
          <a:blip xmlns:r="http://schemas.openxmlformats.org/officeDocument/2006/relationships" r:embed="rId4"/>
          <a:stretch>
            <a:fillRect/>
          </a:stretch>
        </a:blipFill>
      </dgm:spPr>
    </dgm:pt>
  </dgm:ptLst>
  <dgm:cxnLst>
    <dgm:cxn modelId="{FA4577C7-8E78-45F5-AB7B-DA486DFE90BD}" srcId="{33DFB6B4-629F-4CEC-BD7E-F89A573411BE}" destId="{1F0C7192-9543-4380-8878-52F416E9748A}" srcOrd="2" destOrd="0" parTransId="{1B80B7C4-AB36-43E8-96F1-54CE5F1ECC51}" sibTransId="{50A14EA6-E6EE-42B7-9250-10A244626ADB}"/>
    <dgm:cxn modelId="{03462EE4-2625-4A4F-AAB4-3F98BD4785C0}" type="presOf" srcId="{1F0C7192-9543-4380-8878-52F416E9748A}" destId="{EC365964-37D0-40D3-89DE-BF4D59184BD3}" srcOrd="0" destOrd="0" presId="urn:microsoft.com/office/officeart/2005/8/layout/hList7#3"/>
    <dgm:cxn modelId="{41C02D14-43E5-4740-9C2B-2808A760BDC0}" type="presOf" srcId="{A9F8AD60-B986-4206-8CD5-CC26671CDC2B}" destId="{26A35EEF-DB64-42E7-AFC9-08AFDEDEAA14}" srcOrd="1" destOrd="0" presId="urn:microsoft.com/office/officeart/2005/8/layout/hList7#3"/>
    <dgm:cxn modelId="{6CEDA6D9-062B-4DC0-BF0B-ED3B0A2BA8CF}" type="presOf" srcId="{5652D0EE-729B-468B-9A07-06C630657161}" destId="{4D45BFAD-E5EE-4114-96CE-37A61F4A66BC}" srcOrd="0" destOrd="0" presId="urn:microsoft.com/office/officeart/2005/8/layout/hList7#3"/>
    <dgm:cxn modelId="{28808658-299D-4E96-8000-53EF8BCBC141}" type="presOf" srcId="{5652D0EE-729B-468B-9A07-06C630657161}" destId="{5950C87E-C84F-46F5-9C6E-8037E64AF174}" srcOrd="1" destOrd="0" presId="urn:microsoft.com/office/officeart/2005/8/layout/hList7#3"/>
    <dgm:cxn modelId="{9CFCB48C-CB58-4EB8-A14B-D0071AEC71D3}" type="presOf" srcId="{3C663F75-DEAB-4828-9B0C-C57F8BF16C75}" destId="{4F1A95D3-B7A5-4B24-B075-2AB9A5A45933}" srcOrd="1" destOrd="0" presId="urn:microsoft.com/office/officeart/2005/8/layout/hList7#3"/>
    <dgm:cxn modelId="{A146C0F5-E0AA-4FD0-934B-0D5174C7385E}" srcId="{33DFB6B4-629F-4CEC-BD7E-F89A573411BE}" destId="{5652D0EE-729B-468B-9A07-06C630657161}" srcOrd="1" destOrd="0" parTransId="{50582E6A-5063-489B-854C-55F9A502147A}" sibTransId="{DDF79EB2-B33D-4303-AD9E-D19284A49513}"/>
    <dgm:cxn modelId="{E9E1AE7D-1147-4F89-A0ED-4BDEE528930D}" type="presOf" srcId="{A9F8AD60-B986-4206-8CD5-CC26671CDC2B}" destId="{B5FAF7C3-F0F2-4680-A7AD-EB330C682B68}" srcOrd="0" destOrd="0" presId="urn:microsoft.com/office/officeart/2005/8/layout/hList7#3"/>
    <dgm:cxn modelId="{CA061A74-1817-467F-AA4A-F05AE1C80EBE}" srcId="{33DFB6B4-629F-4CEC-BD7E-F89A573411BE}" destId="{A9F8AD60-B986-4206-8CD5-CC26671CDC2B}" srcOrd="3" destOrd="0" parTransId="{9B42DC00-B323-4210-9658-35C7C1230148}" sibTransId="{489CA985-BF7A-423D-A4CB-7F8EE6D72F67}"/>
    <dgm:cxn modelId="{0837EB50-B34C-4A1C-9278-2CC3A43AA0CE}" type="presOf" srcId="{DDF79EB2-B33D-4303-AD9E-D19284A49513}" destId="{C9A3AC15-79C1-46B5-8B8D-BE15CE7EF536}" srcOrd="0" destOrd="0" presId="urn:microsoft.com/office/officeart/2005/8/layout/hList7#3"/>
    <dgm:cxn modelId="{415C50A5-A318-4348-A657-66911FD6114A}" type="presOf" srcId="{1F0C7192-9543-4380-8878-52F416E9748A}" destId="{9A77419D-4B73-4AAE-8EF4-E6BB6C43FDC9}" srcOrd="1" destOrd="0" presId="urn:microsoft.com/office/officeart/2005/8/layout/hList7#3"/>
    <dgm:cxn modelId="{F0C83968-3A73-4438-B8D1-34E8C20D3024}" srcId="{33DFB6B4-629F-4CEC-BD7E-F89A573411BE}" destId="{3C663F75-DEAB-4828-9B0C-C57F8BF16C75}" srcOrd="0" destOrd="0" parTransId="{1684F94D-A316-42DE-9356-DCD3B2AA522D}" sibTransId="{37E890AE-C25C-488E-AFB6-72B54742BAD4}"/>
    <dgm:cxn modelId="{6B038E56-EB12-4A5F-9E4A-C7E2995EC35E}" type="presOf" srcId="{33DFB6B4-629F-4CEC-BD7E-F89A573411BE}" destId="{3F3185D4-457C-4A44-B47A-8018E59E9CA3}" srcOrd="0" destOrd="0" presId="urn:microsoft.com/office/officeart/2005/8/layout/hList7#3"/>
    <dgm:cxn modelId="{87C58275-C24F-4C5B-9F55-83E17A620A73}" type="presOf" srcId="{3C663F75-DEAB-4828-9B0C-C57F8BF16C75}" destId="{F28B1184-AE33-4AEE-86F2-4211F80C4B84}" srcOrd="0" destOrd="0" presId="urn:microsoft.com/office/officeart/2005/8/layout/hList7#3"/>
    <dgm:cxn modelId="{96882EE4-D9BA-4D26-B049-182AE83DDBB0}" type="presOf" srcId="{50A14EA6-E6EE-42B7-9250-10A244626ADB}" destId="{D9C47C07-8A8E-4CB2-B85D-5D4AA6B76436}" srcOrd="0" destOrd="0" presId="urn:microsoft.com/office/officeart/2005/8/layout/hList7#3"/>
    <dgm:cxn modelId="{AAD06322-AC9E-4CFA-B776-1E72FF5A161A}" type="presOf" srcId="{37E890AE-C25C-488E-AFB6-72B54742BAD4}" destId="{2FCD7793-BF7A-42D3-8489-46B4C228FFB5}" srcOrd="0" destOrd="0" presId="urn:microsoft.com/office/officeart/2005/8/layout/hList7#3"/>
    <dgm:cxn modelId="{FD944C8F-D863-406A-821A-7D1102BCDEB6}" type="presParOf" srcId="{3F3185D4-457C-4A44-B47A-8018E59E9CA3}" destId="{678C65B3-6357-4EE8-A62C-0911F2979A3A}" srcOrd="0" destOrd="0" presId="urn:microsoft.com/office/officeart/2005/8/layout/hList7#3"/>
    <dgm:cxn modelId="{C00C8EFB-548D-4F96-9D91-87612899ED82}" type="presParOf" srcId="{3F3185D4-457C-4A44-B47A-8018E59E9CA3}" destId="{100CE512-E65D-4BAF-950E-54EC6D5608B2}" srcOrd="1" destOrd="0" presId="urn:microsoft.com/office/officeart/2005/8/layout/hList7#3"/>
    <dgm:cxn modelId="{EC950F95-2098-49AC-94AE-21A3ABAE38CA}" type="presParOf" srcId="{100CE512-E65D-4BAF-950E-54EC6D5608B2}" destId="{30D82110-9E6C-4A2A-AF10-146C23466109}" srcOrd="0" destOrd="0" presId="urn:microsoft.com/office/officeart/2005/8/layout/hList7#3"/>
    <dgm:cxn modelId="{2807BAED-FF81-4D7F-A687-77776AF22EB7}" type="presParOf" srcId="{30D82110-9E6C-4A2A-AF10-146C23466109}" destId="{F28B1184-AE33-4AEE-86F2-4211F80C4B84}" srcOrd="0" destOrd="0" presId="urn:microsoft.com/office/officeart/2005/8/layout/hList7#3"/>
    <dgm:cxn modelId="{662B9FC0-BCE9-4195-83BA-8F30B05F7566}" type="presParOf" srcId="{30D82110-9E6C-4A2A-AF10-146C23466109}" destId="{4F1A95D3-B7A5-4B24-B075-2AB9A5A45933}" srcOrd="1" destOrd="0" presId="urn:microsoft.com/office/officeart/2005/8/layout/hList7#3"/>
    <dgm:cxn modelId="{52A9CC12-392E-409F-9FFF-7683384FE402}" type="presParOf" srcId="{30D82110-9E6C-4A2A-AF10-146C23466109}" destId="{B241EEB4-2DB3-41C6-A465-7D73C1D2C6DC}" srcOrd="2" destOrd="0" presId="urn:microsoft.com/office/officeart/2005/8/layout/hList7#3"/>
    <dgm:cxn modelId="{804299C8-F9B8-4188-8D3D-42DB5DD01335}" type="presParOf" srcId="{30D82110-9E6C-4A2A-AF10-146C23466109}" destId="{F92CE2DF-969D-4369-BCFC-C32D755970F1}" srcOrd="3" destOrd="0" presId="urn:microsoft.com/office/officeart/2005/8/layout/hList7#3"/>
    <dgm:cxn modelId="{5F8F8A6D-2FD7-4E27-B195-83D19988C196}" type="presParOf" srcId="{100CE512-E65D-4BAF-950E-54EC6D5608B2}" destId="{2FCD7793-BF7A-42D3-8489-46B4C228FFB5}" srcOrd="1" destOrd="0" presId="urn:microsoft.com/office/officeart/2005/8/layout/hList7#3"/>
    <dgm:cxn modelId="{14888A44-6CE4-4EE6-91D3-E0478E82CD47}" type="presParOf" srcId="{100CE512-E65D-4BAF-950E-54EC6D5608B2}" destId="{DD76BE0B-8409-4318-888E-5184AEB2F60F}" srcOrd="2" destOrd="0" presId="urn:microsoft.com/office/officeart/2005/8/layout/hList7#3"/>
    <dgm:cxn modelId="{7FC9398A-2FCB-41B1-BFDB-BC0CF71E4591}" type="presParOf" srcId="{DD76BE0B-8409-4318-888E-5184AEB2F60F}" destId="{4D45BFAD-E5EE-4114-96CE-37A61F4A66BC}" srcOrd="0" destOrd="0" presId="urn:microsoft.com/office/officeart/2005/8/layout/hList7#3"/>
    <dgm:cxn modelId="{B9C973A8-EEFD-48CF-B1F6-3B083160B3D3}" type="presParOf" srcId="{DD76BE0B-8409-4318-888E-5184AEB2F60F}" destId="{5950C87E-C84F-46F5-9C6E-8037E64AF174}" srcOrd="1" destOrd="0" presId="urn:microsoft.com/office/officeart/2005/8/layout/hList7#3"/>
    <dgm:cxn modelId="{0ABD3E0A-A63D-4FF1-BC4E-489E7DFDE8A7}" type="presParOf" srcId="{DD76BE0B-8409-4318-888E-5184AEB2F60F}" destId="{C6CA8F7B-B273-4470-BF21-3D87DEBF2E85}" srcOrd="2" destOrd="0" presId="urn:microsoft.com/office/officeart/2005/8/layout/hList7#3"/>
    <dgm:cxn modelId="{9ED6C396-3930-4AAD-B86E-887221B41AF2}" type="presParOf" srcId="{DD76BE0B-8409-4318-888E-5184AEB2F60F}" destId="{641D6EDE-B905-4823-B76C-C43B4A25FFB3}" srcOrd="3" destOrd="0" presId="urn:microsoft.com/office/officeart/2005/8/layout/hList7#3"/>
    <dgm:cxn modelId="{E10D2889-5C32-4DAE-9565-18975BDE581C}" type="presParOf" srcId="{100CE512-E65D-4BAF-950E-54EC6D5608B2}" destId="{C9A3AC15-79C1-46B5-8B8D-BE15CE7EF536}" srcOrd="3" destOrd="0" presId="urn:microsoft.com/office/officeart/2005/8/layout/hList7#3"/>
    <dgm:cxn modelId="{9E544FE0-03CF-4941-AC38-B5BB3CD1E0F8}" type="presParOf" srcId="{100CE512-E65D-4BAF-950E-54EC6D5608B2}" destId="{B9B6F4A5-8806-41B4-B44B-370D5AF9FBB3}" srcOrd="4" destOrd="0" presId="urn:microsoft.com/office/officeart/2005/8/layout/hList7#3"/>
    <dgm:cxn modelId="{33AE5B6C-826A-421F-BDDC-397072F861F8}" type="presParOf" srcId="{B9B6F4A5-8806-41B4-B44B-370D5AF9FBB3}" destId="{EC365964-37D0-40D3-89DE-BF4D59184BD3}" srcOrd="0" destOrd="0" presId="urn:microsoft.com/office/officeart/2005/8/layout/hList7#3"/>
    <dgm:cxn modelId="{8482CD67-5B65-4AE4-9DC3-D203EFD47F5E}" type="presParOf" srcId="{B9B6F4A5-8806-41B4-B44B-370D5AF9FBB3}" destId="{9A77419D-4B73-4AAE-8EF4-E6BB6C43FDC9}" srcOrd="1" destOrd="0" presId="urn:microsoft.com/office/officeart/2005/8/layout/hList7#3"/>
    <dgm:cxn modelId="{82C1DC37-D5D6-47E1-8981-4B8361049993}" type="presParOf" srcId="{B9B6F4A5-8806-41B4-B44B-370D5AF9FBB3}" destId="{9E9B8EC5-8440-4D42-947F-8C7F58AF46F6}" srcOrd="2" destOrd="0" presId="urn:microsoft.com/office/officeart/2005/8/layout/hList7#3"/>
    <dgm:cxn modelId="{4921C2C0-9E1E-4292-905D-3D5BE39B6250}" type="presParOf" srcId="{B9B6F4A5-8806-41B4-B44B-370D5AF9FBB3}" destId="{22E5AA7E-86CC-46A9-BA72-CEEE6E2836A5}" srcOrd="3" destOrd="0" presId="urn:microsoft.com/office/officeart/2005/8/layout/hList7#3"/>
    <dgm:cxn modelId="{1BFFE628-63B7-4604-8F27-62263B72BF83}" type="presParOf" srcId="{100CE512-E65D-4BAF-950E-54EC6D5608B2}" destId="{D9C47C07-8A8E-4CB2-B85D-5D4AA6B76436}" srcOrd="5" destOrd="0" presId="urn:microsoft.com/office/officeart/2005/8/layout/hList7#3"/>
    <dgm:cxn modelId="{3DB45D72-159A-4787-8627-7BF73EAFF621}" type="presParOf" srcId="{100CE512-E65D-4BAF-950E-54EC6D5608B2}" destId="{F941E8D6-9B15-4552-AB75-DF9E99FC4106}" srcOrd="6" destOrd="0" presId="urn:microsoft.com/office/officeart/2005/8/layout/hList7#3"/>
    <dgm:cxn modelId="{292D2C29-FC0C-40A0-92C2-E92E07E21BB4}" type="presParOf" srcId="{F941E8D6-9B15-4552-AB75-DF9E99FC4106}" destId="{B5FAF7C3-F0F2-4680-A7AD-EB330C682B68}" srcOrd="0" destOrd="0" presId="urn:microsoft.com/office/officeart/2005/8/layout/hList7#3"/>
    <dgm:cxn modelId="{11716EC5-6A69-4439-83DC-CC97968F40F1}" type="presParOf" srcId="{F941E8D6-9B15-4552-AB75-DF9E99FC4106}" destId="{26A35EEF-DB64-42E7-AFC9-08AFDEDEAA14}" srcOrd="1" destOrd="0" presId="urn:microsoft.com/office/officeart/2005/8/layout/hList7#3"/>
    <dgm:cxn modelId="{8111937E-5838-4AB9-A8E8-6AF710647405}" type="presParOf" srcId="{F941E8D6-9B15-4552-AB75-DF9E99FC4106}" destId="{861B7968-7992-40B9-83C1-15C67D9F6693}" srcOrd="2" destOrd="0" presId="urn:microsoft.com/office/officeart/2005/8/layout/hList7#3"/>
    <dgm:cxn modelId="{B5D9CF46-282F-420E-AD13-9332159AA75D}" type="presParOf" srcId="{F941E8D6-9B15-4552-AB75-DF9E99FC4106}" destId="{8F485665-2A7A-418D-9AEE-E7CB073EBDC5}" srcOrd="3" destOrd="0" presId="urn:microsoft.com/office/officeart/2005/8/layout/hList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7F57B00-B0BE-4E43-946B-7E6E460CE0E3}" type="doc">
      <dgm:prSet loTypeId="urn:microsoft.com/office/officeart/2005/8/layout/process4" loCatId="list" qsTypeId="urn:microsoft.com/office/officeart/2005/8/quickstyle/simple3" qsCatId="simple" csTypeId="urn:microsoft.com/office/officeart/2005/8/colors/colorful3" csCatId="colorful" phldr="1"/>
      <dgm:spPr/>
      <dgm:t>
        <a:bodyPr/>
        <a:lstStyle/>
        <a:p>
          <a:endParaRPr lang="en-AU"/>
        </a:p>
      </dgm:t>
    </dgm:pt>
    <dgm:pt modelId="{BC48E8B8-E746-4F24-8176-C53688653129}">
      <dgm:prSet phldrT="[Text]" custT="1"/>
      <dgm:spPr/>
      <dgm:t>
        <a:bodyPr/>
        <a:lstStyle/>
        <a:p>
          <a:r>
            <a:rPr lang="en-AU" sz="3600" dirty="0"/>
            <a:t>JENIS BEASISWA</a:t>
          </a:r>
        </a:p>
      </dgm:t>
    </dgm:pt>
    <dgm:pt modelId="{131F5FC1-072F-4ECB-A048-370330F5722F}" type="parTrans" cxnId="{B06BC09F-A08C-4A5C-AE90-FB1AED525E53}">
      <dgm:prSet/>
      <dgm:spPr/>
      <dgm:t>
        <a:bodyPr/>
        <a:lstStyle/>
        <a:p>
          <a:endParaRPr lang="en-AU" sz="900"/>
        </a:p>
      </dgm:t>
    </dgm:pt>
    <dgm:pt modelId="{EB8C399B-EBF0-4782-B5B8-6D4D01BF3321}" type="sibTrans" cxnId="{B06BC09F-A08C-4A5C-AE90-FB1AED525E53}">
      <dgm:prSet/>
      <dgm:spPr/>
      <dgm:t>
        <a:bodyPr/>
        <a:lstStyle/>
        <a:p>
          <a:endParaRPr lang="en-AU" sz="900"/>
        </a:p>
      </dgm:t>
    </dgm:pt>
    <dgm:pt modelId="{7F1E5371-2F29-44E8-9D5E-9BFE79A66775}">
      <dgm:prSet phldrT="[Text]" custT="1"/>
      <dgm:spPr/>
      <dgm:t>
        <a:bodyPr/>
        <a:lstStyle/>
        <a:p>
          <a:r>
            <a:rPr lang="id-ID" sz="1800" b="1" dirty="0"/>
            <a:t>BEASISWA PENUH </a:t>
          </a:r>
          <a:r>
            <a:rPr lang="id-ID" sz="1800" dirty="0"/>
            <a:t>adalah Seluruh biaya </a:t>
          </a:r>
          <a:r>
            <a:rPr lang="id-ID" sz="1800" dirty="0" smtClean="0"/>
            <a:t>pendidikan</a:t>
          </a:r>
          <a:r>
            <a:rPr lang="en-AU" sz="1800" dirty="0" smtClean="0"/>
            <a:t>, b</a:t>
          </a:r>
          <a:r>
            <a:rPr lang="id-ID" sz="1800" dirty="0" smtClean="0"/>
            <a:t>iaya </a:t>
          </a:r>
          <a:r>
            <a:rPr lang="id-ID" sz="1800" dirty="0"/>
            <a:t>hidup selama mengikuti pendidikan dan biaya perjalanan </a:t>
          </a:r>
          <a:r>
            <a:rPr lang="en-AU" sz="1800" dirty="0"/>
            <a:t>PP</a:t>
          </a:r>
          <a:r>
            <a:rPr lang="id-ID" sz="1800" dirty="0"/>
            <a:t> ditanggung oleh pihak donor</a:t>
          </a:r>
          <a:endParaRPr lang="en-AU" sz="1800" dirty="0"/>
        </a:p>
      </dgm:t>
    </dgm:pt>
    <dgm:pt modelId="{2BBB5827-6956-40DC-A445-27C79D69C3F3}" type="parTrans" cxnId="{DB67BE49-EAE9-4EB7-8773-7285E7C8BD44}">
      <dgm:prSet/>
      <dgm:spPr/>
      <dgm:t>
        <a:bodyPr/>
        <a:lstStyle/>
        <a:p>
          <a:endParaRPr lang="en-AU" sz="900"/>
        </a:p>
      </dgm:t>
    </dgm:pt>
    <dgm:pt modelId="{D1F89D4B-293D-4A94-9953-BB4AFCDBDF17}" type="sibTrans" cxnId="{DB67BE49-EAE9-4EB7-8773-7285E7C8BD44}">
      <dgm:prSet/>
      <dgm:spPr/>
      <dgm:t>
        <a:bodyPr/>
        <a:lstStyle/>
        <a:p>
          <a:endParaRPr lang="en-AU" sz="900"/>
        </a:p>
      </dgm:t>
    </dgm:pt>
    <dgm:pt modelId="{818A01F5-D6CF-4E47-BFAF-9E894D1D2892}">
      <dgm:prSet custT="1"/>
      <dgm:spPr/>
      <dgm:t>
        <a:bodyPr/>
        <a:lstStyle/>
        <a:p>
          <a:r>
            <a:rPr lang="id-ID" sz="1800" b="1" dirty="0">
              <a:solidFill>
                <a:srgbClr val="FF0000"/>
              </a:solidFill>
            </a:rPr>
            <a:t>BEASISWA SEBAGIAN </a:t>
          </a:r>
          <a:r>
            <a:rPr lang="id-ID" sz="1800" dirty="0"/>
            <a:t>adalah Seluruh biaya pendidikan ditanggung oleh pihak donor dan biaya perjalanan atau biaya hidup oleh peserta/instansi pengirim</a:t>
          </a:r>
          <a:endParaRPr lang="en-AU" sz="1800" dirty="0"/>
        </a:p>
      </dgm:t>
    </dgm:pt>
    <dgm:pt modelId="{36112967-397E-497B-80A8-882E4CE9C355}" type="parTrans" cxnId="{D76215FF-89F9-4FBD-B594-76F86B9013BA}">
      <dgm:prSet/>
      <dgm:spPr/>
      <dgm:t>
        <a:bodyPr/>
        <a:lstStyle/>
        <a:p>
          <a:endParaRPr lang="en-AU" sz="900"/>
        </a:p>
      </dgm:t>
    </dgm:pt>
    <dgm:pt modelId="{8F4C6653-F06F-4112-BAE6-0682F0A19BCA}" type="sibTrans" cxnId="{D76215FF-89F9-4FBD-B594-76F86B9013BA}">
      <dgm:prSet/>
      <dgm:spPr/>
      <dgm:t>
        <a:bodyPr/>
        <a:lstStyle/>
        <a:p>
          <a:endParaRPr lang="en-AU" sz="900"/>
        </a:p>
      </dgm:t>
    </dgm:pt>
    <dgm:pt modelId="{5A4A7B96-EEAD-4DEE-BB3D-00F9017B5700}">
      <dgm:prSet custT="1"/>
      <dgm:spPr/>
      <dgm:t>
        <a:bodyPr/>
        <a:lstStyle/>
        <a:p>
          <a:r>
            <a:rPr lang="id-ID" sz="1600" b="1" dirty="0">
              <a:solidFill>
                <a:srgbClr val="FF0000"/>
              </a:solidFill>
            </a:rPr>
            <a:t>BEASISWA  SANDWICH </a:t>
          </a:r>
          <a:r>
            <a:rPr lang="id-ID" sz="1600" dirty="0">
              <a:solidFill>
                <a:schemeClr val="tx1"/>
              </a:solidFill>
            </a:rPr>
            <a:t>adalah Seluruh biaya ditangung oleh pihak donor tetapi penyelenggaraan pendidikan atau pelatihan dilaksanakan sebagian di negara donor dan sebagian di negera peserta program (indonesia).</a:t>
          </a:r>
          <a:endParaRPr lang="en-AU" sz="1600" dirty="0"/>
        </a:p>
      </dgm:t>
    </dgm:pt>
    <dgm:pt modelId="{EC33FD4F-B8AA-467B-942B-D823C85BBBD5}" type="parTrans" cxnId="{20B355B1-621F-4E84-9A8B-4A266BF6ACFA}">
      <dgm:prSet/>
      <dgm:spPr/>
      <dgm:t>
        <a:bodyPr/>
        <a:lstStyle/>
        <a:p>
          <a:endParaRPr lang="en-AU" sz="900"/>
        </a:p>
      </dgm:t>
    </dgm:pt>
    <dgm:pt modelId="{0209BBB5-580F-4AB0-8A8F-06BC2397870A}" type="sibTrans" cxnId="{20B355B1-621F-4E84-9A8B-4A266BF6ACFA}">
      <dgm:prSet/>
      <dgm:spPr/>
      <dgm:t>
        <a:bodyPr/>
        <a:lstStyle/>
        <a:p>
          <a:endParaRPr lang="en-AU" sz="900"/>
        </a:p>
      </dgm:t>
    </dgm:pt>
    <dgm:pt modelId="{B890FA7C-4799-4FC8-9559-13B393F5FD06}" type="pres">
      <dgm:prSet presAssocID="{87F57B00-B0BE-4E43-946B-7E6E460CE0E3}" presName="Name0" presStyleCnt="0">
        <dgm:presLayoutVars>
          <dgm:dir/>
          <dgm:animLvl val="lvl"/>
          <dgm:resizeHandles val="exact"/>
        </dgm:presLayoutVars>
      </dgm:prSet>
      <dgm:spPr/>
      <dgm:t>
        <a:bodyPr/>
        <a:lstStyle/>
        <a:p>
          <a:endParaRPr lang="en-US"/>
        </a:p>
      </dgm:t>
    </dgm:pt>
    <dgm:pt modelId="{D3592278-E8A4-452B-ADF9-20D04C2F7E65}" type="pres">
      <dgm:prSet presAssocID="{5A4A7B96-EEAD-4DEE-BB3D-00F9017B5700}" presName="boxAndChildren" presStyleCnt="0"/>
      <dgm:spPr/>
    </dgm:pt>
    <dgm:pt modelId="{B4228C9E-AB2C-4956-933F-EF1EACA0E5CD}" type="pres">
      <dgm:prSet presAssocID="{5A4A7B96-EEAD-4DEE-BB3D-00F9017B5700}" presName="parentTextBox" presStyleLbl="node1" presStyleIdx="0" presStyleCnt="4" custScaleY="120780"/>
      <dgm:spPr/>
      <dgm:t>
        <a:bodyPr/>
        <a:lstStyle/>
        <a:p>
          <a:endParaRPr lang="en-US"/>
        </a:p>
      </dgm:t>
    </dgm:pt>
    <dgm:pt modelId="{0F689393-A6B1-410B-9CA2-20FA6C0E9997}" type="pres">
      <dgm:prSet presAssocID="{8F4C6653-F06F-4112-BAE6-0682F0A19BCA}" presName="sp" presStyleCnt="0"/>
      <dgm:spPr/>
    </dgm:pt>
    <dgm:pt modelId="{A69852BE-A688-4467-BC2A-538292CD6FDE}" type="pres">
      <dgm:prSet presAssocID="{818A01F5-D6CF-4E47-BFAF-9E894D1D2892}" presName="arrowAndChildren" presStyleCnt="0"/>
      <dgm:spPr/>
    </dgm:pt>
    <dgm:pt modelId="{E58930B8-1DD8-46D7-B3A5-162E9E402854}" type="pres">
      <dgm:prSet presAssocID="{818A01F5-D6CF-4E47-BFAF-9E894D1D2892}" presName="parentTextArrow" presStyleLbl="node1" presStyleIdx="1" presStyleCnt="4"/>
      <dgm:spPr/>
      <dgm:t>
        <a:bodyPr/>
        <a:lstStyle/>
        <a:p>
          <a:endParaRPr lang="en-US"/>
        </a:p>
      </dgm:t>
    </dgm:pt>
    <dgm:pt modelId="{CB8F9613-932D-4D96-8313-E51295BDC7FB}" type="pres">
      <dgm:prSet presAssocID="{D1F89D4B-293D-4A94-9953-BB4AFCDBDF17}" presName="sp" presStyleCnt="0"/>
      <dgm:spPr/>
    </dgm:pt>
    <dgm:pt modelId="{5E15F076-7553-4143-9851-D21359593422}" type="pres">
      <dgm:prSet presAssocID="{7F1E5371-2F29-44E8-9D5E-9BFE79A66775}" presName="arrowAndChildren" presStyleCnt="0"/>
      <dgm:spPr/>
    </dgm:pt>
    <dgm:pt modelId="{4E57329B-6CE8-4315-B90E-6E6315087A26}" type="pres">
      <dgm:prSet presAssocID="{7F1E5371-2F29-44E8-9D5E-9BFE79A66775}" presName="parentTextArrow" presStyleLbl="node1" presStyleIdx="2" presStyleCnt="4"/>
      <dgm:spPr/>
      <dgm:t>
        <a:bodyPr/>
        <a:lstStyle/>
        <a:p>
          <a:endParaRPr lang="en-US"/>
        </a:p>
      </dgm:t>
    </dgm:pt>
    <dgm:pt modelId="{AA5CFB84-9E1F-4450-AEC6-5EEBE40543EF}" type="pres">
      <dgm:prSet presAssocID="{EB8C399B-EBF0-4782-B5B8-6D4D01BF3321}" presName="sp" presStyleCnt="0"/>
      <dgm:spPr/>
    </dgm:pt>
    <dgm:pt modelId="{B3FD7FFB-A777-4DE7-86BE-126C33B29527}" type="pres">
      <dgm:prSet presAssocID="{BC48E8B8-E746-4F24-8176-C53688653129}" presName="arrowAndChildren" presStyleCnt="0"/>
      <dgm:spPr/>
    </dgm:pt>
    <dgm:pt modelId="{8156DB30-B8FA-455C-B9D5-D2389BB1AE48}" type="pres">
      <dgm:prSet presAssocID="{BC48E8B8-E746-4F24-8176-C53688653129}" presName="parentTextArrow" presStyleLbl="node1" presStyleIdx="3" presStyleCnt="4"/>
      <dgm:spPr/>
      <dgm:t>
        <a:bodyPr/>
        <a:lstStyle/>
        <a:p>
          <a:endParaRPr lang="en-US"/>
        </a:p>
      </dgm:t>
    </dgm:pt>
  </dgm:ptLst>
  <dgm:cxnLst>
    <dgm:cxn modelId="{D76215FF-89F9-4FBD-B594-76F86B9013BA}" srcId="{87F57B00-B0BE-4E43-946B-7E6E460CE0E3}" destId="{818A01F5-D6CF-4E47-BFAF-9E894D1D2892}" srcOrd="2" destOrd="0" parTransId="{36112967-397E-497B-80A8-882E4CE9C355}" sibTransId="{8F4C6653-F06F-4112-BAE6-0682F0A19BCA}"/>
    <dgm:cxn modelId="{FA1698CA-40A5-435D-A98B-37552F6BF957}" type="presOf" srcId="{7F1E5371-2F29-44E8-9D5E-9BFE79A66775}" destId="{4E57329B-6CE8-4315-B90E-6E6315087A26}" srcOrd="0" destOrd="0" presId="urn:microsoft.com/office/officeart/2005/8/layout/process4"/>
    <dgm:cxn modelId="{E3BB4F7F-4083-48BD-AB2B-1341CE460382}" type="presOf" srcId="{87F57B00-B0BE-4E43-946B-7E6E460CE0E3}" destId="{B890FA7C-4799-4FC8-9559-13B393F5FD06}" srcOrd="0" destOrd="0" presId="urn:microsoft.com/office/officeart/2005/8/layout/process4"/>
    <dgm:cxn modelId="{D258F41F-FA91-497D-9F35-7DE4C8FFEC6D}" type="presOf" srcId="{5A4A7B96-EEAD-4DEE-BB3D-00F9017B5700}" destId="{B4228C9E-AB2C-4956-933F-EF1EACA0E5CD}" srcOrd="0" destOrd="0" presId="urn:microsoft.com/office/officeart/2005/8/layout/process4"/>
    <dgm:cxn modelId="{62B931FA-28C1-4ACE-A2B2-A23D1B743CDD}" type="presOf" srcId="{818A01F5-D6CF-4E47-BFAF-9E894D1D2892}" destId="{E58930B8-1DD8-46D7-B3A5-162E9E402854}" srcOrd="0" destOrd="0" presId="urn:microsoft.com/office/officeart/2005/8/layout/process4"/>
    <dgm:cxn modelId="{DB67BE49-EAE9-4EB7-8773-7285E7C8BD44}" srcId="{87F57B00-B0BE-4E43-946B-7E6E460CE0E3}" destId="{7F1E5371-2F29-44E8-9D5E-9BFE79A66775}" srcOrd="1" destOrd="0" parTransId="{2BBB5827-6956-40DC-A445-27C79D69C3F3}" sibTransId="{D1F89D4B-293D-4A94-9953-BB4AFCDBDF17}"/>
    <dgm:cxn modelId="{20B355B1-621F-4E84-9A8B-4A266BF6ACFA}" srcId="{87F57B00-B0BE-4E43-946B-7E6E460CE0E3}" destId="{5A4A7B96-EEAD-4DEE-BB3D-00F9017B5700}" srcOrd="3" destOrd="0" parTransId="{EC33FD4F-B8AA-467B-942B-D823C85BBBD5}" sibTransId="{0209BBB5-580F-4AB0-8A8F-06BC2397870A}"/>
    <dgm:cxn modelId="{24ED108E-2545-4CA2-A5BF-CD8BC6C8705E}" type="presOf" srcId="{BC48E8B8-E746-4F24-8176-C53688653129}" destId="{8156DB30-B8FA-455C-B9D5-D2389BB1AE48}" srcOrd="0" destOrd="0" presId="urn:microsoft.com/office/officeart/2005/8/layout/process4"/>
    <dgm:cxn modelId="{B06BC09F-A08C-4A5C-AE90-FB1AED525E53}" srcId="{87F57B00-B0BE-4E43-946B-7E6E460CE0E3}" destId="{BC48E8B8-E746-4F24-8176-C53688653129}" srcOrd="0" destOrd="0" parTransId="{131F5FC1-072F-4ECB-A048-370330F5722F}" sibTransId="{EB8C399B-EBF0-4782-B5B8-6D4D01BF3321}"/>
    <dgm:cxn modelId="{7EEFE22D-9D2C-419F-9411-876A765052C1}" type="presParOf" srcId="{B890FA7C-4799-4FC8-9559-13B393F5FD06}" destId="{D3592278-E8A4-452B-ADF9-20D04C2F7E65}" srcOrd="0" destOrd="0" presId="urn:microsoft.com/office/officeart/2005/8/layout/process4"/>
    <dgm:cxn modelId="{15AB7E9A-604C-4EFF-9370-B3B35E010FA1}" type="presParOf" srcId="{D3592278-E8A4-452B-ADF9-20D04C2F7E65}" destId="{B4228C9E-AB2C-4956-933F-EF1EACA0E5CD}" srcOrd="0" destOrd="0" presId="urn:microsoft.com/office/officeart/2005/8/layout/process4"/>
    <dgm:cxn modelId="{EBCD2748-D92D-4FD3-9F20-CBBD494FAC4B}" type="presParOf" srcId="{B890FA7C-4799-4FC8-9559-13B393F5FD06}" destId="{0F689393-A6B1-410B-9CA2-20FA6C0E9997}" srcOrd="1" destOrd="0" presId="urn:microsoft.com/office/officeart/2005/8/layout/process4"/>
    <dgm:cxn modelId="{FE96FA3C-2C39-44F5-8F40-B7EBE501F93D}" type="presParOf" srcId="{B890FA7C-4799-4FC8-9559-13B393F5FD06}" destId="{A69852BE-A688-4467-BC2A-538292CD6FDE}" srcOrd="2" destOrd="0" presId="urn:microsoft.com/office/officeart/2005/8/layout/process4"/>
    <dgm:cxn modelId="{A2B26FCE-BCF7-49E4-961F-993E9060E2DA}" type="presParOf" srcId="{A69852BE-A688-4467-BC2A-538292CD6FDE}" destId="{E58930B8-1DD8-46D7-B3A5-162E9E402854}" srcOrd="0" destOrd="0" presId="urn:microsoft.com/office/officeart/2005/8/layout/process4"/>
    <dgm:cxn modelId="{A8AB67CA-F995-4657-9151-6B58448F0387}" type="presParOf" srcId="{B890FA7C-4799-4FC8-9559-13B393F5FD06}" destId="{CB8F9613-932D-4D96-8313-E51295BDC7FB}" srcOrd="3" destOrd="0" presId="urn:microsoft.com/office/officeart/2005/8/layout/process4"/>
    <dgm:cxn modelId="{96AED154-8749-4065-B73F-6471A49F6411}" type="presParOf" srcId="{B890FA7C-4799-4FC8-9559-13B393F5FD06}" destId="{5E15F076-7553-4143-9851-D21359593422}" srcOrd="4" destOrd="0" presId="urn:microsoft.com/office/officeart/2005/8/layout/process4"/>
    <dgm:cxn modelId="{57E740D2-BA43-4C62-B808-17F6A835FD9D}" type="presParOf" srcId="{5E15F076-7553-4143-9851-D21359593422}" destId="{4E57329B-6CE8-4315-B90E-6E6315087A26}" srcOrd="0" destOrd="0" presId="urn:microsoft.com/office/officeart/2005/8/layout/process4"/>
    <dgm:cxn modelId="{7F8897FC-C6EC-41F0-ADF1-F7D1B6FDEA52}" type="presParOf" srcId="{B890FA7C-4799-4FC8-9559-13B393F5FD06}" destId="{AA5CFB84-9E1F-4450-AEC6-5EEBE40543EF}" srcOrd="5" destOrd="0" presId="urn:microsoft.com/office/officeart/2005/8/layout/process4"/>
    <dgm:cxn modelId="{911E673F-A012-4B4C-BF3C-42F33379160C}" type="presParOf" srcId="{B890FA7C-4799-4FC8-9559-13B393F5FD06}" destId="{B3FD7FFB-A777-4DE7-86BE-126C33B29527}" srcOrd="6" destOrd="0" presId="urn:microsoft.com/office/officeart/2005/8/layout/process4"/>
    <dgm:cxn modelId="{849A7C14-A20E-48DA-83CB-E4EB0BF11926}" type="presParOf" srcId="{B3FD7FFB-A777-4DE7-86BE-126C33B29527}" destId="{8156DB30-B8FA-455C-B9D5-D2389BB1AE4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4D9A66F1-35B4-42AB-9449-FFAF1FF218BD}" type="doc">
      <dgm:prSet loTypeId="urn:microsoft.com/office/officeart/2005/8/layout/hProcess11" loCatId="process" qsTypeId="urn:microsoft.com/office/officeart/2005/8/quickstyle/3d1" qsCatId="3D" csTypeId="urn:microsoft.com/office/officeart/2005/8/colors/colorful4" csCatId="colorful" phldr="1"/>
      <dgm:spPr/>
    </dgm:pt>
    <dgm:pt modelId="{96645B03-70F8-4EF9-A9F6-022A3EE3A5A6}">
      <dgm:prSet phldrT="[Text]"/>
      <dgm:spPr/>
      <dgm:t>
        <a:bodyPr/>
        <a:lstStyle/>
        <a:p>
          <a:r>
            <a:rPr lang="en-AU" dirty="0"/>
            <a:t>1. </a:t>
          </a:r>
          <a:r>
            <a:rPr lang="en-AU" dirty="0" err="1"/>
            <a:t>Penawaran</a:t>
          </a:r>
          <a:endParaRPr lang="en-AU" dirty="0"/>
        </a:p>
      </dgm:t>
    </dgm:pt>
    <dgm:pt modelId="{766F7834-899A-4934-B3AE-22CE062E69D9}" type="parTrans" cxnId="{47156BE7-A2B7-451B-B04B-E7B4A580B53C}">
      <dgm:prSet/>
      <dgm:spPr/>
      <dgm:t>
        <a:bodyPr/>
        <a:lstStyle/>
        <a:p>
          <a:endParaRPr lang="en-AU"/>
        </a:p>
      </dgm:t>
    </dgm:pt>
    <dgm:pt modelId="{2D77AC2E-76D4-484C-B9E4-8F08D5103EF3}" type="sibTrans" cxnId="{47156BE7-A2B7-451B-B04B-E7B4A580B53C}">
      <dgm:prSet/>
      <dgm:spPr/>
      <dgm:t>
        <a:bodyPr/>
        <a:lstStyle/>
        <a:p>
          <a:endParaRPr lang="en-AU"/>
        </a:p>
      </dgm:t>
    </dgm:pt>
    <dgm:pt modelId="{2676BFC2-A092-47FE-84D6-37328CD081A4}">
      <dgm:prSet phldrT="[Text]"/>
      <dgm:spPr/>
      <dgm:t>
        <a:bodyPr/>
        <a:lstStyle/>
        <a:p>
          <a:r>
            <a:rPr lang="en-AU" dirty="0"/>
            <a:t>2. </a:t>
          </a:r>
          <a:r>
            <a:rPr lang="en-AU" dirty="0" err="1"/>
            <a:t>Pencalonan</a:t>
          </a:r>
          <a:endParaRPr lang="en-AU" dirty="0"/>
        </a:p>
      </dgm:t>
    </dgm:pt>
    <dgm:pt modelId="{5EAC9A10-A78D-4D05-AA8E-9DD984F440BC}" type="parTrans" cxnId="{0FA8753F-709B-4C0D-B3CD-ABD4D3909B3F}">
      <dgm:prSet/>
      <dgm:spPr/>
      <dgm:t>
        <a:bodyPr/>
        <a:lstStyle/>
        <a:p>
          <a:endParaRPr lang="en-AU"/>
        </a:p>
      </dgm:t>
    </dgm:pt>
    <dgm:pt modelId="{7C81DA1B-C33A-43A7-8B4E-86317318C06E}" type="sibTrans" cxnId="{0FA8753F-709B-4C0D-B3CD-ABD4D3909B3F}">
      <dgm:prSet/>
      <dgm:spPr/>
      <dgm:t>
        <a:bodyPr/>
        <a:lstStyle/>
        <a:p>
          <a:endParaRPr lang="en-AU"/>
        </a:p>
      </dgm:t>
    </dgm:pt>
    <dgm:pt modelId="{7F9BD642-74DF-45AE-977A-9BC048A96342}">
      <dgm:prSet phldrT="[Text]"/>
      <dgm:spPr/>
      <dgm:t>
        <a:bodyPr/>
        <a:lstStyle/>
        <a:p>
          <a:r>
            <a:rPr lang="en-AU" dirty="0"/>
            <a:t>3. </a:t>
          </a:r>
          <a:r>
            <a:rPr lang="en-AU" dirty="0" err="1"/>
            <a:t>Penerimaan</a:t>
          </a:r>
          <a:endParaRPr lang="en-AU" dirty="0"/>
        </a:p>
      </dgm:t>
    </dgm:pt>
    <dgm:pt modelId="{2887CE8E-D282-4639-A171-B30DD668FF7D}" type="parTrans" cxnId="{CAC7EED3-1819-493A-9D8D-C410FD99ACAD}">
      <dgm:prSet/>
      <dgm:spPr/>
      <dgm:t>
        <a:bodyPr/>
        <a:lstStyle/>
        <a:p>
          <a:endParaRPr lang="en-AU"/>
        </a:p>
      </dgm:t>
    </dgm:pt>
    <dgm:pt modelId="{A00DD831-87B9-4EA1-BC75-FC9C847CC942}" type="sibTrans" cxnId="{CAC7EED3-1819-493A-9D8D-C410FD99ACAD}">
      <dgm:prSet/>
      <dgm:spPr/>
      <dgm:t>
        <a:bodyPr/>
        <a:lstStyle/>
        <a:p>
          <a:endParaRPr lang="en-AU"/>
        </a:p>
      </dgm:t>
    </dgm:pt>
    <dgm:pt modelId="{007A29B2-178B-48ED-9DC8-84142A63CE91}">
      <dgm:prSet/>
      <dgm:spPr/>
      <dgm:t>
        <a:bodyPr/>
        <a:lstStyle/>
        <a:p>
          <a:endParaRPr lang="en-AU"/>
        </a:p>
      </dgm:t>
    </dgm:pt>
    <dgm:pt modelId="{ADBCC569-A3D6-4B81-8EDE-0572E7DA0B6F}" type="parTrans" cxnId="{A61B0ED3-DF4E-4662-AFC8-444C1EE06A39}">
      <dgm:prSet/>
      <dgm:spPr/>
      <dgm:t>
        <a:bodyPr/>
        <a:lstStyle/>
        <a:p>
          <a:endParaRPr lang="en-AU"/>
        </a:p>
      </dgm:t>
    </dgm:pt>
    <dgm:pt modelId="{F9AA3DE7-49E3-4E17-9C88-61C21594EE59}" type="sibTrans" cxnId="{A61B0ED3-DF4E-4662-AFC8-444C1EE06A39}">
      <dgm:prSet/>
      <dgm:spPr/>
      <dgm:t>
        <a:bodyPr/>
        <a:lstStyle/>
        <a:p>
          <a:endParaRPr lang="en-AU"/>
        </a:p>
      </dgm:t>
    </dgm:pt>
    <dgm:pt modelId="{6CCE6A33-D87B-43B4-9F27-04C0B3EA38C5}" type="pres">
      <dgm:prSet presAssocID="{4D9A66F1-35B4-42AB-9449-FFAF1FF218BD}" presName="Name0" presStyleCnt="0">
        <dgm:presLayoutVars>
          <dgm:dir/>
          <dgm:resizeHandles val="exact"/>
        </dgm:presLayoutVars>
      </dgm:prSet>
      <dgm:spPr/>
    </dgm:pt>
    <dgm:pt modelId="{D441F549-A6A4-4E14-9ADC-422980002511}" type="pres">
      <dgm:prSet presAssocID="{4D9A66F1-35B4-42AB-9449-FFAF1FF218BD}" presName="arrow" presStyleLbl="bgShp" presStyleIdx="0" presStyleCnt="1">
        <dgm:style>
          <a:lnRef idx="1">
            <a:schemeClr val="accent4"/>
          </a:lnRef>
          <a:fillRef idx="2">
            <a:schemeClr val="accent4"/>
          </a:fillRef>
          <a:effectRef idx="1">
            <a:schemeClr val="accent4"/>
          </a:effectRef>
          <a:fontRef idx="minor">
            <a:schemeClr val="dk1"/>
          </a:fontRef>
        </dgm:style>
      </dgm:prSet>
      <dgm:spPr/>
    </dgm:pt>
    <dgm:pt modelId="{AC101074-BC55-4A89-9A17-FAA00FC7B608}" type="pres">
      <dgm:prSet presAssocID="{4D9A66F1-35B4-42AB-9449-FFAF1FF218BD}" presName="points" presStyleCnt="0"/>
      <dgm:spPr/>
    </dgm:pt>
    <dgm:pt modelId="{230DB363-AF60-4123-9A36-BA51DB0B5556}" type="pres">
      <dgm:prSet presAssocID="{96645B03-70F8-4EF9-A9F6-022A3EE3A5A6}" presName="compositeA" presStyleCnt="0"/>
      <dgm:spPr/>
    </dgm:pt>
    <dgm:pt modelId="{215B075A-EE5B-4581-805E-E579BA4C535A}" type="pres">
      <dgm:prSet presAssocID="{96645B03-70F8-4EF9-A9F6-022A3EE3A5A6}" presName="textA" presStyleLbl="revTx" presStyleIdx="0" presStyleCnt="4">
        <dgm:presLayoutVars>
          <dgm:bulletEnabled val="1"/>
        </dgm:presLayoutVars>
      </dgm:prSet>
      <dgm:spPr/>
      <dgm:t>
        <a:bodyPr/>
        <a:lstStyle/>
        <a:p>
          <a:endParaRPr lang="en-US"/>
        </a:p>
      </dgm:t>
    </dgm:pt>
    <dgm:pt modelId="{227BAE53-9E9A-4EF1-8F82-D289732DC2F4}" type="pres">
      <dgm:prSet presAssocID="{96645B03-70F8-4EF9-A9F6-022A3EE3A5A6}" presName="circleA" presStyleLbl="node1" presStyleIdx="0" presStyleCnt="4"/>
      <dgm:spPr/>
    </dgm:pt>
    <dgm:pt modelId="{3D9527CF-1630-4F69-A0F8-5FFBC03D0AFE}" type="pres">
      <dgm:prSet presAssocID="{96645B03-70F8-4EF9-A9F6-022A3EE3A5A6}" presName="spaceA" presStyleCnt="0"/>
      <dgm:spPr/>
    </dgm:pt>
    <dgm:pt modelId="{CCC68310-D95D-4A1F-A6E0-AF198D6F8738}" type="pres">
      <dgm:prSet presAssocID="{2D77AC2E-76D4-484C-B9E4-8F08D5103EF3}" presName="space" presStyleCnt="0"/>
      <dgm:spPr/>
    </dgm:pt>
    <dgm:pt modelId="{68A1B264-E68C-4AF4-ACF4-02D7BE0CCA37}" type="pres">
      <dgm:prSet presAssocID="{2676BFC2-A092-47FE-84D6-37328CD081A4}" presName="compositeB" presStyleCnt="0"/>
      <dgm:spPr/>
    </dgm:pt>
    <dgm:pt modelId="{30E8F493-49C2-4BC7-ABA0-2986E61BC422}" type="pres">
      <dgm:prSet presAssocID="{2676BFC2-A092-47FE-84D6-37328CD081A4}" presName="textB" presStyleLbl="revTx" presStyleIdx="1" presStyleCnt="4">
        <dgm:presLayoutVars>
          <dgm:bulletEnabled val="1"/>
        </dgm:presLayoutVars>
      </dgm:prSet>
      <dgm:spPr/>
      <dgm:t>
        <a:bodyPr/>
        <a:lstStyle/>
        <a:p>
          <a:endParaRPr lang="en-US"/>
        </a:p>
      </dgm:t>
    </dgm:pt>
    <dgm:pt modelId="{B514C618-2A6E-4C37-B40F-54EBE5540C25}" type="pres">
      <dgm:prSet presAssocID="{2676BFC2-A092-47FE-84D6-37328CD081A4}" presName="circleB" presStyleLbl="node1" presStyleIdx="1" presStyleCnt="4"/>
      <dgm:spPr/>
    </dgm:pt>
    <dgm:pt modelId="{56BA1226-8803-47BF-8B4C-4BEEFF111352}" type="pres">
      <dgm:prSet presAssocID="{2676BFC2-A092-47FE-84D6-37328CD081A4}" presName="spaceB" presStyleCnt="0"/>
      <dgm:spPr/>
    </dgm:pt>
    <dgm:pt modelId="{DAB46454-A2BC-4455-A017-C0FF3C89ACE0}" type="pres">
      <dgm:prSet presAssocID="{7C81DA1B-C33A-43A7-8B4E-86317318C06E}" presName="space" presStyleCnt="0"/>
      <dgm:spPr/>
    </dgm:pt>
    <dgm:pt modelId="{5A46BDAF-AF91-4496-9954-9B30B6811A44}" type="pres">
      <dgm:prSet presAssocID="{7F9BD642-74DF-45AE-977A-9BC048A96342}" presName="compositeA" presStyleCnt="0"/>
      <dgm:spPr/>
    </dgm:pt>
    <dgm:pt modelId="{0584818D-B87B-4BE7-B39C-2B3FADDCE711}" type="pres">
      <dgm:prSet presAssocID="{7F9BD642-74DF-45AE-977A-9BC048A96342}" presName="textA" presStyleLbl="revTx" presStyleIdx="2" presStyleCnt="4">
        <dgm:presLayoutVars>
          <dgm:bulletEnabled val="1"/>
        </dgm:presLayoutVars>
      </dgm:prSet>
      <dgm:spPr/>
      <dgm:t>
        <a:bodyPr/>
        <a:lstStyle/>
        <a:p>
          <a:endParaRPr lang="en-US"/>
        </a:p>
      </dgm:t>
    </dgm:pt>
    <dgm:pt modelId="{F7739F09-CEDC-417C-81F1-F5D30744D813}" type="pres">
      <dgm:prSet presAssocID="{7F9BD642-74DF-45AE-977A-9BC048A96342}" presName="circleA" presStyleLbl="node1" presStyleIdx="2" presStyleCnt="4"/>
      <dgm:spPr/>
    </dgm:pt>
    <dgm:pt modelId="{6B931D94-C9BA-4866-9CF5-586ECEFB6D3A}" type="pres">
      <dgm:prSet presAssocID="{7F9BD642-74DF-45AE-977A-9BC048A96342}" presName="spaceA" presStyleCnt="0"/>
      <dgm:spPr/>
    </dgm:pt>
    <dgm:pt modelId="{411DF254-60AF-434F-8A74-4E8A126E38FB}" type="pres">
      <dgm:prSet presAssocID="{A00DD831-87B9-4EA1-BC75-FC9C847CC942}" presName="space" presStyleCnt="0"/>
      <dgm:spPr/>
    </dgm:pt>
    <dgm:pt modelId="{BA81E1D6-CAC8-4880-8778-C0EF4F85EEA2}" type="pres">
      <dgm:prSet presAssocID="{007A29B2-178B-48ED-9DC8-84142A63CE91}" presName="compositeB" presStyleCnt="0"/>
      <dgm:spPr/>
    </dgm:pt>
    <dgm:pt modelId="{F547C8E5-038A-4772-9B2A-DD4428C48C6E}" type="pres">
      <dgm:prSet presAssocID="{007A29B2-178B-48ED-9DC8-84142A63CE91}" presName="textB" presStyleLbl="revTx" presStyleIdx="3" presStyleCnt="4">
        <dgm:presLayoutVars>
          <dgm:bulletEnabled val="1"/>
        </dgm:presLayoutVars>
      </dgm:prSet>
      <dgm:spPr/>
      <dgm:t>
        <a:bodyPr/>
        <a:lstStyle/>
        <a:p>
          <a:endParaRPr lang="en-US"/>
        </a:p>
      </dgm:t>
    </dgm:pt>
    <dgm:pt modelId="{C91578A2-20F3-4831-9A6F-53B28F120EFF}" type="pres">
      <dgm:prSet presAssocID="{007A29B2-178B-48ED-9DC8-84142A63CE91}" presName="circleB" presStyleLbl="node1" presStyleIdx="3" presStyleCnt="4"/>
      <dgm:spPr/>
    </dgm:pt>
    <dgm:pt modelId="{B46A33CA-8E49-4C5D-BDBF-A70F598AC0A1}" type="pres">
      <dgm:prSet presAssocID="{007A29B2-178B-48ED-9DC8-84142A63CE91}" presName="spaceB" presStyleCnt="0"/>
      <dgm:spPr/>
    </dgm:pt>
  </dgm:ptLst>
  <dgm:cxnLst>
    <dgm:cxn modelId="{0F0A05A2-35DF-499F-BBA1-583E8FE55E65}" type="presOf" srcId="{96645B03-70F8-4EF9-A9F6-022A3EE3A5A6}" destId="{215B075A-EE5B-4581-805E-E579BA4C535A}" srcOrd="0" destOrd="0" presId="urn:microsoft.com/office/officeart/2005/8/layout/hProcess11"/>
    <dgm:cxn modelId="{54B8E332-C3AD-4B57-ABF9-7E0426544354}" type="presOf" srcId="{2676BFC2-A092-47FE-84D6-37328CD081A4}" destId="{30E8F493-49C2-4BC7-ABA0-2986E61BC422}" srcOrd="0" destOrd="0" presId="urn:microsoft.com/office/officeart/2005/8/layout/hProcess11"/>
    <dgm:cxn modelId="{CAC7EED3-1819-493A-9D8D-C410FD99ACAD}" srcId="{4D9A66F1-35B4-42AB-9449-FFAF1FF218BD}" destId="{7F9BD642-74DF-45AE-977A-9BC048A96342}" srcOrd="2" destOrd="0" parTransId="{2887CE8E-D282-4639-A171-B30DD668FF7D}" sibTransId="{A00DD831-87B9-4EA1-BC75-FC9C847CC942}"/>
    <dgm:cxn modelId="{A61B0ED3-DF4E-4662-AFC8-444C1EE06A39}" srcId="{4D9A66F1-35B4-42AB-9449-FFAF1FF218BD}" destId="{007A29B2-178B-48ED-9DC8-84142A63CE91}" srcOrd="3" destOrd="0" parTransId="{ADBCC569-A3D6-4B81-8EDE-0572E7DA0B6F}" sibTransId="{F9AA3DE7-49E3-4E17-9C88-61C21594EE59}"/>
    <dgm:cxn modelId="{0462CADC-AA38-4C7E-B360-BD97BE238010}" type="presOf" srcId="{007A29B2-178B-48ED-9DC8-84142A63CE91}" destId="{F547C8E5-038A-4772-9B2A-DD4428C48C6E}" srcOrd="0" destOrd="0" presId="urn:microsoft.com/office/officeart/2005/8/layout/hProcess11"/>
    <dgm:cxn modelId="{5B62121E-C76C-4980-90E2-C1DEFBC98011}" type="presOf" srcId="{7F9BD642-74DF-45AE-977A-9BC048A96342}" destId="{0584818D-B87B-4BE7-B39C-2B3FADDCE711}" srcOrd="0" destOrd="0" presId="urn:microsoft.com/office/officeart/2005/8/layout/hProcess11"/>
    <dgm:cxn modelId="{47156BE7-A2B7-451B-B04B-E7B4A580B53C}" srcId="{4D9A66F1-35B4-42AB-9449-FFAF1FF218BD}" destId="{96645B03-70F8-4EF9-A9F6-022A3EE3A5A6}" srcOrd="0" destOrd="0" parTransId="{766F7834-899A-4934-B3AE-22CE062E69D9}" sibTransId="{2D77AC2E-76D4-484C-B9E4-8F08D5103EF3}"/>
    <dgm:cxn modelId="{E9C6C5B6-83EE-4FB3-85E3-16AAC588F000}" type="presOf" srcId="{4D9A66F1-35B4-42AB-9449-FFAF1FF218BD}" destId="{6CCE6A33-D87B-43B4-9F27-04C0B3EA38C5}" srcOrd="0" destOrd="0" presId="urn:microsoft.com/office/officeart/2005/8/layout/hProcess11"/>
    <dgm:cxn modelId="{0FA8753F-709B-4C0D-B3CD-ABD4D3909B3F}" srcId="{4D9A66F1-35B4-42AB-9449-FFAF1FF218BD}" destId="{2676BFC2-A092-47FE-84D6-37328CD081A4}" srcOrd="1" destOrd="0" parTransId="{5EAC9A10-A78D-4D05-AA8E-9DD984F440BC}" sibTransId="{7C81DA1B-C33A-43A7-8B4E-86317318C06E}"/>
    <dgm:cxn modelId="{E38A71EB-5AE0-4C82-96CD-FC9213AF1A4F}" type="presParOf" srcId="{6CCE6A33-D87B-43B4-9F27-04C0B3EA38C5}" destId="{D441F549-A6A4-4E14-9ADC-422980002511}" srcOrd="0" destOrd="0" presId="urn:microsoft.com/office/officeart/2005/8/layout/hProcess11"/>
    <dgm:cxn modelId="{008A6946-2D99-4BBE-A2CA-6890D814F90C}" type="presParOf" srcId="{6CCE6A33-D87B-43B4-9F27-04C0B3EA38C5}" destId="{AC101074-BC55-4A89-9A17-FAA00FC7B608}" srcOrd="1" destOrd="0" presId="urn:microsoft.com/office/officeart/2005/8/layout/hProcess11"/>
    <dgm:cxn modelId="{A97C2A8E-62A7-4DFB-A10A-CC873FC81314}" type="presParOf" srcId="{AC101074-BC55-4A89-9A17-FAA00FC7B608}" destId="{230DB363-AF60-4123-9A36-BA51DB0B5556}" srcOrd="0" destOrd="0" presId="urn:microsoft.com/office/officeart/2005/8/layout/hProcess11"/>
    <dgm:cxn modelId="{AC13276F-9254-47C7-AF1C-63F0B16952BB}" type="presParOf" srcId="{230DB363-AF60-4123-9A36-BA51DB0B5556}" destId="{215B075A-EE5B-4581-805E-E579BA4C535A}" srcOrd="0" destOrd="0" presId="urn:microsoft.com/office/officeart/2005/8/layout/hProcess11"/>
    <dgm:cxn modelId="{B7A73D52-AE96-4DA1-8426-41329F9E2B78}" type="presParOf" srcId="{230DB363-AF60-4123-9A36-BA51DB0B5556}" destId="{227BAE53-9E9A-4EF1-8F82-D289732DC2F4}" srcOrd="1" destOrd="0" presId="urn:microsoft.com/office/officeart/2005/8/layout/hProcess11"/>
    <dgm:cxn modelId="{43895F50-F5E4-49DE-BDC4-653D7FAA6C08}" type="presParOf" srcId="{230DB363-AF60-4123-9A36-BA51DB0B5556}" destId="{3D9527CF-1630-4F69-A0F8-5FFBC03D0AFE}" srcOrd="2" destOrd="0" presId="urn:microsoft.com/office/officeart/2005/8/layout/hProcess11"/>
    <dgm:cxn modelId="{A371CB9F-888E-47D9-8E98-8BB8B39E011D}" type="presParOf" srcId="{AC101074-BC55-4A89-9A17-FAA00FC7B608}" destId="{CCC68310-D95D-4A1F-A6E0-AF198D6F8738}" srcOrd="1" destOrd="0" presId="urn:microsoft.com/office/officeart/2005/8/layout/hProcess11"/>
    <dgm:cxn modelId="{837F6C1D-DE37-4815-83D1-3BF91BC12E61}" type="presParOf" srcId="{AC101074-BC55-4A89-9A17-FAA00FC7B608}" destId="{68A1B264-E68C-4AF4-ACF4-02D7BE0CCA37}" srcOrd="2" destOrd="0" presId="urn:microsoft.com/office/officeart/2005/8/layout/hProcess11"/>
    <dgm:cxn modelId="{4CF03D7D-583A-4544-8DEA-5DFC3C7AB3DC}" type="presParOf" srcId="{68A1B264-E68C-4AF4-ACF4-02D7BE0CCA37}" destId="{30E8F493-49C2-4BC7-ABA0-2986E61BC422}" srcOrd="0" destOrd="0" presId="urn:microsoft.com/office/officeart/2005/8/layout/hProcess11"/>
    <dgm:cxn modelId="{8C37F95E-170B-4606-9840-A1D68ACE7FF0}" type="presParOf" srcId="{68A1B264-E68C-4AF4-ACF4-02D7BE0CCA37}" destId="{B514C618-2A6E-4C37-B40F-54EBE5540C25}" srcOrd="1" destOrd="0" presId="urn:microsoft.com/office/officeart/2005/8/layout/hProcess11"/>
    <dgm:cxn modelId="{BF1AFB70-7C92-486E-894F-7A6E32752580}" type="presParOf" srcId="{68A1B264-E68C-4AF4-ACF4-02D7BE0CCA37}" destId="{56BA1226-8803-47BF-8B4C-4BEEFF111352}" srcOrd="2" destOrd="0" presId="urn:microsoft.com/office/officeart/2005/8/layout/hProcess11"/>
    <dgm:cxn modelId="{03499358-3046-49AD-A51A-AC0A22A48EF0}" type="presParOf" srcId="{AC101074-BC55-4A89-9A17-FAA00FC7B608}" destId="{DAB46454-A2BC-4455-A017-C0FF3C89ACE0}" srcOrd="3" destOrd="0" presId="urn:microsoft.com/office/officeart/2005/8/layout/hProcess11"/>
    <dgm:cxn modelId="{EEC3711E-49C3-477A-8265-BA0DC26A60FB}" type="presParOf" srcId="{AC101074-BC55-4A89-9A17-FAA00FC7B608}" destId="{5A46BDAF-AF91-4496-9954-9B30B6811A44}" srcOrd="4" destOrd="0" presId="urn:microsoft.com/office/officeart/2005/8/layout/hProcess11"/>
    <dgm:cxn modelId="{61F67F96-6FEE-43D8-876E-5D2A7C3DA4C8}" type="presParOf" srcId="{5A46BDAF-AF91-4496-9954-9B30B6811A44}" destId="{0584818D-B87B-4BE7-B39C-2B3FADDCE711}" srcOrd="0" destOrd="0" presId="urn:microsoft.com/office/officeart/2005/8/layout/hProcess11"/>
    <dgm:cxn modelId="{311AE47C-88FA-4618-AF08-E0751A91AED8}" type="presParOf" srcId="{5A46BDAF-AF91-4496-9954-9B30B6811A44}" destId="{F7739F09-CEDC-417C-81F1-F5D30744D813}" srcOrd="1" destOrd="0" presId="urn:microsoft.com/office/officeart/2005/8/layout/hProcess11"/>
    <dgm:cxn modelId="{ADF7A8AC-A1E2-4593-9220-60D93DE37E17}" type="presParOf" srcId="{5A46BDAF-AF91-4496-9954-9B30B6811A44}" destId="{6B931D94-C9BA-4866-9CF5-586ECEFB6D3A}" srcOrd="2" destOrd="0" presId="urn:microsoft.com/office/officeart/2005/8/layout/hProcess11"/>
    <dgm:cxn modelId="{364A1FD9-54AD-479B-A5A6-850F72B99D17}" type="presParOf" srcId="{AC101074-BC55-4A89-9A17-FAA00FC7B608}" destId="{411DF254-60AF-434F-8A74-4E8A126E38FB}" srcOrd="5" destOrd="0" presId="urn:microsoft.com/office/officeart/2005/8/layout/hProcess11"/>
    <dgm:cxn modelId="{CB4C03BA-2132-4F55-9E11-097601201C34}" type="presParOf" srcId="{AC101074-BC55-4A89-9A17-FAA00FC7B608}" destId="{BA81E1D6-CAC8-4880-8778-C0EF4F85EEA2}" srcOrd="6" destOrd="0" presId="urn:microsoft.com/office/officeart/2005/8/layout/hProcess11"/>
    <dgm:cxn modelId="{1FCB7B79-2DF7-4F2F-98AB-BE43B190A88E}" type="presParOf" srcId="{BA81E1D6-CAC8-4880-8778-C0EF4F85EEA2}" destId="{F547C8E5-038A-4772-9B2A-DD4428C48C6E}" srcOrd="0" destOrd="0" presId="urn:microsoft.com/office/officeart/2005/8/layout/hProcess11"/>
    <dgm:cxn modelId="{C429D653-1C76-4FE0-BB73-2BED293C613B}" type="presParOf" srcId="{BA81E1D6-CAC8-4880-8778-C0EF4F85EEA2}" destId="{C91578A2-20F3-4831-9A6F-53B28F120EFF}" srcOrd="1" destOrd="0" presId="urn:microsoft.com/office/officeart/2005/8/layout/hProcess11"/>
    <dgm:cxn modelId="{D8B56B00-EE2C-4F91-A2A7-8C9D193B3BC9}" type="presParOf" srcId="{BA81E1D6-CAC8-4880-8778-C0EF4F85EEA2}" destId="{B46A33CA-8E49-4C5D-BDBF-A70F598AC0A1}"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1535CCA-9E96-47A1-A69E-1A18B42EACCE}" type="doc">
      <dgm:prSet loTypeId="urn:microsoft.com/office/officeart/2009/3/layout/PhasedProcess" loCatId="process" qsTypeId="urn:microsoft.com/office/officeart/2005/8/quickstyle/3d1" qsCatId="3D" csTypeId="urn:microsoft.com/office/officeart/2005/8/colors/colorful3" csCatId="colorful" phldr="1"/>
      <dgm:spPr/>
      <dgm:t>
        <a:bodyPr/>
        <a:lstStyle/>
        <a:p>
          <a:endParaRPr lang="en-AU"/>
        </a:p>
      </dgm:t>
    </dgm:pt>
    <dgm:pt modelId="{345CB32C-0516-4293-BCB2-7D3B5B400A15}">
      <dgm:prSet phldrT="[Text]"/>
      <dgm:spPr/>
      <dgm:t>
        <a:bodyPr/>
        <a:lstStyle/>
        <a:p>
          <a:endParaRPr lang="en-AU" dirty="0"/>
        </a:p>
      </dgm:t>
    </dgm:pt>
    <dgm:pt modelId="{2A5C1E16-3F18-40DD-A3DC-1B8AA3D53BC9}" type="parTrans" cxnId="{93AF4196-5D04-4022-BCAE-F6B63E1B9439}">
      <dgm:prSet/>
      <dgm:spPr/>
      <dgm:t>
        <a:bodyPr/>
        <a:lstStyle/>
        <a:p>
          <a:endParaRPr lang="en-AU"/>
        </a:p>
      </dgm:t>
    </dgm:pt>
    <dgm:pt modelId="{C5B159E6-FBCD-41F7-AE48-00D35F99D4D9}" type="sibTrans" cxnId="{93AF4196-5D04-4022-BCAE-F6B63E1B9439}">
      <dgm:prSet/>
      <dgm:spPr/>
      <dgm:t>
        <a:bodyPr/>
        <a:lstStyle/>
        <a:p>
          <a:endParaRPr lang="en-AU"/>
        </a:p>
      </dgm:t>
    </dgm:pt>
    <dgm:pt modelId="{8DCFA589-3156-44C1-BBB3-A4BED32E90AF}">
      <dgm:prSet phldrT="[Text]"/>
      <dgm:spPr/>
      <dgm:t>
        <a:bodyPr/>
        <a:lstStyle/>
        <a:p>
          <a:endParaRPr lang="en-AU" dirty="0"/>
        </a:p>
      </dgm:t>
    </dgm:pt>
    <dgm:pt modelId="{7FA77390-1BAB-4D85-B794-1A5655D8454D}" type="parTrans" cxnId="{27224278-7245-49D3-9406-28FE5F6C6027}">
      <dgm:prSet/>
      <dgm:spPr/>
      <dgm:t>
        <a:bodyPr/>
        <a:lstStyle/>
        <a:p>
          <a:endParaRPr lang="en-AU"/>
        </a:p>
      </dgm:t>
    </dgm:pt>
    <dgm:pt modelId="{E6B168D8-DE41-471C-BBB7-BA19EA5E9809}" type="sibTrans" cxnId="{27224278-7245-49D3-9406-28FE5F6C6027}">
      <dgm:prSet/>
      <dgm:spPr/>
      <dgm:t>
        <a:bodyPr/>
        <a:lstStyle/>
        <a:p>
          <a:endParaRPr lang="en-AU"/>
        </a:p>
      </dgm:t>
    </dgm:pt>
    <dgm:pt modelId="{4DCE4952-64BC-47CE-981F-FFC0581EE626}">
      <dgm:prSet phldrT="[Text]"/>
      <dgm:spPr/>
      <dgm:t>
        <a:bodyPr/>
        <a:lstStyle/>
        <a:p>
          <a:endParaRPr lang="en-AU" dirty="0"/>
        </a:p>
      </dgm:t>
    </dgm:pt>
    <dgm:pt modelId="{5C69C57F-3AED-4DAE-B446-5FBFCFA6D0C1}" type="parTrans" cxnId="{3AA9DD41-BBD3-4C43-B9C2-2CEAE5E71114}">
      <dgm:prSet/>
      <dgm:spPr/>
      <dgm:t>
        <a:bodyPr/>
        <a:lstStyle/>
        <a:p>
          <a:endParaRPr lang="en-AU"/>
        </a:p>
      </dgm:t>
    </dgm:pt>
    <dgm:pt modelId="{A75C6B91-8420-4C6A-AE6C-61E519BC01BB}" type="sibTrans" cxnId="{3AA9DD41-BBD3-4C43-B9C2-2CEAE5E71114}">
      <dgm:prSet/>
      <dgm:spPr/>
      <dgm:t>
        <a:bodyPr/>
        <a:lstStyle/>
        <a:p>
          <a:endParaRPr lang="en-AU"/>
        </a:p>
      </dgm:t>
    </dgm:pt>
    <dgm:pt modelId="{1301824D-66AA-4477-8BB6-4CC382D12D2B}">
      <dgm:prSet phldrT="[Text]"/>
      <dgm:spPr/>
      <dgm:t>
        <a:bodyPr/>
        <a:lstStyle/>
        <a:p>
          <a:endParaRPr lang="en-AU" dirty="0"/>
        </a:p>
      </dgm:t>
    </dgm:pt>
    <dgm:pt modelId="{19AF738D-0BA2-4C73-81D4-A00C0F780F10}" type="parTrans" cxnId="{C3A63B6A-B1FD-495D-8DBE-937025559A3E}">
      <dgm:prSet/>
      <dgm:spPr/>
      <dgm:t>
        <a:bodyPr/>
        <a:lstStyle/>
        <a:p>
          <a:endParaRPr lang="en-AU"/>
        </a:p>
      </dgm:t>
    </dgm:pt>
    <dgm:pt modelId="{84087BFC-247D-4873-9A70-95B3EDA97FC6}" type="sibTrans" cxnId="{C3A63B6A-B1FD-495D-8DBE-937025559A3E}">
      <dgm:prSet/>
      <dgm:spPr/>
      <dgm:t>
        <a:bodyPr/>
        <a:lstStyle/>
        <a:p>
          <a:endParaRPr lang="en-AU"/>
        </a:p>
      </dgm:t>
    </dgm:pt>
    <dgm:pt modelId="{3C870411-8EA7-44D5-BF2C-71F18C1ECD2C}">
      <dgm:prSet phldrT="[Text]"/>
      <dgm:spPr/>
      <dgm:t>
        <a:bodyPr/>
        <a:lstStyle/>
        <a:p>
          <a:endParaRPr lang="en-AU" dirty="0"/>
        </a:p>
      </dgm:t>
    </dgm:pt>
    <dgm:pt modelId="{2924BE46-CF3F-4666-BE20-C4896862DB60}" type="parTrans" cxnId="{C18A5D05-FF24-4ABC-98F1-A914656BDBE2}">
      <dgm:prSet/>
      <dgm:spPr/>
      <dgm:t>
        <a:bodyPr/>
        <a:lstStyle/>
        <a:p>
          <a:endParaRPr lang="en-AU"/>
        </a:p>
      </dgm:t>
    </dgm:pt>
    <dgm:pt modelId="{AE66FCB8-7080-4A24-A391-BBDD8C6207AE}" type="sibTrans" cxnId="{C18A5D05-FF24-4ABC-98F1-A914656BDBE2}">
      <dgm:prSet/>
      <dgm:spPr/>
      <dgm:t>
        <a:bodyPr/>
        <a:lstStyle/>
        <a:p>
          <a:endParaRPr lang="en-AU"/>
        </a:p>
      </dgm:t>
    </dgm:pt>
    <dgm:pt modelId="{6F969B24-9E77-4307-B58A-27FDD8F3C2E6}">
      <dgm:prSet phldrT="[Text]"/>
      <dgm:spPr/>
      <dgm:t>
        <a:bodyPr/>
        <a:lstStyle/>
        <a:p>
          <a:endParaRPr lang="en-AU" dirty="0"/>
        </a:p>
      </dgm:t>
    </dgm:pt>
    <dgm:pt modelId="{06FC4A9D-3F24-4499-861B-E045DB4E1B93}" type="parTrans" cxnId="{87CF5294-6D1B-4D17-994D-549A88B820EE}">
      <dgm:prSet/>
      <dgm:spPr/>
      <dgm:t>
        <a:bodyPr/>
        <a:lstStyle/>
        <a:p>
          <a:endParaRPr lang="en-AU"/>
        </a:p>
      </dgm:t>
    </dgm:pt>
    <dgm:pt modelId="{68843C2E-319B-49FC-94E4-FE2A9FD95F8F}" type="sibTrans" cxnId="{87CF5294-6D1B-4D17-994D-549A88B820EE}">
      <dgm:prSet/>
      <dgm:spPr/>
      <dgm:t>
        <a:bodyPr/>
        <a:lstStyle/>
        <a:p>
          <a:endParaRPr lang="en-AU"/>
        </a:p>
      </dgm:t>
    </dgm:pt>
    <dgm:pt modelId="{87EB94E2-52BD-46F1-99F9-E61F359D5993}">
      <dgm:prSet phldrT="[Text]"/>
      <dgm:spPr/>
      <dgm:t>
        <a:bodyPr/>
        <a:lstStyle/>
        <a:p>
          <a:endParaRPr lang="en-AU" dirty="0"/>
        </a:p>
      </dgm:t>
    </dgm:pt>
    <dgm:pt modelId="{A496621E-1BAC-4835-8516-BA81A7BCC2F3}" type="parTrans" cxnId="{7D49924C-2A31-42E3-AF66-F79AD0C1084D}">
      <dgm:prSet/>
      <dgm:spPr/>
      <dgm:t>
        <a:bodyPr/>
        <a:lstStyle/>
        <a:p>
          <a:endParaRPr lang="en-AU"/>
        </a:p>
      </dgm:t>
    </dgm:pt>
    <dgm:pt modelId="{117C348F-67F2-41E1-93AE-D818ED1599DB}" type="sibTrans" cxnId="{7D49924C-2A31-42E3-AF66-F79AD0C1084D}">
      <dgm:prSet/>
      <dgm:spPr/>
      <dgm:t>
        <a:bodyPr/>
        <a:lstStyle/>
        <a:p>
          <a:endParaRPr lang="en-AU"/>
        </a:p>
      </dgm:t>
    </dgm:pt>
    <dgm:pt modelId="{6B083723-07E9-4211-8B7A-582877408C10}">
      <dgm:prSet phldrT="[Text]"/>
      <dgm:spPr/>
      <dgm:t>
        <a:bodyPr/>
        <a:lstStyle/>
        <a:p>
          <a:endParaRPr lang="en-AU" dirty="0"/>
        </a:p>
      </dgm:t>
    </dgm:pt>
    <dgm:pt modelId="{2C987243-6B69-442E-8BD3-C523759F336B}" type="parTrans" cxnId="{1FA0DD25-00CB-40F0-96B9-C8ED8B3F9906}">
      <dgm:prSet/>
      <dgm:spPr/>
      <dgm:t>
        <a:bodyPr/>
        <a:lstStyle/>
        <a:p>
          <a:endParaRPr lang="en-AU"/>
        </a:p>
      </dgm:t>
    </dgm:pt>
    <dgm:pt modelId="{41C83FA4-A5F2-43A3-9F6E-E8822E249ABB}" type="sibTrans" cxnId="{1FA0DD25-00CB-40F0-96B9-C8ED8B3F9906}">
      <dgm:prSet/>
      <dgm:spPr/>
      <dgm:t>
        <a:bodyPr/>
        <a:lstStyle/>
        <a:p>
          <a:endParaRPr lang="en-AU"/>
        </a:p>
      </dgm:t>
    </dgm:pt>
    <dgm:pt modelId="{03F2EFB6-F019-42D9-AE22-02EA346C6CCC}">
      <dgm:prSet phldrT="[Text]"/>
      <dgm:spPr/>
      <dgm:t>
        <a:bodyPr/>
        <a:lstStyle/>
        <a:p>
          <a:endParaRPr lang="en-AU" dirty="0"/>
        </a:p>
      </dgm:t>
    </dgm:pt>
    <dgm:pt modelId="{7B6DB278-1A75-42BC-9F8B-132C8414D96A}" type="parTrans" cxnId="{2AD51270-7CF7-4107-B94B-ED8C372931C9}">
      <dgm:prSet/>
      <dgm:spPr/>
      <dgm:t>
        <a:bodyPr/>
        <a:lstStyle/>
        <a:p>
          <a:endParaRPr lang="en-AU"/>
        </a:p>
      </dgm:t>
    </dgm:pt>
    <dgm:pt modelId="{09CAB096-4FD1-461E-9F08-C5FF9A33152C}" type="sibTrans" cxnId="{2AD51270-7CF7-4107-B94B-ED8C372931C9}">
      <dgm:prSet/>
      <dgm:spPr/>
      <dgm:t>
        <a:bodyPr/>
        <a:lstStyle/>
        <a:p>
          <a:endParaRPr lang="en-AU"/>
        </a:p>
      </dgm:t>
    </dgm:pt>
    <dgm:pt modelId="{576A431B-C638-4F1C-8E76-71494452699B}" type="pres">
      <dgm:prSet presAssocID="{11535CCA-9E96-47A1-A69E-1A18B42EACCE}" presName="Name0" presStyleCnt="0">
        <dgm:presLayoutVars>
          <dgm:chMax val="3"/>
          <dgm:chPref val="3"/>
          <dgm:bulletEnabled val="1"/>
          <dgm:dir/>
          <dgm:animLvl val="lvl"/>
        </dgm:presLayoutVars>
      </dgm:prSet>
      <dgm:spPr/>
      <dgm:t>
        <a:bodyPr/>
        <a:lstStyle/>
        <a:p>
          <a:endParaRPr lang="en-US"/>
        </a:p>
      </dgm:t>
    </dgm:pt>
    <dgm:pt modelId="{FD3657A1-49A4-4BDB-980B-80385D8D6446}" type="pres">
      <dgm:prSet presAssocID="{11535CCA-9E96-47A1-A69E-1A18B42EACCE}" presName="arc1" presStyleLbl="node1" presStyleIdx="0" presStyleCnt="4"/>
      <dgm:spPr/>
    </dgm:pt>
    <dgm:pt modelId="{E49706B1-9F06-44D9-A4DE-F51E2D9746D0}" type="pres">
      <dgm:prSet presAssocID="{11535CCA-9E96-47A1-A69E-1A18B42EACCE}" presName="arc3" presStyleLbl="node1" presStyleIdx="1" presStyleCnt="4"/>
      <dgm:spPr/>
    </dgm:pt>
    <dgm:pt modelId="{B4D14BF8-8FCB-4716-8145-DD50C138AD3D}" type="pres">
      <dgm:prSet presAssocID="{11535CCA-9E96-47A1-A69E-1A18B42EACCE}" presName="parentText2" presStyleLbl="revTx" presStyleIdx="0" presStyleCnt="3">
        <dgm:presLayoutVars>
          <dgm:chMax val="4"/>
          <dgm:chPref val="3"/>
          <dgm:bulletEnabled val="1"/>
        </dgm:presLayoutVars>
      </dgm:prSet>
      <dgm:spPr/>
      <dgm:t>
        <a:bodyPr/>
        <a:lstStyle/>
        <a:p>
          <a:endParaRPr lang="en-US"/>
        </a:p>
      </dgm:t>
    </dgm:pt>
    <dgm:pt modelId="{3F5C148E-5729-4EAD-B07A-68B7B7F1D9E7}" type="pres">
      <dgm:prSet presAssocID="{11535CCA-9E96-47A1-A69E-1A18B42EACCE}" presName="arc2" presStyleLbl="node1" presStyleIdx="2" presStyleCnt="4"/>
      <dgm:spPr/>
    </dgm:pt>
    <dgm:pt modelId="{FD41B324-0F12-4F91-B50F-28390068A4AA}" type="pres">
      <dgm:prSet presAssocID="{11535CCA-9E96-47A1-A69E-1A18B42EACCE}" presName="arc4" presStyleLbl="node1" presStyleIdx="3" presStyleCnt="4"/>
      <dgm:spPr/>
    </dgm:pt>
    <dgm:pt modelId="{05C4FA43-2D4D-4E99-8721-28AD2DC49F3D}" type="pres">
      <dgm:prSet presAssocID="{11535CCA-9E96-47A1-A69E-1A18B42EACCE}" presName="parentText3" presStyleLbl="revTx" presStyleIdx="1" presStyleCnt="3">
        <dgm:presLayoutVars>
          <dgm:chMax val="1"/>
          <dgm:chPref val="1"/>
          <dgm:bulletEnabled val="1"/>
        </dgm:presLayoutVars>
      </dgm:prSet>
      <dgm:spPr/>
      <dgm:t>
        <a:bodyPr/>
        <a:lstStyle/>
        <a:p>
          <a:endParaRPr lang="en-US"/>
        </a:p>
      </dgm:t>
    </dgm:pt>
    <dgm:pt modelId="{3D34EFC3-8576-4706-A0C9-E75A6A8045D4}" type="pres">
      <dgm:prSet presAssocID="{11535CCA-9E96-47A1-A69E-1A18B42EACCE}" presName="middleComposite" presStyleCnt="0"/>
      <dgm:spPr/>
    </dgm:pt>
    <dgm:pt modelId="{2574CD3D-924B-48B3-A62B-43D18E985FFB}" type="pres">
      <dgm:prSet presAssocID="{6F969B24-9E77-4307-B58A-27FDD8F3C2E6}" presName="circ1" presStyleLbl="vennNode1" presStyleIdx="0" presStyleCnt="8"/>
      <dgm:spPr/>
      <dgm:t>
        <a:bodyPr/>
        <a:lstStyle/>
        <a:p>
          <a:endParaRPr lang="en-US"/>
        </a:p>
      </dgm:t>
    </dgm:pt>
    <dgm:pt modelId="{8B139BFB-508E-486C-A05D-997D5667291E}" type="pres">
      <dgm:prSet presAssocID="{6F969B24-9E77-4307-B58A-27FDD8F3C2E6}" presName="circ1Tx" presStyleLbl="revTx" presStyleIdx="1" presStyleCnt="3">
        <dgm:presLayoutVars>
          <dgm:chMax val="0"/>
          <dgm:chPref val="0"/>
        </dgm:presLayoutVars>
      </dgm:prSet>
      <dgm:spPr/>
      <dgm:t>
        <a:bodyPr/>
        <a:lstStyle/>
        <a:p>
          <a:endParaRPr lang="en-US"/>
        </a:p>
      </dgm:t>
    </dgm:pt>
    <dgm:pt modelId="{1E53648C-624D-40D2-B851-0926098C55A4}" type="pres">
      <dgm:prSet presAssocID="{87EB94E2-52BD-46F1-99F9-E61F359D5993}" presName="circ2" presStyleLbl="vennNode1" presStyleIdx="1" presStyleCnt="8"/>
      <dgm:spPr/>
      <dgm:t>
        <a:bodyPr/>
        <a:lstStyle/>
        <a:p>
          <a:endParaRPr lang="en-US"/>
        </a:p>
      </dgm:t>
    </dgm:pt>
    <dgm:pt modelId="{3921A3FD-241F-48A7-B9FA-735EF2CDA879}" type="pres">
      <dgm:prSet presAssocID="{87EB94E2-52BD-46F1-99F9-E61F359D5993}" presName="circ2Tx" presStyleLbl="revTx" presStyleIdx="1" presStyleCnt="3">
        <dgm:presLayoutVars>
          <dgm:chMax val="0"/>
          <dgm:chPref val="0"/>
        </dgm:presLayoutVars>
      </dgm:prSet>
      <dgm:spPr/>
      <dgm:t>
        <a:bodyPr/>
        <a:lstStyle/>
        <a:p>
          <a:endParaRPr lang="en-US"/>
        </a:p>
      </dgm:t>
    </dgm:pt>
    <dgm:pt modelId="{084FDCF9-8C8A-444F-A12C-5197E79423DD}" type="pres">
      <dgm:prSet presAssocID="{11535CCA-9E96-47A1-A69E-1A18B42EACCE}" presName="leftComposite" presStyleCnt="0"/>
      <dgm:spPr/>
    </dgm:pt>
    <dgm:pt modelId="{4752F1B5-3ECC-4090-A5E7-5C9A37389E3A}" type="pres">
      <dgm:prSet presAssocID="{8DCFA589-3156-44C1-BBB3-A4BED32E90AF}" presName="childText1_1" presStyleLbl="vennNode1" presStyleIdx="2" presStyleCnt="8">
        <dgm:presLayoutVars>
          <dgm:chMax val="0"/>
          <dgm:chPref val="0"/>
        </dgm:presLayoutVars>
      </dgm:prSet>
      <dgm:spPr/>
      <dgm:t>
        <a:bodyPr/>
        <a:lstStyle/>
        <a:p>
          <a:endParaRPr lang="en-US"/>
        </a:p>
      </dgm:t>
    </dgm:pt>
    <dgm:pt modelId="{A8F17A16-0327-4FDD-BA0B-3F363CD8DFD1}" type="pres">
      <dgm:prSet presAssocID="{8DCFA589-3156-44C1-BBB3-A4BED32E90AF}" presName="ellipse1" presStyleLbl="vennNode1" presStyleIdx="3" presStyleCnt="8"/>
      <dgm:spPr/>
    </dgm:pt>
    <dgm:pt modelId="{3A6EB09B-A1A6-4120-8919-905F05453395}" type="pres">
      <dgm:prSet presAssocID="{8DCFA589-3156-44C1-BBB3-A4BED32E90AF}" presName="ellipse2" presStyleLbl="vennNode1" presStyleIdx="4" presStyleCnt="8"/>
      <dgm:spPr/>
    </dgm:pt>
    <dgm:pt modelId="{A28D0F90-6F9B-4842-9AEC-6CAB57E648D5}" type="pres">
      <dgm:prSet presAssocID="{4DCE4952-64BC-47CE-981F-FFC0581EE626}" presName="childText1_2" presStyleLbl="vennNode1" presStyleIdx="5" presStyleCnt="8">
        <dgm:presLayoutVars>
          <dgm:chMax val="0"/>
          <dgm:chPref val="0"/>
        </dgm:presLayoutVars>
      </dgm:prSet>
      <dgm:spPr/>
      <dgm:t>
        <a:bodyPr/>
        <a:lstStyle/>
        <a:p>
          <a:endParaRPr lang="en-US"/>
        </a:p>
      </dgm:t>
    </dgm:pt>
    <dgm:pt modelId="{91B6A98A-67B9-458F-936A-ECC1D82CB701}" type="pres">
      <dgm:prSet presAssocID="{4DCE4952-64BC-47CE-981F-FFC0581EE626}" presName="ellipse3" presStyleLbl="vennNode1" presStyleIdx="6" presStyleCnt="8"/>
      <dgm:spPr/>
    </dgm:pt>
    <dgm:pt modelId="{76E33577-EBD9-4FE2-8507-7A780C5063FC}" type="pres">
      <dgm:prSet presAssocID="{1301824D-66AA-4477-8BB6-4CC382D12D2B}" presName="childText1_3" presStyleLbl="vennNode1" presStyleIdx="7" presStyleCnt="8">
        <dgm:presLayoutVars>
          <dgm:chMax val="0"/>
          <dgm:chPref val="0"/>
        </dgm:presLayoutVars>
      </dgm:prSet>
      <dgm:spPr/>
      <dgm:t>
        <a:bodyPr/>
        <a:lstStyle/>
        <a:p>
          <a:endParaRPr lang="en-US"/>
        </a:p>
      </dgm:t>
    </dgm:pt>
    <dgm:pt modelId="{71ABC361-E389-4F76-9BD0-281B1B71D657}" type="pres">
      <dgm:prSet presAssocID="{11535CCA-9E96-47A1-A69E-1A18B42EACCE}" presName="rightChild" presStyleLbl="node2" presStyleIdx="0" presStyleCnt="1">
        <dgm:presLayoutVars>
          <dgm:chMax val="0"/>
          <dgm:chPref val="0"/>
        </dgm:presLayoutVars>
      </dgm:prSet>
      <dgm:spPr/>
      <dgm:t>
        <a:bodyPr/>
        <a:lstStyle/>
        <a:p>
          <a:endParaRPr lang="en-US"/>
        </a:p>
      </dgm:t>
    </dgm:pt>
    <dgm:pt modelId="{36B6575C-9DE7-4ED2-9232-A767F3547EDD}" type="pres">
      <dgm:prSet presAssocID="{11535CCA-9E96-47A1-A69E-1A18B42EACCE}" presName="parentText1" presStyleLbl="revTx" presStyleIdx="2" presStyleCnt="3">
        <dgm:presLayoutVars>
          <dgm:chMax val="4"/>
          <dgm:chPref val="3"/>
          <dgm:bulletEnabled val="1"/>
        </dgm:presLayoutVars>
      </dgm:prSet>
      <dgm:spPr/>
      <dgm:t>
        <a:bodyPr/>
        <a:lstStyle/>
        <a:p>
          <a:endParaRPr lang="en-US"/>
        </a:p>
      </dgm:t>
    </dgm:pt>
  </dgm:ptLst>
  <dgm:cxnLst>
    <dgm:cxn modelId="{C85A85B1-5522-4D66-B2C5-918E2B363B0F}" type="presOf" srcId="{6F969B24-9E77-4307-B58A-27FDD8F3C2E6}" destId="{2574CD3D-924B-48B3-A62B-43D18E985FFB}" srcOrd="0" destOrd="0" presId="urn:microsoft.com/office/officeart/2009/3/layout/PhasedProcess"/>
    <dgm:cxn modelId="{F151A402-3A24-48BA-BD32-D7C4E29497CA}" type="presOf" srcId="{03F2EFB6-F019-42D9-AE22-02EA346C6CCC}" destId="{71ABC361-E389-4F76-9BD0-281B1B71D657}" srcOrd="0" destOrd="0" presId="urn:microsoft.com/office/officeart/2009/3/layout/PhasedProcess"/>
    <dgm:cxn modelId="{A25AB05B-DFFB-4F54-9DA7-9CFFF669CFDD}" type="presOf" srcId="{3C870411-8EA7-44D5-BF2C-71F18C1ECD2C}" destId="{B4D14BF8-8FCB-4716-8145-DD50C138AD3D}" srcOrd="0" destOrd="0" presId="urn:microsoft.com/office/officeart/2009/3/layout/PhasedProcess"/>
    <dgm:cxn modelId="{3AA9DD41-BBD3-4C43-B9C2-2CEAE5E71114}" srcId="{345CB32C-0516-4293-BCB2-7D3B5B400A15}" destId="{4DCE4952-64BC-47CE-981F-FFC0581EE626}" srcOrd="1" destOrd="0" parTransId="{5C69C57F-3AED-4DAE-B446-5FBFCFA6D0C1}" sibTransId="{A75C6B91-8420-4C6A-AE6C-61E519BC01BB}"/>
    <dgm:cxn modelId="{EB2C61E6-AFDE-4340-9353-BD2568BD9F05}" type="presOf" srcId="{6F969B24-9E77-4307-B58A-27FDD8F3C2E6}" destId="{8B139BFB-508E-486C-A05D-997D5667291E}" srcOrd="1" destOrd="0" presId="urn:microsoft.com/office/officeart/2009/3/layout/PhasedProcess"/>
    <dgm:cxn modelId="{5FFEAA08-B8AA-410D-BCA1-03720FB64E54}" type="presOf" srcId="{4DCE4952-64BC-47CE-981F-FFC0581EE626}" destId="{A28D0F90-6F9B-4842-9AEC-6CAB57E648D5}" srcOrd="0" destOrd="0" presId="urn:microsoft.com/office/officeart/2009/3/layout/PhasedProcess"/>
    <dgm:cxn modelId="{CC920F69-857F-44F2-A972-A120AC25C134}" type="presOf" srcId="{8DCFA589-3156-44C1-BBB3-A4BED32E90AF}" destId="{4752F1B5-3ECC-4090-A5E7-5C9A37389E3A}" srcOrd="0" destOrd="0" presId="urn:microsoft.com/office/officeart/2009/3/layout/PhasedProcess"/>
    <dgm:cxn modelId="{93AF4196-5D04-4022-BCAE-F6B63E1B9439}" srcId="{11535CCA-9E96-47A1-A69E-1A18B42EACCE}" destId="{345CB32C-0516-4293-BCB2-7D3B5B400A15}" srcOrd="0" destOrd="0" parTransId="{2A5C1E16-3F18-40DD-A3DC-1B8AA3D53BC9}" sibTransId="{C5B159E6-FBCD-41F7-AE48-00D35F99D4D9}"/>
    <dgm:cxn modelId="{3C37A1FF-5F6C-4C12-B575-A0036C76E3B6}" type="presOf" srcId="{87EB94E2-52BD-46F1-99F9-E61F359D5993}" destId="{3921A3FD-241F-48A7-B9FA-735EF2CDA879}" srcOrd="1" destOrd="0" presId="urn:microsoft.com/office/officeart/2009/3/layout/PhasedProcess"/>
    <dgm:cxn modelId="{7D49924C-2A31-42E3-AF66-F79AD0C1084D}" srcId="{3C870411-8EA7-44D5-BF2C-71F18C1ECD2C}" destId="{87EB94E2-52BD-46F1-99F9-E61F359D5993}" srcOrd="1" destOrd="0" parTransId="{A496621E-1BAC-4835-8516-BA81A7BCC2F3}" sibTransId="{117C348F-67F2-41E1-93AE-D818ED1599DB}"/>
    <dgm:cxn modelId="{27224278-7245-49D3-9406-28FE5F6C6027}" srcId="{345CB32C-0516-4293-BCB2-7D3B5B400A15}" destId="{8DCFA589-3156-44C1-BBB3-A4BED32E90AF}" srcOrd="0" destOrd="0" parTransId="{7FA77390-1BAB-4D85-B794-1A5655D8454D}" sibTransId="{E6B168D8-DE41-471C-BBB7-BA19EA5E9809}"/>
    <dgm:cxn modelId="{1FA0DD25-00CB-40F0-96B9-C8ED8B3F9906}" srcId="{11535CCA-9E96-47A1-A69E-1A18B42EACCE}" destId="{6B083723-07E9-4211-8B7A-582877408C10}" srcOrd="2" destOrd="0" parTransId="{2C987243-6B69-442E-8BD3-C523759F336B}" sibTransId="{41C83FA4-A5F2-43A3-9F6E-E8822E249ABB}"/>
    <dgm:cxn modelId="{C18A5D05-FF24-4ABC-98F1-A914656BDBE2}" srcId="{11535CCA-9E96-47A1-A69E-1A18B42EACCE}" destId="{3C870411-8EA7-44D5-BF2C-71F18C1ECD2C}" srcOrd="1" destOrd="0" parTransId="{2924BE46-CF3F-4666-BE20-C4896862DB60}" sibTransId="{AE66FCB8-7080-4A24-A391-BBDD8C6207AE}"/>
    <dgm:cxn modelId="{71D4C45E-A2B9-40B7-8E30-0EEBA715CAF8}" type="presOf" srcId="{6B083723-07E9-4211-8B7A-582877408C10}" destId="{05C4FA43-2D4D-4E99-8721-28AD2DC49F3D}" srcOrd="0" destOrd="0" presId="urn:microsoft.com/office/officeart/2009/3/layout/PhasedProcess"/>
    <dgm:cxn modelId="{CC28CF9C-A7F5-44F4-8ABB-75992A888F8D}" type="presOf" srcId="{1301824D-66AA-4477-8BB6-4CC382D12D2B}" destId="{76E33577-EBD9-4FE2-8507-7A780C5063FC}" srcOrd="0" destOrd="0" presId="urn:microsoft.com/office/officeart/2009/3/layout/PhasedProcess"/>
    <dgm:cxn modelId="{87CF5294-6D1B-4D17-994D-549A88B820EE}" srcId="{3C870411-8EA7-44D5-BF2C-71F18C1ECD2C}" destId="{6F969B24-9E77-4307-B58A-27FDD8F3C2E6}" srcOrd="0" destOrd="0" parTransId="{06FC4A9D-3F24-4499-861B-E045DB4E1B93}" sibTransId="{68843C2E-319B-49FC-94E4-FE2A9FD95F8F}"/>
    <dgm:cxn modelId="{2AD51270-7CF7-4107-B94B-ED8C372931C9}" srcId="{6B083723-07E9-4211-8B7A-582877408C10}" destId="{03F2EFB6-F019-42D9-AE22-02EA346C6CCC}" srcOrd="0" destOrd="0" parTransId="{7B6DB278-1A75-42BC-9F8B-132C8414D96A}" sibTransId="{09CAB096-4FD1-461E-9F08-C5FF9A33152C}"/>
    <dgm:cxn modelId="{B8EAA5FF-CFA6-4663-86E8-D6928EBC67C5}" type="presOf" srcId="{11535CCA-9E96-47A1-A69E-1A18B42EACCE}" destId="{576A431B-C638-4F1C-8E76-71494452699B}" srcOrd="0" destOrd="0" presId="urn:microsoft.com/office/officeart/2009/3/layout/PhasedProcess"/>
    <dgm:cxn modelId="{C3A63B6A-B1FD-495D-8DBE-937025559A3E}" srcId="{345CB32C-0516-4293-BCB2-7D3B5B400A15}" destId="{1301824D-66AA-4477-8BB6-4CC382D12D2B}" srcOrd="2" destOrd="0" parTransId="{19AF738D-0BA2-4C73-81D4-A00C0F780F10}" sibTransId="{84087BFC-247D-4873-9A70-95B3EDA97FC6}"/>
    <dgm:cxn modelId="{AFF8E95F-EADE-4111-BF8B-3E656D6B5804}" type="presOf" srcId="{345CB32C-0516-4293-BCB2-7D3B5B400A15}" destId="{36B6575C-9DE7-4ED2-9232-A767F3547EDD}" srcOrd="0" destOrd="0" presId="urn:microsoft.com/office/officeart/2009/3/layout/PhasedProcess"/>
    <dgm:cxn modelId="{424B4237-7E27-4C22-B739-72AF97226964}" type="presOf" srcId="{87EB94E2-52BD-46F1-99F9-E61F359D5993}" destId="{1E53648C-624D-40D2-B851-0926098C55A4}" srcOrd="0" destOrd="0" presId="urn:microsoft.com/office/officeart/2009/3/layout/PhasedProcess"/>
    <dgm:cxn modelId="{C3FC7C01-B302-413B-8A1E-8C8A1BC403A4}" type="presParOf" srcId="{576A431B-C638-4F1C-8E76-71494452699B}" destId="{FD3657A1-49A4-4BDB-980B-80385D8D6446}" srcOrd="0" destOrd="0" presId="urn:microsoft.com/office/officeart/2009/3/layout/PhasedProcess"/>
    <dgm:cxn modelId="{63DCAC76-25FF-43B6-8D68-65B96FC9A67B}" type="presParOf" srcId="{576A431B-C638-4F1C-8E76-71494452699B}" destId="{E49706B1-9F06-44D9-A4DE-F51E2D9746D0}" srcOrd="1" destOrd="0" presId="urn:microsoft.com/office/officeart/2009/3/layout/PhasedProcess"/>
    <dgm:cxn modelId="{3C0ADE38-CE4E-47BE-93D4-B0786BF35EA6}" type="presParOf" srcId="{576A431B-C638-4F1C-8E76-71494452699B}" destId="{B4D14BF8-8FCB-4716-8145-DD50C138AD3D}" srcOrd="2" destOrd="0" presId="urn:microsoft.com/office/officeart/2009/3/layout/PhasedProcess"/>
    <dgm:cxn modelId="{74952677-B099-4618-BD85-0EC5D0CE75B0}" type="presParOf" srcId="{576A431B-C638-4F1C-8E76-71494452699B}" destId="{3F5C148E-5729-4EAD-B07A-68B7B7F1D9E7}" srcOrd="3" destOrd="0" presId="urn:microsoft.com/office/officeart/2009/3/layout/PhasedProcess"/>
    <dgm:cxn modelId="{0CA63717-EBE2-44A5-B7C9-F79B53EC05E6}" type="presParOf" srcId="{576A431B-C638-4F1C-8E76-71494452699B}" destId="{FD41B324-0F12-4F91-B50F-28390068A4AA}" srcOrd="4" destOrd="0" presId="urn:microsoft.com/office/officeart/2009/3/layout/PhasedProcess"/>
    <dgm:cxn modelId="{4EC702E3-CD24-4387-AC5D-EC69FDF7B2DA}" type="presParOf" srcId="{576A431B-C638-4F1C-8E76-71494452699B}" destId="{05C4FA43-2D4D-4E99-8721-28AD2DC49F3D}" srcOrd="5" destOrd="0" presId="urn:microsoft.com/office/officeart/2009/3/layout/PhasedProcess"/>
    <dgm:cxn modelId="{BF21D3CD-AAE0-4341-BF4D-8E1E03C24F0E}" type="presParOf" srcId="{576A431B-C638-4F1C-8E76-71494452699B}" destId="{3D34EFC3-8576-4706-A0C9-E75A6A8045D4}" srcOrd="6" destOrd="0" presId="urn:microsoft.com/office/officeart/2009/3/layout/PhasedProcess"/>
    <dgm:cxn modelId="{4E8D3F50-85A3-40C1-B11A-7D3E103294AE}" type="presParOf" srcId="{3D34EFC3-8576-4706-A0C9-E75A6A8045D4}" destId="{2574CD3D-924B-48B3-A62B-43D18E985FFB}" srcOrd="0" destOrd="0" presId="urn:microsoft.com/office/officeart/2009/3/layout/PhasedProcess"/>
    <dgm:cxn modelId="{37D348C6-EBA6-41C8-9BED-62EAE79BD886}" type="presParOf" srcId="{3D34EFC3-8576-4706-A0C9-E75A6A8045D4}" destId="{8B139BFB-508E-486C-A05D-997D5667291E}" srcOrd="1" destOrd="0" presId="urn:microsoft.com/office/officeart/2009/3/layout/PhasedProcess"/>
    <dgm:cxn modelId="{1DD9DFFB-E74B-4EED-BCB1-7136FE00B697}" type="presParOf" srcId="{3D34EFC3-8576-4706-A0C9-E75A6A8045D4}" destId="{1E53648C-624D-40D2-B851-0926098C55A4}" srcOrd="2" destOrd="0" presId="urn:microsoft.com/office/officeart/2009/3/layout/PhasedProcess"/>
    <dgm:cxn modelId="{D1F30626-177F-4155-A636-97C6E7AD36F0}" type="presParOf" srcId="{3D34EFC3-8576-4706-A0C9-E75A6A8045D4}" destId="{3921A3FD-241F-48A7-B9FA-735EF2CDA879}" srcOrd="3" destOrd="0" presId="urn:microsoft.com/office/officeart/2009/3/layout/PhasedProcess"/>
    <dgm:cxn modelId="{B1F676AA-95A7-46F2-969D-C67678F28EB7}" type="presParOf" srcId="{576A431B-C638-4F1C-8E76-71494452699B}" destId="{084FDCF9-8C8A-444F-A12C-5197E79423DD}" srcOrd="7" destOrd="0" presId="urn:microsoft.com/office/officeart/2009/3/layout/PhasedProcess"/>
    <dgm:cxn modelId="{B42FD6CB-1C4A-4B57-B084-E8D32D7AFE9B}" type="presParOf" srcId="{084FDCF9-8C8A-444F-A12C-5197E79423DD}" destId="{4752F1B5-3ECC-4090-A5E7-5C9A37389E3A}" srcOrd="0" destOrd="0" presId="urn:microsoft.com/office/officeart/2009/3/layout/PhasedProcess"/>
    <dgm:cxn modelId="{E1F912A1-F52A-4E69-80B8-B3725E022C17}" type="presParOf" srcId="{084FDCF9-8C8A-444F-A12C-5197E79423DD}" destId="{A8F17A16-0327-4FDD-BA0B-3F363CD8DFD1}" srcOrd="1" destOrd="0" presId="urn:microsoft.com/office/officeart/2009/3/layout/PhasedProcess"/>
    <dgm:cxn modelId="{5379B978-1A28-45D2-98F4-3FFF8E8E651D}" type="presParOf" srcId="{084FDCF9-8C8A-444F-A12C-5197E79423DD}" destId="{3A6EB09B-A1A6-4120-8919-905F05453395}" srcOrd="2" destOrd="0" presId="urn:microsoft.com/office/officeart/2009/3/layout/PhasedProcess"/>
    <dgm:cxn modelId="{32B1D496-C751-41D4-A9EA-2E23B4D43088}" type="presParOf" srcId="{084FDCF9-8C8A-444F-A12C-5197E79423DD}" destId="{A28D0F90-6F9B-4842-9AEC-6CAB57E648D5}" srcOrd="3" destOrd="0" presId="urn:microsoft.com/office/officeart/2009/3/layout/PhasedProcess"/>
    <dgm:cxn modelId="{54D9B2BA-3605-4319-ADD7-A893AE293527}" type="presParOf" srcId="{084FDCF9-8C8A-444F-A12C-5197E79423DD}" destId="{91B6A98A-67B9-458F-936A-ECC1D82CB701}" srcOrd="4" destOrd="0" presId="urn:microsoft.com/office/officeart/2009/3/layout/PhasedProcess"/>
    <dgm:cxn modelId="{7CA3EB8E-DF20-4378-A5FE-3D37BBBCB7F0}" type="presParOf" srcId="{084FDCF9-8C8A-444F-A12C-5197E79423DD}" destId="{76E33577-EBD9-4FE2-8507-7A780C5063FC}" srcOrd="5" destOrd="0" presId="urn:microsoft.com/office/officeart/2009/3/layout/PhasedProcess"/>
    <dgm:cxn modelId="{478EB528-32F9-4D54-8930-5DF71AEA094B}" type="presParOf" srcId="{576A431B-C638-4F1C-8E76-71494452699B}" destId="{71ABC361-E389-4F76-9BD0-281B1B71D657}" srcOrd="8" destOrd="0" presId="urn:microsoft.com/office/officeart/2009/3/layout/PhasedProcess"/>
    <dgm:cxn modelId="{C01C515A-21CF-4719-A370-DC68D51B92B3}" type="presParOf" srcId="{576A431B-C638-4F1C-8E76-71494452699B}" destId="{36B6575C-9DE7-4ED2-9232-A767F3547EDD}" srcOrd="9"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34487F-D8A4-43FA-B8FD-3F8E218783FC}" type="doc">
      <dgm:prSet loTypeId="urn:microsoft.com/office/officeart/2005/8/layout/funnel1" loCatId="process" qsTypeId="urn:microsoft.com/office/officeart/2005/8/quickstyle/3d2" qsCatId="3D" csTypeId="urn:microsoft.com/office/officeart/2005/8/colors/colorful1#1" csCatId="colorful" phldr="1"/>
      <dgm:spPr/>
      <dgm:t>
        <a:bodyPr/>
        <a:lstStyle/>
        <a:p>
          <a:endParaRPr lang="en-AU"/>
        </a:p>
      </dgm:t>
    </dgm:pt>
    <dgm:pt modelId="{6EE176E3-2258-49F0-8A86-6CACCEECDA14}">
      <dgm:prSet phldrT="[Text]"/>
      <dgm:spPr/>
      <dgm:t>
        <a:bodyPr/>
        <a:lstStyle/>
        <a:p>
          <a:endParaRPr lang="en-AU" dirty="0"/>
        </a:p>
      </dgm:t>
    </dgm:pt>
    <dgm:pt modelId="{C00839F5-29CC-4F93-BB5A-749160121352}" type="parTrans" cxnId="{F4647A63-5E31-48DA-8963-98C13580853B}">
      <dgm:prSet/>
      <dgm:spPr/>
      <dgm:t>
        <a:bodyPr/>
        <a:lstStyle/>
        <a:p>
          <a:endParaRPr lang="en-AU"/>
        </a:p>
      </dgm:t>
    </dgm:pt>
    <dgm:pt modelId="{C4B6A3D8-C9A8-4A7B-9ABE-15F53934F03B}" type="sibTrans" cxnId="{F4647A63-5E31-48DA-8963-98C13580853B}">
      <dgm:prSet/>
      <dgm:spPr/>
      <dgm:t>
        <a:bodyPr/>
        <a:lstStyle/>
        <a:p>
          <a:endParaRPr lang="en-AU"/>
        </a:p>
      </dgm:t>
    </dgm:pt>
    <dgm:pt modelId="{6303EB89-F3DD-4C03-882E-DC3A06EF4B43}">
      <dgm:prSet phldrT="[Text]"/>
      <dgm:spPr/>
      <dgm:t>
        <a:bodyPr/>
        <a:lstStyle/>
        <a:p>
          <a:endParaRPr lang="en-AU" dirty="0"/>
        </a:p>
      </dgm:t>
    </dgm:pt>
    <dgm:pt modelId="{3DCB34CB-1032-4FEA-AC24-4EADABF48A29}" type="parTrans" cxnId="{90CDF1EA-40BA-40B8-B890-A8AE81B9152B}">
      <dgm:prSet/>
      <dgm:spPr/>
      <dgm:t>
        <a:bodyPr/>
        <a:lstStyle/>
        <a:p>
          <a:endParaRPr lang="en-AU"/>
        </a:p>
      </dgm:t>
    </dgm:pt>
    <dgm:pt modelId="{DF6A86D8-CCC2-4A35-9C27-77C9255FC456}" type="sibTrans" cxnId="{90CDF1EA-40BA-40B8-B890-A8AE81B9152B}">
      <dgm:prSet/>
      <dgm:spPr/>
      <dgm:t>
        <a:bodyPr/>
        <a:lstStyle/>
        <a:p>
          <a:endParaRPr lang="en-AU"/>
        </a:p>
      </dgm:t>
    </dgm:pt>
    <dgm:pt modelId="{4FB98212-4773-49B1-A2ED-64C92F982918}">
      <dgm:prSet phldrT="[Text]" custT="1"/>
      <dgm:spPr/>
      <dgm:t>
        <a:bodyPr/>
        <a:lstStyle/>
        <a:p>
          <a:r>
            <a:rPr lang="en-AU" sz="3200" dirty="0" smtClean="0"/>
            <a:t>9 NAWACITA</a:t>
          </a:r>
          <a:endParaRPr lang="en-AU" sz="3200" dirty="0"/>
        </a:p>
      </dgm:t>
    </dgm:pt>
    <dgm:pt modelId="{3E8E89AB-4FE3-43F8-832D-810B08128E05}" type="parTrans" cxnId="{BB1DAA87-BCD0-408A-8A65-D3BD46212AC9}">
      <dgm:prSet/>
      <dgm:spPr/>
      <dgm:t>
        <a:bodyPr/>
        <a:lstStyle/>
        <a:p>
          <a:endParaRPr lang="en-AU"/>
        </a:p>
      </dgm:t>
    </dgm:pt>
    <dgm:pt modelId="{C33ED77B-71FE-4A75-8D48-21FCC7DA9BC0}" type="sibTrans" cxnId="{BB1DAA87-BCD0-408A-8A65-D3BD46212AC9}">
      <dgm:prSet/>
      <dgm:spPr/>
      <dgm:t>
        <a:bodyPr/>
        <a:lstStyle/>
        <a:p>
          <a:endParaRPr lang="en-AU"/>
        </a:p>
      </dgm:t>
    </dgm:pt>
    <dgm:pt modelId="{A758F63D-CC77-4908-A458-CF5DE54C00AF}">
      <dgm:prSet/>
      <dgm:spPr/>
      <dgm:t>
        <a:bodyPr/>
        <a:lstStyle/>
        <a:p>
          <a:endParaRPr lang="en-AU"/>
        </a:p>
      </dgm:t>
    </dgm:pt>
    <dgm:pt modelId="{33294C47-5EA9-46BD-8C81-B322A6D11864}" type="parTrans" cxnId="{72C6237E-7139-4996-9BFF-F31408B19C4C}">
      <dgm:prSet/>
      <dgm:spPr/>
      <dgm:t>
        <a:bodyPr/>
        <a:lstStyle/>
        <a:p>
          <a:endParaRPr lang="en-AU"/>
        </a:p>
      </dgm:t>
    </dgm:pt>
    <dgm:pt modelId="{66858320-767E-4E2F-8169-4732B6D02B19}" type="sibTrans" cxnId="{72C6237E-7139-4996-9BFF-F31408B19C4C}">
      <dgm:prSet/>
      <dgm:spPr/>
      <dgm:t>
        <a:bodyPr/>
        <a:lstStyle/>
        <a:p>
          <a:endParaRPr lang="en-AU"/>
        </a:p>
      </dgm:t>
    </dgm:pt>
    <dgm:pt modelId="{0222B16B-0AB2-4FAE-B83F-434BB74048BF}" type="pres">
      <dgm:prSet presAssocID="{8C34487F-D8A4-43FA-B8FD-3F8E218783FC}" presName="Name0" presStyleCnt="0">
        <dgm:presLayoutVars>
          <dgm:chMax val="4"/>
          <dgm:resizeHandles val="exact"/>
        </dgm:presLayoutVars>
      </dgm:prSet>
      <dgm:spPr/>
      <dgm:t>
        <a:bodyPr/>
        <a:lstStyle/>
        <a:p>
          <a:endParaRPr lang="id-ID"/>
        </a:p>
      </dgm:t>
    </dgm:pt>
    <dgm:pt modelId="{8AF9EB46-47D5-40B5-8E44-4ACC75E905C1}" type="pres">
      <dgm:prSet presAssocID="{8C34487F-D8A4-43FA-B8FD-3F8E218783FC}" presName="ellipse" presStyleLbl="trBgShp" presStyleIdx="0" presStyleCnt="1"/>
      <dgm:spPr/>
    </dgm:pt>
    <dgm:pt modelId="{05868314-DC3A-4F3B-95CA-9AFA9D4B0532}" type="pres">
      <dgm:prSet presAssocID="{8C34487F-D8A4-43FA-B8FD-3F8E218783FC}" presName="arrow1" presStyleLbl="fgShp" presStyleIdx="0" presStyleCnt="1"/>
      <dgm:spPr/>
    </dgm:pt>
    <dgm:pt modelId="{3D704B42-86D8-4471-889C-E7139F8DA723}" type="pres">
      <dgm:prSet presAssocID="{8C34487F-D8A4-43FA-B8FD-3F8E218783FC}" presName="rectangle" presStyleLbl="revTx" presStyleIdx="0" presStyleCnt="1" custScaleX="280291" custScaleY="128359">
        <dgm:presLayoutVars>
          <dgm:bulletEnabled val="1"/>
        </dgm:presLayoutVars>
      </dgm:prSet>
      <dgm:spPr/>
      <dgm:t>
        <a:bodyPr/>
        <a:lstStyle/>
        <a:p>
          <a:endParaRPr lang="id-ID"/>
        </a:p>
      </dgm:t>
    </dgm:pt>
    <dgm:pt modelId="{EAFAFEBF-AD8B-414C-B0CF-B05E7116FCF4}" type="pres">
      <dgm:prSet presAssocID="{6EE176E3-2258-49F0-8A86-6CACCEECDA14}" presName="item1" presStyleLbl="node1" presStyleIdx="0" presStyleCnt="3">
        <dgm:presLayoutVars>
          <dgm:bulletEnabled val="1"/>
        </dgm:presLayoutVars>
      </dgm:prSet>
      <dgm:spPr/>
      <dgm:t>
        <a:bodyPr/>
        <a:lstStyle/>
        <a:p>
          <a:endParaRPr lang="id-ID"/>
        </a:p>
      </dgm:t>
    </dgm:pt>
    <dgm:pt modelId="{12E517F7-C488-4F24-A2CB-2CC6154B502F}" type="pres">
      <dgm:prSet presAssocID="{6303EB89-F3DD-4C03-882E-DC3A06EF4B43}" presName="item2" presStyleLbl="node1" presStyleIdx="1" presStyleCnt="3">
        <dgm:presLayoutVars>
          <dgm:bulletEnabled val="1"/>
        </dgm:presLayoutVars>
      </dgm:prSet>
      <dgm:spPr/>
      <dgm:t>
        <a:bodyPr/>
        <a:lstStyle/>
        <a:p>
          <a:endParaRPr lang="en-AU"/>
        </a:p>
      </dgm:t>
    </dgm:pt>
    <dgm:pt modelId="{F7FFB733-BE84-4DDC-BA71-304C4CD8E07E}" type="pres">
      <dgm:prSet presAssocID="{4FB98212-4773-49B1-A2ED-64C92F982918}" presName="item3" presStyleLbl="node1" presStyleIdx="2" presStyleCnt="3">
        <dgm:presLayoutVars>
          <dgm:bulletEnabled val="1"/>
        </dgm:presLayoutVars>
      </dgm:prSet>
      <dgm:spPr/>
      <dgm:t>
        <a:bodyPr/>
        <a:lstStyle/>
        <a:p>
          <a:endParaRPr lang="en-AU"/>
        </a:p>
      </dgm:t>
    </dgm:pt>
    <dgm:pt modelId="{70DF6B42-2AC3-4765-9417-C6447A3A427E}" type="pres">
      <dgm:prSet presAssocID="{8C34487F-D8A4-43FA-B8FD-3F8E218783FC}" presName="funnel" presStyleLbl="trAlignAcc1" presStyleIdx="0" presStyleCnt="1"/>
      <dgm:spPr/>
    </dgm:pt>
  </dgm:ptLst>
  <dgm:cxnLst>
    <dgm:cxn modelId="{58090B03-894A-4CEE-AFB4-FE679B51E7FC}" type="presOf" srcId="{A758F63D-CC77-4908-A458-CF5DE54C00AF}" destId="{F7FFB733-BE84-4DDC-BA71-304C4CD8E07E}" srcOrd="0" destOrd="0" presId="urn:microsoft.com/office/officeart/2005/8/layout/funnel1"/>
    <dgm:cxn modelId="{54B4F38E-A649-43AF-B9CF-3FBC6A7FA783}" type="presOf" srcId="{6EE176E3-2258-49F0-8A86-6CACCEECDA14}" destId="{12E517F7-C488-4F24-A2CB-2CC6154B502F}" srcOrd="0" destOrd="0" presId="urn:microsoft.com/office/officeart/2005/8/layout/funnel1"/>
    <dgm:cxn modelId="{BB1DAA87-BCD0-408A-8A65-D3BD46212AC9}" srcId="{8C34487F-D8A4-43FA-B8FD-3F8E218783FC}" destId="{4FB98212-4773-49B1-A2ED-64C92F982918}" srcOrd="3" destOrd="0" parTransId="{3E8E89AB-4FE3-43F8-832D-810B08128E05}" sibTransId="{C33ED77B-71FE-4A75-8D48-21FCC7DA9BC0}"/>
    <dgm:cxn modelId="{7DB96B35-8DF1-4D23-982C-25A694ACF42E}" type="presOf" srcId="{4FB98212-4773-49B1-A2ED-64C92F982918}" destId="{3D704B42-86D8-4471-889C-E7139F8DA723}" srcOrd="0" destOrd="0" presId="urn:microsoft.com/office/officeart/2005/8/layout/funnel1"/>
    <dgm:cxn modelId="{90CDF1EA-40BA-40B8-B890-A8AE81B9152B}" srcId="{8C34487F-D8A4-43FA-B8FD-3F8E218783FC}" destId="{6303EB89-F3DD-4C03-882E-DC3A06EF4B43}" srcOrd="2" destOrd="0" parTransId="{3DCB34CB-1032-4FEA-AC24-4EADABF48A29}" sibTransId="{DF6A86D8-CCC2-4A35-9C27-77C9255FC456}"/>
    <dgm:cxn modelId="{72C6237E-7139-4996-9BFF-F31408B19C4C}" srcId="{8C34487F-D8A4-43FA-B8FD-3F8E218783FC}" destId="{A758F63D-CC77-4908-A458-CF5DE54C00AF}" srcOrd="0" destOrd="0" parTransId="{33294C47-5EA9-46BD-8C81-B322A6D11864}" sibTransId="{66858320-767E-4E2F-8169-4732B6D02B19}"/>
    <dgm:cxn modelId="{F4647A63-5E31-48DA-8963-98C13580853B}" srcId="{8C34487F-D8A4-43FA-B8FD-3F8E218783FC}" destId="{6EE176E3-2258-49F0-8A86-6CACCEECDA14}" srcOrd="1" destOrd="0" parTransId="{C00839F5-29CC-4F93-BB5A-749160121352}" sibTransId="{C4B6A3D8-C9A8-4A7B-9ABE-15F53934F03B}"/>
    <dgm:cxn modelId="{5EAEF86E-1EF1-4C8D-B281-C9E448D53092}" type="presOf" srcId="{6303EB89-F3DD-4C03-882E-DC3A06EF4B43}" destId="{EAFAFEBF-AD8B-414C-B0CF-B05E7116FCF4}" srcOrd="0" destOrd="0" presId="urn:microsoft.com/office/officeart/2005/8/layout/funnel1"/>
    <dgm:cxn modelId="{63471017-17D0-4FFC-BEB5-F090DB4203EF}" type="presOf" srcId="{8C34487F-D8A4-43FA-B8FD-3F8E218783FC}" destId="{0222B16B-0AB2-4FAE-B83F-434BB74048BF}" srcOrd="0" destOrd="0" presId="urn:microsoft.com/office/officeart/2005/8/layout/funnel1"/>
    <dgm:cxn modelId="{9332E0BC-69E1-42C6-BCEC-037D7D3908F9}" type="presParOf" srcId="{0222B16B-0AB2-4FAE-B83F-434BB74048BF}" destId="{8AF9EB46-47D5-40B5-8E44-4ACC75E905C1}" srcOrd="0" destOrd="0" presId="urn:microsoft.com/office/officeart/2005/8/layout/funnel1"/>
    <dgm:cxn modelId="{0B49DDE7-8A08-437F-8465-710875379799}" type="presParOf" srcId="{0222B16B-0AB2-4FAE-B83F-434BB74048BF}" destId="{05868314-DC3A-4F3B-95CA-9AFA9D4B0532}" srcOrd="1" destOrd="0" presId="urn:microsoft.com/office/officeart/2005/8/layout/funnel1"/>
    <dgm:cxn modelId="{DC60CEA6-FF07-4F56-855E-0FEA37681E28}" type="presParOf" srcId="{0222B16B-0AB2-4FAE-B83F-434BB74048BF}" destId="{3D704B42-86D8-4471-889C-E7139F8DA723}" srcOrd="2" destOrd="0" presId="urn:microsoft.com/office/officeart/2005/8/layout/funnel1"/>
    <dgm:cxn modelId="{BCF3FEEE-AA96-4905-A33D-1A2F38753AEB}" type="presParOf" srcId="{0222B16B-0AB2-4FAE-B83F-434BB74048BF}" destId="{EAFAFEBF-AD8B-414C-B0CF-B05E7116FCF4}" srcOrd="3" destOrd="0" presId="urn:microsoft.com/office/officeart/2005/8/layout/funnel1"/>
    <dgm:cxn modelId="{4D571417-AA77-43BF-98CA-54CBCE3F4FC5}" type="presParOf" srcId="{0222B16B-0AB2-4FAE-B83F-434BB74048BF}" destId="{12E517F7-C488-4F24-A2CB-2CC6154B502F}" srcOrd="4" destOrd="0" presId="urn:microsoft.com/office/officeart/2005/8/layout/funnel1"/>
    <dgm:cxn modelId="{83A9F707-245F-4BD9-B7A4-5E9B69CD29B3}" type="presParOf" srcId="{0222B16B-0AB2-4FAE-B83F-434BB74048BF}" destId="{F7FFB733-BE84-4DDC-BA71-304C4CD8E07E}" srcOrd="5" destOrd="0" presId="urn:microsoft.com/office/officeart/2005/8/layout/funnel1"/>
    <dgm:cxn modelId="{B552EFCF-6244-4D1D-8BC6-09EF91813F53}" type="presParOf" srcId="{0222B16B-0AB2-4FAE-B83F-434BB74048BF}" destId="{70DF6B42-2AC3-4765-9417-C6447A3A427E}"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2E880EB-4EF9-4CCF-B9B4-0CDEA821F634}" type="doc">
      <dgm:prSet loTypeId="urn:microsoft.com/office/officeart/2005/8/layout/radial4" loCatId="relationship" qsTypeId="urn:microsoft.com/office/officeart/2005/8/quickstyle/simple3" qsCatId="simple" csTypeId="urn:microsoft.com/office/officeart/2005/8/colors/colorful2" csCatId="colorful" phldr="1"/>
      <dgm:spPr/>
      <dgm:t>
        <a:bodyPr/>
        <a:lstStyle/>
        <a:p>
          <a:endParaRPr lang="en-US"/>
        </a:p>
      </dgm:t>
    </dgm:pt>
    <dgm:pt modelId="{9AEA59A1-13FA-4BE2-832E-38101E4A4FCE}">
      <dgm:prSet phldrT="[Text]"/>
      <dgm:spPr/>
      <dgm:t>
        <a:bodyPr/>
        <a:lstStyle/>
        <a:p>
          <a:r>
            <a:rPr lang="en-US" dirty="0"/>
            <a:t>PNS </a:t>
          </a:r>
          <a:r>
            <a:rPr lang="en-US" dirty="0" smtClean="0"/>
            <a:t>DAERAH</a:t>
          </a:r>
          <a:endParaRPr lang="en-US" dirty="0"/>
        </a:p>
      </dgm:t>
    </dgm:pt>
    <dgm:pt modelId="{9D5214D8-075F-4CFD-812D-8E64D0763883}" type="parTrans" cxnId="{78C8EF85-BCC6-43D1-B76C-D9F5DEDC6FA7}">
      <dgm:prSet/>
      <dgm:spPr/>
      <dgm:t>
        <a:bodyPr/>
        <a:lstStyle/>
        <a:p>
          <a:endParaRPr lang="en-US"/>
        </a:p>
      </dgm:t>
    </dgm:pt>
    <dgm:pt modelId="{EF6E0720-A339-4F3F-9DA1-D0A70F337E53}" type="sibTrans" cxnId="{78C8EF85-BCC6-43D1-B76C-D9F5DEDC6FA7}">
      <dgm:prSet/>
      <dgm:spPr/>
      <dgm:t>
        <a:bodyPr/>
        <a:lstStyle/>
        <a:p>
          <a:endParaRPr lang="en-US"/>
        </a:p>
      </dgm:t>
    </dgm:pt>
    <dgm:pt modelId="{193A7A11-EF62-4810-A77B-2827DEA6234B}">
      <dgm:prSet phldrT="[Text]"/>
      <dgm:spPr/>
      <dgm:t>
        <a:bodyPr/>
        <a:lstStyle/>
        <a:p>
          <a:r>
            <a:rPr lang="en-US" dirty="0"/>
            <a:t>PROGRAM BEASISWA LUAR NEGERI OLEH SPONSOR </a:t>
          </a:r>
          <a:r>
            <a:rPr lang="en-AU" dirty="0"/>
            <a:t>MELALUI PUSAT FASILITASI KERJA SAMA</a:t>
          </a:r>
          <a:endParaRPr lang="en-US" dirty="0"/>
        </a:p>
      </dgm:t>
    </dgm:pt>
    <dgm:pt modelId="{89A84DCA-D944-4985-967C-D20D09D88C77}" type="parTrans" cxnId="{F5C14476-47A6-4136-B9A1-24443AA58797}">
      <dgm:prSet/>
      <dgm:spPr/>
      <dgm:t>
        <a:bodyPr/>
        <a:lstStyle/>
        <a:p>
          <a:endParaRPr lang="en-US"/>
        </a:p>
      </dgm:t>
    </dgm:pt>
    <dgm:pt modelId="{46F2C755-64A1-4325-AC56-B5228A59B3C9}" type="sibTrans" cxnId="{F5C14476-47A6-4136-B9A1-24443AA58797}">
      <dgm:prSet/>
      <dgm:spPr/>
      <dgm:t>
        <a:bodyPr/>
        <a:lstStyle/>
        <a:p>
          <a:endParaRPr lang="en-US"/>
        </a:p>
      </dgm:t>
    </dgm:pt>
    <dgm:pt modelId="{7B0B110A-C1BA-436E-860F-AD962CAA011D}">
      <dgm:prSet phldrT="[Text]"/>
      <dgm:spPr/>
      <dgm:t>
        <a:bodyPr/>
        <a:lstStyle/>
        <a:p>
          <a:r>
            <a:rPr lang="en-US" dirty="0"/>
            <a:t>PROGRAM BEASISWA LUAR NEGERI OLEH APBD/APBN MELALUI K/L</a:t>
          </a:r>
        </a:p>
      </dgm:t>
    </dgm:pt>
    <dgm:pt modelId="{3373A875-C6EC-4483-922B-260538494636}" type="parTrans" cxnId="{0AF0CD29-D166-40A3-89F6-D99B4C999D92}">
      <dgm:prSet/>
      <dgm:spPr/>
      <dgm:t>
        <a:bodyPr/>
        <a:lstStyle/>
        <a:p>
          <a:endParaRPr lang="en-US"/>
        </a:p>
      </dgm:t>
    </dgm:pt>
    <dgm:pt modelId="{B845C981-42FF-47AC-A718-7E644D6D7035}" type="sibTrans" cxnId="{0AF0CD29-D166-40A3-89F6-D99B4C999D92}">
      <dgm:prSet/>
      <dgm:spPr/>
      <dgm:t>
        <a:bodyPr/>
        <a:lstStyle/>
        <a:p>
          <a:endParaRPr lang="en-US"/>
        </a:p>
      </dgm:t>
    </dgm:pt>
    <dgm:pt modelId="{6D80616E-02F9-41F8-A5A9-739637359003}">
      <dgm:prSet phldrT="[Text]"/>
      <dgm:spPr/>
      <dgm:t>
        <a:bodyPr/>
        <a:lstStyle/>
        <a:p>
          <a:r>
            <a:rPr lang="en-US" dirty="0"/>
            <a:t>PROGRAM BEASISWA LUAR NEGERI OLEH SPONSOR/ </a:t>
          </a:r>
          <a:r>
            <a:rPr lang="id-ID" dirty="0"/>
            <a:t>UNIVERSITAS</a:t>
          </a:r>
          <a:endParaRPr lang="en-US" dirty="0"/>
        </a:p>
      </dgm:t>
    </dgm:pt>
    <dgm:pt modelId="{B93FC0EA-573F-4BC1-9125-E109E82BC3E1}" type="parTrans" cxnId="{EBC394AC-0EA8-463E-869D-EE78D7DA3E79}">
      <dgm:prSet/>
      <dgm:spPr/>
      <dgm:t>
        <a:bodyPr/>
        <a:lstStyle/>
        <a:p>
          <a:endParaRPr lang="en-US"/>
        </a:p>
      </dgm:t>
    </dgm:pt>
    <dgm:pt modelId="{006FE189-A60F-43C4-9931-9E86B9637B6A}" type="sibTrans" cxnId="{EBC394AC-0EA8-463E-869D-EE78D7DA3E79}">
      <dgm:prSet/>
      <dgm:spPr/>
      <dgm:t>
        <a:bodyPr/>
        <a:lstStyle/>
        <a:p>
          <a:endParaRPr lang="en-US"/>
        </a:p>
      </dgm:t>
    </dgm:pt>
    <dgm:pt modelId="{E24B0174-209C-4549-A6DE-E6308C1D7C5D}">
      <dgm:prSet/>
      <dgm:spPr/>
      <dgm:t>
        <a:bodyPr/>
        <a:lstStyle/>
        <a:p>
          <a:endParaRPr lang="id-ID" dirty="0"/>
        </a:p>
      </dgm:t>
    </dgm:pt>
    <dgm:pt modelId="{268CA41C-ACED-4DB7-8374-95A17E6456A7}" type="sibTrans" cxnId="{D3CF7421-F0EF-456B-9722-7FB5690FC487}">
      <dgm:prSet/>
      <dgm:spPr/>
      <dgm:t>
        <a:bodyPr/>
        <a:lstStyle/>
        <a:p>
          <a:endParaRPr lang="id-ID"/>
        </a:p>
      </dgm:t>
    </dgm:pt>
    <dgm:pt modelId="{F98942FC-EBF0-4AB2-B047-2E694DA603B2}" type="parTrans" cxnId="{D3CF7421-F0EF-456B-9722-7FB5690FC487}">
      <dgm:prSet/>
      <dgm:spPr/>
      <dgm:t>
        <a:bodyPr/>
        <a:lstStyle/>
        <a:p>
          <a:endParaRPr lang="en-US"/>
        </a:p>
      </dgm:t>
    </dgm:pt>
    <dgm:pt modelId="{2254ADF6-14F4-43E0-BA81-774C13C6E3AA}" type="pres">
      <dgm:prSet presAssocID="{E2E880EB-4EF9-4CCF-B9B4-0CDEA821F634}" presName="cycle" presStyleCnt="0">
        <dgm:presLayoutVars>
          <dgm:chMax val="1"/>
          <dgm:dir/>
          <dgm:animLvl val="ctr"/>
          <dgm:resizeHandles val="exact"/>
        </dgm:presLayoutVars>
      </dgm:prSet>
      <dgm:spPr/>
      <dgm:t>
        <a:bodyPr/>
        <a:lstStyle/>
        <a:p>
          <a:endParaRPr lang="en-US"/>
        </a:p>
      </dgm:t>
    </dgm:pt>
    <dgm:pt modelId="{BD9B92A4-E153-4B17-88A7-B9AE53D1A056}" type="pres">
      <dgm:prSet presAssocID="{9AEA59A1-13FA-4BE2-832E-38101E4A4FCE}" presName="centerShape" presStyleLbl="node0" presStyleIdx="0" presStyleCnt="1"/>
      <dgm:spPr/>
      <dgm:t>
        <a:bodyPr/>
        <a:lstStyle/>
        <a:p>
          <a:endParaRPr lang="en-US"/>
        </a:p>
      </dgm:t>
    </dgm:pt>
    <dgm:pt modelId="{21A4FF05-F5B3-476D-943A-BEB4237E4242}" type="pres">
      <dgm:prSet presAssocID="{89A84DCA-D944-4985-967C-D20D09D88C77}" presName="parTrans" presStyleLbl="bgSibTrans2D1" presStyleIdx="0" presStyleCnt="3"/>
      <dgm:spPr/>
      <dgm:t>
        <a:bodyPr/>
        <a:lstStyle/>
        <a:p>
          <a:endParaRPr lang="en-US"/>
        </a:p>
      </dgm:t>
    </dgm:pt>
    <dgm:pt modelId="{623A4A98-F6B1-4626-949D-B927F5C91C97}" type="pres">
      <dgm:prSet presAssocID="{193A7A11-EF62-4810-A77B-2827DEA6234B}" presName="node" presStyleLbl="node1" presStyleIdx="0" presStyleCnt="3" custScaleX="128257" custRadScaleRad="113750" custRadScaleInc="-57983">
        <dgm:presLayoutVars>
          <dgm:bulletEnabled val="1"/>
        </dgm:presLayoutVars>
      </dgm:prSet>
      <dgm:spPr/>
      <dgm:t>
        <a:bodyPr/>
        <a:lstStyle/>
        <a:p>
          <a:endParaRPr lang="en-US"/>
        </a:p>
      </dgm:t>
    </dgm:pt>
    <dgm:pt modelId="{E86E6936-11C6-4603-A43D-FA8D9B857DD6}" type="pres">
      <dgm:prSet presAssocID="{3373A875-C6EC-4483-922B-260538494636}" presName="parTrans" presStyleLbl="bgSibTrans2D1" presStyleIdx="1" presStyleCnt="3"/>
      <dgm:spPr/>
      <dgm:t>
        <a:bodyPr/>
        <a:lstStyle/>
        <a:p>
          <a:endParaRPr lang="en-US"/>
        </a:p>
      </dgm:t>
    </dgm:pt>
    <dgm:pt modelId="{13596107-F3DC-49E7-BC46-200085E5689D}" type="pres">
      <dgm:prSet presAssocID="{7B0B110A-C1BA-436E-860F-AD962CAA011D}" presName="node" presStyleLbl="node1" presStyleIdx="1" presStyleCnt="3" custScaleX="110789" custRadScaleRad="120658" custRadScaleInc="-64670">
        <dgm:presLayoutVars>
          <dgm:bulletEnabled val="1"/>
        </dgm:presLayoutVars>
      </dgm:prSet>
      <dgm:spPr/>
      <dgm:t>
        <a:bodyPr/>
        <a:lstStyle/>
        <a:p>
          <a:endParaRPr lang="en-US"/>
        </a:p>
      </dgm:t>
    </dgm:pt>
    <dgm:pt modelId="{C82465E2-4FAC-4807-9EAC-8989C191D48C}" type="pres">
      <dgm:prSet presAssocID="{B93FC0EA-573F-4BC1-9125-E109E82BC3E1}" presName="parTrans" presStyleLbl="bgSibTrans2D1" presStyleIdx="2" presStyleCnt="3"/>
      <dgm:spPr/>
      <dgm:t>
        <a:bodyPr/>
        <a:lstStyle/>
        <a:p>
          <a:endParaRPr lang="en-US"/>
        </a:p>
      </dgm:t>
    </dgm:pt>
    <dgm:pt modelId="{716C67FE-458C-4D69-9A1D-FB5CF5FC5B69}" type="pres">
      <dgm:prSet presAssocID="{6D80616E-02F9-41F8-A5A9-739637359003}" presName="node" presStyleLbl="node1" presStyleIdx="2" presStyleCnt="3" custScaleX="130785" custRadScaleRad="126639" custRadScaleInc="-13511">
        <dgm:presLayoutVars>
          <dgm:bulletEnabled val="1"/>
        </dgm:presLayoutVars>
      </dgm:prSet>
      <dgm:spPr/>
      <dgm:t>
        <a:bodyPr/>
        <a:lstStyle/>
        <a:p>
          <a:endParaRPr lang="en-US"/>
        </a:p>
      </dgm:t>
    </dgm:pt>
  </dgm:ptLst>
  <dgm:cxnLst>
    <dgm:cxn modelId="{81AD2AA8-8184-449F-A7EB-9690CBA9E818}" type="presOf" srcId="{B93FC0EA-573F-4BC1-9125-E109E82BC3E1}" destId="{C82465E2-4FAC-4807-9EAC-8989C191D48C}" srcOrd="0" destOrd="0" presId="urn:microsoft.com/office/officeart/2005/8/layout/radial4"/>
    <dgm:cxn modelId="{E49E57A5-89C1-42A6-8CAA-24FBA24AD11E}" type="presOf" srcId="{E2E880EB-4EF9-4CCF-B9B4-0CDEA821F634}" destId="{2254ADF6-14F4-43E0-BA81-774C13C6E3AA}" srcOrd="0" destOrd="0" presId="urn:microsoft.com/office/officeart/2005/8/layout/radial4"/>
    <dgm:cxn modelId="{E75BFDC2-6C67-4529-8235-3D5C4F9548E5}" type="presOf" srcId="{9AEA59A1-13FA-4BE2-832E-38101E4A4FCE}" destId="{BD9B92A4-E153-4B17-88A7-B9AE53D1A056}" srcOrd="0" destOrd="0" presId="urn:microsoft.com/office/officeart/2005/8/layout/radial4"/>
    <dgm:cxn modelId="{C3013E64-16FD-4BEB-80A7-F6038764C3B2}" type="presOf" srcId="{3373A875-C6EC-4483-922B-260538494636}" destId="{E86E6936-11C6-4603-A43D-FA8D9B857DD6}" srcOrd="0" destOrd="0" presId="urn:microsoft.com/office/officeart/2005/8/layout/radial4"/>
    <dgm:cxn modelId="{78C8EF85-BCC6-43D1-B76C-D9F5DEDC6FA7}" srcId="{E2E880EB-4EF9-4CCF-B9B4-0CDEA821F634}" destId="{9AEA59A1-13FA-4BE2-832E-38101E4A4FCE}" srcOrd="0" destOrd="0" parTransId="{9D5214D8-075F-4CFD-812D-8E64D0763883}" sibTransId="{EF6E0720-A339-4F3F-9DA1-D0A70F337E53}"/>
    <dgm:cxn modelId="{D3CF7421-F0EF-456B-9722-7FB5690FC487}" srcId="{E2E880EB-4EF9-4CCF-B9B4-0CDEA821F634}" destId="{E24B0174-209C-4549-A6DE-E6308C1D7C5D}" srcOrd="1" destOrd="0" parTransId="{F98942FC-EBF0-4AB2-B047-2E694DA603B2}" sibTransId="{268CA41C-ACED-4DB7-8374-95A17E6456A7}"/>
    <dgm:cxn modelId="{6527556C-FF8A-407E-9948-2586E43CFDF7}" type="presOf" srcId="{89A84DCA-D944-4985-967C-D20D09D88C77}" destId="{21A4FF05-F5B3-476D-943A-BEB4237E4242}" srcOrd="0" destOrd="0" presId="urn:microsoft.com/office/officeart/2005/8/layout/radial4"/>
    <dgm:cxn modelId="{EBC394AC-0EA8-463E-869D-EE78D7DA3E79}" srcId="{9AEA59A1-13FA-4BE2-832E-38101E4A4FCE}" destId="{6D80616E-02F9-41F8-A5A9-739637359003}" srcOrd="2" destOrd="0" parTransId="{B93FC0EA-573F-4BC1-9125-E109E82BC3E1}" sibTransId="{006FE189-A60F-43C4-9931-9E86B9637B6A}"/>
    <dgm:cxn modelId="{D51EC827-6D2A-4CD3-A135-985F84807FB2}" type="presOf" srcId="{7B0B110A-C1BA-436E-860F-AD962CAA011D}" destId="{13596107-F3DC-49E7-BC46-200085E5689D}" srcOrd="0" destOrd="0" presId="urn:microsoft.com/office/officeart/2005/8/layout/radial4"/>
    <dgm:cxn modelId="{0AF0CD29-D166-40A3-89F6-D99B4C999D92}" srcId="{9AEA59A1-13FA-4BE2-832E-38101E4A4FCE}" destId="{7B0B110A-C1BA-436E-860F-AD962CAA011D}" srcOrd="1" destOrd="0" parTransId="{3373A875-C6EC-4483-922B-260538494636}" sibTransId="{B845C981-42FF-47AC-A718-7E644D6D7035}"/>
    <dgm:cxn modelId="{64B287E1-219C-47FE-AB38-52670A110E0C}" type="presOf" srcId="{193A7A11-EF62-4810-A77B-2827DEA6234B}" destId="{623A4A98-F6B1-4626-949D-B927F5C91C97}" srcOrd="0" destOrd="0" presId="urn:microsoft.com/office/officeart/2005/8/layout/radial4"/>
    <dgm:cxn modelId="{F5C14476-47A6-4136-B9A1-24443AA58797}" srcId="{9AEA59A1-13FA-4BE2-832E-38101E4A4FCE}" destId="{193A7A11-EF62-4810-A77B-2827DEA6234B}" srcOrd="0" destOrd="0" parTransId="{89A84DCA-D944-4985-967C-D20D09D88C77}" sibTransId="{46F2C755-64A1-4325-AC56-B5228A59B3C9}"/>
    <dgm:cxn modelId="{4C604F50-0ED4-41DF-B9C4-A645FEDC95F1}" type="presOf" srcId="{6D80616E-02F9-41F8-A5A9-739637359003}" destId="{716C67FE-458C-4D69-9A1D-FB5CF5FC5B69}" srcOrd="0" destOrd="0" presId="urn:microsoft.com/office/officeart/2005/8/layout/radial4"/>
    <dgm:cxn modelId="{257845E0-1FAD-4AA3-8C80-282AFB1AC06D}" type="presParOf" srcId="{2254ADF6-14F4-43E0-BA81-774C13C6E3AA}" destId="{BD9B92A4-E153-4B17-88A7-B9AE53D1A056}" srcOrd="0" destOrd="0" presId="urn:microsoft.com/office/officeart/2005/8/layout/radial4"/>
    <dgm:cxn modelId="{E8F4B809-765E-45BD-A732-52097C4B6743}" type="presParOf" srcId="{2254ADF6-14F4-43E0-BA81-774C13C6E3AA}" destId="{21A4FF05-F5B3-476D-943A-BEB4237E4242}" srcOrd="1" destOrd="0" presId="urn:microsoft.com/office/officeart/2005/8/layout/radial4"/>
    <dgm:cxn modelId="{D766A49F-B320-4DDC-800D-1A2493702C86}" type="presParOf" srcId="{2254ADF6-14F4-43E0-BA81-774C13C6E3AA}" destId="{623A4A98-F6B1-4626-949D-B927F5C91C97}" srcOrd="2" destOrd="0" presId="urn:microsoft.com/office/officeart/2005/8/layout/radial4"/>
    <dgm:cxn modelId="{47A4F74B-332A-498B-BDC8-779D5599A3C1}" type="presParOf" srcId="{2254ADF6-14F4-43E0-BA81-774C13C6E3AA}" destId="{E86E6936-11C6-4603-A43D-FA8D9B857DD6}" srcOrd="3" destOrd="0" presId="urn:microsoft.com/office/officeart/2005/8/layout/radial4"/>
    <dgm:cxn modelId="{C4848CCD-2523-448D-ADCD-F3276F0C00BA}" type="presParOf" srcId="{2254ADF6-14F4-43E0-BA81-774C13C6E3AA}" destId="{13596107-F3DC-49E7-BC46-200085E5689D}" srcOrd="4" destOrd="0" presId="urn:microsoft.com/office/officeart/2005/8/layout/radial4"/>
    <dgm:cxn modelId="{8C898B22-5615-49E7-BF63-7A7C40C748BB}" type="presParOf" srcId="{2254ADF6-14F4-43E0-BA81-774C13C6E3AA}" destId="{C82465E2-4FAC-4807-9EAC-8989C191D48C}" srcOrd="5" destOrd="0" presId="urn:microsoft.com/office/officeart/2005/8/layout/radial4"/>
    <dgm:cxn modelId="{2130F604-F647-443D-8F36-BC344446B8CB}" type="presParOf" srcId="{2254ADF6-14F4-43E0-BA81-774C13C6E3AA}" destId="{716C67FE-458C-4D69-9A1D-FB5CF5FC5B69}"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E46C707-7E0A-463A-A8D8-CED146A19228}" type="doc">
      <dgm:prSet loTypeId="urn:microsoft.com/office/officeart/2009/3/layout/CircleRelationship" loCatId="relationship" qsTypeId="urn:microsoft.com/office/officeart/2005/8/quickstyle/3d1" qsCatId="3D" csTypeId="urn:microsoft.com/office/officeart/2005/8/colors/accent1_5" csCatId="accent1" phldr="1"/>
      <dgm:spPr/>
      <dgm:t>
        <a:bodyPr/>
        <a:lstStyle/>
        <a:p>
          <a:endParaRPr lang="en-AU"/>
        </a:p>
      </dgm:t>
    </dgm:pt>
    <dgm:pt modelId="{4BC7621E-2B44-4393-AAB9-8C4E60B993DE}">
      <dgm:prSet phldrT="[Text]"/>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AU" dirty="0"/>
        </a:p>
      </dgm:t>
    </dgm:pt>
    <dgm:pt modelId="{1580F2A8-B79B-4AF9-955F-361760398971}" type="parTrans" cxnId="{43DB6403-2CCC-41C7-BDE5-52135594D0A7}">
      <dgm:prSet/>
      <dgm:spPr/>
      <dgm:t>
        <a:bodyPr/>
        <a:lstStyle/>
        <a:p>
          <a:endParaRPr lang="en-AU"/>
        </a:p>
      </dgm:t>
    </dgm:pt>
    <dgm:pt modelId="{A7B6E06E-2ADA-4701-A454-07BBC7E48BF5}" type="sibTrans" cxnId="{43DB6403-2CCC-41C7-BDE5-52135594D0A7}">
      <dgm:prSet/>
      <dgm:spPr/>
      <dgm:t>
        <a:bodyPr/>
        <a:lstStyle/>
        <a:p>
          <a:endParaRPr lang="en-AU"/>
        </a:p>
      </dgm:t>
    </dgm:pt>
    <dgm:pt modelId="{BCB32464-5FF5-4E9B-80F4-0B983E204715}">
      <dgm:prSet phldrT="[Text]"/>
      <dgm:spPr/>
      <dgm:t>
        <a:bodyPr/>
        <a:lstStyle/>
        <a:p>
          <a:endParaRPr lang="en-AU" dirty="0"/>
        </a:p>
      </dgm:t>
    </dgm:pt>
    <dgm:pt modelId="{09F34842-3EB3-4159-B40B-DDB456E8E439}" type="parTrans" cxnId="{20612DAC-65F1-4177-B4B6-FDCD4037F7F9}">
      <dgm:prSet/>
      <dgm:spPr/>
      <dgm:t>
        <a:bodyPr/>
        <a:lstStyle/>
        <a:p>
          <a:endParaRPr lang="en-AU"/>
        </a:p>
      </dgm:t>
    </dgm:pt>
    <dgm:pt modelId="{E96B906C-190A-40CE-9720-8F1E039B536D}" type="sibTrans" cxnId="{20612DAC-65F1-4177-B4B6-FDCD4037F7F9}">
      <dgm:prSet/>
      <dgm:spPr/>
      <dgm:t>
        <a:bodyPr/>
        <a:lstStyle/>
        <a:p>
          <a:endParaRPr lang="en-AU"/>
        </a:p>
      </dgm:t>
    </dgm:pt>
    <dgm:pt modelId="{7CF0A15C-E679-49F9-85C4-D9201ADCA94F}">
      <dgm:prSet phldrT="[Text]"/>
      <dgm:spPr/>
      <dgm:t>
        <a:bodyPr/>
        <a:lstStyle/>
        <a:p>
          <a:endParaRPr lang="en-AU" dirty="0"/>
        </a:p>
      </dgm:t>
    </dgm:pt>
    <dgm:pt modelId="{6AC0F820-04FA-45E7-BFBE-072350EA52B3}" type="parTrans" cxnId="{5DCD4F3E-59C5-4A68-8BBC-5E94E8768470}">
      <dgm:prSet/>
      <dgm:spPr/>
      <dgm:t>
        <a:bodyPr/>
        <a:lstStyle/>
        <a:p>
          <a:endParaRPr lang="en-AU"/>
        </a:p>
      </dgm:t>
    </dgm:pt>
    <dgm:pt modelId="{45F29008-9DD3-4FB9-B44D-75148EE49908}" type="sibTrans" cxnId="{5DCD4F3E-59C5-4A68-8BBC-5E94E8768470}">
      <dgm:prSet/>
      <dgm:spPr/>
      <dgm:t>
        <a:bodyPr/>
        <a:lstStyle/>
        <a:p>
          <a:endParaRPr lang="en-AU"/>
        </a:p>
      </dgm:t>
    </dgm:pt>
    <dgm:pt modelId="{C45DF3BA-1C81-4A63-A826-B00661081A1F}" type="pres">
      <dgm:prSet presAssocID="{9E46C707-7E0A-463A-A8D8-CED146A19228}" presName="Name0" presStyleCnt="0">
        <dgm:presLayoutVars>
          <dgm:chMax val="1"/>
          <dgm:chPref val="1"/>
        </dgm:presLayoutVars>
      </dgm:prSet>
      <dgm:spPr/>
      <dgm:t>
        <a:bodyPr/>
        <a:lstStyle/>
        <a:p>
          <a:endParaRPr lang="en-AU"/>
        </a:p>
      </dgm:t>
    </dgm:pt>
    <dgm:pt modelId="{9CF2FDDC-3933-4276-94A1-2668B8A5A534}" type="pres">
      <dgm:prSet presAssocID="{4BC7621E-2B44-4393-AAB9-8C4E60B993DE}" presName="Parent" presStyleLbl="node0" presStyleIdx="0" presStyleCnt="1">
        <dgm:presLayoutVars>
          <dgm:chMax val="5"/>
          <dgm:chPref val="5"/>
        </dgm:presLayoutVars>
      </dgm:prSet>
      <dgm:spPr/>
      <dgm:t>
        <a:bodyPr/>
        <a:lstStyle/>
        <a:p>
          <a:endParaRPr lang="en-AU"/>
        </a:p>
      </dgm:t>
    </dgm:pt>
    <dgm:pt modelId="{FF0E27B5-C6B8-4BE0-AFF3-36E41EC3D8EC}" type="pres">
      <dgm:prSet presAssocID="{4BC7621E-2B44-4393-AAB9-8C4E60B993DE}" presName="Accent1" presStyleLbl="node1" presStyleIdx="0" presStyleCnt="13"/>
      <dgm:spPr/>
      <dgm:t>
        <a:bodyPr/>
        <a:lstStyle/>
        <a:p>
          <a:endParaRPr lang="id-ID"/>
        </a:p>
      </dgm:t>
    </dgm:pt>
    <dgm:pt modelId="{DF74676E-B1A9-410F-A3F5-64874B115145}" type="pres">
      <dgm:prSet presAssocID="{4BC7621E-2B44-4393-AAB9-8C4E60B993DE}" presName="Accent2" presStyleLbl="node1" presStyleIdx="1" presStyleCnt="13" custLinFactY="-9347" custLinFactNeighborX="50611" custLinFactNeighborY="-100000"/>
      <dgm:spPr/>
      <dgm:t>
        <a:bodyPr/>
        <a:lstStyle/>
        <a:p>
          <a:endParaRPr lang="id-ID"/>
        </a:p>
      </dgm:t>
    </dgm:pt>
    <dgm:pt modelId="{FD368883-FAEA-4661-AAC6-4ACA036038BC}" type="pres">
      <dgm:prSet presAssocID="{4BC7621E-2B44-4393-AAB9-8C4E60B993DE}" presName="Accent3" presStyleLbl="node1" presStyleIdx="2" presStyleCnt="13"/>
      <dgm:spPr/>
      <dgm:t>
        <a:bodyPr/>
        <a:lstStyle/>
        <a:p>
          <a:endParaRPr lang="id-ID"/>
        </a:p>
      </dgm:t>
    </dgm:pt>
    <dgm:pt modelId="{2F2832BF-8288-4004-A834-65D8383F78CD}" type="pres">
      <dgm:prSet presAssocID="{4BC7621E-2B44-4393-AAB9-8C4E60B993DE}" presName="Accent4" presStyleLbl="node1" presStyleIdx="3" presStyleCnt="13" custLinFactNeighborX="-54347" custLinFactNeighborY="-26747"/>
      <dgm:spPr/>
      <dgm:t>
        <a:bodyPr/>
        <a:lstStyle/>
        <a:p>
          <a:endParaRPr lang="id-ID"/>
        </a:p>
      </dgm:t>
    </dgm:pt>
    <dgm:pt modelId="{D0B83F71-D11B-4AEB-94CE-4CFD294B64D9}" type="pres">
      <dgm:prSet presAssocID="{4BC7621E-2B44-4393-AAB9-8C4E60B993DE}" presName="Accent5" presStyleLbl="node1" presStyleIdx="4" presStyleCnt="13"/>
      <dgm:spPr/>
      <dgm:t>
        <a:bodyPr/>
        <a:lstStyle/>
        <a:p>
          <a:endParaRPr lang="id-ID"/>
        </a:p>
      </dgm:t>
    </dgm:pt>
    <dgm:pt modelId="{0690D656-7E47-475D-8306-9C741BCD27B6}" type="pres">
      <dgm:prSet presAssocID="{4BC7621E-2B44-4393-AAB9-8C4E60B993DE}" presName="Accent6" presStyleLbl="node1" presStyleIdx="5" presStyleCnt="13" custLinFactX="459322" custLinFactY="100000" custLinFactNeighborX="500000" custLinFactNeighborY="176938"/>
      <dgm:spPr/>
      <dgm:t>
        <a:bodyPr/>
        <a:lstStyle/>
        <a:p>
          <a:endParaRPr lang="id-ID"/>
        </a:p>
      </dgm:t>
    </dgm:pt>
    <dgm:pt modelId="{8DB363A9-C679-48C7-B2A8-EC74264DE1F3}" type="pres">
      <dgm:prSet presAssocID="{BCB32464-5FF5-4E9B-80F4-0B983E204715}" presName="Child1" presStyleLbl="node1" presStyleIdx="6" presStyleCnt="13" custScaleX="47203" custScaleY="47417" custLinFactNeighborX="29225" custLinFactNeighborY="-4496">
        <dgm:presLayoutVars>
          <dgm:chMax val="0"/>
          <dgm:chPref val="0"/>
        </dgm:presLayoutVars>
      </dgm:prSet>
      <dgm:spPr/>
      <dgm:t>
        <a:bodyPr/>
        <a:lstStyle/>
        <a:p>
          <a:endParaRPr lang="en-AU"/>
        </a:p>
      </dgm:t>
    </dgm:pt>
    <dgm:pt modelId="{888B8E19-15F2-4FBA-B8D1-C4F4A5692452}" type="pres">
      <dgm:prSet presAssocID="{BCB32464-5FF5-4E9B-80F4-0B983E204715}" presName="Accent7" presStyleCnt="0"/>
      <dgm:spPr/>
      <dgm:t>
        <a:bodyPr/>
        <a:lstStyle/>
        <a:p>
          <a:endParaRPr lang="id-ID"/>
        </a:p>
      </dgm:t>
    </dgm:pt>
    <dgm:pt modelId="{81CB7BEE-0474-463B-BB27-B1AE3C010E32}" type="pres">
      <dgm:prSet presAssocID="{BCB32464-5FF5-4E9B-80F4-0B983E204715}" presName="AccentHold1" presStyleLbl="node1" presStyleIdx="7" presStyleCnt="13" custLinFactX="52738" custLinFactY="162010" custLinFactNeighborX="100000" custLinFactNeighborY="200000"/>
      <dgm:spPr/>
      <dgm:t>
        <a:bodyPr/>
        <a:lstStyle/>
        <a:p>
          <a:endParaRPr lang="id-ID"/>
        </a:p>
      </dgm:t>
    </dgm:pt>
    <dgm:pt modelId="{69D14442-C8B4-4090-876D-96F15446E3B3}" type="pres">
      <dgm:prSet presAssocID="{BCB32464-5FF5-4E9B-80F4-0B983E204715}" presName="Accent8" presStyleCnt="0"/>
      <dgm:spPr/>
      <dgm:t>
        <a:bodyPr/>
        <a:lstStyle/>
        <a:p>
          <a:endParaRPr lang="id-ID"/>
        </a:p>
      </dgm:t>
    </dgm:pt>
    <dgm:pt modelId="{032C34AA-5A28-4362-890A-87083661F860}" type="pres">
      <dgm:prSet presAssocID="{BCB32464-5FF5-4E9B-80F4-0B983E204715}" presName="AccentHold2" presStyleLbl="node1" presStyleIdx="8" presStyleCnt="13" custLinFactNeighborX="86001" custLinFactNeighborY="28029"/>
      <dgm:spPr/>
      <dgm:t>
        <a:bodyPr/>
        <a:lstStyle/>
        <a:p>
          <a:endParaRPr lang="id-ID"/>
        </a:p>
      </dgm:t>
    </dgm:pt>
    <dgm:pt modelId="{62E94BB8-BFA3-46F3-9ACC-21DD1DDF823B}" type="pres">
      <dgm:prSet presAssocID="{7CF0A15C-E679-49F9-85C4-D9201ADCA94F}" presName="Child2" presStyleLbl="node1" presStyleIdx="9" presStyleCnt="13" custScaleX="23722" custScaleY="28707" custLinFactNeighborX="-89725" custLinFactNeighborY="-15492">
        <dgm:presLayoutVars>
          <dgm:chMax val="0"/>
          <dgm:chPref val="0"/>
        </dgm:presLayoutVars>
      </dgm:prSet>
      <dgm:spPr/>
      <dgm:t>
        <a:bodyPr/>
        <a:lstStyle/>
        <a:p>
          <a:endParaRPr lang="en-AU"/>
        </a:p>
      </dgm:t>
    </dgm:pt>
    <dgm:pt modelId="{D5ED92B0-8640-4D05-90C1-C6BB81241A7A}" type="pres">
      <dgm:prSet presAssocID="{7CF0A15C-E679-49F9-85C4-D9201ADCA94F}" presName="Accent9" presStyleCnt="0"/>
      <dgm:spPr/>
      <dgm:t>
        <a:bodyPr/>
        <a:lstStyle/>
        <a:p>
          <a:endParaRPr lang="id-ID"/>
        </a:p>
      </dgm:t>
    </dgm:pt>
    <dgm:pt modelId="{3E49D152-EBB0-4D01-BF5E-F7022DA8608D}" type="pres">
      <dgm:prSet presAssocID="{7CF0A15C-E679-49F9-85C4-D9201ADCA94F}" presName="AccentHold1" presStyleLbl="node1" presStyleIdx="10" presStyleCnt="13"/>
      <dgm:spPr/>
      <dgm:t>
        <a:bodyPr/>
        <a:lstStyle/>
        <a:p>
          <a:endParaRPr lang="id-ID"/>
        </a:p>
      </dgm:t>
    </dgm:pt>
    <dgm:pt modelId="{A351E0E9-3798-4C0F-B906-27C10152D7E9}" type="pres">
      <dgm:prSet presAssocID="{7CF0A15C-E679-49F9-85C4-D9201ADCA94F}" presName="Accent10" presStyleCnt="0"/>
      <dgm:spPr/>
      <dgm:t>
        <a:bodyPr/>
        <a:lstStyle/>
        <a:p>
          <a:endParaRPr lang="id-ID"/>
        </a:p>
      </dgm:t>
    </dgm:pt>
    <dgm:pt modelId="{6627285C-6287-4312-9441-1D4F5400BA1E}" type="pres">
      <dgm:prSet presAssocID="{7CF0A15C-E679-49F9-85C4-D9201ADCA94F}" presName="AccentHold2" presStyleLbl="node1" presStyleIdx="11" presStyleCnt="13"/>
      <dgm:spPr/>
      <dgm:t>
        <a:bodyPr/>
        <a:lstStyle/>
        <a:p>
          <a:endParaRPr lang="id-ID"/>
        </a:p>
      </dgm:t>
    </dgm:pt>
    <dgm:pt modelId="{E944A921-B680-49B6-A893-08DD4E0C2325}" type="pres">
      <dgm:prSet presAssocID="{7CF0A15C-E679-49F9-85C4-D9201ADCA94F}" presName="Accent11" presStyleCnt="0"/>
      <dgm:spPr/>
      <dgm:t>
        <a:bodyPr/>
        <a:lstStyle/>
        <a:p>
          <a:endParaRPr lang="id-ID"/>
        </a:p>
      </dgm:t>
    </dgm:pt>
    <dgm:pt modelId="{9F4D7D32-BB8A-4C24-A31F-88C640897995}" type="pres">
      <dgm:prSet presAssocID="{7CF0A15C-E679-49F9-85C4-D9201ADCA94F}" presName="AccentHold3" presStyleLbl="node1" presStyleIdx="12" presStyleCnt="13" custLinFactX="300000" custLinFactY="-100000" custLinFactNeighborX="328488" custLinFactNeighborY="-143261"/>
      <dgm:spPr/>
      <dgm:t>
        <a:bodyPr/>
        <a:lstStyle/>
        <a:p>
          <a:endParaRPr lang="id-ID"/>
        </a:p>
      </dgm:t>
    </dgm:pt>
  </dgm:ptLst>
  <dgm:cxnLst>
    <dgm:cxn modelId="{02ADB4F4-DA09-4457-89D0-D18E86223866}" type="presOf" srcId="{9E46C707-7E0A-463A-A8D8-CED146A19228}" destId="{C45DF3BA-1C81-4A63-A826-B00661081A1F}" srcOrd="0" destOrd="0" presId="urn:microsoft.com/office/officeart/2009/3/layout/CircleRelationship"/>
    <dgm:cxn modelId="{43DB6403-2CCC-41C7-BDE5-52135594D0A7}" srcId="{9E46C707-7E0A-463A-A8D8-CED146A19228}" destId="{4BC7621E-2B44-4393-AAB9-8C4E60B993DE}" srcOrd="0" destOrd="0" parTransId="{1580F2A8-B79B-4AF9-955F-361760398971}" sibTransId="{A7B6E06E-2ADA-4701-A454-07BBC7E48BF5}"/>
    <dgm:cxn modelId="{F13F79D8-3C5D-48A3-B974-887798FF192E}" type="presOf" srcId="{4BC7621E-2B44-4393-AAB9-8C4E60B993DE}" destId="{9CF2FDDC-3933-4276-94A1-2668B8A5A534}" srcOrd="0" destOrd="0" presId="urn:microsoft.com/office/officeart/2009/3/layout/CircleRelationship"/>
    <dgm:cxn modelId="{5DCD4F3E-59C5-4A68-8BBC-5E94E8768470}" srcId="{4BC7621E-2B44-4393-AAB9-8C4E60B993DE}" destId="{7CF0A15C-E679-49F9-85C4-D9201ADCA94F}" srcOrd="1" destOrd="0" parTransId="{6AC0F820-04FA-45E7-BFBE-072350EA52B3}" sibTransId="{45F29008-9DD3-4FB9-B44D-75148EE49908}"/>
    <dgm:cxn modelId="{AC4DAA70-7DEA-43ED-82AD-30FB9D4A617B}" type="presOf" srcId="{7CF0A15C-E679-49F9-85C4-D9201ADCA94F}" destId="{62E94BB8-BFA3-46F3-9ACC-21DD1DDF823B}" srcOrd="0" destOrd="0" presId="urn:microsoft.com/office/officeart/2009/3/layout/CircleRelationship"/>
    <dgm:cxn modelId="{775920B7-D7A5-4327-B892-A2957E604AD0}" type="presOf" srcId="{BCB32464-5FF5-4E9B-80F4-0B983E204715}" destId="{8DB363A9-C679-48C7-B2A8-EC74264DE1F3}" srcOrd="0" destOrd="0" presId="urn:microsoft.com/office/officeart/2009/3/layout/CircleRelationship"/>
    <dgm:cxn modelId="{20612DAC-65F1-4177-B4B6-FDCD4037F7F9}" srcId="{4BC7621E-2B44-4393-AAB9-8C4E60B993DE}" destId="{BCB32464-5FF5-4E9B-80F4-0B983E204715}" srcOrd="0" destOrd="0" parTransId="{09F34842-3EB3-4159-B40B-DDB456E8E439}" sibTransId="{E96B906C-190A-40CE-9720-8F1E039B536D}"/>
    <dgm:cxn modelId="{37EBD4A6-A590-4AD6-B63E-3979ABAA7EA3}" type="presParOf" srcId="{C45DF3BA-1C81-4A63-A826-B00661081A1F}" destId="{9CF2FDDC-3933-4276-94A1-2668B8A5A534}" srcOrd="0" destOrd="0" presId="urn:microsoft.com/office/officeart/2009/3/layout/CircleRelationship"/>
    <dgm:cxn modelId="{1AC7F6DF-356E-466F-9333-7B69A2730CA4}" type="presParOf" srcId="{C45DF3BA-1C81-4A63-A826-B00661081A1F}" destId="{FF0E27B5-C6B8-4BE0-AFF3-36E41EC3D8EC}" srcOrd="1" destOrd="0" presId="urn:microsoft.com/office/officeart/2009/3/layout/CircleRelationship"/>
    <dgm:cxn modelId="{DA10E397-9212-492D-9319-2397EE3AF5C4}" type="presParOf" srcId="{C45DF3BA-1C81-4A63-A826-B00661081A1F}" destId="{DF74676E-B1A9-410F-A3F5-64874B115145}" srcOrd="2" destOrd="0" presId="urn:microsoft.com/office/officeart/2009/3/layout/CircleRelationship"/>
    <dgm:cxn modelId="{341C956C-0591-4953-8DF8-A4BDBB9B1C71}" type="presParOf" srcId="{C45DF3BA-1C81-4A63-A826-B00661081A1F}" destId="{FD368883-FAEA-4661-AAC6-4ACA036038BC}" srcOrd="3" destOrd="0" presId="urn:microsoft.com/office/officeart/2009/3/layout/CircleRelationship"/>
    <dgm:cxn modelId="{44850105-EC16-4265-9B9F-8795ACE16E7A}" type="presParOf" srcId="{C45DF3BA-1C81-4A63-A826-B00661081A1F}" destId="{2F2832BF-8288-4004-A834-65D8383F78CD}" srcOrd="4" destOrd="0" presId="urn:microsoft.com/office/officeart/2009/3/layout/CircleRelationship"/>
    <dgm:cxn modelId="{68495969-BCCC-4CA4-B3E1-5F70F9A2AF00}" type="presParOf" srcId="{C45DF3BA-1C81-4A63-A826-B00661081A1F}" destId="{D0B83F71-D11B-4AEB-94CE-4CFD294B64D9}" srcOrd="5" destOrd="0" presId="urn:microsoft.com/office/officeart/2009/3/layout/CircleRelationship"/>
    <dgm:cxn modelId="{FFA578D7-3756-4175-8071-72852C7E357F}" type="presParOf" srcId="{C45DF3BA-1C81-4A63-A826-B00661081A1F}" destId="{0690D656-7E47-475D-8306-9C741BCD27B6}" srcOrd="6" destOrd="0" presId="urn:microsoft.com/office/officeart/2009/3/layout/CircleRelationship"/>
    <dgm:cxn modelId="{42FB7FF9-6E7F-4012-A167-E3EBB5A037DD}" type="presParOf" srcId="{C45DF3BA-1C81-4A63-A826-B00661081A1F}" destId="{8DB363A9-C679-48C7-B2A8-EC74264DE1F3}" srcOrd="7" destOrd="0" presId="urn:microsoft.com/office/officeart/2009/3/layout/CircleRelationship"/>
    <dgm:cxn modelId="{E0EA0207-AAEB-4FDB-83E8-DA80E1DCDDB8}" type="presParOf" srcId="{C45DF3BA-1C81-4A63-A826-B00661081A1F}" destId="{888B8E19-15F2-4FBA-B8D1-C4F4A5692452}" srcOrd="8" destOrd="0" presId="urn:microsoft.com/office/officeart/2009/3/layout/CircleRelationship"/>
    <dgm:cxn modelId="{F260029D-BDDA-4541-A9A2-D22F776C6619}" type="presParOf" srcId="{888B8E19-15F2-4FBA-B8D1-C4F4A5692452}" destId="{81CB7BEE-0474-463B-BB27-B1AE3C010E32}" srcOrd="0" destOrd="0" presId="urn:microsoft.com/office/officeart/2009/3/layout/CircleRelationship"/>
    <dgm:cxn modelId="{F482B394-9AEF-49AC-986F-46B07154F84E}" type="presParOf" srcId="{C45DF3BA-1C81-4A63-A826-B00661081A1F}" destId="{69D14442-C8B4-4090-876D-96F15446E3B3}" srcOrd="9" destOrd="0" presId="urn:microsoft.com/office/officeart/2009/3/layout/CircleRelationship"/>
    <dgm:cxn modelId="{33BCD5DB-F03E-4088-BC85-7E672C07532E}" type="presParOf" srcId="{69D14442-C8B4-4090-876D-96F15446E3B3}" destId="{032C34AA-5A28-4362-890A-87083661F860}" srcOrd="0" destOrd="0" presId="urn:microsoft.com/office/officeart/2009/3/layout/CircleRelationship"/>
    <dgm:cxn modelId="{D01187BE-EDD2-4669-97D4-0680803E0E71}" type="presParOf" srcId="{C45DF3BA-1C81-4A63-A826-B00661081A1F}" destId="{62E94BB8-BFA3-46F3-9ACC-21DD1DDF823B}" srcOrd="10" destOrd="0" presId="urn:microsoft.com/office/officeart/2009/3/layout/CircleRelationship"/>
    <dgm:cxn modelId="{F3B51044-0C71-4788-B002-8DCB5666D3EB}" type="presParOf" srcId="{C45DF3BA-1C81-4A63-A826-B00661081A1F}" destId="{D5ED92B0-8640-4D05-90C1-C6BB81241A7A}" srcOrd="11" destOrd="0" presId="urn:microsoft.com/office/officeart/2009/3/layout/CircleRelationship"/>
    <dgm:cxn modelId="{8EEE66B5-9EB8-4CAC-85EC-A8F54A137C8E}" type="presParOf" srcId="{D5ED92B0-8640-4D05-90C1-C6BB81241A7A}" destId="{3E49D152-EBB0-4D01-BF5E-F7022DA8608D}" srcOrd="0" destOrd="0" presId="urn:microsoft.com/office/officeart/2009/3/layout/CircleRelationship"/>
    <dgm:cxn modelId="{DC32076C-D343-47E2-9C4C-FBFCE75CDE6B}" type="presParOf" srcId="{C45DF3BA-1C81-4A63-A826-B00661081A1F}" destId="{A351E0E9-3798-4C0F-B906-27C10152D7E9}" srcOrd="12" destOrd="0" presId="urn:microsoft.com/office/officeart/2009/3/layout/CircleRelationship"/>
    <dgm:cxn modelId="{FD10E712-AC91-4F45-B006-AAF38CAF7B93}" type="presParOf" srcId="{A351E0E9-3798-4C0F-B906-27C10152D7E9}" destId="{6627285C-6287-4312-9441-1D4F5400BA1E}" srcOrd="0" destOrd="0" presId="urn:microsoft.com/office/officeart/2009/3/layout/CircleRelationship"/>
    <dgm:cxn modelId="{AC9D96EB-6CED-43F8-A3C8-CD9694955306}" type="presParOf" srcId="{C45DF3BA-1C81-4A63-A826-B00661081A1F}" destId="{E944A921-B680-49B6-A893-08DD4E0C2325}" srcOrd="13" destOrd="0" presId="urn:microsoft.com/office/officeart/2009/3/layout/CircleRelationship"/>
    <dgm:cxn modelId="{A159B9D9-E6E4-4BAB-9437-F6FB15B439E0}" type="presParOf" srcId="{E944A921-B680-49B6-A893-08DD4E0C2325}" destId="{9F4D7D32-BB8A-4C24-A31F-88C640897995}"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FCE97C-F4C0-4BE4-BBB9-C9F78BB751A9}" type="doc">
      <dgm:prSet loTypeId="urn:microsoft.com/office/officeart/2005/8/layout/cycle7" loCatId="cycle" qsTypeId="urn:microsoft.com/office/officeart/2005/8/quickstyle/simple3" qsCatId="simple" csTypeId="urn:microsoft.com/office/officeart/2005/8/colors/colorful2" csCatId="colorful" phldr="1"/>
      <dgm:spPr/>
      <dgm:t>
        <a:bodyPr/>
        <a:lstStyle/>
        <a:p>
          <a:endParaRPr lang="en-AU"/>
        </a:p>
      </dgm:t>
    </dgm:pt>
    <dgm:pt modelId="{F0F32C9A-E94F-4B99-8F25-F454481DE147}">
      <dgm:prSet phldrT="[Text]"/>
      <dgm:spPr/>
      <dgm:t>
        <a:bodyPr/>
        <a:lstStyle/>
        <a:p>
          <a:r>
            <a:rPr lang="en-US" b="1" cap="all" dirty="0" err="1" smtClean="0">
              <a:ln w="9000" cmpd="sng">
                <a:prstDash val="solid"/>
              </a:ln>
              <a:effectLst>
                <a:reflection blurRad="12700" stA="28000" endPos="45000" dist="1000" dir="5400000" sy="-100000" algn="bl" rotWithShape="0"/>
              </a:effectLst>
            </a:rPr>
            <a:t>Bentuk</a:t>
          </a:r>
          <a:r>
            <a:rPr lang="en-US" b="1" cap="all" dirty="0" smtClean="0">
              <a:ln w="9000" cmpd="sng">
                <a:prstDash val="solid"/>
              </a:ln>
              <a:effectLst>
                <a:reflection blurRad="12700" stA="28000" endPos="45000" dist="1000" dir="5400000" sy="-100000" algn="bl" rotWithShape="0"/>
              </a:effectLst>
            </a:rPr>
            <a:t> </a:t>
          </a:r>
          <a:r>
            <a:rPr lang="en-US" b="1" cap="all" dirty="0" err="1" smtClean="0">
              <a:ln w="9000" cmpd="sng">
                <a:prstDash val="solid"/>
              </a:ln>
              <a:effectLst>
                <a:reflection blurRad="12700" stA="28000" endPos="45000" dist="1000" dir="5400000" sy="-100000" algn="bl" rotWithShape="0"/>
              </a:effectLst>
            </a:rPr>
            <a:t>Kerjasama</a:t>
          </a:r>
          <a:r>
            <a:rPr lang="en-US" b="1" cap="all" dirty="0" smtClean="0">
              <a:ln w="9000" cmpd="sng">
                <a:prstDash val="solid"/>
              </a:ln>
              <a:effectLst>
                <a:reflection blurRad="12700" stA="28000" endPos="45000" dist="1000" dir="5400000" sy="-100000" algn="bl" rotWithShape="0"/>
              </a:effectLst>
            </a:rPr>
            <a:t> Daerah</a:t>
          </a:r>
          <a:endParaRPr lang="en-AU" dirty="0"/>
        </a:p>
      </dgm:t>
    </dgm:pt>
    <dgm:pt modelId="{2F7A787C-4D37-43C2-AA96-EDCEEEB45E88}" type="parTrans" cxnId="{F4197643-5653-406C-BC6E-5752622CECFC}">
      <dgm:prSet/>
      <dgm:spPr/>
      <dgm:t>
        <a:bodyPr/>
        <a:lstStyle/>
        <a:p>
          <a:endParaRPr lang="en-AU"/>
        </a:p>
      </dgm:t>
    </dgm:pt>
    <dgm:pt modelId="{F065E7FC-7975-42A5-9A58-3AC64CB7EC01}" type="sibTrans" cxnId="{F4197643-5653-406C-BC6E-5752622CECFC}">
      <dgm:prSet/>
      <dgm:spPr>
        <a:solidFill>
          <a:srgbClr val="FF0000"/>
        </a:solidFill>
      </dgm:spPr>
      <dgm:t>
        <a:bodyPr/>
        <a:lstStyle/>
        <a:p>
          <a:endParaRPr lang="en-AU"/>
        </a:p>
      </dgm:t>
    </dgm:pt>
    <dgm:pt modelId="{35FDB884-94E9-4F3C-8B09-A40BB91F3CE4}">
      <dgm:prSet phldrT="[Text]"/>
      <dgm:spPr/>
      <dgm:t>
        <a:bodyPr/>
        <a:lstStyle/>
        <a:p>
          <a:r>
            <a:rPr lang="en-AU" dirty="0" smtClean="0"/>
            <a:t>SUKARELA</a:t>
          </a:r>
          <a:endParaRPr lang="en-AU" dirty="0"/>
        </a:p>
      </dgm:t>
    </dgm:pt>
    <dgm:pt modelId="{1681D09C-EE5F-4EAD-8188-F2090AE5B7D2}" type="parTrans" cxnId="{53771D2C-3491-4739-AB8D-8A00B166BE8E}">
      <dgm:prSet/>
      <dgm:spPr/>
      <dgm:t>
        <a:bodyPr/>
        <a:lstStyle/>
        <a:p>
          <a:endParaRPr lang="en-AU"/>
        </a:p>
      </dgm:t>
    </dgm:pt>
    <dgm:pt modelId="{7C54FC2A-7DAB-4D0A-A682-09C19C2A51C0}" type="sibTrans" cxnId="{53771D2C-3491-4739-AB8D-8A00B166BE8E}">
      <dgm:prSet/>
      <dgm:spPr>
        <a:solidFill>
          <a:srgbClr val="FF0000"/>
        </a:solidFill>
      </dgm:spPr>
      <dgm:t>
        <a:bodyPr/>
        <a:lstStyle/>
        <a:p>
          <a:endParaRPr lang="en-AU"/>
        </a:p>
      </dgm:t>
    </dgm:pt>
    <dgm:pt modelId="{85531863-E0B1-4DA7-8B37-629477538CEC}">
      <dgm:prSet phldrT="[Text]"/>
      <dgm:spPr/>
      <dgm:t>
        <a:bodyPr/>
        <a:lstStyle/>
        <a:p>
          <a:r>
            <a:rPr lang="en-AU" dirty="0" smtClean="0"/>
            <a:t>WAJIB</a:t>
          </a:r>
          <a:endParaRPr lang="en-AU" dirty="0"/>
        </a:p>
      </dgm:t>
    </dgm:pt>
    <dgm:pt modelId="{73416809-69AC-4188-A6D9-A5C6079FFF73}" type="parTrans" cxnId="{C786C770-044F-45FE-A2B4-B00DEFBF0A80}">
      <dgm:prSet/>
      <dgm:spPr/>
      <dgm:t>
        <a:bodyPr/>
        <a:lstStyle/>
        <a:p>
          <a:endParaRPr lang="en-AU"/>
        </a:p>
      </dgm:t>
    </dgm:pt>
    <dgm:pt modelId="{40E98DDD-572D-4B21-8FC2-009E4DDF76FB}" type="sibTrans" cxnId="{C786C770-044F-45FE-A2B4-B00DEFBF0A80}">
      <dgm:prSet/>
      <dgm:spPr>
        <a:solidFill>
          <a:srgbClr val="FF0000"/>
        </a:solidFill>
      </dgm:spPr>
      <dgm:t>
        <a:bodyPr/>
        <a:lstStyle/>
        <a:p>
          <a:endParaRPr lang="en-AU"/>
        </a:p>
      </dgm:t>
    </dgm:pt>
    <dgm:pt modelId="{B37711E0-25BB-46AA-B818-C1056EFB08B4}" type="pres">
      <dgm:prSet presAssocID="{D6FCE97C-F4C0-4BE4-BBB9-C9F78BB751A9}" presName="Name0" presStyleCnt="0">
        <dgm:presLayoutVars>
          <dgm:dir/>
          <dgm:resizeHandles val="exact"/>
        </dgm:presLayoutVars>
      </dgm:prSet>
      <dgm:spPr/>
      <dgm:t>
        <a:bodyPr/>
        <a:lstStyle/>
        <a:p>
          <a:endParaRPr lang="id-ID"/>
        </a:p>
      </dgm:t>
    </dgm:pt>
    <dgm:pt modelId="{5E6A73A8-F6EC-4D2C-A0FB-577B9A29C83D}" type="pres">
      <dgm:prSet presAssocID="{F0F32C9A-E94F-4B99-8F25-F454481DE147}" presName="node" presStyleLbl="node1" presStyleIdx="0" presStyleCnt="3" custScaleX="335567">
        <dgm:presLayoutVars>
          <dgm:bulletEnabled val="1"/>
        </dgm:presLayoutVars>
      </dgm:prSet>
      <dgm:spPr/>
      <dgm:t>
        <a:bodyPr/>
        <a:lstStyle/>
        <a:p>
          <a:endParaRPr lang="en-AU"/>
        </a:p>
      </dgm:t>
    </dgm:pt>
    <dgm:pt modelId="{0E615A75-0483-4525-AD2B-78D4C19751EA}" type="pres">
      <dgm:prSet presAssocID="{F065E7FC-7975-42A5-9A58-3AC64CB7EC01}" presName="sibTrans" presStyleLbl="sibTrans2D1" presStyleIdx="0" presStyleCnt="3" custScaleX="206833" custScaleY="190908"/>
      <dgm:spPr/>
      <dgm:t>
        <a:bodyPr/>
        <a:lstStyle/>
        <a:p>
          <a:endParaRPr lang="id-ID"/>
        </a:p>
      </dgm:t>
    </dgm:pt>
    <dgm:pt modelId="{ECEEE79A-5517-4D37-A6D5-61B1C1410EA4}" type="pres">
      <dgm:prSet presAssocID="{F065E7FC-7975-42A5-9A58-3AC64CB7EC01}" presName="connectorText" presStyleLbl="sibTrans2D1" presStyleIdx="0" presStyleCnt="3"/>
      <dgm:spPr/>
      <dgm:t>
        <a:bodyPr/>
        <a:lstStyle/>
        <a:p>
          <a:endParaRPr lang="id-ID"/>
        </a:p>
      </dgm:t>
    </dgm:pt>
    <dgm:pt modelId="{32525380-3730-451E-BE80-A899877F4271}" type="pres">
      <dgm:prSet presAssocID="{35FDB884-94E9-4F3C-8B09-A40BB91F3CE4}" presName="node" presStyleLbl="node1" presStyleIdx="1" presStyleCnt="3" custScaleX="143944" custRadScaleRad="132976" custRadScaleInc="-13644">
        <dgm:presLayoutVars>
          <dgm:bulletEnabled val="1"/>
        </dgm:presLayoutVars>
      </dgm:prSet>
      <dgm:spPr/>
      <dgm:t>
        <a:bodyPr/>
        <a:lstStyle/>
        <a:p>
          <a:endParaRPr lang="id-ID"/>
        </a:p>
      </dgm:t>
    </dgm:pt>
    <dgm:pt modelId="{01D7818B-5B57-4591-8487-4674D0132CB1}" type="pres">
      <dgm:prSet presAssocID="{7C54FC2A-7DAB-4D0A-A682-09C19C2A51C0}" presName="sibTrans" presStyleLbl="sibTrans2D1" presStyleIdx="1" presStyleCnt="3"/>
      <dgm:spPr/>
      <dgm:t>
        <a:bodyPr/>
        <a:lstStyle/>
        <a:p>
          <a:endParaRPr lang="id-ID"/>
        </a:p>
      </dgm:t>
    </dgm:pt>
    <dgm:pt modelId="{4D2F3F16-4D8B-4E86-9D80-E9D6B73750B4}" type="pres">
      <dgm:prSet presAssocID="{7C54FC2A-7DAB-4D0A-A682-09C19C2A51C0}" presName="connectorText" presStyleLbl="sibTrans2D1" presStyleIdx="1" presStyleCnt="3"/>
      <dgm:spPr/>
      <dgm:t>
        <a:bodyPr/>
        <a:lstStyle/>
        <a:p>
          <a:endParaRPr lang="id-ID"/>
        </a:p>
      </dgm:t>
    </dgm:pt>
    <dgm:pt modelId="{2220F3E1-F00A-4AC6-9A5C-D2B973AB39A1}" type="pres">
      <dgm:prSet presAssocID="{85531863-E0B1-4DA7-8B37-629477538CEC}" presName="node" presStyleLbl="node1" presStyleIdx="2" presStyleCnt="3" custScaleX="143944" custRadScaleRad="146398" custRadScaleInc="17124">
        <dgm:presLayoutVars>
          <dgm:bulletEnabled val="1"/>
        </dgm:presLayoutVars>
      </dgm:prSet>
      <dgm:spPr/>
      <dgm:t>
        <a:bodyPr/>
        <a:lstStyle/>
        <a:p>
          <a:endParaRPr lang="en-AU"/>
        </a:p>
      </dgm:t>
    </dgm:pt>
    <dgm:pt modelId="{607C6F7D-4856-44B5-87FE-90C898F3248A}" type="pres">
      <dgm:prSet presAssocID="{40E98DDD-572D-4B21-8FC2-009E4DDF76FB}" presName="sibTrans" presStyleLbl="sibTrans2D1" presStyleIdx="2" presStyleCnt="3" custScaleX="206833" custScaleY="190908"/>
      <dgm:spPr/>
      <dgm:t>
        <a:bodyPr/>
        <a:lstStyle/>
        <a:p>
          <a:endParaRPr lang="id-ID"/>
        </a:p>
      </dgm:t>
    </dgm:pt>
    <dgm:pt modelId="{43AD8722-0574-4CA1-A9BF-016A9E43A537}" type="pres">
      <dgm:prSet presAssocID="{40E98DDD-572D-4B21-8FC2-009E4DDF76FB}" presName="connectorText" presStyleLbl="sibTrans2D1" presStyleIdx="2" presStyleCnt="3"/>
      <dgm:spPr/>
      <dgm:t>
        <a:bodyPr/>
        <a:lstStyle/>
        <a:p>
          <a:endParaRPr lang="id-ID"/>
        </a:p>
      </dgm:t>
    </dgm:pt>
  </dgm:ptLst>
  <dgm:cxnLst>
    <dgm:cxn modelId="{F4197643-5653-406C-BC6E-5752622CECFC}" srcId="{D6FCE97C-F4C0-4BE4-BBB9-C9F78BB751A9}" destId="{F0F32C9A-E94F-4B99-8F25-F454481DE147}" srcOrd="0" destOrd="0" parTransId="{2F7A787C-4D37-43C2-AA96-EDCEEEB45E88}" sibTransId="{F065E7FC-7975-42A5-9A58-3AC64CB7EC01}"/>
    <dgm:cxn modelId="{AD4AD8BE-AFE0-45EA-A009-BD8D68B1E3C5}" type="presOf" srcId="{F0F32C9A-E94F-4B99-8F25-F454481DE147}" destId="{5E6A73A8-F6EC-4D2C-A0FB-577B9A29C83D}" srcOrd="0" destOrd="0" presId="urn:microsoft.com/office/officeart/2005/8/layout/cycle7"/>
    <dgm:cxn modelId="{C996F2F8-45B8-47EC-91E8-B35ACD91BCA0}" type="presOf" srcId="{F065E7FC-7975-42A5-9A58-3AC64CB7EC01}" destId="{0E615A75-0483-4525-AD2B-78D4C19751EA}" srcOrd="0" destOrd="0" presId="urn:microsoft.com/office/officeart/2005/8/layout/cycle7"/>
    <dgm:cxn modelId="{A7D79E9A-920F-4880-B541-823265AEFE0D}" type="presOf" srcId="{7C54FC2A-7DAB-4D0A-A682-09C19C2A51C0}" destId="{01D7818B-5B57-4591-8487-4674D0132CB1}" srcOrd="0" destOrd="0" presId="urn:microsoft.com/office/officeart/2005/8/layout/cycle7"/>
    <dgm:cxn modelId="{F43BD251-28FF-45AB-8BAC-011692E9970E}" type="presOf" srcId="{F065E7FC-7975-42A5-9A58-3AC64CB7EC01}" destId="{ECEEE79A-5517-4D37-A6D5-61B1C1410EA4}" srcOrd="1" destOrd="0" presId="urn:microsoft.com/office/officeart/2005/8/layout/cycle7"/>
    <dgm:cxn modelId="{AA72BA27-44F1-466B-B62C-5E61359CDC02}" type="presOf" srcId="{7C54FC2A-7DAB-4D0A-A682-09C19C2A51C0}" destId="{4D2F3F16-4D8B-4E86-9D80-E9D6B73750B4}" srcOrd="1" destOrd="0" presId="urn:microsoft.com/office/officeart/2005/8/layout/cycle7"/>
    <dgm:cxn modelId="{471B91CA-B6E5-4B7E-8588-D1B2FB332E23}" type="presOf" srcId="{D6FCE97C-F4C0-4BE4-BBB9-C9F78BB751A9}" destId="{B37711E0-25BB-46AA-B818-C1056EFB08B4}" srcOrd="0" destOrd="0" presId="urn:microsoft.com/office/officeart/2005/8/layout/cycle7"/>
    <dgm:cxn modelId="{38D431E2-60A7-4268-9392-C48C44DEDCF2}" type="presOf" srcId="{85531863-E0B1-4DA7-8B37-629477538CEC}" destId="{2220F3E1-F00A-4AC6-9A5C-D2B973AB39A1}" srcOrd="0" destOrd="0" presId="urn:microsoft.com/office/officeart/2005/8/layout/cycle7"/>
    <dgm:cxn modelId="{53771D2C-3491-4739-AB8D-8A00B166BE8E}" srcId="{D6FCE97C-F4C0-4BE4-BBB9-C9F78BB751A9}" destId="{35FDB884-94E9-4F3C-8B09-A40BB91F3CE4}" srcOrd="1" destOrd="0" parTransId="{1681D09C-EE5F-4EAD-8188-F2090AE5B7D2}" sibTransId="{7C54FC2A-7DAB-4D0A-A682-09C19C2A51C0}"/>
    <dgm:cxn modelId="{DBDD3685-110E-494B-91BE-8501E22165D7}" type="presOf" srcId="{35FDB884-94E9-4F3C-8B09-A40BB91F3CE4}" destId="{32525380-3730-451E-BE80-A899877F4271}" srcOrd="0" destOrd="0" presId="urn:microsoft.com/office/officeart/2005/8/layout/cycle7"/>
    <dgm:cxn modelId="{C786C770-044F-45FE-A2B4-B00DEFBF0A80}" srcId="{D6FCE97C-F4C0-4BE4-BBB9-C9F78BB751A9}" destId="{85531863-E0B1-4DA7-8B37-629477538CEC}" srcOrd="2" destOrd="0" parTransId="{73416809-69AC-4188-A6D9-A5C6079FFF73}" sibTransId="{40E98DDD-572D-4B21-8FC2-009E4DDF76FB}"/>
    <dgm:cxn modelId="{285821A0-7525-42E2-B834-285F2446C402}" type="presOf" srcId="{40E98DDD-572D-4B21-8FC2-009E4DDF76FB}" destId="{43AD8722-0574-4CA1-A9BF-016A9E43A537}" srcOrd="1" destOrd="0" presId="urn:microsoft.com/office/officeart/2005/8/layout/cycle7"/>
    <dgm:cxn modelId="{C2415701-76D9-4AB3-AD36-0B36100C08E5}" type="presOf" srcId="{40E98DDD-572D-4B21-8FC2-009E4DDF76FB}" destId="{607C6F7D-4856-44B5-87FE-90C898F3248A}" srcOrd="0" destOrd="0" presId="urn:microsoft.com/office/officeart/2005/8/layout/cycle7"/>
    <dgm:cxn modelId="{368284F7-67C6-4C65-B2FB-F5D0723278A9}" type="presParOf" srcId="{B37711E0-25BB-46AA-B818-C1056EFB08B4}" destId="{5E6A73A8-F6EC-4D2C-A0FB-577B9A29C83D}" srcOrd="0" destOrd="0" presId="urn:microsoft.com/office/officeart/2005/8/layout/cycle7"/>
    <dgm:cxn modelId="{E2E45F70-264E-453B-9490-747FB6522B47}" type="presParOf" srcId="{B37711E0-25BB-46AA-B818-C1056EFB08B4}" destId="{0E615A75-0483-4525-AD2B-78D4C19751EA}" srcOrd="1" destOrd="0" presId="urn:microsoft.com/office/officeart/2005/8/layout/cycle7"/>
    <dgm:cxn modelId="{576B2309-C94D-4C8C-AE27-24467D8191CF}" type="presParOf" srcId="{0E615A75-0483-4525-AD2B-78D4C19751EA}" destId="{ECEEE79A-5517-4D37-A6D5-61B1C1410EA4}" srcOrd="0" destOrd="0" presId="urn:microsoft.com/office/officeart/2005/8/layout/cycle7"/>
    <dgm:cxn modelId="{8CEEF797-90CA-4148-B24E-AD703A52780A}" type="presParOf" srcId="{B37711E0-25BB-46AA-B818-C1056EFB08B4}" destId="{32525380-3730-451E-BE80-A899877F4271}" srcOrd="2" destOrd="0" presId="urn:microsoft.com/office/officeart/2005/8/layout/cycle7"/>
    <dgm:cxn modelId="{52430E8E-0C31-49B9-90DC-D74EFB032071}" type="presParOf" srcId="{B37711E0-25BB-46AA-B818-C1056EFB08B4}" destId="{01D7818B-5B57-4591-8487-4674D0132CB1}" srcOrd="3" destOrd="0" presId="urn:microsoft.com/office/officeart/2005/8/layout/cycle7"/>
    <dgm:cxn modelId="{9A556288-00B8-4301-9921-D4252DBC14B3}" type="presParOf" srcId="{01D7818B-5B57-4591-8487-4674D0132CB1}" destId="{4D2F3F16-4D8B-4E86-9D80-E9D6B73750B4}" srcOrd="0" destOrd="0" presId="urn:microsoft.com/office/officeart/2005/8/layout/cycle7"/>
    <dgm:cxn modelId="{D833FCC4-9EE3-42EF-B065-294D9CFDCA34}" type="presParOf" srcId="{B37711E0-25BB-46AA-B818-C1056EFB08B4}" destId="{2220F3E1-F00A-4AC6-9A5C-D2B973AB39A1}" srcOrd="4" destOrd="0" presId="urn:microsoft.com/office/officeart/2005/8/layout/cycle7"/>
    <dgm:cxn modelId="{FE58F1DA-569C-4FF3-A9B1-29164387F7A3}" type="presParOf" srcId="{B37711E0-25BB-46AA-B818-C1056EFB08B4}" destId="{607C6F7D-4856-44B5-87FE-90C898F3248A}" srcOrd="5" destOrd="0" presId="urn:microsoft.com/office/officeart/2005/8/layout/cycle7"/>
    <dgm:cxn modelId="{4A12D385-D8CA-4D4F-9287-6B668A8AA973}" type="presParOf" srcId="{607C6F7D-4856-44B5-87FE-90C898F3248A}" destId="{43AD8722-0574-4CA1-A9BF-016A9E43A53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3A324B-B6A9-48D3-957F-1F7A94986B2B}" type="doc">
      <dgm:prSet loTypeId="urn:microsoft.com/office/officeart/2005/8/layout/vProcess5" loCatId="process" qsTypeId="urn:microsoft.com/office/officeart/2005/8/quickstyle/3d4" qsCatId="3D" csTypeId="urn:microsoft.com/office/officeart/2005/8/colors/colorful3" csCatId="colorful" phldr="1"/>
      <dgm:spPr/>
      <dgm:t>
        <a:bodyPr/>
        <a:lstStyle/>
        <a:p>
          <a:endParaRPr lang="en-AU"/>
        </a:p>
      </dgm:t>
    </dgm:pt>
    <dgm:pt modelId="{D6C0E0EC-284A-4823-B053-041F72188BBE}">
      <dgm:prSet phldrT="[Text]" custT="1"/>
      <dgm:spPr/>
      <dgm:t>
        <a:bodyPr/>
        <a:lstStyle/>
        <a:p>
          <a:r>
            <a:rPr lang="en-AU"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Penyediaan</a:t>
          </a:r>
          <a:r>
            <a:rPr lang="en-AU"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Pelayanan</a:t>
          </a:r>
          <a:r>
            <a:rPr lang="en-AU"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Publik</a:t>
          </a:r>
          <a:endParaRPr lang="en-AU"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3F35F915-0DFE-4E53-B7A2-074E0BBF3C4E}" type="parTrans" cxnId="{9F792634-47A6-4814-8ED0-0404785080D5}">
      <dgm:prSet/>
      <dgm:spPr/>
      <dgm:t>
        <a:bodyPr/>
        <a:lstStyle/>
        <a:p>
          <a:endParaRPr lang="en-AU" sz="18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36772891-19CD-49AC-9D25-3BA4448A0D33}" type="sibTrans" cxnId="{9F792634-47A6-4814-8ED0-0404785080D5}">
      <dgm:prSet custT="1"/>
      <dgm:spPr/>
      <dgm:t>
        <a:bodyPr/>
        <a:lstStyle/>
        <a:p>
          <a:endParaRPr lang="en-AU" sz="14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EE1BC297-8054-4B7E-A96A-D0C31753F4FC}">
      <dgm:prSet phldrT="[Text]" custT="1"/>
      <dgm:spPr/>
      <dgm:t>
        <a:bodyPr/>
        <a:lstStyle/>
        <a:p>
          <a:r>
            <a:rPr lang="en-AU" sz="2400" smtClean="0">
              <a:solidFill>
                <a:schemeClr val="tx1"/>
              </a:solidFill>
              <a:latin typeface="Tahoma" panose="020B0604030504040204" pitchFamily="34" charset="0"/>
              <a:ea typeface="Tahoma" panose="020B0604030504040204" pitchFamily="34" charset="0"/>
              <a:cs typeface="Tahoma" panose="020B0604030504040204" pitchFamily="34" charset="0"/>
            </a:rPr>
            <a:t>Kerja Sama Investasi</a:t>
          </a:r>
          <a:endParaRPr lang="en-AU"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76B810E3-97AE-446B-A6C7-13D3B348B4BC}" type="parTrans" cxnId="{0E93830D-BBB0-4AAB-AD9C-8405EE97E714}">
      <dgm:prSet/>
      <dgm:spPr/>
      <dgm:t>
        <a:bodyPr/>
        <a:lstStyle/>
        <a:p>
          <a:endParaRPr lang="en-AU" sz="18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41DCAAD1-46D2-4916-9EE1-027853C1A66D}" type="sibTrans" cxnId="{0E93830D-BBB0-4AAB-AD9C-8405EE97E714}">
      <dgm:prSet custT="1"/>
      <dgm:spPr/>
      <dgm:t>
        <a:bodyPr/>
        <a:lstStyle/>
        <a:p>
          <a:endParaRPr lang="en-AU" sz="14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C2F6680C-1137-4711-A620-4032DC709170}">
      <dgm:prSet phldrT="[Text]" custT="1"/>
      <dgm:spPr/>
      <dgm:t>
        <a:bodyPr/>
        <a:lstStyle/>
        <a:p>
          <a:r>
            <a:rPr lang="en-AU" sz="2400" smtClean="0">
              <a:solidFill>
                <a:schemeClr val="tx1"/>
              </a:solidFill>
              <a:latin typeface="Tahoma" panose="020B0604030504040204" pitchFamily="34" charset="0"/>
              <a:ea typeface="Tahoma" panose="020B0604030504040204" pitchFamily="34" charset="0"/>
              <a:cs typeface="Tahoma" panose="020B0604030504040204" pitchFamily="34" charset="0"/>
            </a:rPr>
            <a:t>Pengelolaan Aset </a:t>
          </a:r>
          <a:endParaRPr lang="en-AU"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DE073D2D-13F5-4B61-B55F-A25DE8CA07AD}" type="parTrans" cxnId="{89499E70-D653-4699-B3E1-B04A94DF262F}">
      <dgm:prSet/>
      <dgm:spPr/>
      <dgm:t>
        <a:bodyPr/>
        <a:lstStyle/>
        <a:p>
          <a:endParaRPr lang="en-AU" sz="18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ED2312B6-75F4-4954-9ECB-B3686797088C}" type="sibTrans" cxnId="{89499E70-D653-4699-B3E1-B04A94DF262F}">
      <dgm:prSet custT="1"/>
      <dgm:spPr/>
      <dgm:t>
        <a:bodyPr/>
        <a:lstStyle/>
        <a:p>
          <a:endParaRPr lang="en-AU" sz="14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7DE6F453-35D4-4702-84DF-C419B0E45970}">
      <dgm:prSet custT="1"/>
      <dgm:spPr/>
      <dgm:t>
        <a:bodyPr/>
        <a:lstStyle/>
        <a:p>
          <a:r>
            <a:rPr lang="en-AU"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Tidak</a:t>
          </a:r>
          <a:r>
            <a:rPr lang="en-AU"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bertentangan</a:t>
          </a:r>
          <a:r>
            <a:rPr lang="en-AU"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dengan</a:t>
          </a:r>
          <a:r>
            <a:rPr lang="en-AU"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PerUUan</a:t>
          </a:r>
          <a:endParaRPr lang="en-AU"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EC2328F7-1EA3-4325-8E7A-5971EBB0BDCE}" type="parTrans" cxnId="{CDBB2BA8-841A-4853-BB7A-39BBA5FFE772}">
      <dgm:prSet/>
      <dgm:spPr/>
      <dgm:t>
        <a:bodyPr/>
        <a:lstStyle/>
        <a:p>
          <a:endParaRPr lang="en-AU" sz="18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12123C50-19FF-4251-84C5-53D657767E49}" type="sibTrans" cxnId="{CDBB2BA8-841A-4853-BB7A-39BBA5FFE772}">
      <dgm:prSet/>
      <dgm:spPr/>
      <dgm:t>
        <a:bodyPr/>
        <a:lstStyle/>
        <a:p>
          <a:endParaRPr lang="en-AU" sz="18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8631F3FC-418B-423E-B7C2-CE3E7352FCA4}" type="pres">
      <dgm:prSet presAssocID="{993A324B-B6A9-48D3-957F-1F7A94986B2B}" presName="outerComposite" presStyleCnt="0">
        <dgm:presLayoutVars>
          <dgm:chMax val="5"/>
          <dgm:dir/>
          <dgm:resizeHandles val="exact"/>
        </dgm:presLayoutVars>
      </dgm:prSet>
      <dgm:spPr/>
      <dgm:t>
        <a:bodyPr/>
        <a:lstStyle/>
        <a:p>
          <a:endParaRPr lang="en-AU"/>
        </a:p>
      </dgm:t>
    </dgm:pt>
    <dgm:pt modelId="{F1808F9B-0ECF-4B03-AE2D-BAE1A56446DD}" type="pres">
      <dgm:prSet presAssocID="{993A324B-B6A9-48D3-957F-1F7A94986B2B}" presName="dummyMaxCanvas" presStyleCnt="0">
        <dgm:presLayoutVars/>
      </dgm:prSet>
      <dgm:spPr/>
      <dgm:t>
        <a:bodyPr/>
        <a:lstStyle/>
        <a:p>
          <a:endParaRPr lang="id-ID"/>
        </a:p>
      </dgm:t>
    </dgm:pt>
    <dgm:pt modelId="{1F233897-BFC9-4163-96E3-31D1B763B328}" type="pres">
      <dgm:prSet presAssocID="{993A324B-B6A9-48D3-957F-1F7A94986B2B}" presName="FourNodes_1" presStyleLbl="node1" presStyleIdx="0" presStyleCnt="4">
        <dgm:presLayoutVars>
          <dgm:bulletEnabled val="1"/>
        </dgm:presLayoutVars>
      </dgm:prSet>
      <dgm:spPr/>
      <dgm:t>
        <a:bodyPr/>
        <a:lstStyle/>
        <a:p>
          <a:endParaRPr lang="en-AU"/>
        </a:p>
      </dgm:t>
    </dgm:pt>
    <dgm:pt modelId="{CCE7DED0-8FF9-4239-8531-9419BE317848}" type="pres">
      <dgm:prSet presAssocID="{993A324B-B6A9-48D3-957F-1F7A94986B2B}" presName="FourNodes_2" presStyleLbl="node1" presStyleIdx="1" presStyleCnt="4">
        <dgm:presLayoutVars>
          <dgm:bulletEnabled val="1"/>
        </dgm:presLayoutVars>
      </dgm:prSet>
      <dgm:spPr/>
      <dgm:t>
        <a:bodyPr/>
        <a:lstStyle/>
        <a:p>
          <a:endParaRPr lang="en-AU"/>
        </a:p>
      </dgm:t>
    </dgm:pt>
    <dgm:pt modelId="{2C90A9C8-0AB0-4DB9-AEC6-00DF46AFDFBF}" type="pres">
      <dgm:prSet presAssocID="{993A324B-B6A9-48D3-957F-1F7A94986B2B}" presName="FourNodes_3" presStyleLbl="node1" presStyleIdx="2" presStyleCnt="4">
        <dgm:presLayoutVars>
          <dgm:bulletEnabled val="1"/>
        </dgm:presLayoutVars>
      </dgm:prSet>
      <dgm:spPr/>
      <dgm:t>
        <a:bodyPr/>
        <a:lstStyle/>
        <a:p>
          <a:endParaRPr lang="en-AU"/>
        </a:p>
      </dgm:t>
    </dgm:pt>
    <dgm:pt modelId="{4FEB4EDE-769D-4977-8BCD-F0DFE90D6EA4}" type="pres">
      <dgm:prSet presAssocID="{993A324B-B6A9-48D3-957F-1F7A94986B2B}" presName="FourNodes_4" presStyleLbl="node1" presStyleIdx="3" presStyleCnt="4" custLinFactNeighborY="-4150">
        <dgm:presLayoutVars>
          <dgm:bulletEnabled val="1"/>
        </dgm:presLayoutVars>
      </dgm:prSet>
      <dgm:spPr/>
      <dgm:t>
        <a:bodyPr/>
        <a:lstStyle/>
        <a:p>
          <a:endParaRPr lang="en-AU"/>
        </a:p>
      </dgm:t>
    </dgm:pt>
    <dgm:pt modelId="{6D653DAF-058B-4E82-BF71-59ECB9BDE1FA}" type="pres">
      <dgm:prSet presAssocID="{993A324B-B6A9-48D3-957F-1F7A94986B2B}" presName="FourConn_1-2" presStyleLbl="fgAccFollowNode1" presStyleIdx="0" presStyleCnt="3">
        <dgm:presLayoutVars>
          <dgm:bulletEnabled val="1"/>
        </dgm:presLayoutVars>
      </dgm:prSet>
      <dgm:spPr/>
      <dgm:t>
        <a:bodyPr/>
        <a:lstStyle/>
        <a:p>
          <a:endParaRPr lang="en-AU"/>
        </a:p>
      </dgm:t>
    </dgm:pt>
    <dgm:pt modelId="{DB83D169-A229-4227-93B0-817BB68FC3C0}" type="pres">
      <dgm:prSet presAssocID="{993A324B-B6A9-48D3-957F-1F7A94986B2B}" presName="FourConn_2-3" presStyleLbl="fgAccFollowNode1" presStyleIdx="1" presStyleCnt="3">
        <dgm:presLayoutVars>
          <dgm:bulletEnabled val="1"/>
        </dgm:presLayoutVars>
      </dgm:prSet>
      <dgm:spPr/>
      <dgm:t>
        <a:bodyPr/>
        <a:lstStyle/>
        <a:p>
          <a:endParaRPr lang="en-AU"/>
        </a:p>
      </dgm:t>
    </dgm:pt>
    <dgm:pt modelId="{4F8E4846-72FB-4983-8A99-6376D03A47D3}" type="pres">
      <dgm:prSet presAssocID="{993A324B-B6A9-48D3-957F-1F7A94986B2B}" presName="FourConn_3-4" presStyleLbl="fgAccFollowNode1" presStyleIdx="2" presStyleCnt="3">
        <dgm:presLayoutVars>
          <dgm:bulletEnabled val="1"/>
        </dgm:presLayoutVars>
      </dgm:prSet>
      <dgm:spPr/>
      <dgm:t>
        <a:bodyPr/>
        <a:lstStyle/>
        <a:p>
          <a:endParaRPr lang="en-AU"/>
        </a:p>
      </dgm:t>
    </dgm:pt>
    <dgm:pt modelId="{D4A1DEE2-445A-4E01-B20D-7BD6878DE0EC}" type="pres">
      <dgm:prSet presAssocID="{993A324B-B6A9-48D3-957F-1F7A94986B2B}" presName="FourNodes_1_text" presStyleLbl="node1" presStyleIdx="3" presStyleCnt="4">
        <dgm:presLayoutVars>
          <dgm:bulletEnabled val="1"/>
        </dgm:presLayoutVars>
      </dgm:prSet>
      <dgm:spPr/>
      <dgm:t>
        <a:bodyPr/>
        <a:lstStyle/>
        <a:p>
          <a:endParaRPr lang="en-AU"/>
        </a:p>
      </dgm:t>
    </dgm:pt>
    <dgm:pt modelId="{CFD9257E-C8C7-452C-9F34-CBE25B1B5A0A}" type="pres">
      <dgm:prSet presAssocID="{993A324B-B6A9-48D3-957F-1F7A94986B2B}" presName="FourNodes_2_text" presStyleLbl="node1" presStyleIdx="3" presStyleCnt="4">
        <dgm:presLayoutVars>
          <dgm:bulletEnabled val="1"/>
        </dgm:presLayoutVars>
      </dgm:prSet>
      <dgm:spPr/>
      <dgm:t>
        <a:bodyPr/>
        <a:lstStyle/>
        <a:p>
          <a:endParaRPr lang="en-AU"/>
        </a:p>
      </dgm:t>
    </dgm:pt>
    <dgm:pt modelId="{35127C53-6065-42C0-832E-2A1081915FFC}" type="pres">
      <dgm:prSet presAssocID="{993A324B-B6A9-48D3-957F-1F7A94986B2B}" presName="FourNodes_3_text" presStyleLbl="node1" presStyleIdx="3" presStyleCnt="4">
        <dgm:presLayoutVars>
          <dgm:bulletEnabled val="1"/>
        </dgm:presLayoutVars>
      </dgm:prSet>
      <dgm:spPr/>
      <dgm:t>
        <a:bodyPr/>
        <a:lstStyle/>
        <a:p>
          <a:endParaRPr lang="en-AU"/>
        </a:p>
      </dgm:t>
    </dgm:pt>
    <dgm:pt modelId="{2E3CF25C-27BD-4DDA-AC75-EFE55836DE03}" type="pres">
      <dgm:prSet presAssocID="{993A324B-B6A9-48D3-957F-1F7A94986B2B}" presName="FourNodes_4_text" presStyleLbl="node1" presStyleIdx="3" presStyleCnt="4">
        <dgm:presLayoutVars>
          <dgm:bulletEnabled val="1"/>
        </dgm:presLayoutVars>
      </dgm:prSet>
      <dgm:spPr/>
      <dgm:t>
        <a:bodyPr/>
        <a:lstStyle/>
        <a:p>
          <a:endParaRPr lang="en-AU"/>
        </a:p>
      </dgm:t>
    </dgm:pt>
  </dgm:ptLst>
  <dgm:cxnLst>
    <dgm:cxn modelId="{9F792634-47A6-4814-8ED0-0404785080D5}" srcId="{993A324B-B6A9-48D3-957F-1F7A94986B2B}" destId="{D6C0E0EC-284A-4823-B053-041F72188BBE}" srcOrd="0" destOrd="0" parTransId="{3F35F915-0DFE-4E53-B7A2-074E0BBF3C4E}" sibTransId="{36772891-19CD-49AC-9D25-3BA4448A0D33}"/>
    <dgm:cxn modelId="{560DE3ED-A6B0-4288-81D3-7D8522F9D4B0}" type="presOf" srcId="{7DE6F453-35D4-4702-84DF-C419B0E45970}" destId="{4FEB4EDE-769D-4977-8BCD-F0DFE90D6EA4}" srcOrd="0" destOrd="0" presId="urn:microsoft.com/office/officeart/2005/8/layout/vProcess5"/>
    <dgm:cxn modelId="{CDBB2BA8-841A-4853-BB7A-39BBA5FFE772}" srcId="{993A324B-B6A9-48D3-957F-1F7A94986B2B}" destId="{7DE6F453-35D4-4702-84DF-C419B0E45970}" srcOrd="3" destOrd="0" parTransId="{EC2328F7-1EA3-4325-8E7A-5971EBB0BDCE}" sibTransId="{12123C50-19FF-4251-84C5-53D657767E49}"/>
    <dgm:cxn modelId="{EEB4EDCE-0C2D-48BE-BF7B-50963794F0AC}" type="presOf" srcId="{C2F6680C-1137-4711-A620-4032DC709170}" destId="{2C90A9C8-0AB0-4DB9-AEC6-00DF46AFDFBF}" srcOrd="0" destOrd="0" presId="urn:microsoft.com/office/officeart/2005/8/layout/vProcess5"/>
    <dgm:cxn modelId="{0E93830D-BBB0-4AAB-AD9C-8405EE97E714}" srcId="{993A324B-B6A9-48D3-957F-1F7A94986B2B}" destId="{EE1BC297-8054-4B7E-A96A-D0C31753F4FC}" srcOrd="1" destOrd="0" parTransId="{76B810E3-97AE-446B-A6C7-13D3B348B4BC}" sibTransId="{41DCAAD1-46D2-4916-9EE1-027853C1A66D}"/>
    <dgm:cxn modelId="{70D1F9E6-191C-4BED-9222-6996718A444B}" type="presOf" srcId="{41DCAAD1-46D2-4916-9EE1-027853C1A66D}" destId="{DB83D169-A229-4227-93B0-817BB68FC3C0}" srcOrd="0" destOrd="0" presId="urn:microsoft.com/office/officeart/2005/8/layout/vProcess5"/>
    <dgm:cxn modelId="{0DFEF318-E7D0-4F12-B84D-E4F6E11A1188}" type="presOf" srcId="{993A324B-B6A9-48D3-957F-1F7A94986B2B}" destId="{8631F3FC-418B-423E-B7C2-CE3E7352FCA4}" srcOrd="0" destOrd="0" presId="urn:microsoft.com/office/officeart/2005/8/layout/vProcess5"/>
    <dgm:cxn modelId="{89499E70-D653-4699-B3E1-B04A94DF262F}" srcId="{993A324B-B6A9-48D3-957F-1F7A94986B2B}" destId="{C2F6680C-1137-4711-A620-4032DC709170}" srcOrd="2" destOrd="0" parTransId="{DE073D2D-13F5-4B61-B55F-A25DE8CA07AD}" sibTransId="{ED2312B6-75F4-4954-9ECB-B3686797088C}"/>
    <dgm:cxn modelId="{A85008A4-179D-4223-A667-0E62FD987F87}" type="presOf" srcId="{ED2312B6-75F4-4954-9ECB-B3686797088C}" destId="{4F8E4846-72FB-4983-8A99-6376D03A47D3}" srcOrd="0" destOrd="0" presId="urn:microsoft.com/office/officeart/2005/8/layout/vProcess5"/>
    <dgm:cxn modelId="{8DB2ED64-A319-4779-A4DC-A247DD8B2547}" type="presOf" srcId="{C2F6680C-1137-4711-A620-4032DC709170}" destId="{35127C53-6065-42C0-832E-2A1081915FFC}" srcOrd="1" destOrd="0" presId="urn:microsoft.com/office/officeart/2005/8/layout/vProcess5"/>
    <dgm:cxn modelId="{7A8959D0-9504-41D8-8FFF-98866BA179DF}" type="presOf" srcId="{D6C0E0EC-284A-4823-B053-041F72188BBE}" destId="{D4A1DEE2-445A-4E01-B20D-7BD6878DE0EC}" srcOrd="1" destOrd="0" presId="urn:microsoft.com/office/officeart/2005/8/layout/vProcess5"/>
    <dgm:cxn modelId="{8B0D3426-A6C9-4406-8657-C1F0B81718FA}" type="presOf" srcId="{7DE6F453-35D4-4702-84DF-C419B0E45970}" destId="{2E3CF25C-27BD-4DDA-AC75-EFE55836DE03}" srcOrd="1" destOrd="0" presId="urn:microsoft.com/office/officeart/2005/8/layout/vProcess5"/>
    <dgm:cxn modelId="{EC1679E5-53B0-481E-A662-BAE33DF5D2D6}" type="presOf" srcId="{36772891-19CD-49AC-9D25-3BA4448A0D33}" destId="{6D653DAF-058B-4E82-BF71-59ECB9BDE1FA}" srcOrd="0" destOrd="0" presId="urn:microsoft.com/office/officeart/2005/8/layout/vProcess5"/>
    <dgm:cxn modelId="{B152932E-8BEB-4407-A169-5B8751D4804C}" type="presOf" srcId="{EE1BC297-8054-4B7E-A96A-D0C31753F4FC}" destId="{CFD9257E-C8C7-452C-9F34-CBE25B1B5A0A}" srcOrd="1" destOrd="0" presId="urn:microsoft.com/office/officeart/2005/8/layout/vProcess5"/>
    <dgm:cxn modelId="{CF7AF20F-BBDC-41C6-B297-5D45B2DD0ACD}" type="presOf" srcId="{EE1BC297-8054-4B7E-A96A-D0C31753F4FC}" destId="{CCE7DED0-8FF9-4239-8531-9419BE317848}" srcOrd="0" destOrd="0" presId="urn:microsoft.com/office/officeart/2005/8/layout/vProcess5"/>
    <dgm:cxn modelId="{6D0EC7B3-22D2-4F14-A057-32135815B64C}" type="presOf" srcId="{D6C0E0EC-284A-4823-B053-041F72188BBE}" destId="{1F233897-BFC9-4163-96E3-31D1B763B328}" srcOrd="0" destOrd="0" presId="urn:microsoft.com/office/officeart/2005/8/layout/vProcess5"/>
    <dgm:cxn modelId="{6D33455C-3B5E-41DD-9475-D7022F0F9866}" type="presParOf" srcId="{8631F3FC-418B-423E-B7C2-CE3E7352FCA4}" destId="{F1808F9B-0ECF-4B03-AE2D-BAE1A56446DD}" srcOrd="0" destOrd="0" presId="urn:microsoft.com/office/officeart/2005/8/layout/vProcess5"/>
    <dgm:cxn modelId="{1E01D3AF-6A04-46FF-B01D-A0AD256CAAED}" type="presParOf" srcId="{8631F3FC-418B-423E-B7C2-CE3E7352FCA4}" destId="{1F233897-BFC9-4163-96E3-31D1B763B328}" srcOrd="1" destOrd="0" presId="urn:microsoft.com/office/officeart/2005/8/layout/vProcess5"/>
    <dgm:cxn modelId="{7A0D70ED-AB28-4A76-AF38-EB8E478BF87C}" type="presParOf" srcId="{8631F3FC-418B-423E-B7C2-CE3E7352FCA4}" destId="{CCE7DED0-8FF9-4239-8531-9419BE317848}" srcOrd="2" destOrd="0" presId="urn:microsoft.com/office/officeart/2005/8/layout/vProcess5"/>
    <dgm:cxn modelId="{1B6BA2AE-8DCA-47DC-9756-A41B0C4B2DD0}" type="presParOf" srcId="{8631F3FC-418B-423E-B7C2-CE3E7352FCA4}" destId="{2C90A9C8-0AB0-4DB9-AEC6-00DF46AFDFBF}" srcOrd="3" destOrd="0" presId="urn:microsoft.com/office/officeart/2005/8/layout/vProcess5"/>
    <dgm:cxn modelId="{488D4070-7D7A-410D-B0E4-E9FB4C3EB819}" type="presParOf" srcId="{8631F3FC-418B-423E-B7C2-CE3E7352FCA4}" destId="{4FEB4EDE-769D-4977-8BCD-F0DFE90D6EA4}" srcOrd="4" destOrd="0" presId="urn:microsoft.com/office/officeart/2005/8/layout/vProcess5"/>
    <dgm:cxn modelId="{F8B50675-3CA4-4201-8776-1F96C35C9D77}" type="presParOf" srcId="{8631F3FC-418B-423E-B7C2-CE3E7352FCA4}" destId="{6D653DAF-058B-4E82-BF71-59ECB9BDE1FA}" srcOrd="5" destOrd="0" presId="urn:microsoft.com/office/officeart/2005/8/layout/vProcess5"/>
    <dgm:cxn modelId="{02C33AD3-923A-41E5-B262-4F111C6646ED}" type="presParOf" srcId="{8631F3FC-418B-423E-B7C2-CE3E7352FCA4}" destId="{DB83D169-A229-4227-93B0-817BB68FC3C0}" srcOrd="6" destOrd="0" presId="urn:microsoft.com/office/officeart/2005/8/layout/vProcess5"/>
    <dgm:cxn modelId="{C7497978-E038-41DB-9D6F-EE2D4CEA76B2}" type="presParOf" srcId="{8631F3FC-418B-423E-B7C2-CE3E7352FCA4}" destId="{4F8E4846-72FB-4983-8A99-6376D03A47D3}" srcOrd="7" destOrd="0" presId="urn:microsoft.com/office/officeart/2005/8/layout/vProcess5"/>
    <dgm:cxn modelId="{B1569186-BB33-40E1-A9FD-112AFC5AC799}" type="presParOf" srcId="{8631F3FC-418B-423E-B7C2-CE3E7352FCA4}" destId="{D4A1DEE2-445A-4E01-B20D-7BD6878DE0EC}" srcOrd="8" destOrd="0" presId="urn:microsoft.com/office/officeart/2005/8/layout/vProcess5"/>
    <dgm:cxn modelId="{0C598B2C-9B9D-440A-B2E7-2261D934F333}" type="presParOf" srcId="{8631F3FC-418B-423E-B7C2-CE3E7352FCA4}" destId="{CFD9257E-C8C7-452C-9F34-CBE25B1B5A0A}" srcOrd="9" destOrd="0" presId="urn:microsoft.com/office/officeart/2005/8/layout/vProcess5"/>
    <dgm:cxn modelId="{5F56AE3F-CA20-4219-92B6-01F18D7D36D2}" type="presParOf" srcId="{8631F3FC-418B-423E-B7C2-CE3E7352FCA4}" destId="{35127C53-6065-42C0-832E-2A1081915FFC}" srcOrd="10" destOrd="0" presId="urn:microsoft.com/office/officeart/2005/8/layout/vProcess5"/>
    <dgm:cxn modelId="{D7EB0A52-7DA7-429D-9D33-D415EE2D5F78}" type="presParOf" srcId="{8631F3FC-418B-423E-B7C2-CE3E7352FCA4}" destId="{2E3CF25C-27BD-4DDA-AC75-EFE55836DE0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F55865-EB9E-4477-9FDF-157B5F6F65F8}" type="doc">
      <dgm:prSet loTypeId="urn:microsoft.com/office/officeart/2005/8/layout/list1" loCatId="list" qsTypeId="urn:microsoft.com/office/officeart/2005/8/quickstyle/simple1" qsCatId="simple" csTypeId="urn:microsoft.com/office/officeart/2005/8/colors/colorful1#2" csCatId="colorful" phldr="1"/>
      <dgm:spPr/>
      <dgm:t>
        <a:bodyPr/>
        <a:lstStyle/>
        <a:p>
          <a:endParaRPr lang="en-AU"/>
        </a:p>
      </dgm:t>
    </dgm:pt>
    <dgm:pt modelId="{147621DC-A642-4889-992E-D11464833846}">
      <dgm:prSet phldrT="[Text]" custT="1"/>
      <dgm:spPr/>
      <dgm:t>
        <a:bodyPr/>
        <a:lstStyle/>
        <a:p>
          <a:r>
            <a:rPr lang="en-AU" sz="1600" dirty="0" smtClean="0"/>
            <a:t>HAK DAN KEWAJIBAN PARA PIHAK</a:t>
          </a:r>
          <a:endParaRPr lang="en-AU" sz="1600" dirty="0"/>
        </a:p>
      </dgm:t>
    </dgm:pt>
    <dgm:pt modelId="{44F60A7A-F5B2-4FA7-9CC7-F4DD7D23BE30}" type="parTrans" cxnId="{E4D69616-A914-4086-8A5A-A2F39C55C92D}">
      <dgm:prSet/>
      <dgm:spPr/>
      <dgm:t>
        <a:bodyPr/>
        <a:lstStyle/>
        <a:p>
          <a:endParaRPr lang="en-AU"/>
        </a:p>
      </dgm:t>
    </dgm:pt>
    <dgm:pt modelId="{AD3E55F5-8CF6-42BA-B378-438FBF5700E6}" type="sibTrans" cxnId="{E4D69616-A914-4086-8A5A-A2F39C55C92D}">
      <dgm:prSet/>
      <dgm:spPr/>
      <dgm:t>
        <a:bodyPr/>
        <a:lstStyle/>
        <a:p>
          <a:endParaRPr lang="en-AU"/>
        </a:p>
      </dgm:t>
    </dgm:pt>
    <dgm:pt modelId="{F167BB1D-985E-4B9B-9B79-90A016B0444A}">
      <dgm:prSet phldrT="[Text]" custT="1"/>
      <dgm:spPr/>
      <dgm:t>
        <a:bodyPr/>
        <a:lstStyle/>
        <a:p>
          <a:r>
            <a:rPr lang="en-AU" sz="1800" dirty="0" smtClean="0"/>
            <a:t>JANGKA WAKTU KERJA SAMA</a:t>
          </a:r>
          <a:endParaRPr lang="en-AU" sz="1800" dirty="0"/>
        </a:p>
      </dgm:t>
    </dgm:pt>
    <dgm:pt modelId="{01C6ED6F-4092-4165-BB5B-476C8907016F}" type="parTrans" cxnId="{D359710B-F54D-48DF-9D17-6C66DF5820C7}">
      <dgm:prSet/>
      <dgm:spPr/>
      <dgm:t>
        <a:bodyPr/>
        <a:lstStyle/>
        <a:p>
          <a:endParaRPr lang="en-AU"/>
        </a:p>
      </dgm:t>
    </dgm:pt>
    <dgm:pt modelId="{B1B14A71-622D-44C6-B0F9-FA15212F790A}" type="sibTrans" cxnId="{D359710B-F54D-48DF-9D17-6C66DF5820C7}">
      <dgm:prSet/>
      <dgm:spPr/>
      <dgm:t>
        <a:bodyPr/>
        <a:lstStyle/>
        <a:p>
          <a:endParaRPr lang="en-AU"/>
        </a:p>
      </dgm:t>
    </dgm:pt>
    <dgm:pt modelId="{C90D6F9F-0159-4B9D-AA65-BF63F32A93C1}">
      <dgm:prSet phldrT="[Text]" custT="1"/>
      <dgm:spPr/>
      <dgm:t>
        <a:bodyPr/>
        <a:lstStyle/>
        <a:p>
          <a:r>
            <a:rPr lang="en-AU" sz="1800" dirty="0" smtClean="0"/>
            <a:t>PENYELESAIAN PERSELISIHAN</a:t>
          </a:r>
          <a:endParaRPr lang="en-AU" sz="1800" dirty="0"/>
        </a:p>
      </dgm:t>
    </dgm:pt>
    <dgm:pt modelId="{C184D63C-8D9C-43CD-9403-749E6FFE647C}" type="parTrans" cxnId="{8C1B4405-6E21-4F7C-84DB-A109245A1F64}">
      <dgm:prSet/>
      <dgm:spPr/>
      <dgm:t>
        <a:bodyPr/>
        <a:lstStyle/>
        <a:p>
          <a:endParaRPr lang="en-AU"/>
        </a:p>
      </dgm:t>
    </dgm:pt>
    <dgm:pt modelId="{95FB4B6E-FE9A-4ABB-AB75-8F5B5E4A80D9}" type="sibTrans" cxnId="{8C1B4405-6E21-4F7C-84DB-A109245A1F64}">
      <dgm:prSet/>
      <dgm:spPr/>
      <dgm:t>
        <a:bodyPr/>
        <a:lstStyle/>
        <a:p>
          <a:endParaRPr lang="en-AU"/>
        </a:p>
      </dgm:t>
    </dgm:pt>
    <dgm:pt modelId="{255B630E-D657-4038-9665-99889DD7BA36}">
      <dgm:prSet custT="1"/>
      <dgm:spPr/>
      <dgm:t>
        <a:bodyPr/>
        <a:lstStyle/>
        <a:p>
          <a:r>
            <a:rPr lang="en-AU" sz="2000" dirty="0" smtClean="0"/>
            <a:t>SANKSI</a:t>
          </a:r>
          <a:endParaRPr lang="en-AU" sz="2000" dirty="0"/>
        </a:p>
      </dgm:t>
    </dgm:pt>
    <dgm:pt modelId="{AB1E18CB-A0B2-49D5-A235-F699CD7A3D6D}" type="parTrans" cxnId="{9DF494B4-2F4E-4F1E-9C41-E814C8EE6EA5}">
      <dgm:prSet/>
      <dgm:spPr/>
      <dgm:t>
        <a:bodyPr/>
        <a:lstStyle/>
        <a:p>
          <a:endParaRPr lang="en-AU"/>
        </a:p>
      </dgm:t>
    </dgm:pt>
    <dgm:pt modelId="{1A4A4580-2F66-4F9C-9F90-AC1EC6CA6BFF}" type="sibTrans" cxnId="{9DF494B4-2F4E-4F1E-9C41-E814C8EE6EA5}">
      <dgm:prSet/>
      <dgm:spPr/>
      <dgm:t>
        <a:bodyPr/>
        <a:lstStyle/>
        <a:p>
          <a:endParaRPr lang="en-AU"/>
        </a:p>
      </dgm:t>
    </dgm:pt>
    <dgm:pt modelId="{E765BF64-81C8-457E-8577-E1438D436958}">
      <dgm:prSet custT="1"/>
      <dgm:spPr>
        <a:solidFill>
          <a:schemeClr val="bg1"/>
        </a:solidFill>
      </dgm:spPr>
      <dgm:t>
        <a:bodyPr/>
        <a:lstStyle/>
        <a:p>
          <a:r>
            <a:rPr lang="id-ID" sz="1800" dirty="0" smtClean="0">
              <a:solidFill>
                <a:srgbClr val="FF0000"/>
              </a:solidFill>
            </a:rPr>
            <a:t>DLL</a:t>
          </a:r>
          <a:endParaRPr lang="id-ID" sz="900" dirty="0">
            <a:solidFill>
              <a:srgbClr val="FF0000"/>
            </a:solidFill>
          </a:endParaRPr>
        </a:p>
      </dgm:t>
    </dgm:pt>
    <dgm:pt modelId="{17F29BE2-B48E-45D6-BFAF-B5557A6D0EE4}" type="parTrans" cxnId="{CC70BF1A-42E6-4CD7-8825-AA44FECCAEE6}">
      <dgm:prSet/>
      <dgm:spPr/>
      <dgm:t>
        <a:bodyPr/>
        <a:lstStyle/>
        <a:p>
          <a:endParaRPr lang="id-ID"/>
        </a:p>
      </dgm:t>
    </dgm:pt>
    <dgm:pt modelId="{FFB7EFDF-41CB-4358-9C70-049DFEFC85EC}" type="sibTrans" cxnId="{CC70BF1A-42E6-4CD7-8825-AA44FECCAEE6}">
      <dgm:prSet/>
      <dgm:spPr/>
      <dgm:t>
        <a:bodyPr/>
        <a:lstStyle/>
        <a:p>
          <a:endParaRPr lang="id-ID"/>
        </a:p>
      </dgm:t>
    </dgm:pt>
    <dgm:pt modelId="{EC9C3161-55F3-4C37-B3F9-18959123090D}" type="pres">
      <dgm:prSet presAssocID="{BFF55865-EB9E-4477-9FDF-157B5F6F65F8}" presName="linear" presStyleCnt="0">
        <dgm:presLayoutVars>
          <dgm:dir/>
          <dgm:animLvl val="lvl"/>
          <dgm:resizeHandles val="exact"/>
        </dgm:presLayoutVars>
      </dgm:prSet>
      <dgm:spPr/>
      <dgm:t>
        <a:bodyPr/>
        <a:lstStyle/>
        <a:p>
          <a:endParaRPr lang="id-ID"/>
        </a:p>
      </dgm:t>
    </dgm:pt>
    <dgm:pt modelId="{BF60EA18-F8DB-4F49-8DD8-C989FAF729F4}" type="pres">
      <dgm:prSet presAssocID="{147621DC-A642-4889-992E-D11464833846}" presName="parentLin" presStyleCnt="0"/>
      <dgm:spPr/>
    </dgm:pt>
    <dgm:pt modelId="{0F5F1D39-C4E7-42F6-9BFA-87DD38DA6574}" type="pres">
      <dgm:prSet presAssocID="{147621DC-A642-4889-992E-D11464833846}" presName="parentLeftMargin" presStyleLbl="node1" presStyleIdx="0" presStyleCnt="5"/>
      <dgm:spPr/>
      <dgm:t>
        <a:bodyPr/>
        <a:lstStyle/>
        <a:p>
          <a:endParaRPr lang="id-ID"/>
        </a:p>
      </dgm:t>
    </dgm:pt>
    <dgm:pt modelId="{51FFAD69-4085-4A5B-840E-C5E18110ED4E}" type="pres">
      <dgm:prSet presAssocID="{147621DC-A642-4889-992E-D11464833846}" presName="parentText" presStyleLbl="node1" presStyleIdx="0" presStyleCnt="5">
        <dgm:presLayoutVars>
          <dgm:chMax val="0"/>
          <dgm:bulletEnabled val="1"/>
        </dgm:presLayoutVars>
      </dgm:prSet>
      <dgm:spPr/>
      <dgm:t>
        <a:bodyPr/>
        <a:lstStyle/>
        <a:p>
          <a:endParaRPr lang="id-ID"/>
        </a:p>
      </dgm:t>
    </dgm:pt>
    <dgm:pt modelId="{4603912E-C3FD-451A-B1DB-5F36E2DCE77C}" type="pres">
      <dgm:prSet presAssocID="{147621DC-A642-4889-992E-D11464833846}" presName="negativeSpace" presStyleCnt="0"/>
      <dgm:spPr/>
    </dgm:pt>
    <dgm:pt modelId="{0FBD0D6B-C63A-45CD-B3B3-ECAFB2EEAAF5}" type="pres">
      <dgm:prSet presAssocID="{147621DC-A642-4889-992E-D11464833846}" presName="childText" presStyleLbl="conFgAcc1" presStyleIdx="0" presStyleCnt="5">
        <dgm:presLayoutVars>
          <dgm:bulletEnabled val="1"/>
        </dgm:presLayoutVars>
      </dgm:prSet>
      <dgm:spPr/>
    </dgm:pt>
    <dgm:pt modelId="{82C99225-66A7-4907-BA2A-B20AD1E2843B}" type="pres">
      <dgm:prSet presAssocID="{AD3E55F5-8CF6-42BA-B378-438FBF5700E6}" presName="spaceBetweenRectangles" presStyleCnt="0"/>
      <dgm:spPr/>
    </dgm:pt>
    <dgm:pt modelId="{3290B5AF-4C36-4597-BE1F-C0B0F2D90E2D}" type="pres">
      <dgm:prSet presAssocID="{F167BB1D-985E-4B9B-9B79-90A016B0444A}" presName="parentLin" presStyleCnt="0"/>
      <dgm:spPr/>
    </dgm:pt>
    <dgm:pt modelId="{407D3A8F-75AC-4E92-8464-88482937CDF9}" type="pres">
      <dgm:prSet presAssocID="{F167BB1D-985E-4B9B-9B79-90A016B0444A}" presName="parentLeftMargin" presStyleLbl="node1" presStyleIdx="0" presStyleCnt="5"/>
      <dgm:spPr/>
      <dgm:t>
        <a:bodyPr/>
        <a:lstStyle/>
        <a:p>
          <a:endParaRPr lang="id-ID"/>
        </a:p>
      </dgm:t>
    </dgm:pt>
    <dgm:pt modelId="{F84D4BC4-0CC7-4FEF-9E9C-CFBC7B5C5B36}" type="pres">
      <dgm:prSet presAssocID="{F167BB1D-985E-4B9B-9B79-90A016B0444A}" presName="parentText" presStyleLbl="node1" presStyleIdx="1" presStyleCnt="5">
        <dgm:presLayoutVars>
          <dgm:chMax val="0"/>
          <dgm:bulletEnabled val="1"/>
        </dgm:presLayoutVars>
      </dgm:prSet>
      <dgm:spPr/>
      <dgm:t>
        <a:bodyPr/>
        <a:lstStyle/>
        <a:p>
          <a:endParaRPr lang="id-ID"/>
        </a:p>
      </dgm:t>
    </dgm:pt>
    <dgm:pt modelId="{BEFC6FF8-5C71-4235-AC29-EEB021321E06}" type="pres">
      <dgm:prSet presAssocID="{F167BB1D-985E-4B9B-9B79-90A016B0444A}" presName="negativeSpace" presStyleCnt="0"/>
      <dgm:spPr/>
    </dgm:pt>
    <dgm:pt modelId="{23CBD915-2E69-4B3C-8737-B48910ADE17D}" type="pres">
      <dgm:prSet presAssocID="{F167BB1D-985E-4B9B-9B79-90A016B0444A}" presName="childText" presStyleLbl="conFgAcc1" presStyleIdx="1" presStyleCnt="5">
        <dgm:presLayoutVars>
          <dgm:bulletEnabled val="1"/>
        </dgm:presLayoutVars>
      </dgm:prSet>
      <dgm:spPr/>
    </dgm:pt>
    <dgm:pt modelId="{49F2EB05-B993-4B25-BD71-65830298980E}" type="pres">
      <dgm:prSet presAssocID="{B1B14A71-622D-44C6-B0F9-FA15212F790A}" presName="spaceBetweenRectangles" presStyleCnt="0"/>
      <dgm:spPr/>
    </dgm:pt>
    <dgm:pt modelId="{1F56740E-174D-413F-B458-6C50C66BB728}" type="pres">
      <dgm:prSet presAssocID="{C90D6F9F-0159-4B9D-AA65-BF63F32A93C1}" presName="parentLin" presStyleCnt="0"/>
      <dgm:spPr/>
    </dgm:pt>
    <dgm:pt modelId="{554D638A-1CF0-44C1-874F-CD174E439BA6}" type="pres">
      <dgm:prSet presAssocID="{C90D6F9F-0159-4B9D-AA65-BF63F32A93C1}" presName="parentLeftMargin" presStyleLbl="node1" presStyleIdx="1" presStyleCnt="5"/>
      <dgm:spPr/>
      <dgm:t>
        <a:bodyPr/>
        <a:lstStyle/>
        <a:p>
          <a:endParaRPr lang="id-ID"/>
        </a:p>
      </dgm:t>
    </dgm:pt>
    <dgm:pt modelId="{7399A05A-C853-4B9C-BE7F-1AF344DEDE73}" type="pres">
      <dgm:prSet presAssocID="{C90D6F9F-0159-4B9D-AA65-BF63F32A93C1}" presName="parentText" presStyleLbl="node1" presStyleIdx="2" presStyleCnt="5">
        <dgm:presLayoutVars>
          <dgm:chMax val="0"/>
          <dgm:bulletEnabled val="1"/>
        </dgm:presLayoutVars>
      </dgm:prSet>
      <dgm:spPr/>
      <dgm:t>
        <a:bodyPr/>
        <a:lstStyle/>
        <a:p>
          <a:endParaRPr lang="en-AU"/>
        </a:p>
      </dgm:t>
    </dgm:pt>
    <dgm:pt modelId="{2BC02969-5C76-44D0-B094-04BF1F23D29A}" type="pres">
      <dgm:prSet presAssocID="{C90D6F9F-0159-4B9D-AA65-BF63F32A93C1}" presName="negativeSpace" presStyleCnt="0"/>
      <dgm:spPr/>
    </dgm:pt>
    <dgm:pt modelId="{00DC8D8E-DE36-4DF5-A7F8-42BF3354C95D}" type="pres">
      <dgm:prSet presAssocID="{C90D6F9F-0159-4B9D-AA65-BF63F32A93C1}" presName="childText" presStyleLbl="conFgAcc1" presStyleIdx="2" presStyleCnt="5">
        <dgm:presLayoutVars>
          <dgm:bulletEnabled val="1"/>
        </dgm:presLayoutVars>
      </dgm:prSet>
      <dgm:spPr/>
    </dgm:pt>
    <dgm:pt modelId="{B4B53890-B3D5-4149-94C5-C374600F681E}" type="pres">
      <dgm:prSet presAssocID="{95FB4B6E-FE9A-4ABB-AB75-8F5B5E4A80D9}" presName="spaceBetweenRectangles" presStyleCnt="0"/>
      <dgm:spPr/>
    </dgm:pt>
    <dgm:pt modelId="{C32B78D4-CA41-4067-AE60-F6EA58F2FB8C}" type="pres">
      <dgm:prSet presAssocID="{255B630E-D657-4038-9665-99889DD7BA36}" presName="parentLin" presStyleCnt="0"/>
      <dgm:spPr/>
    </dgm:pt>
    <dgm:pt modelId="{639A547D-1BFD-4A29-981C-4E6E8FB771F1}" type="pres">
      <dgm:prSet presAssocID="{255B630E-D657-4038-9665-99889DD7BA36}" presName="parentLeftMargin" presStyleLbl="node1" presStyleIdx="2" presStyleCnt="5"/>
      <dgm:spPr/>
      <dgm:t>
        <a:bodyPr/>
        <a:lstStyle/>
        <a:p>
          <a:endParaRPr lang="id-ID"/>
        </a:p>
      </dgm:t>
    </dgm:pt>
    <dgm:pt modelId="{6EA9C7B1-E909-4C62-BC6F-367A365311B9}" type="pres">
      <dgm:prSet presAssocID="{255B630E-D657-4038-9665-99889DD7BA36}" presName="parentText" presStyleLbl="node1" presStyleIdx="3" presStyleCnt="5" custLinFactNeighborX="-1639">
        <dgm:presLayoutVars>
          <dgm:chMax val="0"/>
          <dgm:bulletEnabled val="1"/>
        </dgm:presLayoutVars>
      </dgm:prSet>
      <dgm:spPr/>
      <dgm:t>
        <a:bodyPr/>
        <a:lstStyle/>
        <a:p>
          <a:endParaRPr lang="id-ID"/>
        </a:p>
      </dgm:t>
    </dgm:pt>
    <dgm:pt modelId="{CE097E9C-88C3-4881-8927-FE9ADBB6BEA5}" type="pres">
      <dgm:prSet presAssocID="{255B630E-D657-4038-9665-99889DD7BA36}" presName="negativeSpace" presStyleCnt="0"/>
      <dgm:spPr/>
    </dgm:pt>
    <dgm:pt modelId="{D1CF57C7-A3B7-4576-BBC3-F995592CEFC8}" type="pres">
      <dgm:prSet presAssocID="{255B630E-D657-4038-9665-99889DD7BA36}" presName="childText" presStyleLbl="conFgAcc1" presStyleIdx="3" presStyleCnt="5">
        <dgm:presLayoutVars>
          <dgm:bulletEnabled val="1"/>
        </dgm:presLayoutVars>
      </dgm:prSet>
      <dgm:spPr/>
    </dgm:pt>
    <dgm:pt modelId="{02BB899F-EFA0-421F-BEC9-A8CBFFF4BBBD}" type="pres">
      <dgm:prSet presAssocID="{1A4A4580-2F66-4F9C-9F90-AC1EC6CA6BFF}" presName="spaceBetweenRectangles" presStyleCnt="0"/>
      <dgm:spPr/>
    </dgm:pt>
    <dgm:pt modelId="{CF0936C9-FFCF-46D7-A40B-0C45E66B4843}" type="pres">
      <dgm:prSet presAssocID="{E765BF64-81C8-457E-8577-E1438D436958}" presName="parentLin" presStyleCnt="0"/>
      <dgm:spPr/>
    </dgm:pt>
    <dgm:pt modelId="{6E60804F-9A12-4CE7-9557-8F2223B0657B}" type="pres">
      <dgm:prSet presAssocID="{E765BF64-81C8-457E-8577-E1438D436958}" presName="parentLeftMargin" presStyleLbl="node1" presStyleIdx="3" presStyleCnt="5"/>
      <dgm:spPr/>
      <dgm:t>
        <a:bodyPr/>
        <a:lstStyle/>
        <a:p>
          <a:endParaRPr lang="id-ID"/>
        </a:p>
      </dgm:t>
    </dgm:pt>
    <dgm:pt modelId="{662D44DC-595A-4ED5-A498-BD0458041F22}" type="pres">
      <dgm:prSet presAssocID="{E765BF64-81C8-457E-8577-E1438D436958}" presName="parentText" presStyleLbl="node1" presStyleIdx="4" presStyleCnt="5">
        <dgm:presLayoutVars>
          <dgm:chMax val="0"/>
          <dgm:bulletEnabled val="1"/>
        </dgm:presLayoutVars>
      </dgm:prSet>
      <dgm:spPr/>
      <dgm:t>
        <a:bodyPr/>
        <a:lstStyle/>
        <a:p>
          <a:endParaRPr lang="id-ID"/>
        </a:p>
      </dgm:t>
    </dgm:pt>
    <dgm:pt modelId="{1EEBCA35-A91A-454A-BC1E-7A9D5B4FBC20}" type="pres">
      <dgm:prSet presAssocID="{E765BF64-81C8-457E-8577-E1438D436958}" presName="negativeSpace" presStyleCnt="0"/>
      <dgm:spPr/>
    </dgm:pt>
    <dgm:pt modelId="{7DDA8036-D105-4581-BF1D-09B4A2E7DFCF}" type="pres">
      <dgm:prSet presAssocID="{E765BF64-81C8-457E-8577-E1438D436958}" presName="childText" presStyleLbl="conFgAcc1" presStyleIdx="4" presStyleCnt="5">
        <dgm:presLayoutVars>
          <dgm:bulletEnabled val="1"/>
        </dgm:presLayoutVars>
      </dgm:prSet>
      <dgm:spPr/>
    </dgm:pt>
  </dgm:ptLst>
  <dgm:cxnLst>
    <dgm:cxn modelId="{D359710B-F54D-48DF-9D17-6C66DF5820C7}" srcId="{BFF55865-EB9E-4477-9FDF-157B5F6F65F8}" destId="{F167BB1D-985E-4B9B-9B79-90A016B0444A}" srcOrd="1" destOrd="0" parTransId="{01C6ED6F-4092-4165-BB5B-476C8907016F}" sibTransId="{B1B14A71-622D-44C6-B0F9-FA15212F790A}"/>
    <dgm:cxn modelId="{E4D69616-A914-4086-8A5A-A2F39C55C92D}" srcId="{BFF55865-EB9E-4477-9FDF-157B5F6F65F8}" destId="{147621DC-A642-4889-992E-D11464833846}" srcOrd="0" destOrd="0" parTransId="{44F60A7A-F5B2-4FA7-9CC7-F4DD7D23BE30}" sibTransId="{AD3E55F5-8CF6-42BA-B378-438FBF5700E6}"/>
    <dgm:cxn modelId="{2F7196E7-7625-4437-87EC-725B3FE41C02}" type="presOf" srcId="{147621DC-A642-4889-992E-D11464833846}" destId="{51FFAD69-4085-4A5B-840E-C5E18110ED4E}" srcOrd="1" destOrd="0" presId="urn:microsoft.com/office/officeart/2005/8/layout/list1"/>
    <dgm:cxn modelId="{29DC94E1-B9DD-48A0-9E41-95CAE1F8FD7B}" type="presOf" srcId="{C90D6F9F-0159-4B9D-AA65-BF63F32A93C1}" destId="{7399A05A-C853-4B9C-BE7F-1AF344DEDE73}" srcOrd="1" destOrd="0" presId="urn:microsoft.com/office/officeart/2005/8/layout/list1"/>
    <dgm:cxn modelId="{CC70BF1A-42E6-4CD7-8825-AA44FECCAEE6}" srcId="{BFF55865-EB9E-4477-9FDF-157B5F6F65F8}" destId="{E765BF64-81C8-457E-8577-E1438D436958}" srcOrd="4" destOrd="0" parTransId="{17F29BE2-B48E-45D6-BFAF-B5557A6D0EE4}" sibTransId="{FFB7EFDF-41CB-4358-9C70-049DFEFC85EC}"/>
    <dgm:cxn modelId="{82583B80-FAED-42D9-8CB7-411142ECBB70}" type="presOf" srcId="{F167BB1D-985E-4B9B-9B79-90A016B0444A}" destId="{407D3A8F-75AC-4E92-8464-88482937CDF9}" srcOrd="0" destOrd="0" presId="urn:microsoft.com/office/officeart/2005/8/layout/list1"/>
    <dgm:cxn modelId="{5FFCC0C1-CD44-41C5-AB63-B0DAD4222452}" type="presOf" srcId="{E765BF64-81C8-457E-8577-E1438D436958}" destId="{6E60804F-9A12-4CE7-9557-8F2223B0657B}" srcOrd="0" destOrd="0" presId="urn:microsoft.com/office/officeart/2005/8/layout/list1"/>
    <dgm:cxn modelId="{15455752-125B-4757-92B8-100758FEB9BE}" type="presOf" srcId="{F167BB1D-985E-4B9B-9B79-90A016B0444A}" destId="{F84D4BC4-0CC7-4FEF-9E9C-CFBC7B5C5B36}" srcOrd="1" destOrd="0" presId="urn:microsoft.com/office/officeart/2005/8/layout/list1"/>
    <dgm:cxn modelId="{48EDDA7C-21E3-4510-B1EB-60E17800C75C}" type="presOf" srcId="{255B630E-D657-4038-9665-99889DD7BA36}" destId="{6EA9C7B1-E909-4C62-BC6F-367A365311B9}" srcOrd="1" destOrd="0" presId="urn:microsoft.com/office/officeart/2005/8/layout/list1"/>
    <dgm:cxn modelId="{8C1B4405-6E21-4F7C-84DB-A109245A1F64}" srcId="{BFF55865-EB9E-4477-9FDF-157B5F6F65F8}" destId="{C90D6F9F-0159-4B9D-AA65-BF63F32A93C1}" srcOrd="2" destOrd="0" parTransId="{C184D63C-8D9C-43CD-9403-749E6FFE647C}" sibTransId="{95FB4B6E-FE9A-4ABB-AB75-8F5B5E4A80D9}"/>
    <dgm:cxn modelId="{E3860A21-ADEF-4236-BA09-6C04973A5652}" type="presOf" srcId="{E765BF64-81C8-457E-8577-E1438D436958}" destId="{662D44DC-595A-4ED5-A498-BD0458041F22}" srcOrd="1" destOrd="0" presId="urn:microsoft.com/office/officeart/2005/8/layout/list1"/>
    <dgm:cxn modelId="{B7BE2AA9-DE32-441C-A818-1AF97837EA77}" type="presOf" srcId="{C90D6F9F-0159-4B9D-AA65-BF63F32A93C1}" destId="{554D638A-1CF0-44C1-874F-CD174E439BA6}" srcOrd="0" destOrd="0" presId="urn:microsoft.com/office/officeart/2005/8/layout/list1"/>
    <dgm:cxn modelId="{71FDBCFC-7A12-4593-9CCA-7B2C7F2A6786}" type="presOf" srcId="{BFF55865-EB9E-4477-9FDF-157B5F6F65F8}" destId="{EC9C3161-55F3-4C37-B3F9-18959123090D}" srcOrd="0" destOrd="0" presId="urn:microsoft.com/office/officeart/2005/8/layout/list1"/>
    <dgm:cxn modelId="{68E5B127-A41F-431B-8E78-83149FFB11C4}" type="presOf" srcId="{255B630E-D657-4038-9665-99889DD7BA36}" destId="{639A547D-1BFD-4A29-981C-4E6E8FB771F1}" srcOrd="0" destOrd="0" presId="urn:microsoft.com/office/officeart/2005/8/layout/list1"/>
    <dgm:cxn modelId="{88FD5E79-0697-44CC-8DA0-808A6D9DE62D}" type="presOf" srcId="{147621DC-A642-4889-992E-D11464833846}" destId="{0F5F1D39-C4E7-42F6-9BFA-87DD38DA6574}" srcOrd="0" destOrd="0" presId="urn:microsoft.com/office/officeart/2005/8/layout/list1"/>
    <dgm:cxn modelId="{9DF494B4-2F4E-4F1E-9C41-E814C8EE6EA5}" srcId="{BFF55865-EB9E-4477-9FDF-157B5F6F65F8}" destId="{255B630E-D657-4038-9665-99889DD7BA36}" srcOrd="3" destOrd="0" parTransId="{AB1E18CB-A0B2-49D5-A235-F699CD7A3D6D}" sibTransId="{1A4A4580-2F66-4F9C-9F90-AC1EC6CA6BFF}"/>
    <dgm:cxn modelId="{5E4ADC07-791B-421E-9354-20FCC8B151A2}" type="presParOf" srcId="{EC9C3161-55F3-4C37-B3F9-18959123090D}" destId="{BF60EA18-F8DB-4F49-8DD8-C989FAF729F4}" srcOrd="0" destOrd="0" presId="urn:microsoft.com/office/officeart/2005/8/layout/list1"/>
    <dgm:cxn modelId="{FACC8096-611F-4C8C-95C2-601E4B2F3180}" type="presParOf" srcId="{BF60EA18-F8DB-4F49-8DD8-C989FAF729F4}" destId="{0F5F1D39-C4E7-42F6-9BFA-87DD38DA6574}" srcOrd="0" destOrd="0" presId="urn:microsoft.com/office/officeart/2005/8/layout/list1"/>
    <dgm:cxn modelId="{10422B4B-5EC4-4B80-A388-008215AEE258}" type="presParOf" srcId="{BF60EA18-F8DB-4F49-8DD8-C989FAF729F4}" destId="{51FFAD69-4085-4A5B-840E-C5E18110ED4E}" srcOrd="1" destOrd="0" presId="urn:microsoft.com/office/officeart/2005/8/layout/list1"/>
    <dgm:cxn modelId="{E521947C-D6BF-4662-9CA7-C6680D18A59B}" type="presParOf" srcId="{EC9C3161-55F3-4C37-B3F9-18959123090D}" destId="{4603912E-C3FD-451A-B1DB-5F36E2DCE77C}" srcOrd="1" destOrd="0" presId="urn:microsoft.com/office/officeart/2005/8/layout/list1"/>
    <dgm:cxn modelId="{C1F15AE8-7F41-4C70-8CFA-5B53A2D6BF1C}" type="presParOf" srcId="{EC9C3161-55F3-4C37-B3F9-18959123090D}" destId="{0FBD0D6B-C63A-45CD-B3B3-ECAFB2EEAAF5}" srcOrd="2" destOrd="0" presId="urn:microsoft.com/office/officeart/2005/8/layout/list1"/>
    <dgm:cxn modelId="{8D57210B-900E-4F72-9DED-A8F6F5B65931}" type="presParOf" srcId="{EC9C3161-55F3-4C37-B3F9-18959123090D}" destId="{82C99225-66A7-4907-BA2A-B20AD1E2843B}" srcOrd="3" destOrd="0" presId="urn:microsoft.com/office/officeart/2005/8/layout/list1"/>
    <dgm:cxn modelId="{BE84D029-F76A-4644-B3B1-C4E08FBFE573}" type="presParOf" srcId="{EC9C3161-55F3-4C37-B3F9-18959123090D}" destId="{3290B5AF-4C36-4597-BE1F-C0B0F2D90E2D}" srcOrd="4" destOrd="0" presId="urn:microsoft.com/office/officeart/2005/8/layout/list1"/>
    <dgm:cxn modelId="{6DF7AF43-D5D1-4564-AC9A-DB157FB9B73E}" type="presParOf" srcId="{3290B5AF-4C36-4597-BE1F-C0B0F2D90E2D}" destId="{407D3A8F-75AC-4E92-8464-88482937CDF9}" srcOrd="0" destOrd="0" presId="urn:microsoft.com/office/officeart/2005/8/layout/list1"/>
    <dgm:cxn modelId="{6FFE533E-6E79-4CF8-AF48-2E2D8BA39E2F}" type="presParOf" srcId="{3290B5AF-4C36-4597-BE1F-C0B0F2D90E2D}" destId="{F84D4BC4-0CC7-4FEF-9E9C-CFBC7B5C5B36}" srcOrd="1" destOrd="0" presId="urn:microsoft.com/office/officeart/2005/8/layout/list1"/>
    <dgm:cxn modelId="{38FBFBCA-7872-4331-9243-1F169237DC75}" type="presParOf" srcId="{EC9C3161-55F3-4C37-B3F9-18959123090D}" destId="{BEFC6FF8-5C71-4235-AC29-EEB021321E06}" srcOrd="5" destOrd="0" presId="urn:microsoft.com/office/officeart/2005/8/layout/list1"/>
    <dgm:cxn modelId="{8BA550AF-B0E6-4096-AF4D-29BD6A71D957}" type="presParOf" srcId="{EC9C3161-55F3-4C37-B3F9-18959123090D}" destId="{23CBD915-2E69-4B3C-8737-B48910ADE17D}" srcOrd="6" destOrd="0" presId="urn:microsoft.com/office/officeart/2005/8/layout/list1"/>
    <dgm:cxn modelId="{FE4F4A14-964C-4AA9-A2C1-8F19A2B99B6E}" type="presParOf" srcId="{EC9C3161-55F3-4C37-B3F9-18959123090D}" destId="{49F2EB05-B993-4B25-BD71-65830298980E}" srcOrd="7" destOrd="0" presId="urn:microsoft.com/office/officeart/2005/8/layout/list1"/>
    <dgm:cxn modelId="{86C389F9-F6B7-492A-9C62-CBBF0AD76BBF}" type="presParOf" srcId="{EC9C3161-55F3-4C37-B3F9-18959123090D}" destId="{1F56740E-174D-413F-B458-6C50C66BB728}" srcOrd="8" destOrd="0" presId="urn:microsoft.com/office/officeart/2005/8/layout/list1"/>
    <dgm:cxn modelId="{8B2146E0-B291-4D6F-9E86-F31409395BEA}" type="presParOf" srcId="{1F56740E-174D-413F-B458-6C50C66BB728}" destId="{554D638A-1CF0-44C1-874F-CD174E439BA6}" srcOrd="0" destOrd="0" presId="urn:microsoft.com/office/officeart/2005/8/layout/list1"/>
    <dgm:cxn modelId="{23D37376-FF64-4E4A-A087-8A2334F86976}" type="presParOf" srcId="{1F56740E-174D-413F-B458-6C50C66BB728}" destId="{7399A05A-C853-4B9C-BE7F-1AF344DEDE73}" srcOrd="1" destOrd="0" presId="urn:microsoft.com/office/officeart/2005/8/layout/list1"/>
    <dgm:cxn modelId="{54FE0ECA-EA90-47EA-8327-772203255271}" type="presParOf" srcId="{EC9C3161-55F3-4C37-B3F9-18959123090D}" destId="{2BC02969-5C76-44D0-B094-04BF1F23D29A}" srcOrd="9" destOrd="0" presId="urn:microsoft.com/office/officeart/2005/8/layout/list1"/>
    <dgm:cxn modelId="{90EF284C-49BC-4A6A-8AAA-58ED399F085D}" type="presParOf" srcId="{EC9C3161-55F3-4C37-B3F9-18959123090D}" destId="{00DC8D8E-DE36-4DF5-A7F8-42BF3354C95D}" srcOrd="10" destOrd="0" presId="urn:microsoft.com/office/officeart/2005/8/layout/list1"/>
    <dgm:cxn modelId="{5F9BDC80-8E35-4BD1-AA31-036F0512C20F}" type="presParOf" srcId="{EC9C3161-55F3-4C37-B3F9-18959123090D}" destId="{B4B53890-B3D5-4149-94C5-C374600F681E}" srcOrd="11" destOrd="0" presId="urn:microsoft.com/office/officeart/2005/8/layout/list1"/>
    <dgm:cxn modelId="{63FE702A-67A1-489F-9663-3B5DF6C365F0}" type="presParOf" srcId="{EC9C3161-55F3-4C37-B3F9-18959123090D}" destId="{C32B78D4-CA41-4067-AE60-F6EA58F2FB8C}" srcOrd="12" destOrd="0" presId="urn:microsoft.com/office/officeart/2005/8/layout/list1"/>
    <dgm:cxn modelId="{188D64D9-CBF2-46D8-9274-FBA9BCE5C3F7}" type="presParOf" srcId="{C32B78D4-CA41-4067-AE60-F6EA58F2FB8C}" destId="{639A547D-1BFD-4A29-981C-4E6E8FB771F1}" srcOrd="0" destOrd="0" presId="urn:microsoft.com/office/officeart/2005/8/layout/list1"/>
    <dgm:cxn modelId="{4C8848AF-71C7-4B41-9D50-558F63965DDF}" type="presParOf" srcId="{C32B78D4-CA41-4067-AE60-F6EA58F2FB8C}" destId="{6EA9C7B1-E909-4C62-BC6F-367A365311B9}" srcOrd="1" destOrd="0" presId="urn:microsoft.com/office/officeart/2005/8/layout/list1"/>
    <dgm:cxn modelId="{53F4C7F9-852C-449B-A1DA-25C953BD07EF}" type="presParOf" srcId="{EC9C3161-55F3-4C37-B3F9-18959123090D}" destId="{CE097E9C-88C3-4881-8927-FE9ADBB6BEA5}" srcOrd="13" destOrd="0" presId="urn:microsoft.com/office/officeart/2005/8/layout/list1"/>
    <dgm:cxn modelId="{A0E7943F-C3A0-4866-B34F-34E5CEF054EE}" type="presParOf" srcId="{EC9C3161-55F3-4C37-B3F9-18959123090D}" destId="{D1CF57C7-A3B7-4576-BBC3-F995592CEFC8}" srcOrd="14" destOrd="0" presId="urn:microsoft.com/office/officeart/2005/8/layout/list1"/>
    <dgm:cxn modelId="{C9C2DA5D-0E30-49AC-B8AD-EE2B3CA10AB4}" type="presParOf" srcId="{EC9C3161-55F3-4C37-B3F9-18959123090D}" destId="{02BB899F-EFA0-421F-BEC9-A8CBFFF4BBBD}" srcOrd="15" destOrd="0" presId="urn:microsoft.com/office/officeart/2005/8/layout/list1"/>
    <dgm:cxn modelId="{7C5B29C0-6E12-4DD1-8CDB-F80B9B2B54B8}" type="presParOf" srcId="{EC9C3161-55F3-4C37-B3F9-18959123090D}" destId="{CF0936C9-FFCF-46D7-A40B-0C45E66B4843}" srcOrd="16" destOrd="0" presId="urn:microsoft.com/office/officeart/2005/8/layout/list1"/>
    <dgm:cxn modelId="{C80838D6-226D-4AD5-BE62-7C8D09ADA997}" type="presParOf" srcId="{CF0936C9-FFCF-46D7-A40B-0C45E66B4843}" destId="{6E60804F-9A12-4CE7-9557-8F2223B0657B}" srcOrd="0" destOrd="0" presId="urn:microsoft.com/office/officeart/2005/8/layout/list1"/>
    <dgm:cxn modelId="{F9E679D9-8470-44A5-AB6C-91914CD107E2}" type="presParOf" srcId="{CF0936C9-FFCF-46D7-A40B-0C45E66B4843}" destId="{662D44DC-595A-4ED5-A498-BD0458041F22}" srcOrd="1" destOrd="0" presId="urn:microsoft.com/office/officeart/2005/8/layout/list1"/>
    <dgm:cxn modelId="{1B9C9F0E-70F3-40F3-9A47-1900B0A048E9}" type="presParOf" srcId="{EC9C3161-55F3-4C37-B3F9-18959123090D}" destId="{1EEBCA35-A91A-454A-BC1E-7A9D5B4FBC20}" srcOrd="17" destOrd="0" presId="urn:microsoft.com/office/officeart/2005/8/layout/list1"/>
    <dgm:cxn modelId="{2560ABC9-FED8-40C1-8F7C-EC2F3996B64B}" type="presParOf" srcId="{EC9C3161-55F3-4C37-B3F9-18959123090D}" destId="{7DDA8036-D105-4581-BF1D-09B4A2E7DFCF}" srcOrd="18"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3A324B-B6A9-48D3-957F-1F7A94986B2B}" type="doc">
      <dgm:prSet loTypeId="urn:microsoft.com/office/officeart/2005/8/layout/cycle6" loCatId="relationship" qsTypeId="urn:microsoft.com/office/officeart/2005/8/quickstyle/3d3" qsCatId="3D" csTypeId="urn:microsoft.com/office/officeart/2005/8/colors/colorful3" csCatId="colorful" phldr="1"/>
      <dgm:spPr/>
      <dgm:t>
        <a:bodyPr/>
        <a:lstStyle/>
        <a:p>
          <a:endParaRPr lang="en-AU"/>
        </a:p>
      </dgm:t>
    </dgm:pt>
    <dgm:pt modelId="{D6C0E0EC-284A-4823-B053-041F72188BBE}">
      <dgm:prSet phldrT="[Text]" custT="1"/>
      <dgm:spPr>
        <a:solidFill>
          <a:schemeClr val="accent3">
            <a:lumMod val="20000"/>
            <a:lumOff val="80000"/>
          </a:schemeClr>
        </a:solidFill>
      </dgm:spPr>
      <dgm:t>
        <a:bodyPr/>
        <a:lstStyle/>
        <a:p>
          <a:r>
            <a:rPr lang="en-AU" sz="18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Pengembangan</a:t>
          </a:r>
          <a:r>
            <a:rPr lang="en-A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IPTEK</a:t>
          </a:r>
          <a:endParaRPr lang="en-AU"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3F35F915-0DFE-4E53-B7A2-074E0BBF3C4E}" type="parTrans" cxnId="{9F792634-47A6-4814-8ED0-0404785080D5}">
      <dgm:prSet/>
      <dgm:spPr/>
      <dgm:t>
        <a:bodyPr/>
        <a:lstStyle/>
        <a:p>
          <a:endParaRPr lang="en-AU">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36772891-19CD-49AC-9D25-3BA4448A0D33}" type="sibTrans" cxnId="{9F792634-47A6-4814-8ED0-0404785080D5}">
      <dgm:prSet/>
      <dgm:spPr/>
      <dgm:t>
        <a:bodyPr/>
        <a:lstStyle/>
        <a:p>
          <a:endParaRPr lang="en-AU">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9B14A0EF-0732-425D-BCA6-5273910B86C9}">
      <dgm:prSet phldrT="[Text]" custT="1"/>
      <dgm:spPr>
        <a:solidFill>
          <a:schemeClr val="accent6">
            <a:lumMod val="40000"/>
            <a:lumOff val="60000"/>
          </a:schemeClr>
        </a:solidFill>
      </dgm:spPr>
      <dgm:t>
        <a:bodyPr/>
        <a:lstStyle/>
        <a:p>
          <a:r>
            <a:rPr lang="en-AU" sz="1800" smtClean="0">
              <a:solidFill>
                <a:schemeClr val="tx1"/>
              </a:solidFill>
              <a:latin typeface="Tahoma" panose="020B0604030504040204" pitchFamily="34" charset="0"/>
              <a:ea typeface="Tahoma" panose="020B0604030504040204" pitchFamily="34" charset="0"/>
              <a:cs typeface="Tahoma" panose="020B0604030504040204" pitchFamily="34" charset="0"/>
            </a:rPr>
            <a:t>Pertukaran </a:t>
          </a:r>
          <a:r>
            <a:rPr lang="id-ID" sz="1800" smtClean="0">
              <a:solidFill>
                <a:schemeClr val="tx1"/>
              </a:solidFill>
              <a:latin typeface="Tahoma" panose="020B0604030504040204" pitchFamily="34" charset="0"/>
              <a:ea typeface="Tahoma" panose="020B0604030504040204" pitchFamily="34" charset="0"/>
              <a:cs typeface="Tahoma" panose="020B0604030504040204" pitchFamily="34" charset="0"/>
            </a:rPr>
            <a:t>b</a:t>
          </a:r>
          <a:r>
            <a:rPr lang="en-AU" sz="1800" smtClean="0">
              <a:solidFill>
                <a:schemeClr val="tx1"/>
              </a:solidFill>
              <a:latin typeface="Tahoma" panose="020B0604030504040204" pitchFamily="34" charset="0"/>
              <a:ea typeface="Tahoma" panose="020B0604030504040204" pitchFamily="34" charset="0"/>
              <a:cs typeface="Tahoma" panose="020B0604030504040204" pitchFamily="34" charset="0"/>
            </a:rPr>
            <a:t>udaya</a:t>
          </a:r>
          <a:endParaRPr lang="en-AU"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F631D58B-0D2B-4DC6-8436-F492B204ABE4}" type="parTrans" cxnId="{0A9E6811-C200-4732-A940-27B4993EFAA4}">
      <dgm:prSet/>
      <dgm:spPr/>
      <dgm:t>
        <a:bodyPr/>
        <a:lstStyle/>
        <a:p>
          <a:endParaRPr lang="en-AU">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67616876-B909-43F9-AE42-2EF654949A12}" type="sibTrans" cxnId="{0A9E6811-C200-4732-A940-27B4993EFAA4}">
      <dgm:prSet/>
      <dgm:spPr/>
      <dgm:t>
        <a:bodyPr/>
        <a:lstStyle/>
        <a:p>
          <a:endParaRPr lang="en-AU">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338165C2-96E6-4A7A-9E12-CE3639AA7381}">
      <dgm:prSet phldrT="[Text]" custT="1"/>
      <dgm:spPr>
        <a:solidFill>
          <a:srgbClr val="FFFF00"/>
        </a:solidFill>
      </dgm:spPr>
      <dgm:t>
        <a:bodyPr/>
        <a:lstStyle/>
        <a:p>
          <a:r>
            <a:rPr lang="id-ID"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P</a:t>
          </a:r>
          <a:r>
            <a:rPr lang="en-AU" sz="18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eningkatan</a:t>
          </a:r>
          <a:r>
            <a:rPr lang="en-A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18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kemampuan</a:t>
          </a:r>
          <a:r>
            <a:rPr lang="en-A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18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teknis</a:t>
          </a:r>
          <a:r>
            <a:rPr lang="en-A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18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dan</a:t>
          </a:r>
          <a:r>
            <a:rPr lang="en-A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mana</a:t>
          </a:r>
          <a:r>
            <a:rPr lang="id-ID"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gement</a:t>
          </a:r>
          <a:r>
            <a:rPr lang="en-A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18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pemerintahan</a:t>
          </a:r>
          <a:endParaRPr lang="en-AU"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CF767F70-C790-4216-A344-E7E1D5F556BC}" type="parTrans" cxnId="{E97796BC-DEF0-4A88-A02A-DC9B3F2C5556}">
      <dgm:prSet/>
      <dgm:spPr/>
      <dgm:t>
        <a:bodyPr/>
        <a:lstStyle/>
        <a:p>
          <a:endParaRPr lang="en-AU">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53870F04-FBD7-4A89-A7A6-4B39F9520B9C}" type="sibTrans" cxnId="{E97796BC-DEF0-4A88-A02A-DC9B3F2C5556}">
      <dgm:prSet/>
      <dgm:spPr/>
      <dgm:t>
        <a:bodyPr/>
        <a:lstStyle/>
        <a:p>
          <a:endParaRPr lang="en-AU">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EE1BC297-8054-4B7E-A96A-D0C31753F4FC}">
      <dgm:prSet phldrT="[Text]" custT="1"/>
      <dgm:spPr>
        <a:solidFill>
          <a:srgbClr val="92D050"/>
        </a:solidFill>
      </dgm:spPr>
      <dgm:t>
        <a:bodyPr/>
        <a:lstStyle/>
        <a:p>
          <a:r>
            <a:rPr lang="en-AU" sz="1800" smtClean="0">
              <a:solidFill>
                <a:schemeClr val="tx1"/>
              </a:solidFill>
              <a:latin typeface="Tahoma" panose="020B0604030504040204" pitchFamily="34" charset="0"/>
              <a:ea typeface="Tahoma" panose="020B0604030504040204" pitchFamily="34" charset="0"/>
              <a:cs typeface="Tahoma" panose="020B0604030504040204" pitchFamily="34" charset="0"/>
            </a:rPr>
            <a:t>Promosi potensi daerah</a:t>
          </a:r>
          <a:endParaRPr lang="en-AU"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76B810E3-97AE-446B-A6C7-13D3B348B4BC}" type="parTrans" cxnId="{0E93830D-BBB0-4AAB-AD9C-8405EE97E714}">
      <dgm:prSet/>
      <dgm:spPr/>
      <dgm:t>
        <a:bodyPr/>
        <a:lstStyle/>
        <a:p>
          <a:endParaRPr lang="en-AU">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41DCAAD1-46D2-4916-9EE1-027853C1A66D}" type="sibTrans" cxnId="{0E93830D-BBB0-4AAB-AD9C-8405EE97E714}">
      <dgm:prSet/>
      <dgm:spPr/>
      <dgm:t>
        <a:bodyPr/>
        <a:lstStyle/>
        <a:p>
          <a:endParaRPr lang="en-AU">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C2F6680C-1137-4711-A620-4032DC709170}">
      <dgm:prSet phldrT="[Text]" custT="1"/>
      <dgm:spPr>
        <a:solidFill>
          <a:schemeClr val="accent4">
            <a:lumMod val="40000"/>
            <a:lumOff val="60000"/>
          </a:schemeClr>
        </a:solidFill>
      </dgm:spPr>
      <dgm:t>
        <a:bodyPr/>
        <a:lstStyle/>
        <a:p>
          <a:r>
            <a:rPr lang="en-A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K</a:t>
          </a:r>
          <a:r>
            <a:rPr lang="id-ID"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erjasama</a:t>
          </a:r>
          <a:r>
            <a:rPr lang="en-A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18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lainnya</a:t>
          </a:r>
          <a:r>
            <a:rPr lang="en-A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y</a:t>
          </a:r>
          <a:r>
            <a:rPr lang="id-ID"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an</a:t>
          </a:r>
          <a:r>
            <a:rPr lang="en-A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g t</a:t>
          </a:r>
          <a:r>
            <a:rPr lang="id-ID"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i</a:t>
          </a:r>
          <a:r>
            <a:rPr lang="en-A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d</a:t>
          </a:r>
          <a:r>
            <a:rPr lang="id-ID"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a</a:t>
          </a:r>
          <a:r>
            <a:rPr lang="en-A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k </a:t>
          </a:r>
          <a:r>
            <a:rPr lang="en-AU" sz="18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bertentangan</a:t>
          </a:r>
          <a:r>
            <a:rPr lang="en-A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d</a:t>
          </a:r>
          <a:r>
            <a:rPr lang="id-ID"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en</a:t>
          </a:r>
          <a:r>
            <a:rPr lang="en-A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g</a:t>
          </a:r>
          <a:r>
            <a:rPr lang="id-ID"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a</a:t>
          </a:r>
          <a:r>
            <a:rPr lang="en-A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n P</a:t>
          </a:r>
          <a:r>
            <a:rPr lang="id-ID"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eraturan Perundangan</a:t>
          </a:r>
          <a:endParaRPr lang="en-AU"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DE073D2D-13F5-4B61-B55F-A25DE8CA07AD}" type="parTrans" cxnId="{89499E70-D653-4699-B3E1-B04A94DF262F}">
      <dgm:prSet/>
      <dgm:spPr/>
      <dgm:t>
        <a:bodyPr/>
        <a:lstStyle/>
        <a:p>
          <a:endParaRPr lang="en-AU">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ED2312B6-75F4-4954-9ECB-B3686797088C}" type="sibTrans" cxnId="{89499E70-D653-4699-B3E1-B04A94DF262F}">
      <dgm:prSet/>
      <dgm:spPr/>
      <dgm:t>
        <a:bodyPr/>
        <a:lstStyle/>
        <a:p>
          <a:endParaRPr lang="en-AU">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BD456CD0-799A-4AE0-B3E9-63912B99852E}" type="pres">
      <dgm:prSet presAssocID="{993A324B-B6A9-48D3-957F-1F7A94986B2B}" presName="cycle" presStyleCnt="0">
        <dgm:presLayoutVars>
          <dgm:dir/>
          <dgm:resizeHandles val="exact"/>
        </dgm:presLayoutVars>
      </dgm:prSet>
      <dgm:spPr/>
      <dgm:t>
        <a:bodyPr/>
        <a:lstStyle/>
        <a:p>
          <a:endParaRPr lang="en-AU"/>
        </a:p>
      </dgm:t>
    </dgm:pt>
    <dgm:pt modelId="{4A57279A-2AEE-4B63-AC60-07D923616DB8}" type="pres">
      <dgm:prSet presAssocID="{D6C0E0EC-284A-4823-B053-041F72188BBE}" presName="node" presStyleLbl="node1" presStyleIdx="0" presStyleCnt="5" custScaleX="129281" custScaleY="98168">
        <dgm:presLayoutVars>
          <dgm:bulletEnabled val="1"/>
        </dgm:presLayoutVars>
      </dgm:prSet>
      <dgm:spPr/>
      <dgm:t>
        <a:bodyPr/>
        <a:lstStyle/>
        <a:p>
          <a:endParaRPr lang="en-AU"/>
        </a:p>
      </dgm:t>
    </dgm:pt>
    <dgm:pt modelId="{58AFEAB3-23C2-40BA-867C-13FAD1AE7D91}" type="pres">
      <dgm:prSet presAssocID="{D6C0E0EC-284A-4823-B053-041F72188BBE}" presName="spNode" presStyleCnt="0"/>
      <dgm:spPr/>
      <dgm:t>
        <a:bodyPr/>
        <a:lstStyle/>
        <a:p>
          <a:endParaRPr lang="id-ID"/>
        </a:p>
      </dgm:t>
    </dgm:pt>
    <dgm:pt modelId="{838ECB56-45A4-4764-9F3E-9D0FC062E5F4}" type="pres">
      <dgm:prSet presAssocID="{36772891-19CD-49AC-9D25-3BA4448A0D33}" presName="sibTrans" presStyleLbl="sibTrans1D1" presStyleIdx="0" presStyleCnt="5"/>
      <dgm:spPr/>
      <dgm:t>
        <a:bodyPr/>
        <a:lstStyle/>
        <a:p>
          <a:endParaRPr lang="en-AU"/>
        </a:p>
      </dgm:t>
    </dgm:pt>
    <dgm:pt modelId="{01DEE46F-E05C-4D81-A566-C037FE9D8D3F}" type="pres">
      <dgm:prSet presAssocID="{9B14A0EF-0732-425D-BCA6-5273910B86C9}" presName="node" presStyleLbl="node1" presStyleIdx="1" presStyleCnt="5" custScaleX="151582">
        <dgm:presLayoutVars>
          <dgm:bulletEnabled val="1"/>
        </dgm:presLayoutVars>
      </dgm:prSet>
      <dgm:spPr/>
      <dgm:t>
        <a:bodyPr/>
        <a:lstStyle/>
        <a:p>
          <a:endParaRPr lang="en-AU"/>
        </a:p>
      </dgm:t>
    </dgm:pt>
    <dgm:pt modelId="{BE63A2AC-668A-40EC-8314-9E3DE7DBF9BD}" type="pres">
      <dgm:prSet presAssocID="{9B14A0EF-0732-425D-BCA6-5273910B86C9}" presName="spNode" presStyleCnt="0"/>
      <dgm:spPr/>
      <dgm:t>
        <a:bodyPr/>
        <a:lstStyle/>
        <a:p>
          <a:endParaRPr lang="id-ID"/>
        </a:p>
      </dgm:t>
    </dgm:pt>
    <dgm:pt modelId="{1BCBE9DF-4C02-4334-B04D-FFC56A03C8B6}" type="pres">
      <dgm:prSet presAssocID="{67616876-B909-43F9-AE42-2EF654949A12}" presName="sibTrans" presStyleLbl="sibTrans1D1" presStyleIdx="1" presStyleCnt="5"/>
      <dgm:spPr/>
      <dgm:t>
        <a:bodyPr/>
        <a:lstStyle/>
        <a:p>
          <a:endParaRPr lang="en-AU"/>
        </a:p>
      </dgm:t>
    </dgm:pt>
    <dgm:pt modelId="{06266E82-AF63-4FA4-8295-21FFE1FF2ADF}" type="pres">
      <dgm:prSet presAssocID="{338165C2-96E6-4A7A-9E12-CE3639AA7381}" presName="node" presStyleLbl="node1" presStyleIdx="2" presStyleCnt="5" custScaleX="177065" custScaleY="101504" custRadScaleRad="101865" custRadScaleInc="-69603">
        <dgm:presLayoutVars>
          <dgm:bulletEnabled val="1"/>
        </dgm:presLayoutVars>
      </dgm:prSet>
      <dgm:spPr/>
      <dgm:t>
        <a:bodyPr/>
        <a:lstStyle/>
        <a:p>
          <a:endParaRPr lang="en-AU"/>
        </a:p>
      </dgm:t>
    </dgm:pt>
    <dgm:pt modelId="{F1D4A43C-6324-4873-87F4-29C565EAECFF}" type="pres">
      <dgm:prSet presAssocID="{338165C2-96E6-4A7A-9E12-CE3639AA7381}" presName="spNode" presStyleCnt="0"/>
      <dgm:spPr/>
      <dgm:t>
        <a:bodyPr/>
        <a:lstStyle/>
        <a:p>
          <a:endParaRPr lang="id-ID"/>
        </a:p>
      </dgm:t>
    </dgm:pt>
    <dgm:pt modelId="{5344AA43-EE42-4FFE-9461-A95244A6798E}" type="pres">
      <dgm:prSet presAssocID="{53870F04-FBD7-4A89-A7A6-4B39F9520B9C}" presName="sibTrans" presStyleLbl="sibTrans1D1" presStyleIdx="2" presStyleCnt="5"/>
      <dgm:spPr/>
      <dgm:t>
        <a:bodyPr/>
        <a:lstStyle/>
        <a:p>
          <a:endParaRPr lang="en-AU"/>
        </a:p>
      </dgm:t>
    </dgm:pt>
    <dgm:pt modelId="{08C80967-F77A-475A-8FCD-4FFDA4C43BE6}" type="pres">
      <dgm:prSet presAssocID="{EE1BC297-8054-4B7E-A96A-D0C31753F4FC}" presName="node" presStyleLbl="node1" presStyleIdx="3" presStyleCnt="5" custScaleX="132890" custRadScaleRad="109836" custRadScaleInc="85181">
        <dgm:presLayoutVars>
          <dgm:bulletEnabled val="1"/>
        </dgm:presLayoutVars>
      </dgm:prSet>
      <dgm:spPr/>
      <dgm:t>
        <a:bodyPr/>
        <a:lstStyle/>
        <a:p>
          <a:endParaRPr lang="en-AU"/>
        </a:p>
      </dgm:t>
    </dgm:pt>
    <dgm:pt modelId="{EE1A2579-1B6D-46B4-8E79-67F06390E012}" type="pres">
      <dgm:prSet presAssocID="{EE1BC297-8054-4B7E-A96A-D0C31753F4FC}" presName="spNode" presStyleCnt="0"/>
      <dgm:spPr/>
      <dgm:t>
        <a:bodyPr/>
        <a:lstStyle/>
        <a:p>
          <a:endParaRPr lang="id-ID"/>
        </a:p>
      </dgm:t>
    </dgm:pt>
    <dgm:pt modelId="{C0C0176C-FBBC-491D-921A-0528626C3584}" type="pres">
      <dgm:prSet presAssocID="{41DCAAD1-46D2-4916-9EE1-027853C1A66D}" presName="sibTrans" presStyleLbl="sibTrans1D1" presStyleIdx="3" presStyleCnt="5"/>
      <dgm:spPr/>
      <dgm:t>
        <a:bodyPr/>
        <a:lstStyle/>
        <a:p>
          <a:endParaRPr lang="en-AU"/>
        </a:p>
      </dgm:t>
    </dgm:pt>
    <dgm:pt modelId="{CAB63B2C-37A3-4463-935B-EC6112AE66BC}" type="pres">
      <dgm:prSet presAssocID="{C2F6680C-1137-4711-A620-4032DC709170}" presName="node" presStyleLbl="node1" presStyleIdx="4" presStyleCnt="5" custScaleX="191855" custScaleY="90474" custRadScaleRad="110243" custRadScaleInc="3531">
        <dgm:presLayoutVars>
          <dgm:bulletEnabled val="1"/>
        </dgm:presLayoutVars>
      </dgm:prSet>
      <dgm:spPr/>
      <dgm:t>
        <a:bodyPr/>
        <a:lstStyle/>
        <a:p>
          <a:endParaRPr lang="en-AU"/>
        </a:p>
      </dgm:t>
    </dgm:pt>
    <dgm:pt modelId="{C276ACDC-AEBC-46AE-AC6C-FC1C1C8AA4DF}" type="pres">
      <dgm:prSet presAssocID="{C2F6680C-1137-4711-A620-4032DC709170}" presName="spNode" presStyleCnt="0"/>
      <dgm:spPr/>
      <dgm:t>
        <a:bodyPr/>
        <a:lstStyle/>
        <a:p>
          <a:endParaRPr lang="id-ID"/>
        </a:p>
      </dgm:t>
    </dgm:pt>
    <dgm:pt modelId="{454DD1DF-F21F-43DF-9222-B846E6798EB8}" type="pres">
      <dgm:prSet presAssocID="{ED2312B6-75F4-4954-9ECB-B3686797088C}" presName="sibTrans" presStyleLbl="sibTrans1D1" presStyleIdx="4" presStyleCnt="5"/>
      <dgm:spPr/>
      <dgm:t>
        <a:bodyPr/>
        <a:lstStyle/>
        <a:p>
          <a:endParaRPr lang="en-AU"/>
        </a:p>
      </dgm:t>
    </dgm:pt>
  </dgm:ptLst>
  <dgm:cxnLst>
    <dgm:cxn modelId="{BDAED1E2-B864-4BFB-8D4D-02DDEBD22A97}" type="presOf" srcId="{EE1BC297-8054-4B7E-A96A-D0C31753F4FC}" destId="{08C80967-F77A-475A-8FCD-4FFDA4C43BE6}" srcOrd="0" destOrd="0" presId="urn:microsoft.com/office/officeart/2005/8/layout/cycle6"/>
    <dgm:cxn modelId="{A343A02E-0EE8-4A23-8A1E-C2535DA7973C}" type="presOf" srcId="{67616876-B909-43F9-AE42-2EF654949A12}" destId="{1BCBE9DF-4C02-4334-B04D-FFC56A03C8B6}" srcOrd="0" destOrd="0" presId="urn:microsoft.com/office/officeart/2005/8/layout/cycle6"/>
    <dgm:cxn modelId="{0E93830D-BBB0-4AAB-AD9C-8405EE97E714}" srcId="{993A324B-B6A9-48D3-957F-1F7A94986B2B}" destId="{EE1BC297-8054-4B7E-A96A-D0C31753F4FC}" srcOrd="3" destOrd="0" parTransId="{76B810E3-97AE-446B-A6C7-13D3B348B4BC}" sibTransId="{41DCAAD1-46D2-4916-9EE1-027853C1A66D}"/>
    <dgm:cxn modelId="{E97796BC-DEF0-4A88-A02A-DC9B3F2C5556}" srcId="{993A324B-B6A9-48D3-957F-1F7A94986B2B}" destId="{338165C2-96E6-4A7A-9E12-CE3639AA7381}" srcOrd="2" destOrd="0" parTransId="{CF767F70-C790-4216-A344-E7E1D5F556BC}" sibTransId="{53870F04-FBD7-4A89-A7A6-4B39F9520B9C}"/>
    <dgm:cxn modelId="{5112E9B0-7DF6-4013-9AD2-E4D543EB28D5}" type="presOf" srcId="{C2F6680C-1137-4711-A620-4032DC709170}" destId="{CAB63B2C-37A3-4463-935B-EC6112AE66BC}" srcOrd="0" destOrd="0" presId="urn:microsoft.com/office/officeart/2005/8/layout/cycle6"/>
    <dgm:cxn modelId="{BB851D9E-86D5-4132-9ED8-2E5DB453BAB3}" type="presOf" srcId="{9B14A0EF-0732-425D-BCA6-5273910B86C9}" destId="{01DEE46F-E05C-4D81-A566-C037FE9D8D3F}" srcOrd="0" destOrd="0" presId="urn:microsoft.com/office/officeart/2005/8/layout/cycle6"/>
    <dgm:cxn modelId="{D647D792-4B49-4484-9377-F86D3B29DECF}" type="presOf" srcId="{338165C2-96E6-4A7A-9E12-CE3639AA7381}" destId="{06266E82-AF63-4FA4-8295-21FFE1FF2ADF}" srcOrd="0" destOrd="0" presId="urn:microsoft.com/office/officeart/2005/8/layout/cycle6"/>
    <dgm:cxn modelId="{F402DA16-517A-488F-9363-6E7DF52EE968}" type="presOf" srcId="{D6C0E0EC-284A-4823-B053-041F72188BBE}" destId="{4A57279A-2AEE-4B63-AC60-07D923616DB8}" srcOrd="0" destOrd="0" presId="urn:microsoft.com/office/officeart/2005/8/layout/cycle6"/>
    <dgm:cxn modelId="{89499E70-D653-4699-B3E1-B04A94DF262F}" srcId="{993A324B-B6A9-48D3-957F-1F7A94986B2B}" destId="{C2F6680C-1137-4711-A620-4032DC709170}" srcOrd="4" destOrd="0" parTransId="{DE073D2D-13F5-4B61-B55F-A25DE8CA07AD}" sibTransId="{ED2312B6-75F4-4954-9ECB-B3686797088C}"/>
    <dgm:cxn modelId="{9F792634-47A6-4814-8ED0-0404785080D5}" srcId="{993A324B-B6A9-48D3-957F-1F7A94986B2B}" destId="{D6C0E0EC-284A-4823-B053-041F72188BBE}" srcOrd="0" destOrd="0" parTransId="{3F35F915-0DFE-4E53-B7A2-074E0BBF3C4E}" sibTransId="{36772891-19CD-49AC-9D25-3BA4448A0D33}"/>
    <dgm:cxn modelId="{866AFA09-2781-4FA7-8049-AAE6883B05BB}" type="presOf" srcId="{41DCAAD1-46D2-4916-9EE1-027853C1A66D}" destId="{C0C0176C-FBBC-491D-921A-0528626C3584}" srcOrd="0" destOrd="0" presId="urn:microsoft.com/office/officeart/2005/8/layout/cycle6"/>
    <dgm:cxn modelId="{0A9E6811-C200-4732-A940-27B4993EFAA4}" srcId="{993A324B-B6A9-48D3-957F-1F7A94986B2B}" destId="{9B14A0EF-0732-425D-BCA6-5273910B86C9}" srcOrd="1" destOrd="0" parTransId="{F631D58B-0D2B-4DC6-8436-F492B204ABE4}" sibTransId="{67616876-B909-43F9-AE42-2EF654949A12}"/>
    <dgm:cxn modelId="{C40714DF-6277-4FA7-ABA7-AB99DD5086A6}" type="presOf" srcId="{36772891-19CD-49AC-9D25-3BA4448A0D33}" destId="{838ECB56-45A4-4764-9F3E-9D0FC062E5F4}" srcOrd="0" destOrd="0" presId="urn:microsoft.com/office/officeart/2005/8/layout/cycle6"/>
    <dgm:cxn modelId="{0042A1D9-84C9-476C-ABB7-8BF616CEF3BD}" type="presOf" srcId="{ED2312B6-75F4-4954-9ECB-B3686797088C}" destId="{454DD1DF-F21F-43DF-9222-B846E6798EB8}" srcOrd="0" destOrd="0" presId="urn:microsoft.com/office/officeart/2005/8/layout/cycle6"/>
    <dgm:cxn modelId="{EA101C21-E77D-4618-B251-E1C95EBEA9E0}" type="presOf" srcId="{53870F04-FBD7-4A89-A7A6-4B39F9520B9C}" destId="{5344AA43-EE42-4FFE-9461-A95244A6798E}" srcOrd="0" destOrd="0" presId="urn:microsoft.com/office/officeart/2005/8/layout/cycle6"/>
    <dgm:cxn modelId="{F8432533-9418-4B13-A112-D44B15106755}" type="presOf" srcId="{993A324B-B6A9-48D3-957F-1F7A94986B2B}" destId="{BD456CD0-799A-4AE0-B3E9-63912B99852E}" srcOrd="0" destOrd="0" presId="urn:microsoft.com/office/officeart/2005/8/layout/cycle6"/>
    <dgm:cxn modelId="{8324C144-30A3-4C99-8FB3-C17872729440}" type="presParOf" srcId="{BD456CD0-799A-4AE0-B3E9-63912B99852E}" destId="{4A57279A-2AEE-4B63-AC60-07D923616DB8}" srcOrd="0" destOrd="0" presId="urn:microsoft.com/office/officeart/2005/8/layout/cycle6"/>
    <dgm:cxn modelId="{F92AEC6F-6377-41F0-AF20-9FA4300CDACD}" type="presParOf" srcId="{BD456CD0-799A-4AE0-B3E9-63912B99852E}" destId="{58AFEAB3-23C2-40BA-867C-13FAD1AE7D91}" srcOrd="1" destOrd="0" presId="urn:microsoft.com/office/officeart/2005/8/layout/cycle6"/>
    <dgm:cxn modelId="{A55E16C4-FEA1-47D5-B0A3-F9414E1374A5}" type="presParOf" srcId="{BD456CD0-799A-4AE0-B3E9-63912B99852E}" destId="{838ECB56-45A4-4764-9F3E-9D0FC062E5F4}" srcOrd="2" destOrd="0" presId="urn:microsoft.com/office/officeart/2005/8/layout/cycle6"/>
    <dgm:cxn modelId="{2BF45640-9183-4A09-AEC4-961D60C130D0}" type="presParOf" srcId="{BD456CD0-799A-4AE0-B3E9-63912B99852E}" destId="{01DEE46F-E05C-4D81-A566-C037FE9D8D3F}" srcOrd="3" destOrd="0" presId="urn:microsoft.com/office/officeart/2005/8/layout/cycle6"/>
    <dgm:cxn modelId="{BB75B4C1-0884-4FED-B4AE-0C2C394A8FC5}" type="presParOf" srcId="{BD456CD0-799A-4AE0-B3E9-63912B99852E}" destId="{BE63A2AC-668A-40EC-8314-9E3DE7DBF9BD}" srcOrd="4" destOrd="0" presId="urn:microsoft.com/office/officeart/2005/8/layout/cycle6"/>
    <dgm:cxn modelId="{34978D78-9261-480C-AAAA-153DFEA5936E}" type="presParOf" srcId="{BD456CD0-799A-4AE0-B3E9-63912B99852E}" destId="{1BCBE9DF-4C02-4334-B04D-FFC56A03C8B6}" srcOrd="5" destOrd="0" presId="urn:microsoft.com/office/officeart/2005/8/layout/cycle6"/>
    <dgm:cxn modelId="{02C37CB8-3788-4329-829E-CE905B2E013F}" type="presParOf" srcId="{BD456CD0-799A-4AE0-B3E9-63912B99852E}" destId="{06266E82-AF63-4FA4-8295-21FFE1FF2ADF}" srcOrd="6" destOrd="0" presId="urn:microsoft.com/office/officeart/2005/8/layout/cycle6"/>
    <dgm:cxn modelId="{5DB42560-1B70-4CBD-8303-17C7753EA5FC}" type="presParOf" srcId="{BD456CD0-799A-4AE0-B3E9-63912B99852E}" destId="{F1D4A43C-6324-4873-87F4-29C565EAECFF}" srcOrd="7" destOrd="0" presId="urn:microsoft.com/office/officeart/2005/8/layout/cycle6"/>
    <dgm:cxn modelId="{A9A5B698-F5FF-49C5-A34E-701D6B87A820}" type="presParOf" srcId="{BD456CD0-799A-4AE0-B3E9-63912B99852E}" destId="{5344AA43-EE42-4FFE-9461-A95244A6798E}" srcOrd="8" destOrd="0" presId="urn:microsoft.com/office/officeart/2005/8/layout/cycle6"/>
    <dgm:cxn modelId="{C9C05D15-4892-40BD-8B53-289B751FEA73}" type="presParOf" srcId="{BD456CD0-799A-4AE0-B3E9-63912B99852E}" destId="{08C80967-F77A-475A-8FCD-4FFDA4C43BE6}" srcOrd="9" destOrd="0" presId="urn:microsoft.com/office/officeart/2005/8/layout/cycle6"/>
    <dgm:cxn modelId="{853FCA86-EB5C-44FD-9A9B-5C7B76F0142C}" type="presParOf" srcId="{BD456CD0-799A-4AE0-B3E9-63912B99852E}" destId="{EE1A2579-1B6D-46B4-8E79-67F06390E012}" srcOrd="10" destOrd="0" presId="urn:microsoft.com/office/officeart/2005/8/layout/cycle6"/>
    <dgm:cxn modelId="{C8B78202-1AF3-4D48-A840-3A8B6E234F06}" type="presParOf" srcId="{BD456CD0-799A-4AE0-B3E9-63912B99852E}" destId="{C0C0176C-FBBC-491D-921A-0528626C3584}" srcOrd="11" destOrd="0" presId="urn:microsoft.com/office/officeart/2005/8/layout/cycle6"/>
    <dgm:cxn modelId="{904E286D-C4AB-43E4-B8AD-BC8F99892256}" type="presParOf" srcId="{BD456CD0-799A-4AE0-B3E9-63912B99852E}" destId="{CAB63B2C-37A3-4463-935B-EC6112AE66BC}" srcOrd="12" destOrd="0" presId="urn:microsoft.com/office/officeart/2005/8/layout/cycle6"/>
    <dgm:cxn modelId="{B3987784-F4C6-4B9C-BFD4-2474BD62A5D2}" type="presParOf" srcId="{BD456CD0-799A-4AE0-B3E9-63912B99852E}" destId="{C276ACDC-AEBC-46AE-AC6C-FC1C1C8AA4DF}" srcOrd="13" destOrd="0" presId="urn:microsoft.com/office/officeart/2005/8/layout/cycle6"/>
    <dgm:cxn modelId="{5A7AE34B-E48D-48E2-B747-E194B1191740}" type="presParOf" srcId="{BD456CD0-799A-4AE0-B3E9-63912B99852E}" destId="{454DD1DF-F21F-43DF-9222-B846E6798EB8}"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658D36-6A66-46B9-8D62-91BE23129FE9}" type="doc">
      <dgm:prSet loTypeId="urn:microsoft.com/office/officeart/2005/8/layout/lProcess3" loCatId="process" qsTypeId="urn:microsoft.com/office/officeart/2005/8/quickstyle/3d1" qsCatId="3D" csTypeId="urn:microsoft.com/office/officeart/2005/8/colors/accent6_2" csCatId="accent6" phldr="1"/>
      <dgm:spPr/>
      <dgm:t>
        <a:bodyPr/>
        <a:lstStyle/>
        <a:p>
          <a:endParaRPr lang="en-AU"/>
        </a:p>
      </dgm:t>
    </dgm:pt>
    <dgm:pt modelId="{3C63E253-56B4-40E5-96C6-06493C07EF4B}">
      <dgm:prSet phldrT="[Text]" custT="1"/>
      <dgm:spPr/>
      <dgm:t>
        <a:bodyPr/>
        <a:lstStyle/>
        <a:p>
          <a:r>
            <a:rPr lang="en-AU" sz="2800" b="1" dirty="0" err="1" smtClean="0">
              <a:latin typeface="Tahoma" panose="020B0604030504040204" pitchFamily="34" charset="0"/>
              <a:ea typeface="Tahoma" panose="020B0604030504040204" pitchFamily="34" charset="0"/>
              <a:cs typeface="Tahoma" panose="020B0604030504040204" pitchFamily="34" charset="0"/>
            </a:rPr>
            <a:t>Pasal</a:t>
          </a:r>
          <a:r>
            <a:rPr lang="en-AU" sz="2800" b="1" dirty="0" smtClean="0">
              <a:latin typeface="Tahoma" panose="020B0604030504040204" pitchFamily="34" charset="0"/>
              <a:ea typeface="Tahoma" panose="020B0604030504040204" pitchFamily="34" charset="0"/>
              <a:cs typeface="Tahoma" panose="020B0604030504040204" pitchFamily="34" charset="0"/>
            </a:rPr>
            <a:t> 367 (2) </a:t>
          </a:r>
          <a:endParaRPr lang="en-AU" sz="2800" dirty="0">
            <a:latin typeface="Tahoma" panose="020B0604030504040204" pitchFamily="34" charset="0"/>
            <a:ea typeface="Tahoma" panose="020B0604030504040204" pitchFamily="34" charset="0"/>
            <a:cs typeface="Tahoma" panose="020B0604030504040204" pitchFamily="34" charset="0"/>
          </a:endParaRPr>
        </a:p>
      </dgm:t>
    </dgm:pt>
    <dgm:pt modelId="{5A1FB12C-4519-44B7-8853-17B0DACCC214}" type="parTrans" cxnId="{57EDE9EA-C92B-4D03-B344-32764E02D520}">
      <dgm:prSet/>
      <dgm:spPr/>
      <dgm:t>
        <a:bodyPr/>
        <a:lstStyle/>
        <a:p>
          <a:endParaRPr lang="en-AU">
            <a:latin typeface="Tahoma" panose="020B0604030504040204" pitchFamily="34" charset="0"/>
            <a:ea typeface="Tahoma" panose="020B0604030504040204" pitchFamily="34" charset="0"/>
            <a:cs typeface="Tahoma" panose="020B0604030504040204" pitchFamily="34" charset="0"/>
          </a:endParaRPr>
        </a:p>
      </dgm:t>
    </dgm:pt>
    <dgm:pt modelId="{16FB93F0-81FA-47D5-A503-363D7733E7D2}" type="sibTrans" cxnId="{57EDE9EA-C92B-4D03-B344-32764E02D520}">
      <dgm:prSet/>
      <dgm:spPr/>
      <dgm:t>
        <a:bodyPr/>
        <a:lstStyle/>
        <a:p>
          <a:endParaRPr lang="en-AU">
            <a:latin typeface="Tahoma" panose="020B0604030504040204" pitchFamily="34" charset="0"/>
            <a:ea typeface="Tahoma" panose="020B0604030504040204" pitchFamily="34" charset="0"/>
            <a:cs typeface="Tahoma" panose="020B0604030504040204" pitchFamily="34" charset="0"/>
          </a:endParaRPr>
        </a:p>
      </dgm:t>
    </dgm:pt>
    <dgm:pt modelId="{116395D4-F22F-4FD1-862A-42194482F0E3}">
      <dgm:prSet phldrT="[Text]"/>
      <dgm:spPr/>
      <dgm:t>
        <a:bodyPr/>
        <a:lstStyle/>
        <a:p>
          <a:r>
            <a:rPr lang="en-AU" dirty="0" err="1" smtClean="0">
              <a:latin typeface="Tahoma" panose="020B0604030504040204" pitchFamily="34" charset="0"/>
              <a:ea typeface="Tahoma" panose="020B0604030504040204" pitchFamily="34" charset="0"/>
              <a:cs typeface="Tahoma" panose="020B0604030504040204" pitchFamily="34" charset="0"/>
            </a:rPr>
            <a:t>Kerja</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Sama</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daerah</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dengan</a:t>
          </a:r>
          <a:r>
            <a:rPr lang="id-ID"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lembaga</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dan</a:t>
          </a:r>
          <a:r>
            <a:rPr lang="id-ID" dirty="0" smtClean="0">
              <a:latin typeface="Tahoma" panose="020B0604030504040204" pitchFamily="34" charset="0"/>
              <a:ea typeface="Tahoma" panose="020B0604030504040204" pitchFamily="34" charset="0"/>
              <a:cs typeface="Tahoma" panose="020B0604030504040204" pitchFamily="34" charset="0"/>
            </a:rPr>
            <a:t>/</a:t>
          </a:r>
          <a:r>
            <a:rPr lang="en-AU" dirty="0" err="1" smtClean="0">
              <a:latin typeface="Tahoma" panose="020B0604030504040204" pitchFamily="34" charset="0"/>
              <a:ea typeface="Tahoma" panose="020B0604030504040204" pitchFamily="34" charset="0"/>
              <a:cs typeface="Tahoma" panose="020B0604030504040204" pitchFamily="34" charset="0"/>
            </a:rPr>
            <a:t>atau</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pemda</a:t>
          </a:r>
          <a:r>
            <a:rPr lang="en-AU" dirty="0" smtClean="0">
              <a:latin typeface="Tahoma" panose="020B0604030504040204" pitchFamily="34" charset="0"/>
              <a:ea typeface="Tahoma" panose="020B0604030504040204" pitchFamily="34" charset="0"/>
              <a:cs typeface="Tahoma" panose="020B0604030504040204" pitchFamily="34" charset="0"/>
            </a:rPr>
            <a:t> di </a:t>
          </a:r>
          <a:r>
            <a:rPr lang="en-AU" dirty="0" err="1" smtClean="0">
              <a:latin typeface="Tahoma" panose="020B0604030504040204" pitchFamily="34" charset="0"/>
              <a:ea typeface="Tahoma" panose="020B0604030504040204" pitchFamily="34" charset="0"/>
              <a:cs typeface="Tahoma" panose="020B0604030504040204" pitchFamily="34" charset="0"/>
            </a:rPr>
            <a:t>luar</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negeri</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dilaksanakan</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setelah</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mendapat</a:t>
          </a:r>
          <a:r>
            <a:rPr lang="en-AU"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persetujuan</a:t>
          </a:r>
          <a:r>
            <a:rPr lang="en-AU"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pemerintah</a:t>
          </a:r>
          <a:r>
            <a:rPr lang="en-AU"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pusat</a:t>
          </a:r>
          <a:r>
            <a:rPr lang="en-AU" dirty="0" smtClean="0">
              <a:latin typeface="Tahoma" panose="020B0604030504040204" pitchFamily="34" charset="0"/>
              <a:ea typeface="Tahoma" panose="020B0604030504040204" pitchFamily="34" charset="0"/>
              <a:cs typeface="Tahoma" panose="020B0604030504040204" pitchFamily="34" charset="0"/>
            </a:rPr>
            <a:t>;</a:t>
          </a:r>
          <a:endParaRPr lang="en-AU" dirty="0">
            <a:latin typeface="Tahoma" panose="020B0604030504040204" pitchFamily="34" charset="0"/>
            <a:ea typeface="Tahoma" panose="020B0604030504040204" pitchFamily="34" charset="0"/>
            <a:cs typeface="Tahoma" panose="020B0604030504040204" pitchFamily="34" charset="0"/>
          </a:endParaRPr>
        </a:p>
      </dgm:t>
    </dgm:pt>
    <dgm:pt modelId="{85DE4C71-A9F7-4947-9B15-B010ACD98A48}" type="parTrans" cxnId="{1340EE74-9728-4042-84EF-BF80BA8B2DCF}">
      <dgm:prSet/>
      <dgm:spPr/>
      <dgm:t>
        <a:bodyPr/>
        <a:lstStyle/>
        <a:p>
          <a:endParaRPr lang="en-AU">
            <a:latin typeface="Tahoma" panose="020B0604030504040204" pitchFamily="34" charset="0"/>
            <a:ea typeface="Tahoma" panose="020B0604030504040204" pitchFamily="34" charset="0"/>
            <a:cs typeface="Tahoma" panose="020B0604030504040204" pitchFamily="34" charset="0"/>
          </a:endParaRPr>
        </a:p>
      </dgm:t>
    </dgm:pt>
    <dgm:pt modelId="{31FBCA3B-130D-43F6-9496-6EEAD16172AC}" type="sibTrans" cxnId="{1340EE74-9728-4042-84EF-BF80BA8B2DCF}">
      <dgm:prSet/>
      <dgm:spPr/>
      <dgm:t>
        <a:bodyPr/>
        <a:lstStyle/>
        <a:p>
          <a:endParaRPr lang="en-AU">
            <a:latin typeface="Tahoma" panose="020B0604030504040204" pitchFamily="34" charset="0"/>
            <a:ea typeface="Tahoma" panose="020B0604030504040204" pitchFamily="34" charset="0"/>
            <a:cs typeface="Tahoma" panose="020B0604030504040204" pitchFamily="34" charset="0"/>
          </a:endParaRPr>
        </a:p>
      </dgm:t>
    </dgm:pt>
    <dgm:pt modelId="{5FB30DE4-A40B-4E42-981E-5FCC56C1CAEC}">
      <dgm:prSet phldrT="[Text]" custT="1"/>
      <dgm:spPr/>
      <dgm:t>
        <a:bodyPr/>
        <a:lstStyle/>
        <a:p>
          <a:r>
            <a:rPr lang="en-AU" sz="2800" b="1" smtClean="0">
              <a:latin typeface="Tahoma" panose="020B0604030504040204" pitchFamily="34" charset="0"/>
              <a:ea typeface="Tahoma" panose="020B0604030504040204" pitchFamily="34" charset="0"/>
              <a:cs typeface="Tahoma" panose="020B0604030504040204" pitchFamily="34" charset="0"/>
            </a:rPr>
            <a:t>Pasal 367 (3)</a:t>
          </a:r>
          <a:endParaRPr lang="en-AU" sz="2800" dirty="0">
            <a:latin typeface="Tahoma" panose="020B0604030504040204" pitchFamily="34" charset="0"/>
            <a:ea typeface="Tahoma" panose="020B0604030504040204" pitchFamily="34" charset="0"/>
            <a:cs typeface="Tahoma" panose="020B0604030504040204" pitchFamily="34" charset="0"/>
          </a:endParaRPr>
        </a:p>
      </dgm:t>
    </dgm:pt>
    <dgm:pt modelId="{37199E6A-D838-4A06-95A3-50B385C45E60}" type="parTrans" cxnId="{42617350-49B2-41D7-B43F-290A45758A46}">
      <dgm:prSet/>
      <dgm:spPr/>
      <dgm:t>
        <a:bodyPr/>
        <a:lstStyle/>
        <a:p>
          <a:endParaRPr lang="en-AU">
            <a:latin typeface="Tahoma" panose="020B0604030504040204" pitchFamily="34" charset="0"/>
            <a:ea typeface="Tahoma" panose="020B0604030504040204" pitchFamily="34" charset="0"/>
            <a:cs typeface="Tahoma" panose="020B0604030504040204" pitchFamily="34" charset="0"/>
          </a:endParaRPr>
        </a:p>
      </dgm:t>
    </dgm:pt>
    <dgm:pt modelId="{9DD6048E-2795-4A93-BD41-C8F6230372E4}" type="sibTrans" cxnId="{42617350-49B2-41D7-B43F-290A45758A46}">
      <dgm:prSet/>
      <dgm:spPr/>
      <dgm:t>
        <a:bodyPr/>
        <a:lstStyle/>
        <a:p>
          <a:endParaRPr lang="en-AU">
            <a:latin typeface="Tahoma" panose="020B0604030504040204" pitchFamily="34" charset="0"/>
            <a:ea typeface="Tahoma" panose="020B0604030504040204" pitchFamily="34" charset="0"/>
            <a:cs typeface="Tahoma" panose="020B0604030504040204" pitchFamily="34" charset="0"/>
          </a:endParaRPr>
        </a:p>
      </dgm:t>
    </dgm:pt>
    <dgm:pt modelId="{8CEDC9DD-68F2-4D11-8607-BC15B2C1328C}">
      <dgm:prSet phldrT="[Text]"/>
      <dgm:spPr/>
      <dgm:t>
        <a:bodyPr/>
        <a:lstStyle/>
        <a:p>
          <a:r>
            <a:rPr lang="en-AU" dirty="0" err="1" smtClean="0">
              <a:latin typeface="Tahoma" panose="020B0604030504040204" pitchFamily="34" charset="0"/>
              <a:ea typeface="Tahoma" panose="020B0604030504040204" pitchFamily="34" charset="0"/>
              <a:cs typeface="Tahoma" panose="020B0604030504040204" pitchFamily="34" charset="0"/>
            </a:rPr>
            <a:t>Kerja</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Sama</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daerah</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dengan</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lembaga</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dan</a:t>
          </a:r>
          <a:r>
            <a:rPr lang="en-AU" dirty="0" smtClean="0">
              <a:latin typeface="Tahoma" panose="020B0604030504040204" pitchFamily="34" charset="0"/>
              <a:ea typeface="Tahoma" panose="020B0604030504040204" pitchFamily="34" charset="0"/>
              <a:cs typeface="Tahoma" panose="020B0604030504040204" pitchFamily="34" charset="0"/>
            </a:rPr>
            <a:t>/</a:t>
          </a:r>
          <a:r>
            <a:rPr lang="en-AU" dirty="0" err="1" smtClean="0">
              <a:latin typeface="Tahoma" panose="020B0604030504040204" pitchFamily="34" charset="0"/>
              <a:ea typeface="Tahoma" panose="020B0604030504040204" pitchFamily="34" charset="0"/>
              <a:cs typeface="Tahoma" panose="020B0604030504040204" pitchFamily="34" charset="0"/>
            </a:rPr>
            <a:t>atau</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pemda</a:t>
          </a:r>
          <a:r>
            <a:rPr lang="en-AU" dirty="0" smtClean="0">
              <a:latin typeface="Tahoma" panose="020B0604030504040204" pitchFamily="34" charset="0"/>
              <a:ea typeface="Tahoma" panose="020B0604030504040204" pitchFamily="34" charset="0"/>
              <a:cs typeface="Tahoma" panose="020B0604030504040204" pitchFamily="34" charset="0"/>
            </a:rPr>
            <a:t> di </a:t>
          </a:r>
          <a:r>
            <a:rPr lang="en-AU" dirty="0" err="1" smtClean="0">
              <a:latin typeface="Tahoma" panose="020B0604030504040204" pitchFamily="34" charset="0"/>
              <a:ea typeface="Tahoma" panose="020B0604030504040204" pitchFamily="34" charset="0"/>
              <a:cs typeface="Tahoma" panose="020B0604030504040204" pitchFamily="34" charset="0"/>
            </a:rPr>
            <a:t>luar</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negeri</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berpedoman</a:t>
          </a:r>
          <a:r>
            <a:rPr lang="en-AU"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pada</a:t>
          </a:r>
          <a:r>
            <a:rPr lang="en-AU"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peraturan</a:t>
          </a:r>
          <a:r>
            <a:rPr lang="en-AU"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perundang-undangan</a:t>
          </a:r>
          <a:endParaRPr lang="en-AU" b="1" dirty="0">
            <a:solidFill>
              <a:srgbClr val="FF0000"/>
            </a:solidFill>
            <a:latin typeface="Tahoma" panose="020B0604030504040204" pitchFamily="34" charset="0"/>
            <a:ea typeface="Tahoma" panose="020B0604030504040204" pitchFamily="34" charset="0"/>
            <a:cs typeface="Tahoma" panose="020B0604030504040204" pitchFamily="34" charset="0"/>
          </a:endParaRPr>
        </a:p>
      </dgm:t>
    </dgm:pt>
    <dgm:pt modelId="{B85F00ED-AE28-4D4D-AC5C-A6E3FAA75852}" type="parTrans" cxnId="{3B1E5508-60C6-4542-8E26-A4198E1AC294}">
      <dgm:prSet/>
      <dgm:spPr/>
      <dgm:t>
        <a:bodyPr/>
        <a:lstStyle/>
        <a:p>
          <a:endParaRPr lang="en-AU">
            <a:latin typeface="Tahoma" panose="020B0604030504040204" pitchFamily="34" charset="0"/>
            <a:ea typeface="Tahoma" panose="020B0604030504040204" pitchFamily="34" charset="0"/>
            <a:cs typeface="Tahoma" panose="020B0604030504040204" pitchFamily="34" charset="0"/>
          </a:endParaRPr>
        </a:p>
      </dgm:t>
    </dgm:pt>
    <dgm:pt modelId="{E1F6B83A-14FD-45F0-8DBE-A3F9AC6E8847}" type="sibTrans" cxnId="{3B1E5508-60C6-4542-8E26-A4198E1AC294}">
      <dgm:prSet/>
      <dgm:spPr/>
      <dgm:t>
        <a:bodyPr/>
        <a:lstStyle/>
        <a:p>
          <a:endParaRPr lang="en-AU">
            <a:latin typeface="Tahoma" panose="020B0604030504040204" pitchFamily="34" charset="0"/>
            <a:ea typeface="Tahoma" panose="020B0604030504040204" pitchFamily="34" charset="0"/>
            <a:cs typeface="Tahoma" panose="020B0604030504040204" pitchFamily="34" charset="0"/>
          </a:endParaRPr>
        </a:p>
      </dgm:t>
    </dgm:pt>
    <dgm:pt modelId="{398B3C14-A5BA-44E1-9BD7-71D521AB96C9}" type="pres">
      <dgm:prSet presAssocID="{BC658D36-6A66-46B9-8D62-91BE23129FE9}" presName="Name0" presStyleCnt="0">
        <dgm:presLayoutVars>
          <dgm:chPref val="3"/>
          <dgm:dir/>
          <dgm:animLvl val="lvl"/>
          <dgm:resizeHandles/>
        </dgm:presLayoutVars>
      </dgm:prSet>
      <dgm:spPr/>
      <dgm:t>
        <a:bodyPr/>
        <a:lstStyle/>
        <a:p>
          <a:endParaRPr lang="en-AU"/>
        </a:p>
      </dgm:t>
    </dgm:pt>
    <dgm:pt modelId="{60C11F4B-5F30-43E9-90DB-0BB3FF782AD2}" type="pres">
      <dgm:prSet presAssocID="{3C63E253-56B4-40E5-96C6-06493C07EF4B}" presName="horFlow" presStyleCnt="0"/>
      <dgm:spPr/>
      <dgm:t>
        <a:bodyPr/>
        <a:lstStyle/>
        <a:p>
          <a:endParaRPr lang="id-ID"/>
        </a:p>
      </dgm:t>
    </dgm:pt>
    <dgm:pt modelId="{61AC795B-2C04-4123-92FE-8091D78B1FFD}" type="pres">
      <dgm:prSet presAssocID="{3C63E253-56B4-40E5-96C6-06493C07EF4B}" presName="bigChev" presStyleLbl="node1" presStyleIdx="0" presStyleCnt="2"/>
      <dgm:spPr/>
      <dgm:t>
        <a:bodyPr/>
        <a:lstStyle/>
        <a:p>
          <a:endParaRPr lang="en-AU"/>
        </a:p>
      </dgm:t>
    </dgm:pt>
    <dgm:pt modelId="{F7A26F09-7886-4B55-BB28-3E728CB358B1}" type="pres">
      <dgm:prSet presAssocID="{85DE4C71-A9F7-4947-9B15-B010ACD98A48}" presName="parTrans" presStyleCnt="0"/>
      <dgm:spPr/>
      <dgm:t>
        <a:bodyPr/>
        <a:lstStyle/>
        <a:p>
          <a:endParaRPr lang="id-ID"/>
        </a:p>
      </dgm:t>
    </dgm:pt>
    <dgm:pt modelId="{1269AE34-327A-4AA3-A066-F61606D9EE53}" type="pres">
      <dgm:prSet presAssocID="{116395D4-F22F-4FD1-862A-42194482F0E3}" presName="node" presStyleLbl="alignAccFollowNode1" presStyleIdx="0" presStyleCnt="2" custScaleX="149047">
        <dgm:presLayoutVars>
          <dgm:bulletEnabled val="1"/>
        </dgm:presLayoutVars>
      </dgm:prSet>
      <dgm:spPr/>
      <dgm:t>
        <a:bodyPr/>
        <a:lstStyle/>
        <a:p>
          <a:endParaRPr lang="en-AU"/>
        </a:p>
      </dgm:t>
    </dgm:pt>
    <dgm:pt modelId="{C769A1CA-2A78-42FB-A712-6AB340797DB0}" type="pres">
      <dgm:prSet presAssocID="{3C63E253-56B4-40E5-96C6-06493C07EF4B}" presName="vSp" presStyleCnt="0"/>
      <dgm:spPr/>
      <dgm:t>
        <a:bodyPr/>
        <a:lstStyle/>
        <a:p>
          <a:endParaRPr lang="id-ID"/>
        </a:p>
      </dgm:t>
    </dgm:pt>
    <dgm:pt modelId="{23A665C3-7675-4485-98AD-42CCF0EB4013}" type="pres">
      <dgm:prSet presAssocID="{5FB30DE4-A40B-4E42-981E-5FCC56C1CAEC}" presName="horFlow" presStyleCnt="0"/>
      <dgm:spPr/>
      <dgm:t>
        <a:bodyPr/>
        <a:lstStyle/>
        <a:p>
          <a:endParaRPr lang="id-ID"/>
        </a:p>
      </dgm:t>
    </dgm:pt>
    <dgm:pt modelId="{3CF74ABF-08AE-46BE-81C1-6B567B3B285E}" type="pres">
      <dgm:prSet presAssocID="{5FB30DE4-A40B-4E42-981E-5FCC56C1CAEC}" presName="bigChev" presStyleLbl="node1" presStyleIdx="1" presStyleCnt="2"/>
      <dgm:spPr/>
      <dgm:t>
        <a:bodyPr/>
        <a:lstStyle/>
        <a:p>
          <a:endParaRPr lang="en-AU"/>
        </a:p>
      </dgm:t>
    </dgm:pt>
    <dgm:pt modelId="{7F835A00-33D5-48EC-B85E-0857768FA23E}" type="pres">
      <dgm:prSet presAssocID="{B85F00ED-AE28-4D4D-AC5C-A6E3FAA75852}" presName="parTrans" presStyleCnt="0"/>
      <dgm:spPr/>
      <dgm:t>
        <a:bodyPr/>
        <a:lstStyle/>
        <a:p>
          <a:endParaRPr lang="id-ID"/>
        </a:p>
      </dgm:t>
    </dgm:pt>
    <dgm:pt modelId="{9FCD6F61-38D5-4035-B576-CA0E214F79F1}" type="pres">
      <dgm:prSet presAssocID="{8CEDC9DD-68F2-4D11-8607-BC15B2C1328C}" presName="node" presStyleLbl="alignAccFollowNode1" presStyleIdx="1" presStyleCnt="2" custScaleX="152962">
        <dgm:presLayoutVars>
          <dgm:bulletEnabled val="1"/>
        </dgm:presLayoutVars>
      </dgm:prSet>
      <dgm:spPr/>
      <dgm:t>
        <a:bodyPr/>
        <a:lstStyle/>
        <a:p>
          <a:endParaRPr lang="en-AU"/>
        </a:p>
      </dgm:t>
    </dgm:pt>
  </dgm:ptLst>
  <dgm:cxnLst>
    <dgm:cxn modelId="{48D9412B-7B8A-4DC0-B025-898D3FF74486}" type="presOf" srcId="{8CEDC9DD-68F2-4D11-8607-BC15B2C1328C}" destId="{9FCD6F61-38D5-4035-B576-CA0E214F79F1}" srcOrd="0" destOrd="0" presId="urn:microsoft.com/office/officeart/2005/8/layout/lProcess3"/>
    <dgm:cxn modelId="{42617350-49B2-41D7-B43F-290A45758A46}" srcId="{BC658D36-6A66-46B9-8D62-91BE23129FE9}" destId="{5FB30DE4-A40B-4E42-981E-5FCC56C1CAEC}" srcOrd="1" destOrd="0" parTransId="{37199E6A-D838-4A06-95A3-50B385C45E60}" sibTransId="{9DD6048E-2795-4A93-BD41-C8F6230372E4}"/>
    <dgm:cxn modelId="{369AE4D6-F71B-409F-9E59-D5EC7D1FE3FC}" type="presOf" srcId="{3C63E253-56B4-40E5-96C6-06493C07EF4B}" destId="{61AC795B-2C04-4123-92FE-8091D78B1FFD}" srcOrd="0" destOrd="0" presId="urn:microsoft.com/office/officeart/2005/8/layout/lProcess3"/>
    <dgm:cxn modelId="{3B1E5508-60C6-4542-8E26-A4198E1AC294}" srcId="{5FB30DE4-A40B-4E42-981E-5FCC56C1CAEC}" destId="{8CEDC9DD-68F2-4D11-8607-BC15B2C1328C}" srcOrd="0" destOrd="0" parTransId="{B85F00ED-AE28-4D4D-AC5C-A6E3FAA75852}" sibTransId="{E1F6B83A-14FD-45F0-8DBE-A3F9AC6E8847}"/>
    <dgm:cxn modelId="{57EDE9EA-C92B-4D03-B344-32764E02D520}" srcId="{BC658D36-6A66-46B9-8D62-91BE23129FE9}" destId="{3C63E253-56B4-40E5-96C6-06493C07EF4B}" srcOrd="0" destOrd="0" parTransId="{5A1FB12C-4519-44B7-8853-17B0DACCC214}" sibTransId="{16FB93F0-81FA-47D5-A503-363D7733E7D2}"/>
    <dgm:cxn modelId="{1340EE74-9728-4042-84EF-BF80BA8B2DCF}" srcId="{3C63E253-56B4-40E5-96C6-06493C07EF4B}" destId="{116395D4-F22F-4FD1-862A-42194482F0E3}" srcOrd="0" destOrd="0" parTransId="{85DE4C71-A9F7-4947-9B15-B010ACD98A48}" sibTransId="{31FBCA3B-130D-43F6-9496-6EEAD16172AC}"/>
    <dgm:cxn modelId="{3F0C4C14-6DA0-4E82-84D3-823E6417EE1C}" type="presOf" srcId="{5FB30DE4-A40B-4E42-981E-5FCC56C1CAEC}" destId="{3CF74ABF-08AE-46BE-81C1-6B567B3B285E}" srcOrd="0" destOrd="0" presId="urn:microsoft.com/office/officeart/2005/8/layout/lProcess3"/>
    <dgm:cxn modelId="{38A8A8B7-BDFF-4033-8B1A-0BBE80FF8E12}" type="presOf" srcId="{BC658D36-6A66-46B9-8D62-91BE23129FE9}" destId="{398B3C14-A5BA-44E1-9BD7-71D521AB96C9}" srcOrd="0" destOrd="0" presId="urn:microsoft.com/office/officeart/2005/8/layout/lProcess3"/>
    <dgm:cxn modelId="{9C815897-7925-49D1-82FC-FBC6AF080677}" type="presOf" srcId="{116395D4-F22F-4FD1-862A-42194482F0E3}" destId="{1269AE34-327A-4AA3-A066-F61606D9EE53}" srcOrd="0" destOrd="0" presId="urn:microsoft.com/office/officeart/2005/8/layout/lProcess3"/>
    <dgm:cxn modelId="{CE45EC02-B434-4128-A79C-A57030AB7140}" type="presParOf" srcId="{398B3C14-A5BA-44E1-9BD7-71D521AB96C9}" destId="{60C11F4B-5F30-43E9-90DB-0BB3FF782AD2}" srcOrd="0" destOrd="0" presId="urn:microsoft.com/office/officeart/2005/8/layout/lProcess3"/>
    <dgm:cxn modelId="{8BFFD245-8BBA-4AF2-9E56-C83BC01D25DC}" type="presParOf" srcId="{60C11F4B-5F30-43E9-90DB-0BB3FF782AD2}" destId="{61AC795B-2C04-4123-92FE-8091D78B1FFD}" srcOrd="0" destOrd="0" presId="urn:microsoft.com/office/officeart/2005/8/layout/lProcess3"/>
    <dgm:cxn modelId="{DAFC27FD-9052-48CE-99C5-FD3423259F1D}" type="presParOf" srcId="{60C11F4B-5F30-43E9-90DB-0BB3FF782AD2}" destId="{F7A26F09-7886-4B55-BB28-3E728CB358B1}" srcOrd="1" destOrd="0" presId="urn:microsoft.com/office/officeart/2005/8/layout/lProcess3"/>
    <dgm:cxn modelId="{25C2A5E6-EB14-4178-8E6B-C93E1891B55E}" type="presParOf" srcId="{60C11F4B-5F30-43E9-90DB-0BB3FF782AD2}" destId="{1269AE34-327A-4AA3-A066-F61606D9EE53}" srcOrd="2" destOrd="0" presId="urn:microsoft.com/office/officeart/2005/8/layout/lProcess3"/>
    <dgm:cxn modelId="{542A0952-E399-441B-9146-43940CF48486}" type="presParOf" srcId="{398B3C14-A5BA-44E1-9BD7-71D521AB96C9}" destId="{C769A1CA-2A78-42FB-A712-6AB340797DB0}" srcOrd="1" destOrd="0" presId="urn:microsoft.com/office/officeart/2005/8/layout/lProcess3"/>
    <dgm:cxn modelId="{7A7BCF82-C31B-466C-ACA4-20861048511F}" type="presParOf" srcId="{398B3C14-A5BA-44E1-9BD7-71D521AB96C9}" destId="{23A665C3-7675-4485-98AD-42CCF0EB4013}" srcOrd="2" destOrd="0" presId="urn:microsoft.com/office/officeart/2005/8/layout/lProcess3"/>
    <dgm:cxn modelId="{FCA7C8D7-9C9D-4C36-8E52-42629F712ADB}" type="presParOf" srcId="{23A665C3-7675-4485-98AD-42CCF0EB4013}" destId="{3CF74ABF-08AE-46BE-81C1-6B567B3B285E}" srcOrd="0" destOrd="0" presId="urn:microsoft.com/office/officeart/2005/8/layout/lProcess3"/>
    <dgm:cxn modelId="{BC7115D3-43EB-40FB-99B7-91289E4F9410}" type="presParOf" srcId="{23A665C3-7675-4485-98AD-42CCF0EB4013}" destId="{7F835A00-33D5-48EC-B85E-0857768FA23E}" srcOrd="1" destOrd="0" presId="urn:microsoft.com/office/officeart/2005/8/layout/lProcess3"/>
    <dgm:cxn modelId="{A7AB35B3-CB34-4260-9AFA-456B5899D804}" type="presParOf" srcId="{23A665C3-7675-4485-98AD-42CCF0EB4013}" destId="{9FCD6F61-38D5-4035-B576-CA0E214F79F1}"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8E939-326E-4CF5-BD56-D632AD8DB932}">
      <dsp:nvSpPr>
        <dsp:cNvPr id="0" name=""/>
        <dsp:cNvSpPr/>
      </dsp:nvSpPr>
      <dsp:spPr>
        <a:xfrm>
          <a:off x="0" y="449004"/>
          <a:ext cx="2846407" cy="2277126"/>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7A89384C-9793-4BFE-A131-F74A08BFA6EA}">
      <dsp:nvSpPr>
        <dsp:cNvPr id="0" name=""/>
        <dsp:cNvSpPr/>
      </dsp:nvSpPr>
      <dsp:spPr>
        <a:xfrm>
          <a:off x="256176" y="2498417"/>
          <a:ext cx="2533302" cy="796994"/>
        </a:xfrm>
        <a:prstGeom prst="wedgeRectCallout">
          <a:avLst>
            <a:gd name="adj1" fmla="val 20250"/>
            <a:gd name="adj2" fmla="val -60700"/>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Sejarah</a:t>
          </a:r>
          <a:endParaRPr lang="en-US" sz="1600" kern="1200" dirty="0" smtClean="0"/>
        </a:p>
        <a:p>
          <a:pPr lvl="0" algn="ctr" defTabSz="711200">
            <a:lnSpc>
              <a:spcPct val="90000"/>
            </a:lnSpc>
            <a:spcBef>
              <a:spcPct val="0"/>
            </a:spcBef>
            <a:spcAft>
              <a:spcPct val="35000"/>
            </a:spcAft>
          </a:pPr>
          <a:r>
            <a:rPr lang="en-US" sz="1600" kern="1200" dirty="0" err="1" smtClean="0"/>
            <a:t>Makan</a:t>
          </a:r>
          <a:r>
            <a:rPr lang="en-US" sz="1600" kern="1200" dirty="0" smtClean="0"/>
            <a:t> </a:t>
          </a:r>
          <a:r>
            <a:rPr lang="en-US" sz="1600" kern="1200" dirty="0" err="1" smtClean="0"/>
            <a:t>Bangsawan</a:t>
          </a:r>
          <a:r>
            <a:rPr lang="en-US" sz="1600" kern="1200" dirty="0" smtClean="0"/>
            <a:t> </a:t>
          </a:r>
          <a:r>
            <a:rPr lang="en-US" sz="1600" kern="1200" dirty="0" err="1" smtClean="0"/>
            <a:t>Melayu</a:t>
          </a:r>
          <a:endParaRPr lang="en-US" sz="1600" kern="1200" dirty="0"/>
        </a:p>
      </dsp:txBody>
      <dsp:txXfrm>
        <a:off x="256176" y="2498417"/>
        <a:ext cx="2533302" cy="796994"/>
      </dsp:txXfrm>
    </dsp:sp>
    <dsp:sp modelId="{C86DE5AE-035D-4A3F-B1ED-355AAE9AE572}">
      <dsp:nvSpPr>
        <dsp:cNvPr id="0" name=""/>
        <dsp:cNvSpPr/>
      </dsp:nvSpPr>
      <dsp:spPr>
        <a:xfrm>
          <a:off x="3131048" y="449004"/>
          <a:ext cx="2846407" cy="2277126"/>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65FBEF17-1D18-42BB-AD73-D7E96C95C212}">
      <dsp:nvSpPr>
        <dsp:cNvPr id="0" name=""/>
        <dsp:cNvSpPr/>
      </dsp:nvSpPr>
      <dsp:spPr>
        <a:xfrm>
          <a:off x="3387224" y="2498417"/>
          <a:ext cx="2533302" cy="796994"/>
        </a:xfrm>
        <a:prstGeom prst="wedgeRectCallout">
          <a:avLst>
            <a:gd name="adj1" fmla="val 20250"/>
            <a:gd name="adj2" fmla="val -60700"/>
          </a:avLst>
        </a:prstGeom>
        <a:gradFill rotWithShape="0">
          <a:gsLst>
            <a:gs pos="0">
              <a:schemeClr val="accent4">
                <a:hueOff val="-4135930"/>
                <a:satOff val="23223"/>
                <a:lumOff val="-1078"/>
                <a:alphaOff val="0"/>
                <a:tint val="1000"/>
                <a:satMod val="255000"/>
              </a:schemeClr>
            </a:gs>
            <a:gs pos="55000">
              <a:schemeClr val="accent4">
                <a:hueOff val="-4135930"/>
                <a:satOff val="23223"/>
                <a:lumOff val="-1078"/>
                <a:alphaOff val="0"/>
                <a:tint val="12000"/>
                <a:satMod val="255000"/>
              </a:schemeClr>
            </a:gs>
            <a:gs pos="100000">
              <a:schemeClr val="accent4">
                <a:hueOff val="-4135930"/>
                <a:satOff val="23223"/>
                <a:lumOff val="-1078"/>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Kuliner</a:t>
          </a:r>
          <a:endParaRPr lang="en-US" sz="1600" kern="1200" dirty="0" smtClean="0"/>
        </a:p>
        <a:p>
          <a:pPr lvl="0" algn="ctr" defTabSz="711200">
            <a:lnSpc>
              <a:spcPct val="90000"/>
            </a:lnSpc>
            <a:spcBef>
              <a:spcPct val="0"/>
            </a:spcBef>
            <a:spcAft>
              <a:spcPct val="35000"/>
            </a:spcAft>
          </a:pPr>
          <a:r>
            <a:rPr lang="en-US" sz="1600" kern="1200" dirty="0" smtClean="0"/>
            <a:t>Mie </a:t>
          </a:r>
          <a:r>
            <a:rPr lang="en-US" sz="1600" kern="1200" dirty="0" err="1" smtClean="0"/>
            <a:t>Kuah</a:t>
          </a:r>
          <a:r>
            <a:rPr lang="en-US" sz="1600" kern="1200" dirty="0" smtClean="0"/>
            <a:t> </a:t>
          </a:r>
          <a:r>
            <a:rPr lang="en-US" sz="1600" kern="1200" dirty="0" err="1" smtClean="0"/>
            <a:t>Ikan</a:t>
          </a:r>
          <a:endParaRPr lang="en-US" sz="1600" kern="1200" dirty="0"/>
        </a:p>
      </dsp:txBody>
      <dsp:txXfrm>
        <a:off x="3387224" y="2498417"/>
        <a:ext cx="2533302" cy="796994"/>
      </dsp:txXfrm>
    </dsp:sp>
    <dsp:sp modelId="{94CC9385-3621-4B08-A127-DE25A98B892C}">
      <dsp:nvSpPr>
        <dsp:cNvPr id="0" name=""/>
        <dsp:cNvSpPr/>
      </dsp:nvSpPr>
      <dsp:spPr>
        <a:xfrm>
          <a:off x="6262096" y="449004"/>
          <a:ext cx="2846407" cy="2277126"/>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6C2EC0FB-DAF2-41A2-8A57-7CBEE978918B}">
      <dsp:nvSpPr>
        <dsp:cNvPr id="0" name=""/>
        <dsp:cNvSpPr/>
      </dsp:nvSpPr>
      <dsp:spPr>
        <a:xfrm>
          <a:off x="6518273" y="2498417"/>
          <a:ext cx="2533302" cy="796994"/>
        </a:xfrm>
        <a:prstGeom prst="wedgeRectCallout">
          <a:avLst>
            <a:gd name="adj1" fmla="val 20250"/>
            <a:gd name="adj2" fmla="val -60700"/>
          </a:avLst>
        </a:prstGeom>
        <a:gradFill rotWithShape="0">
          <a:gsLst>
            <a:gs pos="0">
              <a:schemeClr val="accent4">
                <a:hueOff val="-8271860"/>
                <a:satOff val="46445"/>
                <a:lumOff val="-2156"/>
                <a:alphaOff val="0"/>
                <a:tint val="1000"/>
                <a:satMod val="255000"/>
              </a:schemeClr>
            </a:gs>
            <a:gs pos="55000">
              <a:schemeClr val="accent4">
                <a:hueOff val="-8271860"/>
                <a:satOff val="46445"/>
                <a:lumOff val="-2156"/>
                <a:alphaOff val="0"/>
                <a:tint val="12000"/>
                <a:satMod val="255000"/>
              </a:schemeClr>
            </a:gs>
            <a:gs pos="100000">
              <a:schemeClr val="accent4">
                <a:hueOff val="-8271860"/>
                <a:satOff val="46445"/>
                <a:lumOff val="-2156"/>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Pariwisata</a:t>
          </a:r>
          <a:endParaRPr lang="en-US" sz="1600" kern="1200" dirty="0" smtClean="0"/>
        </a:p>
        <a:p>
          <a:pPr lvl="0" algn="ctr" defTabSz="711200">
            <a:lnSpc>
              <a:spcPct val="90000"/>
            </a:lnSpc>
            <a:spcBef>
              <a:spcPct val="0"/>
            </a:spcBef>
            <a:spcAft>
              <a:spcPct val="35000"/>
            </a:spcAft>
          </a:pPr>
          <a:r>
            <a:rPr lang="en-US" sz="1600" kern="1200" dirty="0" err="1" smtClean="0"/>
            <a:t>Laskar</a:t>
          </a:r>
          <a:r>
            <a:rPr lang="en-US" sz="1600" kern="1200" dirty="0" smtClean="0"/>
            <a:t> </a:t>
          </a:r>
          <a:r>
            <a:rPr lang="en-US" sz="1600" kern="1200" dirty="0" err="1" smtClean="0"/>
            <a:t>Pelangi</a:t>
          </a:r>
          <a:endParaRPr lang="en-US" sz="1600" kern="1200" dirty="0"/>
        </a:p>
      </dsp:txBody>
      <dsp:txXfrm>
        <a:off x="6518273" y="2498417"/>
        <a:ext cx="2533302" cy="7969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C795B-2C04-4123-92FE-8091D78B1FFD}">
      <dsp:nvSpPr>
        <dsp:cNvPr id="0" name=""/>
        <dsp:cNvSpPr/>
      </dsp:nvSpPr>
      <dsp:spPr>
        <a:xfrm>
          <a:off x="918" y="751492"/>
          <a:ext cx="4208428" cy="1683371"/>
        </a:xfrm>
        <a:prstGeom prst="chevron">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AU" sz="2800" b="1" kern="1200" dirty="0" err="1" smtClean="0">
              <a:latin typeface="+mj-lt"/>
            </a:rPr>
            <a:t>Pasal</a:t>
          </a:r>
          <a:r>
            <a:rPr lang="en-AU" sz="2800" b="1" kern="1200" dirty="0" smtClean="0">
              <a:latin typeface="+mj-lt"/>
            </a:rPr>
            <a:t> 36</a:t>
          </a:r>
          <a:r>
            <a:rPr lang="id-ID" sz="2800" b="1" kern="1200" dirty="0" smtClean="0">
              <a:latin typeface="+mj-lt"/>
            </a:rPr>
            <a:t>8</a:t>
          </a:r>
          <a:r>
            <a:rPr lang="en-AU" sz="2800" b="1" kern="1200" dirty="0" smtClean="0">
              <a:latin typeface="+mj-lt"/>
            </a:rPr>
            <a:t> (</a:t>
          </a:r>
          <a:r>
            <a:rPr lang="id-ID" sz="2800" b="1" kern="1200" dirty="0" smtClean="0">
              <a:latin typeface="+mj-lt"/>
            </a:rPr>
            <a:t>1</a:t>
          </a:r>
          <a:r>
            <a:rPr lang="en-AU" sz="2800" b="1" kern="1200" dirty="0" smtClean="0">
              <a:latin typeface="+mj-lt"/>
            </a:rPr>
            <a:t>) </a:t>
          </a:r>
          <a:endParaRPr lang="en-AU" sz="2800" kern="1200" dirty="0">
            <a:latin typeface="+mj-lt"/>
          </a:endParaRPr>
        </a:p>
      </dsp:txBody>
      <dsp:txXfrm>
        <a:off x="842604" y="751492"/>
        <a:ext cx="2525057" cy="1683371"/>
      </dsp:txXfrm>
    </dsp:sp>
    <dsp:sp modelId="{1269AE34-327A-4AA3-A066-F61606D9EE53}">
      <dsp:nvSpPr>
        <dsp:cNvPr id="0" name=""/>
        <dsp:cNvSpPr/>
      </dsp:nvSpPr>
      <dsp:spPr>
        <a:xfrm>
          <a:off x="3662251" y="894578"/>
          <a:ext cx="5206205" cy="1397198"/>
        </a:xfrm>
        <a:prstGeom prst="chevron">
          <a:avLst/>
        </a:prstGeom>
        <a:solidFill>
          <a:schemeClr val="accent6">
            <a:alpha val="90000"/>
            <a:tint val="40000"/>
            <a:hueOff val="0"/>
            <a:satOff val="0"/>
            <a:lumOff val="0"/>
            <a:alphaOff val="0"/>
          </a:schemeClr>
        </a:solidFill>
        <a:ln w="1905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id-ID" sz="1500" b="1" kern="1200" dirty="0" smtClean="0">
              <a:solidFill>
                <a:srgbClr val="FF0000"/>
              </a:solidFill>
              <a:latin typeface="+mj-lt"/>
            </a:rPr>
            <a:t>Gubernur</a:t>
          </a:r>
          <a:r>
            <a:rPr lang="id-ID" sz="1500" b="1" kern="1200" dirty="0" smtClean="0">
              <a:latin typeface="+mj-lt"/>
            </a:rPr>
            <a:t> sebagai wakil Pemerintah Pusat melakukan </a:t>
          </a:r>
          <a:r>
            <a:rPr lang="fi-FI" sz="1500" b="1" kern="1200" dirty="0" smtClean="0">
              <a:latin typeface="+mj-lt"/>
            </a:rPr>
            <a:t>pemantauan dan evaluasi</a:t>
          </a:r>
          <a:r>
            <a:rPr lang="id-ID" sz="1500" b="1" kern="1200" dirty="0" smtClean="0">
              <a:latin typeface="+mj-lt"/>
            </a:rPr>
            <a:t> </a:t>
          </a:r>
          <a:r>
            <a:rPr lang="fi-FI" sz="1500" b="1" kern="1200" dirty="0" smtClean="0">
              <a:latin typeface="+mj-lt"/>
            </a:rPr>
            <a:t>terhadap kerja sama yang</a:t>
          </a:r>
          <a:r>
            <a:rPr lang="id-ID" sz="1500" b="1" kern="1200" dirty="0" smtClean="0">
              <a:latin typeface="+mj-lt"/>
            </a:rPr>
            <a:t> dilakukan Daerah Kabupaten/Kota dalam satu Daerah Provinsi.</a:t>
          </a:r>
          <a:endParaRPr lang="en-AU" sz="1500" b="1" kern="1200" dirty="0">
            <a:latin typeface="+mj-lt"/>
          </a:endParaRPr>
        </a:p>
      </dsp:txBody>
      <dsp:txXfrm>
        <a:off x="4360850" y="894578"/>
        <a:ext cx="3809007" cy="1397198"/>
      </dsp:txXfrm>
    </dsp:sp>
    <dsp:sp modelId="{3CF74ABF-08AE-46BE-81C1-6B567B3B285E}">
      <dsp:nvSpPr>
        <dsp:cNvPr id="0" name=""/>
        <dsp:cNvSpPr/>
      </dsp:nvSpPr>
      <dsp:spPr>
        <a:xfrm>
          <a:off x="918" y="2670536"/>
          <a:ext cx="4208428" cy="1683371"/>
        </a:xfrm>
        <a:prstGeom prst="chevron">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AU" sz="2800" b="1" kern="1200" dirty="0" err="1" smtClean="0">
              <a:latin typeface="+mj-lt"/>
            </a:rPr>
            <a:t>Pasal</a:t>
          </a:r>
          <a:r>
            <a:rPr lang="en-AU" sz="2800" b="1" kern="1200" dirty="0" smtClean="0">
              <a:latin typeface="+mj-lt"/>
            </a:rPr>
            <a:t> 36</a:t>
          </a:r>
          <a:r>
            <a:rPr lang="id-ID" sz="2800" b="1" kern="1200" dirty="0" smtClean="0">
              <a:latin typeface="+mj-lt"/>
            </a:rPr>
            <a:t>8</a:t>
          </a:r>
          <a:r>
            <a:rPr lang="en-AU" sz="2800" b="1" kern="1200" dirty="0" smtClean="0">
              <a:latin typeface="+mj-lt"/>
            </a:rPr>
            <a:t> (</a:t>
          </a:r>
          <a:r>
            <a:rPr lang="id-ID" sz="2800" b="1" kern="1200" dirty="0" smtClean="0">
              <a:latin typeface="+mj-lt"/>
            </a:rPr>
            <a:t>2</a:t>
          </a:r>
          <a:r>
            <a:rPr lang="en-AU" sz="2800" b="1" kern="1200" dirty="0" smtClean="0">
              <a:latin typeface="+mj-lt"/>
            </a:rPr>
            <a:t>)</a:t>
          </a:r>
          <a:endParaRPr lang="en-AU" sz="2800" kern="1200" dirty="0">
            <a:latin typeface="+mj-lt"/>
          </a:endParaRPr>
        </a:p>
      </dsp:txBody>
      <dsp:txXfrm>
        <a:off x="842604" y="2670536"/>
        <a:ext cx="2525057" cy="1683371"/>
      </dsp:txXfrm>
    </dsp:sp>
    <dsp:sp modelId="{9FCD6F61-38D5-4035-B576-CA0E214F79F1}">
      <dsp:nvSpPr>
        <dsp:cNvPr id="0" name=""/>
        <dsp:cNvSpPr/>
      </dsp:nvSpPr>
      <dsp:spPr>
        <a:xfrm>
          <a:off x="3662251" y="2813622"/>
          <a:ext cx="5342956" cy="1397198"/>
        </a:xfrm>
        <a:prstGeom prst="chevron">
          <a:avLst/>
        </a:prstGeom>
        <a:solidFill>
          <a:schemeClr val="accent6">
            <a:alpha val="90000"/>
            <a:tint val="40000"/>
            <a:hueOff val="0"/>
            <a:satOff val="0"/>
            <a:lumOff val="0"/>
            <a:alphaOff val="0"/>
          </a:schemeClr>
        </a:solidFill>
        <a:ln w="1905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fi-FI" sz="1500" b="1" kern="1200" dirty="0" smtClean="0">
              <a:solidFill>
                <a:srgbClr val="FF0000"/>
              </a:solidFill>
              <a:latin typeface="+mj-lt"/>
            </a:rPr>
            <a:t>Menteri </a:t>
          </a:r>
          <a:r>
            <a:rPr lang="fi-FI" sz="1500" b="1" kern="1200" dirty="0" smtClean="0">
              <a:solidFill>
                <a:schemeClr val="tx1"/>
              </a:solidFill>
              <a:latin typeface="+mj-lt"/>
            </a:rPr>
            <a:t>melakukan pemantauan dan evaluasi terhadap</a:t>
          </a:r>
          <a:r>
            <a:rPr lang="id-ID" sz="1500" b="1" kern="1200" dirty="0" smtClean="0">
              <a:solidFill>
                <a:schemeClr val="tx1"/>
              </a:solidFill>
              <a:latin typeface="+mj-lt"/>
            </a:rPr>
            <a:t> </a:t>
          </a:r>
          <a:r>
            <a:rPr lang="fi-FI" sz="1500" b="1" kern="1200" dirty="0" smtClean="0">
              <a:solidFill>
                <a:schemeClr val="tx1"/>
              </a:solidFill>
              <a:latin typeface="+mj-lt"/>
            </a:rPr>
            <a:t>kerja sama antar-Daerah provinsi, antara</a:t>
          </a:r>
          <a:r>
            <a:rPr lang="id-ID" sz="1500" b="1" kern="1200" dirty="0" smtClean="0">
              <a:solidFill>
                <a:schemeClr val="tx1"/>
              </a:solidFill>
              <a:latin typeface="+mj-lt"/>
            </a:rPr>
            <a:t> </a:t>
          </a:r>
          <a:r>
            <a:rPr lang="fi-FI" sz="1500" b="1" kern="1200" dirty="0" smtClean="0">
              <a:solidFill>
                <a:schemeClr val="tx1"/>
              </a:solidFill>
              <a:latin typeface="+mj-lt"/>
            </a:rPr>
            <a:t>Daerah provinsi</a:t>
          </a:r>
          <a:r>
            <a:rPr lang="id-ID" sz="1500" b="1" kern="1200" dirty="0" smtClean="0">
              <a:solidFill>
                <a:schemeClr val="tx1"/>
              </a:solidFill>
              <a:latin typeface="+mj-lt"/>
            </a:rPr>
            <a:t> dan Daerah kabupaten/kota di wilayahnya, serta antara Daerah provinsi dan Daerah kabupaten/kota di luar wilayahnya.</a:t>
          </a:r>
          <a:endParaRPr lang="en-AU" sz="1500" b="1" kern="1200" dirty="0">
            <a:solidFill>
              <a:schemeClr val="tx1"/>
            </a:solidFill>
            <a:latin typeface="+mj-lt"/>
          </a:endParaRPr>
        </a:p>
      </dsp:txBody>
      <dsp:txXfrm>
        <a:off x="4360850" y="2813622"/>
        <a:ext cx="3945758" cy="13971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F7C25-DE23-4D69-A844-0F795B094AA5}">
      <dsp:nvSpPr>
        <dsp:cNvPr id="0" name=""/>
        <dsp:cNvSpPr/>
      </dsp:nvSpPr>
      <dsp:spPr>
        <a:xfrm>
          <a:off x="0" y="0"/>
          <a:ext cx="3020409" cy="2918507"/>
        </a:xfrm>
        <a:prstGeom prst="upArrow">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08D4E1A-4036-4F56-8995-D35337EFC1CA}">
      <dsp:nvSpPr>
        <dsp:cNvPr id="0" name=""/>
        <dsp:cNvSpPr/>
      </dsp:nvSpPr>
      <dsp:spPr>
        <a:xfrm>
          <a:off x="3116055" y="0"/>
          <a:ext cx="5125543" cy="291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lvl="0" algn="l" defTabSz="2889250">
            <a:lnSpc>
              <a:spcPct val="90000"/>
            </a:lnSpc>
            <a:spcBef>
              <a:spcPct val="0"/>
            </a:spcBef>
            <a:spcAft>
              <a:spcPct val="35000"/>
            </a:spcAft>
          </a:pPr>
          <a:endParaRPr lang="en-AU" sz="6500" kern="1200" dirty="0"/>
        </a:p>
      </dsp:txBody>
      <dsp:txXfrm>
        <a:off x="3116055" y="0"/>
        <a:ext cx="5125543" cy="2918507"/>
      </dsp:txXfrm>
    </dsp:sp>
    <dsp:sp modelId="{51DDEC0C-C52A-4AB6-AD64-1D5683E99E6D}">
      <dsp:nvSpPr>
        <dsp:cNvPr id="0" name=""/>
        <dsp:cNvSpPr/>
      </dsp:nvSpPr>
      <dsp:spPr>
        <a:xfrm>
          <a:off x="911156" y="3161716"/>
          <a:ext cx="3020409" cy="2918507"/>
        </a:xfrm>
        <a:prstGeom prst="downArrow">
          <a:avLst/>
        </a:prstGeom>
        <a:gradFill rotWithShape="0">
          <a:gsLst>
            <a:gs pos="0">
              <a:schemeClr val="accent3">
                <a:hueOff val="-16539272"/>
                <a:satOff val="26822"/>
                <a:lumOff val="197"/>
                <a:alphaOff val="0"/>
                <a:tint val="43000"/>
                <a:satMod val="165000"/>
              </a:schemeClr>
            </a:gs>
            <a:gs pos="55000">
              <a:schemeClr val="accent3">
                <a:hueOff val="-16539272"/>
                <a:satOff val="26822"/>
                <a:lumOff val="197"/>
                <a:alphaOff val="0"/>
                <a:tint val="83000"/>
                <a:satMod val="155000"/>
              </a:schemeClr>
            </a:gs>
            <a:gs pos="100000">
              <a:schemeClr val="accent3">
                <a:hueOff val="-16539272"/>
                <a:satOff val="26822"/>
                <a:lumOff val="19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7BC283-965B-498B-9ECD-11A196F1595F}">
      <dsp:nvSpPr>
        <dsp:cNvPr id="0" name=""/>
        <dsp:cNvSpPr/>
      </dsp:nvSpPr>
      <dsp:spPr>
        <a:xfrm>
          <a:off x="4022178" y="3161716"/>
          <a:ext cx="5125543" cy="291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lvl="0" algn="l" defTabSz="2889250">
            <a:lnSpc>
              <a:spcPct val="90000"/>
            </a:lnSpc>
            <a:spcBef>
              <a:spcPct val="0"/>
            </a:spcBef>
            <a:spcAft>
              <a:spcPct val="35000"/>
            </a:spcAft>
          </a:pPr>
          <a:endParaRPr lang="en-AU" sz="6500" kern="1200" dirty="0"/>
        </a:p>
      </dsp:txBody>
      <dsp:txXfrm>
        <a:off x="4022178" y="3161716"/>
        <a:ext cx="5125543" cy="29185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EB70B-46DE-4496-B6D7-2B84C46B0DCD}">
      <dsp:nvSpPr>
        <dsp:cNvPr id="0" name=""/>
        <dsp:cNvSpPr/>
      </dsp:nvSpPr>
      <dsp:spPr>
        <a:xfrm rot="16200000">
          <a:off x="707" y="407639"/>
          <a:ext cx="4442520" cy="4442520"/>
        </a:xfrm>
        <a:prstGeom prst="downArrow">
          <a:avLst>
            <a:gd name="adj1" fmla="val 50000"/>
            <a:gd name="adj2" fmla="val 35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AU" sz="6500" kern="1200" dirty="0"/>
        </a:p>
      </dsp:txBody>
      <dsp:txXfrm rot="5400000">
        <a:off x="708" y="1518268"/>
        <a:ext cx="3665079" cy="2221260"/>
      </dsp:txXfrm>
    </dsp:sp>
    <dsp:sp modelId="{0981C97E-3D75-4E60-9DAE-BDA0352AF454}">
      <dsp:nvSpPr>
        <dsp:cNvPr id="0" name=""/>
        <dsp:cNvSpPr/>
      </dsp:nvSpPr>
      <dsp:spPr>
        <a:xfrm rot="5400000">
          <a:off x="4700773" y="407639"/>
          <a:ext cx="4442520" cy="4442520"/>
        </a:xfrm>
        <a:prstGeom prst="downArrow">
          <a:avLst>
            <a:gd name="adj1" fmla="val 50000"/>
            <a:gd name="adj2" fmla="val 35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AU" sz="6500" kern="1200" dirty="0"/>
        </a:p>
      </dsp:txBody>
      <dsp:txXfrm rot="-5400000">
        <a:off x="5478215" y="1518269"/>
        <a:ext cx="3665079" cy="22212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8DDE7-CA8B-4BD6-ABB8-28D6A2856C78}">
      <dsp:nvSpPr>
        <dsp:cNvPr id="0" name=""/>
        <dsp:cNvSpPr/>
      </dsp:nvSpPr>
      <dsp:spPr>
        <a:xfrm>
          <a:off x="4114799" y="1544862"/>
          <a:ext cx="3222736" cy="588756"/>
        </a:xfrm>
        <a:custGeom>
          <a:avLst/>
          <a:gdLst/>
          <a:ahLst/>
          <a:cxnLst/>
          <a:rect l="0" t="0" r="0" b="0"/>
          <a:pathLst>
            <a:path>
              <a:moveTo>
                <a:pt x="0" y="0"/>
              </a:moveTo>
              <a:lnTo>
                <a:pt x="0" y="402317"/>
              </a:lnTo>
              <a:lnTo>
                <a:pt x="3222736" y="402317"/>
              </a:lnTo>
              <a:lnTo>
                <a:pt x="3222736" y="588756"/>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0D19CB-6BB7-4A8B-AAA9-6923BBCD8CD8}">
      <dsp:nvSpPr>
        <dsp:cNvPr id="0" name=""/>
        <dsp:cNvSpPr/>
      </dsp:nvSpPr>
      <dsp:spPr>
        <a:xfrm>
          <a:off x="4114799" y="1544862"/>
          <a:ext cx="1074245" cy="588756"/>
        </a:xfrm>
        <a:custGeom>
          <a:avLst/>
          <a:gdLst/>
          <a:ahLst/>
          <a:cxnLst/>
          <a:rect l="0" t="0" r="0" b="0"/>
          <a:pathLst>
            <a:path>
              <a:moveTo>
                <a:pt x="0" y="0"/>
              </a:moveTo>
              <a:lnTo>
                <a:pt x="0" y="402317"/>
              </a:lnTo>
              <a:lnTo>
                <a:pt x="1074245" y="402317"/>
              </a:lnTo>
              <a:lnTo>
                <a:pt x="1074245" y="588756"/>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81091D-DBFB-40F7-BBF2-F9E3D48FF9C1}">
      <dsp:nvSpPr>
        <dsp:cNvPr id="0" name=""/>
        <dsp:cNvSpPr/>
      </dsp:nvSpPr>
      <dsp:spPr>
        <a:xfrm>
          <a:off x="3040554" y="1544862"/>
          <a:ext cx="1074245" cy="588756"/>
        </a:xfrm>
        <a:custGeom>
          <a:avLst/>
          <a:gdLst/>
          <a:ahLst/>
          <a:cxnLst/>
          <a:rect l="0" t="0" r="0" b="0"/>
          <a:pathLst>
            <a:path>
              <a:moveTo>
                <a:pt x="1074245" y="0"/>
              </a:moveTo>
              <a:lnTo>
                <a:pt x="1074245" y="402317"/>
              </a:lnTo>
              <a:lnTo>
                <a:pt x="0" y="402317"/>
              </a:lnTo>
              <a:lnTo>
                <a:pt x="0" y="588756"/>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C195DE-AB65-4CF8-9C49-336D03C092DF}">
      <dsp:nvSpPr>
        <dsp:cNvPr id="0" name=""/>
        <dsp:cNvSpPr/>
      </dsp:nvSpPr>
      <dsp:spPr>
        <a:xfrm>
          <a:off x="892063" y="1544862"/>
          <a:ext cx="3222736" cy="588756"/>
        </a:xfrm>
        <a:custGeom>
          <a:avLst/>
          <a:gdLst/>
          <a:ahLst/>
          <a:cxnLst/>
          <a:rect l="0" t="0" r="0" b="0"/>
          <a:pathLst>
            <a:path>
              <a:moveTo>
                <a:pt x="3222736" y="0"/>
              </a:moveTo>
              <a:lnTo>
                <a:pt x="3222736" y="402317"/>
              </a:lnTo>
              <a:lnTo>
                <a:pt x="0" y="402317"/>
              </a:lnTo>
              <a:lnTo>
                <a:pt x="0" y="588756"/>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2589A9-A002-4EB7-8D73-1207B931709C}">
      <dsp:nvSpPr>
        <dsp:cNvPr id="0" name=""/>
        <dsp:cNvSpPr/>
      </dsp:nvSpPr>
      <dsp:spPr>
        <a:xfrm>
          <a:off x="2757477" y="0"/>
          <a:ext cx="2714645" cy="1544862"/>
        </a:xfrm>
        <a:prstGeom prst="rect">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id-ID" sz="4400" kern="1200" dirty="0" smtClean="0"/>
            <a:t>Kerja Sama</a:t>
          </a:r>
          <a:endParaRPr lang="id-ID" sz="4400" kern="1200" dirty="0"/>
        </a:p>
      </dsp:txBody>
      <dsp:txXfrm>
        <a:off x="2757477" y="0"/>
        <a:ext cx="2714645" cy="1544862"/>
      </dsp:txXfrm>
    </dsp:sp>
    <dsp:sp modelId="{05CDBF1B-88DB-4832-98DA-B526F625C4B5}">
      <dsp:nvSpPr>
        <dsp:cNvPr id="0" name=""/>
        <dsp:cNvSpPr/>
      </dsp:nvSpPr>
      <dsp:spPr>
        <a:xfrm>
          <a:off x="4256" y="2133619"/>
          <a:ext cx="1775612" cy="3652861"/>
        </a:xfrm>
        <a:prstGeom prst="rect">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id-ID" sz="2900" kern="1200" dirty="0" smtClean="0"/>
            <a:t>Kerja Sama Daerah dengan Daerah Lain</a:t>
          </a:r>
        </a:p>
        <a:p>
          <a:pPr lvl="0" algn="ctr" defTabSz="1289050">
            <a:lnSpc>
              <a:spcPct val="90000"/>
            </a:lnSpc>
            <a:spcBef>
              <a:spcPct val="0"/>
            </a:spcBef>
            <a:spcAft>
              <a:spcPct val="35000"/>
            </a:spcAft>
          </a:pPr>
          <a:r>
            <a:rPr lang="id-ID" sz="2900" kern="1200" dirty="0" smtClean="0"/>
            <a:t>(</a:t>
          </a:r>
          <a:r>
            <a:rPr lang="id-ID" sz="2900" b="1" kern="1200" dirty="0" smtClean="0">
              <a:solidFill>
                <a:srgbClr val="FF0000"/>
              </a:solidFill>
            </a:rPr>
            <a:t>KSDD</a:t>
          </a:r>
          <a:r>
            <a:rPr lang="id-ID" sz="2900" kern="1200" dirty="0" smtClean="0"/>
            <a:t>)</a:t>
          </a:r>
          <a:endParaRPr lang="id-ID" sz="2900" kern="1200" dirty="0"/>
        </a:p>
      </dsp:txBody>
      <dsp:txXfrm>
        <a:off x="4256" y="2133619"/>
        <a:ext cx="1775612" cy="3652861"/>
      </dsp:txXfrm>
    </dsp:sp>
    <dsp:sp modelId="{FBAC1628-84FF-4525-853A-558E8FD3FF64}">
      <dsp:nvSpPr>
        <dsp:cNvPr id="0" name=""/>
        <dsp:cNvSpPr/>
      </dsp:nvSpPr>
      <dsp:spPr>
        <a:xfrm>
          <a:off x="2152748" y="2133619"/>
          <a:ext cx="1775612" cy="3652861"/>
        </a:xfrm>
        <a:prstGeom prst="rect">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id-ID" sz="2900" kern="1200" dirty="0" smtClean="0"/>
            <a:t>Kerja Sama Daerah dengan Pihak Ketiga</a:t>
          </a:r>
        </a:p>
        <a:p>
          <a:pPr lvl="0" algn="ctr" defTabSz="1289050">
            <a:lnSpc>
              <a:spcPct val="90000"/>
            </a:lnSpc>
            <a:spcBef>
              <a:spcPct val="0"/>
            </a:spcBef>
            <a:spcAft>
              <a:spcPct val="35000"/>
            </a:spcAft>
          </a:pPr>
          <a:r>
            <a:rPr lang="id-ID" sz="2900" kern="1200" dirty="0" smtClean="0"/>
            <a:t>(</a:t>
          </a:r>
          <a:r>
            <a:rPr lang="id-ID" sz="2900" b="1" kern="1200" dirty="0" smtClean="0">
              <a:solidFill>
                <a:srgbClr val="FF0000"/>
              </a:solidFill>
            </a:rPr>
            <a:t>KSDPK</a:t>
          </a:r>
          <a:r>
            <a:rPr lang="id-ID" sz="2900" kern="1200" dirty="0" smtClean="0"/>
            <a:t>)</a:t>
          </a:r>
          <a:endParaRPr lang="id-ID" sz="2900" kern="1200" dirty="0"/>
        </a:p>
      </dsp:txBody>
      <dsp:txXfrm>
        <a:off x="2152748" y="2133619"/>
        <a:ext cx="1775612" cy="3652861"/>
      </dsp:txXfrm>
    </dsp:sp>
    <dsp:sp modelId="{937D2332-7308-42E6-9AEF-265C8D6F4C52}">
      <dsp:nvSpPr>
        <dsp:cNvPr id="0" name=""/>
        <dsp:cNvSpPr/>
      </dsp:nvSpPr>
      <dsp:spPr>
        <a:xfrm>
          <a:off x="4301239" y="2133619"/>
          <a:ext cx="1775612" cy="3652861"/>
        </a:xfrm>
        <a:prstGeom prst="rect">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id-ID" sz="2900" kern="1200" dirty="0" smtClean="0"/>
            <a:t>Kerja Sama Daerah dengan Pemda di Luar Negeri </a:t>
          </a:r>
        </a:p>
        <a:p>
          <a:pPr lvl="0" algn="ctr" defTabSz="1289050">
            <a:lnSpc>
              <a:spcPct val="90000"/>
            </a:lnSpc>
            <a:spcBef>
              <a:spcPct val="0"/>
            </a:spcBef>
            <a:spcAft>
              <a:spcPct val="35000"/>
            </a:spcAft>
          </a:pPr>
          <a:r>
            <a:rPr lang="id-ID" sz="2900" kern="1200" dirty="0" smtClean="0"/>
            <a:t>(</a:t>
          </a:r>
          <a:r>
            <a:rPr lang="id-ID" sz="2900" b="1" kern="1200" dirty="0" smtClean="0">
              <a:solidFill>
                <a:srgbClr val="FF0000"/>
              </a:solidFill>
            </a:rPr>
            <a:t>KSDPL</a:t>
          </a:r>
          <a:r>
            <a:rPr lang="id-ID" sz="2900" kern="1200" dirty="0" smtClean="0"/>
            <a:t>)</a:t>
          </a:r>
          <a:endParaRPr lang="id-ID" sz="2900" kern="1200" dirty="0"/>
        </a:p>
      </dsp:txBody>
      <dsp:txXfrm>
        <a:off x="4301239" y="2133619"/>
        <a:ext cx="1775612" cy="3652861"/>
      </dsp:txXfrm>
    </dsp:sp>
    <dsp:sp modelId="{5016E544-E95A-4D80-9064-3A02948D2AEF}">
      <dsp:nvSpPr>
        <dsp:cNvPr id="0" name=""/>
        <dsp:cNvSpPr/>
      </dsp:nvSpPr>
      <dsp:spPr>
        <a:xfrm>
          <a:off x="6449730" y="2133619"/>
          <a:ext cx="1775612" cy="3652861"/>
        </a:xfrm>
        <a:prstGeom prst="rect">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id-ID" sz="2900" kern="1200" dirty="0" smtClean="0"/>
            <a:t>Kerja Sama Daerah dengan Lembaga di Luar Negeri</a:t>
          </a:r>
        </a:p>
        <a:p>
          <a:pPr lvl="0" algn="ctr" defTabSz="1289050">
            <a:lnSpc>
              <a:spcPct val="90000"/>
            </a:lnSpc>
            <a:spcBef>
              <a:spcPct val="0"/>
            </a:spcBef>
            <a:spcAft>
              <a:spcPct val="35000"/>
            </a:spcAft>
          </a:pPr>
          <a:r>
            <a:rPr lang="id-ID" sz="2900" kern="1200" dirty="0" smtClean="0"/>
            <a:t>(</a:t>
          </a:r>
          <a:r>
            <a:rPr lang="id-ID" sz="2900" b="1" kern="1200" dirty="0" smtClean="0">
              <a:solidFill>
                <a:srgbClr val="FF0000"/>
              </a:solidFill>
            </a:rPr>
            <a:t>KSDLL</a:t>
          </a:r>
          <a:r>
            <a:rPr lang="id-ID" sz="2900" kern="1200" dirty="0" smtClean="0"/>
            <a:t>)</a:t>
          </a:r>
          <a:endParaRPr lang="id-ID" sz="2900" kern="1200" dirty="0"/>
        </a:p>
      </dsp:txBody>
      <dsp:txXfrm>
        <a:off x="6449730" y="2133619"/>
        <a:ext cx="1775612" cy="36528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57752-DD56-4556-9BAE-44AF0FB78063}">
      <dsp:nvSpPr>
        <dsp:cNvPr id="0" name=""/>
        <dsp:cNvSpPr/>
      </dsp:nvSpPr>
      <dsp:spPr>
        <a:xfrm>
          <a:off x="3918904" y="2241715"/>
          <a:ext cx="2154845" cy="1025510"/>
        </a:xfrm>
        <a:custGeom>
          <a:avLst/>
          <a:gdLst/>
          <a:ahLst/>
          <a:cxnLst/>
          <a:rect l="0" t="0" r="0" b="0"/>
          <a:pathLst>
            <a:path>
              <a:moveTo>
                <a:pt x="0" y="0"/>
              </a:moveTo>
              <a:lnTo>
                <a:pt x="0" y="698855"/>
              </a:lnTo>
              <a:lnTo>
                <a:pt x="2154845" y="698855"/>
              </a:lnTo>
              <a:lnTo>
                <a:pt x="2154845" y="102551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C15D68-95FB-4E03-9755-91F150322563}">
      <dsp:nvSpPr>
        <dsp:cNvPr id="0" name=""/>
        <dsp:cNvSpPr/>
      </dsp:nvSpPr>
      <dsp:spPr>
        <a:xfrm>
          <a:off x="1764059" y="2241715"/>
          <a:ext cx="2154845" cy="1025510"/>
        </a:xfrm>
        <a:custGeom>
          <a:avLst/>
          <a:gdLst/>
          <a:ahLst/>
          <a:cxnLst/>
          <a:rect l="0" t="0" r="0" b="0"/>
          <a:pathLst>
            <a:path>
              <a:moveTo>
                <a:pt x="2154845" y="0"/>
              </a:moveTo>
              <a:lnTo>
                <a:pt x="2154845" y="698855"/>
              </a:lnTo>
              <a:lnTo>
                <a:pt x="0" y="698855"/>
              </a:lnTo>
              <a:lnTo>
                <a:pt x="0" y="102551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DDAC16-0B4F-46BF-BE3A-846D89E5CC34}">
      <dsp:nvSpPr>
        <dsp:cNvPr id="0" name=""/>
        <dsp:cNvSpPr/>
      </dsp:nvSpPr>
      <dsp:spPr>
        <a:xfrm>
          <a:off x="2155849" y="2635"/>
          <a:ext cx="3526110" cy="2239080"/>
        </a:xfrm>
        <a:prstGeom prst="roundRect">
          <a:avLst>
            <a:gd name="adj" fmla="val 10000"/>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sp>
    <dsp:sp modelId="{833C18A3-B2ED-49FC-BB7B-59AA2CCE9B43}">
      <dsp:nvSpPr>
        <dsp:cNvPr id="0" name=""/>
        <dsp:cNvSpPr/>
      </dsp:nvSpPr>
      <dsp:spPr>
        <a:xfrm>
          <a:off x="2547639" y="374835"/>
          <a:ext cx="3526110" cy="223908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KERJA SAMA DALAM NEGERI</a:t>
          </a:r>
          <a:endParaRPr lang="en-US" sz="3200" kern="1200" dirty="0"/>
        </a:p>
      </dsp:txBody>
      <dsp:txXfrm>
        <a:off x="2613219" y="440415"/>
        <a:ext cx="3394950" cy="2107920"/>
      </dsp:txXfrm>
    </dsp:sp>
    <dsp:sp modelId="{BE2DC5D4-5C97-4540-8DE3-F6B243D59ECF}">
      <dsp:nvSpPr>
        <dsp:cNvPr id="0" name=""/>
        <dsp:cNvSpPr/>
      </dsp:nvSpPr>
      <dsp:spPr>
        <a:xfrm>
          <a:off x="1004" y="3267225"/>
          <a:ext cx="3526110" cy="2239080"/>
        </a:xfrm>
        <a:prstGeom prst="roundRect">
          <a:avLst>
            <a:gd name="adj" fmla="val 10000"/>
          </a:avLst>
        </a:prstGeom>
        <a:gradFill rotWithShape="0">
          <a:gsLst>
            <a:gs pos="0">
              <a:schemeClr val="accent4">
                <a:hueOff val="0"/>
                <a:satOff val="0"/>
                <a:lumOff val="0"/>
                <a:alphaOff val="0"/>
                <a:tint val="43000"/>
                <a:satMod val="165000"/>
              </a:schemeClr>
            </a:gs>
            <a:gs pos="55000">
              <a:schemeClr val="accent4">
                <a:hueOff val="0"/>
                <a:satOff val="0"/>
                <a:lumOff val="0"/>
                <a:alphaOff val="0"/>
                <a:tint val="83000"/>
                <a:satMod val="155000"/>
              </a:schemeClr>
            </a:gs>
            <a:gs pos="100000">
              <a:schemeClr val="accent4">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4">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sp>
    <dsp:sp modelId="{78600FFF-ACCD-4A47-89A1-62C5AEAE6AFD}">
      <dsp:nvSpPr>
        <dsp:cNvPr id="0" name=""/>
        <dsp:cNvSpPr/>
      </dsp:nvSpPr>
      <dsp:spPr>
        <a:xfrm>
          <a:off x="392794" y="3639426"/>
          <a:ext cx="3526110" cy="223908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d-ID" sz="3200" kern="1200" dirty="0" smtClean="0"/>
            <a:t>Kerja Sama Daerah dengan Daerah Lain</a:t>
          </a:r>
        </a:p>
        <a:p>
          <a:pPr lvl="0" algn="ctr" defTabSz="1422400">
            <a:lnSpc>
              <a:spcPct val="90000"/>
            </a:lnSpc>
            <a:spcBef>
              <a:spcPct val="0"/>
            </a:spcBef>
            <a:spcAft>
              <a:spcPct val="35000"/>
            </a:spcAft>
          </a:pPr>
          <a:r>
            <a:rPr lang="id-ID" sz="3200" kern="1200" dirty="0" smtClean="0"/>
            <a:t>(</a:t>
          </a:r>
          <a:r>
            <a:rPr lang="id-ID" sz="3200" b="1" kern="1200" dirty="0" smtClean="0"/>
            <a:t>KSDD</a:t>
          </a:r>
          <a:r>
            <a:rPr lang="id-ID" sz="3200" kern="1200" dirty="0" smtClean="0"/>
            <a:t>)</a:t>
          </a:r>
          <a:endParaRPr lang="en-US" sz="3200" kern="1200" dirty="0"/>
        </a:p>
      </dsp:txBody>
      <dsp:txXfrm>
        <a:off x="458374" y="3705006"/>
        <a:ext cx="3394950" cy="2107920"/>
      </dsp:txXfrm>
    </dsp:sp>
    <dsp:sp modelId="{241FB307-C170-4879-8AE9-AD54652410CB}">
      <dsp:nvSpPr>
        <dsp:cNvPr id="0" name=""/>
        <dsp:cNvSpPr/>
      </dsp:nvSpPr>
      <dsp:spPr>
        <a:xfrm>
          <a:off x="4310695" y="3267225"/>
          <a:ext cx="3526110" cy="2239080"/>
        </a:xfrm>
        <a:prstGeom prst="roundRect">
          <a:avLst>
            <a:gd name="adj" fmla="val 10000"/>
          </a:avLst>
        </a:prstGeom>
        <a:gradFill rotWithShape="0">
          <a:gsLst>
            <a:gs pos="0">
              <a:schemeClr val="accent4">
                <a:hueOff val="0"/>
                <a:satOff val="0"/>
                <a:lumOff val="0"/>
                <a:alphaOff val="0"/>
                <a:tint val="43000"/>
                <a:satMod val="165000"/>
              </a:schemeClr>
            </a:gs>
            <a:gs pos="55000">
              <a:schemeClr val="accent4">
                <a:hueOff val="0"/>
                <a:satOff val="0"/>
                <a:lumOff val="0"/>
                <a:alphaOff val="0"/>
                <a:tint val="83000"/>
                <a:satMod val="155000"/>
              </a:schemeClr>
            </a:gs>
            <a:gs pos="100000">
              <a:schemeClr val="accent4">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4">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sp>
    <dsp:sp modelId="{A76E1D0D-EC25-4585-B01B-2BA6BB33EF8B}">
      <dsp:nvSpPr>
        <dsp:cNvPr id="0" name=""/>
        <dsp:cNvSpPr/>
      </dsp:nvSpPr>
      <dsp:spPr>
        <a:xfrm>
          <a:off x="4702485" y="3639426"/>
          <a:ext cx="3526110" cy="223908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d-ID" sz="3200" kern="1200" smtClean="0"/>
            <a:t>Kerja Sama Daerah dengan Pihak Ketiga</a:t>
          </a:r>
        </a:p>
        <a:p>
          <a:pPr lvl="0" algn="ctr" defTabSz="1422400">
            <a:lnSpc>
              <a:spcPct val="90000"/>
            </a:lnSpc>
            <a:spcBef>
              <a:spcPct val="0"/>
            </a:spcBef>
            <a:spcAft>
              <a:spcPct val="35000"/>
            </a:spcAft>
          </a:pPr>
          <a:r>
            <a:rPr lang="id-ID" sz="3200" kern="1200" smtClean="0"/>
            <a:t>(</a:t>
          </a:r>
          <a:r>
            <a:rPr lang="id-ID" sz="3200" b="1" kern="1200" smtClean="0"/>
            <a:t>KSDPK</a:t>
          </a:r>
          <a:r>
            <a:rPr lang="id-ID" sz="3200" kern="1200" smtClean="0"/>
            <a:t>)</a:t>
          </a:r>
          <a:endParaRPr lang="en-US" sz="3200" kern="1200" dirty="0"/>
        </a:p>
      </dsp:txBody>
      <dsp:txXfrm>
        <a:off x="4768065" y="3705006"/>
        <a:ext cx="3394950" cy="21079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0BFFC-31B3-4A50-9FBE-BE064E7BD65E}">
      <dsp:nvSpPr>
        <dsp:cNvPr id="0" name=""/>
        <dsp:cNvSpPr/>
      </dsp:nvSpPr>
      <dsp:spPr>
        <a:xfrm>
          <a:off x="7" y="0"/>
          <a:ext cx="2978050" cy="4427408"/>
        </a:xfrm>
        <a:prstGeom prst="roundRect">
          <a:avLst>
            <a:gd name="adj" fmla="val 5000"/>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endParaRPr lang="id-ID" sz="3600" kern="1200" dirty="0"/>
        </a:p>
      </dsp:txBody>
      <dsp:txXfrm rot="16200000">
        <a:off x="-1517425" y="1517432"/>
        <a:ext cx="3630474" cy="595610"/>
      </dsp:txXfrm>
    </dsp:sp>
    <dsp:sp modelId="{D408E6ED-4A24-41CA-92FA-22A4549CB3BD}">
      <dsp:nvSpPr>
        <dsp:cNvPr id="0" name=""/>
        <dsp:cNvSpPr/>
      </dsp:nvSpPr>
      <dsp:spPr>
        <a:xfrm>
          <a:off x="595617" y="0"/>
          <a:ext cx="2218647" cy="4427408"/>
        </a:xfrm>
        <a:prstGeom prst="rect">
          <a:avLst/>
        </a:prstGeom>
        <a:noFill/>
        <a:ln>
          <a:noFill/>
        </a:ln>
        <a:effectLst>
          <a:outerShdw blurRad="51500" dist="25400" dir="5400000" rotWithShape="0">
            <a:srgbClr val="000000">
              <a:alpha val="40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id-ID" sz="6500" kern="1200" dirty="0"/>
        </a:p>
      </dsp:txBody>
      <dsp:txXfrm>
        <a:off x="595617" y="0"/>
        <a:ext cx="2218647" cy="4427408"/>
      </dsp:txXfrm>
    </dsp:sp>
    <dsp:sp modelId="{630A7393-78B6-42FB-BB36-6D7BE0C57D97}">
      <dsp:nvSpPr>
        <dsp:cNvPr id="0" name=""/>
        <dsp:cNvSpPr/>
      </dsp:nvSpPr>
      <dsp:spPr>
        <a:xfrm>
          <a:off x="3082289" y="0"/>
          <a:ext cx="2978050" cy="4427408"/>
        </a:xfrm>
        <a:prstGeom prst="roundRect">
          <a:avLst>
            <a:gd name="adj" fmla="val 5000"/>
          </a:avLst>
        </a:prstGeom>
        <a:gradFill rotWithShape="0">
          <a:gsLst>
            <a:gs pos="0">
              <a:schemeClr val="accent3">
                <a:hueOff val="-8269636"/>
                <a:satOff val="13411"/>
                <a:lumOff val="98"/>
                <a:alphaOff val="0"/>
                <a:tint val="1000"/>
                <a:satMod val="255000"/>
              </a:schemeClr>
            </a:gs>
            <a:gs pos="55000">
              <a:schemeClr val="accent3">
                <a:hueOff val="-8269636"/>
                <a:satOff val="13411"/>
                <a:lumOff val="98"/>
                <a:alphaOff val="0"/>
                <a:tint val="12000"/>
                <a:satMod val="255000"/>
              </a:schemeClr>
            </a:gs>
            <a:gs pos="100000">
              <a:schemeClr val="accent3">
                <a:hueOff val="-8269636"/>
                <a:satOff val="13411"/>
                <a:lumOff val="98"/>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endParaRPr lang="id-ID" sz="3600" kern="1200" dirty="0"/>
        </a:p>
      </dsp:txBody>
      <dsp:txXfrm rot="16200000">
        <a:off x="1564857" y="1517432"/>
        <a:ext cx="3630474" cy="595610"/>
      </dsp:txXfrm>
    </dsp:sp>
    <dsp:sp modelId="{2B9E270A-B129-45B3-BD43-38BFBEAE4570}">
      <dsp:nvSpPr>
        <dsp:cNvPr id="0" name=""/>
        <dsp:cNvSpPr/>
      </dsp:nvSpPr>
      <dsp:spPr>
        <a:xfrm rot="5400000">
          <a:off x="2835203" y="3306226"/>
          <a:ext cx="525322" cy="446707"/>
        </a:xfrm>
        <a:prstGeom prst="flowChartExtract">
          <a:avLst/>
        </a:prstGeom>
        <a:gradFill rotWithShape="0">
          <a:gsLst>
            <a:gs pos="0">
              <a:schemeClr val="lt1">
                <a:hueOff val="0"/>
                <a:satOff val="0"/>
                <a:lumOff val="0"/>
                <a:alphaOff val="0"/>
                <a:tint val="1000"/>
                <a:satMod val="255000"/>
              </a:schemeClr>
            </a:gs>
            <a:gs pos="55000">
              <a:schemeClr val="lt1">
                <a:hueOff val="0"/>
                <a:satOff val="0"/>
                <a:lumOff val="0"/>
                <a:alphaOff val="0"/>
                <a:tint val="12000"/>
                <a:satMod val="255000"/>
              </a:schemeClr>
            </a:gs>
            <a:gs pos="100000">
              <a:schemeClr val="lt1">
                <a:hueOff val="0"/>
                <a:satOff val="0"/>
                <a:lumOff val="0"/>
                <a:alphaOff val="0"/>
                <a:tint val="45000"/>
                <a:satMod val="250000"/>
              </a:schemeClr>
            </a:gs>
          </a:gsLst>
          <a:path path="circle">
            <a:fillToRect l="-40000" t="-90000" r="140000" b="19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877AAAB-5987-4A2F-94CF-D39CC75BD31E}">
      <dsp:nvSpPr>
        <dsp:cNvPr id="0" name=""/>
        <dsp:cNvSpPr/>
      </dsp:nvSpPr>
      <dsp:spPr>
        <a:xfrm>
          <a:off x="6164572" y="0"/>
          <a:ext cx="2978050" cy="4427408"/>
        </a:xfrm>
        <a:prstGeom prst="roundRect">
          <a:avLst>
            <a:gd name="adj" fmla="val 5000"/>
          </a:avLst>
        </a:prstGeom>
        <a:gradFill rotWithShape="0">
          <a:gsLst>
            <a:gs pos="0">
              <a:schemeClr val="accent3">
                <a:hueOff val="-16539272"/>
                <a:satOff val="26822"/>
                <a:lumOff val="197"/>
                <a:alphaOff val="0"/>
                <a:tint val="1000"/>
                <a:satMod val="255000"/>
              </a:schemeClr>
            </a:gs>
            <a:gs pos="55000">
              <a:schemeClr val="accent3">
                <a:hueOff val="-16539272"/>
                <a:satOff val="26822"/>
                <a:lumOff val="197"/>
                <a:alphaOff val="0"/>
                <a:tint val="12000"/>
                <a:satMod val="255000"/>
              </a:schemeClr>
            </a:gs>
            <a:gs pos="100000">
              <a:schemeClr val="accent3">
                <a:hueOff val="-16539272"/>
                <a:satOff val="26822"/>
                <a:lumOff val="197"/>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endParaRPr lang="id-ID" sz="3600" kern="1200" dirty="0"/>
        </a:p>
      </dsp:txBody>
      <dsp:txXfrm rot="16200000">
        <a:off x="4647139" y="1517432"/>
        <a:ext cx="3630474" cy="595610"/>
      </dsp:txXfrm>
    </dsp:sp>
    <dsp:sp modelId="{74A93F9A-819A-4A00-9B6D-A37DB0929415}">
      <dsp:nvSpPr>
        <dsp:cNvPr id="0" name=""/>
        <dsp:cNvSpPr/>
      </dsp:nvSpPr>
      <dsp:spPr>
        <a:xfrm rot="5400000">
          <a:off x="5917486" y="3306226"/>
          <a:ext cx="525322" cy="446707"/>
        </a:xfrm>
        <a:prstGeom prst="flowChartExtract">
          <a:avLst/>
        </a:prstGeom>
        <a:gradFill rotWithShape="0">
          <a:gsLst>
            <a:gs pos="0">
              <a:schemeClr val="lt1">
                <a:hueOff val="0"/>
                <a:satOff val="0"/>
                <a:lumOff val="0"/>
                <a:alphaOff val="0"/>
                <a:tint val="1000"/>
                <a:satMod val="255000"/>
              </a:schemeClr>
            </a:gs>
            <a:gs pos="55000">
              <a:schemeClr val="lt1">
                <a:hueOff val="0"/>
                <a:satOff val="0"/>
                <a:lumOff val="0"/>
                <a:alphaOff val="0"/>
                <a:tint val="12000"/>
                <a:satMod val="255000"/>
              </a:schemeClr>
            </a:gs>
            <a:gs pos="100000">
              <a:schemeClr val="lt1">
                <a:hueOff val="0"/>
                <a:satOff val="0"/>
                <a:lumOff val="0"/>
                <a:alphaOff val="0"/>
                <a:tint val="45000"/>
                <a:satMod val="250000"/>
              </a:schemeClr>
            </a:gs>
          </a:gsLst>
          <a:path path="circle">
            <a:fillToRect l="-40000" t="-90000" r="140000" b="190000"/>
          </a:path>
        </a:gradFill>
        <a:ln w="9525" cap="flat" cmpd="sng" algn="ctr">
          <a:solidFill>
            <a:schemeClr val="accent3">
              <a:hueOff val="-16539272"/>
              <a:satOff val="26822"/>
              <a:lumOff val="197"/>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FFE12-F272-4785-8669-C31B2EC4E583}">
      <dsp:nvSpPr>
        <dsp:cNvPr id="0" name=""/>
        <dsp:cNvSpPr/>
      </dsp:nvSpPr>
      <dsp:spPr>
        <a:xfrm>
          <a:off x="0" y="0"/>
          <a:ext cx="7772400" cy="1128258"/>
        </a:xfrm>
        <a:prstGeom prst="roundRect">
          <a:avLst>
            <a:gd name="adj" fmla="val 10000"/>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4310" tIns="194310" rIns="194310" bIns="194310" numCol="1" spcCol="1270" anchor="ctr" anchorCtr="0">
          <a:noAutofit/>
        </a:bodyPr>
        <a:lstStyle/>
        <a:p>
          <a:pPr lvl="0" algn="l" defTabSz="2266950">
            <a:lnSpc>
              <a:spcPct val="90000"/>
            </a:lnSpc>
            <a:spcBef>
              <a:spcPct val="0"/>
            </a:spcBef>
            <a:spcAft>
              <a:spcPct val="35000"/>
            </a:spcAft>
          </a:pPr>
          <a:endParaRPr lang="id-ID" sz="5100" kern="1200" dirty="0"/>
        </a:p>
      </dsp:txBody>
      <dsp:txXfrm>
        <a:off x="33046" y="33046"/>
        <a:ext cx="6087393" cy="1062166"/>
      </dsp:txXfrm>
    </dsp:sp>
    <dsp:sp modelId="{C16470EB-5CD1-44D7-AA9B-3F6C356D4260}">
      <dsp:nvSpPr>
        <dsp:cNvPr id="0" name=""/>
        <dsp:cNvSpPr/>
      </dsp:nvSpPr>
      <dsp:spPr>
        <a:xfrm>
          <a:off x="685799" y="1428756"/>
          <a:ext cx="7772400" cy="2001822"/>
        </a:xfrm>
        <a:prstGeom prst="roundRect">
          <a:avLst>
            <a:gd name="adj" fmla="val 10000"/>
          </a:avLst>
        </a:prstGeom>
        <a:gradFill rotWithShape="0">
          <a:gsLst>
            <a:gs pos="0">
              <a:schemeClr val="accent3">
                <a:hueOff val="-8269636"/>
                <a:satOff val="13411"/>
                <a:lumOff val="98"/>
                <a:alphaOff val="0"/>
                <a:tint val="1000"/>
                <a:satMod val="255000"/>
              </a:schemeClr>
            </a:gs>
            <a:gs pos="55000">
              <a:schemeClr val="accent3">
                <a:hueOff val="-8269636"/>
                <a:satOff val="13411"/>
                <a:lumOff val="98"/>
                <a:alphaOff val="0"/>
                <a:tint val="12000"/>
                <a:satMod val="255000"/>
              </a:schemeClr>
            </a:gs>
            <a:gs pos="100000">
              <a:schemeClr val="accent3">
                <a:hueOff val="-8269636"/>
                <a:satOff val="13411"/>
                <a:lumOff val="98"/>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id-ID" sz="6500" kern="1200" dirty="0"/>
        </a:p>
      </dsp:txBody>
      <dsp:txXfrm>
        <a:off x="744430" y="1487387"/>
        <a:ext cx="5938182" cy="1884560"/>
      </dsp:txXfrm>
    </dsp:sp>
    <dsp:sp modelId="{034789E0-5F01-4277-94B2-5FB5B941D2EF}">
      <dsp:nvSpPr>
        <dsp:cNvPr id="0" name=""/>
        <dsp:cNvSpPr/>
      </dsp:nvSpPr>
      <dsp:spPr>
        <a:xfrm>
          <a:off x="1371599" y="3583303"/>
          <a:ext cx="7772400" cy="1586393"/>
        </a:xfrm>
        <a:prstGeom prst="roundRect">
          <a:avLst>
            <a:gd name="adj" fmla="val 10000"/>
          </a:avLst>
        </a:prstGeom>
        <a:gradFill rotWithShape="0">
          <a:gsLst>
            <a:gs pos="0">
              <a:schemeClr val="accent3">
                <a:hueOff val="-16539272"/>
                <a:satOff val="26822"/>
                <a:lumOff val="197"/>
                <a:alphaOff val="0"/>
                <a:tint val="1000"/>
                <a:satMod val="255000"/>
              </a:schemeClr>
            </a:gs>
            <a:gs pos="55000">
              <a:schemeClr val="accent3">
                <a:hueOff val="-16539272"/>
                <a:satOff val="26822"/>
                <a:lumOff val="197"/>
                <a:alphaOff val="0"/>
                <a:tint val="12000"/>
                <a:satMod val="255000"/>
              </a:schemeClr>
            </a:gs>
            <a:gs pos="100000">
              <a:schemeClr val="accent3">
                <a:hueOff val="-16539272"/>
                <a:satOff val="26822"/>
                <a:lumOff val="197"/>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id-ID" sz="6500" kern="1200" dirty="0"/>
        </a:p>
      </dsp:txBody>
      <dsp:txXfrm>
        <a:off x="1418063" y="3629767"/>
        <a:ext cx="5962516" cy="1493465"/>
      </dsp:txXfrm>
    </dsp:sp>
    <dsp:sp modelId="{23901439-BC4F-47C3-91F4-4AE9541C062D}">
      <dsp:nvSpPr>
        <dsp:cNvPr id="0" name=""/>
        <dsp:cNvSpPr/>
      </dsp:nvSpPr>
      <dsp:spPr>
        <a:xfrm>
          <a:off x="6741244" y="857258"/>
          <a:ext cx="1031155" cy="1031155"/>
        </a:xfrm>
        <a:prstGeom prst="downArrow">
          <a:avLst>
            <a:gd name="adj1" fmla="val 55000"/>
            <a:gd name="adj2" fmla="val 45000"/>
          </a:avLst>
        </a:prstGeom>
        <a:gradFill rotWithShape="1">
          <a:gsLst>
            <a:gs pos="0">
              <a:schemeClr val="accent6">
                <a:tint val="1000"/>
                <a:satMod val="255000"/>
              </a:schemeClr>
            </a:gs>
            <a:gs pos="55000">
              <a:schemeClr val="accent6">
                <a:tint val="12000"/>
                <a:satMod val="255000"/>
              </a:schemeClr>
            </a:gs>
            <a:gs pos="100000">
              <a:schemeClr val="accent6">
                <a:tint val="45000"/>
                <a:satMod val="250000"/>
              </a:schemeClr>
            </a:gs>
          </a:gsLst>
          <a:path path="circle">
            <a:fillToRect l="-40000" t="-90000" r="140000" b="190000"/>
          </a:path>
        </a:gradFill>
        <a:ln w="9525" cap="flat" cmpd="sng" algn="ctr">
          <a:solidFill>
            <a:schemeClr val="accent6"/>
          </a:solidFill>
          <a:prstDash val="solid"/>
        </a:ln>
        <a:effectLst>
          <a:outerShdw blurRad="51500" dist="25400" dir="5400000"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d-ID" sz="3600" kern="1200"/>
        </a:p>
      </dsp:txBody>
      <dsp:txXfrm>
        <a:off x="6973254" y="857258"/>
        <a:ext cx="567135" cy="775944"/>
      </dsp:txXfrm>
    </dsp:sp>
    <dsp:sp modelId="{72370A9E-2A47-41B9-8BFA-6AA0EF680964}">
      <dsp:nvSpPr>
        <dsp:cNvPr id="0" name=""/>
        <dsp:cNvSpPr/>
      </dsp:nvSpPr>
      <dsp:spPr>
        <a:xfrm>
          <a:off x="7427044" y="3043231"/>
          <a:ext cx="1031155" cy="1031155"/>
        </a:xfrm>
        <a:prstGeom prst="downArrow">
          <a:avLst>
            <a:gd name="adj1" fmla="val 55000"/>
            <a:gd name="adj2" fmla="val 45000"/>
          </a:avLst>
        </a:prstGeom>
        <a:gradFill rotWithShape="1">
          <a:gsLst>
            <a:gs pos="0">
              <a:schemeClr val="accent6">
                <a:tint val="1000"/>
                <a:satMod val="255000"/>
              </a:schemeClr>
            </a:gs>
            <a:gs pos="55000">
              <a:schemeClr val="accent6">
                <a:tint val="12000"/>
                <a:satMod val="255000"/>
              </a:schemeClr>
            </a:gs>
            <a:gs pos="100000">
              <a:schemeClr val="accent6">
                <a:tint val="45000"/>
                <a:satMod val="250000"/>
              </a:schemeClr>
            </a:gs>
          </a:gsLst>
          <a:path path="circle">
            <a:fillToRect l="-40000" t="-90000" r="140000" b="190000"/>
          </a:path>
        </a:gradFill>
        <a:ln w="9525" cap="flat" cmpd="sng" algn="ctr">
          <a:solidFill>
            <a:schemeClr val="accent6"/>
          </a:solidFill>
          <a:prstDash val="solid"/>
        </a:ln>
        <a:effectLst>
          <a:outerShdw blurRad="51500" dist="25400" dir="5400000"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d-ID" sz="3600" kern="1200"/>
        </a:p>
      </dsp:txBody>
      <dsp:txXfrm>
        <a:off x="7659054" y="3043231"/>
        <a:ext cx="567135" cy="7759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5476B-BDD7-4B95-87E3-A039AC3DF87B}">
      <dsp:nvSpPr>
        <dsp:cNvPr id="0" name=""/>
        <dsp:cNvSpPr/>
      </dsp:nvSpPr>
      <dsp:spPr>
        <a:xfrm>
          <a:off x="3830077" y="0"/>
          <a:ext cx="2054644" cy="2054853"/>
        </a:xfrm>
        <a:prstGeom prst="circularArrow">
          <a:avLst>
            <a:gd name="adj1" fmla="val 10980"/>
            <a:gd name="adj2" fmla="val 1142322"/>
            <a:gd name="adj3" fmla="val 4500000"/>
            <a:gd name="adj4" fmla="val 10800000"/>
            <a:gd name="adj5" fmla="val 12500"/>
          </a:avLst>
        </a:prstGeom>
        <a:gradFill rotWithShape="0">
          <a:gsLst>
            <a:gs pos="0">
              <a:schemeClr val="accent4">
                <a:hueOff val="0"/>
                <a:satOff val="0"/>
                <a:lumOff val="0"/>
                <a:alphaOff val="0"/>
                <a:tint val="43000"/>
                <a:satMod val="165000"/>
              </a:schemeClr>
            </a:gs>
            <a:gs pos="55000">
              <a:schemeClr val="accent4">
                <a:hueOff val="0"/>
                <a:satOff val="0"/>
                <a:lumOff val="0"/>
                <a:alphaOff val="0"/>
                <a:tint val="83000"/>
                <a:satMod val="155000"/>
              </a:schemeClr>
            </a:gs>
            <a:gs pos="100000">
              <a:schemeClr val="accent4">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37C9D4-E9B4-421D-BF70-7ED6609527D1}">
      <dsp:nvSpPr>
        <dsp:cNvPr id="0" name=""/>
        <dsp:cNvSpPr/>
      </dsp:nvSpPr>
      <dsp:spPr>
        <a:xfrm>
          <a:off x="4283709" y="743801"/>
          <a:ext cx="1146608" cy="573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AU" sz="4000" kern="1200" dirty="0" smtClean="0"/>
            <a:t>√</a:t>
          </a:r>
          <a:endParaRPr lang="en-AU" sz="4000" kern="1200" dirty="0"/>
        </a:p>
      </dsp:txBody>
      <dsp:txXfrm>
        <a:off x="4283709" y="743801"/>
        <a:ext cx="1146608" cy="573244"/>
      </dsp:txXfrm>
    </dsp:sp>
    <dsp:sp modelId="{89A1FE38-4235-4471-A25A-B34E44A57D92}">
      <dsp:nvSpPr>
        <dsp:cNvPr id="0" name=""/>
        <dsp:cNvSpPr/>
      </dsp:nvSpPr>
      <dsp:spPr>
        <a:xfrm>
          <a:off x="3259278" y="1180818"/>
          <a:ext cx="2054644" cy="2054853"/>
        </a:xfrm>
        <a:prstGeom prst="leftCircularArrow">
          <a:avLst>
            <a:gd name="adj1" fmla="val 10980"/>
            <a:gd name="adj2" fmla="val 1142322"/>
            <a:gd name="adj3" fmla="val 6300000"/>
            <a:gd name="adj4" fmla="val 18900000"/>
            <a:gd name="adj5" fmla="val 12500"/>
          </a:avLst>
        </a:prstGeom>
        <a:gradFill rotWithShape="0">
          <a:gsLst>
            <a:gs pos="0">
              <a:schemeClr val="accent4">
                <a:hueOff val="47222"/>
                <a:satOff val="-7886"/>
                <a:lumOff val="-2680"/>
                <a:alphaOff val="0"/>
                <a:tint val="43000"/>
                <a:satMod val="165000"/>
              </a:schemeClr>
            </a:gs>
            <a:gs pos="55000">
              <a:schemeClr val="accent4">
                <a:hueOff val="47222"/>
                <a:satOff val="-7886"/>
                <a:lumOff val="-2680"/>
                <a:alphaOff val="0"/>
                <a:tint val="83000"/>
                <a:satMod val="155000"/>
              </a:schemeClr>
            </a:gs>
            <a:gs pos="100000">
              <a:schemeClr val="accent4">
                <a:hueOff val="47222"/>
                <a:satOff val="-7886"/>
                <a:lumOff val="-268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3D6057-57D5-4018-94A5-B73E5F9F66FB}">
      <dsp:nvSpPr>
        <dsp:cNvPr id="0" name=""/>
        <dsp:cNvSpPr/>
      </dsp:nvSpPr>
      <dsp:spPr>
        <a:xfrm>
          <a:off x="3710598" y="1926799"/>
          <a:ext cx="1146608" cy="573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AU" sz="4000" kern="1200" dirty="0" smtClean="0"/>
            <a:t>√</a:t>
          </a:r>
          <a:endParaRPr lang="en-AU" sz="4000" kern="1200" dirty="0"/>
        </a:p>
      </dsp:txBody>
      <dsp:txXfrm>
        <a:off x="3710598" y="1926799"/>
        <a:ext cx="1146608" cy="573244"/>
      </dsp:txXfrm>
    </dsp:sp>
    <dsp:sp modelId="{D7AFE42D-925C-4C89-9B0A-8B695A80F3DE}">
      <dsp:nvSpPr>
        <dsp:cNvPr id="0" name=""/>
        <dsp:cNvSpPr/>
      </dsp:nvSpPr>
      <dsp:spPr>
        <a:xfrm>
          <a:off x="3830077" y="2365997"/>
          <a:ext cx="2054644" cy="2054853"/>
        </a:xfrm>
        <a:prstGeom prst="circularArrow">
          <a:avLst>
            <a:gd name="adj1" fmla="val 10980"/>
            <a:gd name="adj2" fmla="val 1142322"/>
            <a:gd name="adj3" fmla="val 4500000"/>
            <a:gd name="adj4" fmla="val 13500000"/>
            <a:gd name="adj5" fmla="val 12500"/>
          </a:avLst>
        </a:prstGeom>
        <a:gradFill rotWithShape="0">
          <a:gsLst>
            <a:gs pos="0">
              <a:schemeClr val="accent4">
                <a:hueOff val="94444"/>
                <a:satOff val="-15773"/>
                <a:lumOff val="-5359"/>
                <a:alphaOff val="0"/>
                <a:tint val="43000"/>
                <a:satMod val="165000"/>
              </a:schemeClr>
            </a:gs>
            <a:gs pos="55000">
              <a:schemeClr val="accent4">
                <a:hueOff val="94444"/>
                <a:satOff val="-15773"/>
                <a:lumOff val="-5359"/>
                <a:alphaOff val="0"/>
                <a:tint val="83000"/>
                <a:satMod val="155000"/>
              </a:schemeClr>
            </a:gs>
            <a:gs pos="100000">
              <a:schemeClr val="accent4">
                <a:hueOff val="94444"/>
                <a:satOff val="-15773"/>
                <a:lumOff val="-5359"/>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C54C65E-0B98-45DF-960D-576F4209051D}">
      <dsp:nvSpPr>
        <dsp:cNvPr id="0" name=""/>
        <dsp:cNvSpPr/>
      </dsp:nvSpPr>
      <dsp:spPr>
        <a:xfrm>
          <a:off x="4283709" y="3109798"/>
          <a:ext cx="1146608" cy="573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AU" sz="4000" kern="1200" dirty="0" smtClean="0"/>
            <a:t>√</a:t>
          </a:r>
          <a:endParaRPr lang="en-AU" sz="4000" kern="1200" dirty="0"/>
        </a:p>
      </dsp:txBody>
      <dsp:txXfrm>
        <a:off x="4283709" y="3109798"/>
        <a:ext cx="1146608" cy="573244"/>
      </dsp:txXfrm>
    </dsp:sp>
    <dsp:sp modelId="{F982D990-EE64-41A5-B11E-66D6F5938EE1}">
      <dsp:nvSpPr>
        <dsp:cNvPr id="0" name=""/>
        <dsp:cNvSpPr/>
      </dsp:nvSpPr>
      <dsp:spPr>
        <a:xfrm>
          <a:off x="3405735" y="3683043"/>
          <a:ext cx="1765198" cy="1766051"/>
        </a:xfrm>
        <a:prstGeom prst="blockArc">
          <a:avLst>
            <a:gd name="adj1" fmla="val 0"/>
            <a:gd name="adj2" fmla="val 18900000"/>
            <a:gd name="adj3" fmla="val 12740"/>
          </a:avLst>
        </a:prstGeom>
        <a:gradFill rotWithShape="0">
          <a:gsLst>
            <a:gs pos="0">
              <a:schemeClr val="accent4">
                <a:hueOff val="141666"/>
                <a:satOff val="-23659"/>
                <a:lumOff val="-8039"/>
                <a:alphaOff val="0"/>
                <a:tint val="43000"/>
                <a:satMod val="165000"/>
              </a:schemeClr>
            </a:gs>
            <a:gs pos="55000">
              <a:schemeClr val="accent4">
                <a:hueOff val="141666"/>
                <a:satOff val="-23659"/>
                <a:lumOff val="-8039"/>
                <a:alphaOff val="0"/>
                <a:tint val="83000"/>
                <a:satMod val="155000"/>
              </a:schemeClr>
            </a:gs>
            <a:gs pos="100000">
              <a:schemeClr val="accent4">
                <a:hueOff val="141666"/>
                <a:satOff val="-23659"/>
                <a:lumOff val="-8039"/>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D25445C-B0BF-4ADE-A2A5-773B84D81D85}">
      <dsp:nvSpPr>
        <dsp:cNvPr id="0" name=""/>
        <dsp:cNvSpPr/>
      </dsp:nvSpPr>
      <dsp:spPr>
        <a:xfrm>
          <a:off x="3710598" y="4292797"/>
          <a:ext cx="1146608" cy="573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AU" sz="4000" kern="1200" dirty="0" smtClean="0"/>
            <a:t>√</a:t>
          </a:r>
          <a:endParaRPr lang="en-AU" sz="4000" kern="1200" dirty="0"/>
        </a:p>
      </dsp:txBody>
      <dsp:txXfrm>
        <a:off x="3710598" y="4292797"/>
        <a:ext cx="1146608" cy="5732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4283B-E8C4-4A82-92E3-01168FE38AE1}">
      <dsp:nvSpPr>
        <dsp:cNvPr id="0" name=""/>
        <dsp:cNvSpPr/>
      </dsp:nvSpPr>
      <dsp:spPr>
        <a:xfrm>
          <a:off x="0" y="366579"/>
          <a:ext cx="5429288" cy="529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4EFEE06-C0EA-4A87-B768-2123C9DF47C3}">
      <dsp:nvSpPr>
        <dsp:cNvPr id="0" name=""/>
        <dsp:cNvSpPr/>
      </dsp:nvSpPr>
      <dsp:spPr>
        <a:xfrm>
          <a:off x="282010" y="71436"/>
          <a:ext cx="4237711" cy="619920"/>
        </a:xfrm>
        <a:prstGeom prst="roundRect">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3650" tIns="0" rIns="143650" bIns="0" numCol="1" spcCol="1270" anchor="ctr" anchorCtr="0">
          <a:noAutofit/>
        </a:bodyPr>
        <a:lstStyle/>
        <a:p>
          <a:pPr lvl="0" algn="l" defTabSz="933450">
            <a:lnSpc>
              <a:spcPct val="90000"/>
            </a:lnSpc>
            <a:spcBef>
              <a:spcPct val="0"/>
            </a:spcBef>
            <a:spcAft>
              <a:spcPct val="35000"/>
            </a:spcAft>
          </a:pPr>
          <a:r>
            <a:rPr lang="id-ID" sz="2100" kern="1200" dirty="0" smtClean="0"/>
            <a:t>Berakhirnya jangka waktu KSDD</a:t>
          </a:r>
        </a:p>
      </dsp:txBody>
      <dsp:txXfrm>
        <a:off x="312272" y="101698"/>
        <a:ext cx="4177187" cy="559396"/>
      </dsp:txXfrm>
    </dsp:sp>
    <dsp:sp modelId="{57A47DED-1CDF-4624-B9C5-D7BD7BAC07A6}">
      <dsp:nvSpPr>
        <dsp:cNvPr id="0" name=""/>
        <dsp:cNvSpPr/>
      </dsp:nvSpPr>
      <dsp:spPr>
        <a:xfrm>
          <a:off x="0" y="1319139"/>
          <a:ext cx="5429288" cy="529200"/>
        </a:xfrm>
        <a:prstGeom prst="rect">
          <a:avLst/>
        </a:prstGeom>
        <a:solidFill>
          <a:schemeClr val="lt1">
            <a:alpha val="90000"/>
            <a:hueOff val="0"/>
            <a:satOff val="0"/>
            <a:lumOff val="0"/>
            <a:alphaOff val="0"/>
          </a:schemeClr>
        </a:solidFill>
        <a:ln w="9525" cap="flat" cmpd="sng" algn="ctr">
          <a:solidFill>
            <a:schemeClr val="accent4">
              <a:hueOff val="70833"/>
              <a:satOff val="-11829"/>
              <a:lumOff val="-4020"/>
              <a:alphaOff val="0"/>
            </a:schemeClr>
          </a:solidFill>
          <a:prstDash val="solid"/>
        </a:ln>
        <a:effectLst/>
      </dsp:spPr>
      <dsp:style>
        <a:lnRef idx="1">
          <a:scrgbClr r="0" g="0" b="0"/>
        </a:lnRef>
        <a:fillRef idx="1">
          <a:scrgbClr r="0" g="0" b="0"/>
        </a:fillRef>
        <a:effectRef idx="0">
          <a:scrgbClr r="0" g="0" b="0"/>
        </a:effectRef>
        <a:fontRef idx="minor"/>
      </dsp:style>
    </dsp:sp>
    <dsp:sp modelId="{1314B4B9-63B5-4C15-BFC6-4A5191567610}">
      <dsp:nvSpPr>
        <dsp:cNvPr id="0" name=""/>
        <dsp:cNvSpPr/>
      </dsp:nvSpPr>
      <dsp:spPr>
        <a:xfrm>
          <a:off x="271464" y="1009179"/>
          <a:ext cx="4258804" cy="619920"/>
        </a:xfrm>
        <a:prstGeom prst="roundRect">
          <a:avLst/>
        </a:prstGeom>
        <a:gradFill rotWithShape="0">
          <a:gsLst>
            <a:gs pos="0">
              <a:schemeClr val="accent4">
                <a:hueOff val="70833"/>
                <a:satOff val="-11829"/>
                <a:lumOff val="-4020"/>
                <a:alphaOff val="0"/>
                <a:tint val="1000"/>
                <a:satMod val="255000"/>
              </a:schemeClr>
            </a:gs>
            <a:gs pos="55000">
              <a:schemeClr val="accent4">
                <a:hueOff val="70833"/>
                <a:satOff val="-11829"/>
                <a:lumOff val="-4020"/>
                <a:alphaOff val="0"/>
                <a:tint val="12000"/>
                <a:satMod val="255000"/>
              </a:schemeClr>
            </a:gs>
            <a:gs pos="100000">
              <a:schemeClr val="accent4">
                <a:hueOff val="70833"/>
                <a:satOff val="-11829"/>
                <a:lumOff val="-402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3650" tIns="0" rIns="143650" bIns="0" numCol="1" spcCol="1270" anchor="ctr" anchorCtr="0">
          <a:noAutofit/>
        </a:bodyPr>
        <a:lstStyle/>
        <a:p>
          <a:pPr lvl="0" algn="l" defTabSz="933450">
            <a:lnSpc>
              <a:spcPct val="90000"/>
            </a:lnSpc>
            <a:spcBef>
              <a:spcPct val="0"/>
            </a:spcBef>
            <a:spcAft>
              <a:spcPct val="35000"/>
            </a:spcAft>
          </a:pPr>
          <a:r>
            <a:rPr lang="id-ID" sz="2100" kern="1200" smtClean="0"/>
            <a:t>Tujuan KSDD telah Tercapai</a:t>
          </a:r>
          <a:endParaRPr lang="id-ID" sz="2100" kern="1200" dirty="0"/>
        </a:p>
      </dsp:txBody>
      <dsp:txXfrm>
        <a:off x="301726" y="1039441"/>
        <a:ext cx="4198280" cy="559396"/>
      </dsp:txXfrm>
    </dsp:sp>
    <dsp:sp modelId="{0E879FAD-6CC5-4271-B3DD-4A738DA17A3C}">
      <dsp:nvSpPr>
        <dsp:cNvPr id="0" name=""/>
        <dsp:cNvSpPr/>
      </dsp:nvSpPr>
      <dsp:spPr>
        <a:xfrm>
          <a:off x="0" y="2271700"/>
          <a:ext cx="5429288" cy="529200"/>
        </a:xfrm>
        <a:prstGeom prst="rect">
          <a:avLst/>
        </a:prstGeom>
        <a:solidFill>
          <a:schemeClr val="lt1">
            <a:alpha val="90000"/>
            <a:hueOff val="0"/>
            <a:satOff val="0"/>
            <a:lumOff val="0"/>
            <a:alphaOff val="0"/>
          </a:schemeClr>
        </a:solidFill>
        <a:ln w="9525" cap="flat" cmpd="sng" algn="ctr">
          <a:solidFill>
            <a:schemeClr val="accent4">
              <a:hueOff val="141666"/>
              <a:satOff val="-23659"/>
              <a:lumOff val="-8039"/>
              <a:alphaOff val="0"/>
            </a:schemeClr>
          </a:solidFill>
          <a:prstDash val="solid"/>
        </a:ln>
        <a:effectLst/>
      </dsp:spPr>
      <dsp:style>
        <a:lnRef idx="1">
          <a:scrgbClr r="0" g="0" b="0"/>
        </a:lnRef>
        <a:fillRef idx="1">
          <a:scrgbClr r="0" g="0" b="0"/>
        </a:fillRef>
        <a:effectRef idx="0">
          <a:scrgbClr r="0" g="0" b="0"/>
        </a:effectRef>
        <a:fontRef idx="minor"/>
      </dsp:style>
    </dsp:sp>
    <dsp:sp modelId="{5DC84B27-3D56-4A68-94D6-F63586E66B4D}">
      <dsp:nvSpPr>
        <dsp:cNvPr id="0" name=""/>
        <dsp:cNvSpPr/>
      </dsp:nvSpPr>
      <dsp:spPr>
        <a:xfrm>
          <a:off x="271464" y="1961740"/>
          <a:ext cx="4258804" cy="619920"/>
        </a:xfrm>
        <a:prstGeom prst="roundRect">
          <a:avLst/>
        </a:prstGeom>
        <a:gradFill rotWithShape="0">
          <a:gsLst>
            <a:gs pos="0">
              <a:schemeClr val="accent4">
                <a:hueOff val="141666"/>
                <a:satOff val="-23659"/>
                <a:lumOff val="-8039"/>
                <a:alphaOff val="0"/>
                <a:tint val="1000"/>
                <a:satMod val="255000"/>
              </a:schemeClr>
            </a:gs>
            <a:gs pos="55000">
              <a:schemeClr val="accent4">
                <a:hueOff val="141666"/>
                <a:satOff val="-23659"/>
                <a:lumOff val="-8039"/>
                <a:alphaOff val="0"/>
                <a:tint val="12000"/>
                <a:satMod val="255000"/>
              </a:schemeClr>
            </a:gs>
            <a:gs pos="100000">
              <a:schemeClr val="accent4">
                <a:hueOff val="141666"/>
                <a:satOff val="-23659"/>
                <a:lumOff val="-8039"/>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3650" tIns="0" rIns="143650" bIns="0" numCol="1" spcCol="1270" anchor="ctr" anchorCtr="0">
          <a:noAutofit/>
        </a:bodyPr>
        <a:lstStyle/>
        <a:p>
          <a:pPr lvl="0" algn="l" defTabSz="933450">
            <a:lnSpc>
              <a:spcPct val="90000"/>
            </a:lnSpc>
            <a:spcBef>
              <a:spcPct val="0"/>
            </a:spcBef>
            <a:spcAft>
              <a:spcPct val="35000"/>
            </a:spcAft>
          </a:pPr>
          <a:r>
            <a:rPr lang="id-ID" sz="2100" kern="1200" smtClean="0"/>
            <a:t>Terdapat kesepakatan untuk mengakhiri</a:t>
          </a:r>
          <a:endParaRPr lang="id-ID" sz="2100" kern="1200" dirty="0"/>
        </a:p>
      </dsp:txBody>
      <dsp:txXfrm>
        <a:off x="301726" y="1992002"/>
        <a:ext cx="4198280" cy="55939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4283B-E8C4-4A82-92E3-01168FE38AE1}">
      <dsp:nvSpPr>
        <dsp:cNvPr id="0" name=""/>
        <dsp:cNvSpPr/>
      </dsp:nvSpPr>
      <dsp:spPr>
        <a:xfrm>
          <a:off x="0" y="433834"/>
          <a:ext cx="5429288" cy="529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4EFEE06-C0EA-4A87-B768-2123C9DF47C3}">
      <dsp:nvSpPr>
        <dsp:cNvPr id="0" name=""/>
        <dsp:cNvSpPr/>
      </dsp:nvSpPr>
      <dsp:spPr>
        <a:xfrm>
          <a:off x="271199" y="13231"/>
          <a:ext cx="4205666" cy="730563"/>
        </a:xfrm>
        <a:prstGeom prst="roundRect">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3650" tIns="0" rIns="143650" bIns="0" numCol="1" spcCol="1270" anchor="ctr" anchorCtr="0">
          <a:noAutofit/>
        </a:bodyPr>
        <a:lstStyle/>
        <a:p>
          <a:pPr lvl="0" algn="l" defTabSz="933450">
            <a:lnSpc>
              <a:spcPct val="90000"/>
            </a:lnSpc>
            <a:spcBef>
              <a:spcPct val="0"/>
            </a:spcBef>
            <a:spcAft>
              <a:spcPct val="35000"/>
            </a:spcAft>
          </a:pPr>
          <a:r>
            <a:rPr lang="id-ID" sz="2100" kern="1200" smtClean="0"/>
            <a:t>Terjadi Perubahan Kebijakan berdasarkan perUUan</a:t>
          </a:r>
          <a:endParaRPr lang="id-ID" sz="2100" kern="1200" dirty="0" smtClean="0"/>
        </a:p>
      </dsp:txBody>
      <dsp:txXfrm>
        <a:off x="306862" y="48894"/>
        <a:ext cx="4134340" cy="659237"/>
      </dsp:txXfrm>
    </dsp:sp>
    <dsp:sp modelId="{57A47DED-1CDF-4624-B9C5-D7BD7BAC07A6}">
      <dsp:nvSpPr>
        <dsp:cNvPr id="0" name=""/>
        <dsp:cNvSpPr/>
      </dsp:nvSpPr>
      <dsp:spPr>
        <a:xfrm>
          <a:off x="0" y="1386394"/>
          <a:ext cx="5429288" cy="529200"/>
        </a:xfrm>
        <a:prstGeom prst="rect">
          <a:avLst/>
        </a:prstGeom>
        <a:solidFill>
          <a:schemeClr val="lt1">
            <a:alpha val="90000"/>
            <a:hueOff val="0"/>
            <a:satOff val="0"/>
            <a:lumOff val="0"/>
            <a:alphaOff val="0"/>
          </a:schemeClr>
        </a:solidFill>
        <a:ln w="9525" cap="flat" cmpd="sng" algn="ctr">
          <a:solidFill>
            <a:schemeClr val="accent4">
              <a:hueOff val="141666"/>
              <a:satOff val="-23659"/>
              <a:lumOff val="-8039"/>
              <a:alphaOff val="0"/>
            </a:schemeClr>
          </a:solidFill>
          <a:prstDash val="solid"/>
        </a:ln>
        <a:effectLst/>
      </dsp:spPr>
      <dsp:style>
        <a:lnRef idx="1">
          <a:scrgbClr r="0" g="0" b="0"/>
        </a:lnRef>
        <a:fillRef idx="1">
          <a:scrgbClr r="0" g="0" b="0"/>
        </a:fillRef>
        <a:effectRef idx="0">
          <a:scrgbClr r="0" g="0" b="0"/>
        </a:effectRef>
        <a:fontRef idx="minor"/>
      </dsp:style>
    </dsp:sp>
    <dsp:sp modelId="{1314B4B9-63B5-4C15-BFC6-4A5191567610}">
      <dsp:nvSpPr>
        <dsp:cNvPr id="0" name=""/>
        <dsp:cNvSpPr/>
      </dsp:nvSpPr>
      <dsp:spPr>
        <a:xfrm>
          <a:off x="271464" y="1076434"/>
          <a:ext cx="4117805" cy="619920"/>
        </a:xfrm>
        <a:prstGeom prst="roundRect">
          <a:avLst/>
        </a:prstGeom>
        <a:gradFill rotWithShape="0">
          <a:gsLst>
            <a:gs pos="0">
              <a:schemeClr val="accent4">
                <a:hueOff val="141666"/>
                <a:satOff val="-23659"/>
                <a:lumOff val="-8039"/>
                <a:alphaOff val="0"/>
                <a:tint val="1000"/>
                <a:satMod val="255000"/>
              </a:schemeClr>
            </a:gs>
            <a:gs pos="55000">
              <a:schemeClr val="accent4">
                <a:hueOff val="141666"/>
                <a:satOff val="-23659"/>
                <a:lumOff val="-8039"/>
                <a:alphaOff val="0"/>
                <a:tint val="12000"/>
                <a:satMod val="255000"/>
              </a:schemeClr>
            </a:gs>
            <a:gs pos="100000">
              <a:schemeClr val="accent4">
                <a:hueOff val="141666"/>
                <a:satOff val="-23659"/>
                <a:lumOff val="-8039"/>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3650" tIns="0" rIns="143650" bIns="0" numCol="1" spcCol="1270" anchor="ctr" anchorCtr="0">
          <a:noAutofit/>
        </a:bodyPr>
        <a:lstStyle/>
        <a:p>
          <a:pPr lvl="0" algn="l" defTabSz="933450">
            <a:lnSpc>
              <a:spcPct val="90000"/>
            </a:lnSpc>
            <a:spcBef>
              <a:spcPct val="0"/>
            </a:spcBef>
            <a:spcAft>
              <a:spcPct val="35000"/>
            </a:spcAft>
          </a:pPr>
          <a:r>
            <a:rPr lang="id-ID" sz="2100" kern="1200" smtClean="0"/>
            <a:t>Objek KSDD hilang atau musnah</a:t>
          </a:r>
          <a:endParaRPr lang="id-ID" sz="2100" kern="1200" dirty="0"/>
        </a:p>
      </dsp:txBody>
      <dsp:txXfrm>
        <a:off x="301726" y="1106696"/>
        <a:ext cx="4057281"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8E939-326E-4CF5-BD56-D632AD8DB932}">
      <dsp:nvSpPr>
        <dsp:cNvPr id="0" name=""/>
        <dsp:cNvSpPr/>
      </dsp:nvSpPr>
      <dsp:spPr>
        <a:xfrm>
          <a:off x="0" y="395188"/>
          <a:ext cx="2846585" cy="227726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9525"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7A89384C-9793-4BFE-A131-F74A08BFA6EA}">
      <dsp:nvSpPr>
        <dsp:cNvPr id="0" name=""/>
        <dsp:cNvSpPr/>
      </dsp:nvSpPr>
      <dsp:spPr>
        <a:xfrm>
          <a:off x="256192" y="2444730"/>
          <a:ext cx="2533461" cy="797044"/>
        </a:xfrm>
        <a:prstGeom prst="wedgeRectCallout">
          <a:avLst>
            <a:gd name="adj1" fmla="val 20250"/>
            <a:gd name="adj2" fmla="val -60700"/>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Bahari</a:t>
          </a:r>
          <a:endParaRPr lang="en-US" sz="1600" kern="1200" dirty="0" smtClean="0"/>
        </a:p>
        <a:p>
          <a:pPr lvl="0" algn="ctr" defTabSz="711200">
            <a:lnSpc>
              <a:spcPct val="90000"/>
            </a:lnSpc>
            <a:spcBef>
              <a:spcPct val="0"/>
            </a:spcBef>
            <a:spcAft>
              <a:spcPct val="35000"/>
            </a:spcAft>
          </a:pPr>
          <a:r>
            <a:rPr lang="en-US" sz="1600" kern="1200" dirty="0" err="1" smtClean="0"/>
            <a:t>Pulau</a:t>
          </a:r>
          <a:r>
            <a:rPr lang="en-US" sz="1600" kern="1200" dirty="0" smtClean="0"/>
            <a:t> </a:t>
          </a:r>
          <a:r>
            <a:rPr lang="en-US" sz="1600" kern="1200" dirty="0" err="1" smtClean="0"/>
            <a:t>Buku</a:t>
          </a:r>
          <a:r>
            <a:rPr lang="en-US" sz="1600" kern="1200" dirty="0" smtClean="0"/>
            <a:t> </a:t>
          </a:r>
          <a:r>
            <a:rPr lang="en-US" sz="1600" kern="1200" dirty="0" err="1" smtClean="0"/>
            <a:t>Limau</a:t>
          </a:r>
          <a:endParaRPr lang="en-US" sz="1600" kern="1200" dirty="0"/>
        </a:p>
      </dsp:txBody>
      <dsp:txXfrm>
        <a:off x="256192" y="2444730"/>
        <a:ext cx="2533461" cy="797044"/>
      </dsp:txXfrm>
    </dsp:sp>
    <dsp:sp modelId="{C86DE5AE-035D-4A3F-B1ED-355AAE9AE572}">
      <dsp:nvSpPr>
        <dsp:cNvPr id="0" name=""/>
        <dsp:cNvSpPr/>
      </dsp:nvSpPr>
      <dsp:spPr>
        <a:xfrm>
          <a:off x="3131244" y="395188"/>
          <a:ext cx="2846585" cy="2277268"/>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65FBEF17-1D18-42BB-AD73-D7E96C95C212}">
      <dsp:nvSpPr>
        <dsp:cNvPr id="0" name=""/>
        <dsp:cNvSpPr/>
      </dsp:nvSpPr>
      <dsp:spPr>
        <a:xfrm>
          <a:off x="3387437" y="2444730"/>
          <a:ext cx="2533461" cy="797044"/>
        </a:xfrm>
        <a:prstGeom prst="wedgeRectCallout">
          <a:avLst>
            <a:gd name="adj1" fmla="val 20250"/>
            <a:gd name="adj2" fmla="val -60700"/>
          </a:avLst>
        </a:prstGeom>
        <a:gradFill rotWithShape="0">
          <a:gsLst>
            <a:gs pos="0">
              <a:schemeClr val="accent2">
                <a:hueOff val="-3277702"/>
                <a:satOff val="-3888"/>
                <a:lumOff val="-2059"/>
                <a:alphaOff val="0"/>
                <a:tint val="1000"/>
                <a:satMod val="255000"/>
              </a:schemeClr>
            </a:gs>
            <a:gs pos="55000">
              <a:schemeClr val="accent2">
                <a:hueOff val="-3277702"/>
                <a:satOff val="-3888"/>
                <a:lumOff val="-2059"/>
                <a:alphaOff val="0"/>
                <a:tint val="12000"/>
                <a:satMod val="255000"/>
              </a:schemeClr>
            </a:gs>
            <a:gs pos="100000">
              <a:schemeClr val="accent2">
                <a:hueOff val="-3277702"/>
                <a:satOff val="-3888"/>
                <a:lumOff val="-2059"/>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Alam</a:t>
          </a:r>
          <a:endParaRPr lang="en-US" sz="1600" kern="1200" dirty="0" smtClean="0"/>
        </a:p>
        <a:p>
          <a:pPr lvl="0" algn="ctr" defTabSz="711200">
            <a:lnSpc>
              <a:spcPct val="90000"/>
            </a:lnSpc>
            <a:spcBef>
              <a:spcPct val="0"/>
            </a:spcBef>
            <a:spcAft>
              <a:spcPct val="35000"/>
            </a:spcAft>
          </a:pPr>
          <a:r>
            <a:rPr lang="en-US" sz="1600" kern="1200" dirty="0" smtClean="0"/>
            <a:t>Bangka Botanical Garden</a:t>
          </a:r>
          <a:endParaRPr lang="en-US" sz="1600" kern="1200" dirty="0"/>
        </a:p>
      </dsp:txBody>
      <dsp:txXfrm>
        <a:off x="3387437" y="2444730"/>
        <a:ext cx="2533461" cy="797044"/>
      </dsp:txXfrm>
    </dsp:sp>
    <dsp:sp modelId="{94CC9385-3621-4B08-A127-DE25A98B892C}">
      <dsp:nvSpPr>
        <dsp:cNvPr id="0" name=""/>
        <dsp:cNvSpPr/>
      </dsp:nvSpPr>
      <dsp:spPr>
        <a:xfrm>
          <a:off x="6262489" y="395188"/>
          <a:ext cx="2846585" cy="227726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9525"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6C2EC0FB-DAF2-41A2-8A57-7CBEE978918B}">
      <dsp:nvSpPr>
        <dsp:cNvPr id="0" name=""/>
        <dsp:cNvSpPr/>
      </dsp:nvSpPr>
      <dsp:spPr>
        <a:xfrm>
          <a:off x="6518681" y="2444730"/>
          <a:ext cx="2533461" cy="797044"/>
        </a:xfrm>
        <a:prstGeom prst="wedgeRectCallout">
          <a:avLst>
            <a:gd name="adj1" fmla="val 20250"/>
            <a:gd name="adj2" fmla="val -60700"/>
          </a:avLst>
        </a:prstGeom>
        <a:gradFill rotWithShape="0">
          <a:gsLst>
            <a:gs pos="0">
              <a:schemeClr val="accent2">
                <a:hueOff val="-6555403"/>
                <a:satOff val="-7776"/>
                <a:lumOff val="-4117"/>
                <a:alphaOff val="0"/>
                <a:tint val="1000"/>
                <a:satMod val="255000"/>
              </a:schemeClr>
            </a:gs>
            <a:gs pos="55000">
              <a:schemeClr val="accent2">
                <a:hueOff val="-6555403"/>
                <a:satOff val="-7776"/>
                <a:lumOff val="-4117"/>
                <a:alphaOff val="0"/>
                <a:tint val="12000"/>
                <a:satMod val="255000"/>
              </a:schemeClr>
            </a:gs>
            <a:gs pos="100000">
              <a:schemeClr val="accent2">
                <a:hueOff val="-6555403"/>
                <a:satOff val="-7776"/>
                <a:lumOff val="-4117"/>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Budaya</a:t>
          </a:r>
          <a:endParaRPr lang="en-US" sz="1600" kern="1200" dirty="0" smtClean="0"/>
        </a:p>
        <a:p>
          <a:pPr lvl="0" algn="ctr" defTabSz="711200">
            <a:lnSpc>
              <a:spcPct val="90000"/>
            </a:lnSpc>
            <a:spcBef>
              <a:spcPct val="0"/>
            </a:spcBef>
            <a:spcAft>
              <a:spcPct val="35000"/>
            </a:spcAft>
          </a:pPr>
          <a:r>
            <a:rPr lang="en-US" sz="1600" kern="1200" dirty="0" err="1" smtClean="0"/>
            <a:t>Tari</a:t>
          </a:r>
          <a:r>
            <a:rPr lang="en-US" sz="1600" kern="1200" dirty="0" smtClean="0"/>
            <a:t> </a:t>
          </a:r>
          <a:r>
            <a:rPr lang="en-US" sz="1600" kern="1200" dirty="0" err="1" smtClean="0"/>
            <a:t>Campak</a:t>
          </a:r>
          <a:endParaRPr lang="en-US" sz="1600" kern="1200" dirty="0"/>
        </a:p>
      </dsp:txBody>
      <dsp:txXfrm>
        <a:off x="6518681" y="2444730"/>
        <a:ext cx="2533461" cy="79704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17B1A-B0F2-4D2E-9572-65323906F092}">
      <dsp:nvSpPr>
        <dsp:cNvPr id="0" name=""/>
        <dsp:cNvSpPr/>
      </dsp:nvSpPr>
      <dsp:spPr>
        <a:xfrm>
          <a:off x="5562" y="941505"/>
          <a:ext cx="4454855" cy="524100"/>
        </a:xfrm>
        <a:prstGeom prst="rect">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w="9525" cap="flat" cmpd="sng" algn="ctr">
          <a:solidFill>
            <a:schemeClr val="accent3">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0DAF28A-7871-46BA-81D6-72B802602F29}">
      <dsp:nvSpPr>
        <dsp:cNvPr id="0" name=""/>
        <dsp:cNvSpPr/>
      </dsp:nvSpPr>
      <dsp:spPr>
        <a:xfrm>
          <a:off x="5562" y="1138336"/>
          <a:ext cx="327269" cy="327269"/>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46A480E-F333-4501-83AC-82242EAF3F60}">
      <dsp:nvSpPr>
        <dsp:cNvPr id="0" name=""/>
        <dsp:cNvSpPr/>
      </dsp:nvSpPr>
      <dsp:spPr>
        <a:xfrm>
          <a:off x="5562" y="138617"/>
          <a:ext cx="4454855" cy="941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l" defTabSz="1778000">
            <a:lnSpc>
              <a:spcPct val="90000"/>
            </a:lnSpc>
            <a:spcBef>
              <a:spcPct val="0"/>
            </a:spcBef>
            <a:spcAft>
              <a:spcPct val="35000"/>
            </a:spcAft>
          </a:pPr>
          <a:r>
            <a:rPr lang="en-AU" sz="4000" kern="1200" dirty="0" err="1" smtClean="0"/>
            <a:t>Pasal</a:t>
          </a:r>
          <a:r>
            <a:rPr lang="en-AU" sz="4000" kern="1200" dirty="0" smtClean="0"/>
            <a:t> 10</a:t>
          </a:r>
          <a:endParaRPr lang="en-AU" sz="4000" kern="1200" dirty="0"/>
        </a:p>
      </dsp:txBody>
      <dsp:txXfrm>
        <a:off x="5562" y="138617"/>
        <a:ext cx="4454855" cy="941505"/>
      </dsp:txXfrm>
    </dsp:sp>
    <dsp:sp modelId="{5ED5135A-6CE3-4D4F-8A68-1602FAACA357}">
      <dsp:nvSpPr>
        <dsp:cNvPr id="0" name=""/>
        <dsp:cNvSpPr/>
      </dsp:nvSpPr>
      <dsp:spPr>
        <a:xfrm>
          <a:off x="0" y="1157257"/>
          <a:ext cx="327261" cy="327261"/>
        </a:xfrm>
        <a:prstGeom prst="rect">
          <a:avLst/>
        </a:prstGeom>
        <a:solidFill>
          <a:schemeClr val="lt1">
            <a:hueOff val="0"/>
            <a:satOff val="0"/>
            <a:lumOff val="0"/>
            <a:alphaOff val="0"/>
          </a:schemeClr>
        </a:solidFill>
        <a:ln w="28575" cap="flat" cmpd="sng" algn="ctr">
          <a:solidFill>
            <a:schemeClr val="bg1"/>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C9D6F59-C61B-494A-B14A-7255EE807563}">
      <dsp:nvSpPr>
        <dsp:cNvPr id="0" name=""/>
        <dsp:cNvSpPr/>
      </dsp:nvSpPr>
      <dsp:spPr>
        <a:xfrm>
          <a:off x="317401" y="1683398"/>
          <a:ext cx="4143015" cy="762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endParaRPr lang="en-AU" sz="2800" kern="1200" dirty="0"/>
        </a:p>
      </dsp:txBody>
      <dsp:txXfrm>
        <a:off x="317401" y="1683398"/>
        <a:ext cx="4143015" cy="762847"/>
      </dsp:txXfrm>
    </dsp:sp>
    <dsp:sp modelId="{E6436E87-42DD-4089-9A01-8B277864F885}">
      <dsp:nvSpPr>
        <dsp:cNvPr id="0" name=""/>
        <dsp:cNvSpPr/>
      </dsp:nvSpPr>
      <dsp:spPr>
        <a:xfrm>
          <a:off x="0" y="1157258"/>
          <a:ext cx="327261" cy="327261"/>
        </a:xfrm>
        <a:prstGeom prst="rect">
          <a:avLst/>
        </a:prstGeom>
        <a:solidFill>
          <a:schemeClr val="lt1">
            <a:hueOff val="0"/>
            <a:satOff val="0"/>
            <a:lumOff val="0"/>
            <a:alphaOff val="0"/>
          </a:schemeClr>
        </a:solidFill>
        <a:ln w="28575" cap="flat" cmpd="sng" algn="ctr">
          <a:solidFill>
            <a:schemeClr val="bg1"/>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0D16EC0-9D65-4C37-8D31-ED3BD81B0B1C}">
      <dsp:nvSpPr>
        <dsp:cNvPr id="0" name=""/>
        <dsp:cNvSpPr/>
      </dsp:nvSpPr>
      <dsp:spPr>
        <a:xfrm>
          <a:off x="317401" y="2446246"/>
          <a:ext cx="4143015" cy="762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endParaRPr lang="en-AU" sz="2800" kern="1200" dirty="0"/>
        </a:p>
      </dsp:txBody>
      <dsp:txXfrm>
        <a:off x="317401" y="2446246"/>
        <a:ext cx="4143015" cy="762847"/>
      </dsp:txXfrm>
    </dsp:sp>
    <dsp:sp modelId="{6C246159-2906-4C5D-8F43-1828CA1CFB5D}">
      <dsp:nvSpPr>
        <dsp:cNvPr id="0" name=""/>
        <dsp:cNvSpPr/>
      </dsp:nvSpPr>
      <dsp:spPr>
        <a:xfrm>
          <a:off x="3447" y="1210808"/>
          <a:ext cx="327261" cy="327261"/>
        </a:xfrm>
        <a:prstGeom prst="rect">
          <a:avLst/>
        </a:prstGeom>
        <a:solidFill>
          <a:schemeClr val="lt1">
            <a:hueOff val="0"/>
            <a:satOff val="0"/>
            <a:lumOff val="0"/>
            <a:alphaOff val="0"/>
          </a:schemeClr>
        </a:solidFill>
        <a:ln w="28575" cap="flat" cmpd="sng" algn="ctr">
          <a:solidFill>
            <a:schemeClr val="bg1"/>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2345938-2B75-424B-BF59-F99F7C24EBD2}">
      <dsp:nvSpPr>
        <dsp:cNvPr id="0" name=""/>
        <dsp:cNvSpPr/>
      </dsp:nvSpPr>
      <dsp:spPr>
        <a:xfrm>
          <a:off x="317401" y="3209094"/>
          <a:ext cx="4143015" cy="762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endParaRPr lang="en-AU" sz="2800" kern="1200" dirty="0"/>
        </a:p>
      </dsp:txBody>
      <dsp:txXfrm>
        <a:off x="317401" y="3209094"/>
        <a:ext cx="4143015" cy="762847"/>
      </dsp:txXfrm>
    </dsp:sp>
    <dsp:sp modelId="{856B2409-F2B0-4279-B84F-17D05EC1641B}">
      <dsp:nvSpPr>
        <dsp:cNvPr id="0" name=""/>
        <dsp:cNvSpPr/>
      </dsp:nvSpPr>
      <dsp:spPr>
        <a:xfrm>
          <a:off x="4683160" y="941505"/>
          <a:ext cx="4454855" cy="524100"/>
        </a:xfrm>
        <a:prstGeom prst="rect">
          <a:avLst/>
        </a:prstGeom>
        <a:gradFill rotWithShape="0">
          <a:gsLst>
            <a:gs pos="0">
              <a:schemeClr val="accent3">
                <a:hueOff val="-16539272"/>
                <a:satOff val="26822"/>
                <a:lumOff val="197"/>
                <a:alphaOff val="0"/>
                <a:tint val="43000"/>
                <a:satMod val="165000"/>
              </a:schemeClr>
            </a:gs>
            <a:gs pos="55000">
              <a:schemeClr val="accent3">
                <a:hueOff val="-16539272"/>
                <a:satOff val="26822"/>
                <a:lumOff val="197"/>
                <a:alphaOff val="0"/>
                <a:tint val="83000"/>
                <a:satMod val="155000"/>
              </a:schemeClr>
            </a:gs>
            <a:gs pos="100000">
              <a:schemeClr val="accent3">
                <a:hueOff val="-16539272"/>
                <a:satOff val="26822"/>
                <a:lumOff val="197"/>
                <a:alphaOff val="0"/>
                <a:shade val="85000"/>
              </a:schemeClr>
            </a:gs>
          </a:gsLst>
          <a:path path="circle">
            <a:fillToRect l="-40000" t="-90000" r="140000" b="190000"/>
          </a:path>
        </a:gradFill>
        <a:ln w="9525" cap="flat" cmpd="sng" algn="ctr">
          <a:solidFill>
            <a:schemeClr val="accent3">
              <a:hueOff val="-16539272"/>
              <a:satOff val="26822"/>
              <a:lumOff val="197"/>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9DE65DB-BAAF-4889-A25A-3E808F3CFE54}">
      <dsp:nvSpPr>
        <dsp:cNvPr id="0" name=""/>
        <dsp:cNvSpPr/>
      </dsp:nvSpPr>
      <dsp:spPr>
        <a:xfrm>
          <a:off x="4683160" y="1138336"/>
          <a:ext cx="327269" cy="327269"/>
        </a:xfrm>
        <a:prstGeom prst="rect">
          <a:avLst/>
        </a:prstGeom>
        <a:solidFill>
          <a:schemeClr val="lt1">
            <a:alpha val="90000"/>
            <a:hueOff val="0"/>
            <a:satOff val="0"/>
            <a:lumOff val="0"/>
            <a:alphaOff val="0"/>
          </a:schemeClr>
        </a:solidFill>
        <a:ln w="9525" cap="flat" cmpd="sng" algn="ctr">
          <a:solidFill>
            <a:schemeClr val="accent3">
              <a:hueOff val="-16539272"/>
              <a:satOff val="26822"/>
              <a:lumOff val="197"/>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A3B0F17-F3A7-46FF-89D7-E25638EF9A95}">
      <dsp:nvSpPr>
        <dsp:cNvPr id="0" name=""/>
        <dsp:cNvSpPr/>
      </dsp:nvSpPr>
      <dsp:spPr>
        <a:xfrm>
          <a:off x="4683160" y="138617"/>
          <a:ext cx="4454855" cy="941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l" defTabSz="1778000">
            <a:lnSpc>
              <a:spcPct val="90000"/>
            </a:lnSpc>
            <a:spcBef>
              <a:spcPct val="0"/>
            </a:spcBef>
            <a:spcAft>
              <a:spcPct val="35000"/>
            </a:spcAft>
          </a:pPr>
          <a:r>
            <a:rPr lang="en-AU" sz="4000" kern="1200" dirty="0" err="1" smtClean="0"/>
            <a:t>Pasal</a:t>
          </a:r>
          <a:r>
            <a:rPr lang="en-AU" sz="4000" kern="1200" dirty="0" smtClean="0"/>
            <a:t> 11</a:t>
          </a:r>
          <a:endParaRPr lang="en-AU" sz="4000" kern="1200" dirty="0"/>
        </a:p>
      </dsp:txBody>
      <dsp:txXfrm>
        <a:off x="4683160" y="138617"/>
        <a:ext cx="4454855" cy="941505"/>
      </dsp:txXfrm>
    </dsp:sp>
    <dsp:sp modelId="{E3B8B434-2A9C-47FE-BEA9-456A06690E50}">
      <dsp:nvSpPr>
        <dsp:cNvPr id="0" name=""/>
        <dsp:cNvSpPr/>
      </dsp:nvSpPr>
      <dsp:spPr>
        <a:xfrm>
          <a:off x="4627031" y="1152129"/>
          <a:ext cx="327261" cy="327261"/>
        </a:xfrm>
        <a:prstGeom prst="rect">
          <a:avLst/>
        </a:prstGeom>
        <a:solidFill>
          <a:schemeClr val="lt1">
            <a:hueOff val="0"/>
            <a:satOff val="0"/>
            <a:lumOff val="0"/>
            <a:alphaOff val="0"/>
          </a:schemeClr>
        </a:solidFill>
        <a:ln w="28575" cap="flat" cmpd="sng" algn="ctr">
          <a:solidFill>
            <a:schemeClr val="bg1"/>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A4A18DC-F94D-4CAF-A848-2D17A82ADD65}">
      <dsp:nvSpPr>
        <dsp:cNvPr id="0" name=""/>
        <dsp:cNvSpPr/>
      </dsp:nvSpPr>
      <dsp:spPr>
        <a:xfrm>
          <a:off x="4995000" y="1683398"/>
          <a:ext cx="4143015" cy="762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endParaRPr lang="en-AU" sz="2800" kern="1200" dirty="0"/>
        </a:p>
      </dsp:txBody>
      <dsp:txXfrm>
        <a:off x="4995000" y="1683398"/>
        <a:ext cx="4143015" cy="762847"/>
      </dsp:txXfrm>
    </dsp:sp>
    <dsp:sp modelId="{4EF4700C-F5D1-4B01-823B-5CD45F185603}">
      <dsp:nvSpPr>
        <dsp:cNvPr id="0" name=""/>
        <dsp:cNvSpPr/>
      </dsp:nvSpPr>
      <dsp:spPr>
        <a:xfrm>
          <a:off x="4672946" y="1157258"/>
          <a:ext cx="327261" cy="327261"/>
        </a:xfrm>
        <a:prstGeom prst="rect">
          <a:avLst/>
        </a:prstGeom>
        <a:solidFill>
          <a:schemeClr val="lt1">
            <a:hueOff val="0"/>
            <a:satOff val="0"/>
            <a:lumOff val="0"/>
            <a:alphaOff val="0"/>
          </a:schemeClr>
        </a:solidFill>
        <a:ln w="28575" cap="flat" cmpd="sng" algn="ctr">
          <a:solidFill>
            <a:schemeClr val="bg1"/>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21051B5-0DD5-41B3-B9F8-9273E8AA21F6}">
      <dsp:nvSpPr>
        <dsp:cNvPr id="0" name=""/>
        <dsp:cNvSpPr/>
      </dsp:nvSpPr>
      <dsp:spPr>
        <a:xfrm>
          <a:off x="4995000" y="2446246"/>
          <a:ext cx="4143015" cy="762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endParaRPr lang="en-AU" sz="2800" kern="1200" dirty="0"/>
        </a:p>
      </dsp:txBody>
      <dsp:txXfrm>
        <a:off x="4995000" y="2446246"/>
        <a:ext cx="4143015" cy="762847"/>
      </dsp:txXfrm>
    </dsp:sp>
    <dsp:sp modelId="{03BAA50A-6253-45BF-8188-67E188568826}">
      <dsp:nvSpPr>
        <dsp:cNvPr id="0" name=""/>
        <dsp:cNvSpPr/>
      </dsp:nvSpPr>
      <dsp:spPr>
        <a:xfrm>
          <a:off x="4643015" y="1157258"/>
          <a:ext cx="327261" cy="327261"/>
        </a:xfrm>
        <a:prstGeom prst="rect">
          <a:avLst/>
        </a:prstGeom>
        <a:solidFill>
          <a:schemeClr val="lt1">
            <a:hueOff val="0"/>
            <a:satOff val="0"/>
            <a:lumOff val="0"/>
            <a:alphaOff val="0"/>
          </a:schemeClr>
        </a:solidFill>
        <a:ln w="28575" cap="flat" cmpd="sng" algn="ctr">
          <a:solidFill>
            <a:schemeClr val="bg1"/>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4CA7080-C6CC-497D-B4AA-A4591C40A4A0}">
      <dsp:nvSpPr>
        <dsp:cNvPr id="0" name=""/>
        <dsp:cNvSpPr/>
      </dsp:nvSpPr>
      <dsp:spPr>
        <a:xfrm>
          <a:off x="4995000" y="3209094"/>
          <a:ext cx="4143015" cy="762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endParaRPr lang="en-AU" sz="2800" kern="1200" dirty="0"/>
        </a:p>
      </dsp:txBody>
      <dsp:txXfrm>
        <a:off x="4995000" y="3209094"/>
        <a:ext cx="4143015" cy="76284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710F4-7D86-4590-A1B7-1B78F84ED410}">
      <dsp:nvSpPr>
        <dsp:cNvPr id="0" name=""/>
        <dsp:cNvSpPr/>
      </dsp:nvSpPr>
      <dsp:spPr>
        <a:xfrm>
          <a:off x="0" y="0"/>
          <a:ext cx="9144000" cy="1735943"/>
        </a:xfrm>
        <a:prstGeom prst="rect">
          <a:avLst/>
        </a:prstGeom>
        <a:solidFill>
          <a:schemeClr val="accent4">
            <a:shade val="90000"/>
            <a:hueOff val="0"/>
            <a:satOff val="0"/>
            <a:lumOff val="0"/>
            <a:alphaOff val="0"/>
          </a:schemeClr>
        </a:solidFill>
        <a:ln>
          <a:noFill/>
        </a:ln>
        <a:effectLst>
          <a:outerShdw blurRad="51500" dist="25400" dir="5400000" rotWithShape="0">
            <a:srgbClr val="000000">
              <a:alpha val="40000"/>
            </a:srgbClr>
          </a:outerShdw>
        </a:effectLst>
      </dsp:spPr>
      <dsp:style>
        <a:lnRef idx="0">
          <a:scrgbClr r="0" g="0" b="0"/>
        </a:lnRef>
        <a:fillRef idx="1">
          <a:scrgbClr r="0" g="0" b="0"/>
        </a:fillRef>
        <a:effectRef idx="1">
          <a:scrgbClr r="0" g="0" b="0"/>
        </a:effectRef>
        <a:fontRef idx="minor"/>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id-ID" sz="5100" kern="1200" dirty="0" smtClean="0"/>
            <a:t>BANTUAN KERJA SAMA ANTAR DAERAH</a:t>
          </a:r>
          <a:endParaRPr lang="id-ID" sz="5100" kern="1200" dirty="0"/>
        </a:p>
      </dsp:txBody>
      <dsp:txXfrm>
        <a:off x="0" y="0"/>
        <a:ext cx="9144000" cy="1735943"/>
      </dsp:txXfrm>
    </dsp:sp>
    <dsp:sp modelId="{F81BCD38-4B0A-4478-97FA-5C33BF5D410E}">
      <dsp:nvSpPr>
        <dsp:cNvPr id="0" name=""/>
        <dsp:cNvSpPr/>
      </dsp:nvSpPr>
      <dsp:spPr>
        <a:xfrm>
          <a:off x="0" y="1735943"/>
          <a:ext cx="4572000" cy="3645481"/>
        </a:xfrm>
        <a:prstGeom prst="rect">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id-ID" sz="2600" kern="1200" dirty="0" smtClean="0"/>
            <a:t>Pemerintah Pusat dapat memberikan </a:t>
          </a:r>
          <a:r>
            <a:rPr lang="id-ID" sz="2600" kern="1200" dirty="0" smtClean="0">
              <a:solidFill>
                <a:srgbClr val="FF0000"/>
              </a:solidFill>
            </a:rPr>
            <a:t>bantuan dana </a:t>
          </a:r>
          <a:r>
            <a:rPr lang="id-ID" sz="2600" kern="1200" dirty="0" smtClean="0"/>
            <a:t>kepada daerah untuk melaksanakan </a:t>
          </a:r>
          <a:r>
            <a:rPr lang="id-ID" sz="2600" kern="1200" dirty="0" smtClean="0">
              <a:solidFill>
                <a:srgbClr val="FF0000"/>
              </a:solidFill>
            </a:rPr>
            <a:t>kerja sama wajib </a:t>
          </a:r>
          <a:r>
            <a:rPr lang="id-ID" sz="2600" kern="1200" dirty="0" smtClean="0"/>
            <a:t>melalui </a:t>
          </a:r>
          <a:r>
            <a:rPr lang="id-ID" sz="2600" kern="1200" dirty="0" smtClean="0">
              <a:solidFill>
                <a:srgbClr val="FF0000"/>
              </a:solidFill>
            </a:rPr>
            <a:t>APBN</a:t>
          </a:r>
          <a:r>
            <a:rPr lang="id-ID" sz="2600" kern="1200" dirty="0" smtClean="0"/>
            <a:t> sesuai dengan kemampuan keuangan negara sesuai dengan </a:t>
          </a:r>
          <a:r>
            <a:rPr lang="id-ID" sz="2600" kern="1200" dirty="0" smtClean="0">
              <a:solidFill>
                <a:srgbClr val="FF0000"/>
              </a:solidFill>
            </a:rPr>
            <a:t>PerUUan</a:t>
          </a:r>
          <a:endParaRPr lang="id-ID" sz="2600" kern="1200" dirty="0">
            <a:solidFill>
              <a:srgbClr val="FF0000"/>
            </a:solidFill>
          </a:endParaRPr>
        </a:p>
      </dsp:txBody>
      <dsp:txXfrm>
        <a:off x="0" y="1735943"/>
        <a:ext cx="4572000" cy="3645481"/>
      </dsp:txXfrm>
    </dsp:sp>
    <dsp:sp modelId="{548E85A4-1053-44FE-9933-A546B71E73DA}">
      <dsp:nvSpPr>
        <dsp:cNvPr id="0" name=""/>
        <dsp:cNvSpPr/>
      </dsp:nvSpPr>
      <dsp:spPr>
        <a:xfrm>
          <a:off x="4572000" y="1735943"/>
          <a:ext cx="4572000" cy="3645481"/>
        </a:xfrm>
        <a:prstGeom prst="rect">
          <a:avLst/>
        </a:prstGeom>
        <a:gradFill rotWithShape="0">
          <a:gsLst>
            <a:gs pos="0">
              <a:schemeClr val="accent4">
                <a:hueOff val="141666"/>
                <a:satOff val="-23659"/>
                <a:lumOff val="-8039"/>
                <a:alphaOff val="0"/>
                <a:tint val="1000"/>
                <a:satMod val="255000"/>
              </a:schemeClr>
            </a:gs>
            <a:gs pos="55000">
              <a:schemeClr val="accent4">
                <a:hueOff val="141666"/>
                <a:satOff val="-23659"/>
                <a:lumOff val="-8039"/>
                <a:alphaOff val="0"/>
                <a:tint val="12000"/>
                <a:satMod val="255000"/>
              </a:schemeClr>
            </a:gs>
            <a:gs pos="100000">
              <a:schemeClr val="accent4">
                <a:hueOff val="141666"/>
                <a:satOff val="-23659"/>
                <a:lumOff val="-8039"/>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id-ID" sz="2600" kern="1200" dirty="0" smtClean="0"/>
            <a:t>Pemda dapat memberikan </a:t>
          </a:r>
          <a:r>
            <a:rPr lang="id-ID" sz="2600" kern="1200" dirty="0" smtClean="0">
              <a:solidFill>
                <a:srgbClr val="FF0000"/>
              </a:solidFill>
            </a:rPr>
            <a:t>bantuan keuangan </a:t>
          </a:r>
          <a:r>
            <a:rPr lang="id-ID" sz="2600" kern="1200" dirty="0" smtClean="0"/>
            <a:t>kepada daerah lainnya untuk </a:t>
          </a:r>
          <a:r>
            <a:rPr lang="fi-FI" sz="2600" kern="1200" dirty="0" smtClean="0"/>
            <a:t>melaksanakan </a:t>
          </a:r>
          <a:r>
            <a:rPr lang="fi-FI" sz="2600" kern="1200" dirty="0" smtClean="0">
              <a:solidFill>
                <a:srgbClr val="FF0000"/>
              </a:solidFill>
            </a:rPr>
            <a:t>kerja</a:t>
          </a:r>
          <a:r>
            <a:rPr lang="id-ID" sz="2600" kern="1200" dirty="0" smtClean="0">
              <a:solidFill>
                <a:srgbClr val="FF0000"/>
              </a:solidFill>
            </a:rPr>
            <a:t> </a:t>
          </a:r>
          <a:r>
            <a:rPr lang="fi-FI" sz="2600" kern="1200" dirty="0" smtClean="0">
              <a:solidFill>
                <a:srgbClr val="FF0000"/>
              </a:solidFill>
            </a:rPr>
            <a:t>sama wajib</a:t>
          </a:r>
          <a:r>
            <a:rPr lang="fi-FI" sz="2600" kern="1200" dirty="0" smtClean="0"/>
            <a:t> melalui </a:t>
          </a:r>
          <a:r>
            <a:rPr lang="fi-FI" sz="2600" kern="1200" dirty="0" smtClean="0">
              <a:solidFill>
                <a:srgbClr val="FF0000"/>
              </a:solidFill>
            </a:rPr>
            <a:t>A</a:t>
          </a:r>
          <a:r>
            <a:rPr lang="id-ID" sz="2600" kern="1200" dirty="0" smtClean="0">
              <a:solidFill>
                <a:srgbClr val="FF0000"/>
              </a:solidFill>
            </a:rPr>
            <a:t>PBD</a:t>
          </a:r>
          <a:r>
            <a:rPr lang="es-ES" sz="2600" kern="1200" dirty="0" smtClean="0">
              <a:solidFill>
                <a:srgbClr val="FF0000"/>
              </a:solidFill>
            </a:rPr>
            <a:t> </a:t>
          </a:r>
          <a:r>
            <a:rPr lang="es-ES" sz="2600" kern="1200" dirty="0" smtClean="0"/>
            <a:t>pada </a:t>
          </a:r>
          <a:r>
            <a:rPr lang="es-ES" sz="2600" kern="1200" dirty="0" err="1" smtClean="0"/>
            <a:t>perangkat</a:t>
          </a:r>
          <a:r>
            <a:rPr lang="id-ID" sz="2600" kern="1200" dirty="0" smtClean="0"/>
            <a:t> daerah sesuai dengan bidang yang dikerjasamakan, tata cara diatur didalam </a:t>
          </a:r>
          <a:r>
            <a:rPr lang="id-ID" sz="2600" kern="1200" dirty="0" smtClean="0">
              <a:solidFill>
                <a:srgbClr val="FF0000"/>
              </a:solidFill>
            </a:rPr>
            <a:t>Peraturan Menteri</a:t>
          </a:r>
          <a:endParaRPr lang="id-ID" sz="2600" kern="1200" dirty="0">
            <a:solidFill>
              <a:srgbClr val="FF0000"/>
            </a:solidFill>
          </a:endParaRPr>
        </a:p>
      </dsp:txBody>
      <dsp:txXfrm>
        <a:off x="4572000" y="1735943"/>
        <a:ext cx="4572000" cy="3645481"/>
      </dsp:txXfrm>
    </dsp:sp>
    <dsp:sp modelId="{B22E021A-5674-42D6-9764-1138F2BA614C}">
      <dsp:nvSpPr>
        <dsp:cNvPr id="0" name=""/>
        <dsp:cNvSpPr/>
      </dsp:nvSpPr>
      <dsp:spPr>
        <a:xfrm>
          <a:off x="0" y="5381424"/>
          <a:ext cx="9144000" cy="405053"/>
        </a:xfrm>
        <a:prstGeom prst="rect">
          <a:avLst/>
        </a:prstGeom>
        <a:solidFill>
          <a:schemeClr val="accent4">
            <a:shade val="90000"/>
            <a:hueOff val="0"/>
            <a:satOff val="0"/>
            <a:lumOff val="0"/>
            <a:alphaOff val="0"/>
          </a:schemeClr>
        </a:solidFill>
        <a:ln>
          <a:noFill/>
        </a:ln>
        <a:effectLst>
          <a:outerShdw blurRad="51500" dist="25400" dir="5400000" rotWithShape="0">
            <a:srgbClr val="000000">
              <a:alpha val="40000"/>
            </a:srgbClr>
          </a:outerShdw>
        </a:effectLst>
      </dsp:spPr>
      <dsp:style>
        <a:lnRef idx="0">
          <a:scrgbClr r="0" g="0" b="0"/>
        </a:lnRef>
        <a:fillRef idx="1">
          <a:scrgbClr r="0" g="0" b="0"/>
        </a:fillRef>
        <a:effectRef idx="1">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FDEDC-50A0-4220-9E2D-7BEC8495E5F8}">
      <dsp:nvSpPr>
        <dsp:cNvPr id="0" name=""/>
        <dsp:cNvSpPr/>
      </dsp:nvSpPr>
      <dsp:spPr>
        <a:xfrm>
          <a:off x="44" y="379082"/>
          <a:ext cx="4272855" cy="1709142"/>
        </a:xfrm>
        <a:prstGeom prst="rect">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55168" tIns="260096" rIns="455168" bIns="260096" numCol="1" spcCol="1270" anchor="ctr" anchorCtr="0">
          <a:noAutofit/>
        </a:bodyPr>
        <a:lstStyle/>
        <a:p>
          <a:pPr lvl="0" algn="ctr" defTabSz="2844800">
            <a:lnSpc>
              <a:spcPct val="90000"/>
            </a:lnSpc>
            <a:spcBef>
              <a:spcPct val="0"/>
            </a:spcBef>
            <a:spcAft>
              <a:spcPct val="35000"/>
            </a:spcAft>
          </a:pPr>
          <a:endParaRPr lang="en-AU" sz="6400" kern="1200" dirty="0"/>
        </a:p>
      </dsp:txBody>
      <dsp:txXfrm>
        <a:off x="44" y="379082"/>
        <a:ext cx="4272855" cy="1709142"/>
      </dsp:txXfrm>
    </dsp:sp>
    <dsp:sp modelId="{ABD0998E-7B0D-43A7-95A6-4DF79585832B}">
      <dsp:nvSpPr>
        <dsp:cNvPr id="0" name=""/>
        <dsp:cNvSpPr/>
      </dsp:nvSpPr>
      <dsp:spPr>
        <a:xfrm>
          <a:off x="44" y="2124293"/>
          <a:ext cx="4272855" cy="4138458"/>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Char char="••"/>
          </a:pPr>
          <a:endParaRPr lang="en-AU" sz="6400" kern="1200" dirty="0"/>
        </a:p>
        <a:p>
          <a:pPr marL="285750" lvl="1" indent="-285750" algn="l" defTabSz="2844800">
            <a:lnSpc>
              <a:spcPct val="90000"/>
            </a:lnSpc>
            <a:spcBef>
              <a:spcPct val="0"/>
            </a:spcBef>
            <a:spcAft>
              <a:spcPct val="15000"/>
            </a:spcAft>
            <a:buChar char="••"/>
          </a:pPr>
          <a:endParaRPr lang="en-AU" sz="6400" kern="1200" dirty="0"/>
        </a:p>
      </dsp:txBody>
      <dsp:txXfrm>
        <a:off x="44" y="2124293"/>
        <a:ext cx="4272855" cy="4138458"/>
      </dsp:txXfrm>
    </dsp:sp>
    <dsp:sp modelId="{0AE08C1C-B90E-4113-848A-D197D534A3FE}">
      <dsp:nvSpPr>
        <dsp:cNvPr id="0" name=""/>
        <dsp:cNvSpPr/>
      </dsp:nvSpPr>
      <dsp:spPr>
        <a:xfrm>
          <a:off x="4871099" y="379082"/>
          <a:ext cx="4272855" cy="1709142"/>
        </a:xfrm>
        <a:prstGeom prst="rect">
          <a:avLst/>
        </a:prstGeom>
        <a:gradFill rotWithShape="0">
          <a:gsLst>
            <a:gs pos="0">
              <a:schemeClr val="accent2">
                <a:hueOff val="6751989"/>
                <a:satOff val="2501"/>
                <a:lumOff val="7646"/>
                <a:alphaOff val="0"/>
                <a:tint val="43000"/>
                <a:satMod val="165000"/>
              </a:schemeClr>
            </a:gs>
            <a:gs pos="55000">
              <a:schemeClr val="accent2">
                <a:hueOff val="6751989"/>
                <a:satOff val="2501"/>
                <a:lumOff val="7646"/>
                <a:alphaOff val="0"/>
                <a:tint val="83000"/>
                <a:satMod val="155000"/>
              </a:schemeClr>
            </a:gs>
            <a:gs pos="100000">
              <a:schemeClr val="accent2">
                <a:hueOff val="6751989"/>
                <a:satOff val="2501"/>
                <a:lumOff val="7646"/>
                <a:alphaOff val="0"/>
                <a:shade val="85000"/>
              </a:schemeClr>
            </a:gs>
          </a:gsLst>
          <a:path path="circle">
            <a:fillToRect l="-40000" t="-90000" r="140000" b="190000"/>
          </a:path>
        </a:gradFill>
        <a:ln w="9525" cap="flat" cmpd="sng" algn="ctr">
          <a:solidFill>
            <a:schemeClr val="accent2">
              <a:hueOff val="6751989"/>
              <a:satOff val="2501"/>
              <a:lumOff val="7646"/>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55168" tIns="260096" rIns="455168" bIns="260096" numCol="1" spcCol="1270" anchor="ctr" anchorCtr="0">
          <a:noAutofit/>
        </a:bodyPr>
        <a:lstStyle/>
        <a:p>
          <a:pPr lvl="0" algn="ctr" defTabSz="2844800">
            <a:lnSpc>
              <a:spcPct val="90000"/>
            </a:lnSpc>
            <a:spcBef>
              <a:spcPct val="0"/>
            </a:spcBef>
            <a:spcAft>
              <a:spcPct val="35000"/>
            </a:spcAft>
          </a:pPr>
          <a:endParaRPr lang="en-AU" sz="6400" kern="1200" dirty="0"/>
        </a:p>
      </dsp:txBody>
      <dsp:txXfrm>
        <a:off x="4871099" y="379082"/>
        <a:ext cx="4272855" cy="1709142"/>
      </dsp:txXfrm>
    </dsp:sp>
    <dsp:sp modelId="{04835E83-2328-428C-B4FF-AD18B6CD6A28}">
      <dsp:nvSpPr>
        <dsp:cNvPr id="0" name=""/>
        <dsp:cNvSpPr/>
      </dsp:nvSpPr>
      <dsp:spPr>
        <a:xfrm>
          <a:off x="4871099" y="2124293"/>
          <a:ext cx="4272855" cy="4138458"/>
        </a:xfrm>
        <a:prstGeom prst="rect">
          <a:avLst/>
        </a:prstGeom>
        <a:solidFill>
          <a:schemeClr val="accent2">
            <a:tint val="40000"/>
            <a:alpha val="90000"/>
            <a:hueOff val="6593669"/>
            <a:satOff val="8774"/>
            <a:lumOff val="1569"/>
            <a:alphaOff val="0"/>
          </a:schemeClr>
        </a:solidFill>
        <a:ln w="9525" cap="flat" cmpd="sng" algn="ctr">
          <a:solidFill>
            <a:schemeClr val="accent2">
              <a:tint val="40000"/>
              <a:alpha val="90000"/>
              <a:hueOff val="6593669"/>
              <a:satOff val="8774"/>
              <a:lumOff val="1569"/>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Char char="••"/>
          </a:pPr>
          <a:endParaRPr lang="en-AU" sz="6400" kern="1200" dirty="0"/>
        </a:p>
      </dsp:txBody>
      <dsp:txXfrm>
        <a:off x="4871099" y="2124293"/>
        <a:ext cx="4272855" cy="413845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E6A52-6F44-4A7A-A9FE-8C74A84C28E3}">
      <dsp:nvSpPr>
        <dsp:cNvPr id="0" name=""/>
        <dsp:cNvSpPr/>
      </dsp:nvSpPr>
      <dsp:spPr>
        <a:xfrm>
          <a:off x="0" y="1505113"/>
          <a:ext cx="9144000" cy="2006818"/>
        </a:xfrm>
        <a:prstGeom prst="notchedRightArrow">
          <a:avLst/>
        </a:prstGeom>
        <a:gradFill rotWithShape="0">
          <a:gsLst>
            <a:gs pos="0">
              <a:schemeClr val="accent4">
                <a:tint val="40000"/>
                <a:hueOff val="0"/>
                <a:satOff val="0"/>
                <a:lumOff val="0"/>
                <a:alphaOff val="0"/>
                <a:tint val="43000"/>
                <a:satMod val="165000"/>
              </a:schemeClr>
            </a:gs>
            <a:gs pos="55000">
              <a:schemeClr val="accent4">
                <a:tint val="40000"/>
                <a:hueOff val="0"/>
                <a:satOff val="0"/>
                <a:lumOff val="0"/>
                <a:alphaOff val="0"/>
                <a:tint val="83000"/>
                <a:satMod val="155000"/>
              </a:schemeClr>
            </a:gs>
            <a:gs pos="100000">
              <a:schemeClr val="accent4">
                <a:tint val="40000"/>
                <a:hueOff val="0"/>
                <a:satOff val="0"/>
                <a:lumOff val="0"/>
                <a:alphaOff val="0"/>
                <a:shade val="85000"/>
              </a:schemeClr>
            </a:gs>
          </a:gsLst>
          <a:path path="circle">
            <a:fillToRect l="-40000" t="-90000" r="140000" b="19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F184803-B8B2-408D-9419-F9D01D3E1163}">
      <dsp:nvSpPr>
        <dsp:cNvPr id="0" name=""/>
        <dsp:cNvSpPr/>
      </dsp:nvSpPr>
      <dsp:spPr>
        <a:xfrm>
          <a:off x="4018" y="0"/>
          <a:ext cx="2652117" cy="2006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b" anchorCtr="0">
          <a:noAutofit/>
        </a:bodyPr>
        <a:lstStyle/>
        <a:p>
          <a:pPr lvl="0" algn="ctr" defTabSz="2889250">
            <a:lnSpc>
              <a:spcPct val="90000"/>
            </a:lnSpc>
            <a:spcBef>
              <a:spcPct val="0"/>
            </a:spcBef>
            <a:spcAft>
              <a:spcPct val="35000"/>
            </a:spcAft>
          </a:pPr>
          <a:endParaRPr lang="en-AU" sz="6500" kern="1200" dirty="0"/>
        </a:p>
      </dsp:txBody>
      <dsp:txXfrm>
        <a:off x="4018" y="0"/>
        <a:ext cx="2652117" cy="2006818"/>
      </dsp:txXfrm>
    </dsp:sp>
    <dsp:sp modelId="{BB830574-2AC3-4DFD-AD13-34CDEDF9F24C}">
      <dsp:nvSpPr>
        <dsp:cNvPr id="0" name=""/>
        <dsp:cNvSpPr/>
      </dsp:nvSpPr>
      <dsp:spPr>
        <a:xfrm>
          <a:off x="1079224" y="2257670"/>
          <a:ext cx="501704" cy="501704"/>
        </a:xfrm>
        <a:prstGeom prst="ellipse">
          <a:avLst/>
        </a:prstGeom>
        <a:gradFill rotWithShape="0">
          <a:gsLst>
            <a:gs pos="0">
              <a:schemeClr val="accent4">
                <a:hueOff val="0"/>
                <a:satOff val="0"/>
                <a:lumOff val="0"/>
                <a:alphaOff val="0"/>
                <a:tint val="43000"/>
                <a:satMod val="165000"/>
              </a:schemeClr>
            </a:gs>
            <a:gs pos="55000">
              <a:schemeClr val="accent4">
                <a:hueOff val="0"/>
                <a:satOff val="0"/>
                <a:lumOff val="0"/>
                <a:alphaOff val="0"/>
                <a:tint val="83000"/>
                <a:satMod val="155000"/>
              </a:schemeClr>
            </a:gs>
            <a:gs pos="100000">
              <a:schemeClr val="accent4">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8CAC34F-552F-4B3A-B744-7B5A4133AF8D}">
      <dsp:nvSpPr>
        <dsp:cNvPr id="0" name=""/>
        <dsp:cNvSpPr/>
      </dsp:nvSpPr>
      <dsp:spPr>
        <a:xfrm>
          <a:off x="2788741" y="3010227"/>
          <a:ext cx="2652117" cy="2006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AU" sz="6500" kern="1200" dirty="0"/>
        </a:p>
      </dsp:txBody>
      <dsp:txXfrm>
        <a:off x="2788741" y="3010227"/>
        <a:ext cx="2652117" cy="2006818"/>
      </dsp:txXfrm>
    </dsp:sp>
    <dsp:sp modelId="{BE31A2A2-EA40-4573-B3BF-1E383266E107}">
      <dsp:nvSpPr>
        <dsp:cNvPr id="0" name=""/>
        <dsp:cNvSpPr/>
      </dsp:nvSpPr>
      <dsp:spPr>
        <a:xfrm>
          <a:off x="3863947" y="2257670"/>
          <a:ext cx="501704" cy="501704"/>
        </a:xfrm>
        <a:prstGeom prst="ellipse">
          <a:avLst/>
        </a:prstGeom>
        <a:gradFill rotWithShape="0">
          <a:gsLst>
            <a:gs pos="0">
              <a:schemeClr val="accent4">
                <a:hueOff val="70833"/>
                <a:satOff val="-11829"/>
                <a:lumOff val="-4020"/>
                <a:alphaOff val="0"/>
                <a:tint val="43000"/>
                <a:satMod val="165000"/>
              </a:schemeClr>
            </a:gs>
            <a:gs pos="55000">
              <a:schemeClr val="accent4">
                <a:hueOff val="70833"/>
                <a:satOff val="-11829"/>
                <a:lumOff val="-4020"/>
                <a:alphaOff val="0"/>
                <a:tint val="83000"/>
                <a:satMod val="155000"/>
              </a:schemeClr>
            </a:gs>
            <a:gs pos="100000">
              <a:schemeClr val="accent4">
                <a:hueOff val="70833"/>
                <a:satOff val="-11829"/>
                <a:lumOff val="-402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424CC48-6521-4DF6-8533-D2BEA5855557}">
      <dsp:nvSpPr>
        <dsp:cNvPr id="0" name=""/>
        <dsp:cNvSpPr/>
      </dsp:nvSpPr>
      <dsp:spPr>
        <a:xfrm>
          <a:off x="5573464" y="0"/>
          <a:ext cx="2652117" cy="2006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b" anchorCtr="0">
          <a:noAutofit/>
        </a:bodyPr>
        <a:lstStyle/>
        <a:p>
          <a:pPr lvl="0" algn="ctr" defTabSz="2889250">
            <a:lnSpc>
              <a:spcPct val="90000"/>
            </a:lnSpc>
            <a:spcBef>
              <a:spcPct val="0"/>
            </a:spcBef>
            <a:spcAft>
              <a:spcPct val="35000"/>
            </a:spcAft>
          </a:pPr>
          <a:endParaRPr lang="en-AU" sz="6500" kern="1200" dirty="0"/>
        </a:p>
      </dsp:txBody>
      <dsp:txXfrm>
        <a:off x="5573464" y="0"/>
        <a:ext cx="2652117" cy="2006818"/>
      </dsp:txXfrm>
    </dsp:sp>
    <dsp:sp modelId="{9FDE258E-9A09-4E18-B774-5573BF734279}">
      <dsp:nvSpPr>
        <dsp:cNvPr id="0" name=""/>
        <dsp:cNvSpPr/>
      </dsp:nvSpPr>
      <dsp:spPr>
        <a:xfrm>
          <a:off x="6648670" y="2257670"/>
          <a:ext cx="501704" cy="501704"/>
        </a:xfrm>
        <a:prstGeom prst="ellipse">
          <a:avLst/>
        </a:prstGeom>
        <a:gradFill rotWithShape="0">
          <a:gsLst>
            <a:gs pos="0">
              <a:schemeClr val="accent4">
                <a:hueOff val="141666"/>
                <a:satOff val="-23659"/>
                <a:lumOff val="-8039"/>
                <a:alphaOff val="0"/>
                <a:tint val="43000"/>
                <a:satMod val="165000"/>
              </a:schemeClr>
            </a:gs>
            <a:gs pos="55000">
              <a:schemeClr val="accent4">
                <a:hueOff val="141666"/>
                <a:satOff val="-23659"/>
                <a:lumOff val="-8039"/>
                <a:alphaOff val="0"/>
                <a:tint val="83000"/>
                <a:satMod val="155000"/>
              </a:schemeClr>
            </a:gs>
            <a:gs pos="100000">
              <a:schemeClr val="accent4">
                <a:hueOff val="141666"/>
                <a:satOff val="-23659"/>
                <a:lumOff val="-8039"/>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AF838-D068-4C93-869C-FD68E3730B84}">
      <dsp:nvSpPr>
        <dsp:cNvPr id="0" name=""/>
        <dsp:cNvSpPr/>
      </dsp:nvSpPr>
      <dsp:spPr>
        <a:xfrm rot="5400000">
          <a:off x="2507787" y="572134"/>
          <a:ext cx="1647042" cy="1432927"/>
        </a:xfrm>
        <a:prstGeom prst="hexagon">
          <a:avLst>
            <a:gd name="adj" fmla="val 25000"/>
            <a:gd name="vf" fmla="val 115470"/>
          </a:avLst>
        </a:prstGeom>
        <a:gradFill rotWithShape="0">
          <a:gsLst>
            <a:gs pos="0">
              <a:schemeClr val="accent4">
                <a:hueOff val="0"/>
                <a:satOff val="0"/>
                <a:lumOff val="0"/>
                <a:alphaOff val="0"/>
                <a:tint val="43000"/>
                <a:satMod val="165000"/>
              </a:schemeClr>
            </a:gs>
            <a:gs pos="55000">
              <a:schemeClr val="accent4">
                <a:hueOff val="0"/>
                <a:satOff val="0"/>
                <a:lumOff val="0"/>
                <a:alphaOff val="0"/>
                <a:tint val="83000"/>
                <a:satMod val="155000"/>
              </a:schemeClr>
            </a:gs>
            <a:gs pos="100000">
              <a:schemeClr val="accent4">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AU" sz="5500" kern="1200" dirty="0" smtClean="0"/>
            <a:t>1</a:t>
          </a:r>
          <a:endParaRPr lang="en-AU" sz="5500" kern="1200" dirty="0"/>
        </a:p>
      </dsp:txBody>
      <dsp:txXfrm rot="-5400000">
        <a:off x="2838142" y="721741"/>
        <a:ext cx="986331" cy="1133714"/>
      </dsp:txXfrm>
    </dsp:sp>
    <dsp:sp modelId="{91158080-E76D-4DCB-889F-D78E9EBD7398}">
      <dsp:nvSpPr>
        <dsp:cNvPr id="0" name=""/>
        <dsp:cNvSpPr/>
      </dsp:nvSpPr>
      <dsp:spPr>
        <a:xfrm>
          <a:off x="4091254" y="794485"/>
          <a:ext cx="1838099" cy="98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n-AU" sz="3600" kern="1200" dirty="0"/>
        </a:p>
      </dsp:txBody>
      <dsp:txXfrm>
        <a:off x="4091254" y="794485"/>
        <a:ext cx="1838099" cy="988225"/>
      </dsp:txXfrm>
    </dsp:sp>
    <dsp:sp modelId="{58FB3B68-3AA3-41B4-910E-857D56854632}">
      <dsp:nvSpPr>
        <dsp:cNvPr id="0" name=""/>
        <dsp:cNvSpPr/>
      </dsp:nvSpPr>
      <dsp:spPr>
        <a:xfrm rot="5400000">
          <a:off x="960225" y="572134"/>
          <a:ext cx="1647042" cy="1432927"/>
        </a:xfrm>
        <a:prstGeom prst="hexagon">
          <a:avLst>
            <a:gd name="adj" fmla="val 25000"/>
            <a:gd name="vf" fmla="val 115470"/>
          </a:avLst>
        </a:prstGeom>
        <a:gradFill rotWithShape="0">
          <a:gsLst>
            <a:gs pos="0">
              <a:schemeClr val="accent4">
                <a:hueOff val="28333"/>
                <a:satOff val="-4732"/>
                <a:lumOff val="-1608"/>
                <a:alphaOff val="0"/>
                <a:tint val="43000"/>
                <a:satMod val="165000"/>
              </a:schemeClr>
            </a:gs>
            <a:gs pos="55000">
              <a:schemeClr val="accent4">
                <a:hueOff val="28333"/>
                <a:satOff val="-4732"/>
                <a:lumOff val="-1608"/>
                <a:alphaOff val="0"/>
                <a:tint val="83000"/>
                <a:satMod val="155000"/>
              </a:schemeClr>
            </a:gs>
            <a:gs pos="100000">
              <a:schemeClr val="accent4">
                <a:hueOff val="28333"/>
                <a:satOff val="-4732"/>
                <a:lumOff val="-1608"/>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AU" sz="3600" kern="1200" dirty="0"/>
        </a:p>
      </dsp:txBody>
      <dsp:txXfrm rot="-5400000">
        <a:off x="1290580" y="721741"/>
        <a:ext cx="986331" cy="1133714"/>
      </dsp:txXfrm>
    </dsp:sp>
    <dsp:sp modelId="{5BC1AAC2-002E-4575-A3C6-B4DF4568B403}">
      <dsp:nvSpPr>
        <dsp:cNvPr id="0" name=""/>
        <dsp:cNvSpPr/>
      </dsp:nvSpPr>
      <dsp:spPr>
        <a:xfrm rot="5400000">
          <a:off x="1731041" y="1970144"/>
          <a:ext cx="1647042" cy="1432927"/>
        </a:xfrm>
        <a:prstGeom prst="hexagon">
          <a:avLst>
            <a:gd name="adj" fmla="val 25000"/>
            <a:gd name="vf" fmla="val 115470"/>
          </a:avLst>
        </a:prstGeom>
        <a:gradFill rotWithShape="0">
          <a:gsLst>
            <a:gs pos="0">
              <a:schemeClr val="accent4">
                <a:hueOff val="56666"/>
                <a:satOff val="-9464"/>
                <a:lumOff val="-3216"/>
                <a:alphaOff val="0"/>
                <a:tint val="43000"/>
                <a:satMod val="165000"/>
              </a:schemeClr>
            </a:gs>
            <a:gs pos="55000">
              <a:schemeClr val="accent4">
                <a:hueOff val="56666"/>
                <a:satOff val="-9464"/>
                <a:lumOff val="-3216"/>
                <a:alphaOff val="0"/>
                <a:tint val="83000"/>
                <a:satMod val="155000"/>
              </a:schemeClr>
            </a:gs>
            <a:gs pos="100000">
              <a:schemeClr val="accent4">
                <a:hueOff val="56666"/>
                <a:satOff val="-9464"/>
                <a:lumOff val="-3216"/>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AU" sz="5500" kern="1200" dirty="0" smtClean="0"/>
            <a:t>2</a:t>
          </a:r>
          <a:endParaRPr lang="en-AU" sz="5500" kern="1200" dirty="0"/>
        </a:p>
      </dsp:txBody>
      <dsp:txXfrm rot="-5400000">
        <a:off x="2061396" y="2119751"/>
        <a:ext cx="986331" cy="1133714"/>
      </dsp:txXfrm>
    </dsp:sp>
    <dsp:sp modelId="{FC98181D-CDE7-470D-B431-D0F63E3FBA11}">
      <dsp:nvSpPr>
        <dsp:cNvPr id="0" name=""/>
        <dsp:cNvSpPr/>
      </dsp:nvSpPr>
      <dsp:spPr>
        <a:xfrm>
          <a:off x="0" y="2192495"/>
          <a:ext cx="1778806" cy="98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en-AU" sz="3600" kern="1200" dirty="0"/>
        </a:p>
      </dsp:txBody>
      <dsp:txXfrm>
        <a:off x="0" y="2192495"/>
        <a:ext cx="1778806" cy="988225"/>
      </dsp:txXfrm>
    </dsp:sp>
    <dsp:sp modelId="{7C6EAC8E-CDEC-42BE-9218-2890F648C1F3}">
      <dsp:nvSpPr>
        <dsp:cNvPr id="0" name=""/>
        <dsp:cNvSpPr/>
      </dsp:nvSpPr>
      <dsp:spPr>
        <a:xfrm rot="5400000">
          <a:off x="3278603" y="1970144"/>
          <a:ext cx="1647042" cy="1432927"/>
        </a:xfrm>
        <a:prstGeom prst="hexagon">
          <a:avLst>
            <a:gd name="adj" fmla="val 25000"/>
            <a:gd name="vf" fmla="val 115470"/>
          </a:avLst>
        </a:prstGeom>
        <a:gradFill rotWithShape="0">
          <a:gsLst>
            <a:gs pos="0">
              <a:schemeClr val="accent4">
                <a:hueOff val="85000"/>
                <a:satOff val="-14195"/>
                <a:lumOff val="-4823"/>
                <a:alphaOff val="0"/>
                <a:tint val="43000"/>
                <a:satMod val="165000"/>
              </a:schemeClr>
            </a:gs>
            <a:gs pos="55000">
              <a:schemeClr val="accent4">
                <a:hueOff val="85000"/>
                <a:satOff val="-14195"/>
                <a:lumOff val="-4823"/>
                <a:alphaOff val="0"/>
                <a:tint val="83000"/>
                <a:satMod val="155000"/>
              </a:schemeClr>
            </a:gs>
            <a:gs pos="100000">
              <a:schemeClr val="accent4">
                <a:hueOff val="85000"/>
                <a:satOff val="-14195"/>
                <a:lumOff val="-482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AU" sz="3600" kern="1200"/>
        </a:p>
      </dsp:txBody>
      <dsp:txXfrm rot="-5400000">
        <a:off x="3608958" y="2119751"/>
        <a:ext cx="986331" cy="1133714"/>
      </dsp:txXfrm>
    </dsp:sp>
    <dsp:sp modelId="{6EE660CD-D98E-472E-9742-5C5C6D6EB8FD}">
      <dsp:nvSpPr>
        <dsp:cNvPr id="0" name=""/>
        <dsp:cNvSpPr/>
      </dsp:nvSpPr>
      <dsp:spPr>
        <a:xfrm rot="5400000">
          <a:off x="2507787" y="3368154"/>
          <a:ext cx="1647042" cy="1432927"/>
        </a:xfrm>
        <a:prstGeom prst="hexagon">
          <a:avLst>
            <a:gd name="adj" fmla="val 25000"/>
            <a:gd name="vf" fmla="val 115470"/>
          </a:avLst>
        </a:prstGeom>
        <a:gradFill rotWithShape="0">
          <a:gsLst>
            <a:gs pos="0">
              <a:schemeClr val="accent4">
                <a:hueOff val="113333"/>
                <a:satOff val="-18927"/>
                <a:lumOff val="-6431"/>
                <a:alphaOff val="0"/>
                <a:tint val="43000"/>
                <a:satMod val="165000"/>
              </a:schemeClr>
            </a:gs>
            <a:gs pos="55000">
              <a:schemeClr val="accent4">
                <a:hueOff val="113333"/>
                <a:satOff val="-18927"/>
                <a:lumOff val="-6431"/>
                <a:alphaOff val="0"/>
                <a:tint val="83000"/>
                <a:satMod val="155000"/>
              </a:schemeClr>
            </a:gs>
            <a:gs pos="100000">
              <a:schemeClr val="accent4">
                <a:hueOff val="113333"/>
                <a:satOff val="-18927"/>
                <a:lumOff val="-6431"/>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AU" sz="5500" kern="1200" dirty="0" smtClean="0"/>
            <a:t>3</a:t>
          </a:r>
          <a:endParaRPr lang="en-AU" sz="5500" kern="1200" dirty="0"/>
        </a:p>
      </dsp:txBody>
      <dsp:txXfrm rot="-5400000">
        <a:off x="2838142" y="3517761"/>
        <a:ext cx="986331" cy="1133714"/>
      </dsp:txXfrm>
    </dsp:sp>
    <dsp:sp modelId="{6157FB84-9EFA-4414-9227-131B73557B53}">
      <dsp:nvSpPr>
        <dsp:cNvPr id="0" name=""/>
        <dsp:cNvSpPr/>
      </dsp:nvSpPr>
      <dsp:spPr>
        <a:xfrm>
          <a:off x="4091254" y="3590505"/>
          <a:ext cx="1838099" cy="98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n-AU" sz="3600" kern="1200" dirty="0"/>
        </a:p>
      </dsp:txBody>
      <dsp:txXfrm>
        <a:off x="4091254" y="3590505"/>
        <a:ext cx="1838099" cy="988225"/>
      </dsp:txXfrm>
    </dsp:sp>
    <dsp:sp modelId="{C00541A5-5FA8-452D-B7FD-E893E3924A03}">
      <dsp:nvSpPr>
        <dsp:cNvPr id="0" name=""/>
        <dsp:cNvSpPr/>
      </dsp:nvSpPr>
      <dsp:spPr>
        <a:xfrm rot="5400000">
          <a:off x="960225" y="3368154"/>
          <a:ext cx="1647042" cy="1432927"/>
        </a:xfrm>
        <a:prstGeom prst="hexagon">
          <a:avLst>
            <a:gd name="adj" fmla="val 25000"/>
            <a:gd name="vf" fmla="val 115470"/>
          </a:avLst>
        </a:prstGeom>
        <a:gradFill rotWithShape="0">
          <a:gsLst>
            <a:gs pos="0">
              <a:schemeClr val="accent4">
                <a:hueOff val="141666"/>
                <a:satOff val="-23659"/>
                <a:lumOff val="-8039"/>
                <a:alphaOff val="0"/>
                <a:tint val="43000"/>
                <a:satMod val="165000"/>
              </a:schemeClr>
            </a:gs>
            <a:gs pos="55000">
              <a:schemeClr val="accent4">
                <a:hueOff val="141666"/>
                <a:satOff val="-23659"/>
                <a:lumOff val="-8039"/>
                <a:alphaOff val="0"/>
                <a:tint val="83000"/>
                <a:satMod val="155000"/>
              </a:schemeClr>
            </a:gs>
            <a:gs pos="100000">
              <a:schemeClr val="accent4">
                <a:hueOff val="141666"/>
                <a:satOff val="-23659"/>
                <a:lumOff val="-8039"/>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AU" sz="3600" kern="1200"/>
        </a:p>
      </dsp:txBody>
      <dsp:txXfrm rot="-5400000">
        <a:off x="1290580" y="3517761"/>
        <a:ext cx="986331" cy="113371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FBC15-BF18-4499-B6D0-3140ECF83B0B}">
      <dsp:nvSpPr>
        <dsp:cNvPr id="0" name=""/>
        <dsp:cNvSpPr/>
      </dsp:nvSpPr>
      <dsp:spPr>
        <a:xfrm>
          <a:off x="4455731" y="21337"/>
          <a:ext cx="712254" cy="71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endParaRPr lang="en-AU" sz="4500" kern="1200" dirty="0"/>
        </a:p>
      </dsp:txBody>
      <dsp:txXfrm>
        <a:off x="4455731" y="21337"/>
        <a:ext cx="712254" cy="712254"/>
      </dsp:txXfrm>
    </dsp:sp>
    <dsp:sp modelId="{42013041-FE4B-4AEB-AFC8-6011C8F3A5AD}">
      <dsp:nvSpPr>
        <dsp:cNvPr id="0" name=""/>
        <dsp:cNvSpPr/>
      </dsp:nvSpPr>
      <dsp:spPr>
        <a:xfrm>
          <a:off x="2890657" y="-8441"/>
          <a:ext cx="2672741" cy="2672741"/>
        </a:xfrm>
        <a:prstGeom prst="circularArrow">
          <a:avLst>
            <a:gd name="adj1" fmla="val 5197"/>
            <a:gd name="adj2" fmla="val 335648"/>
            <a:gd name="adj3" fmla="val 21294321"/>
            <a:gd name="adj4" fmla="val 19765293"/>
            <a:gd name="adj5" fmla="val 606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E71157-9D8A-4D5A-8D07-583B57BCE11A}">
      <dsp:nvSpPr>
        <dsp:cNvPr id="0" name=""/>
        <dsp:cNvSpPr/>
      </dsp:nvSpPr>
      <dsp:spPr>
        <a:xfrm>
          <a:off x="4886537" y="1347221"/>
          <a:ext cx="712254" cy="71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endParaRPr lang="en-AU" sz="4500" kern="1200" dirty="0"/>
        </a:p>
      </dsp:txBody>
      <dsp:txXfrm>
        <a:off x="4886537" y="1347221"/>
        <a:ext cx="712254" cy="712254"/>
      </dsp:txXfrm>
    </dsp:sp>
    <dsp:sp modelId="{716CC6FC-A1FC-4FC2-A0A2-B0333687E88C}">
      <dsp:nvSpPr>
        <dsp:cNvPr id="0" name=""/>
        <dsp:cNvSpPr/>
      </dsp:nvSpPr>
      <dsp:spPr>
        <a:xfrm>
          <a:off x="2778429" y="512"/>
          <a:ext cx="2672741" cy="2672741"/>
        </a:xfrm>
        <a:prstGeom prst="circularArrow">
          <a:avLst>
            <a:gd name="adj1" fmla="val 5197"/>
            <a:gd name="adj2" fmla="val 335648"/>
            <a:gd name="adj3" fmla="val 4015817"/>
            <a:gd name="adj4" fmla="val 2252405"/>
            <a:gd name="adj5" fmla="val 606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6890A9-5688-4E09-B655-4BA7365377BE}">
      <dsp:nvSpPr>
        <dsp:cNvPr id="0" name=""/>
        <dsp:cNvSpPr/>
      </dsp:nvSpPr>
      <dsp:spPr>
        <a:xfrm>
          <a:off x="3758672" y="2166662"/>
          <a:ext cx="712254" cy="71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endParaRPr lang="en-AU" sz="4500" kern="1200" dirty="0"/>
        </a:p>
      </dsp:txBody>
      <dsp:txXfrm>
        <a:off x="3758672" y="2166662"/>
        <a:ext cx="712254" cy="712254"/>
      </dsp:txXfrm>
    </dsp:sp>
    <dsp:sp modelId="{E9FE5453-BCC0-4442-8FE3-C87798318D78}">
      <dsp:nvSpPr>
        <dsp:cNvPr id="0" name=""/>
        <dsp:cNvSpPr/>
      </dsp:nvSpPr>
      <dsp:spPr>
        <a:xfrm>
          <a:off x="2778429" y="512"/>
          <a:ext cx="2672741" cy="2672741"/>
        </a:xfrm>
        <a:prstGeom prst="circularArrow">
          <a:avLst>
            <a:gd name="adj1" fmla="val 5197"/>
            <a:gd name="adj2" fmla="val 335648"/>
            <a:gd name="adj3" fmla="val 8211947"/>
            <a:gd name="adj4" fmla="val 6448535"/>
            <a:gd name="adj5" fmla="val 606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FFBE28-E4EF-460D-B5EE-3185293D9349}">
      <dsp:nvSpPr>
        <dsp:cNvPr id="0" name=""/>
        <dsp:cNvSpPr/>
      </dsp:nvSpPr>
      <dsp:spPr>
        <a:xfrm>
          <a:off x="2630808" y="1347221"/>
          <a:ext cx="712254" cy="71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endParaRPr lang="en-AU" sz="4500" kern="1200" dirty="0"/>
        </a:p>
      </dsp:txBody>
      <dsp:txXfrm>
        <a:off x="2630808" y="1347221"/>
        <a:ext cx="712254" cy="712254"/>
      </dsp:txXfrm>
    </dsp:sp>
    <dsp:sp modelId="{BAD890A2-5384-4280-87D9-2AB9DC37AA18}">
      <dsp:nvSpPr>
        <dsp:cNvPr id="0" name=""/>
        <dsp:cNvSpPr/>
      </dsp:nvSpPr>
      <dsp:spPr>
        <a:xfrm>
          <a:off x="2746650" y="512"/>
          <a:ext cx="2672741" cy="2672741"/>
        </a:xfrm>
        <a:prstGeom prst="circularArrow">
          <a:avLst>
            <a:gd name="adj1" fmla="val 5197"/>
            <a:gd name="adj2" fmla="val 335648"/>
            <a:gd name="adj3" fmla="val 12299059"/>
            <a:gd name="adj4" fmla="val 10770031"/>
            <a:gd name="adj5" fmla="val 606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781200-2303-4655-AC8A-B8B6DBA03A33}">
      <dsp:nvSpPr>
        <dsp:cNvPr id="0" name=""/>
        <dsp:cNvSpPr/>
      </dsp:nvSpPr>
      <dsp:spPr>
        <a:xfrm>
          <a:off x="3061614" y="21337"/>
          <a:ext cx="712254" cy="71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endParaRPr lang="en-AU" sz="4500" kern="1200" dirty="0"/>
        </a:p>
      </dsp:txBody>
      <dsp:txXfrm>
        <a:off x="3061614" y="21337"/>
        <a:ext cx="712254" cy="712254"/>
      </dsp:txXfrm>
    </dsp:sp>
    <dsp:sp modelId="{68CAA91A-83C5-434F-BCA8-16023C4D0FB7}">
      <dsp:nvSpPr>
        <dsp:cNvPr id="0" name=""/>
        <dsp:cNvSpPr/>
      </dsp:nvSpPr>
      <dsp:spPr>
        <a:xfrm>
          <a:off x="2882211" y="63562"/>
          <a:ext cx="2672741" cy="2672741"/>
        </a:xfrm>
        <a:prstGeom prst="circularArrow">
          <a:avLst>
            <a:gd name="adj1" fmla="val 5197"/>
            <a:gd name="adj2" fmla="val 335648"/>
            <a:gd name="adj3" fmla="val 16866802"/>
            <a:gd name="adj4" fmla="val 15197550"/>
            <a:gd name="adj5" fmla="val 606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CB903-7725-4CCC-A28A-E6F3B9371959}">
      <dsp:nvSpPr>
        <dsp:cNvPr id="0" name=""/>
        <dsp:cNvSpPr/>
      </dsp:nvSpPr>
      <dsp:spPr>
        <a:xfrm>
          <a:off x="187106" y="0"/>
          <a:ext cx="8525857" cy="2276871"/>
        </a:xfrm>
        <a:prstGeom prst="leftRightRibbon">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A7E0024-671A-4D76-AD1A-86F83CC39F48}">
      <dsp:nvSpPr>
        <dsp:cNvPr id="0" name=""/>
        <dsp:cNvSpPr/>
      </dsp:nvSpPr>
      <dsp:spPr>
        <a:xfrm>
          <a:off x="2287007" y="398452"/>
          <a:ext cx="1878418" cy="1115666"/>
        </a:xfrm>
        <a:prstGeom prst="rect">
          <a:avLst/>
        </a:prstGeom>
        <a:noFill/>
        <a:ln>
          <a:noFill/>
        </a:ln>
        <a:effectLst>
          <a:outerShdw blurRad="51500" dist="25400" dir="5400000" rotWithShape="0">
            <a:srgbClr val="000000">
              <a:alpha val="40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92024" rIns="0" bIns="205740" numCol="1" spcCol="1270" anchor="ctr" anchorCtr="0">
          <a:noAutofit/>
        </a:bodyPr>
        <a:lstStyle/>
        <a:p>
          <a:pPr lvl="0" algn="ctr" defTabSz="2400300">
            <a:lnSpc>
              <a:spcPct val="90000"/>
            </a:lnSpc>
            <a:spcBef>
              <a:spcPct val="0"/>
            </a:spcBef>
            <a:spcAft>
              <a:spcPct val="35000"/>
            </a:spcAft>
          </a:pPr>
          <a:endParaRPr lang="en-AU" sz="5400" kern="1200" dirty="0"/>
        </a:p>
      </dsp:txBody>
      <dsp:txXfrm>
        <a:off x="2287007" y="398452"/>
        <a:ext cx="1878418" cy="1115666"/>
      </dsp:txXfrm>
    </dsp:sp>
    <dsp:sp modelId="{7B12A611-52A6-4A64-BCB2-0984A9B641FD}">
      <dsp:nvSpPr>
        <dsp:cNvPr id="0" name=""/>
        <dsp:cNvSpPr/>
      </dsp:nvSpPr>
      <dsp:spPr>
        <a:xfrm>
          <a:off x="4450035" y="762751"/>
          <a:ext cx="2219949" cy="1115666"/>
        </a:xfrm>
        <a:prstGeom prst="rect">
          <a:avLst/>
        </a:prstGeom>
        <a:noFill/>
        <a:ln>
          <a:noFill/>
        </a:ln>
        <a:effectLst>
          <a:outerShdw blurRad="51500" dist="25400" dir="5400000" rotWithShape="0">
            <a:srgbClr val="000000">
              <a:alpha val="40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92024" rIns="0" bIns="205740" numCol="1" spcCol="1270" anchor="ctr" anchorCtr="0">
          <a:noAutofit/>
        </a:bodyPr>
        <a:lstStyle/>
        <a:p>
          <a:pPr lvl="0" algn="ctr" defTabSz="2400300">
            <a:lnSpc>
              <a:spcPct val="90000"/>
            </a:lnSpc>
            <a:spcBef>
              <a:spcPct val="0"/>
            </a:spcBef>
            <a:spcAft>
              <a:spcPct val="35000"/>
            </a:spcAft>
          </a:pPr>
          <a:endParaRPr lang="en-AU" sz="5400" kern="1200" dirty="0"/>
        </a:p>
      </dsp:txBody>
      <dsp:txXfrm>
        <a:off x="4450035" y="762751"/>
        <a:ext cx="2219949" cy="111566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528FF-09E9-41AC-A1EA-86E6665AE1F5}">
      <dsp:nvSpPr>
        <dsp:cNvPr id="0" name=""/>
        <dsp:cNvSpPr/>
      </dsp:nvSpPr>
      <dsp:spPr>
        <a:xfrm>
          <a:off x="0" y="425500"/>
          <a:ext cx="7236296" cy="4522685"/>
        </a:xfrm>
        <a:prstGeom prst="swooshArrow">
          <a:avLst>
            <a:gd name="adj1" fmla="val 25000"/>
            <a:gd name="adj2" fmla="val 25000"/>
          </a:avLst>
        </a:prstGeom>
        <a:gradFill rotWithShape="0">
          <a:gsLst>
            <a:gs pos="0">
              <a:schemeClr val="accent5">
                <a:tint val="40000"/>
                <a:hueOff val="0"/>
                <a:satOff val="0"/>
                <a:lumOff val="0"/>
                <a:alphaOff val="0"/>
                <a:tint val="43000"/>
                <a:satMod val="165000"/>
              </a:schemeClr>
            </a:gs>
            <a:gs pos="55000">
              <a:schemeClr val="accent5">
                <a:tint val="40000"/>
                <a:hueOff val="0"/>
                <a:satOff val="0"/>
                <a:lumOff val="0"/>
                <a:alphaOff val="0"/>
                <a:tint val="83000"/>
                <a:satMod val="155000"/>
              </a:schemeClr>
            </a:gs>
            <a:gs pos="100000">
              <a:schemeClr val="accent5">
                <a:tint val="40000"/>
                <a:hueOff val="0"/>
                <a:satOff val="0"/>
                <a:lumOff val="0"/>
                <a:alphaOff val="0"/>
                <a:shade val="85000"/>
              </a:schemeClr>
            </a:gs>
          </a:gsLst>
          <a:path path="circle">
            <a:fillToRect l="-40000" t="-90000" r="140000" b="19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B95F071-09C0-4AD1-8321-1A7B8B644330}">
      <dsp:nvSpPr>
        <dsp:cNvPr id="0" name=""/>
        <dsp:cNvSpPr/>
      </dsp:nvSpPr>
      <dsp:spPr>
        <a:xfrm>
          <a:off x="919009" y="3547058"/>
          <a:ext cx="188143" cy="188143"/>
        </a:xfrm>
        <a:prstGeom prst="ellipse">
          <a:avLst/>
        </a:prstGeom>
        <a:gradFill rotWithShape="0">
          <a:gsLst>
            <a:gs pos="0">
              <a:schemeClr val="accent5">
                <a:hueOff val="0"/>
                <a:satOff val="0"/>
                <a:lumOff val="0"/>
                <a:alphaOff val="0"/>
                <a:tint val="43000"/>
                <a:satMod val="165000"/>
              </a:schemeClr>
            </a:gs>
            <a:gs pos="55000">
              <a:schemeClr val="accent5">
                <a:hueOff val="0"/>
                <a:satOff val="0"/>
                <a:lumOff val="0"/>
                <a:alphaOff val="0"/>
                <a:tint val="83000"/>
                <a:satMod val="155000"/>
              </a:schemeClr>
            </a:gs>
            <a:gs pos="100000">
              <a:schemeClr val="accent5">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9FA663-AD17-4CCA-8ABA-257E7FD93825}">
      <dsp:nvSpPr>
        <dsp:cNvPr id="0" name=""/>
        <dsp:cNvSpPr/>
      </dsp:nvSpPr>
      <dsp:spPr>
        <a:xfrm>
          <a:off x="1013081" y="3641130"/>
          <a:ext cx="1686056" cy="1307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93" tIns="0" rIns="0" bIns="0" numCol="1" spcCol="1270" anchor="t" anchorCtr="0">
          <a:noAutofit/>
        </a:bodyPr>
        <a:lstStyle/>
        <a:p>
          <a:pPr lvl="0" algn="l" defTabSz="2889250">
            <a:lnSpc>
              <a:spcPct val="90000"/>
            </a:lnSpc>
            <a:spcBef>
              <a:spcPct val="0"/>
            </a:spcBef>
            <a:spcAft>
              <a:spcPct val="35000"/>
            </a:spcAft>
          </a:pPr>
          <a:endParaRPr lang="en-AU" sz="6500" kern="1200" dirty="0"/>
        </a:p>
      </dsp:txBody>
      <dsp:txXfrm>
        <a:off x="1013081" y="3641130"/>
        <a:ext cx="1686056" cy="1307055"/>
      </dsp:txXfrm>
    </dsp:sp>
    <dsp:sp modelId="{A7AF7DCA-2503-4090-8D84-3121D5715447}">
      <dsp:nvSpPr>
        <dsp:cNvPr id="0" name=""/>
        <dsp:cNvSpPr/>
      </dsp:nvSpPr>
      <dsp:spPr>
        <a:xfrm>
          <a:off x="2579739" y="2317792"/>
          <a:ext cx="340105" cy="340105"/>
        </a:xfrm>
        <a:prstGeom prst="ellipse">
          <a:avLst/>
        </a:prstGeom>
        <a:gradFill rotWithShape="0">
          <a:gsLst>
            <a:gs pos="0">
              <a:schemeClr val="accent5">
                <a:hueOff val="5369458"/>
                <a:satOff val="-722"/>
                <a:lumOff val="7157"/>
                <a:alphaOff val="0"/>
                <a:tint val="43000"/>
                <a:satMod val="165000"/>
              </a:schemeClr>
            </a:gs>
            <a:gs pos="55000">
              <a:schemeClr val="accent5">
                <a:hueOff val="5369458"/>
                <a:satOff val="-722"/>
                <a:lumOff val="7157"/>
                <a:alphaOff val="0"/>
                <a:tint val="83000"/>
                <a:satMod val="155000"/>
              </a:schemeClr>
            </a:gs>
            <a:gs pos="100000">
              <a:schemeClr val="accent5">
                <a:hueOff val="5369458"/>
                <a:satOff val="-722"/>
                <a:lumOff val="715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606F2F7-A8AC-4B1D-822E-42C3C312A134}">
      <dsp:nvSpPr>
        <dsp:cNvPr id="0" name=""/>
        <dsp:cNvSpPr/>
      </dsp:nvSpPr>
      <dsp:spPr>
        <a:xfrm>
          <a:off x="2749792" y="2487845"/>
          <a:ext cx="1736711" cy="2460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215" tIns="0" rIns="0" bIns="0" numCol="1" spcCol="1270" anchor="t" anchorCtr="0">
          <a:noAutofit/>
        </a:bodyPr>
        <a:lstStyle/>
        <a:p>
          <a:pPr lvl="0" algn="l" defTabSz="2889250">
            <a:lnSpc>
              <a:spcPct val="90000"/>
            </a:lnSpc>
            <a:spcBef>
              <a:spcPct val="0"/>
            </a:spcBef>
            <a:spcAft>
              <a:spcPct val="35000"/>
            </a:spcAft>
          </a:pPr>
          <a:endParaRPr lang="en-AU" sz="6500" kern="1200" dirty="0"/>
        </a:p>
      </dsp:txBody>
      <dsp:txXfrm>
        <a:off x="2749792" y="2487845"/>
        <a:ext cx="1736711" cy="2460340"/>
      </dsp:txXfrm>
    </dsp:sp>
    <dsp:sp modelId="{44A1E3EB-3C32-4A95-8073-C0E4CC68C1AE}">
      <dsp:nvSpPr>
        <dsp:cNvPr id="0" name=""/>
        <dsp:cNvSpPr/>
      </dsp:nvSpPr>
      <dsp:spPr>
        <a:xfrm>
          <a:off x="4576957" y="1569740"/>
          <a:ext cx="470359" cy="470359"/>
        </a:xfrm>
        <a:prstGeom prst="ellipse">
          <a:avLst/>
        </a:prstGeom>
        <a:gradFill rotWithShape="0">
          <a:gsLst>
            <a:gs pos="0">
              <a:schemeClr val="accent5">
                <a:hueOff val="10738916"/>
                <a:satOff val="-1444"/>
                <a:lumOff val="14313"/>
                <a:alphaOff val="0"/>
                <a:tint val="43000"/>
                <a:satMod val="165000"/>
              </a:schemeClr>
            </a:gs>
            <a:gs pos="55000">
              <a:schemeClr val="accent5">
                <a:hueOff val="10738916"/>
                <a:satOff val="-1444"/>
                <a:lumOff val="14313"/>
                <a:alphaOff val="0"/>
                <a:tint val="83000"/>
                <a:satMod val="155000"/>
              </a:schemeClr>
            </a:gs>
            <a:gs pos="100000">
              <a:schemeClr val="accent5">
                <a:hueOff val="10738916"/>
                <a:satOff val="-1444"/>
                <a:lumOff val="1431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459511-A42E-4D1F-AFD8-A2EB507522B9}">
      <dsp:nvSpPr>
        <dsp:cNvPr id="0" name=""/>
        <dsp:cNvSpPr/>
      </dsp:nvSpPr>
      <dsp:spPr>
        <a:xfrm>
          <a:off x="4812136" y="1804919"/>
          <a:ext cx="1736711" cy="3143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34" tIns="0" rIns="0" bIns="0" numCol="1" spcCol="1270" anchor="t" anchorCtr="0">
          <a:noAutofit/>
        </a:bodyPr>
        <a:lstStyle/>
        <a:p>
          <a:pPr lvl="0" algn="l" defTabSz="2889250">
            <a:lnSpc>
              <a:spcPct val="90000"/>
            </a:lnSpc>
            <a:spcBef>
              <a:spcPct val="0"/>
            </a:spcBef>
            <a:spcAft>
              <a:spcPct val="35000"/>
            </a:spcAft>
          </a:pPr>
          <a:endParaRPr lang="en-AU" sz="6500" kern="1200" dirty="0"/>
        </a:p>
      </dsp:txBody>
      <dsp:txXfrm>
        <a:off x="4812136" y="1804919"/>
        <a:ext cx="1736711" cy="314326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DC3EA-0CE5-459E-ABEF-3E958D825FD3}">
      <dsp:nvSpPr>
        <dsp:cNvPr id="0" name=""/>
        <dsp:cNvSpPr/>
      </dsp:nvSpPr>
      <dsp:spPr>
        <a:xfrm>
          <a:off x="2299274" y="124552"/>
          <a:ext cx="6844725" cy="3237225"/>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endParaRPr lang="en-AU" sz="6500" kern="1200" dirty="0">
            <a:solidFill>
              <a:schemeClr val="tx1"/>
            </a:solidFill>
          </a:endParaRPr>
        </a:p>
      </dsp:txBody>
      <dsp:txXfrm>
        <a:off x="2299274" y="529205"/>
        <a:ext cx="5630766" cy="2427919"/>
      </dsp:txXfrm>
    </dsp:sp>
    <dsp:sp modelId="{BE45674A-DA12-43C1-8C27-989DF8CB1CF7}">
      <dsp:nvSpPr>
        <dsp:cNvPr id="0" name=""/>
        <dsp:cNvSpPr/>
      </dsp:nvSpPr>
      <dsp:spPr>
        <a:xfrm>
          <a:off x="4464" y="515460"/>
          <a:ext cx="2283767" cy="2457768"/>
        </a:xfrm>
        <a:prstGeom prst="roundRect">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ts val="0"/>
            </a:spcAft>
          </a:pPr>
          <a:r>
            <a:rPr lang="en-AU" sz="26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Rencana</a:t>
          </a:r>
          <a:r>
            <a:rPr lang="en-AU" sz="26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6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Kerja</a:t>
          </a:r>
          <a:r>
            <a:rPr lang="en-AU" sz="26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6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Sama</a:t>
          </a:r>
          <a:endParaRPr lang="en-AU" sz="26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ctr" defTabSz="1155700">
            <a:lnSpc>
              <a:spcPct val="90000"/>
            </a:lnSpc>
            <a:spcBef>
              <a:spcPct val="0"/>
            </a:spcBef>
            <a:spcAft>
              <a:spcPts val="0"/>
            </a:spcAft>
          </a:pPr>
          <a:r>
            <a:rPr lang="en-AU" sz="26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AU" sz="26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Pasal</a:t>
          </a:r>
          <a:r>
            <a:rPr lang="en-AU" sz="26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30 </a:t>
          </a:r>
          <a:r>
            <a:rPr lang="en-AU" sz="26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dan</a:t>
          </a:r>
          <a:r>
            <a:rPr lang="en-AU" sz="26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38</a:t>
          </a:r>
          <a:r>
            <a:rPr lang="id-ID" sz="26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AU" sz="260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115948" y="626944"/>
        <a:ext cx="2060799" cy="2234800"/>
      </dsp:txXfrm>
    </dsp:sp>
    <dsp:sp modelId="{A5A13F9B-C7F3-4F68-A5C1-41B8CD36FADD}">
      <dsp:nvSpPr>
        <dsp:cNvPr id="0" name=""/>
        <dsp:cNvSpPr/>
      </dsp:nvSpPr>
      <dsp:spPr>
        <a:xfrm>
          <a:off x="2279008" y="3488543"/>
          <a:ext cx="6860820" cy="2748768"/>
        </a:xfrm>
        <a:prstGeom prst="rightArrow">
          <a:avLst>
            <a:gd name="adj1" fmla="val 75000"/>
            <a:gd name="adj2" fmla="val 50000"/>
          </a:avLst>
        </a:prstGeom>
        <a:solidFill>
          <a:schemeClr val="accent3">
            <a:tint val="40000"/>
            <a:alpha val="90000"/>
            <a:hueOff val="-17063690"/>
            <a:satOff val="19452"/>
            <a:lumOff val="1327"/>
            <a:alphaOff val="0"/>
          </a:schemeClr>
        </a:solidFill>
        <a:ln w="9525" cap="flat" cmpd="sng" algn="ctr">
          <a:solidFill>
            <a:schemeClr val="accent3">
              <a:tint val="40000"/>
              <a:alpha val="90000"/>
              <a:hueOff val="-17063690"/>
              <a:satOff val="19452"/>
              <a:lumOff val="1327"/>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5A6C3A68-942F-4C7D-A72C-521409A02EC0}">
      <dsp:nvSpPr>
        <dsp:cNvPr id="0" name=""/>
        <dsp:cNvSpPr/>
      </dsp:nvSpPr>
      <dsp:spPr>
        <a:xfrm>
          <a:off x="21" y="3672403"/>
          <a:ext cx="2274837" cy="2492005"/>
        </a:xfrm>
        <a:prstGeom prst="roundRect">
          <a:avLst/>
        </a:prstGeom>
        <a:gradFill rotWithShape="0">
          <a:gsLst>
            <a:gs pos="0">
              <a:schemeClr val="accent3">
                <a:hueOff val="-16539272"/>
                <a:satOff val="26822"/>
                <a:lumOff val="197"/>
                <a:alphaOff val="0"/>
                <a:tint val="43000"/>
                <a:satMod val="165000"/>
              </a:schemeClr>
            </a:gs>
            <a:gs pos="55000">
              <a:schemeClr val="accent3">
                <a:hueOff val="-16539272"/>
                <a:satOff val="26822"/>
                <a:lumOff val="197"/>
                <a:alphaOff val="0"/>
                <a:tint val="83000"/>
                <a:satMod val="155000"/>
              </a:schemeClr>
            </a:gs>
            <a:gs pos="100000">
              <a:schemeClr val="accent3">
                <a:hueOff val="-16539272"/>
                <a:satOff val="26822"/>
                <a:lumOff val="19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ts val="0"/>
            </a:spcAft>
          </a:pPr>
          <a:r>
            <a:rPr lang="en-AU" sz="26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Persetujuan</a:t>
          </a:r>
          <a:r>
            <a:rPr lang="en-AU" sz="26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6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Rancangan</a:t>
          </a:r>
          <a:r>
            <a:rPr lang="en-AU" sz="26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6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Naskah</a:t>
          </a:r>
          <a:r>
            <a:rPr lang="en-AU" sz="26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6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Kerja</a:t>
          </a:r>
          <a:r>
            <a:rPr lang="en-AU" sz="26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6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Sama</a:t>
          </a:r>
          <a:endParaRPr lang="en-AU" sz="26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ctr" defTabSz="1155700">
            <a:lnSpc>
              <a:spcPct val="90000"/>
            </a:lnSpc>
            <a:spcBef>
              <a:spcPct val="0"/>
            </a:spcBef>
            <a:spcAft>
              <a:spcPts val="0"/>
            </a:spcAft>
          </a:pPr>
          <a:r>
            <a:rPr lang="en-AU" sz="26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AU" sz="26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Pasal</a:t>
          </a:r>
          <a:r>
            <a:rPr lang="en-AU" sz="26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31</a:t>
          </a:r>
          <a:r>
            <a:rPr lang="en-AU" sz="28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AU" sz="280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111069" y="3783451"/>
        <a:ext cx="2052741" cy="226990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DC3EA-0CE5-459E-ABEF-3E958D825FD3}">
      <dsp:nvSpPr>
        <dsp:cNvPr id="0" name=""/>
        <dsp:cNvSpPr/>
      </dsp:nvSpPr>
      <dsp:spPr>
        <a:xfrm>
          <a:off x="2292583" y="262508"/>
          <a:ext cx="6851416" cy="2230398"/>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endParaRPr lang="en-AU" sz="6500" kern="1200" dirty="0">
            <a:solidFill>
              <a:schemeClr val="tx1"/>
            </a:solidFill>
          </a:endParaRPr>
        </a:p>
      </dsp:txBody>
      <dsp:txXfrm>
        <a:off x="2292583" y="541308"/>
        <a:ext cx="6015017" cy="1672798"/>
      </dsp:txXfrm>
    </dsp:sp>
    <dsp:sp modelId="{BE45674A-DA12-43C1-8C27-989DF8CB1CF7}">
      <dsp:nvSpPr>
        <dsp:cNvPr id="0" name=""/>
        <dsp:cNvSpPr/>
      </dsp:nvSpPr>
      <dsp:spPr>
        <a:xfrm>
          <a:off x="0" y="511492"/>
          <a:ext cx="2286000" cy="1693365"/>
        </a:xfrm>
        <a:prstGeom prst="roundRect">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AU" sz="20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Penyusunan</a:t>
          </a:r>
          <a:r>
            <a:rPr lang="en-AU" sz="20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0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Rancangan</a:t>
          </a:r>
          <a:r>
            <a:rPr lang="en-AU" sz="20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0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Naskah</a:t>
          </a:r>
          <a:r>
            <a:rPr lang="en-AU" sz="20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0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Kerja</a:t>
          </a:r>
          <a:r>
            <a:rPr lang="en-AU" sz="20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0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Sama</a:t>
          </a:r>
          <a:endParaRPr lang="en-AU" sz="20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ctr" defTabSz="889000">
            <a:lnSpc>
              <a:spcPct val="90000"/>
            </a:lnSpc>
            <a:spcBef>
              <a:spcPct val="0"/>
            </a:spcBef>
            <a:spcAft>
              <a:spcPct val="35000"/>
            </a:spcAft>
          </a:pPr>
          <a:r>
            <a:rPr lang="en-AU" sz="20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AU" sz="20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Pasal</a:t>
          </a:r>
          <a:r>
            <a:rPr lang="en-AU" sz="20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32 &amp; 39)</a:t>
          </a:r>
          <a:endParaRPr lang="en-AU" sz="200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82663" y="594155"/>
        <a:ext cx="2120674" cy="1528039"/>
      </dsp:txXfrm>
    </dsp:sp>
    <dsp:sp modelId="{A5A13F9B-C7F3-4F68-A5C1-41B8CD36FADD}">
      <dsp:nvSpPr>
        <dsp:cNvPr id="0" name=""/>
        <dsp:cNvSpPr/>
      </dsp:nvSpPr>
      <dsp:spPr>
        <a:xfrm>
          <a:off x="2283179" y="2509150"/>
          <a:ext cx="6860820" cy="3728161"/>
        </a:xfrm>
        <a:prstGeom prst="rightArrow">
          <a:avLst>
            <a:gd name="adj1" fmla="val 75000"/>
            <a:gd name="adj2" fmla="val 50000"/>
          </a:avLst>
        </a:prstGeom>
        <a:solidFill>
          <a:schemeClr val="accent3">
            <a:tint val="40000"/>
            <a:alpha val="90000"/>
            <a:hueOff val="-17063690"/>
            <a:satOff val="19452"/>
            <a:lumOff val="1327"/>
            <a:alphaOff val="0"/>
          </a:schemeClr>
        </a:solidFill>
        <a:ln w="9525" cap="flat" cmpd="sng" algn="ctr">
          <a:solidFill>
            <a:schemeClr val="accent3">
              <a:tint val="40000"/>
              <a:alpha val="90000"/>
              <a:hueOff val="-17063690"/>
              <a:satOff val="19452"/>
              <a:lumOff val="1327"/>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5A6C3A68-942F-4C7D-A72C-521409A02EC0}">
      <dsp:nvSpPr>
        <dsp:cNvPr id="0" name=""/>
        <dsp:cNvSpPr/>
      </dsp:nvSpPr>
      <dsp:spPr>
        <a:xfrm>
          <a:off x="21" y="3031758"/>
          <a:ext cx="2274837" cy="2813156"/>
        </a:xfrm>
        <a:prstGeom prst="roundRect">
          <a:avLst/>
        </a:prstGeom>
        <a:gradFill rotWithShape="0">
          <a:gsLst>
            <a:gs pos="0">
              <a:schemeClr val="accent3">
                <a:hueOff val="-16539272"/>
                <a:satOff val="26822"/>
                <a:lumOff val="197"/>
                <a:alphaOff val="0"/>
                <a:tint val="43000"/>
                <a:satMod val="165000"/>
              </a:schemeClr>
            </a:gs>
            <a:gs pos="55000">
              <a:schemeClr val="accent3">
                <a:hueOff val="-16539272"/>
                <a:satOff val="26822"/>
                <a:lumOff val="197"/>
                <a:alphaOff val="0"/>
                <a:tint val="83000"/>
                <a:satMod val="155000"/>
              </a:schemeClr>
            </a:gs>
            <a:gs pos="100000">
              <a:schemeClr val="accent3">
                <a:hueOff val="-16539272"/>
                <a:satOff val="26822"/>
                <a:lumOff val="19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AU" sz="20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Pembahasan</a:t>
          </a:r>
          <a:r>
            <a:rPr lang="en-AU" sz="20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0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dan</a:t>
          </a:r>
          <a:r>
            <a:rPr lang="en-AU" sz="20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0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penanda</a:t>
          </a:r>
          <a:r>
            <a:rPr lang="en-AU" sz="20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0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tanganan</a:t>
          </a:r>
          <a:r>
            <a:rPr lang="en-AU" sz="20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0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naskah</a:t>
          </a:r>
          <a:r>
            <a:rPr lang="en-AU" sz="20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0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kerja</a:t>
          </a:r>
          <a:r>
            <a:rPr lang="en-AU" sz="20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20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sama</a:t>
          </a:r>
          <a:endParaRPr lang="en-AU" sz="20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ctr" defTabSz="889000">
            <a:lnSpc>
              <a:spcPct val="90000"/>
            </a:lnSpc>
            <a:spcBef>
              <a:spcPct val="0"/>
            </a:spcBef>
            <a:spcAft>
              <a:spcPct val="35000"/>
            </a:spcAft>
          </a:pPr>
          <a:r>
            <a:rPr lang="en-AU" sz="20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AU" sz="2000"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Pasal</a:t>
          </a:r>
          <a:r>
            <a:rPr lang="en-AU" sz="20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33</a:t>
          </a:r>
          <a:r>
            <a:rPr lang="id-ID" sz="20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&amp; 40</a:t>
          </a:r>
          <a:r>
            <a:rPr lang="en-AU" sz="20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AU" sz="200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111069" y="3142806"/>
        <a:ext cx="2052741" cy="2591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F8602-B41A-4281-84A3-8AE9253F1863}">
      <dsp:nvSpPr>
        <dsp:cNvPr id="0" name=""/>
        <dsp:cNvSpPr/>
      </dsp:nvSpPr>
      <dsp:spPr>
        <a:xfrm>
          <a:off x="0" y="422280"/>
          <a:ext cx="8495861" cy="579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2FE767B-4F3E-413B-82CF-24E140AA9994}">
      <dsp:nvSpPr>
        <dsp:cNvPr id="0" name=""/>
        <dsp:cNvSpPr/>
      </dsp:nvSpPr>
      <dsp:spPr>
        <a:xfrm>
          <a:off x="424793" y="82800"/>
          <a:ext cx="7306431" cy="678960"/>
        </a:xfrm>
        <a:prstGeom prst="roundRect">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786" tIns="0" rIns="224786" bIns="0" numCol="1" spcCol="1270" anchor="ctr" anchorCtr="0">
          <a:noAutofit/>
        </a:bodyPr>
        <a:lstStyle/>
        <a:p>
          <a:pPr lvl="0" algn="l" defTabSz="889000">
            <a:lnSpc>
              <a:spcPct val="90000"/>
            </a:lnSpc>
            <a:spcBef>
              <a:spcPct val="0"/>
            </a:spcBef>
            <a:spcAft>
              <a:spcPct val="35000"/>
            </a:spcAft>
          </a:pPr>
          <a:r>
            <a:rPr lang="en-US" sz="2000" b="0" kern="1200" smtClean="0">
              <a:latin typeface="Arial" pitchFamily="34" charset="0"/>
              <a:ea typeface="Tahoma" pitchFamily="34" charset="0"/>
              <a:cs typeface="Arial" pitchFamily="34" charset="0"/>
            </a:rPr>
            <a:t>DASAR HUKUM</a:t>
          </a:r>
          <a:endParaRPr lang="en-US" sz="2000" b="0" kern="1200" dirty="0">
            <a:latin typeface="Arial" pitchFamily="34" charset="0"/>
            <a:ea typeface="Tahoma" pitchFamily="34" charset="0"/>
            <a:cs typeface="Arial" pitchFamily="34" charset="0"/>
          </a:endParaRPr>
        </a:p>
      </dsp:txBody>
      <dsp:txXfrm>
        <a:off x="457937" y="115944"/>
        <a:ext cx="7240143" cy="612672"/>
      </dsp:txXfrm>
    </dsp:sp>
    <dsp:sp modelId="{471E4750-4776-4AB8-9969-3025F658306A}">
      <dsp:nvSpPr>
        <dsp:cNvPr id="0" name=""/>
        <dsp:cNvSpPr/>
      </dsp:nvSpPr>
      <dsp:spPr>
        <a:xfrm>
          <a:off x="0" y="1465560"/>
          <a:ext cx="8495861" cy="579600"/>
        </a:xfrm>
        <a:prstGeom prst="rect">
          <a:avLst/>
        </a:prstGeom>
        <a:solidFill>
          <a:schemeClr val="lt1">
            <a:alpha val="90000"/>
            <a:hueOff val="0"/>
            <a:satOff val="0"/>
            <a:lumOff val="0"/>
            <a:alphaOff val="0"/>
          </a:schemeClr>
        </a:solidFill>
        <a:ln w="9525" cap="flat" cmpd="sng" algn="ctr">
          <a:solidFill>
            <a:schemeClr val="accent2">
              <a:hueOff val="1687997"/>
              <a:satOff val="625"/>
              <a:lumOff val="1912"/>
              <a:alphaOff val="0"/>
            </a:schemeClr>
          </a:solidFill>
          <a:prstDash val="solid"/>
        </a:ln>
        <a:effectLst/>
      </dsp:spPr>
      <dsp:style>
        <a:lnRef idx="1">
          <a:scrgbClr r="0" g="0" b="0"/>
        </a:lnRef>
        <a:fillRef idx="1">
          <a:scrgbClr r="0" g="0" b="0"/>
        </a:fillRef>
        <a:effectRef idx="0">
          <a:scrgbClr r="0" g="0" b="0"/>
        </a:effectRef>
        <a:fontRef idx="minor"/>
      </dsp:style>
    </dsp:sp>
    <dsp:sp modelId="{B13A2726-92B7-44F7-8AA5-FF1C8B965B3C}">
      <dsp:nvSpPr>
        <dsp:cNvPr id="0" name=""/>
        <dsp:cNvSpPr/>
      </dsp:nvSpPr>
      <dsp:spPr>
        <a:xfrm>
          <a:off x="424793" y="1126080"/>
          <a:ext cx="7306431" cy="678960"/>
        </a:xfrm>
        <a:prstGeom prst="roundRect">
          <a:avLst/>
        </a:prstGeom>
        <a:gradFill rotWithShape="0">
          <a:gsLst>
            <a:gs pos="0">
              <a:schemeClr val="accent2">
                <a:hueOff val="1687997"/>
                <a:satOff val="625"/>
                <a:lumOff val="1912"/>
                <a:alphaOff val="0"/>
                <a:tint val="1000"/>
                <a:satMod val="255000"/>
              </a:schemeClr>
            </a:gs>
            <a:gs pos="55000">
              <a:schemeClr val="accent2">
                <a:hueOff val="1687997"/>
                <a:satOff val="625"/>
                <a:lumOff val="1912"/>
                <a:alphaOff val="0"/>
                <a:tint val="12000"/>
                <a:satMod val="255000"/>
              </a:schemeClr>
            </a:gs>
            <a:gs pos="100000">
              <a:schemeClr val="accent2">
                <a:hueOff val="1687997"/>
                <a:satOff val="625"/>
                <a:lumOff val="1912"/>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786" tIns="0" rIns="224786" bIns="0" numCol="1" spcCol="1270" anchor="ctr" anchorCtr="0">
          <a:noAutofit/>
        </a:bodyPr>
        <a:lstStyle/>
        <a:p>
          <a:pPr lvl="0" algn="l" defTabSz="889000">
            <a:lnSpc>
              <a:spcPct val="90000"/>
            </a:lnSpc>
            <a:spcBef>
              <a:spcPct val="0"/>
            </a:spcBef>
            <a:spcAft>
              <a:spcPct val="35000"/>
            </a:spcAft>
          </a:pPr>
          <a:r>
            <a:rPr lang="en-US" sz="2000" b="0" kern="1200" smtClean="0">
              <a:latin typeface="Arial" pitchFamily="34" charset="0"/>
              <a:ea typeface="Tahoma" pitchFamily="34" charset="0"/>
              <a:cs typeface="Arial" pitchFamily="34" charset="0"/>
            </a:rPr>
            <a:t>VISI MISI PEMERINTAHAN &amp; TATARAN FILOSOFI</a:t>
          </a:r>
          <a:endParaRPr lang="en-US" sz="2000" b="0" kern="1200" dirty="0">
            <a:latin typeface="Arial" pitchFamily="34" charset="0"/>
            <a:ea typeface="Tahoma" pitchFamily="34" charset="0"/>
            <a:cs typeface="Arial" pitchFamily="34" charset="0"/>
          </a:endParaRPr>
        </a:p>
      </dsp:txBody>
      <dsp:txXfrm>
        <a:off x="457937" y="1159224"/>
        <a:ext cx="7240143" cy="612672"/>
      </dsp:txXfrm>
    </dsp:sp>
    <dsp:sp modelId="{EB123052-822C-4BD1-BD4A-E5320EF86ECD}">
      <dsp:nvSpPr>
        <dsp:cNvPr id="0" name=""/>
        <dsp:cNvSpPr/>
      </dsp:nvSpPr>
      <dsp:spPr>
        <a:xfrm>
          <a:off x="0" y="2453640"/>
          <a:ext cx="8495861" cy="579600"/>
        </a:xfrm>
        <a:prstGeom prst="rect">
          <a:avLst/>
        </a:prstGeom>
        <a:solidFill>
          <a:schemeClr val="lt1">
            <a:alpha val="90000"/>
            <a:hueOff val="0"/>
            <a:satOff val="0"/>
            <a:lumOff val="0"/>
            <a:alphaOff val="0"/>
          </a:schemeClr>
        </a:solidFill>
        <a:ln w="9525" cap="flat" cmpd="sng" algn="ctr">
          <a:solidFill>
            <a:schemeClr val="accent2">
              <a:hueOff val="3375995"/>
              <a:satOff val="1250"/>
              <a:lumOff val="3823"/>
              <a:alphaOff val="0"/>
            </a:schemeClr>
          </a:solidFill>
          <a:prstDash val="solid"/>
        </a:ln>
        <a:effectLst/>
      </dsp:spPr>
      <dsp:style>
        <a:lnRef idx="1">
          <a:scrgbClr r="0" g="0" b="0"/>
        </a:lnRef>
        <a:fillRef idx="1">
          <a:scrgbClr r="0" g="0" b="0"/>
        </a:fillRef>
        <a:effectRef idx="0">
          <a:scrgbClr r="0" g="0" b="0"/>
        </a:effectRef>
        <a:fontRef idx="minor"/>
      </dsp:style>
    </dsp:sp>
    <dsp:sp modelId="{4CC6C1C8-DDEB-4070-BC7B-F207E6DD71DC}">
      <dsp:nvSpPr>
        <dsp:cNvPr id="0" name=""/>
        <dsp:cNvSpPr/>
      </dsp:nvSpPr>
      <dsp:spPr>
        <a:xfrm>
          <a:off x="433875" y="2116828"/>
          <a:ext cx="7306431" cy="678960"/>
        </a:xfrm>
        <a:prstGeom prst="roundRect">
          <a:avLst/>
        </a:prstGeom>
        <a:gradFill rotWithShape="0">
          <a:gsLst>
            <a:gs pos="0">
              <a:schemeClr val="accent2">
                <a:hueOff val="3375995"/>
                <a:satOff val="1250"/>
                <a:lumOff val="3823"/>
                <a:alphaOff val="0"/>
                <a:tint val="1000"/>
                <a:satMod val="255000"/>
              </a:schemeClr>
            </a:gs>
            <a:gs pos="55000">
              <a:schemeClr val="accent2">
                <a:hueOff val="3375995"/>
                <a:satOff val="1250"/>
                <a:lumOff val="3823"/>
                <a:alphaOff val="0"/>
                <a:tint val="12000"/>
                <a:satMod val="255000"/>
              </a:schemeClr>
            </a:gs>
            <a:gs pos="100000">
              <a:schemeClr val="accent2">
                <a:hueOff val="3375995"/>
                <a:satOff val="1250"/>
                <a:lumOff val="3823"/>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786" tIns="0" rIns="224786" bIns="0" numCol="1" spcCol="1270" anchor="ctr" anchorCtr="0">
          <a:noAutofit/>
        </a:bodyPr>
        <a:lstStyle/>
        <a:p>
          <a:pPr lvl="0" algn="l" defTabSz="889000">
            <a:lnSpc>
              <a:spcPct val="90000"/>
            </a:lnSpc>
            <a:spcBef>
              <a:spcPct val="0"/>
            </a:spcBef>
            <a:spcAft>
              <a:spcPct val="35000"/>
            </a:spcAft>
          </a:pPr>
          <a:r>
            <a:rPr lang="en-US" sz="2000" b="0" kern="1200" dirty="0" smtClean="0">
              <a:latin typeface="Arial" pitchFamily="34" charset="0"/>
              <a:ea typeface="Tahoma" pitchFamily="34" charset="0"/>
              <a:cs typeface="Arial" pitchFamily="34" charset="0"/>
            </a:rPr>
            <a:t>PEDOMAN KERJA SAMA PEMERINTAH DAERAH BERDASARKAN UU 23 TAHUN 2014</a:t>
          </a:r>
          <a:endParaRPr lang="en-AU" sz="2000" b="0" kern="1200" dirty="0">
            <a:latin typeface="Arial" pitchFamily="34" charset="0"/>
            <a:cs typeface="Arial" pitchFamily="34" charset="0"/>
          </a:endParaRPr>
        </a:p>
      </dsp:txBody>
      <dsp:txXfrm>
        <a:off x="467019" y="2149972"/>
        <a:ext cx="7240143" cy="612672"/>
      </dsp:txXfrm>
    </dsp:sp>
    <dsp:sp modelId="{9D8F5446-ABC5-46BF-96ED-0DCBA36C6649}">
      <dsp:nvSpPr>
        <dsp:cNvPr id="0" name=""/>
        <dsp:cNvSpPr/>
      </dsp:nvSpPr>
      <dsp:spPr>
        <a:xfrm>
          <a:off x="0" y="3552120"/>
          <a:ext cx="8495861" cy="579600"/>
        </a:xfrm>
        <a:prstGeom prst="rect">
          <a:avLst/>
        </a:prstGeom>
        <a:solidFill>
          <a:schemeClr val="lt1">
            <a:alpha val="90000"/>
            <a:hueOff val="0"/>
            <a:satOff val="0"/>
            <a:lumOff val="0"/>
            <a:alphaOff val="0"/>
          </a:schemeClr>
        </a:solidFill>
        <a:ln w="9525" cap="flat" cmpd="sng" algn="ctr">
          <a:solidFill>
            <a:schemeClr val="accent2">
              <a:hueOff val="5063992"/>
              <a:satOff val="1876"/>
              <a:lumOff val="5735"/>
              <a:alphaOff val="0"/>
            </a:schemeClr>
          </a:solidFill>
          <a:prstDash val="solid"/>
        </a:ln>
        <a:effectLst/>
      </dsp:spPr>
      <dsp:style>
        <a:lnRef idx="1">
          <a:scrgbClr r="0" g="0" b="0"/>
        </a:lnRef>
        <a:fillRef idx="1">
          <a:scrgbClr r="0" g="0" b="0"/>
        </a:fillRef>
        <a:effectRef idx="0">
          <a:scrgbClr r="0" g="0" b="0"/>
        </a:effectRef>
        <a:fontRef idx="minor"/>
      </dsp:style>
    </dsp:sp>
    <dsp:sp modelId="{026AC0B9-B9E5-4643-AB88-54D560CC66DC}">
      <dsp:nvSpPr>
        <dsp:cNvPr id="0" name=""/>
        <dsp:cNvSpPr/>
      </dsp:nvSpPr>
      <dsp:spPr>
        <a:xfrm>
          <a:off x="424793" y="3212640"/>
          <a:ext cx="7243214" cy="678960"/>
        </a:xfrm>
        <a:prstGeom prst="roundRect">
          <a:avLst/>
        </a:prstGeom>
        <a:gradFill rotWithShape="0">
          <a:gsLst>
            <a:gs pos="0">
              <a:schemeClr val="accent2">
                <a:hueOff val="5063992"/>
                <a:satOff val="1876"/>
                <a:lumOff val="5735"/>
                <a:alphaOff val="0"/>
                <a:tint val="1000"/>
                <a:satMod val="255000"/>
              </a:schemeClr>
            </a:gs>
            <a:gs pos="55000">
              <a:schemeClr val="accent2">
                <a:hueOff val="5063992"/>
                <a:satOff val="1876"/>
                <a:lumOff val="5735"/>
                <a:alphaOff val="0"/>
                <a:tint val="12000"/>
                <a:satMod val="255000"/>
              </a:schemeClr>
            </a:gs>
            <a:gs pos="100000">
              <a:schemeClr val="accent2">
                <a:hueOff val="5063992"/>
                <a:satOff val="1876"/>
                <a:lumOff val="5735"/>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786" tIns="0" rIns="224786" bIns="0" numCol="1" spcCol="1270" anchor="ctr" anchorCtr="0">
          <a:noAutofit/>
        </a:bodyPr>
        <a:lstStyle/>
        <a:p>
          <a:pPr lvl="0" algn="l" defTabSz="889000">
            <a:lnSpc>
              <a:spcPct val="90000"/>
            </a:lnSpc>
            <a:spcBef>
              <a:spcPct val="0"/>
            </a:spcBef>
            <a:spcAft>
              <a:spcPct val="35000"/>
            </a:spcAft>
          </a:pPr>
          <a:r>
            <a:rPr lang="id-ID" sz="2000" kern="1200" dirty="0" smtClean="0">
              <a:latin typeface="Arial" panose="020B0604020202020204" pitchFamily="34" charset="0"/>
              <a:cs typeface="Arial" panose="020B0604020202020204" pitchFamily="34" charset="0"/>
            </a:rPr>
            <a:t>TATA CARA KERJA SAMA </a:t>
          </a:r>
          <a:r>
            <a:rPr lang="en-US" sz="2000" kern="1200" dirty="0" smtClean="0">
              <a:latin typeface="Arial" panose="020B0604020202020204" pitchFamily="34" charset="0"/>
              <a:cs typeface="Arial" panose="020B0604020202020204" pitchFamily="34" charset="0"/>
            </a:rPr>
            <a:t>KERJA SAMA</a:t>
          </a:r>
          <a:r>
            <a:rPr lang="id-ID" sz="2000" kern="1200" dirty="0" smtClean="0">
              <a:latin typeface="Arial" panose="020B0604020202020204" pitchFamily="34" charset="0"/>
              <a:cs typeface="Arial" panose="020B0604020202020204" pitchFamily="34" charset="0"/>
            </a:rPr>
            <a:t> BERDASARKAN PP 28 Tahun 2018</a:t>
          </a:r>
          <a:endParaRPr lang="en-US" sz="2000" kern="1200" dirty="0">
            <a:latin typeface="Arial" panose="020B0604020202020204" pitchFamily="34" charset="0"/>
            <a:cs typeface="Arial" panose="020B0604020202020204" pitchFamily="34" charset="0"/>
          </a:endParaRPr>
        </a:p>
      </dsp:txBody>
      <dsp:txXfrm>
        <a:off x="457937" y="3245784"/>
        <a:ext cx="7176926" cy="612672"/>
      </dsp:txXfrm>
    </dsp:sp>
    <dsp:sp modelId="{467CD064-7569-484E-B3D0-3A454C2165E1}">
      <dsp:nvSpPr>
        <dsp:cNvPr id="0" name=""/>
        <dsp:cNvSpPr/>
      </dsp:nvSpPr>
      <dsp:spPr>
        <a:xfrm>
          <a:off x="0" y="4595400"/>
          <a:ext cx="8495861" cy="579600"/>
        </a:xfrm>
        <a:prstGeom prst="rect">
          <a:avLst/>
        </a:prstGeom>
        <a:solidFill>
          <a:schemeClr val="lt1">
            <a:alpha val="90000"/>
            <a:hueOff val="0"/>
            <a:satOff val="0"/>
            <a:lumOff val="0"/>
            <a:alphaOff val="0"/>
          </a:schemeClr>
        </a:solidFill>
        <a:ln w="9525" cap="flat" cmpd="sng" algn="ctr">
          <a:solidFill>
            <a:schemeClr val="accent2">
              <a:hueOff val="6751989"/>
              <a:satOff val="2501"/>
              <a:lumOff val="7646"/>
              <a:alphaOff val="0"/>
            </a:schemeClr>
          </a:solidFill>
          <a:prstDash val="solid"/>
        </a:ln>
        <a:effectLst/>
      </dsp:spPr>
      <dsp:style>
        <a:lnRef idx="1">
          <a:scrgbClr r="0" g="0" b="0"/>
        </a:lnRef>
        <a:fillRef idx="1">
          <a:scrgbClr r="0" g="0" b="0"/>
        </a:fillRef>
        <a:effectRef idx="0">
          <a:scrgbClr r="0" g="0" b="0"/>
        </a:effectRef>
        <a:fontRef idx="minor"/>
      </dsp:style>
    </dsp:sp>
    <dsp:sp modelId="{F6283635-08DF-4893-A196-16D289BF7AC3}">
      <dsp:nvSpPr>
        <dsp:cNvPr id="0" name=""/>
        <dsp:cNvSpPr/>
      </dsp:nvSpPr>
      <dsp:spPr>
        <a:xfrm>
          <a:off x="424793" y="4255920"/>
          <a:ext cx="7243273" cy="678960"/>
        </a:xfrm>
        <a:prstGeom prst="roundRect">
          <a:avLst/>
        </a:prstGeom>
        <a:gradFill rotWithShape="0">
          <a:gsLst>
            <a:gs pos="0">
              <a:schemeClr val="accent2">
                <a:hueOff val="6751989"/>
                <a:satOff val="2501"/>
                <a:lumOff val="7646"/>
                <a:alphaOff val="0"/>
                <a:tint val="1000"/>
                <a:satMod val="255000"/>
              </a:schemeClr>
            </a:gs>
            <a:gs pos="55000">
              <a:schemeClr val="accent2">
                <a:hueOff val="6751989"/>
                <a:satOff val="2501"/>
                <a:lumOff val="7646"/>
                <a:alphaOff val="0"/>
                <a:tint val="12000"/>
                <a:satMod val="255000"/>
              </a:schemeClr>
            </a:gs>
            <a:gs pos="100000">
              <a:schemeClr val="accent2">
                <a:hueOff val="6751989"/>
                <a:satOff val="2501"/>
                <a:lumOff val="7646"/>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786" tIns="0" rIns="224786" bIns="0" numCol="1" spcCol="1270" anchor="ctr" anchorCtr="0">
          <a:noAutofit/>
        </a:bodyPr>
        <a:lstStyle/>
        <a:p>
          <a:pPr lvl="0" algn="l" defTabSz="1022350">
            <a:lnSpc>
              <a:spcPct val="90000"/>
            </a:lnSpc>
            <a:spcBef>
              <a:spcPct val="0"/>
            </a:spcBef>
            <a:spcAft>
              <a:spcPct val="35000"/>
            </a:spcAft>
          </a:pPr>
          <a:r>
            <a:rPr lang="en-US" sz="2300" kern="1200" dirty="0" smtClean="0"/>
            <a:t>PENINGKATAN SUMBER DAYA MANUSIA MELALUI KERJA SAMA</a:t>
          </a:r>
          <a:endParaRPr lang="en-US" sz="2300" kern="1200" dirty="0"/>
        </a:p>
      </dsp:txBody>
      <dsp:txXfrm>
        <a:off x="457937" y="4289064"/>
        <a:ext cx="7176985" cy="61267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5CE2D-939C-446B-8C9D-3768BDA63BE5}">
      <dsp:nvSpPr>
        <dsp:cNvPr id="0" name=""/>
        <dsp:cNvSpPr/>
      </dsp:nvSpPr>
      <dsp:spPr>
        <a:xfrm>
          <a:off x="0" y="3"/>
          <a:ext cx="9144000" cy="4796910"/>
        </a:xfrm>
        <a:prstGeom prst="rightArrow">
          <a:avLst/>
        </a:prstGeom>
        <a:gradFill rotWithShape="1">
          <a:gsLst>
            <a:gs pos="0">
              <a:schemeClr val="accent2">
                <a:tint val="43000"/>
                <a:satMod val="165000"/>
              </a:schemeClr>
            </a:gs>
            <a:gs pos="55000">
              <a:schemeClr val="accent2">
                <a:tint val="83000"/>
                <a:satMod val="155000"/>
              </a:schemeClr>
            </a:gs>
            <a:gs pos="100000">
              <a:schemeClr val="accent2">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contourW="12700" prstMaterial="dkEdge">
          <a:bevelT w="25400" h="38100" prst="convex"/>
          <a:contourClr>
            <a:schemeClr val="accent2">
              <a:satMod val="115000"/>
            </a:schemeClr>
          </a:contourClr>
        </a:sp3d>
      </dsp:spPr>
      <dsp:style>
        <a:lnRef idx="0">
          <a:schemeClr val="accent2"/>
        </a:lnRef>
        <a:fillRef idx="3">
          <a:schemeClr val="accent2"/>
        </a:fillRef>
        <a:effectRef idx="3">
          <a:schemeClr val="accent2"/>
        </a:effectRef>
        <a:fontRef idx="minor">
          <a:schemeClr val="lt1"/>
        </a:fontRef>
      </dsp:style>
    </dsp:sp>
    <dsp:sp modelId="{C126C9A9-2F0B-4EA7-B8FD-4270B48AAC54}">
      <dsp:nvSpPr>
        <dsp:cNvPr id="0" name=""/>
        <dsp:cNvSpPr/>
      </dsp:nvSpPr>
      <dsp:spPr>
        <a:xfrm>
          <a:off x="6026199" y="1172060"/>
          <a:ext cx="2203400" cy="22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40080" rIns="0" bIns="640080" numCol="1" spcCol="1270" anchor="ctr" anchorCtr="0">
          <a:noAutofit/>
        </a:bodyPr>
        <a:lstStyle/>
        <a:p>
          <a:pPr lvl="0" algn="ctr" defTabSz="2800350">
            <a:lnSpc>
              <a:spcPct val="90000"/>
            </a:lnSpc>
            <a:spcBef>
              <a:spcPct val="0"/>
            </a:spcBef>
            <a:spcAft>
              <a:spcPct val="35000"/>
            </a:spcAft>
          </a:pPr>
          <a:endParaRPr lang="en-AU" sz="6300" kern="1200" dirty="0"/>
        </a:p>
      </dsp:txBody>
      <dsp:txXfrm>
        <a:off x="6026199" y="1172060"/>
        <a:ext cx="2203400" cy="2268000"/>
      </dsp:txXfrm>
    </dsp:sp>
    <dsp:sp modelId="{B7C4D488-6B80-420D-BE09-4C19253CFA7E}">
      <dsp:nvSpPr>
        <dsp:cNvPr id="0" name=""/>
        <dsp:cNvSpPr/>
      </dsp:nvSpPr>
      <dsp:spPr>
        <a:xfrm>
          <a:off x="3382119" y="1172060"/>
          <a:ext cx="2203400" cy="22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40080" rIns="0" bIns="640080" numCol="1" spcCol="1270" anchor="ctr" anchorCtr="0">
          <a:noAutofit/>
        </a:bodyPr>
        <a:lstStyle/>
        <a:p>
          <a:pPr lvl="0" algn="ctr" defTabSz="2800350">
            <a:lnSpc>
              <a:spcPct val="90000"/>
            </a:lnSpc>
            <a:spcBef>
              <a:spcPct val="0"/>
            </a:spcBef>
            <a:spcAft>
              <a:spcPct val="35000"/>
            </a:spcAft>
          </a:pPr>
          <a:endParaRPr lang="en-AU" sz="6300" kern="1200" dirty="0"/>
        </a:p>
      </dsp:txBody>
      <dsp:txXfrm>
        <a:off x="3382119" y="1172060"/>
        <a:ext cx="2203400" cy="2268000"/>
      </dsp:txXfrm>
    </dsp:sp>
    <dsp:sp modelId="{EEF333DE-90D1-4177-B293-A64195436635}">
      <dsp:nvSpPr>
        <dsp:cNvPr id="0" name=""/>
        <dsp:cNvSpPr/>
      </dsp:nvSpPr>
      <dsp:spPr>
        <a:xfrm>
          <a:off x="738038" y="1172060"/>
          <a:ext cx="2203400" cy="22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40080" rIns="0" bIns="640080" numCol="1" spcCol="1270" anchor="ctr" anchorCtr="0">
          <a:noAutofit/>
        </a:bodyPr>
        <a:lstStyle/>
        <a:p>
          <a:pPr lvl="0" algn="ctr" defTabSz="2800350">
            <a:lnSpc>
              <a:spcPct val="90000"/>
            </a:lnSpc>
            <a:spcBef>
              <a:spcPct val="0"/>
            </a:spcBef>
            <a:spcAft>
              <a:spcPct val="35000"/>
            </a:spcAft>
          </a:pPr>
          <a:endParaRPr lang="en-AU" sz="6300" kern="1200" dirty="0"/>
        </a:p>
      </dsp:txBody>
      <dsp:txXfrm>
        <a:off x="738038" y="1172060"/>
        <a:ext cx="2203400" cy="22680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61F28-7338-44E3-B2EC-245D445B9443}">
      <dsp:nvSpPr>
        <dsp:cNvPr id="0" name=""/>
        <dsp:cNvSpPr/>
      </dsp:nvSpPr>
      <dsp:spPr>
        <a:xfrm>
          <a:off x="5430" y="464650"/>
          <a:ext cx="2198556" cy="258653"/>
        </a:xfrm>
        <a:prstGeom prst="rect">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hueOff val="0"/>
              <a:satOff val="0"/>
              <a:lumOff val="0"/>
              <a:alphaOff val="0"/>
              <a:satMod val="115000"/>
            </a:schemeClr>
          </a:contourClr>
        </a:sp3d>
      </dsp:spPr>
      <dsp:style>
        <a:lnRef idx="1">
          <a:scrgbClr r="0" g="0" b="0"/>
        </a:lnRef>
        <a:fillRef idx="3">
          <a:scrgbClr r="0" g="0" b="0"/>
        </a:fillRef>
        <a:effectRef idx="3">
          <a:scrgbClr r="0" g="0" b="0"/>
        </a:effectRef>
        <a:fontRef idx="minor">
          <a:schemeClr val="lt1"/>
        </a:fontRef>
      </dsp:style>
    </dsp:sp>
    <dsp:sp modelId="{67769FB4-21BC-459A-9B1C-00BD2D0DEAE0}">
      <dsp:nvSpPr>
        <dsp:cNvPr id="0" name=""/>
        <dsp:cNvSpPr/>
      </dsp:nvSpPr>
      <dsp:spPr>
        <a:xfrm>
          <a:off x="5430" y="561790"/>
          <a:ext cx="161513" cy="161513"/>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3C36B892-D28D-402F-BDF7-499FE7F3C06B}">
      <dsp:nvSpPr>
        <dsp:cNvPr id="0" name=""/>
        <dsp:cNvSpPr/>
      </dsp:nvSpPr>
      <dsp:spPr>
        <a:xfrm>
          <a:off x="5430" y="0"/>
          <a:ext cx="2198556" cy="46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l" defTabSz="1289050">
            <a:lnSpc>
              <a:spcPct val="90000"/>
            </a:lnSpc>
            <a:spcBef>
              <a:spcPct val="0"/>
            </a:spcBef>
            <a:spcAft>
              <a:spcPct val="35000"/>
            </a:spcAft>
          </a:pPr>
          <a:r>
            <a:rPr lang="en-AU" sz="2900" kern="1200" smtClean="0"/>
            <a:t>KSDD</a:t>
          </a:r>
          <a:endParaRPr lang="en-AU" sz="2900" kern="1200" dirty="0"/>
        </a:p>
      </dsp:txBody>
      <dsp:txXfrm>
        <a:off x="5430" y="0"/>
        <a:ext cx="2198556" cy="464650"/>
      </dsp:txXfrm>
    </dsp:sp>
    <dsp:sp modelId="{78C7F999-344A-4743-8D0C-4F15AF898686}">
      <dsp:nvSpPr>
        <dsp:cNvPr id="0" name=""/>
        <dsp:cNvSpPr/>
      </dsp:nvSpPr>
      <dsp:spPr>
        <a:xfrm>
          <a:off x="5430" y="938274"/>
          <a:ext cx="161509" cy="161509"/>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2A179197-CEA6-4A2D-AD38-708894DAE18E}">
      <dsp:nvSpPr>
        <dsp:cNvPr id="0" name=""/>
        <dsp:cNvSpPr/>
      </dsp:nvSpPr>
      <dsp:spPr>
        <a:xfrm>
          <a:off x="159329" y="830789"/>
          <a:ext cx="2044657" cy="37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l" defTabSz="577850">
            <a:lnSpc>
              <a:spcPct val="90000"/>
            </a:lnSpc>
            <a:spcBef>
              <a:spcPct val="0"/>
            </a:spcBef>
            <a:spcAft>
              <a:spcPct val="35000"/>
            </a:spcAft>
          </a:pPr>
          <a:endParaRPr lang="en-AU" sz="1300" kern="1200" dirty="0"/>
        </a:p>
      </dsp:txBody>
      <dsp:txXfrm>
        <a:off x="159329" y="830789"/>
        <a:ext cx="2044657" cy="376480"/>
      </dsp:txXfrm>
    </dsp:sp>
    <dsp:sp modelId="{D30365F7-8EA6-4369-A5CD-CF6B98D95595}">
      <dsp:nvSpPr>
        <dsp:cNvPr id="0" name=""/>
        <dsp:cNvSpPr/>
      </dsp:nvSpPr>
      <dsp:spPr>
        <a:xfrm>
          <a:off x="4634880" y="954108"/>
          <a:ext cx="161509" cy="161509"/>
        </a:xfrm>
        <a:prstGeom prst="rect">
          <a:avLst/>
        </a:prstGeom>
        <a:solidFill>
          <a:schemeClr val="lt1">
            <a:hueOff val="0"/>
            <a:satOff val="0"/>
            <a:lumOff val="0"/>
            <a:alphaOff val="0"/>
          </a:schemeClr>
        </a:solidFill>
        <a:ln w="9525" cap="flat" cmpd="sng" algn="ctr">
          <a:solidFill>
            <a:schemeClr val="accent2">
              <a:hueOff val="1350398"/>
              <a:satOff val="500"/>
              <a:lumOff val="1529"/>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E2EE5720-3F03-4BD4-A115-2C86A3761EAE}">
      <dsp:nvSpPr>
        <dsp:cNvPr id="0" name=""/>
        <dsp:cNvSpPr/>
      </dsp:nvSpPr>
      <dsp:spPr>
        <a:xfrm>
          <a:off x="159329" y="1207269"/>
          <a:ext cx="2044657" cy="37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l" defTabSz="577850">
            <a:lnSpc>
              <a:spcPct val="90000"/>
            </a:lnSpc>
            <a:spcBef>
              <a:spcPct val="0"/>
            </a:spcBef>
            <a:spcAft>
              <a:spcPct val="35000"/>
            </a:spcAft>
          </a:pPr>
          <a:endParaRPr lang="en-AU" sz="1300" kern="1200" dirty="0"/>
        </a:p>
      </dsp:txBody>
      <dsp:txXfrm>
        <a:off x="159329" y="1207269"/>
        <a:ext cx="2044657" cy="376480"/>
      </dsp:txXfrm>
    </dsp:sp>
    <dsp:sp modelId="{69846D92-75CA-4780-AE64-A8F04520669B}">
      <dsp:nvSpPr>
        <dsp:cNvPr id="0" name=""/>
        <dsp:cNvSpPr/>
      </dsp:nvSpPr>
      <dsp:spPr>
        <a:xfrm>
          <a:off x="6930389" y="954106"/>
          <a:ext cx="161509" cy="161509"/>
        </a:xfrm>
        <a:prstGeom prst="rect">
          <a:avLst/>
        </a:prstGeom>
        <a:solidFill>
          <a:schemeClr val="lt1">
            <a:hueOff val="0"/>
            <a:satOff val="0"/>
            <a:lumOff val="0"/>
            <a:alphaOff val="0"/>
          </a:schemeClr>
        </a:solidFill>
        <a:ln w="9525" cap="flat" cmpd="sng" algn="ctr">
          <a:solidFill>
            <a:schemeClr val="accent2">
              <a:hueOff val="2700796"/>
              <a:satOff val="1000"/>
              <a:lumOff val="3058"/>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8F0D09EF-C94E-474B-B2B4-41387F621DA9}">
      <dsp:nvSpPr>
        <dsp:cNvPr id="0" name=""/>
        <dsp:cNvSpPr/>
      </dsp:nvSpPr>
      <dsp:spPr>
        <a:xfrm>
          <a:off x="7011141" y="1927743"/>
          <a:ext cx="2044657" cy="37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l" defTabSz="577850">
            <a:lnSpc>
              <a:spcPct val="90000"/>
            </a:lnSpc>
            <a:spcBef>
              <a:spcPct val="0"/>
            </a:spcBef>
            <a:spcAft>
              <a:spcPct val="35000"/>
            </a:spcAft>
          </a:pPr>
          <a:endParaRPr lang="en-AU" sz="1300" kern="1200" dirty="0"/>
        </a:p>
      </dsp:txBody>
      <dsp:txXfrm>
        <a:off x="7011141" y="1927743"/>
        <a:ext cx="2044657" cy="376480"/>
      </dsp:txXfrm>
    </dsp:sp>
    <dsp:sp modelId="{3794CAA9-3A6F-4111-A7D1-CD8F09A70997}">
      <dsp:nvSpPr>
        <dsp:cNvPr id="0" name=""/>
        <dsp:cNvSpPr/>
      </dsp:nvSpPr>
      <dsp:spPr>
        <a:xfrm>
          <a:off x="2313915" y="464650"/>
          <a:ext cx="2198556" cy="258653"/>
        </a:xfrm>
        <a:prstGeom prst="rect">
          <a:avLst/>
        </a:prstGeom>
        <a:gradFill rotWithShape="0">
          <a:gsLst>
            <a:gs pos="0">
              <a:schemeClr val="accent2">
                <a:hueOff val="2250663"/>
                <a:satOff val="834"/>
                <a:lumOff val="2549"/>
                <a:alphaOff val="0"/>
                <a:tint val="43000"/>
                <a:satMod val="165000"/>
              </a:schemeClr>
            </a:gs>
            <a:gs pos="55000">
              <a:schemeClr val="accent2">
                <a:hueOff val="2250663"/>
                <a:satOff val="834"/>
                <a:lumOff val="2549"/>
                <a:alphaOff val="0"/>
                <a:tint val="83000"/>
                <a:satMod val="155000"/>
              </a:schemeClr>
            </a:gs>
            <a:gs pos="100000">
              <a:schemeClr val="accent2">
                <a:hueOff val="2250663"/>
                <a:satOff val="834"/>
                <a:lumOff val="2549"/>
                <a:alphaOff val="0"/>
                <a:shade val="85000"/>
              </a:schemeClr>
            </a:gs>
          </a:gsLst>
          <a:path path="circle">
            <a:fillToRect l="-40000" t="-90000" r="140000" b="190000"/>
          </a:path>
        </a:gradFill>
        <a:ln w="9525" cap="flat" cmpd="sng" algn="ctr">
          <a:solidFill>
            <a:schemeClr val="accent2">
              <a:hueOff val="2250663"/>
              <a:satOff val="834"/>
              <a:lumOff val="2549"/>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hueOff val="2250663"/>
              <a:satOff val="834"/>
              <a:lumOff val="2549"/>
              <a:alphaOff val="0"/>
              <a:satMod val="115000"/>
            </a:schemeClr>
          </a:contourClr>
        </a:sp3d>
      </dsp:spPr>
      <dsp:style>
        <a:lnRef idx="1">
          <a:scrgbClr r="0" g="0" b="0"/>
        </a:lnRef>
        <a:fillRef idx="3">
          <a:scrgbClr r="0" g="0" b="0"/>
        </a:fillRef>
        <a:effectRef idx="3">
          <a:scrgbClr r="0" g="0" b="0"/>
        </a:effectRef>
        <a:fontRef idx="minor">
          <a:schemeClr val="lt1"/>
        </a:fontRef>
      </dsp:style>
    </dsp:sp>
    <dsp:sp modelId="{94A02EFF-EA92-4243-8812-6BD7685B7723}">
      <dsp:nvSpPr>
        <dsp:cNvPr id="0" name=""/>
        <dsp:cNvSpPr/>
      </dsp:nvSpPr>
      <dsp:spPr>
        <a:xfrm>
          <a:off x="2313915" y="561790"/>
          <a:ext cx="161513" cy="161513"/>
        </a:xfrm>
        <a:prstGeom prst="rect">
          <a:avLst/>
        </a:prstGeom>
        <a:solidFill>
          <a:schemeClr val="lt1">
            <a:alpha val="90000"/>
            <a:hueOff val="0"/>
            <a:satOff val="0"/>
            <a:lumOff val="0"/>
            <a:alphaOff val="0"/>
          </a:schemeClr>
        </a:solidFill>
        <a:ln w="9525" cap="flat" cmpd="sng" algn="ctr">
          <a:solidFill>
            <a:schemeClr val="accent2">
              <a:hueOff val="2250663"/>
              <a:satOff val="834"/>
              <a:lumOff val="2549"/>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DF586892-A508-4C9D-B51A-FDB2B4284636}">
      <dsp:nvSpPr>
        <dsp:cNvPr id="0" name=""/>
        <dsp:cNvSpPr/>
      </dsp:nvSpPr>
      <dsp:spPr>
        <a:xfrm>
          <a:off x="2313915" y="0"/>
          <a:ext cx="2198556" cy="46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l" defTabSz="1289050">
            <a:lnSpc>
              <a:spcPct val="90000"/>
            </a:lnSpc>
            <a:spcBef>
              <a:spcPct val="0"/>
            </a:spcBef>
            <a:spcAft>
              <a:spcPct val="35000"/>
            </a:spcAft>
          </a:pPr>
          <a:r>
            <a:rPr lang="en-AU" sz="2900" kern="1200" dirty="0" smtClean="0"/>
            <a:t>KSDPK</a:t>
          </a:r>
          <a:endParaRPr lang="en-AU" sz="2900" kern="1200" dirty="0"/>
        </a:p>
      </dsp:txBody>
      <dsp:txXfrm>
        <a:off x="2313915" y="0"/>
        <a:ext cx="2198556" cy="464650"/>
      </dsp:txXfrm>
    </dsp:sp>
    <dsp:sp modelId="{9EDC20A8-FDDE-4C98-9008-6C419DC6B1FA}">
      <dsp:nvSpPr>
        <dsp:cNvPr id="0" name=""/>
        <dsp:cNvSpPr/>
      </dsp:nvSpPr>
      <dsp:spPr>
        <a:xfrm>
          <a:off x="2313915" y="938274"/>
          <a:ext cx="161509" cy="161509"/>
        </a:xfrm>
        <a:prstGeom prst="rect">
          <a:avLst/>
        </a:prstGeom>
        <a:solidFill>
          <a:schemeClr val="lt1">
            <a:hueOff val="0"/>
            <a:satOff val="0"/>
            <a:lumOff val="0"/>
            <a:alphaOff val="0"/>
          </a:schemeClr>
        </a:solidFill>
        <a:ln w="9525" cap="flat" cmpd="sng" algn="ctr">
          <a:solidFill>
            <a:schemeClr val="accent2">
              <a:hueOff val="4051194"/>
              <a:satOff val="1501"/>
              <a:lumOff val="4588"/>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143F3D46-747F-4020-AC74-94BF59E1F8E7}">
      <dsp:nvSpPr>
        <dsp:cNvPr id="0" name=""/>
        <dsp:cNvSpPr/>
      </dsp:nvSpPr>
      <dsp:spPr>
        <a:xfrm>
          <a:off x="2467814" y="830789"/>
          <a:ext cx="2044657" cy="37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l" defTabSz="577850">
            <a:lnSpc>
              <a:spcPct val="90000"/>
            </a:lnSpc>
            <a:spcBef>
              <a:spcPct val="0"/>
            </a:spcBef>
            <a:spcAft>
              <a:spcPct val="35000"/>
            </a:spcAft>
          </a:pPr>
          <a:r>
            <a:rPr lang="en-AU" sz="1300" kern="1200" dirty="0" smtClean="0"/>
            <a:t>‘</a:t>
          </a:r>
          <a:endParaRPr lang="en-AU" sz="1300" kern="1200" dirty="0"/>
        </a:p>
      </dsp:txBody>
      <dsp:txXfrm>
        <a:off x="2467814" y="830789"/>
        <a:ext cx="2044657" cy="376480"/>
      </dsp:txXfrm>
    </dsp:sp>
    <dsp:sp modelId="{EDE6DE2B-E591-4770-9917-B817822133B6}">
      <dsp:nvSpPr>
        <dsp:cNvPr id="0" name=""/>
        <dsp:cNvSpPr/>
      </dsp:nvSpPr>
      <dsp:spPr>
        <a:xfrm>
          <a:off x="8874" y="558571"/>
          <a:ext cx="161509" cy="161509"/>
        </a:xfrm>
        <a:prstGeom prst="rect">
          <a:avLst/>
        </a:prstGeom>
        <a:solidFill>
          <a:schemeClr val="lt1">
            <a:hueOff val="0"/>
            <a:satOff val="0"/>
            <a:lumOff val="0"/>
            <a:alphaOff val="0"/>
          </a:schemeClr>
        </a:solidFill>
        <a:ln w="9525" cap="flat" cmpd="sng" algn="ctr">
          <a:solidFill>
            <a:schemeClr val="bg1"/>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94751C2F-F657-41D3-A24E-F16F95F9A410}">
      <dsp:nvSpPr>
        <dsp:cNvPr id="0" name=""/>
        <dsp:cNvSpPr/>
      </dsp:nvSpPr>
      <dsp:spPr>
        <a:xfrm>
          <a:off x="2467814" y="1207269"/>
          <a:ext cx="2044657" cy="37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l" defTabSz="577850">
            <a:lnSpc>
              <a:spcPct val="90000"/>
            </a:lnSpc>
            <a:spcBef>
              <a:spcPct val="0"/>
            </a:spcBef>
            <a:spcAft>
              <a:spcPct val="35000"/>
            </a:spcAft>
          </a:pPr>
          <a:endParaRPr lang="en-AU" sz="1300" kern="1200" dirty="0" smtClean="0"/>
        </a:p>
      </dsp:txBody>
      <dsp:txXfrm>
        <a:off x="2467814" y="1207269"/>
        <a:ext cx="2044657" cy="376480"/>
      </dsp:txXfrm>
    </dsp:sp>
    <dsp:sp modelId="{1D237D7B-C5BA-4D16-9BDC-B398AF8B91F4}">
      <dsp:nvSpPr>
        <dsp:cNvPr id="0" name=""/>
        <dsp:cNvSpPr/>
      </dsp:nvSpPr>
      <dsp:spPr>
        <a:xfrm>
          <a:off x="2313131" y="2952328"/>
          <a:ext cx="161509" cy="161509"/>
        </a:xfrm>
        <a:prstGeom prst="rect">
          <a:avLst/>
        </a:prstGeom>
        <a:solidFill>
          <a:schemeClr val="lt1">
            <a:hueOff val="0"/>
            <a:satOff val="0"/>
            <a:lumOff val="0"/>
            <a:alphaOff val="0"/>
          </a:schemeClr>
        </a:solidFill>
        <a:ln w="9525" cap="flat" cmpd="sng" algn="ctr">
          <a:solidFill>
            <a:schemeClr val="accent2">
              <a:hueOff val="6751989"/>
              <a:satOff val="2501"/>
              <a:lumOff val="7646"/>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02CB297D-50F4-481F-AC8B-60412EE0425E}">
      <dsp:nvSpPr>
        <dsp:cNvPr id="0" name=""/>
        <dsp:cNvSpPr/>
      </dsp:nvSpPr>
      <dsp:spPr>
        <a:xfrm>
          <a:off x="2467814" y="1583749"/>
          <a:ext cx="2044657" cy="37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l" defTabSz="577850">
            <a:lnSpc>
              <a:spcPct val="90000"/>
            </a:lnSpc>
            <a:spcBef>
              <a:spcPct val="0"/>
            </a:spcBef>
            <a:spcAft>
              <a:spcPct val="35000"/>
            </a:spcAft>
          </a:pPr>
          <a:endParaRPr lang="en-AU" sz="1300" kern="1200" dirty="0"/>
        </a:p>
      </dsp:txBody>
      <dsp:txXfrm>
        <a:off x="2467814" y="1583749"/>
        <a:ext cx="2044657" cy="376480"/>
      </dsp:txXfrm>
    </dsp:sp>
    <dsp:sp modelId="{156A1CD7-1A28-43C9-BF31-3F236A802D5D}">
      <dsp:nvSpPr>
        <dsp:cNvPr id="0" name=""/>
        <dsp:cNvSpPr/>
      </dsp:nvSpPr>
      <dsp:spPr>
        <a:xfrm>
          <a:off x="4622399" y="464650"/>
          <a:ext cx="2198556" cy="258653"/>
        </a:xfrm>
        <a:prstGeom prst="rect">
          <a:avLst/>
        </a:prstGeom>
        <a:gradFill rotWithShape="0">
          <a:gsLst>
            <a:gs pos="0">
              <a:schemeClr val="accent2">
                <a:hueOff val="4501327"/>
                <a:satOff val="1667"/>
                <a:lumOff val="5097"/>
                <a:alphaOff val="0"/>
                <a:tint val="43000"/>
                <a:satMod val="165000"/>
              </a:schemeClr>
            </a:gs>
            <a:gs pos="55000">
              <a:schemeClr val="accent2">
                <a:hueOff val="4501327"/>
                <a:satOff val="1667"/>
                <a:lumOff val="5097"/>
                <a:alphaOff val="0"/>
                <a:tint val="83000"/>
                <a:satMod val="155000"/>
              </a:schemeClr>
            </a:gs>
            <a:gs pos="100000">
              <a:schemeClr val="accent2">
                <a:hueOff val="4501327"/>
                <a:satOff val="1667"/>
                <a:lumOff val="5097"/>
                <a:alphaOff val="0"/>
                <a:shade val="85000"/>
              </a:schemeClr>
            </a:gs>
          </a:gsLst>
          <a:path path="circle">
            <a:fillToRect l="-40000" t="-90000" r="140000" b="190000"/>
          </a:path>
        </a:gradFill>
        <a:ln w="9525" cap="flat" cmpd="sng" algn="ctr">
          <a:solidFill>
            <a:schemeClr val="accent2">
              <a:hueOff val="4501327"/>
              <a:satOff val="1667"/>
              <a:lumOff val="5097"/>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hueOff val="4501327"/>
              <a:satOff val="1667"/>
              <a:lumOff val="5097"/>
              <a:alphaOff val="0"/>
              <a:satMod val="115000"/>
            </a:schemeClr>
          </a:contourClr>
        </a:sp3d>
      </dsp:spPr>
      <dsp:style>
        <a:lnRef idx="1">
          <a:scrgbClr r="0" g="0" b="0"/>
        </a:lnRef>
        <a:fillRef idx="3">
          <a:scrgbClr r="0" g="0" b="0"/>
        </a:fillRef>
        <a:effectRef idx="3">
          <a:scrgbClr r="0" g="0" b="0"/>
        </a:effectRef>
        <a:fontRef idx="minor">
          <a:schemeClr val="lt1"/>
        </a:fontRef>
      </dsp:style>
    </dsp:sp>
    <dsp:sp modelId="{2A9718E5-7F4C-44FC-AA7F-529130B891BB}">
      <dsp:nvSpPr>
        <dsp:cNvPr id="0" name=""/>
        <dsp:cNvSpPr/>
      </dsp:nvSpPr>
      <dsp:spPr>
        <a:xfrm>
          <a:off x="4622399" y="561790"/>
          <a:ext cx="161513" cy="161513"/>
        </a:xfrm>
        <a:prstGeom prst="rect">
          <a:avLst/>
        </a:prstGeom>
        <a:solidFill>
          <a:schemeClr val="lt1">
            <a:alpha val="90000"/>
            <a:hueOff val="0"/>
            <a:satOff val="0"/>
            <a:lumOff val="0"/>
            <a:alphaOff val="0"/>
          </a:schemeClr>
        </a:solidFill>
        <a:ln w="9525" cap="flat" cmpd="sng" algn="ctr">
          <a:solidFill>
            <a:schemeClr val="accent2">
              <a:hueOff val="4501327"/>
              <a:satOff val="1667"/>
              <a:lumOff val="5097"/>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B6525E43-E3AA-4D50-B52F-F1B1703C2A6B}">
      <dsp:nvSpPr>
        <dsp:cNvPr id="0" name=""/>
        <dsp:cNvSpPr/>
      </dsp:nvSpPr>
      <dsp:spPr>
        <a:xfrm>
          <a:off x="4622399" y="0"/>
          <a:ext cx="2198556" cy="46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l" defTabSz="1289050">
            <a:lnSpc>
              <a:spcPct val="90000"/>
            </a:lnSpc>
            <a:spcBef>
              <a:spcPct val="0"/>
            </a:spcBef>
            <a:spcAft>
              <a:spcPct val="35000"/>
            </a:spcAft>
          </a:pPr>
          <a:endParaRPr lang="en-AU" sz="2900" kern="1200"/>
        </a:p>
      </dsp:txBody>
      <dsp:txXfrm>
        <a:off x="4622399" y="0"/>
        <a:ext cx="2198556" cy="464650"/>
      </dsp:txXfrm>
    </dsp:sp>
    <dsp:sp modelId="{ADD7CEB2-A4C4-4E9C-B87A-306EEC3838B5}">
      <dsp:nvSpPr>
        <dsp:cNvPr id="0" name=""/>
        <dsp:cNvSpPr/>
      </dsp:nvSpPr>
      <dsp:spPr>
        <a:xfrm>
          <a:off x="6930884" y="464650"/>
          <a:ext cx="2198556" cy="258653"/>
        </a:xfrm>
        <a:prstGeom prst="rect">
          <a:avLst/>
        </a:prstGeom>
        <a:gradFill rotWithShape="0">
          <a:gsLst>
            <a:gs pos="0">
              <a:schemeClr val="accent2">
                <a:hueOff val="6751989"/>
                <a:satOff val="2501"/>
                <a:lumOff val="7646"/>
                <a:alphaOff val="0"/>
                <a:tint val="43000"/>
                <a:satMod val="165000"/>
              </a:schemeClr>
            </a:gs>
            <a:gs pos="55000">
              <a:schemeClr val="accent2">
                <a:hueOff val="6751989"/>
                <a:satOff val="2501"/>
                <a:lumOff val="7646"/>
                <a:alphaOff val="0"/>
                <a:tint val="83000"/>
                <a:satMod val="155000"/>
              </a:schemeClr>
            </a:gs>
            <a:gs pos="100000">
              <a:schemeClr val="accent2">
                <a:hueOff val="6751989"/>
                <a:satOff val="2501"/>
                <a:lumOff val="7646"/>
                <a:alphaOff val="0"/>
                <a:shade val="85000"/>
              </a:schemeClr>
            </a:gs>
          </a:gsLst>
          <a:path path="circle">
            <a:fillToRect l="-40000" t="-90000" r="140000" b="190000"/>
          </a:path>
        </a:gradFill>
        <a:ln w="9525" cap="flat" cmpd="sng" algn="ctr">
          <a:solidFill>
            <a:schemeClr val="accent2">
              <a:hueOff val="6751989"/>
              <a:satOff val="2501"/>
              <a:lumOff val="7646"/>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hueOff val="6751989"/>
              <a:satOff val="2501"/>
              <a:lumOff val="7646"/>
              <a:alphaOff val="0"/>
              <a:satMod val="115000"/>
            </a:schemeClr>
          </a:contourClr>
        </a:sp3d>
      </dsp:spPr>
      <dsp:style>
        <a:lnRef idx="1">
          <a:scrgbClr r="0" g="0" b="0"/>
        </a:lnRef>
        <a:fillRef idx="3">
          <a:scrgbClr r="0" g="0" b="0"/>
        </a:fillRef>
        <a:effectRef idx="3">
          <a:scrgbClr r="0" g="0" b="0"/>
        </a:effectRef>
        <a:fontRef idx="minor">
          <a:schemeClr val="lt1"/>
        </a:fontRef>
      </dsp:style>
    </dsp:sp>
    <dsp:sp modelId="{1C4B0964-4D52-446F-99D0-068C1877A96A}">
      <dsp:nvSpPr>
        <dsp:cNvPr id="0" name=""/>
        <dsp:cNvSpPr/>
      </dsp:nvSpPr>
      <dsp:spPr>
        <a:xfrm>
          <a:off x="6930884" y="561790"/>
          <a:ext cx="161513" cy="161513"/>
        </a:xfrm>
        <a:prstGeom prst="rect">
          <a:avLst/>
        </a:prstGeom>
        <a:solidFill>
          <a:schemeClr val="lt1">
            <a:alpha val="90000"/>
            <a:hueOff val="0"/>
            <a:satOff val="0"/>
            <a:lumOff val="0"/>
            <a:alphaOff val="0"/>
          </a:schemeClr>
        </a:solidFill>
        <a:ln w="9525" cap="flat" cmpd="sng" algn="ctr">
          <a:solidFill>
            <a:schemeClr val="accent2">
              <a:hueOff val="6751989"/>
              <a:satOff val="2501"/>
              <a:lumOff val="7646"/>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4D3852EE-8067-441C-90BA-10D0A4BD4AC2}">
      <dsp:nvSpPr>
        <dsp:cNvPr id="0" name=""/>
        <dsp:cNvSpPr/>
      </dsp:nvSpPr>
      <dsp:spPr>
        <a:xfrm>
          <a:off x="6930884" y="0"/>
          <a:ext cx="2198556" cy="46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l" defTabSz="1289050">
            <a:lnSpc>
              <a:spcPct val="90000"/>
            </a:lnSpc>
            <a:spcBef>
              <a:spcPct val="0"/>
            </a:spcBef>
            <a:spcAft>
              <a:spcPct val="35000"/>
            </a:spcAft>
          </a:pPr>
          <a:endParaRPr lang="en-AU" sz="2900" kern="1200"/>
        </a:p>
      </dsp:txBody>
      <dsp:txXfrm>
        <a:off x="6930884" y="0"/>
        <a:ext cx="2198556" cy="46465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E2772-6FE5-40A2-8B96-E941D83E8858}">
      <dsp:nvSpPr>
        <dsp:cNvPr id="0" name=""/>
        <dsp:cNvSpPr/>
      </dsp:nvSpPr>
      <dsp:spPr>
        <a:xfrm rot="16200000">
          <a:off x="154127" y="-5885"/>
          <a:ext cx="4421224" cy="4577072"/>
        </a:xfrm>
        <a:prstGeom prst="downArrow">
          <a:avLst>
            <a:gd name="adj1" fmla="val 50000"/>
            <a:gd name="adj2" fmla="val 35000"/>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AU" sz="6500" kern="1200" dirty="0"/>
        </a:p>
      </dsp:txBody>
      <dsp:txXfrm rot="5400000">
        <a:off x="76203" y="1177345"/>
        <a:ext cx="3803358" cy="2210612"/>
      </dsp:txXfrm>
    </dsp:sp>
    <dsp:sp modelId="{1E5B188E-402C-4FB4-959E-41127388FD27}">
      <dsp:nvSpPr>
        <dsp:cNvPr id="0" name=""/>
        <dsp:cNvSpPr/>
      </dsp:nvSpPr>
      <dsp:spPr>
        <a:xfrm rot="5400000">
          <a:off x="4659853" y="187963"/>
          <a:ext cx="4421224" cy="4421224"/>
        </a:xfrm>
        <a:prstGeom prst="downArrow">
          <a:avLst>
            <a:gd name="adj1" fmla="val 50000"/>
            <a:gd name="adj2" fmla="val 35000"/>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AU" sz="6500" kern="1200" dirty="0"/>
        </a:p>
      </dsp:txBody>
      <dsp:txXfrm rot="-5400000">
        <a:off x="5433567" y="1293269"/>
        <a:ext cx="3647510" cy="221061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DE0F9-DD64-4EAA-838F-4EA5A7597EBC}">
      <dsp:nvSpPr>
        <dsp:cNvPr id="0" name=""/>
        <dsp:cNvSpPr/>
      </dsp:nvSpPr>
      <dsp:spPr>
        <a:xfrm>
          <a:off x="4335549" y="2128056"/>
          <a:ext cx="2600958" cy="2600958"/>
        </a:xfrm>
        <a:prstGeom prst="gear9">
          <a:avLst/>
        </a:prstGeom>
        <a:gradFill rotWithShape="0">
          <a:gsLst>
            <a:gs pos="0">
              <a:schemeClr val="accent5">
                <a:hueOff val="0"/>
                <a:satOff val="0"/>
                <a:lumOff val="0"/>
                <a:alphaOff val="0"/>
                <a:tint val="43000"/>
                <a:satMod val="165000"/>
              </a:schemeClr>
            </a:gs>
            <a:gs pos="55000">
              <a:schemeClr val="accent5">
                <a:hueOff val="0"/>
                <a:satOff val="0"/>
                <a:lumOff val="0"/>
                <a:alphaOff val="0"/>
                <a:tint val="83000"/>
                <a:satMod val="155000"/>
              </a:schemeClr>
            </a:gs>
            <a:gs pos="100000">
              <a:schemeClr val="accent5">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AU" sz="6500" kern="1200" dirty="0"/>
        </a:p>
      </dsp:txBody>
      <dsp:txXfrm>
        <a:off x="4858457" y="2737318"/>
        <a:ext cx="1555142" cy="1336946"/>
      </dsp:txXfrm>
    </dsp:sp>
    <dsp:sp modelId="{EBE96317-1BE5-4E48-8B83-DE9027BB165A}">
      <dsp:nvSpPr>
        <dsp:cNvPr id="0" name=""/>
        <dsp:cNvSpPr/>
      </dsp:nvSpPr>
      <dsp:spPr>
        <a:xfrm>
          <a:off x="2822264" y="1513284"/>
          <a:ext cx="1891606" cy="1891606"/>
        </a:xfrm>
        <a:prstGeom prst="gear6">
          <a:avLst/>
        </a:prstGeom>
        <a:gradFill rotWithShape="0">
          <a:gsLst>
            <a:gs pos="0">
              <a:schemeClr val="accent5">
                <a:hueOff val="5369458"/>
                <a:satOff val="-722"/>
                <a:lumOff val="7157"/>
                <a:alphaOff val="0"/>
                <a:tint val="43000"/>
                <a:satMod val="165000"/>
              </a:schemeClr>
            </a:gs>
            <a:gs pos="55000">
              <a:schemeClr val="accent5">
                <a:hueOff val="5369458"/>
                <a:satOff val="-722"/>
                <a:lumOff val="7157"/>
                <a:alphaOff val="0"/>
                <a:tint val="83000"/>
                <a:satMod val="155000"/>
              </a:schemeClr>
            </a:gs>
            <a:gs pos="100000">
              <a:schemeClr val="accent5">
                <a:hueOff val="5369458"/>
                <a:satOff val="-722"/>
                <a:lumOff val="715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endParaRPr lang="en-AU" sz="6000" kern="1200" dirty="0"/>
        </a:p>
      </dsp:txBody>
      <dsp:txXfrm>
        <a:off x="3298482" y="1992380"/>
        <a:ext cx="939170" cy="933414"/>
      </dsp:txXfrm>
    </dsp:sp>
    <dsp:sp modelId="{9D6F0A75-B013-4A56-BC71-E02A6113D367}">
      <dsp:nvSpPr>
        <dsp:cNvPr id="0" name=""/>
        <dsp:cNvSpPr/>
      </dsp:nvSpPr>
      <dsp:spPr>
        <a:xfrm rot="20700000">
          <a:off x="3881756" y="208269"/>
          <a:ext cx="1853387" cy="1853387"/>
        </a:xfrm>
        <a:prstGeom prst="gear6">
          <a:avLst/>
        </a:prstGeom>
        <a:gradFill rotWithShape="0">
          <a:gsLst>
            <a:gs pos="0">
              <a:schemeClr val="accent5">
                <a:hueOff val="10738916"/>
                <a:satOff val="-1444"/>
                <a:lumOff val="14313"/>
                <a:alphaOff val="0"/>
                <a:tint val="43000"/>
                <a:satMod val="165000"/>
              </a:schemeClr>
            </a:gs>
            <a:gs pos="55000">
              <a:schemeClr val="accent5">
                <a:hueOff val="10738916"/>
                <a:satOff val="-1444"/>
                <a:lumOff val="14313"/>
                <a:alphaOff val="0"/>
                <a:tint val="83000"/>
                <a:satMod val="155000"/>
              </a:schemeClr>
            </a:gs>
            <a:gs pos="100000">
              <a:schemeClr val="accent5">
                <a:hueOff val="10738916"/>
                <a:satOff val="-1444"/>
                <a:lumOff val="1431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AU" sz="6500" kern="1200" dirty="0"/>
        </a:p>
      </dsp:txBody>
      <dsp:txXfrm rot="-20700000">
        <a:off x="4288259" y="614771"/>
        <a:ext cx="1040383" cy="1040383"/>
      </dsp:txXfrm>
    </dsp:sp>
    <dsp:sp modelId="{D3A3CE8E-9C5A-44AF-B58E-100CD3BA3174}">
      <dsp:nvSpPr>
        <dsp:cNvPr id="0" name=""/>
        <dsp:cNvSpPr/>
      </dsp:nvSpPr>
      <dsp:spPr>
        <a:xfrm>
          <a:off x="4141464" y="1732206"/>
          <a:ext cx="3329226" cy="3329226"/>
        </a:xfrm>
        <a:prstGeom prst="circularArrow">
          <a:avLst>
            <a:gd name="adj1" fmla="val 4688"/>
            <a:gd name="adj2" fmla="val 299029"/>
            <a:gd name="adj3" fmla="val 2527610"/>
            <a:gd name="adj4" fmla="val 15836840"/>
            <a:gd name="adj5" fmla="val 5469"/>
          </a:avLst>
        </a:prstGeom>
        <a:gradFill rotWithShape="0">
          <a:gsLst>
            <a:gs pos="0">
              <a:schemeClr val="accent5">
                <a:hueOff val="0"/>
                <a:satOff val="0"/>
                <a:lumOff val="0"/>
                <a:alphaOff val="0"/>
                <a:tint val="43000"/>
                <a:satMod val="165000"/>
              </a:schemeClr>
            </a:gs>
            <a:gs pos="55000">
              <a:schemeClr val="accent5">
                <a:hueOff val="0"/>
                <a:satOff val="0"/>
                <a:lumOff val="0"/>
                <a:alphaOff val="0"/>
                <a:tint val="83000"/>
                <a:satMod val="155000"/>
              </a:schemeClr>
            </a:gs>
            <a:gs pos="100000">
              <a:schemeClr val="accent5">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FA1DD8D-68E7-452F-9A1C-40604E29CB45}">
      <dsp:nvSpPr>
        <dsp:cNvPr id="0" name=""/>
        <dsp:cNvSpPr/>
      </dsp:nvSpPr>
      <dsp:spPr>
        <a:xfrm>
          <a:off x="2487264" y="1092449"/>
          <a:ext cx="2418891" cy="2418891"/>
        </a:xfrm>
        <a:prstGeom prst="leftCircularArrow">
          <a:avLst>
            <a:gd name="adj1" fmla="val 6452"/>
            <a:gd name="adj2" fmla="val 429999"/>
            <a:gd name="adj3" fmla="val 10489124"/>
            <a:gd name="adj4" fmla="val 14837806"/>
            <a:gd name="adj5" fmla="val 7527"/>
          </a:avLst>
        </a:prstGeom>
        <a:gradFill rotWithShape="0">
          <a:gsLst>
            <a:gs pos="0">
              <a:schemeClr val="accent5">
                <a:hueOff val="5369458"/>
                <a:satOff val="-722"/>
                <a:lumOff val="7157"/>
                <a:alphaOff val="0"/>
                <a:tint val="43000"/>
                <a:satMod val="165000"/>
              </a:schemeClr>
            </a:gs>
            <a:gs pos="55000">
              <a:schemeClr val="accent5">
                <a:hueOff val="5369458"/>
                <a:satOff val="-722"/>
                <a:lumOff val="7157"/>
                <a:alphaOff val="0"/>
                <a:tint val="83000"/>
                <a:satMod val="155000"/>
              </a:schemeClr>
            </a:gs>
            <a:gs pos="100000">
              <a:schemeClr val="accent5">
                <a:hueOff val="5369458"/>
                <a:satOff val="-722"/>
                <a:lumOff val="715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42EB7CE-AF9D-4928-A284-191BE58B552F}">
      <dsp:nvSpPr>
        <dsp:cNvPr id="0" name=""/>
        <dsp:cNvSpPr/>
      </dsp:nvSpPr>
      <dsp:spPr>
        <a:xfrm>
          <a:off x="3453049" y="-199986"/>
          <a:ext cx="2608051" cy="2608051"/>
        </a:xfrm>
        <a:prstGeom prst="circularArrow">
          <a:avLst>
            <a:gd name="adj1" fmla="val 5984"/>
            <a:gd name="adj2" fmla="val 394124"/>
            <a:gd name="adj3" fmla="val 13313824"/>
            <a:gd name="adj4" fmla="val 10508221"/>
            <a:gd name="adj5" fmla="val 6981"/>
          </a:avLst>
        </a:prstGeom>
        <a:gradFill rotWithShape="0">
          <a:gsLst>
            <a:gs pos="0">
              <a:schemeClr val="accent5">
                <a:hueOff val="10738916"/>
                <a:satOff val="-1444"/>
                <a:lumOff val="14313"/>
                <a:alphaOff val="0"/>
                <a:tint val="43000"/>
                <a:satMod val="165000"/>
              </a:schemeClr>
            </a:gs>
            <a:gs pos="55000">
              <a:schemeClr val="accent5">
                <a:hueOff val="10738916"/>
                <a:satOff val="-1444"/>
                <a:lumOff val="14313"/>
                <a:alphaOff val="0"/>
                <a:tint val="83000"/>
                <a:satMod val="155000"/>
              </a:schemeClr>
            </a:gs>
            <a:gs pos="100000">
              <a:schemeClr val="accent5">
                <a:hueOff val="10738916"/>
                <a:satOff val="-1444"/>
                <a:lumOff val="1431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63035-91CB-4A91-BF7B-7D122D3D2C87}">
      <dsp:nvSpPr>
        <dsp:cNvPr id="0" name=""/>
        <dsp:cNvSpPr/>
      </dsp:nvSpPr>
      <dsp:spPr>
        <a:xfrm rot="5400000">
          <a:off x="77360" y="1263441"/>
          <a:ext cx="1117405" cy="1272126"/>
        </a:xfrm>
        <a:prstGeom prst="bentUpArrow">
          <a:avLst>
            <a:gd name="adj1" fmla="val 32840"/>
            <a:gd name="adj2" fmla="val 25000"/>
            <a:gd name="adj3" fmla="val 35780"/>
          </a:avLst>
        </a:prstGeom>
        <a:gradFill rotWithShape="0">
          <a:gsLst>
            <a:gs pos="0">
              <a:schemeClr val="accent3">
                <a:tint val="50000"/>
                <a:hueOff val="0"/>
                <a:satOff val="0"/>
                <a:lumOff val="0"/>
                <a:alphaOff val="0"/>
                <a:tint val="43000"/>
                <a:satMod val="165000"/>
              </a:schemeClr>
            </a:gs>
            <a:gs pos="55000">
              <a:schemeClr val="accent3">
                <a:tint val="50000"/>
                <a:hueOff val="0"/>
                <a:satOff val="0"/>
                <a:lumOff val="0"/>
                <a:alphaOff val="0"/>
                <a:tint val="83000"/>
                <a:satMod val="155000"/>
              </a:schemeClr>
            </a:gs>
            <a:gs pos="100000">
              <a:schemeClr val="accent3">
                <a:tint val="5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55462455-B757-4BEC-9D72-05B1F1634317}">
      <dsp:nvSpPr>
        <dsp:cNvPr id="0" name=""/>
        <dsp:cNvSpPr/>
      </dsp:nvSpPr>
      <dsp:spPr>
        <a:xfrm>
          <a:off x="0" y="24775"/>
          <a:ext cx="1881052" cy="1316675"/>
        </a:xfrm>
        <a:prstGeom prst="roundRect">
          <a:avLst>
            <a:gd name="adj" fmla="val 16670"/>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n-AU" sz="5700" kern="1200" dirty="0" smtClean="0"/>
            <a:t>1</a:t>
          </a:r>
          <a:endParaRPr lang="en-AU" sz="5700" kern="1200" dirty="0"/>
        </a:p>
      </dsp:txBody>
      <dsp:txXfrm>
        <a:off x="64286" y="89061"/>
        <a:ext cx="1752480" cy="1188103"/>
      </dsp:txXfrm>
    </dsp:sp>
    <dsp:sp modelId="{6E76CA30-CCB7-42FE-BB86-79268868ED5B}">
      <dsp:nvSpPr>
        <dsp:cNvPr id="0" name=""/>
        <dsp:cNvSpPr/>
      </dsp:nvSpPr>
      <dsp:spPr>
        <a:xfrm>
          <a:off x="3268884" y="150350"/>
          <a:ext cx="1368098" cy="1064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AU" sz="2800" kern="1200" dirty="0"/>
        </a:p>
      </dsp:txBody>
      <dsp:txXfrm>
        <a:off x="3268884" y="150350"/>
        <a:ext cx="1368098" cy="1064195"/>
      </dsp:txXfrm>
    </dsp:sp>
    <dsp:sp modelId="{D5323967-76AF-4653-B4E2-2FB9030CB916}">
      <dsp:nvSpPr>
        <dsp:cNvPr id="0" name=""/>
        <dsp:cNvSpPr/>
      </dsp:nvSpPr>
      <dsp:spPr>
        <a:xfrm rot="5400000">
          <a:off x="1417369" y="2742503"/>
          <a:ext cx="1117405" cy="1272126"/>
        </a:xfrm>
        <a:prstGeom prst="bentUpArrow">
          <a:avLst>
            <a:gd name="adj1" fmla="val 32840"/>
            <a:gd name="adj2" fmla="val 25000"/>
            <a:gd name="adj3" fmla="val 35780"/>
          </a:avLst>
        </a:prstGeom>
        <a:gradFill rotWithShape="0">
          <a:gsLst>
            <a:gs pos="0">
              <a:schemeClr val="accent3">
                <a:tint val="50000"/>
                <a:hueOff val="-17097457"/>
                <a:satOff val="16764"/>
                <a:lumOff val="13204"/>
                <a:alphaOff val="0"/>
                <a:tint val="43000"/>
                <a:satMod val="165000"/>
              </a:schemeClr>
            </a:gs>
            <a:gs pos="55000">
              <a:schemeClr val="accent3">
                <a:tint val="50000"/>
                <a:hueOff val="-17097457"/>
                <a:satOff val="16764"/>
                <a:lumOff val="13204"/>
                <a:alphaOff val="0"/>
                <a:tint val="83000"/>
                <a:satMod val="155000"/>
              </a:schemeClr>
            </a:gs>
            <a:gs pos="100000">
              <a:schemeClr val="accent3">
                <a:tint val="50000"/>
                <a:hueOff val="-17097457"/>
                <a:satOff val="16764"/>
                <a:lumOff val="13204"/>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0CA0723E-83FD-4176-BFDF-24C1C4372BBD}">
      <dsp:nvSpPr>
        <dsp:cNvPr id="0" name=""/>
        <dsp:cNvSpPr/>
      </dsp:nvSpPr>
      <dsp:spPr>
        <a:xfrm>
          <a:off x="1121448" y="1503837"/>
          <a:ext cx="1881052" cy="1316675"/>
        </a:xfrm>
        <a:prstGeom prst="roundRect">
          <a:avLst>
            <a:gd name="adj" fmla="val 16670"/>
          </a:avLst>
        </a:prstGeom>
        <a:gradFill rotWithShape="0">
          <a:gsLst>
            <a:gs pos="0">
              <a:schemeClr val="accent3">
                <a:hueOff val="-8269636"/>
                <a:satOff val="13411"/>
                <a:lumOff val="98"/>
                <a:alphaOff val="0"/>
                <a:tint val="43000"/>
                <a:satMod val="165000"/>
              </a:schemeClr>
            </a:gs>
            <a:gs pos="55000">
              <a:schemeClr val="accent3">
                <a:hueOff val="-8269636"/>
                <a:satOff val="13411"/>
                <a:lumOff val="98"/>
                <a:alphaOff val="0"/>
                <a:tint val="83000"/>
                <a:satMod val="155000"/>
              </a:schemeClr>
            </a:gs>
            <a:gs pos="100000">
              <a:schemeClr val="accent3">
                <a:hueOff val="-8269636"/>
                <a:satOff val="13411"/>
                <a:lumOff val="98"/>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n-AU" sz="5700" kern="1200" dirty="0" smtClean="0"/>
            <a:t>2</a:t>
          </a:r>
          <a:endParaRPr lang="en-AU" sz="5700" kern="1200" dirty="0"/>
        </a:p>
      </dsp:txBody>
      <dsp:txXfrm>
        <a:off x="1185734" y="1568123"/>
        <a:ext cx="1752480" cy="1188103"/>
      </dsp:txXfrm>
    </dsp:sp>
    <dsp:sp modelId="{0B100470-1399-462B-BAF1-B146EAA4B73A}">
      <dsp:nvSpPr>
        <dsp:cNvPr id="0" name=""/>
        <dsp:cNvSpPr/>
      </dsp:nvSpPr>
      <dsp:spPr>
        <a:xfrm>
          <a:off x="4828477" y="1629412"/>
          <a:ext cx="1368098" cy="1064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AU" sz="2800" kern="1200" dirty="0"/>
        </a:p>
      </dsp:txBody>
      <dsp:txXfrm>
        <a:off x="4828477" y="1629412"/>
        <a:ext cx="1368098" cy="1064195"/>
      </dsp:txXfrm>
    </dsp:sp>
    <dsp:sp modelId="{40BF5C58-0E2E-463F-997E-BC76EB799D86}">
      <dsp:nvSpPr>
        <dsp:cNvPr id="0" name=""/>
        <dsp:cNvSpPr/>
      </dsp:nvSpPr>
      <dsp:spPr>
        <a:xfrm>
          <a:off x="2681041" y="2982898"/>
          <a:ext cx="1881052" cy="1316675"/>
        </a:xfrm>
        <a:prstGeom prst="roundRect">
          <a:avLst>
            <a:gd name="adj" fmla="val 16670"/>
          </a:avLst>
        </a:prstGeom>
        <a:gradFill rotWithShape="0">
          <a:gsLst>
            <a:gs pos="0">
              <a:schemeClr val="accent3">
                <a:hueOff val="-16539272"/>
                <a:satOff val="26822"/>
                <a:lumOff val="197"/>
                <a:alphaOff val="0"/>
                <a:tint val="43000"/>
                <a:satMod val="165000"/>
              </a:schemeClr>
            </a:gs>
            <a:gs pos="55000">
              <a:schemeClr val="accent3">
                <a:hueOff val="-16539272"/>
                <a:satOff val="26822"/>
                <a:lumOff val="197"/>
                <a:alphaOff val="0"/>
                <a:tint val="83000"/>
                <a:satMod val="155000"/>
              </a:schemeClr>
            </a:gs>
            <a:gs pos="100000">
              <a:schemeClr val="accent3">
                <a:hueOff val="-16539272"/>
                <a:satOff val="26822"/>
                <a:lumOff val="19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n-AU" sz="5700" kern="1200" dirty="0" smtClean="0"/>
            <a:t>3</a:t>
          </a:r>
          <a:endParaRPr lang="en-AU" sz="5700" kern="1200" dirty="0"/>
        </a:p>
      </dsp:txBody>
      <dsp:txXfrm>
        <a:off x="2745327" y="3047184"/>
        <a:ext cx="1752480" cy="1188103"/>
      </dsp:txXfrm>
    </dsp:sp>
    <dsp:sp modelId="{32B58AC3-81FC-444B-A20B-6FEE5556DF74}">
      <dsp:nvSpPr>
        <dsp:cNvPr id="0" name=""/>
        <dsp:cNvSpPr/>
      </dsp:nvSpPr>
      <dsp:spPr>
        <a:xfrm>
          <a:off x="6388069" y="3108473"/>
          <a:ext cx="1368098" cy="1064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AU" sz="2800" kern="1200" dirty="0"/>
        </a:p>
      </dsp:txBody>
      <dsp:txXfrm>
        <a:off x="6388069" y="3108473"/>
        <a:ext cx="1368098" cy="106419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5BA40-775F-46C4-8D08-82498B060277}">
      <dsp:nvSpPr>
        <dsp:cNvPr id="0" name=""/>
        <dsp:cNvSpPr/>
      </dsp:nvSpPr>
      <dsp:spPr>
        <a:xfrm>
          <a:off x="5035" y="0"/>
          <a:ext cx="3021424" cy="3201292"/>
        </a:xfrm>
        <a:prstGeom prst="upArrow">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599E2A7-72BD-4C2C-A353-2C1441E309D0}">
      <dsp:nvSpPr>
        <dsp:cNvPr id="0" name=""/>
        <dsp:cNvSpPr/>
      </dsp:nvSpPr>
      <dsp:spPr>
        <a:xfrm>
          <a:off x="3117103" y="0"/>
          <a:ext cx="5127265" cy="3201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lvl="0" algn="l" defTabSz="2889250">
            <a:lnSpc>
              <a:spcPct val="90000"/>
            </a:lnSpc>
            <a:spcBef>
              <a:spcPct val="0"/>
            </a:spcBef>
            <a:spcAft>
              <a:spcPct val="35000"/>
            </a:spcAft>
          </a:pPr>
          <a:endParaRPr lang="en-US" sz="6500" kern="1200" dirty="0"/>
        </a:p>
      </dsp:txBody>
      <dsp:txXfrm>
        <a:off x="3117103" y="0"/>
        <a:ext cx="5127265" cy="3201292"/>
      </dsp:txXfrm>
    </dsp:sp>
    <dsp:sp modelId="{87EB0230-4970-424F-BCEB-6DFC0958000B}">
      <dsp:nvSpPr>
        <dsp:cNvPr id="0" name=""/>
        <dsp:cNvSpPr/>
      </dsp:nvSpPr>
      <dsp:spPr>
        <a:xfrm>
          <a:off x="911463" y="3468067"/>
          <a:ext cx="3021424" cy="3201292"/>
        </a:xfrm>
        <a:prstGeom prst="downArrow">
          <a:avLst/>
        </a:prstGeom>
        <a:solidFill>
          <a:schemeClr val="accent2">
            <a:hueOff val="2387787"/>
            <a:satOff val="-22785"/>
            <a:lumOff val="-70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0455D0E-4D8C-49DE-B8CF-387923849556}">
      <dsp:nvSpPr>
        <dsp:cNvPr id="0" name=""/>
        <dsp:cNvSpPr/>
      </dsp:nvSpPr>
      <dsp:spPr>
        <a:xfrm>
          <a:off x="4023530" y="3468067"/>
          <a:ext cx="5127265" cy="3201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lvl="0" algn="l" defTabSz="2889250">
            <a:lnSpc>
              <a:spcPct val="90000"/>
            </a:lnSpc>
            <a:spcBef>
              <a:spcPct val="0"/>
            </a:spcBef>
            <a:spcAft>
              <a:spcPct val="35000"/>
            </a:spcAft>
          </a:pPr>
          <a:endParaRPr lang="en-US" sz="6500" kern="1200" dirty="0"/>
        </a:p>
      </dsp:txBody>
      <dsp:txXfrm>
        <a:off x="4023530" y="3468067"/>
        <a:ext cx="5127265" cy="320129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B1184-AE33-4AEE-86F2-4211F80C4B84}">
      <dsp:nvSpPr>
        <dsp:cNvPr id="0" name=""/>
        <dsp:cNvSpPr/>
      </dsp:nvSpPr>
      <dsp:spPr>
        <a:xfrm>
          <a:off x="1968" y="0"/>
          <a:ext cx="2063474" cy="49530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err="1" smtClean="0">
              <a:solidFill>
                <a:schemeClr val="tx1"/>
              </a:solidFill>
              <a:latin typeface="Calibri" pitchFamily="34" charset="0"/>
            </a:rPr>
            <a:t>Sarana</a:t>
          </a:r>
          <a:r>
            <a:rPr lang="en-US" sz="2000" kern="1200" dirty="0" smtClean="0">
              <a:solidFill>
                <a:schemeClr val="tx1"/>
              </a:solidFill>
              <a:latin typeface="Calibri" pitchFamily="34" charset="0"/>
            </a:rPr>
            <a:t> </a:t>
          </a:r>
          <a:r>
            <a:rPr lang="en-US" sz="2000" kern="1200" dirty="0" err="1" smtClean="0">
              <a:solidFill>
                <a:schemeClr val="tx1"/>
              </a:solidFill>
              <a:latin typeface="Calibri" pitchFamily="34" charset="0"/>
            </a:rPr>
            <a:t>pergaulan</a:t>
          </a:r>
          <a:r>
            <a:rPr lang="en-US" sz="2000" kern="1200" dirty="0" smtClean="0">
              <a:solidFill>
                <a:schemeClr val="tx1"/>
              </a:solidFill>
              <a:latin typeface="Calibri" pitchFamily="34" charset="0"/>
            </a:rPr>
            <a:t> </a:t>
          </a:r>
          <a:r>
            <a:rPr lang="en-US" sz="2000" kern="1200" dirty="0" err="1" smtClean="0">
              <a:solidFill>
                <a:schemeClr val="tx1"/>
              </a:solidFill>
              <a:latin typeface="Calibri" pitchFamily="34" charset="0"/>
            </a:rPr>
            <a:t>Internasional</a:t>
          </a:r>
          <a:r>
            <a:rPr lang="en-US" sz="2000" kern="1200" dirty="0" smtClean="0">
              <a:solidFill>
                <a:schemeClr val="tx1"/>
              </a:solidFill>
              <a:latin typeface="Calibri" pitchFamily="34" charset="0"/>
            </a:rPr>
            <a:t> </a:t>
          </a:r>
          <a:r>
            <a:rPr lang="en-US" sz="2000" kern="1200" dirty="0" err="1" smtClean="0">
              <a:solidFill>
                <a:schemeClr val="tx1"/>
              </a:solidFill>
              <a:latin typeface="Calibri" pitchFamily="34" charset="0"/>
            </a:rPr>
            <a:t>dan</a:t>
          </a:r>
          <a:r>
            <a:rPr lang="en-US" sz="2000" kern="1200" dirty="0" smtClean="0">
              <a:solidFill>
                <a:schemeClr val="tx1"/>
              </a:solidFill>
              <a:latin typeface="Calibri" pitchFamily="34" charset="0"/>
            </a:rPr>
            <a:t>  </a:t>
          </a:r>
          <a:r>
            <a:rPr lang="en-US" sz="2000" kern="1200" dirty="0" err="1" smtClean="0">
              <a:solidFill>
                <a:schemeClr val="tx1"/>
              </a:solidFill>
              <a:latin typeface="Calibri" pitchFamily="34" charset="0"/>
            </a:rPr>
            <a:t>diplomasi</a:t>
          </a:r>
          <a:r>
            <a:rPr lang="en-US" sz="2000" kern="1200" dirty="0" smtClean="0">
              <a:solidFill>
                <a:schemeClr val="tx1"/>
              </a:solidFill>
              <a:latin typeface="Calibri" pitchFamily="34" charset="0"/>
            </a:rPr>
            <a:t> Indonesia di </a:t>
          </a:r>
          <a:r>
            <a:rPr lang="en-US" sz="2000" kern="1200" dirty="0" err="1" smtClean="0">
              <a:solidFill>
                <a:schemeClr val="tx1"/>
              </a:solidFill>
              <a:latin typeface="Calibri" pitchFamily="34" charset="0"/>
            </a:rPr>
            <a:t>berbagai</a:t>
          </a:r>
          <a:r>
            <a:rPr lang="en-US" sz="2000" kern="1200" dirty="0" smtClean="0">
              <a:solidFill>
                <a:schemeClr val="tx1"/>
              </a:solidFill>
              <a:latin typeface="Calibri" pitchFamily="34" charset="0"/>
            </a:rPr>
            <a:t> level</a:t>
          </a:r>
          <a:endParaRPr lang="en-US" sz="2000" kern="1200" dirty="0">
            <a:solidFill>
              <a:schemeClr val="tx1"/>
            </a:solidFill>
            <a:latin typeface="Calibri" pitchFamily="34" charset="0"/>
          </a:endParaRPr>
        </a:p>
      </dsp:txBody>
      <dsp:txXfrm>
        <a:off x="1968" y="1981200"/>
        <a:ext cx="2063474" cy="1981200"/>
      </dsp:txXfrm>
    </dsp:sp>
    <dsp:sp modelId="{F92CE2DF-969D-4369-BCFC-C32D755970F1}">
      <dsp:nvSpPr>
        <dsp:cNvPr id="0" name=""/>
        <dsp:cNvSpPr/>
      </dsp:nvSpPr>
      <dsp:spPr>
        <a:xfrm>
          <a:off x="209031" y="297180"/>
          <a:ext cx="1649349" cy="164934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45BFAD-E5EE-4114-96CE-37A61F4A66BC}">
      <dsp:nvSpPr>
        <dsp:cNvPr id="0" name=""/>
        <dsp:cNvSpPr/>
      </dsp:nvSpPr>
      <dsp:spPr>
        <a:xfrm>
          <a:off x="2127347" y="0"/>
          <a:ext cx="2063474" cy="49530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err="1" smtClean="0">
              <a:solidFill>
                <a:schemeClr val="tx1"/>
              </a:solidFill>
              <a:latin typeface="Calibri" pitchFamily="34" charset="0"/>
            </a:rPr>
            <a:t>Percepatan</a:t>
          </a:r>
          <a:r>
            <a:rPr lang="en-US" sz="2000" kern="1200" dirty="0" smtClean="0">
              <a:solidFill>
                <a:schemeClr val="tx1"/>
              </a:solidFill>
              <a:latin typeface="Calibri" pitchFamily="34" charset="0"/>
            </a:rPr>
            <a:t> </a:t>
          </a:r>
          <a:r>
            <a:rPr lang="en-US" sz="2000" kern="1200" dirty="0" err="1" smtClean="0">
              <a:solidFill>
                <a:schemeClr val="tx1"/>
              </a:solidFill>
              <a:latin typeface="Calibri" pitchFamily="34" charset="0"/>
            </a:rPr>
            <a:t>pembangunan</a:t>
          </a:r>
          <a:r>
            <a:rPr lang="en-US" sz="2000" kern="1200" dirty="0" smtClean="0">
              <a:solidFill>
                <a:schemeClr val="tx1"/>
              </a:solidFill>
              <a:latin typeface="Calibri" pitchFamily="34" charset="0"/>
            </a:rPr>
            <a:t> </a:t>
          </a:r>
          <a:r>
            <a:rPr lang="en-US" sz="2000" kern="1200" dirty="0" err="1" smtClean="0">
              <a:solidFill>
                <a:schemeClr val="tx1"/>
              </a:solidFill>
              <a:latin typeface="Calibri" pitchFamily="34" charset="0"/>
            </a:rPr>
            <a:t>nasional</a:t>
          </a:r>
          <a:r>
            <a:rPr lang="en-US" sz="2000" kern="1200" dirty="0" smtClean="0">
              <a:solidFill>
                <a:schemeClr val="tx1"/>
              </a:solidFill>
              <a:latin typeface="Calibri" pitchFamily="34" charset="0"/>
            </a:rPr>
            <a:t> </a:t>
          </a:r>
          <a:r>
            <a:rPr lang="en-US" sz="2000" kern="1200" dirty="0" err="1" smtClean="0">
              <a:solidFill>
                <a:schemeClr val="tx1"/>
              </a:solidFill>
              <a:latin typeface="Calibri" pitchFamily="34" charset="0"/>
            </a:rPr>
            <a:t>dan</a:t>
          </a:r>
          <a:r>
            <a:rPr lang="en-US" sz="2000" kern="1200" dirty="0" smtClean="0">
              <a:solidFill>
                <a:schemeClr val="tx1"/>
              </a:solidFill>
              <a:latin typeface="Calibri" pitchFamily="34" charset="0"/>
            </a:rPr>
            <a:t> </a:t>
          </a:r>
          <a:r>
            <a:rPr lang="en-US" sz="2000" kern="1200" dirty="0" err="1" smtClean="0">
              <a:solidFill>
                <a:schemeClr val="tx1"/>
              </a:solidFill>
              <a:latin typeface="Calibri" pitchFamily="34" charset="0"/>
            </a:rPr>
            <a:t>daerah</a:t>
          </a:r>
          <a:r>
            <a:rPr lang="en-US" sz="2000" kern="1200" dirty="0" smtClean="0">
              <a:solidFill>
                <a:schemeClr val="tx1"/>
              </a:solidFill>
              <a:latin typeface="Calibri" pitchFamily="34" charset="0"/>
            </a:rPr>
            <a:t>, </a:t>
          </a:r>
          <a:r>
            <a:rPr lang="en-US" sz="2000" kern="1200" dirty="0" err="1" smtClean="0">
              <a:solidFill>
                <a:schemeClr val="tx1"/>
              </a:solidFill>
              <a:latin typeface="Calibri" pitchFamily="34" charset="0"/>
            </a:rPr>
            <a:t>serta</a:t>
          </a:r>
          <a:r>
            <a:rPr lang="en-US" sz="2000" kern="1200" dirty="0" smtClean="0">
              <a:solidFill>
                <a:schemeClr val="tx1"/>
              </a:solidFill>
              <a:latin typeface="Calibri" pitchFamily="34" charset="0"/>
            </a:rPr>
            <a:t> </a:t>
          </a:r>
          <a:r>
            <a:rPr lang="en-US" sz="2000" kern="1200" dirty="0" err="1" smtClean="0">
              <a:solidFill>
                <a:schemeClr val="tx1"/>
              </a:solidFill>
              <a:latin typeface="Calibri" pitchFamily="34" charset="0"/>
            </a:rPr>
            <a:t>peningkatan</a:t>
          </a:r>
          <a:r>
            <a:rPr lang="en-US" sz="2000" kern="1200" dirty="0" smtClean="0">
              <a:solidFill>
                <a:schemeClr val="tx1"/>
              </a:solidFill>
              <a:latin typeface="Calibri" pitchFamily="34" charset="0"/>
            </a:rPr>
            <a:t> </a:t>
          </a:r>
          <a:r>
            <a:rPr lang="en-US" sz="2000" kern="1200" dirty="0" err="1" smtClean="0">
              <a:solidFill>
                <a:schemeClr val="tx1"/>
              </a:solidFill>
              <a:latin typeface="Calibri" pitchFamily="34" charset="0"/>
            </a:rPr>
            <a:t>kesejahteraan</a:t>
          </a:r>
          <a:r>
            <a:rPr lang="en-US" sz="2000" kern="1200" dirty="0" smtClean="0">
              <a:solidFill>
                <a:schemeClr val="tx1"/>
              </a:solidFill>
              <a:latin typeface="Calibri" pitchFamily="34" charset="0"/>
            </a:rPr>
            <a:t> </a:t>
          </a:r>
          <a:r>
            <a:rPr lang="en-US" sz="2000" kern="1200" dirty="0" err="1" smtClean="0">
              <a:solidFill>
                <a:schemeClr val="tx1"/>
              </a:solidFill>
              <a:latin typeface="Calibri" pitchFamily="34" charset="0"/>
            </a:rPr>
            <a:t>masyarakat</a:t>
          </a:r>
          <a:endParaRPr lang="en-US" sz="2000" kern="1200" dirty="0">
            <a:solidFill>
              <a:schemeClr val="tx1"/>
            </a:solidFill>
            <a:latin typeface="Calibri" pitchFamily="34" charset="0"/>
          </a:endParaRPr>
        </a:p>
      </dsp:txBody>
      <dsp:txXfrm>
        <a:off x="2127347" y="1981200"/>
        <a:ext cx="2063474" cy="1981200"/>
      </dsp:txXfrm>
    </dsp:sp>
    <dsp:sp modelId="{641D6EDE-B905-4823-B76C-C43B4A25FFB3}">
      <dsp:nvSpPr>
        <dsp:cNvPr id="0" name=""/>
        <dsp:cNvSpPr/>
      </dsp:nvSpPr>
      <dsp:spPr>
        <a:xfrm>
          <a:off x="2334410" y="297180"/>
          <a:ext cx="1649349" cy="164934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365964-37D0-40D3-89DE-BF4D59184BD3}">
      <dsp:nvSpPr>
        <dsp:cNvPr id="0" name=""/>
        <dsp:cNvSpPr/>
      </dsp:nvSpPr>
      <dsp:spPr>
        <a:xfrm>
          <a:off x="4252726" y="0"/>
          <a:ext cx="2063474" cy="49530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err="1" smtClean="0">
              <a:solidFill>
                <a:schemeClr val="tx1"/>
              </a:solidFill>
              <a:latin typeface="Calibri" pitchFamily="34" charset="0"/>
            </a:rPr>
            <a:t>Peningkatan</a:t>
          </a:r>
          <a:r>
            <a:rPr lang="en-US" sz="2000" kern="1200" dirty="0" smtClean="0">
              <a:solidFill>
                <a:schemeClr val="tx1"/>
              </a:solidFill>
              <a:latin typeface="Calibri" pitchFamily="34" charset="0"/>
            </a:rPr>
            <a:t> </a:t>
          </a:r>
          <a:r>
            <a:rPr lang="en-US" sz="2000" kern="1200" dirty="0" err="1" smtClean="0">
              <a:solidFill>
                <a:schemeClr val="tx1"/>
              </a:solidFill>
              <a:latin typeface="Calibri" pitchFamily="34" charset="0"/>
            </a:rPr>
            <a:t>Kapasitas</a:t>
          </a:r>
          <a:r>
            <a:rPr lang="en-US" sz="2000" kern="1200" dirty="0" smtClean="0">
              <a:solidFill>
                <a:schemeClr val="tx1"/>
              </a:solidFill>
              <a:latin typeface="Calibri" pitchFamily="34" charset="0"/>
            </a:rPr>
            <a:t> SDM, </a:t>
          </a:r>
          <a:r>
            <a:rPr lang="en-US" sz="2000" kern="1200" dirty="0" err="1" smtClean="0">
              <a:solidFill>
                <a:schemeClr val="tx1"/>
              </a:solidFill>
              <a:latin typeface="Calibri" pitchFamily="34" charset="0"/>
            </a:rPr>
            <a:t>alih</a:t>
          </a:r>
          <a:r>
            <a:rPr lang="en-US" sz="2000" kern="1200" dirty="0" smtClean="0">
              <a:solidFill>
                <a:schemeClr val="tx1"/>
              </a:solidFill>
              <a:latin typeface="Calibri" pitchFamily="34" charset="0"/>
            </a:rPr>
            <a:t> </a:t>
          </a:r>
          <a:r>
            <a:rPr lang="en-US" sz="2000" kern="1200" dirty="0" err="1" smtClean="0">
              <a:solidFill>
                <a:schemeClr val="tx1"/>
              </a:solidFill>
              <a:latin typeface="Calibri" pitchFamily="34" charset="0"/>
            </a:rPr>
            <a:t>teknologi</a:t>
          </a:r>
          <a:r>
            <a:rPr lang="en-US" sz="2000" kern="1200" dirty="0" smtClean="0">
              <a:solidFill>
                <a:schemeClr val="tx1"/>
              </a:solidFill>
              <a:latin typeface="Calibri" pitchFamily="34" charset="0"/>
            </a:rPr>
            <a:t> </a:t>
          </a:r>
          <a:r>
            <a:rPr lang="en-US" sz="2000" kern="1200" dirty="0" err="1" smtClean="0">
              <a:solidFill>
                <a:schemeClr val="tx1"/>
              </a:solidFill>
              <a:latin typeface="Calibri" pitchFamily="34" charset="0"/>
            </a:rPr>
            <a:t>dan</a:t>
          </a:r>
          <a:r>
            <a:rPr lang="en-US" sz="2000" kern="1200" dirty="0" smtClean="0">
              <a:solidFill>
                <a:schemeClr val="tx1"/>
              </a:solidFill>
              <a:latin typeface="Calibri" pitchFamily="34" charset="0"/>
            </a:rPr>
            <a:t> </a:t>
          </a:r>
          <a:r>
            <a:rPr lang="en-US" sz="2000" kern="1200" dirty="0" err="1" smtClean="0">
              <a:solidFill>
                <a:schemeClr val="tx1"/>
              </a:solidFill>
              <a:latin typeface="Calibri" pitchFamily="34" charset="0"/>
            </a:rPr>
            <a:t>pengetahuan</a:t>
          </a:r>
          <a:endParaRPr lang="en-US" sz="2000" kern="1200" dirty="0">
            <a:solidFill>
              <a:schemeClr val="tx1"/>
            </a:solidFill>
            <a:latin typeface="Calibri" pitchFamily="34" charset="0"/>
          </a:endParaRPr>
        </a:p>
      </dsp:txBody>
      <dsp:txXfrm>
        <a:off x="4252726" y="1981200"/>
        <a:ext cx="2063474" cy="1981200"/>
      </dsp:txXfrm>
    </dsp:sp>
    <dsp:sp modelId="{22E5AA7E-86CC-46A9-BA72-CEEE6E2836A5}">
      <dsp:nvSpPr>
        <dsp:cNvPr id="0" name=""/>
        <dsp:cNvSpPr/>
      </dsp:nvSpPr>
      <dsp:spPr>
        <a:xfrm>
          <a:off x="4459788" y="297180"/>
          <a:ext cx="1649349" cy="1649349"/>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FAF7C3-F0F2-4680-A7AD-EB330C682B68}">
      <dsp:nvSpPr>
        <dsp:cNvPr id="0" name=""/>
        <dsp:cNvSpPr/>
      </dsp:nvSpPr>
      <dsp:spPr>
        <a:xfrm>
          <a:off x="6378104" y="0"/>
          <a:ext cx="2063474" cy="49530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i="1" kern="1200" dirty="0" smtClean="0">
              <a:solidFill>
                <a:schemeClr val="tx1"/>
              </a:solidFill>
              <a:latin typeface="Calibri" pitchFamily="34" charset="0"/>
            </a:rPr>
            <a:t>Added Value</a:t>
          </a:r>
          <a:endParaRPr lang="en-US" sz="2000" i="1" kern="1200" dirty="0">
            <a:solidFill>
              <a:schemeClr val="tx1"/>
            </a:solidFill>
            <a:latin typeface="Calibri" pitchFamily="34" charset="0"/>
          </a:endParaRPr>
        </a:p>
      </dsp:txBody>
      <dsp:txXfrm>
        <a:off x="6378104" y="1981200"/>
        <a:ext cx="2063474" cy="1981200"/>
      </dsp:txXfrm>
    </dsp:sp>
    <dsp:sp modelId="{8F485665-2A7A-418D-9AEE-E7CB073EBDC5}">
      <dsp:nvSpPr>
        <dsp:cNvPr id="0" name=""/>
        <dsp:cNvSpPr/>
      </dsp:nvSpPr>
      <dsp:spPr>
        <a:xfrm>
          <a:off x="6585167" y="297180"/>
          <a:ext cx="1649349" cy="1649349"/>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C65B3-6357-4EE8-A62C-0911F2979A3A}">
      <dsp:nvSpPr>
        <dsp:cNvPr id="0" name=""/>
        <dsp:cNvSpPr/>
      </dsp:nvSpPr>
      <dsp:spPr>
        <a:xfrm>
          <a:off x="337741" y="3962400"/>
          <a:ext cx="7768064" cy="742950"/>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28C9E-AB2C-4956-933F-EF1EACA0E5CD}">
      <dsp:nvSpPr>
        <dsp:cNvPr id="0" name=""/>
        <dsp:cNvSpPr/>
      </dsp:nvSpPr>
      <dsp:spPr>
        <a:xfrm>
          <a:off x="0" y="2135761"/>
          <a:ext cx="8686565" cy="564559"/>
        </a:xfrm>
        <a:prstGeom prst="rect">
          <a:avLst/>
        </a:prstGeom>
        <a:gradFill rotWithShape="0">
          <a:gsLst>
            <a:gs pos="0">
              <a:schemeClr val="accent3">
                <a:hueOff val="0"/>
                <a:satOff val="0"/>
                <a:lumOff val="0"/>
                <a:alphaOff val="0"/>
                <a:tint val="30000"/>
                <a:satMod val="250000"/>
              </a:schemeClr>
            </a:gs>
            <a:gs pos="72000">
              <a:schemeClr val="accent3">
                <a:hueOff val="0"/>
                <a:satOff val="0"/>
                <a:lumOff val="0"/>
                <a:alphaOff val="0"/>
                <a:tint val="75000"/>
                <a:satMod val="210000"/>
              </a:schemeClr>
            </a:gs>
            <a:gs pos="100000">
              <a:schemeClr val="accent3">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d-ID" sz="1600" b="1" kern="1200" dirty="0">
              <a:solidFill>
                <a:srgbClr val="FF0000"/>
              </a:solidFill>
            </a:rPr>
            <a:t>BEASISWA  SANDWICH </a:t>
          </a:r>
          <a:r>
            <a:rPr lang="id-ID" sz="1600" kern="1200" dirty="0">
              <a:solidFill>
                <a:schemeClr val="tx1"/>
              </a:solidFill>
            </a:rPr>
            <a:t>adalah Seluruh biaya ditangung oleh pihak donor tetapi penyelenggaraan pendidikan atau pelatihan dilaksanakan sebagian di negara donor dan sebagian di negera peserta program (indonesia).</a:t>
          </a:r>
          <a:endParaRPr lang="en-AU" sz="1600" kern="1200" dirty="0"/>
        </a:p>
      </dsp:txBody>
      <dsp:txXfrm>
        <a:off x="0" y="2135761"/>
        <a:ext cx="8686565" cy="564559"/>
      </dsp:txXfrm>
    </dsp:sp>
    <dsp:sp modelId="{E58930B8-1DD8-46D7-B3A5-162E9E402854}">
      <dsp:nvSpPr>
        <dsp:cNvPr id="0" name=""/>
        <dsp:cNvSpPr/>
      </dsp:nvSpPr>
      <dsp:spPr>
        <a:xfrm rot="10800000">
          <a:off x="0" y="1423868"/>
          <a:ext cx="8686565" cy="718904"/>
        </a:xfrm>
        <a:prstGeom prst="upArrowCallout">
          <a:avLst/>
        </a:prstGeom>
        <a:gradFill rotWithShape="0">
          <a:gsLst>
            <a:gs pos="0">
              <a:schemeClr val="accent3">
                <a:hueOff val="-5513091"/>
                <a:satOff val="8941"/>
                <a:lumOff val="66"/>
                <a:alphaOff val="0"/>
                <a:tint val="30000"/>
                <a:satMod val="250000"/>
              </a:schemeClr>
            </a:gs>
            <a:gs pos="72000">
              <a:schemeClr val="accent3">
                <a:hueOff val="-5513091"/>
                <a:satOff val="8941"/>
                <a:lumOff val="66"/>
                <a:alphaOff val="0"/>
                <a:tint val="75000"/>
                <a:satMod val="210000"/>
              </a:schemeClr>
            </a:gs>
            <a:gs pos="100000">
              <a:schemeClr val="accent3">
                <a:hueOff val="-5513091"/>
                <a:satOff val="8941"/>
                <a:lumOff val="66"/>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id-ID" sz="1800" b="1" kern="1200" dirty="0">
              <a:solidFill>
                <a:srgbClr val="FF0000"/>
              </a:solidFill>
            </a:rPr>
            <a:t>BEASISWA SEBAGIAN </a:t>
          </a:r>
          <a:r>
            <a:rPr lang="id-ID" sz="1800" kern="1200" dirty="0"/>
            <a:t>adalah Seluruh biaya pendidikan ditanggung oleh pihak donor dan biaya perjalanan atau biaya hidup oleh peserta/instansi pengirim</a:t>
          </a:r>
          <a:endParaRPr lang="en-AU" sz="1800" kern="1200" dirty="0"/>
        </a:p>
      </dsp:txBody>
      <dsp:txXfrm rot="10800000">
        <a:off x="0" y="1423868"/>
        <a:ext cx="8686565" cy="467122"/>
      </dsp:txXfrm>
    </dsp:sp>
    <dsp:sp modelId="{4E57329B-6CE8-4315-B90E-6E6315087A26}">
      <dsp:nvSpPr>
        <dsp:cNvPr id="0" name=""/>
        <dsp:cNvSpPr/>
      </dsp:nvSpPr>
      <dsp:spPr>
        <a:xfrm rot="10800000">
          <a:off x="0" y="711975"/>
          <a:ext cx="8686565" cy="718904"/>
        </a:xfrm>
        <a:prstGeom prst="upArrowCallout">
          <a:avLst/>
        </a:prstGeom>
        <a:gradFill rotWithShape="0">
          <a:gsLst>
            <a:gs pos="0">
              <a:schemeClr val="accent3">
                <a:hueOff val="-11026182"/>
                <a:satOff val="17881"/>
                <a:lumOff val="131"/>
                <a:alphaOff val="0"/>
                <a:tint val="30000"/>
                <a:satMod val="250000"/>
              </a:schemeClr>
            </a:gs>
            <a:gs pos="72000">
              <a:schemeClr val="accent3">
                <a:hueOff val="-11026182"/>
                <a:satOff val="17881"/>
                <a:lumOff val="131"/>
                <a:alphaOff val="0"/>
                <a:tint val="75000"/>
                <a:satMod val="210000"/>
              </a:schemeClr>
            </a:gs>
            <a:gs pos="100000">
              <a:schemeClr val="accent3">
                <a:hueOff val="-11026182"/>
                <a:satOff val="17881"/>
                <a:lumOff val="131"/>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id-ID" sz="1800" b="1" kern="1200" dirty="0"/>
            <a:t>BEASISWA PENUH </a:t>
          </a:r>
          <a:r>
            <a:rPr lang="id-ID" sz="1800" kern="1200" dirty="0"/>
            <a:t>adalah Seluruh biaya </a:t>
          </a:r>
          <a:r>
            <a:rPr lang="id-ID" sz="1800" kern="1200" dirty="0" smtClean="0"/>
            <a:t>pendidikan</a:t>
          </a:r>
          <a:r>
            <a:rPr lang="en-AU" sz="1800" kern="1200" dirty="0" smtClean="0"/>
            <a:t>, b</a:t>
          </a:r>
          <a:r>
            <a:rPr lang="id-ID" sz="1800" kern="1200" dirty="0" smtClean="0"/>
            <a:t>iaya </a:t>
          </a:r>
          <a:r>
            <a:rPr lang="id-ID" sz="1800" kern="1200" dirty="0"/>
            <a:t>hidup selama mengikuti pendidikan dan biaya perjalanan </a:t>
          </a:r>
          <a:r>
            <a:rPr lang="en-AU" sz="1800" kern="1200" dirty="0"/>
            <a:t>PP</a:t>
          </a:r>
          <a:r>
            <a:rPr lang="id-ID" sz="1800" kern="1200" dirty="0"/>
            <a:t> ditanggung oleh pihak donor</a:t>
          </a:r>
          <a:endParaRPr lang="en-AU" sz="1800" kern="1200" dirty="0"/>
        </a:p>
      </dsp:txBody>
      <dsp:txXfrm rot="10800000">
        <a:off x="0" y="711975"/>
        <a:ext cx="8686565" cy="467122"/>
      </dsp:txXfrm>
    </dsp:sp>
    <dsp:sp modelId="{8156DB30-B8FA-455C-B9D5-D2389BB1AE48}">
      <dsp:nvSpPr>
        <dsp:cNvPr id="0" name=""/>
        <dsp:cNvSpPr/>
      </dsp:nvSpPr>
      <dsp:spPr>
        <a:xfrm rot="10800000">
          <a:off x="0" y="82"/>
          <a:ext cx="8686565" cy="718904"/>
        </a:xfrm>
        <a:prstGeom prst="upArrowCallout">
          <a:avLst/>
        </a:prstGeom>
        <a:gradFill rotWithShape="0">
          <a:gsLst>
            <a:gs pos="0">
              <a:schemeClr val="accent3">
                <a:hueOff val="-16539272"/>
                <a:satOff val="26822"/>
                <a:lumOff val="197"/>
                <a:alphaOff val="0"/>
                <a:tint val="30000"/>
                <a:satMod val="250000"/>
              </a:schemeClr>
            </a:gs>
            <a:gs pos="72000">
              <a:schemeClr val="accent3">
                <a:hueOff val="-16539272"/>
                <a:satOff val="26822"/>
                <a:lumOff val="197"/>
                <a:alphaOff val="0"/>
                <a:tint val="75000"/>
                <a:satMod val="210000"/>
              </a:schemeClr>
            </a:gs>
            <a:gs pos="100000">
              <a:schemeClr val="accent3">
                <a:hueOff val="-16539272"/>
                <a:satOff val="26822"/>
                <a:lumOff val="197"/>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AU" sz="3600" kern="1200" dirty="0"/>
            <a:t>JENIS BEASISWA</a:t>
          </a:r>
        </a:p>
      </dsp:txBody>
      <dsp:txXfrm rot="10800000">
        <a:off x="0" y="82"/>
        <a:ext cx="8686565" cy="46712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1F549-A6A4-4E14-9ADC-422980002511}">
      <dsp:nvSpPr>
        <dsp:cNvPr id="0" name=""/>
        <dsp:cNvSpPr/>
      </dsp:nvSpPr>
      <dsp:spPr>
        <a:xfrm>
          <a:off x="0" y="352017"/>
          <a:ext cx="6096000" cy="469356"/>
        </a:xfrm>
        <a:prstGeom prst="notchedRightArrow">
          <a:avLst/>
        </a:prstGeom>
        <a:gradFill rotWithShape="1">
          <a:gsLst>
            <a:gs pos="0">
              <a:schemeClr val="accent4">
                <a:tint val="30000"/>
                <a:satMod val="250000"/>
              </a:schemeClr>
            </a:gs>
            <a:gs pos="72000">
              <a:schemeClr val="accent4">
                <a:tint val="75000"/>
                <a:satMod val="210000"/>
              </a:schemeClr>
            </a:gs>
            <a:gs pos="100000">
              <a:schemeClr val="accent4">
                <a:tint val="85000"/>
                <a:satMod val="210000"/>
              </a:schemeClr>
            </a:gs>
          </a:gsLst>
          <a:lin ang="5400000" scaled="1"/>
        </a:gradFill>
        <a:ln w="10000" cap="flat" cmpd="sng" algn="ctr">
          <a:solidFill>
            <a:schemeClr val="accent4"/>
          </a:solidFill>
          <a:prstDash val="solid"/>
        </a:ln>
        <a:effectLst>
          <a:outerShdw blurRad="76200" dist="50800" dir="5400000" rotWithShape="0">
            <a:srgbClr val="4E3B30">
              <a:alpha val="60000"/>
            </a:srgbClr>
          </a:outerShdw>
        </a:effectLst>
        <a:scene3d>
          <a:camera prst="orthographicFront"/>
          <a:lightRig rig="flat" dir="t"/>
        </a:scene3d>
        <a:sp3d z="-190500" extrusionH="12700"/>
      </dsp:spPr>
      <dsp:style>
        <a:lnRef idx="1">
          <a:schemeClr val="accent4"/>
        </a:lnRef>
        <a:fillRef idx="2">
          <a:schemeClr val="accent4"/>
        </a:fillRef>
        <a:effectRef idx="1">
          <a:schemeClr val="accent4"/>
        </a:effectRef>
        <a:fontRef idx="minor">
          <a:schemeClr val="dk1"/>
        </a:fontRef>
      </dsp:style>
    </dsp:sp>
    <dsp:sp modelId="{215B075A-EE5B-4581-805E-E579BA4C535A}">
      <dsp:nvSpPr>
        <dsp:cNvPr id="0" name=""/>
        <dsp:cNvSpPr/>
      </dsp:nvSpPr>
      <dsp:spPr>
        <a:xfrm>
          <a:off x="2745" y="0"/>
          <a:ext cx="1320700" cy="469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AU" sz="1400" kern="1200" dirty="0"/>
            <a:t>1. </a:t>
          </a:r>
          <a:r>
            <a:rPr lang="en-AU" sz="1400" kern="1200" dirty="0" err="1"/>
            <a:t>Penawaran</a:t>
          </a:r>
          <a:endParaRPr lang="en-AU" sz="1400" kern="1200" dirty="0"/>
        </a:p>
      </dsp:txBody>
      <dsp:txXfrm>
        <a:off x="2745" y="0"/>
        <a:ext cx="1320700" cy="469356"/>
      </dsp:txXfrm>
    </dsp:sp>
    <dsp:sp modelId="{227BAE53-9E9A-4EF1-8F82-D289732DC2F4}">
      <dsp:nvSpPr>
        <dsp:cNvPr id="0" name=""/>
        <dsp:cNvSpPr/>
      </dsp:nvSpPr>
      <dsp:spPr>
        <a:xfrm>
          <a:off x="604426" y="528025"/>
          <a:ext cx="117339" cy="117339"/>
        </a:xfrm>
        <a:prstGeom prst="ellipse">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0E8F493-49C2-4BC7-ABA0-2986E61BC422}">
      <dsp:nvSpPr>
        <dsp:cNvPr id="0" name=""/>
        <dsp:cNvSpPr/>
      </dsp:nvSpPr>
      <dsp:spPr>
        <a:xfrm>
          <a:off x="1389481" y="704034"/>
          <a:ext cx="1320700" cy="469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AU" sz="1400" kern="1200" dirty="0"/>
            <a:t>2. </a:t>
          </a:r>
          <a:r>
            <a:rPr lang="en-AU" sz="1400" kern="1200" dirty="0" err="1"/>
            <a:t>Pencalonan</a:t>
          </a:r>
          <a:endParaRPr lang="en-AU" sz="1400" kern="1200" dirty="0"/>
        </a:p>
      </dsp:txBody>
      <dsp:txXfrm>
        <a:off x="1389481" y="704034"/>
        <a:ext cx="1320700" cy="469356"/>
      </dsp:txXfrm>
    </dsp:sp>
    <dsp:sp modelId="{B514C618-2A6E-4C37-B40F-54EBE5540C25}">
      <dsp:nvSpPr>
        <dsp:cNvPr id="0" name=""/>
        <dsp:cNvSpPr/>
      </dsp:nvSpPr>
      <dsp:spPr>
        <a:xfrm>
          <a:off x="1991162" y="528025"/>
          <a:ext cx="117339" cy="117339"/>
        </a:xfrm>
        <a:prstGeom prst="ellipse">
          <a:avLst/>
        </a:prstGeom>
        <a:gradFill rotWithShape="0">
          <a:gsLst>
            <a:gs pos="0">
              <a:schemeClr val="accent4">
                <a:hueOff val="47222"/>
                <a:satOff val="-7886"/>
                <a:lumOff val="-2680"/>
                <a:alphaOff val="0"/>
                <a:tint val="75000"/>
                <a:shade val="85000"/>
                <a:satMod val="230000"/>
              </a:schemeClr>
            </a:gs>
            <a:gs pos="25000">
              <a:schemeClr val="accent4">
                <a:hueOff val="47222"/>
                <a:satOff val="-7886"/>
                <a:lumOff val="-2680"/>
                <a:alphaOff val="0"/>
                <a:tint val="90000"/>
                <a:shade val="70000"/>
                <a:satMod val="220000"/>
              </a:schemeClr>
            </a:gs>
            <a:gs pos="50000">
              <a:schemeClr val="accent4">
                <a:hueOff val="47222"/>
                <a:satOff val="-7886"/>
                <a:lumOff val="-2680"/>
                <a:alphaOff val="0"/>
                <a:tint val="90000"/>
                <a:shade val="58000"/>
                <a:satMod val="225000"/>
              </a:schemeClr>
            </a:gs>
            <a:gs pos="65000">
              <a:schemeClr val="accent4">
                <a:hueOff val="47222"/>
                <a:satOff val="-7886"/>
                <a:lumOff val="-2680"/>
                <a:alphaOff val="0"/>
                <a:tint val="90000"/>
                <a:shade val="58000"/>
                <a:satMod val="225000"/>
              </a:schemeClr>
            </a:gs>
            <a:gs pos="80000">
              <a:schemeClr val="accent4">
                <a:hueOff val="47222"/>
                <a:satOff val="-7886"/>
                <a:lumOff val="-2680"/>
                <a:alphaOff val="0"/>
                <a:tint val="90000"/>
                <a:shade val="69000"/>
                <a:satMod val="220000"/>
              </a:schemeClr>
            </a:gs>
            <a:gs pos="100000">
              <a:schemeClr val="accent4">
                <a:hueOff val="47222"/>
                <a:satOff val="-7886"/>
                <a:lumOff val="-268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584818D-B87B-4BE7-B39C-2B3FADDCE711}">
      <dsp:nvSpPr>
        <dsp:cNvPr id="0" name=""/>
        <dsp:cNvSpPr/>
      </dsp:nvSpPr>
      <dsp:spPr>
        <a:xfrm>
          <a:off x="2776217" y="0"/>
          <a:ext cx="1320700" cy="469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AU" sz="1400" kern="1200" dirty="0"/>
            <a:t>3. </a:t>
          </a:r>
          <a:r>
            <a:rPr lang="en-AU" sz="1400" kern="1200" dirty="0" err="1"/>
            <a:t>Penerimaan</a:t>
          </a:r>
          <a:endParaRPr lang="en-AU" sz="1400" kern="1200" dirty="0"/>
        </a:p>
      </dsp:txBody>
      <dsp:txXfrm>
        <a:off x="2776217" y="0"/>
        <a:ext cx="1320700" cy="469356"/>
      </dsp:txXfrm>
    </dsp:sp>
    <dsp:sp modelId="{F7739F09-CEDC-417C-81F1-F5D30744D813}">
      <dsp:nvSpPr>
        <dsp:cNvPr id="0" name=""/>
        <dsp:cNvSpPr/>
      </dsp:nvSpPr>
      <dsp:spPr>
        <a:xfrm>
          <a:off x="3377898" y="528025"/>
          <a:ext cx="117339" cy="117339"/>
        </a:xfrm>
        <a:prstGeom prst="ellipse">
          <a:avLst/>
        </a:prstGeom>
        <a:gradFill rotWithShape="0">
          <a:gsLst>
            <a:gs pos="0">
              <a:schemeClr val="accent4">
                <a:hueOff val="94444"/>
                <a:satOff val="-15773"/>
                <a:lumOff val="-5359"/>
                <a:alphaOff val="0"/>
                <a:tint val="75000"/>
                <a:shade val="85000"/>
                <a:satMod val="230000"/>
              </a:schemeClr>
            </a:gs>
            <a:gs pos="25000">
              <a:schemeClr val="accent4">
                <a:hueOff val="94444"/>
                <a:satOff val="-15773"/>
                <a:lumOff val="-5359"/>
                <a:alphaOff val="0"/>
                <a:tint val="90000"/>
                <a:shade val="70000"/>
                <a:satMod val="220000"/>
              </a:schemeClr>
            </a:gs>
            <a:gs pos="50000">
              <a:schemeClr val="accent4">
                <a:hueOff val="94444"/>
                <a:satOff val="-15773"/>
                <a:lumOff val="-5359"/>
                <a:alphaOff val="0"/>
                <a:tint val="90000"/>
                <a:shade val="58000"/>
                <a:satMod val="225000"/>
              </a:schemeClr>
            </a:gs>
            <a:gs pos="65000">
              <a:schemeClr val="accent4">
                <a:hueOff val="94444"/>
                <a:satOff val="-15773"/>
                <a:lumOff val="-5359"/>
                <a:alphaOff val="0"/>
                <a:tint val="90000"/>
                <a:shade val="58000"/>
                <a:satMod val="225000"/>
              </a:schemeClr>
            </a:gs>
            <a:gs pos="80000">
              <a:schemeClr val="accent4">
                <a:hueOff val="94444"/>
                <a:satOff val="-15773"/>
                <a:lumOff val="-5359"/>
                <a:alphaOff val="0"/>
                <a:tint val="90000"/>
                <a:shade val="69000"/>
                <a:satMod val="220000"/>
              </a:schemeClr>
            </a:gs>
            <a:gs pos="100000">
              <a:schemeClr val="accent4">
                <a:hueOff val="94444"/>
                <a:satOff val="-15773"/>
                <a:lumOff val="-5359"/>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547C8E5-038A-4772-9B2A-DD4428C48C6E}">
      <dsp:nvSpPr>
        <dsp:cNvPr id="0" name=""/>
        <dsp:cNvSpPr/>
      </dsp:nvSpPr>
      <dsp:spPr>
        <a:xfrm>
          <a:off x="4162953" y="704034"/>
          <a:ext cx="1320700" cy="469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endParaRPr lang="en-AU" sz="1400" kern="1200"/>
        </a:p>
      </dsp:txBody>
      <dsp:txXfrm>
        <a:off x="4162953" y="704034"/>
        <a:ext cx="1320700" cy="469356"/>
      </dsp:txXfrm>
    </dsp:sp>
    <dsp:sp modelId="{C91578A2-20F3-4831-9A6F-53B28F120EFF}">
      <dsp:nvSpPr>
        <dsp:cNvPr id="0" name=""/>
        <dsp:cNvSpPr/>
      </dsp:nvSpPr>
      <dsp:spPr>
        <a:xfrm>
          <a:off x="4764634" y="528025"/>
          <a:ext cx="117339" cy="117339"/>
        </a:xfrm>
        <a:prstGeom prst="ellipse">
          <a:avLst/>
        </a:prstGeom>
        <a:gradFill rotWithShape="0">
          <a:gsLst>
            <a:gs pos="0">
              <a:schemeClr val="accent4">
                <a:hueOff val="141666"/>
                <a:satOff val="-23659"/>
                <a:lumOff val="-8039"/>
                <a:alphaOff val="0"/>
                <a:tint val="75000"/>
                <a:shade val="85000"/>
                <a:satMod val="230000"/>
              </a:schemeClr>
            </a:gs>
            <a:gs pos="25000">
              <a:schemeClr val="accent4">
                <a:hueOff val="141666"/>
                <a:satOff val="-23659"/>
                <a:lumOff val="-8039"/>
                <a:alphaOff val="0"/>
                <a:tint val="90000"/>
                <a:shade val="70000"/>
                <a:satMod val="220000"/>
              </a:schemeClr>
            </a:gs>
            <a:gs pos="50000">
              <a:schemeClr val="accent4">
                <a:hueOff val="141666"/>
                <a:satOff val="-23659"/>
                <a:lumOff val="-8039"/>
                <a:alphaOff val="0"/>
                <a:tint val="90000"/>
                <a:shade val="58000"/>
                <a:satMod val="225000"/>
              </a:schemeClr>
            </a:gs>
            <a:gs pos="65000">
              <a:schemeClr val="accent4">
                <a:hueOff val="141666"/>
                <a:satOff val="-23659"/>
                <a:lumOff val="-8039"/>
                <a:alphaOff val="0"/>
                <a:tint val="90000"/>
                <a:shade val="58000"/>
                <a:satMod val="225000"/>
              </a:schemeClr>
            </a:gs>
            <a:gs pos="80000">
              <a:schemeClr val="accent4">
                <a:hueOff val="141666"/>
                <a:satOff val="-23659"/>
                <a:lumOff val="-8039"/>
                <a:alphaOff val="0"/>
                <a:tint val="90000"/>
                <a:shade val="69000"/>
                <a:satMod val="220000"/>
              </a:schemeClr>
            </a:gs>
            <a:gs pos="100000">
              <a:schemeClr val="accent4">
                <a:hueOff val="141666"/>
                <a:satOff val="-23659"/>
                <a:lumOff val="-8039"/>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657A1-49A4-4BDB-980B-80385D8D6446}">
      <dsp:nvSpPr>
        <dsp:cNvPr id="0" name=""/>
        <dsp:cNvSpPr/>
      </dsp:nvSpPr>
      <dsp:spPr>
        <a:xfrm rot="5400000">
          <a:off x="232" y="196229"/>
          <a:ext cx="3021627" cy="3022092"/>
        </a:xfrm>
        <a:prstGeom prst="blockArc">
          <a:avLst>
            <a:gd name="adj1" fmla="val 13500000"/>
            <a:gd name="adj2" fmla="val 18900000"/>
            <a:gd name="adj3" fmla="val 4960"/>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49706B1-9F06-44D9-A4DE-F51E2D9746D0}">
      <dsp:nvSpPr>
        <dsp:cNvPr id="0" name=""/>
        <dsp:cNvSpPr/>
      </dsp:nvSpPr>
      <dsp:spPr>
        <a:xfrm rot="16200000">
          <a:off x="3110106" y="196229"/>
          <a:ext cx="3021627" cy="3022092"/>
        </a:xfrm>
        <a:prstGeom prst="blockArc">
          <a:avLst>
            <a:gd name="adj1" fmla="val 13500000"/>
            <a:gd name="adj2" fmla="val 18900000"/>
            <a:gd name="adj3" fmla="val 4960"/>
          </a:avLst>
        </a:prstGeom>
        <a:gradFill rotWithShape="0">
          <a:gsLst>
            <a:gs pos="0">
              <a:schemeClr val="accent3">
                <a:hueOff val="-5513091"/>
                <a:satOff val="8941"/>
                <a:lumOff val="66"/>
                <a:alphaOff val="0"/>
                <a:tint val="75000"/>
                <a:shade val="85000"/>
                <a:satMod val="230000"/>
              </a:schemeClr>
            </a:gs>
            <a:gs pos="25000">
              <a:schemeClr val="accent3">
                <a:hueOff val="-5513091"/>
                <a:satOff val="8941"/>
                <a:lumOff val="66"/>
                <a:alphaOff val="0"/>
                <a:tint val="90000"/>
                <a:shade val="70000"/>
                <a:satMod val="220000"/>
              </a:schemeClr>
            </a:gs>
            <a:gs pos="50000">
              <a:schemeClr val="accent3">
                <a:hueOff val="-5513091"/>
                <a:satOff val="8941"/>
                <a:lumOff val="66"/>
                <a:alphaOff val="0"/>
                <a:tint val="90000"/>
                <a:shade val="58000"/>
                <a:satMod val="225000"/>
              </a:schemeClr>
            </a:gs>
            <a:gs pos="65000">
              <a:schemeClr val="accent3">
                <a:hueOff val="-5513091"/>
                <a:satOff val="8941"/>
                <a:lumOff val="66"/>
                <a:alphaOff val="0"/>
                <a:tint val="90000"/>
                <a:shade val="58000"/>
                <a:satMod val="225000"/>
              </a:schemeClr>
            </a:gs>
            <a:gs pos="80000">
              <a:schemeClr val="accent3">
                <a:hueOff val="-5513091"/>
                <a:satOff val="8941"/>
                <a:lumOff val="66"/>
                <a:alphaOff val="0"/>
                <a:tint val="90000"/>
                <a:shade val="69000"/>
                <a:satMod val="220000"/>
              </a:schemeClr>
            </a:gs>
            <a:gs pos="100000">
              <a:schemeClr val="accent3">
                <a:hueOff val="-5513091"/>
                <a:satOff val="8941"/>
                <a:lumOff val="66"/>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4D14BF8-8FCB-4716-8145-DD50C138AD3D}">
      <dsp:nvSpPr>
        <dsp:cNvPr id="0" name=""/>
        <dsp:cNvSpPr/>
      </dsp:nvSpPr>
      <dsp:spPr>
        <a:xfrm>
          <a:off x="3467404" y="2821212"/>
          <a:ext cx="2294229" cy="604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endParaRPr lang="en-AU" sz="2900" kern="1200" dirty="0"/>
        </a:p>
      </dsp:txBody>
      <dsp:txXfrm>
        <a:off x="3467404" y="2821212"/>
        <a:ext cx="2294229" cy="604519"/>
      </dsp:txXfrm>
    </dsp:sp>
    <dsp:sp modelId="{3F5C148E-5729-4EAD-B07A-68B7B7F1D9E7}">
      <dsp:nvSpPr>
        <dsp:cNvPr id="0" name=""/>
        <dsp:cNvSpPr/>
      </dsp:nvSpPr>
      <dsp:spPr>
        <a:xfrm rot="5400000">
          <a:off x="3013180" y="196229"/>
          <a:ext cx="3021627" cy="3022092"/>
        </a:xfrm>
        <a:prstGeom prst="blockArc">
          <a:avLst>
            <a:gd name="adj1" fmla="val 13500000"/>
            <a:gd name="adj2" fmla="val 18900000"/>
            <a:gd name="adj3" fmla="val 4960"/>
          </a:avLst>
        </a:prstGeom>
        <a:gradFill rotWithShape="0">
          <a:gsLst>
            <a:gs pos="0">
              <a:schemeClr val="accent3">
                <a:hueOff val="-11026182"/>
                <a:satOff val="17881"/>
                <a:lumOff val="131"/>
                <a:alphaOff val="0"/>
                <a:tint val="75000"/>
                <a:shade val="85000"/>
                <a:satMod val="230000"/>
              </a:schemeClr>
            </a:gs>
            <a:gs pos="25000">
              <a:schemeClr val="accent3">
                <a:hueOff val="-11026182"/>
                <a:satOff val="17881"/>
                <a:lumOff val="131"/>
                <a:alphaOff val="0"/>
                <a:tint val="90000"/>
                <a:shade val="70000"/>
                <a:satMod val="220000"/>
              </a:schemeClr>
            </a:gs>
            <a:gs pos="50000">
              <a:schemeClr val="accent3">
                <a:hueOff val="-11026182"/>
                <a:satOff val="17881"/>
                <a:lumOff val="131"/>
                <a:alphaOff val="0"/>
                <a:tint val="90000"/>
                <a:shade val="58000"/>
                <a:satMod val="225000"/>
              </a:schemeClr>
            </a:gs>
            <a:gs pos="65000">
              <a:schemeClr val="accent3">
                <a:hueOff val="-11026182"/>
                <a:satOff val="17881"/>
                <a:lumOff val="131"/>
                <a:alphaOff val="0"/>
                <a:tint val="90000"/>
                <a:shade val="58000"/>
                <a:satMod val="225000"/>
              </a:schemeClr>
            </a:gs>
            <a:gs pos="80000">
              <a:schemeClr val="accent3">
                <a:hueOff val="-11026182"/>
                <a:satOff val="17881"/>
                <a:lumOff val="131"/>
                <a:alphaOff val="0"/>
                <a:tint val="90000"/>
                <a:shade val="69000"/>
                <a:satMod val="220000"/>
              </a:schemeClr>
            </a:gs>
            <a:gs pos="100000">
              <a:schemeClr val="accent3">
                <a:hueOff val="-11026182"/>
                <a:satOff val="17881"/>
                <a:lumOff val="131"/>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41B324-0F12-4F91-B50F-28390068A4AA}">
      <dsp:nvSpPr>
        <dsp:cNvPr id="0" name=""/>
        <dsp:cNvSpPr/>
      </dsp:nvSpPr>
      <dsp:spPr>
        <a:xfrm rot="16200000">
          <a:off x="6122140" y="196229"/>
          <a:ext cx="3021627" cy="3022092"/>
        </a:xfrm>
        <a:prstGeom prst="blockArc">
          <a:avLst>
            <a:gd name="adj1" fmla="val 13500000"/>
            <a:gd name="adj2" fmla="val 18900000"/>
            <a:gd name="adj3" fmla="val 4960"/>
          </a:avLst>
        </a:prstGeom>
        <a:gradFill rotWithShape="0">
          <a:gsLst>
            <a:gs pos="0">
              <a:schemeClr val="accent3">
                <a:hueOff val="-16539272"/>
                <a:satOff val="26822"/>
                <a:lumOff val="197"/>
                <a:alphaOff val="0"/>
                <a:tint val="75000"/>
                <a:shade val="85000"/>
                <a:satMod val="230000"/>
              </a:schemeClr>
            </a:gs>
            <a:gs pos="25000">
              <a:schemeClr val="accent3">
                <a:hueOff val="-16539272"/>
                <a:satOff val="26822"/>
                <a:lumOff val="197"/>
                <a:alphaOff val="0"/>
                <a:tint val="90000"/>
                <a:shade val="70000"/>
                <a:satMod val="220000"/>
              </a:schemeClr>
            </a:gs>
            <a:gs pos="50000">
              <a:schemeClr val="accent3">
                <a:hueOff val="-16539272"/>
                <a:satOff val="26822"/>
                <a:lumOff val="197"/>
                <a:alphaOff val="0"/>
                <a:tint val="90000"/>
                <a:shade val="58000"/>
                <a:satMod val="225000"/>
              </a:schemeClr>
            </a:gs>
            <a:gs pos="65000">
              <a:schemeClr val="accent3">
                <a:hueOff val="-16539272"/>
                <a:satOff val="26822"/>
                <a:lumOff val="197"/>
                <a:alphaOff val="0"/>
                <a:tint val="90000"/>
                <a:shade val="58000"/>
                <a:satMod val="225000"/>
              </a:schemeClr>
            </a:gs>
            <a:gs pos="80000">
              <a:schemeClr val="accent3">
                <a:hueOff val="-16539272"/>
                <a:satOff val="26822"/>
                <a:lumOff val="197"/>
                <a:alphaOff val="0"/>
                <a:tint val="90000"/>
                <a:shade val="69000"/>
                <a:satMod val="220000"/>
              </a:schemeClr>
            </a:gs>
            <a:gs pos="100000">
              <a:schemeClr val="accent3">
                <a:hueOff val="-16539272"/>
                <a:satOff val="26822"/>
                <a:lumOff val="197"/>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5C4FA43-2D4D-4E99-8721-28AD2DC49F3D}">
      <dsp:nvSpPr>
        <dsp:cNvPr id="0" name=""/>
        <dsp:cNvSpPr/>
      </dsp:nvSpPr>
      <dsp:spPr>
        <a:xfrm>
          <a:off x="6259068" y="2821212"/>
          <a:ext cx="2294229" cy="604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endParaRPr lang="en-AU" sz="2900" kern="1200" dirty="0"/>
        </a:p>
      </dsp:txBody>
      <dsp:txXfrm>
        <a:off x="6259068" y="2821212"/>
        <a:ext cx="2294229" cy="604519"/>
      </dsp:txXfrm>
    </dsp:sp>
    <dsp:sp modelId="{2574CD3D-924B-48B3-A62B-43D18E985FFB}">
      <dsp:nvSpPr>
        <dsp:cNvPr id="0" name=""/>
        <dsp:cNvSpPr/>
      </dsp:nvSpPr>
      <dsp:spPr>
        <a:xfrm>
          <a:off x="3393685" y="1063495"/>
          <a:ext cx="1384438" cy="1384438"/>
        </a:xfrm>
        <a:prstGeom prst="ellipse">
          <a:avLst/>
        </a:prstGeom>
        <a:solidFill>
          <a:schemeClr val="accent3">
            <a:alpha val="50000"/>
            <a:hueOff val="0"/>
            <a:satOff val="0"/>
            <a:lumOff val="0"/>
            <a:alphaOff val="0"/>
          </a:schemeClr>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AU" sz="6500" kern="1200" dirty="0"/>
        </a:p>
      </dsp:txBody>
      <dsp:txXfrm>
        <a:off x="3587008" y="1226750"/>
        <a:ext cx="798234" cy="1057928"/>
      </dsp:txXfrm>
    </dsp:sp>
    <dsp:sp modelId="{1E53648C-624D-40D2-B851-0926098C55A4}">
      <dsp:nvSpPr>
        <dsp:cNvPr id="0" name=""/>
        <dsp:cNvSpPr/>
      </dsp:nvSpPr>
      <dsp:spPr>
        <a:xfrm>
          <a:off x="4391479" y="1063495"/>
          <a:ext cx="1384438" cy="1384438"/>
        </a:xfrm>
        <a:prstGeom prst="ellipse">
          <a:avLst/>
        </a:prstGeom>
        <a:solidFill>
          <a:schemeClr val="accent3">
            <a:alpha val="50000"/>
            <a:hueOff val="-2362753"/>
            <a:satOff val="3832"/>
            <a:lumOff val="28"/>
            <a:alphaOff val="0"/>
          </a:schemeClr>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AU" sz="6500" kern="1200" dirty="0"/>
        </a:p>
      </dsp:txBody>
      <dsp:txXfrm>
        <a:off x="4784360" y="1226750"/>
        <a:ext cx="798234" cy="1057928"/>
      </dsp:txXfrm>
    </dsp:sp>
    <dsp:sp modelId="{4752F1B5-3ECC-4090-A5E7-5C9A37389E3A}">
      <dsp:nvSpPr>
        <dsp:cNvPr id="0" name=""/>
        <dsp:cNvSpPr/>
      </dsp:nvSpPr>
      <dsp:spPr>
        <a:xfrm>
          <a:off x="871580" y="655163"/>
          <a:ext cx="957429" cy="957451"/>
        </a:xfrm>
        <a:prstGeom prst="ellipse">
          <a:avLst/>
        </a:prstGeom>
        <a:solidFill>
          <a:schemeClr val="accent3">
            <a:alpha val="50000"/>
            <a:hueOff val="-4725507"/>
            <a:satOff val="7663"/>
            <a:lumOff val="56"/>
            <a:alphaOff val="0"/>
          </a:schemeClr>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AU" sz="3200" kern="1200" dirty="0"/>
        </a:p>
      </dsp:txBody>
      <dsp:txXfrm>
        <a:off x="1011792" y="795378"/>
        <a:ext cx="677005" cy="677021"/>
      </dsp:txXfrm>
    </dsp:sp>
    <dsp:sp modelId="{A8F17A16-0327-4FDD-BA0B-3F363CD8DFD1}">
      <dsp:nvSpPr>
        <dsp:cNvPr id="0" name=""/>
        <dsp:cNvSpPr/>
      </dsp:nvSpPr>
      <dsp:spPr>
        <a:xfrm>
          <a:off x="518464" y="1455635"/>
          <a:ext cx="470296" cy="470108"/>
        </a:xfrm>
        <a:prstGeom prst="ellipse">
          <a:avLst/>
        </a:prstGeom>
        <a:solidFill>
          <a:schemeClr val="accent3">
            <a:alpha val="50000"/>
            <a:hueOff val="-7088260"/>
            <a:satOff val="11495"/>
            <a:lumOff val="84"/>
            <a:alphaOff val="0"/>
          </a:schemeClr>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3A6EB09B-A1A6-4120-8919-905F05453395}">
      <dsp:nvSpPr>
        <dsp:cNvPr id="0" name=""/>
        <dsp:cNvSpPr/>
      </dsp:nvSpPr>
      <dsp:spPr>
        <a:xfrm>
          <a:off x="1907579" y="843497"/>
          <a:ext cx="273647" cy="273468"/>
        </a:xfrm>
        <a:prstGeom prst="ellipse">
          <a:avLst/>
        </a:prstGeom>
        <a:solidFill>
          <a:schemeClr val="accent3">
            <a:alpha val="50000"/>
            <a:hueOff val="-9451013"/>
            <a:satOff val="15327"/>
            <a:lumOff val="113"/>
            <a:alphaOff val="0"/>
          </a:schemeClr>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A28D0F90-6F9B-4842-9AEC-6CAB57E648D5}">
      <dsp:nvSpPr>
        <dsp:cNvPr id="0" name=""/>
        <dsp:cNvSpPr/>
      </dsp:nvSpPr>
      <dsp:spPr>
        <a:xfrm>
          <a:off x="1805887" y="1227018"/>
          <a:ext cx="957429" cy="957451"/>
        </a:xfrm>
        <a:prstGeom prst="ellipse">
          <a:avLst/>
        </a:prstGeom>
        <a:solidFill>
          <a:schemeClr val="accent3">
            <a:alpha val="50000"/>
            <a:hueOff val="-11813766"/>
            <a:satOff val="19159"/>
            <a:lumOff val="141"/>
            <a:alphaOff val="0"/>
          </a:schemeClr>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AU" sz="3200" kern="1200" dirty="0"/>
        </a:p>
      </dsp:txBody>
      <dsp:txXfrm>
        <a:off x="1946099" y="1367233"/>
        <a:ext cx="677005" cy="677021"/>
      </dsp:txXfrm>
    </dsp:sp>
    <dsp:sp modelId="{91B6A98A-67B9-458F-936A-ECC1D82CB701}">
      <dsp:nvSpPr>
        <dsp:cNvPr id="0" name=""/>
        <dsp:cNvSpPr/>
      </dsp:nvSpPr>
      <dsp:spPr>
        <a:xfrm>
          <a:off x="1906007" y="2243026"/>
          <a:ext cx="273647" cy="273468"/>
        </a:xfrm>
        <a:prstGeom prst="ellipse">
          <a:avLst/>
        </a:prstGeom>
        <a:solidFill>
          <a:schemeClr val="accent3">
            <a:alpha val="50000"/>
            <a:hueOff val="-14176520"/>
            <a:satOff val="22990"/>
            <a:lumOff val="169"/>
            <a:alphaOff val="0"/>
          </a:schemeClr>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76E33577-EBD9-4FE2-8507-7A780C5063FC}">
      <dsp:nvSpPr>
        <dsp:cNvPr id="0" name=""/>
        <dsp:cNvSpPr/>
      </dsp:nvSpPr>
      <dsp:spPr>
        <a:xfrm>
          <a:off x="888640" y="1774163"/>
          <a:ext cx="957429" cy="957451"/>
        </a:xfrm>
        <a:prstGeom prst="ellipse">
          <a:avLst/>
        </a:prstGeom>
        <a:solidFill>
          <a:schemeClr val="accent3">
            <a:alpha val="50000"/>
            <a:hueOff val="-16539272"/>
            <a:satOff val="26822"/>
            <a:lumOff val="197"/>
            <a:alphaOff val="0"/>
          </a:schemeClr>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AU" sz="3200" kern="1200" dirty="0"/>
        </a:p>
      </dsp:txBody>
      <dsp:txXfrm>
        <a:off x="1028852" y="1914378"/>
        <a:ext cx="677005" cy="677021"/>
      </dsp:txXfrm>
    </dsp:sp>
    <dsp:sp modelId="{71ABC361-E389-4F76-9BD0-281B1B71D657}">
      <dsp:nvSpPr>
        <dsp:cNvPr id="0" name=""/>
        <dsp:cNvSpPr/>
      </dsp:nvSpPr>
      <dsp:spPr>
        <a:xfrm>
          <a:off x="6519672" y="821002"/>
          <a:ext cx="1764792" cy="1764472"/>
        </a:xfrm>
        <a:prstGeom prst="ellipse">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AU" sz="3600" kern="1200" dirty="0"/>
        </a:p>
      </dsp:txBody>
      <dsp:txXfrm>
        <a:off x="6778120" y="1079403"/>
        <a:ext cx="1247896" cy="1247670"/>
      </dsp:txXfrm>
    </dsp:sp>
    <dsp:sp modelId="{36B6575C-9DE7-4ED2-9232-A767F3547EDD}">
      <dsp:nvSpPr>
        <dsp:cNvPr id="0" name=""/>
        <dsp:cNvSpPr/>
      </dsp:nvSpPr>
      <dsp:spPr>
        <a:xfrm>
          <a:off x="567842" y="2821212"/>
          <a:ext cx="2294229" cy="604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endParaRPr lang="en-AU" sz="2900" kern="1200" dirty="0"/>
        </a:p>
      </dsp:txBody>
      <dsp:txXfrm>
        <a:off x="567842" y="2821212"/>
        <a:ext cx="2294229" cy="6045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9EB46-47D5-40B5-8E44-4ACC75E905C1}">
      <dsp:nvSpPr>
        <dsp:cNvPr id="0" name=""/>
        <dsp:cNvSpPr/>
      </dsp:nvSpPr>
      <dsp:spPr>
        <a:xfrm>
          <a:off x="2491708" y="70851"/>
          <a:ext cx="2090032" cy="725840"/>
        </a:xfrm>
        <a:prstGeom prst="ellipse">
          <a:avLst/>
        </a:prstGeom>
        <a:solidFill>
          <a:schemeClr val="accent1">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05868314-DC3A-4F3B-95CA-9AFA9D4B0532}">
      <dsp:nvSpPr>
        <dsp:cNvPr id="0" name=""/>
        <dsp:cNvSpPr/>
      </dsp:nvSpPr>
      <dsp:spPr>
        <a:xfrm>
          <a:off x="3337442" y="1848189"/>
          <a:ext cx="405044" cy="259228"/>
        </a:xfrm>
        <a:prstGeom prst="downArrow">
          <a:avLst/>
        </a:prstGeom>
        <a:solidFill>
          <a:schemeClr val="accent2">
            <a:tint val="4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D704B42-86D8-4471-889C-E7139F8DA723}">
      <dsp:nvSpPr>
        <dsp:cNvPr id="0" name=""/>
        <dsp:cNvSpPr/>
      </dsp:nvSpPr>
      <dsp:spPr>
        <a:xfrm>
          <a:off x="815233" y="1986652"/>
          <a:ext cx="5449462" cy="623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AU" sz="3200" kern="1200" dirty="0" smtClean="0"/>
            <a:t>9 NAWACITA</a:t>
          </a:r>
          <a:endParaRPr lang="en-AU" sz="3200" kern="1200" dirty="0"/>
        </a:p>
      </dsp:txBody>
      <dsp:txXfrm>
        <a:off x="815233" y="1986652"/>
        <a:ext cx="5449462" cy="623894"/>
      </dsp:txXfrm>
    </dsp:sp>
    <dsp:sp modelId="{EAFAFEBF-AD8B-414C-B0CF-B05E7116FCF4}">
      <dsp:nvSpPr>
        <dsp:cNvPr id="0" name=""/>
        <dsp:cNvSpPr/>
      </dsp:nvSpPr>
      <dsp:spPr>
        <a:xfrm>
          <a:off x="3251572" y="852750"/>
          <a:ext cx="729081" cy="729081"/>
        </a:xfrm>
        <a:prstGeom prst="ellipse">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AU" sz="3300" kern="1200" dirty="0"/>
        </a:p>
      </dsp:txBody>
      <dsp:txXfrm>
        <a:off x="3358343" y="959521"/>
        <a:ext cx="515539" cy="515539"/>
      </dsp:txXfrm>
    </dsp:sp>
    <dsp:sp modelId="{12E517F7-C488-4F24-A2CB-2CC6154B502F}">
      <dsp:nvSpPr>
        <dsp:cNvPr id="0" name=""/>
        <dsp:cNvSpPr/>
      </dsp:nvSpPr>
      <dsp:spPr>
        <a:xfrm>
          <a:off x="2729874" y="305777"/>
          <a:ext cx="729081" cy="729081"/>
        </a:xfrm>
        <a:prstGeom prst="ellipse">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AU" sz="3300" kern="1200" dirty="0"/>
        </a:p>
      </dsp:txBody>
      <dsp:txXfrm>
        <a:off x="2836645" y="412548"/>
        <a:ext cx="515539" cy="515539"/>
      </dsp:txXfrm>
    </dsp:sp>
    <dsp:sp modelId="{F7FFB733-BE84-4DDC-BA71-304C4CD8E07E}">
      <dsp:nvSpPr>
        <dsp:cNvPr id="0" name=""/>
        <dsp:cNvSpPr/>
      </dsp:nvSpPr>
      <dsp:spPr>
        <a:xfrm>
          <a:off x="3475157" y="129502"/>
          <a:ext cx="729081" cy="729081"/>
        </a:xfrm>
        <a:prstGeom prst="ellipse">
          <a:avLst/>
        </a:prstGeom>
        <a:gradFill rotWithShape="0">
          <a:gsLst>
            <a:gs pos="0">
              <a:schemeClr val="accent4">
                <a:hueOff val="0"/>
                <a:satOff val="0"/>
                <a:lumOff val="0"/>
                <a:alphaOff val="0"/>
                <a:tint val="43000"/>
                <a:satMod val="165000"/>
              </a:schemeClr>
            </a:gs>
            <a:gs pos="55000">
              <a:schemeClr val="accent4">
                <a:hueOff val="0"/>
                <a:satOff val="0"/>
                <a:lumOff val="0"/>
                <a:alphaOff val="0"/>
                <a:tint val="83000"/>
                <a:satMod val="155000"/>
              </a:schemeClr>
            </a:gs>
            <a:gs pos="100000">
              <a:schemeClr val="accent4">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AU" sz="3300" kern="1200"/>
        </a:p>
      </dsp:txBody>
      <dsp:txXfrm>
        <a:off x="3581928" y="236273"/>
        <a:ext cx="515539" cy="515539"/>
      </dsp:txXfrm>
    </dsp:sp>
    <dsp:sp modelId="{70DF6B42-2AC3-4765-9417-C6447A3A427E}">
      <dsp:nvSpPr>
        <dsp:cNvPr id="0" name=""/>
        <dsp:cNvSpPr/>
      </dsp:nvSpPr>
      <dsp:spPr>
        <a:xfrm>
          <a:off x="2405838" y="-18258"/>
          <a:ext cx="2268252" cy="1814601"/>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B92A4-E153-4B17-88A7-B9AE53D1A056}">
      <dsp:nvSpPr>
        <dsp:cNvPr id="0" name=""/>
        <dsp:cNvSpPr/>
      </dsp:nvSpPr>
      <dsp:spPr>
        <a:xfrm>
          <a:off x="3363522" y="2202069"/>
          <a:ext cx="1850235" cy="1850235"/>
        </a:xfrm>
        <a:prstGeom prst="ellipse">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PNS </a:t>
          </a:r>
          <a:r>
            <a:rPr lang="en-US" sz="2800" kern="1200" dirty="0" smtClean="0"/>
            <a:t>DAERAH</a:t>
          </a:r>
          <a:endParaRPr lang="en-US" sz="2800" kern="1200" dirty="0"/>
        </a:p>
      </dsp:txBody>
      <dsp:txXfrm>
        <a:off x="3634483" y="2473030"/>
        <a:ext cx="1308313" cy="1308313"/>
      </dsp:txXfrm>
    </dsp:sp>
    <dsp:sp modelId="{21A4FF05-F5B3-476D-943A-BEB4237E4242}">
      <dsp:nvSpPr>
        <dsp:cNvPr id="0" name=""/>
        <dsp:cNvSpPr/>
      </dsp:nvSpPr>
      <dsp:spPr>
        <a:xfrm rot="10812612">
          <a:off x="1531828" y="2856590"/>
          <a:ext cx="1730962" cy="527317"/>
        </a:xfrm>
        <a:prstGeom prst="leftArrow">
          <a:avLst>
            <a:gd name="adj1" fmla="val 60000"/>
            <a:gd name="adj2" fmla="val 50000"/>
          </a:avLst>
        </a:prstGeom>
        <a:gradFill rotWithShape="0">
          <a:gsLst>
            <a:gs pos="0">
              <a:schemeClr val="accent2">
                <a:hueOff val="0"/>
                <a:satOff val="0"/>
                <a:lumOff val="0"/>
                <a:alphaOff val="0"/>
                <a:tint val="30000"/>
                <a:satMod val="250000"/>
              </a:schemeClr>
            </a:gs>
            <a:gs pos="72000">
              <a:schemeClr val="accent2">
                <a:hueOff val="0"/>
                <a:satOff val="0"/>
                <a:lumOff val="0"/>
                <a:alphaOff val="0"/>
                <a:tint val="75000"/>
                <a:satMod val="210000"/>
              </a:schemeClr>
            </a:gs>
            <a:gs pos="100000">
              <a:schemeClr val="accent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623A4A98-F6B1-4626-949D-B927F5C91C97}">
      <dsp:nvSpPr>
        <dsp:cNvPr id="0" name=""/>
        <dsp:cNvSpPr/>
      </dsp:nvSpPr>
      <dsp:spPr>
        <a:xfrm>
          <a:off x="404632" y="2413984"/>
          <a:ext cx="2254404" cy="1406179"/>
        </a:xfrm>
        <a:prstGeom prst="roundRect">
          <a:avLst>
            <a:gd name="adj" fmla="val 10000"/>
          </a:avLst>
        </a:prstGeom>
        <a:gradFill rotWithShape="0">
          <a:gsLst>
            <a:gs pos="0">
              <a:schemeClr val="accent2">
                <a:hueOff val="0"/>
                <a:satOff val="0"/>
                <a:lumOff val="0"/>
                <a:alphaOff val="0"/>
                <a:tint val="30000"/>
                <a:satMod val="250000"/>
              </a:schemeClr>
            </a:gs>
            <a:gs pos="72000">
              <a:schemeClr val="accent2">
                <a:hueOff val="0"/>
                <a:satOff val="0"/>
                <a:lumOff val="0"/>
                <a:alphaOff val="0"/>
                <a:tint val="75000"/>
                <a:satMod val="210000"/>
              </a:schemeClr>
            </a:gs>
            <a:gs pos="100000">
              <a:schemeClr val="accent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a:t>PROGRAM BEASISWA LUAR NEGERI OLEH SPONSOR </a:t>
          </a:r>
          <a:r>
            <a:rPr lang="en-AU" sz="1800" kern="1200" dirty="0"/>
            <a:t>MELALUI PUSAT FASILITASI KERJA SAMA</a:t>
          </a:r>
          <a:endParaRPr lang="en-US" sz="1800" kern="1200" dirty="0"/>
        </a:p>
      </dsp:txBody>
      <dsp:txXfrm>
        <a:off x="445818" y="2455170"/>
        <a:ext cx="2172032" cy="1323807"/>
      </dsp:txXfrm>
    </dsp:sp>
    <dsp:sp modelId="{E86E6936-11C6-4603-A43D-FA8D9B857DD6}">
      <dsp:nvSpPr>
        <dsp:cNvPr id="0" name=""/>
        <dsp:cNvSpPr/>
      </dsp:nvSpPr>
      <dsp:spPr>
        <a:xfrm rot="13871880">
          <a:off x="2103537" y="1320750"/>
          <a:ext cx="1889175" cy="527317"/>
        </a:xfrm>
        <a:prstGeom prst="leftArrow">
          <a:avLst>
            <a:gd name="adj1" fmla="val 60000"/>
            <a:gd name="adj2" fmla="val 50000"/>
          </a:avLst>
        </a:prstGeom>
        <a:gradFill rotWithShape="0">
          <a:gsLst>
            <a:gs pos="0">
              <a:schemeClr val="accent2">
                <a:hueOff val="3375995"/>
                <a:satOff val="1250"/>
                <a:lumOff val="3823"/>
                <a:alphaOff val="0"/>
                <a:tint val="30000"/>
                <a:satMod val="250000"/>
              </a:schemeClr>
            </a:gs>
            <a:gs pos="72000">
              <a:schemeClr val="accent2">
                <a:hueOff val="3375995"/>
                <a:satOff val="1250"/>
                <a:lumOff val="3823"/>
                <a:alphaOff val="0"/>
                <a:tint val="75000"/>
                <a:satMod val="210000"/>
              </a:schemeClr>
            </a:gs>
            <a:gs pos="100000">
              <a:schemeClr val="accent2">
                <a:hueOff val="3375995"/>
                <a:satOff val="1250"/>
                <a:lumOff val="3823"/>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13596107-F3DC-49E7-BC46-200085E5689D}">
      <dsp:nvSpPr>
        <dsp:cNvPr id="0" name=""/>
        <dsp:cNvSpPr/>
      </dsp:nvSpPr>
      <dsp:spPr>
        <a:xfrm>
          <a:off x="1482535" y="145186"/>
          <a:ext cx="1947365" cy="1406179"/>
        </a:xfrm>
        <a:prstGeom prst="roundRect">
          <a:avLst>
            <a:gd name="adj" fmla="val 10000"/>
          </a:avLst>
        </a:prstGeom>
        <a:gradFill rotWithShape="0">
          <a:gsLst>
            <a:gs pos="0">
              <a:schemeClr val="accent2">
                <a:hueOff val="3375995"/>
                <a:satOff val="1250"/>
                <a:lumOff val="3823"/>
                <a:alphaOff val="0"/>
                <a:tint val="30000"/>
                <a:satMod val="250000"/>
              </a:schemeClr>
            </a:gs>
            <a:gs pos="72000">
              <a:schemeClr val="accent2">
                <a:hueOff val="3375995"/>
                <a:satOff val="1250"/>
                <a:lumOff val="3823"/>
                <a:alphaOff val="0"/>
                <a:tint val="75000"/>
                <a:satMod val="210000"/>
              </a:schemeClr>
            </a:gs>
            <a:gs pos="100000">
              <a:schemeClr val="accent2">
                <a:hueOff val="3375995"/>
                <a:satOff val="1250"/>
                <a:lumOff val="3823"/>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a:t>PROGRAM BEASISWA LUAR NEGERI OLEH APBD/APBN MELALUI K/L</a:t>
          </a:r>
        </a:p>
      </dsp:txBody>
      <dsp:txXfrm>
        <a:off x="1523721" y="186372"/>
        <a:ext cx="1864993" cy="1323807"/>
      </dsp:txXfrm>
    </dsp:sp>
    <dsp:sp modelId="{C82465E2-4FAC-4807-9EAC-8989C191D48C}">
      <dsp:nvSpPr>
        <dsp:cNvPr id="0" name=""/>
        <dsp:cNvSpPr/>
      </dsp:nvSpPr>
      <dsp:spPr>
        <a:xfrm rot="19013604">
          <a:off x="4776702" y="1458462"/>
          <a:ext cx="2026157" cy="527317"/>
        </a:xfrm>
        <a:prstGeom prst="leftArrow">
          <a:avLst>
            <a:gd name="adj1" fmla="val 60000"/>
            <a:gd name="adj2" fmla="val 50000"/>
          </a:avLst>
        </a:prstGeom>
        <a:gradFill rotWithShape="0">
          <a:gsLst>
            <a:gs pos="0">
              <a:schemeClr val="accent2">
                <a:hueOff val="6751989"/>
                <a:satOff val="2501"/>
                <a:lumOff val="7646"/>
                <a:alphaOff val="0"/>
                <a:tint val="30000"/>
                <a:satMod val="250000"/>
              </a:schemeClr>
            </a:gs>
            <a:gs pos="72000">
              <a:schemeClr val="accent2">
                <a:hueOff val="6751989"/>
                <a:satOff val="2501"/>
                <a:lumOff val="7646"/>
                <a:alphaOff val="0"/>
                <a:tint val="75000"/>
                <a:satMod val="210000"/>
              </a:schemeClr>
            </a:gs>
            <a:gs pos="100000">
              <a:schemeClr val="accent2">
                <a:hueOff val="6751989"/>
                <a:satOff val="2501"/>
                <a:lumOff val="7646"/>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716C67FE-458C-4D69-9A1D-FB5CF5FC5B69}">
      <dsp:nvSpPr>
        <dsp:cNvPr id="0" name=""/>
        <dsp:cNvSpPr/>
      </dsp:nvSpPr>
      <dsp:spPr>
        <a:xfrm>
          <a:off x="5379993" y="326736"/>
          <a:ext cx="2298839" cy="1406179"/>
        </a:xfrm>
        <a:prstGeom prst="roundRect">
          <a:avLst>
            <a:gd name="adj" fmla="val 10000"/>
          </a:avLst>
        </a:prstGeom>
        <a:gradFill rotWithShape="0">
          <a:gsLst>
            <a:gs pos="0">
              <a:schemeClr val="accent2">
                <a:hueOff val="6751989"/>
                <a:satOff val="2501"/>
                <a:lumOff val="7646"/>
                <a:alphaOff val="0"/>
                <a:tint val="30000"/>
                <a:satMod val="250000"/>
              </a:schemeClr>
            </a:gs>
            <a:gs pos="72000">
              <a:schemeClr val="accent2">
                <a:hueOff val="6751989"/>
                <a:satOff val="2501"/>
                <a:lumOff val="7646"/>
                <a:alphaOff val="0"/>
                <a:tint val="75000"/>
                <a:satMod val="210000"/>
              </a:schemeClr>
            </a:gs>
            <a:gs pos="100000">
              <a:schemeClr val="accent2">
                <a:hueOff val="6751989"/>
                <a:satOff val="2501"/>
                <a:lumOff val="7646"/>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a:t>PROGRAM BEASISWA LUAR NEGERI OLEH SPONSOR/ </a:t>
          </a:r>
          <a:r>
            <a:rPr lang="id-ID" sz="1800" kern="1200" dirty="0"/>
            <a:t>UNIVERSITAS</a:t>
          </a:r>
          <a:endParaRPr lang="en-US" sz="1800" kern="1200" dirty="0"/>
        </a:p>
      </dsp:txBody>
      <dsp:txXfrm>
        <a:off x="5421179" y="367922"/>
        <a:ext cx="2216467" cy="132380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2FDDC-3933-4276-94A1-2668B8A5A534}">
      <dsp:nvSpPr>
        <dsp:cNvPr id="0" name=""/>
        <dsp:cNvSpPr/>
      </dsp:nvSpPr>
      <dsp:spPr>
        <a:xfrm>
          <a:off x="2105734" y="421312"/>
          <a:ext cx="4916728" cy="4916623"/>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AU" sz="6500" kern="1200" dirty="0"/>
        </a:p>
      </dsp:txBody>
      <dsp:txXfrm>
        <a:off x="2825772" y="1141335"/>
        <a:ext cx="3476652" cy="3476577"/>
      </dsp:txXfrm>
    </dsp:sp>
    <dsp:sp modelId="{FF0E27B5-C6B8-4BE0-AFF3-36E41EC3D8EC}">
      <dsp:nvSpPr>
        <dsp:cNvPr id="0" name=""/>
        <dsp:cNvSpPr/>
      </dsp:nvSpPr>
      <dsp:spPr>
        <a:xfrm>
          <a:off x="4911113" y="197307"/>
          <a:ext cx="546811" cy="546802"/>
        </a:xfrm>
        <a:prstGeom prst="ellipse">
          <a:avLst/>
        </a:prstGeom>
        <a:gradFill rotWithShape="0">
          <a:gsLst>
            <a:gs pos="0">
              <a:schemeClr val="accent1">
                <a:alpha val="90000"/>
                <a:hueOff val="0"/>
                <a:satOff val="0"/>
                <a:lumOff val="0"/>
                <a:alphaOff val="0"/>
                <a:tint val="100000"/>
                <a:shade val="100000"/>
                <a:satMod val="130000"/>
              </a:schemeClr>
            </a:gs>
            <a:gs pos="100000">
              <a:schemeClr val="accent1">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F74676E-B1A9-410F-A3F5-64874B115145}">
      <dsp:nvSpPr>
        <dsp:cNvPr id="0" name=""/>
        <dsp:cNvSpPr/>
      </dsp:nvSpPr>
      <dsp:spPr>
        <a:xfrm>
          <a:off x="3816710" y="4539274"/>
          <a:ext cx="395935" cy="396316"/>
        </a:xfrm>
        <a:prstGeom prst="ellipse">
          <a:avLst/>
        </a:prstGeom>
        <a:gradFill rotWithShape="0">
          <a:gsLst>
            <a:gs pos="0">
              <a:schemeClr val="accent1">
                <a:alpha val="90000"/>
                <a:hueOff val="0"/>
                <a:satOff val="0"/>
                <a:lumOff val="0"/>
                <a:alphaOff val="-3333"/>
                <a:tint val="100000"/>
                <a:shade val="100000"/>
                <a:satMod val="130000"/>
              </a:schemeClr>
            </a:gs>
            <a:gs pos="100000">
              <a:schemeClr val="accent1">
                <a:alpha val="90000"/>
                <a:hueOff val="0"/>
                <a:satOff val="0"/>
                <a:lumOff val="0"/>
                <a:alphaOff val="-333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368883-FAEA-4661-AAC6-4ACA036038BC}">
      <dsp:nvSpPr>
        <dsp:cNvPr id="0" name=""/>
        <dsp:cNvSpPr/>
      </dsp:nvSpPr>
      <dsp:spPr>
        <a:xfrm>
          <a:off x="7338845" y="2416680"/>
          <a:ext cx="395935" cy="396316"/>
        </a:xfrm>
        <a:prstGeom prst="ellipse">
          <a:avLst/>
        </a:prstGeom>
        <a:gradFill rotWithShape="0">
          <a:gsLst>
            <a:gs pos="0">
              <a:schemeClr val="accent1">
                <a:alpha val="90000"/>
                <a:hueOff val="0"/>
                <a:satOff val="0"/>
                <a:lumOff val="0"/>
                <a:alphaOff val="-6667"/>
                <a:tint val="100000"/>
                <a:shade val="100000"/>
                <a:satMod val="130000"/>
              </a:schemeClr>
            </a:gs>
            <a:gs pos="100000">
              <a:schemeClr val="accent1">
                <a:alpha val="90000"/>
                <a:hueOff val="0"/>
                <a:satOff val="0"/>
                <a:lumOff val="0"/>
                <a:alphaOff val="-6667"/>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2832BF-8288-4004-A834-65D8383F78CD}">
      <dsp:nvSpPr>
        <dsp:cNvPr id="0" name=""/>
        <dsp:cNvSpPr/>
      </dsp:nvSpPr>
      <dsp:spPr>
        <a:xfrm>
          <a:off x="5147033" y="5247970"/>
          <a:ext cx="546811" cy="546802"/>
        </a:xfrm>
        <a:prstGeom prst="ellipse">
          <a:avLst/>
        </a:prstGeom>
        <a:gradFill rotWithShape="0">
          <a:gsLst>
            <a:gs pos="0">
              <a:schemeClr val="accent1">
                <a:alpha val="90000"/>
                <a:hueOff val="0"/>
                <a:satOff val="0"/>
                <a:lumOff val="0"/>
                <a:alphaOff val="-10000"/>
                <a:tint val="100000"/>
                <a:shade val="100000"/>
                <a:satMod val="130000"/>
              </a:schemeClr>
            </a:gs>
            <a:gs pos="100000">
              <a:schemeClr val="accent1">
                <a:alpha val="90000"/>
                <a:hueOff val="0"/>
                <a:satOff val="0"/>
                <a:lumOff val="0"/>
                <a:alphaOff val="-1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0B83F71-D11B-4AEB-94CE-4CFD294B64D9}">
      <dsp:nvSpPr>
        <dsp:cNvPr id="0" name=""/>
        <dsp:cNvSpPr/>
      </dsp:nvSpPr>
      <dsp:spPr>
        <a:xfrm>
          <a:off x="3728794" y="974432"/>
          <a:ext cx="395935" cy="396316"/>
        </a:xfrm>
        <a:prstGeom prst="ellipse">
          <a:avLst/>
        </a:prstGeom>
        <a:gradFill rotWithShape="0">
          <a:gsLst>
            <a:gs pos="0">
              <a:schemeClr val="accent1">
                <a:alpha val="90000"/>
                <a:hueOff val="0"/>
                <a:satOff val="0"/>
                <a:lumOff val="0"/>
                <a:alphaOff val="-13333"/>
                <a:tint val="100000"/>
                <a:shade val="100000"/>
                <a:satMod val="130000"/>
              </a:schemeClr>
            </a:gs>
            <a:gs pos="100000">
              <a:schemeClr val="accent1">
                <a:alpha val="90000"/>
                <a:hueOff val="0"/>
                <a:satOff val="0"/>
                <a:lumOff val="0"/>
                <a:alphaOff val="-1333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690D656-7E47-475D-8306-9C741BCD27B6}">
      <dsp:nvSpPr>
        <dsp:cNvPr id="0" name=""/>
        <dsp:cNvSpPr/>
      </dsp:nvSpPr>
      <dsp:spPr>
        <a:xfrm>
          <a:off x="6278931" y="4339029"/>
          <a:ext cx="395935" cy="396316"/>
        </a:xfrm>
        <a:prstGeom prst="ellipse">
          <a:avLst/>
        </a:prstGeom>
        <a:gradFill rotWithShape="0">
          <a:gsLst>
            <a:gs pos="0">
              <a:schemeClr val="accent1">
                <a:alpha val="90000"/>
                <a:hueOff val="0"/>
                <a:satOff val="0"/>
                <a:lumOff val="0"/>
                <a:alphaOff val="-16667"/>
                <a:tint val="100000"/>
                <a:shade val="100000"/>
                <a:satMod val="130000"/>
              </a:schemeClr>
            </a:gs>
            <a:gs pos="100000">
              <a:schemeClr val="accent1">
                <a:alpha val="90000"/>
                <a:hueOff val="0"/>
                <a:satOff val="0"/>
                <a:lumOff val="0"/>
                <a:alphaOff val="-16667"/>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B363A9-C679-48C7-B2A8-EC74264DE1F3}">
      <dsp:nvSpPr>
        <dsp:cNvPr id="0" name=""/>
        <dsp:cNvSpPr/>
      </dsp:nvSpPr>
      <dsp:spPr>
        <a:xfrm>
          <a:off x="1681388" y="1744243"/>
          <a:ext cx="943530" cy="947505"/>
        </a:xfrm>
        <a:prstGeom prst="ellipse">
          <a:avLst/>
        </a:prstGeom>
        <a:gradFill rotWithShape="0">
          <a:gsLst>
            <a:gs pos="0">
              <a:schemeClr val="accent1">
                <a:alpha val="90000"/>
                <a:hueOff val="0"/>
                <a:satOff val="0"/>
                <a:lumOff val="0"/>
                <a:alphaOff val="-20000"/>
                <a:tint val="100000"/>
                <a:shade val="100000"/>
                <a:satMod val="130000"/>
              </a:schemeClr>
            </a:gs>
            <a:gs pos="100000">
              <a:schemeClr val="accent1">
                <a:alpha val="90000"/>
                <a:hueOff val="0"/>
                <a:satOff val="0"/>
                <a:lumOff val="0"/>
                <a:alphaOff val="-2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AU" sz="3200" kern="1200" dirty="0"/>
        </a:p>
      </dsp:txBody>
      <dsp:txXfrm>
        <a:off x="1819565" y="1883002"/>
        <a:ext cx="667176" cy="669987"/>
      </dsp:txXfrm>
    </dsp:sp>
    <dsp:sp modelId="{81CB7BEE-0474-463B-BB27-B1AE3C010E32}">
      <dsp:nvSpPr>
        <dsp:cNvPr id="0" name=""/>
        <dsp:cNvSpPr/>
      </dsp:nvSpPr>
      <dsp:spPr>
        <a:xfrm>
          <a:off x="5193090" y="2971141"/>
          <a:ext cx="546811" cy="546802"/>
        </a:xfrm>
        <a:prstGeom prst="ellipse">
          <a:avLst/>
        </a:prstGeom>
        <a:gradFill rotWithShape="0">
          <a:gsLst>
            <a:gs pos="0">
              <a:schemeClr val="accent1">
                <a:alpha val="90000"/>
                <a:hueOff val="0"/>
                <a:satOff val="0"/>
                <a:lumOff val="0"/>
                <a:alphaOff val="-23333"/>
                <a:tint val="100000"/>
                <a:shade val="100000"/>
                <a:satMod val="130000"/>
              </a:schemeClr>
            </a:gs>
            <a:gs pos="100000">
              <a:schemeClr val="accent1">
                <a:alpha val="90000"/>
                <a:hueOff val="0"/>
                <a:satOff val="0"/>
                <a:lumOff val="0"/>
                <a:alphaOff val="-2333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32C34AA-5A28-4362-890A-87083661F860}">
      <dsp:nvSpPr>
        <dsp:cNvPr id="0" name=""/>
        <dsp:cNvSpPr/>
      </dsp:nvSpPr>
      <dsp:spPr>
        <a:xfrm>
          <a:off x="1607085" y="4169880"/>
          <a:ext cx="988466" cy="988493"/>
        </a:xfrm>
        <a:prstGeom prst="ellipse">
          <a:avLst/>
        </a:prstGeom>
        <a:gradFill rotWithShape="0">
          <a:gsLst>
            <a:gs pos="0">
              <a:schemeClr val="accent1">
                <a:alpha val="90000"/>
                <a:hueOff val="0"/>
                <a:satOff val="0"/>
                <a:lumOff val="0"/>
                <a:alphaOff val="-26667"/>
                <a:tint val="100000"/>
                <a:shade val="100000"/>
                <a:satMod val="130000"/>
              </a:schemeClr>
            </a:gs>
            <a:gs pos="100000">
              <a:schemeClr val="accent1">
                <a:alpha val="90000"/>
                <a:hueOff val="0"/>
                <a:satOff val="0"/>
                <a:lumOff val="0"/>
                <a:alphaOff val="-26667"/>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E94BB8-BFA3-46F3-9ACC-21DD1DDF823B}">
      <dsp:nvSpPr>
        <dsp:cNvPr id="0" name=""/>
        <dsp:cNvSpPr/>
      </dsp:nvSpPr>
      <dsp:spPr>
        <a:xfrm>
          <a:off x="6495156" y="771205"/>
          <a:ext cx="474173" cy="573634"/>
        </a:xfrm>
        <a:prstGeom prst="ellipse">
          <a:avLst/>
        </a:prstGeom>
        <a:gradFill rotWithShape="0">
          <a:gsLst>
            <a:gs pos="0">
              <a:schemeClr val="accent1">
                <a:alpha val="90000"/>
                <a:hueOff val="0"/>
                <a:satOff val="0"/>
                <a:lumOff val="0"/>
                <a:alphaOff val="-30000"/>
                <a:tint val="100000"/>
                <a:shade val="100000"/>
                <a:satMod val="130000"/>
              </a:schemeClr>
            </a:gs>
            <a:gs pos="100000">
              <a:schemeClr val="accent1">
                <a:alpha val="90000"/>
                <a:hueOff val="0"/>
                <a:satOff val="0"/>
                <a:lumOff val="0"/>
                <a:alphaOff val="-3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AU" sz="1900" kern="1200" dirty="0"/>
        </a:p>
      </dsp:txBody>
      <dsp:txXfrm>
        <a:off x="6564597" y="855212"/>
        <a:ext cx="335291" cy="405620"/>
      </dsp:txXfrm>
    </dsp:sp>
    <dsp:sp modelId="{3E49D152-EBB0-4D01-BF5E-F7022DA8608D}">
      <dsp:nvSpPr>
        <dsp:cNvPr id="0" name=""/>
        <dsp:cNvSpPr/>
      </dsp:nvSpPr>
      <dsp:spPr>
        <a:xfrm>
          <a:off x="6634757" y="1748111"/>
          <a:ext cx="546811" cy="546802"/>
        </a:xfrm>
        <a:prstGeom prst="ellipse">
          <a:avLst/>
        </a:prstGeom>
        <a:gradFill rotWithShape="0">
          <a:gsLst>
            <a:gs pos="0">
              <a:schemeClr val="accent1">
                <a:alpha val="90000"/>
                <a:hueOff val="0"/>
                <a:satOff val="0"/>
                <a:lumOff val="0"/>
                <a:alphaOff val="-33333"/>
                <a:tint val="100000"/>
                <a:shade val="100000"/>
                <a:satMod val="130000"/>
              </a:schemeClr>
            </a:gs>
            <a:gs pos="100000">
              <a:schemeClr val="accent1">
                <a:alpha val="90000"/>
                <a:hueOff val="0"/>
                <a:satOff val="0"/>
                <a:lumOff val="0"/>
                <a:alphaOff val="-3333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27285C-6287-4312-9441-1D4F5400BA1E}">
      <dsp:nvSpPr>
        <dsp:cNvPr id="0" name=""/>
        <dsp:cNvSpPr/>
      </dsp:nvSpPr>
      <dsp:spPr>
        <a:xfrm>
          <a:off x="381176" y="5069129"/>
          <a:ext cx="395935" cy="396316"/>
        </a:xfrm>
        <a:prstGeom prst="ellipse">
          <a:avLst/>
        </a:prstGeom>
        <a:gradFill rotWithShape="0">
          <a:gsLst>
            <a:gs pos="0">
              <a:schemeClr val="accent1">
                <a:alpha val="90000"/>
                <a:hueOff val="0"/>
                <a:satOff val="0"/>
                <a:lumOff val="0"/>
                <a:alphaOff val="-36667"/>
                <a:tint val="100000"/>
                <a:shade val="100000"/>
                <a:satMod val="130000"/>
              </a:schemeClr>
            </a:gs>
            <a:gs pos="100000">
              <a:schemeClr val="accent1">
                <a:alpha val="90000"/>
                <a:hueOff val="0"/>
                <a:satOff val="0"/>
                <a:lumOff val="0"/>
                <a:alphaOff val="-36667"/>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F4D7D32-BB8A-4C24-A31F-88C640897995}">
      <dsp:nvSpPr>
        <dsp:cNvPr id="0" name=""/>
        <dsp:cNvSpPr/>
      </dsp:nvSpPr>
      <dsp:spPr>
        <a:xfrm>
          <a:off x="6817960" y="3541012"/>
          <a:ext cx="395935" cy="396316"/>
        </a:xfrm>
        <a:prstGeom prst="ellipse">
          <a:avLst/>
        </a:prstGeom>
        <a:gradFill rotWithShape="0">
          <a:gsLst>
            <a:gs pos="0">
              <a:schemeClr val="accent1">
                <a:alpha val="90000"/>
                <a:hueOff val="0"/>
                <a:satOff val="0"/>
                <a:lumOff val="0"/>
                <a:alphaOff val="-40000"/>
                <a:tint val="100000"/>
                <a:shade val="100000"/>
                <a:satMod val="130000"/>
              </a:schemeClr>
            </a:gs>
            <a:gs pos="100000">
              <a:schemeClr val="accent1">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73A8-F6EC-4D2C-A0FB-577B9A29C83D}">
      <dsp:nvSpPr>
        <dsp:cNvPr id="0" name=""/>
        <dsp:cNvSpPr/>
      </dsp:nvSpPr>
      <dsp:spPr>
        <a:xfrm>
          <a:off x="2141" y="2581"/>
          <a:ext cx="8420652" cy="1254690"/>
        </a:xfrm>
        <a:prstGeom prst="roundRect">
          <a:avLst>
            <a:gd name="adj" fmla="val 10000"/>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1" kern="1200" cap="all" dirty="0" err="1" smtClean="0">
              <a:ln w="9000" cmpd="sng">
                <a:prstDash val="solid"/>
              </a:ln>
              <a:effectLst>
                <a:reflection blurRad="12700" stA="28000" endPos="45000" dist="1000" dir="5400000" sy="-100000" algn="bl" rotWithShape="0"/>
              </a:effectLst>
            </a:rPr>
            <a:t>Bentuk</a:t>
          </a:r>
          <a:r>
            <a:rPr lang="en-US" sz="3700" b="1" kern="1200" cap="all" dirty="0" smtClean="0">
              <a:ln w="9000" cmpd="sng">
                <a:prstDash val="solid"/>
              </a:ln>
              <a:effectLst>
                <a:reflection blurRad="12700" stA="28000" endPos="45000" dist="1000" dir="5400000" sy="-100000" algn="bl" rotWithShape="0"/>
              </a:effectLst>
            </a:rPr>
            <a:t> </a:t>
          </a:r>
          <a:r>
            <a:rPr lang="en-US" sz="3700" b="1" kern="1200" cap="all" dirty="0" err="1" smtClean="0">
              <a:ln w="9000" cmpd="sng">
                <a:prstDash val="solid"/>
              </a:ln>
              <a:effectLst>
                <a:reflection blurRad="12700" stA="28000" endPos="45000" dist="1000" dir="5400000" sy="-100000" algn="bl" rotWithShape="0"/>
              </a:effectLst>
            </a:rPr>
            <a:t>Kerjasama</a:t>
          </a:r>
          <a:r>
            <a:rPr lang="en-US" sz="3700" b="1" kern="1200" cap="all" dirty="0" smtClean="0">
              <a:ln w="9000" cmpd="sng">
                <a:prstDash val="solid"/>
              </a:ln>
              <a:effectLst>
                <a:reflection blurRad="12700" stA="28000" endPos="45000" dist="1000" dir="5400000" sy="-100000" algn="bl" rotWithShape="0"/>
              </a:effectLst>
            </a:rPr>
            <a:t> Daerah</a:t>
          </a:r>
          <a:endParaRPr lang="en-AU" sz="3700" kern="1200" dirty="0"/>
        </a:p>
      </dsp:txBody>
      <dsp:txXfrm>
        <a:off x="38890" y="39330"/>
        <a:ext cx="8347154" cy="1181192"/>
      </dsp:txXfrm>
    </dsp:sp>
    <dsp:sp modelId="{0E615A75-0483-4525-AD2B-78D4C19751EA}">
      <dsp:nvSpPr>
        <dsp:cNvPr id="0" name=""/>
        <dsp:cNvSpPr/>
      </dsp:nvSpPr>
      <dsp:spPr>
        <a:xfrm rot="3420482">
          <a:off x="4422273" y="2064096"/>
          <a:ext cx="1986806" cy="838356"/>
        </a:xfrm>
        <a:prstGeom prst="leftRightArrow">
          <a:avLst>
            <a:gd name="adj1" fmla="val 60000"/>
            <a:gd name="adj2" fmla="val 50000"/>
          </a:avLst>
        </a:prstGeom>
        <a:solidFill>
          <a:srgbClr val="FF0000"/>
        </a:soli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AU" sz="3000" kern="1200"/>
        </a:p>
      </dsp:txBody>
      <dsp:txXfrm>
        <a:off x="4673780" y="2231767"/>
        <a:ext cx="1483792" cy="503014"/>
      </dsp:txXfrm>
    </dsp:sp>
    <dsp:sp modelId="{32525380-3730-451E-BE80-A899877F4271}">
      <dsp:nvSpPr>
        <dsp:cNvPr id="0" name=""/>
        <dsp:cNvSpPr/>
      </dsp:nvSpPr>
      <dsp:spPr>
        <a:xfrm>
          <a:off x="4812833" y="3709276"/>
          <a:ext cx="3612102" cy="1254690"/>
        </a:xfrm>
        <a:prstGeom prst="roundRect">
          <a:avLst>
            <a:gd name="adj" fmla="val 10000"/>
          </a:avLst>
        </a:prstGeom>
        <a:gradFill rotWithShape="0">
          <a:gsLst>
            <a:gs pos="0">
              <a:schemeClr val="accent2">
                <a:hueOff val="3375995"/>
                <a:satOff val="1250"/>
                <a:lumOff val="3823"/>
                <a:alphaOff val="0"/>
                <a:tint val="1000"/>
                <a:satMod val="255000"/>
              </a:schemeClr>
            </a:gs>
            <a:gs pos="55000">
              <a:schemeClr val="accent2">
                <a:hueOff val="3375995"/>
                <a:satOff val="1250"/>
                <a:lumOff val="3823"/>
                <a:alphaOff val="0"/>
                <a:tint val="12000"/>
                <a:satMod val="255000"/>
              </a:schemeClr>
            </a:gs>
            <a:gs pos="100000">
              <a:schemeClr val="accent2">
                <a:hueOff val="3375995"/>
                <a:satOff val="1250"/>
                <a:lumOff val="3823"/>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AU" sz="3700" kern="1200" dirty="0" smtClean="0"/>
            <a:t>SUKARELA</a:t>
          </a:r>
          <a:endParaRPr lang="en-AU" sz="3700" kern="1200" dirty="0"/>
        </a:p>
      </dsp:txBody>
      <dsp:txXfrm>
        <a:off x="4849582" y="3746025"/>
        <a:ext cx="3538604" cy="1181192"/>
      </dsp:txXfrm>
    </dsp:sp>
    <dsp:sp modelId="{01D7818B-5B57-4591-8487-4674D0132CB1}">
      <dsp:nvSpPr>
        <dsp:cNvPr id="0" name=""/>
        <dsp:cNvSpPr/>
      </dsp:nvSpPr>
      <dsp:spPr>
        <a:xfrm rot="10800012">
          <a:off x="3732175" y="4117042"/>
          <a:ext cx="960584" cy="439141"/>
        </a:xfrm>
        <a:prstGeom prst="leftRightArrow">
          <a:avLst>
            <a:gd name="adj1" fmla="val 60000"/>
            <a:gd name="adj2" fmla="val 50000"/>
          </a:avLst>
        </a:prstGeom>
        <a:solidFill>
          <a:srgbClr val="FF0000"/>
        </a:soli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AU" sz="2000" kern="1200"/>
        </a:p>
      </dsp:txBody>
      <dsp:txXfrm rot="10800000">
        <a:off x="3863917" y="4204870"/>
        <a:ext cx="697100" cy="263485"/>
      </dsp:txXfrm>
    </dsp:sp>
    <dsp:sp modelId="{2220F3E1-F00A-4AC6-9A5C-D2B973AB39A1}">
      <dsp:nvSpPr>
        <dsp:cNvPr id="0" name=""/>
        <dsp:cNvSpPr/>
      </dsp:nvSpPr>
      <dsp:spPr>
        <a:xfrm>
          <a:off x="0" y="3709259"/>
          <a:ext cx="3612102" cy="1254690"/>
        </a:xfrm>
        <a:prstGeom prst="roundRect">
          <a:avLst>
            <a:gd name="adj" fmla="val 10000"/>
          </a:avLst>
        </a:prstGeom>
        <a:gradFill rotWithShape="0">
          <a:gsLst>
            <a:gs pos="0">
              <a:schemeClr val="accent2">
                <a:hueOff val="6751989"/>
                <a:satOff val="2501"/>
                <a:lumOff val="7646"/>
                <a:alphaOff val="0"/>
                <a:tint val="1000"/>
                <a:satMod val="255000"/>
              </a:schemeClr>
            </a:gs>
            <a:gs pos="55000">
              <a:schemeClr val="accent2">
                <a:hueOff val="6751989"/>
                <a:satOff val="2501"/>
                <a:lumOff val="7646"/>
                <a:alphaOff val="0"/>
                <a:tint val="12000"/>
                <a:satMod val="255000"/>
              </a:schemeClr>
            </a:gs>
            <a:gs pos="100000">
              <a:schemeClr val="accent2">
                <a:hueOff val="6751989"/>
                <a:satOff val="2501"/>
                <a:lumOff val="7646"/>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AU" sz="3700" kern="1200" dirty="0" smtClean="0"/>
            <a:t>WAJIB</a:t>
          </a:r>
          <a:endParaRPr lang="en-AU" sz="3700" kern="1200" dirty="0"/>
        </a:p>
      </dsp:txBody>
      <dsp:txXfrm>
        <a:off x="36749" y="3746008"/>
        <a:ext cx="3538604" cy="1181192"/>
      </dsp:txXfrm>
    </dsp:sp>
    <dsp:sp modelId="{607C6F7D-4856-44B5-87FE-90C898F3248A}">
      <dsp:nvSpPr>
        <dsp:cNvPr id="0" name=""/>
        <dsp:cNvSpPr/>
      </dsp:nvSpPr>
      <dsp:spPr>
        <a:xfrm rot="18179525">
          <a:off x="2015856" y="2064087"/>
          <a:ext cx="1986806" cy="838356"/>
        </a:xfrm>
        <a:prstGeom prst="leftRightArrow">
          <a:avLst>
            <a:gd name="adj1" fmla="val 60000"/>
            <a:gd name="adj2" fmla="val 50000"/>
          </a:avLst>
        </a:prstGeom>
        <a:solidFill>
          <a:srgbClr val="FF0000"/>
        </a:soli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AU" sz="3000" kern="1200"/>
        </a:p>
      </dsp:txBody>
      <dsp:txXfrm>
        <a:off x="2267363" y="2231758"/>
        <a:ext cx="1483792" cy="5030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33897-BFC9-4163-96E3-31D1B763B328}">
      <dsp:nvSpPr>
        <dsp:cNvPr id="0" name=""/>
        <dsp:cNvSpPr/>
      </dsp:nvSpPr>
      <dsp:spPr>
        <a:xfrm>
          <a:off x="0" y="0"/>
          <a:ext cx="5900846" cy="475252"/>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AU" sz="24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Penyediaan</a:t>
          </a:r>
          <a:r>
            <a:rPr lang="en-AU"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4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Pelayanan</a:t>
          </a:r>
          <a:r>
            <a:rPr lang="en-AU"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4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Publik</a:t>
          </a:r>
          <a:endParaRPr lang="en-AU"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13920" y="13920"/>
        <a:ext cx="5347852" cy="447412"/>
      </dsp:txXfrm>
    </dsp:sp>
    <dsp:sp modelId="{CCE7DED0-8FF9-4239-8531-9419BE317848}">
      <dsp:nvSpPr>
        <dsp:cNvPr id="0" name=""/>
        <dsp:cNvSpPr/>
      </dsp:nvSpPr>
      <dsp:spPr>
        <a:xfrm>
          <a:off x="494195" y="561662"/>
          <a:ext cx="5900846" cy="475252"/>
        </a:xfrm>
        <a:prstGeom prst="roundRect">
          <a:avLst>
            <a:gd name="adj" fmla="val 10000"/>
          </a:avLst>
        </a:prstGeom>
        <a:solidFill>
          <a:schemeClr val="accent3">
            <a:hueOff val="-5513091"/>
            <a:satOff val="8941"/>
            <a:lumOff val="6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AU" sz="2400" kern="1200" smtClean="0">
              <a:solidFill>
                <a:schemeClr val="tx1"/>
              </a:solidFill>
              <a:latin typeface="Tahoma" panose="020B0604030504040204" pitchFamily="34" charset="0"/>
              <a:ea typeface="Tahoma" panose="020B0604030504040204" pitchFamily="34" charset="0"/>
              <a:cs typeface="Tahoma" panose="020B0604030504040204" pitchFamily="34" charset="0"/>
            </a:rPr>
            <a:t>Kerja Sama Investasi</a:t>
          </a:r>
          <a:endParaRPr lang="en-AU"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508115" y="575582"/>
        <a:ext cx="5069896" cy="447412"/>
      </dsp:txXfrm>
    </dsp:sp>
    <dsp:sp modelId="{2C90A9C8-0AB0-4DB9-AEC6-00DF46AFDFBF}">
      <dsp:nvSpPr>
        <dsp:cNvPr id="0" name=""/>
        <dsp:cNvSpPr/>
      </dsp:nvSpPr>
      <dsp:spPr>
        <a:xfrm>
          <a:off x="981015" y="1123324"/>
          <a:ext cx="5900846" cy="475252"/>
        </a:xfrm>
        <a:prstGeom prst="roundRect">
          <a:avLst>
            <a:gd name="adj" fmla="val 10000"/>
          </a:avLst>
        </a:prstGeom>
        <a:solidFill>
          <a:schemeClr val="accent3">
            <a:hueOff val="-11026182"/>
            <a:satOff val="17881"/>
            <a:lumOff val="13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AU" sz="2400" kern="1200" smtClean="0">
              <a:solidFill>
                <a:schemeClr val="tx1"/>
              </a:solidFill>
              <a:latin typeface="Tahoma" panose="020B0604030504040204" pitchFamily="34" charset="0"/>
              <a:ea typeface="Tahoma" panose="020B0604030504040204" pitchFamily="34" charset="0"/>
              <a:cs typeface="Tahoma" panose="020B0604030504040204" pitchFamily="34" charset="0"/>
            </a:rPr>
            <a:t>Pengelolaan Aset </a:t>
          </a:r>
          <a:endParaRPr lang="en-AU"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994935" y="1137244"/>
        <a:ext cx="5077272" cy="447412"/>
      </dsp:txXfrm>
    </dsp:sp>
    <dsp:sp modelId="{4FEB4EDE-769D-4977-8BCD-F0DFE90D6EA4}">
      <dsp:nvSpPr>
        <dsp:cNvPr id="0" name=""/>
        <dsp:cNvSpPr/>
      </dsp:nvSpPr>
      <dsp:spPr>
        <a:xfrm>
          <a:off x="1475211" y="1665264"/>
          <a:ext cx="5900846" cy="475252"/>
        </a:xfrm>
        <a:prstGeom prst="roundRect">
          <a:avLst>
            <a:gd name="adj" fmla="val 10000"/>
          </a:avLst>
        </a:prstGeom>
        <a:solidFill>
          <a:schemeClr val="accent3">
            <a:hueOff val="-16539272"/>
            <a:satOff val="26822"/>
            <a:lumOff val="19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Tidak</a:t>
          </a:r>
          <a:r>
            <a:rPr lang="en-AU" sz="20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0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bertentangan</a:t>
          </a:r>
          <a:r>
            <a:rPr lang="en-AU" sz="20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0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dengan</a:t>
          </a:r>
          <a:r>
            <a:rPr lang="en-AU" sz="20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0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PerUUan</a:t>
          </a:r>
          <a:endParaRPr lang="en-AU" sz="20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1489131" y="1679184"/>
        <a:ext cx="5069896" cy="447412"/>
      </dsp:txXfrm>
    </dsp:sp>
    <dsp:sp modelId="{6D653DAF-058B-4E82-BF71-59ECB9BDE1FA}">
      <dsp:nvSpPr>
        <dsp:cNvPr id="0" name=""/>
        <dsp:cNvSpPr/>
      </dsp:nvSpPr>
      <dsp:spPr>
        <a:xfrm>
          <a:off x="5591932" y="364000"/>
          <a:ext cx="308914" cy="308914"/>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AU" sz="1400" kern="120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5661438" y="364000"/>
        <a:ext cx="169902" cy="232458"/>
      </dsp:txXfrm>
    </dsp:sp>
    <dsp:sp modelId="{DB83D169-A229-4227-93B0-817BB68FC3C0}">
      <dsp:nvSpPr>
        <dsp:cNvPr id="0" name=""/>
        <dsp:cNvSpPr/>
      </dsp:nvSpPr>
      <dsp:spPr>
        <a:xfrm>
          <a:off x="6086127" y="925662"/>
          <a:ext cx="308914" cy="308914"/>
        </a:xfrm>
        <a:prstGeom prst="downArrow">
          <a:avLst>
            <a:gd name="adj1" fmla="val 55000"/>
            <a:gd name="adj2" fmla="val 45000"/>
          </a:avLst>
        </a:prstGeom>
        <a:solidFill>
          <a:schemeClr val="accent3">
            <a:tint val="40000"/>
            <a:alpha val="90000"/>
            <a:hueOff val="-8531845"/>
            <a:satOff val="9726"/>
            <a:lumOff val="664"/>
            <a:alphaOff val="0"/>
          </a:schemeClr>
        </a:solidFill>
        <a:ln w="9525" cap="flat" cmpd="sng" algn="ctr">
          <a:solidFill>
            <a:schemeClr val="accent3">
              <a:tint val="40000"/>
              <a:alpha val="90000"/>
              <a:hueOff val="-8531845"/>
              <a:satOff val="9726"/>
              <a:lumOff val="664"/>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AU" sz="1400" kern="120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6155633" y="925662"/>
        <a:ext cx="169902" cy="232458"/>
      </dsp:txXfrm>
    </dsp:sp>
    <dsp:sp modelId="{4F8E4846-72FB-4983-8A99-6376D03A47D3}">
      <dsp:nvSpPr>
        <dsp:cNvPr id="0" name=""/>
        <dsp:cNvSpPr/>
      </dsp:nvSpPr>
      <dsp:spPr>
        <a:xfrm>
          <a:off x="6572947" y="1487325"/>
          <a:ext cx="308914" cy="308914"/>
        </a:xfrm>
        <a:prstGeom prst="downArrow">
          <a:avLst>
            <a:gd name="adj1" fmla="val 55000"/>
            <a:gd name="adj2" fmla="val 45000"/>
          </a:avLst>
        </a:prstGeom>
        <a:solidFill>
          <a:schemeClr val="accent3">
            <a:tint val="40000"/>
            <a:alpha val="90000"/>
            <a:hueOff val="-17063690"/>
            <a:satOff val="19452"/>
            <a:lumOff val="1327"/>
            <a:alphaOff val="0"/>
          </a:schemeClr>
        </a:solidFill>
        <a:ln w="9525" cap="flat" cmpd="sng" algn="ctr">
          <a:solidFill>
            <a:schemeClr val="accent3">
              <a:tint val="40000"/>
              <a:alpha val="90000"/>
              <a:hueOff val="-17063690"/>
              <a:satOff val="19452"/>
              <a:lumOff val="1327"/>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AU" sz="1400" kern="120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6642453" y="1487325"/>
        <a:ext cx="169902" cy="2324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D0D6B-C63A-45CD-B3B3-ECAFB2EEAAF5}">
      <dsp:nvSpPr>
        <dsp:cNvPr id="0" name=""/>
        <dsp:cNvSpPr/>
      </dsp:nvSpPr>
      <dsp:spPr>
        <a:xfrm>
          <a:off x="0" y="170361"/>
          <a:ext cx="5767959" cy="2268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FFAD69-4085-4A5B-840E-C5E18110ED4E}">
      <dsp:nvSpPr>
        <dsp:cNvPr id="0" name=""/>
        <dsp:cNvSpPr/>
      </dsp:nvSpPr>
      <dsp:spPr>
        <a:xfrm>
          <a:off x="288397" y="37521"/>
          <a:ext cx="4037571" cy="2656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611" tIns="0" rIns="152611" bIns="0" numCol="1" spcCol="1270" anchor="ctr" anchorCtr="0">
          <a:noAutofit/>
        </a:bodyPr>
        <a:lstStyle/>
        <a:p>
          <a:pPr lvl="0" algn="l" defTabSz="711200">
            <a:lnSpc>
              <a:spcPct val="90000"/>
            </a:lnSpc>
            <a:spcBef>
              <a:spcPct val="0"/>
            </a:spcBef>
            <a:spcAft>
              <a:spcPct val="35000"/>
            </a:spcAft>
          </a:pPr>
          <a:r>
            <a:rPr lang="en-AU" sz="1600" kern="1200" dirty="0" smtClean="0"/>
            <a:t>HAK DAN KEWAJIBAN PARA PIHAK</a:t>
          </a:r>
          <a:endParaRPr lang="en-AU" sz="1600" kern="1200" dirty="0"/>
        </a:p>
      </dsp:txBody>
      <dsp:txXfrm>
        <a:off x="301366" y="50490"/>
        <a:ext cx="4011633" cy="239742"/>
      </dsp:txXfrm>
    </dsp:sp>
    <dsp:sp modelId="{23CBD915-2E69-4B3C-8737-B48910ADE17D}">
      <dsp:nvSpPr>
        <dsp:cNvPr id="0" name=""/>
        <dsp:cNvSpPr/>
      </dsp:nvSpPr>
      <dsp:spPr>
        <a:xfrm>
          <a:off x="0" y="578601"/>
          <a:ext cx="5767959" cy="2268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4D4BC4-0CC7-4FEF-9E9C-CFBC7B5C5B36}">
      <dsp:nvSpPr>
        <dsp:cNvPr id="0" name=""/>
        <dsp:cNvSpPr/>
      </dsp:nvSpPr>
      <dsp:spPr>
        <a:xfrm>
          <a:off x="288397" y="445761"/>
          <a:ext cx="4037571" cy="2656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611" tIns="0" rIns="152611" bIns="0" numCol="1" spcCol="1270" anchor="ctr" anchorCtr="0">
          <a:noAutofit/>
        </a:bodyPr>
        <a:lstStyle/>
        <a:p>
          <a:pPr lvl="0" algn="l" defTabSz="800100">
            <a:lnSpc>
              <a:spcPct val="90000"/>
            </a:lnSpc>
            <a:spcBef>
              <a:spcPct val="0"/>
            </a:spcBef>
            <a:spcAft>
              <a:spcPct val="35000"/>
            </a:spcAft>
          </a:pPr>
          <a:r>
            <a:rPr lang="en-AU" sz="1800" kern="1200" dirty="0" smtClean="0"/>
            <a:t>JANGKA WAKTU KERJA SAMA</a:t>
          </a:r>
          <a:endParaRPr lang="en-AU" sz="1800" kern="1200" dirty="0"/>
        </a:p>
      </dsp:txBody>
      <dsp:txXfrm>
        <a:off x="301366" y="458730"/>
        <a:ext cx="4011633" cy="239742"/>
      </dsp:txXfrm>
    </dsp:sp>
    <dsp:sp modelId="{00DC8D8E-DE36-4DF5-A7F8-42BF3354C95D}">
      <dsp:nvSpPr>
        <dsp:cNvPr id="0" name=""/>
        <dsp:cNvSpPr/>
      </dsp:nvSpPr>
      <dsp:spPr>
        <a:xfrm>
          <a:off x="0" y="986841"/>
          <a:ext cx="5767959" cy="2268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99A05A-C853-4B9C-BE7F-1AF344DEDE73}">
      <dsp:nvSpPr>
        <dsp:cNvPr id="0" name=""/>
        <dsp:cNvSpPr/>
      </dsp:nvSpPr>
      <dsp:spPr>
        <a:xfrm>
          <a:off x="288397" y="854002"/>
          <a:ext cx="4037571" cy="26568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611" tIns="0" rIns="152611" bIns="0" numCol="1" spcCol="1270" anchor="ctr" anchorCtr="0">
          <a:noAutofit/>
        </a:bodyPr>
        <a:lstStyle/>
        <a:p>
          <a:pPr lvl="0" algn="l" defTabSz="800100">
            <a:lnSpc>
              <a:spcPct val="90000"/>
            </a:lnSpc>
            <a:spcBef>
              <a:spcPct val="0"/>
            </a:spcBef>
            <a:spcAft>
              <a:spcPct val="35000"/>
            </a:spcAft>
          </a:pPr>
          <a:r>
            <a:rPr lang="en-AU" sz="1800" kern="1200" dirty="0" smtClean="0"/>
            <a:t>PENYELESAIAN PERSELISIHAN</a:t>
          </a:r>
          <a:endParaRPr lang="en-AU" sz="1800" kern="1200" dirty="0"/>
        </a:p>
      </dsp:txBody>
      <dsp:txXfrm>
        <a:off x="301366" y="866971"/>
        <a:ext cx="4011633" cy="239742"/>
      </dsp:txXfrm>
    </dsp:sp>
    <dsp:sp modelId="{D1CF57C7-A3B7-4576-BBC3-F995592CEFC8}">
      <dsp:nvSpPr>
        <dsp:cNvPr id="0" name=""/>
        <dsp:cNvSpPr/>
      </dsp:nvSpPr>
      <dsp:spPr>
        <a:xfrm>
          <a:off x="0" y="1395082"/>
          <a:ext cx="5767959" cy="2268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A9C7B1-E909-4C62-BC6F-367A365311B9}">
      <dsp:nvSpPr>
        <dsp:cNvPr id="0" name=""/>
        <dsp:cNvSpPr/>
      </dsp:nvSpPr>
      <dsp:spPr>
        <a:xfrm>
          <a:off x="283671" y="1262242"/>
          <a:ext cx="4037571" cy="2656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611" tIns="0" rIns="152611" bIns="0" numCol="1" spcCol="1270" anchor="ctr" anchorCtr="0">
          <a:noAutofit/>
        </a:bodyPr>
        <a:lstStyle/>
        <a:p>
          <a:pPr lvl="0" algn="l" defTabSz="889000">
            <a:lnSpc>
              <a:spcPct val="90000"/>
            </a:lnSpc>
            <a:spcBef>
              <a:spcPct val="0"/>
            </a:spcBef>
            <a:spcAft>
              <a:spcPct val="35000"/>
            </a:spcAft>
          </a:pPr>
          <a:r>
            <a:rPr lang="en-AU" sz="2000" kern="1200" dirty="0" smtClean="0"/>
            <a:t>SANKSI</a:t>
          </a:r>
          <a:endParaRPr lang="en-AU" sz="2000" kern="1200" dirty="0"/>
        </a:p>
      </dsp:txBody>
      <dsp:txXfrm>
        <a:off x="296640" y="1275211"/>
        <a:ext cx="4011633" cy="239742"/>
      </dsp:txXfrm>
    </dsp:sp>
    <dsp:sp modelId="{7DDA8036-D105-4581-BF1D-09B4A2E7DFCF}">
      <dsp:nvSpPr>
        <dsp:cNvPr id="0" name=""/>
        <dsp:cNvSpPr/>
      </dsp:nvSpPr>
      <dsp:spPr>
        <a:xfrm>
          <a:off x="0" y="1803322"/>
          <a:ext cx="5767959" cy="226800"/>
        </a:xfrm>
        <a:prstGeom prst="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2D44DC-595A-4ED5-A498-BD0458041F22}">
      <dsp:nvSpPr>
        <dsp:cNvPr id="0" name=""/>
        <dsp:cNvSpPr/>
      </dsp:nvSpPr>
      <dsp:spPr>
        <a:xfrm>
          <a:off x="288397" y="1670482"/>
          <a:ext cx="4037571" cy="265680"/>
        </a:xfrm>
        <a:prstGeom prst="roundRect">
          <a:avLst/>
        </a:prstGeom>
        <a:solidFill>
          <a:schemeClr val="bg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611" tIns="0" rIns="152611" bIns="0" numCol="1" spcCol="1270" anchor="ctr" anchorCtr="0">
          <a:noAutofit/>
        </a:bodyPr>
        <a:lstStyle/>
        <a:p>
          <a:pPr lvl="0" algn="l" defTabSz="800100">
            <a:lnSpc>
              <a:spcPct val="90000"/>
            </a:lnSpc>
            <a:spcBef>
              <a:spcPct val="0"/>
            </a:spcBef>
            <a:spcAft>
              <a:spcPct val="35000"/>
            </a:spcAft>
          </a:pPr>
          <a:r>
            <a:rPr lang="id-ID" sz="1800" kern="1200" dirty="0" smtClean="0">
              <a:solidFill>
                <a:srgbClr val="FF0000"/>
              </a:solidFill>
            </a:rPr>
            <a:t>DLL</a:t>
          </a:r>
          <a:endParaRPr lang="id-ID" sz="900" kern="1200" dirty="0">
            <a:solidFill>
              <a:srgbClr val="FF0000"/>
            </a:solidFill>
          </a:endParaRPr>
        </a:p>
      </dsp:txBody>
      <dsp:txXfrm>
        <a:off x="301366" y="1683451"/>
        <a:ext cx="4011633" cy="2397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7279A-2AEE-4B63-AC60-07D923616DB8}">
      <dsp:nvSpPr>
        <dsp:cNvPr id="0" name=""/>
        <dsp:cNvSpPr/>
      </dsp:nvSpPr>
      <dsp:spPr>
        <a:xfrm>
          <a:off x="3512864" y="5112"/>
          <a:ext cx="2057787" cy="1015661"/>
        </a:xfrm>
        <a:prstGeom prst="roundRect">
          <a:avLst/>
        </a:prstGeom>
        <a:solidFill>
          <a:schemeClr val="accent3">
            <a:lumMod val="20000"/>
            <a:lumOff val="80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Pengembangan</a:t>
          </a:r>
          <a:r>
            <a:rPr lang="en-AU"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IPTEK</a:t>
          </a:r>
          <a:endParaRPr lang="en-AU" sz="18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3562444" y="54692"/>
        <a:ext cx="1958627" cy="916501"/>
      </dsp:txXfrm>
    </dsp:sp>
    <dsp:sp modelId="{838ECB56-45A4-4764-9F3E-9D0FC062E5F4}">
      <dsp:nvSpPr>
        <dsp:cNvPr id="0" name=""/>
        <dsp:cNvSpPr/>
      </dsp:nvSpPr>
      <dsp:spPr>
        <a:xfrm>
          <a:off x="2476059" y="512943"/>
          <a:ext cx="4131397" cy="4131397"/>
        </a:xfrm>
        <a:custGeom>
          <a:avLst/>
          <a:gdLst/>
          <a:ahLst/>
          <a:cxnLst/>
          <a:rect l="0" t="0" r="0" b="0"/>
          <a:pathLst>
            <a:path>
              <a:moveTo>
                <a:pt x="3102673" y="279139"/>
              </a:moveTo>
              <a:arcTo wR="2065698" hR="2065698" stAng="18007934" swAng="1535492"/>
            </a:path>
          </a:pathLst>
        </a:custGeom>
        <a:noFill/>
        <a:ln w="952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01DEE46F-E05C-4D81-A566-C037FE9D8D3F}">
      <dsp:nvSpPr>
        <dsp:cNvPr id="0" name=""/>
        <dsp:cNvSpPr/>
      </dsp:nvSpPr>
      <dsp:spPr>
        <a:xfrm>
          <a:off x="5299976" y="1422998"/>
          <a:ext cx="2412756" cy="1034615"/>
        </a:xfrm>
        <a:prstGeom prst="roundRect">
          <a:avLst/>
        </a:prstGeom>
        <a:solidFill>
          <a:schemeClr val="accent6">
            <a:lumMod val="40000"/>
            <a:lumOff val="60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smtClean="0">
              <a:solidFill>
                <a:schemeClr val="tx1"/>
              </a:solidFill>
              <a:latin typeface="Tahoma" panose="020B0604030504040204" pitchFamily="34" charset="0"/>
              <a:ea typeface="Tahoma" panose="020B0604030504040204" pitchFamily="34" charset="0"/>
              <a:cs typeface="Tahoma" panose="020B0604030504040204" pitchFamily="34" charset="0"/>
            </a:rPr>
            <a:t>Pertukaran </a:t>
          </a:r>
          <a:r>
            <a:rPr lang="id-ID" sz="1800" kern="1200" smtClean="0">
              <a:solidFill>
                <a:schemeClr val="tx1"/>
              </a:solidFill>
              <a:latin typeface="Tahoma" panose="020B0604030504040204" pitchFamily="34" charset="0"/>
              <a:ea typeface="Tahoma" panose="020B0604030504040204" pitchFamily="34" charset="0"/>
              <a:cs typeface="Tahoma" panose="020B0604030504040204" pitchFamily="34" charset="0"/>
            </a:rPr>
            <a:t>b</a:t>
          </a:r>
          <a:r>
            <a:rPr lang="en-AU" sz="1800" kern="1200" smtClean="0">
              <a:solidFill>
                <a:schemeClr val="tx1"/>
              </a:solidFill>
              <a:latin typeface="Tahoma" panose="020B0604030504040204" pitchFamily="34" charset="0"/>
              <a:ea typeface="Tahoma" panose="020B0604030504040204" pitchFamily="34" charset="0"/>
              <a:cs typeface="Tahoma" panose="020B0604030504040204" pitchFamily="34" charset="0"/>
            </a:rPr>
            <a:t>udaya</a:t>
          </a:r>
          <a:endParaRPr lang="en-AU" sz="18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5350482" y="1473504"/>
        <a:ext cx="2311744" cy="933603"/>
      </dsp:txXfrm>
    </dsp:sp>
    <dsp:sp modelId="{1BCBE9DF-4C02-4334-B04D-FFC56A03C8B6}">
      <dsp:nvSpPr>
        <dsp:cNvPr id="0" name=""/>
        <dsp:cNvSpPr/>
      </dsp:nvSpPr>
      <dsp:spPr>
        <a:xfrm>
          <a:off x="2483635" y="606005"/>
          <a:ext cx="4131397" cy="4131397"/>
        </a:xfrm>
        <a:custGeom>
          <a:avLst/>
          <a:gdLst/>
          <a:ahLst/>
          <a:cxnLst/>
          <a:rect l="0" t="0" r="0" b="0"/>
          <a:pathLst>
            <a:path>
              <a:moveTo>
                <a:pt x="4121162" y="1860324"/>
              </a:moveTo>
              <a:arcTo wR="2065698" hR="2065698" stAng="21257650" swAng="1440208"/>
            </a:path>
          </a:pathLst>
        </a:custGeom>
        <a:noFill/>
        <a:ln w="9525" cap="flat" cmpd="sng" algn="ctr">
          <a:solidFill>
            <a:schemeClr val="accent3">
              <a:hueOff val="-4134818"/>
              <a:satOff val="6705"/>
              <a:lumOff val="49"/>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06266E82-AF63-4FA4-8295-21FFE1FF2ADF}">
      <dsp:nvSpPr>
        <dsp:cNvPr id="0" name=""/>
        <dsp:cNvSpPr/>
      </dsp:nvSpPr>
      <dsp:spPr>
        <a:xfrm>
          <a:off x="4806530" y="3328551"/>
          <a:ext cx="2818373" cy="1050176"/>
        </a:xfrm>
        <a:prstGeom prst="roundRect">
          <a:avLst/>
        </a:prstGeom>
        <a:solidFill>
          <a:srgbClr val="FFFF00"/>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a:t>
          </a:r>
          <a:r>
            <a:rPr lang="en-AU" sz="18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eningkatan</a:t>
          </a:r>
          <a:r>
            <a:rPr lang="en-AU"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18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kemampuan</a:t>
          </a:r>
          <a:r>
            <a:rPr lang="en-AU"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18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teknis</a:t>
          </a:r>
          <a:r>
            <a:rPr lang="en-AU"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18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dan</a:t>
          </a:r>
          <a:r>
            <a:rPr lang="en-AU"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mana</a:t>
          </a:r>
          <a:r>
            <a:rPr lang="id-ID"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gement</a:t>
          </a:r>
          <a:r>
            <a:rPr lang="en-AU"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18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pemerintahan</a:t>
          </a:r>
          <a:endParaRPr lang="en-AU" sz="18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4857795" y="3379816"/>
        <a:ext cx="2715843" cy="947646"/>
      </dsp:txXfrm>
    </dsp:sp>
    <dsp:sp modelId="{5344AA43-EE42-4FFE-9461-A95244A6798E}">
      <dsp:nvSpPr>
        <dsp:cNvPr id="0" name=""/>
        <dsp:cNvSpPr/>
      </dsp:nvSpPr>
      <dsp:spPr>
        <a:xfrm>
          <a:off x="2330823" y="657118"/>
          <a:ext cx="4131397" cy="4131397"/>
        </a:xfrm>
        <a:custGeom>
          <a:avLst/>
          <a:gdLst/>
          <a:ahLst/>
          <a:cxnLst/>
          <a:rect l="0" t="0" r="0" b="0"/>
          <a:pathLst>
            <a:path>
              <a:moveTo>
                <a:pt x="3280444" y="3736477"/>
              </a:moveTo>
              <a:arcTo wR="2065698" hR="2065698" stAng="3238851" swAng="4400806"/>
            </a:path>
          </a:pathLst>
        </a:custGeom>
        <a:noFill/>
        <a:ln w="9525" cap="flat" cmpd="sng" algn="ctr">
          <a:solidFill>
            <a:schemeClr val="accent3">
              <a:hueOff val="-8269636"/>
              <a:satOff val="13411"/>
              <a:lumOff val="98"/>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08C80967-F77A-475A-8FCD-4FFDA4C43BE6}">
      <dsp:nvSpPr>
        <dsp:cNvPr id="0" name=""/>
        <dsp:cNvSpPr/>
      </dsp:nvSpPr>
      <dsp:spPr>
        <a:xfrm>
          <a:off x="1593391" y="3315480"/>
          <a:ext cx="2115232" cy="1034615"/>
        </a:xfrm>
        <a:prstGeom prst="roundRect">
          <a:avLst/>
        </a:prstGeom>
        <a:solidFill>
          <a:srgbClr val="92D050"/>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smtClean="0">
              <a:solidFill>
                <a:schemeClr val="tx1"/>
              </a:solidFill>
              <a:latin typeface="Tahoma" panose="020B0604030504040204" pitchFamily="34" charset="0"/>
              <a:ea typeface="Tahoma" panose="020B0604030504040204" pitchFamily="34" charset="0"/>
              <a:cs typeface="Tahoma" panose="020B0604030504040204" pitchFamily="34" charset="0"/>
            </a:rPr>
            <a:t>Promosi potensi daerah</a:t>
          </a:r>
          <a:endParaRPr lang="en-AU" sz="18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1643897" y="3365986"/>
        <a:ext cx="2014220" cy="933603"/>
      </dsp:txXfrm>
    </dsp:sp>
    <dsp:sp modelId="{C0C0176C-FBBC-491D-921A-0528626C3584}">
      <dsp:nvSpPr>
        <dsp:cNvPr id="0" name=""/>
        <dsp:cNvSpPr/>
      </dsp:nvSpPr>
      <dsp:spPr>
        <a:xfrm>
          <a:off x="2262100" y="518542"/>
          <a:ext cx="4131397" cy="4131397"/>
        </a:xfrm>
        <a:custGeom>
          <a:avLst/>
          <a:gdLst/>
          <a:ahLst/>
          <a:cxnLst/>
          <a:rect l="0" t="0" r="0" b="0"/>
          <a:pathLst>
            <a:path>
              <a:moveTo>
                <a:pt x="130200" y="2787472"/>
              </a:moveTo>
              <a:arcTo wR="2065698" hR="2065698" stAng="9572929" swAng="1666319"/>
            </a:path>
          </a:pathLst>
        </a:custGeom>
        <a:noFill/>
        <a:ln w="9525" cap="flat" cmpd="sng" algn="ctr">
          <a:solidFill>
            <a:schemeClr val="accent3">
              <a:hueOff val="-12404454"/>
              <a:satOff val="20116"/>
              <a:lumOff val="148"/>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CAB63B2C-37A3-4463-935B-EC6112AE66BC}">
      <dsp:nvSpPr>
        <dsp:cNvPr id="0" name=""/>
        <dsp:cNvSpPr/>
      </dsp:nvSpPr>
      <dsp:spPr>
        <a:xfrm>
          <a:off x="859679" y="1374936"/>
          <a:ext cx="3053788" cy="936058"/>
        </a:xfrm>
        <a:prstGeom prst="roundRect">
          <a:avLst/>
        </a:prstGeom>
        <a:solidFill>
          <a:schemeClr val="accent4">
            <a:lumMod val="40000"/>
            <a:lumOff val="60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K</a:t>
          </a:r>
          <a:r>
            <a:rPr lang="id-ID"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erjasama</a:t>
          </a:r>
          <a:r>
            <a:rPr lang="en-AU"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18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lainnya</a:t>
          </a:r>
          <a:r>
            <a:rPr lang="en-AU"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y</a:t>
          </a:r>
          <a:r>
            <a:rPr lang="id-ID"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an</a:t>
          </a:r>
          <a:r>
            <a:rPr lang="en-AU"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g t</a:t>
          </a:r>
          <a:r>
            <a:rPr lang="id-ID"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i</a:t>
          </a:r>
          <a:r>
            <a:rPr lang="en-AU"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d</a:t>
          </a:r>
          <a:r>
            <a:rPr lang="id-ID"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a:t>
          </a:r>
          <a:r>
            <a:rPr lang="en-AU"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k </a:t>
          </a:r>
          <a:r>
            <a:rPr lang="en-AU" sz="18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bertentangan</a:t>
          </a:r>
          <a:r>
            <a:rPr lang="en-AU"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d</a:t>
          </a:r>
          <a:r>
            <a:rPr lang="id-ID"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en</a:t>
          </a:r>
          <a:r>
            <a:rPr lang="en-AU"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g</a:t>
          </a:r>
          <a:r>
            <a:rPr lang="id-ID"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a:t>
          </a:r>
          <a:r>
            <a:rPr lang="en-AU"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n P</a:t>
          </a:r>
          <a:r>
            <a:rPr lang="id-ID"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eraturan Perundangan</a:t>
          </a:r>
          <a:endParaRPr lang="en-AU" sz="18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905374" y="1420631"/>
        <a:ext cx="2962398" cy="844668"/>
      </dsp:txXfrm>
    </dsp:sp>
    <dsp:sp modelId="{454DD1DF-F21F-43DF-9222-B846E6798EB8}">
      <dsp:nvSpPr>
        <dsp:cNvPr id="0" name=""/>
        <dsp:cNvSpPr/>
      </dsp:nvSpPr>
      <dsp:spPr>
        <a:xfrm>
          <a:off x="2081449" y="687626"/>
          <a:ext cx="4131397" cy="4131397"/>
        </a:xfrm>
        <a:custGeom>
          <a:avLst/>
          <a:gdLst/>
          <a:ahLst/>
          <a:cxnLst/>
          <a:rect l="0" t="0" r="0" b="0"/>
          <a:pathLst>
            <a:path>
              <a:moveTo>
                <a:pt x="534358" y="679296"/>
              </a:moveTo>
              <a:arcTo wR="2065698" hR="2065698" stAng="13329371" swAng="1779772"/>
            </a:path>
          </a:pathLst>
        </a:custGeom>
        <a:noFill/>
        <a:ln w="9525" cap="flat" cmpd="sng" algn="ctr">
          <a:solidFill>
            <a:schemeClr val="accent3">
              <a:hueOff val="-16539272"/>
              <a:satOff val="26822"/>
              <a:lumOff val="197"/>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C795B-2C04-4123-92FE-8091D78B1FFD}">
      <dsp:nvSpPr>
        <dsp:cNvPr id="0" name=""/>
        <dsp:cNvSpPr/>
      </dsp:nvSpPr>
      <dsp:spPr>
        <a:xfrm>
          <a:off x="918" y="751492"/>
          <a:ext cx="4208428" cy="1683371"/>
        </a:xfrm>
        <a:prstGeom prst="chevron">
          <a:avLst/>
        </a:prstGeom>
        <a:gradFill rotWithShape="0">
          <a:gsLst>
            <a:gs pos="0">
              <a:schemeClr val="accent6">
                <a:hueOff val="0"/>
                <a:satOff val="0"/>
                <a:lumOff val="0"/>
                <a:alphaOff val="0"/>
                <a:tint val="43000"/>
                <a:satMod val="165000"/>
              </a:schemeClr>
            </a:gs>
            <a:gs pos="55000">
              <a:schemeClr val="accent6">
                <a:hueOff val="0"/>
                <a:satOff val="0"/>
                <a:lumOff val="0"/>
                <a:alphaOff val="0"/>
                <a:tint val="83000"/>
                <a:satMod val="155000"/>
              </a:schemeClr>
            </a:gs>
            <a:gs pos="100000">
              <a:schemeClr val="accent6">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AU" sz="2800" b="1" kern="1200" dirty="0" err="1" smtClean="0">
              <a:latin typeface="Tahoma" panose="020B0604030504040204" pitchFamily="34" charset="0"/>
              <a:ea typeface="Tahoma" panose="020B0604030504040204" pitchFamily="34" charset="0"/>
              <a:cs typeface="Tahoma" panose="020B0604030504040204" pitchFamily="34" charset="0"/>
            </a:rPr>
            <a:t>Pasal</a:t>
          </a:r>
          <a:r>
            <a:rPr lang="en-AU" sz="2800" b="1" kern="1200" dirty="0" smtClean="0">
              <a:latin typeface="Tahoma" panose="020B0604030504040204" pitchFamily="34" charset="0"/>
              <a:ea typeface="Tahoma" panose="020B0604030504040204" pitchFamily="34" charset="0"/>
              <a:cs typeface="Tahoma" panose="020B0604030504040204" pitchFamily="34" charset="0"/>
            </a:rPr>
            <a:t> 367 (2) </a:t>
          </a:r>
          <a:endParaRPr lang="en-AU" sz="2800" kern="1200" dirty="0">
            <a:latin typeface="Tahoma" panose="020B0604030504040204" pitchFamily="34" charset="0"/>
            <a:ea typeface="Tahoma" panose="020B0604030504040204" pitchFamily="34" charset="0"/>
            <a:cs typeface="Tahoma" panose="020B0604030504040204" pitchFamily="34" charset="0"/>
          </a:endParaRPr>
        </a:p>
      </dsp:txBody>
      <dsp:txXfrm>
        <a:off x="842604" y="751492"/>
        <a:ext cx="2525057" cy="1683371"/>
      </dsp:txXfrm>
    </dsp:sp>
    <dsp:sp modelId="{1269AE34-327A-4AA3-A066-F61606D9EE53}">
      <dsp:nvSpPr>
        <dsp:cNvPr id="0" name=""/>
        <dsp:cNvSpPr/>
      </dsp:nvSpPr>
      <dsp:spPr>
        <a:xfrm>
          <a:off x="3662251" y="894578"/>
          <a:ext cx="5206205" cy="1397198"/>
        </a:xfrm>
        <a:prstGeom prst="chevron">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AU" sz="1900" kern="1200" dirty="0" err="1" smtClean="0">
              <a:latin typeface="Tahoma" panose="020B0604030504040204" pitchFamily="34" charset="0"/>
              <a:ea typeface="Tahoma" panose="020B0604030504040204" pitchFamily="34" charset="0"/>
              <a:cs typeface="Tahoma" panose="020B0604030504040204" pitchFamily="34" charset="0"/>
            </a:rPr>
            <a:t>Kerja</a:t>
          </a:r>
          <a:r>
            <a:rPr lang="en-AU" sz="1900" kern="1200" dirty="0" smtClean="0">
              <a:latin typeface="Tahoma" panose="020B0604030504040204" pitchFamily="34" charset="0"/>
              <a:ea typeface="Tahoma" panose="020B0604030504040204" pitchFamily="34" charset="0"/>
              <a:cs typeface="Tahoma" panose="020B0604030504040204" pitchFamily="34" charset="0"/>
            </a:rPr>
            <a:t> </a:t>
          </a:r>
          <a:r>
            <a:rPr lang="en-AU" sz="1900" kern="1200" dirty="0" err="1" smtClean="0">
              <a:latin typeface="Tahoma" panose="020B0604030504040204" pitchFamily="34" charset="0"/>
              <a:ea typeface="Tahoma" panose="020B0604030504040204" pitchFamily="34" charset="0"/>
              <a:cs typeface="Tahoma" panose="020B0604030504040204" pitchFamily="34" charset="0"/>
            </a:rPr>
            <a:t>Sama</a:t>
          </a:r>
          <a:r>
            <a:rPr lang="en-AU" sz="1900" kern="1200" dirty="0" smtClean="0">
              <a:latin typeface="Tahoma" panose="020B0604030504040204" pitchFamily="34" charset="0"/>
              <a:ea typeface="Tahoma" panose="020B0604030504040204" pitchFamily="34" charset="0"/>
              <a:cs typeface="Tahoma" panose="020B0604030504040204" pitchFamily="34" charset="0"/>
            </a:rPr>
            <a:t> </a:t>
          </a:r>
          <a:r>
            <a:rPr lang="en-AU" sz="1900" kern="1200" dirty="0" err="1" smtClean="0">
              <a:latin typeface="Tahoma" panose="020B0604030504040204" pitchFamily="34" charset="0"/>
              <a:ea typeface="Tahoma" panose="020B0604030504040204" pitchFamily="34" charset="0"/>
              <a:cs typeface="Tahoma" panose="020B0604030504040204" pitchFamily="34" charset="0"/>
            </a:rPr>
            <a:t>daerah</a:t>
          </a:r>
          <a:r>
            <a:rPr lang="en-AU" sz="1900" kern="1200" dirty="0" smtClean="0">
              <a:latin typeface="Tahoma" panose="020B0604030504040204" pitchFamily="34" charset="0"/>
              <a:ea typeface="Tahoma" panose="020B0604030504040204" pitchFamily="34" charset="0"/>
              <a:cs typeface="Tahoma" panose="020B0604030504040204" pitchFamily="34" charset="0"/>
            </a:rPr>
            <a:t> </a:t>
          </a:r>
          <a:r>
            <a:rPr lang="en-AU" sz="1900" kern="1200" dirty="0" err="1" smtClean="0">
              <a:latin typeface="Tahoma" panose="020B0604030504040204" pitchFamily="34" charset="0"/>
              <a:ea typeface="Tahoma" panose="020B0604030504040204" pitchFamily="34" charset="0"/>
              <a:cs typeface="Tahoma" panose="020B0604030504040204" pitchFamily="34" charset="0"/>
            </a:rPr>
            <a:t>dengan</a:t>
          </a:r>
          <a:r>
            <a:rPr lang="id-ID" sz="1900" kern="1200" dirty="0" smtClean="0">
              <a:latin typeface="Tahoma" panose="020B0604030504040204" pitchFamily="34" charset="0"/>
              <a:ea typeface="Tahoma" panose="020B0604030504040204" pitchFamily="34" charset="0"/>
              <a:cs typeface="Tahoma" panose="020B0604030504040204" pitchFamily="34" charset="0"/>
            </a:rPr>
            <a:t> </a:t>
          </a:r>
          <a:r>
            <a:rPr lang="en-AU" sz="1900" kern="1200" dirty="0" err="1" smtClean="0">
              <a:latin typeface="Tahoma" panose="020B0604030504040204" pitchFamily="34" charset="0"/>
              <a:ea typeface="Tahoma" panose="020B0604030504040204" pitchFamily="34" charset="0"/>
              <a:cs typeface="Tahoma" panose="020B0604030504040204" pitchFamily="34" charset="0"/>
            </a:rPr>
            <a:t>lembaga</a:t>
          </a:r>
          <a:r>
            <a:rPr lang="en-AU" sz="1900" kern="1200" dirty="0" smtClean="0">
              <a:latin typeface="Tahoma" panose="020B0604030504040204" pitchFamily="34" charset="0"/>
              <a:ea typeface="Tahoma" panose="020B0604030504040204" pitchFamily="34" charset="0"/>
              <a:cs typeface="Tahoma" panose="020B0604030504040204" pitchFamily="34" charset="0"/>
            </a:rPr>
            <a:t> </a:t>
          </a:r>
          <a:r>
            <a:rPr lang="en-AU" sz="1900" kern="1200" dirty="0" err="1" smtClean="0">
              <a:latin typeface="Tahoma" panose="020B0604030504040204" pitchFamily="34" charset="0"/>
              <a:ea typeface="Tahoma" panose="020B0604030504040204" pitchFamily="34" charset="0"/>
              <a:cs typeface="Tahoma" panose="020B0604030504040204" pitchFamily="34" charset="0"/>
            </a:rPr>
            <a:t>dan</a:t>
          </a:r>
          <a:r>
            <a:rPr lang="id-ID" sz="1900" kern="1200" dirty="0" smtClean="0">
              <a:latin typeface="Tahoma" panose="020B0604030504040204" pitchFamily="34" charset="0"/>
              <a:ea typeface="Tahoma" panose="020B0604030504040204" pitchFamily="34" charset="0"/>
              <a:cs typeface="Tahoma" panose="020B0604030504040204" pitchFamily="34" charset="0"/>
            </a:rPr>
            <a:t>/</a:t>
          </a:r>
          <a:r>
            <a:rPr lang="en-AU" sz="1900" kern="1200" dirty="0" err="1" smtClean="0">
              <a:latin typeface="Tahoma" panose="020B0604030504040204" pitchFamily="34" charset="0"/>
              <a:ea typeface="Tahoma" panose="020B0604030504040204" pitchFamily="34" charset="0"/>
              <a:cs typeface="Tahoma" panose="020B0604030504040204" pitchFamily="34" charset="0"/>
            </a:rPr>
            <a:t>atau</a:t>
          </a:r>
          <a:r>
            <a:rPr lang="en-AU" sz="1900" kern="1200" dirty="0" smtClean="0">
              <a:latin typeface="Tahoma" panose="020B0604030504040204" pitchFamily="34" charset="0"/>
              <a:ea typeface="Tahoma" panose="020B0604030504040204" pitchFamily="34" charset="0"/>
              <a:cs typeface="Tahoma" panose="020B0604030504040204" pitchFamily="34" charset="0"/>
            </a:rPr>
            <a:t> </a:t>
          </a:r>
          <a:r>
            <a:rPr lang="en-AU" sz="1900" kern="1200" dirty="0" err="1" smtClean="0">
              <a:latin typeface="Tahoma" panose="020B0604030504040204" pitchFamily="34" charset="0"/>
              <a:ea typeface="Tahoma" panose="020B0604030504040204" pitchFamily="34" charset="0"/>
              <a:cs typeface="Tahoma" panose="020B0604030504040204" pitchFamily="34" charset="0"/>
            </a:rPr>
            <a:t>pemda</a:t>
          </a:r>
          <a:r>
            <a:rPr lang="en-AU" sz="1900" kern="1200" dirty="0" smtClean="0">
              <a:latin typeface="Tahoma" panose="020B0604030504040204" pitchFamily="34" charset="0"/>
              <a:ea typeface="Tahoma" panose="020B0604030504040204" pitchFamily="34" charset="0"/>
              <a:cs typeface="Tahoma" panose="020B0604030504040204" pitchFamily="34" charset="0"/>
            </a:rPr>
            <a:t> di </a:t>
          </a:r>
          <a:r>
            <a:rPr lang="en-AU" sz="1900" kern="1200" dirty="0" err="1" smtClean="0">
              <a:latin typeface="Tahoma" panose="020B0604030504040204" pitchFamily="34" charset="0"/>
              <a:ea typeface="Tahoma" panose="020B0604030504040204" pitchFamily="34" charset="0"/>
              <a:cs typeface="Tahoma" panose="020B0604030504040204" pitchFamily="34" charset="0"/>
            </a:rPr>
            <a:t>luar</a:t>
          </a:r>
          <a:r>
            <a:rPr lang="en-AU" sz="1900" kern="1200" dirty="0" smtClean="0">
              <a:latin typeface="Tahoma" panose="020B0604030504040204" pitchFamily="34" charset="0"/>
              <a:ea typeface="Tahoma" panose="020B0604030504040204" pitchFamily="34" charset="0"/>
              <a:cs typeface="Tahoma" panose="020B0604030504040204" pitchFamily="34" charset="0"/>
            </a:rPr>
            <a:t> </a:t>
          </a:r>
          <a:r>
            <a:rPr lang="en-AU" sz="1900" kern="1200" dirty="0" err="1" smtClean="0">
              <a:latin typeface="Tahoma" panose="020B0604030504040204" pitchFamily="34" charset="0"/>
              <a:ea typeface="Tahoma" panose="020B0604030504040204" pitchFamily="34" charset="0"/>
              <a:cs typeface="Tahoma" panose="020B0604030504040204" pitchFamily="34" charset="0"/>
            </a:rPr>
            <a:t>negeri</a:t>
          </a:r>
          <a:r>
            <a:rPr lang="en-AU" sz="1900" kern="1200" dirty="0" smtClean="0">
              <a:latin typeface="Tahoma" panose="020B0604030504040204" pitchFamily="34" charset="0"/>
              <a:ea typeface="Tahoma" panose="020B0604030504040204" pitchFamily="34" charset="0"/>
              <a:cs typeface="Tahoma" panose="020B0604030504040204" pitchFamily="34" charset="0"/>
            </a:rPr>
            <a:t> </a:t>
          </a:r>
          <a:r>
            <a:rPr lang="en-AU" sz="1900" kern="1200" dirty="0" err="1" smtClean="0">
              <a:latin typeface="Tahoma" panose="020B0604030504040204" pitchFamily="34" charset="0"/>
              <a:ea typeface="Tahoma" panose="020B0604030504040204" pitchFamily="34" charset="0"/>
              <a:cs typeface="Tahoma" panose="020B0604030504040204" pitchFamily="34" charset="0"/>
            </a:rPr>
            <a:t>dilaksanakan</a:t>
          </a:r>
          <a:r>
            <a:rPr lang="en-AU" sz="1900" kern="1200" dirty="0" smtClean="0">
              <a:latin typeface="Tahoma" panose="020B0604030504040204" pitchFamily="34" charset="0"/>
              <a:ea typeface="Tahoma" panose="020B0604030504040204" pitchFamily="34" charset="0"/>
              <a:cs typeface="Tahoma" panose="020B0604030504040204" pitchFamily="34" charset="0"/>
            </a:rPr>
            <a:t> </a:t>
          </a:r>
          <a:r>
            <a:rPr lang="en-AU" sz="1900" kern="1200" dirty="0" err="1" smtClean="0">
              <a:latin typeface="Tahoma" panose="020B0604030504040204" pitchFamily="34" charset="0"/>
              <a:ea typeface="Tahoma" panose="020B0604030504040204" pitchFamily="34" charset="0"/>
              <a:cs typeface="Tahoma" panose="020B0604030504040204" pitchFamily="34" charset="0"/>
            </a:rPr>
            <a:t>setelah</a:t>
          </a:r>
          <a:r>
            <a:rPr lang="en-AU" sz="1900" kern="1200" dirty="0" smtClean="0">
              <a:latin typeface="Tahoma" panose="020B0604030504040204" pitchFamily="34" charset="0"/>
              <a:ea typeface="Tahoma" panose="020B0604030504040204" pitchFamily="34" charset="0"/>
              <a:cs typeface="Tahoma" panose="020B0604030504040204" pitchFamily="34" charset="0"/>
            </a:rPr>
            <a:t> </a:t>
          </a:r>
          <a:r>
            <a:rPr lang="en-AU" sz="1900" b="1" kern="1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mendapat</a:t>
          </a:r>
          <a:r>
            <a:rPr lang="en-AU" sz="1900" b="1" kern="1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1900" b="1" kern="1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persetujuan</a:t>
          </a:r>
          <a:r>
            <a:rPr lang="en-AU" sz="1900" b="1" kern="1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1900" b="1" kern="1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pemerintah</a:t>
          </a:r>
          <a:r>
            <a:rPr lang="en-AU" sz="1900" b="1" kern="1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1900" b="1" kern="1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pusat</a:t>
          </a:r>
          <a:r>
            <a:rPr lang="en-AU" sz="1900" kern="1200" dirty="0" smtClean="0">
              <a:latin typeface="Tahoma" panose="020B0604030504040204" pitchFamily="34" charset="0"/>
              <a:ea typeface="Tahoma" panose="020B0604030504040204" pitchFamily="34" charset="0"/>
              <a:cs typeface="Tahoma" panose="020B0604030504040204" pitchFamily="34" charset="0"/>
            </a:rPr>
            <a:t>;</a:t>
          </a:r>
          <a:endParaRPr lang="en-AU" sz="1900" kern="1200" dirty="0">
            <a:latin typeface="Tahoma" panose="020B0604030504040204" pitchFamily="34" charset="0"/>
            <a:ea typeface="Tahoma" panose="020B0604030504040204" pitchFamily="34" charset="0"/>
            <a:cs typeface="Tahoma" panose="020B0604030504040204" pitchFamily="34" charset="0"/>
          </a:endParaRPr>
        </a:p>
      </dsp:txBody>
      <dsp:txXfrm>
        <a:off x="4360850" y="894578"/>
        <a:ext cx="3809007" cy="1397198"/>
      </dsp:txXfrm>
    </dsp:sp>
    <dsp:sp modelId="{3CF74ABF-08AE-46BE-81C1-6B567B3B285E}">
      <dsp:nvSpPr>
        <dsp:cNvPr id="0" name=""/>
        <dsp:cNvSpPr/>
      </dsp:nvSpPr>
      <dsp:spPr>
        <a:xfrm>
          <a:off x="918" y="2670536"/>
          <a:ext cx="4208428" cy="1683371"/>
        </a:xfrm>
        <a:prstGeom prst="chevron">
          <a:avLst/>
        </a:prstGeom>
        <a:gradFill rotWithShape="0">
          <a:gsLst>
            <a:gs pos="0">
              <a:schemeClr val="accent6">
                <a:hueOff val="0"/>
                <a:satOff val="0"/>
                <a:lumOff val="0"/>
                <a:alphaOff val="0"/>
                <a:tint val="43000"/>
                <a:satMod val="165000"/>
              </a:schemeClr>
            </a:gs>
            <a:gs pos="55000">
              <a:schemeClr val="accent6">
                <a:hueOff val="0"/>
                <a:satOff val="0"/>
                <a:lumOff val="0"/>
                <a:alphaOff val="0"/>
                <a:tint val="83000"/>
                <a:satMod val="155000"/>
              </a:schemeClr>
            </a:gs>
            <a:gs pos="100000">
              <a:schemeClr val="accent6">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AU" sz="2800" b="1" kern="1200" smtClean="0">
              <a:latin typeface="Tahoma" panose="020B0604030504040204" pitchFamily="34" charset="0"/>
              <a:ea typeface="Tahoma" panose="020B0604030504040204" pitchFamily="34" charset="0"/>
              <a:cs typeface="Tahoma" panose="020B0604030504040204" pitchFamily="34" charset="0"/>
            </a:rPr>
            <a:t>Pasal 367 (3)</a:t>
          </a:r>
          <a:endParaRPr lang="en-AU" sz="2800" kern="1200" dirty="0">
            <a:latin typeface="Tahoma" panose="020B0604030504040204" pitchFamily="34" charset="0"/>
            <a:ea typeface="Tahoma" panose="020B0604030504040204" pitchFamily="34" charset="0"/>
            <a:cs typeface="Tahoma" panose="020B0604030504040204" pitchFamily="34" charset="0"/>
          </a:endParaRPr>
        </a:p>
      </dsp:txBody>
      <dsp:txXfrm>
        <a:off x="842604" y="2670536"/>
        <a:ext cx="2525057" cy="1683371"/>
      </dsp:txXfrm>
    </dsp:sp>
    <dsp:sp modelId="{9FCD6F61-38D5-4035-B576-CA0E214F79F1}">
      <dsp:nvSpPr>
        <dsp:cNvPr id="0" name=""/>
        <dsp:cNvSpPr/>
      </dsp:nvSpPr>
      <dsp:spPr>
        <a:xfrm>
          <a:off x="3662251" y="2813622"/>
          <a:ext cx="5342956" cy="1397198"/>
        </a:xfrm>
        <a:prstGeom prst="chevron">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AU" sz="1900" kern="1200" dirty="0" err="1" smtClean="0">
              <a:latin typeface="Tahoma" panose="020B0604030504040204" pitchFamily="34" charset="0"/>
              <a:ea typeface="Tahoma" panose="020B0604030504040204" pitchFamily="34" charset="0"/>
              <a:cs typeface="Tahoma" panose="020B0604030504040204" pitchFamily="34" charset="0"/>
            </a:rPr>
            <a:t>Kerja</a:t>
          </a:r>
          <a:r>
            <a:rPr lang="en-AU" sz="1900" kern="1200" dirty="0" smtClean="0">
              <a:latin typeface="Tahoma" panose="020B0604030504040204" pitchFamily="34" charset="0"/>
              <a:ea typeface="Tahoma" panose="020B0604030504040204" pitchFamily="34" charset="0"/>
              <a:cs typeface="Tahoma" panose="020B0604030504040204" pitchFamily="34" charset="0"/>
            </a:rPr>
            <a:t> </a:t>
          </a:r>
          <a:r>
            <a:rPr lang="en-AU" sz="1900" kern="1200" dirty="0" err="1" smtClean="0">
              <a:latin typeface="Tahoma" panose="020B0604030504040204" pitchFamily="34" charset="0"/>
              <a:ea typeface="Tahoma" panose="020B0604030504040204" pitchFamily="34" charset="0"/>
              <a:cs typeface="Tahoma" panose="020B0604030504040204" pitchFamily="34" charset="0"/>
            </a:rPr>
            <a:t>Sama</a:t>
          </a:r>
          <a:r>
            <a:rPr lang="en-AU" sz="1900" kern="1200" dirty="0" smtClean="0">
              <a:latin typeface="Tahoma" panose="020B0604030504040204" pitchFamily="34" charset="0"/>
              <a:ea typeface="Tahoma" panose="020B0604030504040204" pitchFamily="34" charset="0"/>
              <a:cs typeface="Tahoma" panose="020B0604030504040204" pitchFamily="34" charset="0"/>
            </a:rPr>
            <a:t> </a:t>
          </a:r>
          <a:r>
            <a:rPr lang="en-AU" sz="1900" kern="1200" dirty="0" err="1" smtClean="0">
              <a:latin typeface="Tahoma" panose="020B0604030504040204" pitchFamily="34" charset="0"/>
              <a:ea typeface="Tahoma" panose="020B0604030504040204" pitchFamily="34" charset="0"/>
              <a:cs typeface="Tahoma" panose="020B0604030504040204" pitchFamily="34" charset="0"/>
            </a:rPr>
            <a:t>daerah</a:t>
          </a:r>
          <a:r>
            <a:rPr lang="en-AU" sz="1900" kern="1200" dirty="0" smtClean="0">
              <a:latin typeface="Tahoma" panose="020B0604030504040204" pitchFamily="34" charset="0"/>
              <a:ea typeface="Tahoma" panose="020B0604030504040204" pitchFamily="34" charset="0"/>
              <a:cs typeface="Tahoma" panose="020B0604030504040204" pitchFamily="34" charset="0"/>
            </a:rPr>
            <a:t> </a:t>
          </a:r>
          <a:r>
            <a:rPr lang="en-AU" sz="1900" kern="1200" dirty="0" err="1" smtClean="0">
              <a:latin typeface="Tahoma" panose="020B0604030504040204" pitchFamily="34" charset="0"/>
              <a:ea typeface="Tahoma" panose="020B0604030504040204" pitchFamily="34" charset="0"/>
              <a:cs typeface="Tahoma" panose="020B0604030504040204" pitchFamily="34" charset="0"/>
            </a:rPr>
            <a:t>dengan</a:t>
          </a:r>
          <a:r>
            <a:rPr lang="en-AU" sz="1900" kern="1200" dirty="0" smtClean="0">
              <a:latin typeface="Tahoma" panose="020B0604030504040204" pitchFamily="34" charset="0"/>
              <a:ea typeface="Tahoma" panose="020B0604030504040204" pitchFamily="34" charset="0"/>
              <a:cs typeface="Tahoma" panose="020B0604030504040204" pitchFamily="34" charset="0"/>
            </a:rPr>
            <a:t> </a:t>
          </a:r>
          <a:r>
            <a:rPr lang="en-AU" sz="1900" kern="1200" dirty="0" err="1" smtClean="0">
              <a:latin typeface="Tahoma" panose="020B0604030504040204" pitchFamily="34" charset="0"/>
              <a:ea typeface="Tahoma" panose="020B0604030504040204" pitchFamily="34" charset="0"/>
              <a:cs typeface="Tahoma" panose="020B0604030504040204" pitchFamily="34" charset="0"/>
            </a:rPr>
            <a:t>lembaga</a:t>
          </a:r>
          <a:r>
            <a:rPr lang="en-AU" sz="1900" kern="1200" dirty="0" smtClean="0">
              <a:latin typeface="Tahoma" panose="020B0604030504040204" pitchFamily="34" charset="0"/>
              <a:ea typeface="Tahoma" panose="020B0604030504040204" pitchFamily="34" charset="0"/>
              <a:cs typeface="Tahoma" panose="020B0604030504040204" pitchFamily="34" charset="0"/>
            </a:rPr>
            <a:t> </a:t>
          </a:r>
          <a:r>
            <a:rPr lang="en-AU" sz="1900" kern="1200" dirty="0" err="1" smtClean="0">
              <a:latin typeface="Tahoma" panose="020B0604030504040204" pitchFamily="34" charset="0"/>
              <a:ea typeface="Tahoma" panose="020B0604030504040204" pitchFamily="34" charset="0"/>
              <a:cs typeface="Tahoma" panose="020B0604030504040204" pitchFamily="34" charset="0"/>
            </a:rPr>
            <a:t>dan</a:t>
          </a:r>
          <a:r>
            <a:rPr lang="en-AU" sz="1900" kern="1200" dirty="0" smtClean="0">
              <a:latin typeface="Tahoma" panose="020B0604030504040204" pitchFamily="34" charset="0"/>
              <a:ea typeface="Tahoma" panose="020B0604030504040204" pitchFamily="34" charset="0"/>
              <a:cs typeface="Tahoma" panose="020B0604030504040204" pitchFamily="34" charset="0"/>
            </a:rPr>
            <a:t>/</a:t>
          </a:r>
          <a:r>
            <a:rPr lang="en-AU" sz="1900" kern="1200" dirty="0" err="1" smtClean="0">
              <a:latin typeface="Tahoma" panose="020B0604030504040204" pitchFamily="34" charset="0"/>
              <a:ea typeface="Tahoma" panose="020B0604030504040204" pitchFamily="34" charset="0"/>
              <a:cs typeface="Tahoma" panose="020B0604030504040204" pitchFamily="34" charset="0"/>
            </a:rPr>
            <a:t>atau</a:t>
          </a:r>
          <a:r>
            <a:rPr lang="en-AU" sz="1900" kern="1200" dirty="0" smtClean="0">
              <a:latin typeface="Tahoma" panose="020B0604030504040204" pitchFamily="34" charset="0"/>
              <a:ea typeface="Tahoma" panose="020B0604030504040204" pitchFamily="34" charset="0"/>
              <a:cs typeface="Tahoma" panose="020B0604030504040204" pitchFamily="34" charset="0"/>
            </a:rPr>
            <a:t> </a:t>
          </a:r>
          <a:r>
            <a:rPr lang="en-AU" sz="1900" kern="1200" dirty="0" err="1" smtClean="0">
              <a:latin typeface="Tahoma" panose="020B0604030504040204" pitchFamily="34" charset="0"/>
              <a:ea typeface="Tahoma" panose="020B0604030504040204" pitchFamily="34" charset="0"/>
              <a:cs typeface="Tahoma" panose="020B0604030504040204" pitchFamily="34" charset="0"/>
            </a:rPr>
            <a:t>pemda</a:t>
          </a:r>
          <a:r>
            <a:rPr lang="en-AU" sz="1900" kern="1200" dirty="0" smtClean="0">
              <a:latin typeface="Tahoma" panose="020B0604030504040204" pitchFamily="34" charset="0"/>
              <a:ea typeface="Tahoma" panose="020B0604030504040204" pitchFamily="34" charset="0"/>
              <a:cs typeface="Tahoma" panose="020B0604030504040204" pitchFamily="34" charset="0"/>
            </a:rPr>
            <a:t> di </a:t>
          </a:r>
          <a:r>
            <a:rPr lang="en-AU" sz="1900" kern="1200" dirty="0" err="1" smtClean="0">
              <a:latin typeface="Tahoma" panose="020B0604030504040204" pitchFamily="34" charset="0"/>
              <a:ea typeface="Tahoma" panose="020B0604030504040204" pitchFamily="34" charset="0"/>
              <a:cs typeface="Tahoma" panose="020B0604030504040204" pitchFamily="34" charset="0"/>
            </a:rPr>
            <a:t>luar</a:t>
          </a:r>
          <a:r>
            <a:rPr lang="en-AU" sz="1900" kern="1200" dirty="0" smtClean="0">
              <a:latin typeface="Tahoma" panose="020B0604030504040204" pitchFamily="34" charset="0"/>
              <a:ea typeface="Tahoma" panose="020B0604030504040204" pitchFamily="34" charset="0"/>
              <a:cs typeface="Tahoma" panose="020B0604030504040204" pitchFamily="34" charset="0"/>
            </a:rPr>
            <a:t> </a:t>
          </a:r>
          <a:r>
            <a:rPr lang="en-AU" sz="1900" kern="1200" dirty="0" err="1" smtClean="0">
              <a:latin typeface="Tahoma" panose="020B0604030504040204" pitchFamily="34" charset="0"/>
              <a:ea typeface="Tahoma" panose="020B0604030504040204" pitchFamily="34" charset="0"/>
              <a:cs typeface="Tahoma" panose="020B0604030504040204" pitchFamily="34" charset="0"/>
            </a:rPr>
            <a:t>negeri</a:t>
          </a:r>
          <a:r>
            <a:rPr lang="en-AU" sz="1900" kern="1200" dirty="0" smtClean="0">
              <a:latin typeface="Tahoma" panose="020B0604030504040204" pitchFamily="34" charset="0"/>
              <a:ea typeface="Tahoma" panose="020B0604030504040204" pitchFamily="34" charset="0"/>
              <a:cs typeface="Tahoma" panose="020B0604030504040204" pitchFamily="34" charset="0"/>
            </a:rPr>
            <a:t> </a:t>
          </a:r>
          <a:r>
            <a:rPr lang="en-AU" sz="1900" b="1" kern="1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berpedoman</a:t>
          </a:r>
          <a:r>
            <a:rPr lang="en-AU" sz="1900" b="1" kern="1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1900" b="1" kern="1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pada</a:t>
          </a:r>
          <a:r>
            <a:rPr lang="en-AU" sz="1900" b="1" kern="1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1900" b="1" kern="1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peraturan</a:t>
          </a:r>
          <a:r>
            <a:rPr lang="en-AU" sz="1900" b="1" kern="1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1900" b="1" kern="1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perundang-undangan</a:t>
          </a:r>
          <a:endParaRPr lang="en-AU" sz="1900" b="1" kern="1200" dirty="0">
            <a:solidFill>
              <a:srgbClr val="FF0000"/>
            </a:solidFill>
            <a:latin typeface="Tahoma" panose="020B0604030504040204" pitchFamily="34" charset="0"/>
            <a:ea typeface="Tahoma" panose="020B0604030504040204" pitchFamily="34" charset="0"/>
            <a:cs typeface="Tahoma" panose="020B0604030504040204" pitchFamily="34" charset="0"/>
          </a:endParaRPr>
        </a:p>
      </dsp:txBody>
      <dsp:txXfrm>
        <a:off x="4360850" y="2813622"/>
        <a:ext cx="3945758" cy="1397198"/>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9.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826056" cy="350596"/>
          </a:xfrm>
          <a:prstGeom prst="rect">
            <a:avLst/>
          </a:prstGeom>
        </p:spPr>
        <p:txBody>
          <a:bodyPr vert="horz" lIns="91531" tIns="45766" rIns="91531" bIns="45766" rtlCol="0"/>
          <a:lstStyle>
            <a:lvl1pPr algn="l">
              <a:defRPr sz="1200"/>
            </a:lvl1pPr>
          </a:lstStyle>
          <a:p>
            <a:endParaRPr lang="en-AU"/>
          </a:p>
        </p:txBody>
      </p:sp>
      <p:sp>
        <p:nvSpPr>
          <p:cNvPr id="3" name="Date Placeholder 2"/>
          <p:cNvSpPr>
            <a:spLocks noGrp="1"/>
          </p:cNvSpPr>
          <p:nvPr>
            <p:ph type="dt" sz="quarter" idx="1"/>
          </p:nvPr>
        </p:nvSpPr>
        <p:spPr>
          <a:xfrm>
            <a:off x="6306149" y="0"/>
            <a:ext cx="4826056" cy="350596"/>
          </a:xfrm>
          <a:prstGeom prst="rect">
            <a:avLst/>
          </a:prstGeom>
        </p:spPr>
        <p:txBody>
          <a:bodyPr vert="horz" lIns="91531" tIns="45766" rIns="91531" bIns="45766" rtlCol="0"/>
          <a:lstStyle>
            <a:lvl1pPr algn="r">
              <a:defRPr sz="1200"/>
            </a:lvl1pPr>
          </a:lstStyle>
          <a:p>
            <a:fld id="{D26F0313-2F00-4B3D-9704-7B808C42DFC0}" type="datetimeFigureOut">
              <a:rPr lang="en-AU" smtClean="0"/>
              <a:pPr/>
              <a:t>5/11/2018</a:t>
            </a:fld>
            <a:endParaRPr lang="en-AU"/>
          </a:p>
        </p:txBody>
      </p:sp>
      <p:sp>
        <p:nvSpPr>
          <p:cNvPr id="4" name="Footer Placeholder 3"/>
          <p:cNvSpPr>
            <a:spLocks noGrp="1"/>
          </p:cNvSpPr>
          <p:nvPr>
            <p:ph type="ftr" sz="quarter" idx="2"/>
          </p:nvPr>
        </p:nvSpPr>
        <p:spPr>
          <a:xfrm>
            <a:off x="1" y="6667327"/>
            <a:ext cx="4826056" cy="351598"/>
          </a:xfrm>
          <a:prstGeom prst="rect">
            <a:avLst/>
          </a:prstGeom>
        </p:spPr>
        <p:txBody>
          <a:bodyPr vert="horz" lIns="91531" tIns="45766" rIns="91531" bIns="45766" rtlCol="0" anchor="b"/>
          <a:lstStyle>
            <a:lvl1pPr algn="l">
              <a:defRPr sz="1200"/>
            </a:lvl1pPr>
          </a:lstStyle>
          <a:p>
            <a:endParaRPr lang="en-AU"/>
          </a:p>
        </p:txBody>
      </p:sp>
      <p:sp>
        <p:nvSpPr>
          <p:cNvPr id="5" name="Slide Number Placeholder 4"/>
          <p:cNvSpPr>
            <a:spLocks noGrp="1"/>
          </p:cNvSpPr>
          <p:nvPr>
            <p:ph type="sldNum" sz="quarter" idx="3"/>
          </p:nvPr>
        </p:nvSpPr>
        <p:spPr>
          <a:xfrm>
            <a:off x="6306149" y="6667327"/>
            <a:ext cx="4826056" cy="351598"/>
          </a:xfrm>
          <a:prstGeom prst="rect">
            <a:avLst/>
          </a:prstGeom>
        </p:spPr>
        <p:txBody>
          <a:bodyPr vert="horz" lIns="91531" tIns="45766" rIns="91531" bIns="45766" rtlCol="0" anchor="b"/>
          <a:lstStyle>
            <a:lvl1pPr algn="r">
              <a:defRPr sz="1200"/>
            </a:lvl1pPr>
          </a:lstStyle>
          <a:p>
            <a:fld id="{29EDDFDE-9855-4151-B844-E40B20FBBF38}" type="slidenum">
              <a:rPr lang="en-AU" smtClean="0"/>
              <a:pPr/>
              <a:t>‹#›</a:t>
            </a:fld>
            <a:endParaRPr lang="en-AU"/>
          </a:p>
        </p:txBody>
      </p:sp>
    </p:spTree>
    <p:extLst>
      <p:ext uri="{BB962C8B-B14F-4D97-AF65-F5344CB8AC3E}">
        <p14:creationId xmlns:p14="http://schemas.microsoft.com/office/powerpoint/2010/main" val="2583900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825048" cy="350996"/>
          </a:xfrm>
          <a:prstGeom prst="rect">
            <a:avLst/>
          </a:prstGeom>
        </p:spPr>
        <p:txBody>
          <a:bodyPr vert="horz" lIns="103733" tIns="51866" rIns="103733" bIns="51866" rtlCol="0"/>
          <a:lstStyle>
            <a:lvl1pPr algn="l">
              <a:defRPr sz="1400"/>
            </a:lvl1pPr>
          </a:lstStyle>
          <a:p>
            <a:endParaRPr lang="en-US"/>
          </a:p>
        </p:txBody>
      </p:sp>
      <p:sp>
        <p:nvSpPr>
          <p:cNvPr id="3" name="Date Placeholder 2"/>
          <p:cNvSpPr>
            <a:spLocks noGrp="1"/>
          </p:cNvSpPr>
          <p:nvPr>
            <p:ph type="dt" idx="1"/>
          </p:nvPr>
        </p:nvSpPr>
        <p:spPr>
          <a:xfrm>
            <a:off x="6307101" y="0"/>
            <a:ext cx="4825048" cy="350996"/>
          </a:xfrm>
          <a:prstGeom prst="rect">
            <a:avLst/>
          </a:prstGeom>
        </p:spPr>
        <p:txBody>
          <a:bodyPr vert="horz" lIns="103733" tIns="51866" rIns="103733" bIns="51866" rtlCol="0"/>
          <a:lstStyle>
            <a:lvl1pPr algn="r">
              <a:defRPr sz="1400"/>
            </a:lvl1pPr>
          </a:lstStyle>
          <a:p>
            <a:fld id="{13C6B79D-BBD2-4141-A73E-1B3744FFCE0F}" type="datetimeFigureOut">
              <a:rPr lang="en-US" smtClean="0"/>
              <a:pPr/>
              <a:t>11/5/2018</a:t>
            </a:fld>
            <a:endParaRPr lang="en-US"/>
          </a:p>
        </p:txBody>
      </p:sp>
      <p:sp>
        <p:nvSpPr>
          <p:cNvPr id="4" name="Slide Image Placeholder 3"/>
          <p:cNvSpPr>
            <a:spLocks noGrp="1" noRot="1" noChangeAspect="1"/>
          </p:cNvSpPr>
          <p:nvPr>
            <p:ph type="sldImg" idx="2"/>
          </p:nvPr>
        </p:nvSpPr>
        <p:spPr>
          <a:xfrm>
            <a:off x="3811588" y="525463"/>
            <a:ext cx="3511550" cy="2633662"/>
          </a:xfrm>
          <a:prstGeom prst="rect">
            <a:avLst/>
          </a:prstGeom>
          <a:noFill/>
          <a:ln w="12700">
            <a:solidFill>
              <a:prstClr val="black"/>
            </a:solidFill>
          </a:ln>
        </p:spPr>
        <p:txBody>
          <a:bodyPr vert="horz" lIns="103733" tIns="51866" rIns="103733" bIns="51866" rtlCol="0" anchor="ctr"/>
          <a:lstStyle/>
          <a:p>
            <a:endParaRPr lang="en-US"/>
          </a:p>
        </p:txBody>
      </p:sp>
      <p:sp>
        <p:nvSpPr>
          <p:cNvPr id="5" name="Notes Placeholder 4"/>
          <p:cNvSpPr>
            <a:spLocks noGrp="1"/>
          </p:cNvSpPr>
          <p:nvPr>
            <p:ph type="body" sz="quarter" idx="3"/>
          </p:nvPr>
        </p:nvSpPr>
        <p:spPr>
          <a:xfrm>
            <a:off x="1113473" y="3334465"/>
            <a:ext cx="8907780" cy="3158966"/>
          </a:xfrm>
          <a:prstGeom prst="rect">
            <a:avLst/>
          </a:prstGeom>
        </p:spPr>
        <p:txBody>
          <a:bodyPr vert="horz" lIns="103733" tIns="51866" rIns="103733" bIns="5186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67710"/>
            <a:ext cx="4825048" cy="350996"/>
          </a:xfrm>
          <a:prstGeom prst="rect">
            <a:avLst/>
          </a:prstGeom>
        </p:spPr>
        <p:txBody>
          <a:bodyPr vert="horz" lIns="103733" tIns="51866" rIns="103733" bIns="51866" rtlCol="0" anchor="b"/>
          <a:lstStyle>
            <a:lvl1pPr algn="l">
              <a:defRPr sz="1400"/>
            </a:lvl1pPr>
          </a:lstStyle>
          <a:p>
            <a:endParaRPr lang="en-US"/>
          </a:p>
        </p:txBody>
      </p:sp>
      <p:sp>
        <p:nvSpPr>
          <p:cNvPr id="7" name="Slide Number Placeholder 6"/>
          <p:cNvSpPr>
            <a:spLocks noGrp="1"/>
          </p:cNvSpPr>
          <p:nvPr>
            <p:ph type="sldNum" sz="quarter" idx="5"/>
          </p:nvPr>
        </p:nvSpPr>
        <p:spPr>
          <a:xfrm>
            <a:off x="6307101" y="6667710"/>
            <a:ext cx="4825048" cy="350996"/>
          </a:xfrm>
          <a:prstGeom prst="rect">
            <a:avLst/>
          </a:prstGeom>
        </p:spPr>
        <p:txBody>
          <a:bodyPr vert="horz" lIns="103733" tIns="51866" rIns="103733" bIns="51866" rtlCol="0" anchor="b"/>
          <a:lstStyle>
            <a:lvl1pPr algn="r">
              <a:defRPr sz="1400"/>
            </a:lvl1pPr>
          </a:lstStyle>
          <a:p>
            <a:fld id="{C9C9A289-4187-486F-A451-0C9A224FDE6D}" type="slidenum">
              <a:rPr lang="en-US" smtClean="0"/>
              <a:pPr/>
              <a:t>‹#›</a:t>
            </a:fld>
            <a:endParaRPr lang="en-US"/>
          </a:p>
        </p:txBody>
      </p:sp>
    </p:spTree>
    <p:extLst>
      <p:ext uri="{BB962C8B-B14F-4D97-AF65-F5344CB8AC3E}">
        <p14:creationId xmlns:p14="http://schemas.microsoft.com/office/powerpoint/2010/main" val="3807216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xfrm>
            <a:off x="3811588" y="525463"/>
            <a:ext cx="3511550" cy="2635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9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fld id="{97437637-6C4B-44C7-97A9-73BE5866ED3D}" type="slidenum">
              <a:rPr lang="id-ID" altLang="en-US" sz="1300">
                <a:solidFill>
                  <a:srgbClr val="000000"/>
                </a:solidFill>
                <a:latin typeface="Calibri" panose="020F0502020204030204" pitchFamily="34" charset="0"/>
              </a:rPr>
              <a:pPr/>
              <a:t>1</a:t>
            </a:fld>
            <a:endParaRPr lang="id-ID" altLang="en-US" sz="1300">
              <a:solidFill>
                <a:srgbClr val="000000"/>
              </a:solidFill>
              <a:latin typeface="Calibri" panose="020F0502020204030204" pitchFamily="34" charset="0"/>
            </a:endParaRPr>
          </a:p>
        </p:txBody>
      </p:sp>
    </p:spTree>
    <p:extLst>
      <p:ext uri="{BB962C8B-B14F-4D97-AF65-F5344CB8AC3E}">
        <p14:creationId xmlns:p14="http://schemas.microsoft.com/office/powerpoint/2010/main" val="2084816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525463"/>
            <a:ext cx="3511550" cy="26352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5F71DE5B-6EC0-4B4F-BF0E-F793578F6493}" type="slidenum">
              <a:rPr lang="id-ID" altLang="en-US" smtClean="0">
                <a:solidFill>
                  <a:prstClr val="black"/>
                </a:solidFill>
              </a:rPr>
              <a:pPr>
                <a:defRPr/>
              </a:pPr>
              <a:t>11</a:t>
            </a:fld>
            <a:endParaRPr lang="id-ID" altLang="en-US">
              <a:solidFill>
                <a:prstClr val="black"/>
              </a:solidFill>
            </a:endParaRPr>
          </a:p>
        </p:txBody>
      </p:sp>
    </p:spTree>
    <p:extLst>
      <p:ext uri="{BB962C8B-B14F-4D97-AF65-F5344CB8AC3E}">
        <p14:creationId xmlns:p14="http://schemas.microsoft.com/office/powerpoint/2010/main" val="168245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525463"/>
            <a:ext cx="3511550" cy="26352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5F71DE5B-6EC0-4B4F-BF0E-F793578F6493}" type="slidenum">
              <a:rPr lang="id-ID" altLang="en-US" smtClean="0">
                <a:solidFill>
                  <a:prstClr val="black"/>
                </a:solidFill>
              </a:rPr>
              <a:pPr>
                <a:defRPr/>
              </a:pPr>
              <a:t>16</a:t>
            </a:fld>
            <a:endParaRPr lang="id-ID" altLang="en-US">
              <a:solidFill>
                <a:prstClr val="black"/>
              </a:solidFill>
            </a:endParaRPr>
          </a:p>
        </p:txBody>
      </p:sp>
    </p:spTree>
    <p:extLst>
      <p:ext uri="{BB962C8B-B14F-4D97-AF65-F5344CB8AC3E}">
        <p14:creationId xmlns:p14="http://schemas.microsoft.com/office/powerpoint/2010/main" val="2457600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525463"/>
            <a:ext cx="3511550" cy="26352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5F71DE5B-6EC0-4B4F-BF0E-F793578F6493}" type="slidenum">
              <a:rPr lang="id-ID" altLang="en-US" smtClean="0">
                <a:solidFill>
                  <a:prstClr val="black"/>
                </a:solidFill>
              </a:rPr>
              <a:pPr>
                <a:defRPr/>
              </a:pPr>
              <a:t>17</a:t>
            </a:fld>
            <a:endParaRPr lang="id-ID" altLang="en-US">
              <a:solidFill>
                <a:prstClr val="black"/>
              </a:solidFill>
            </a:endParaRPr>
          </a:p>
        </p:txBody>
      </p:sp>
    </p:spTree>
    <p:extLst>
      <p:ext uri="{BB962C8B-B14F-4D97-AF65-F5344CB8AC3E}">
        <p14:creationId xmlns:p14="http://schemas.microsoft.com/office/powerpoint/2010/main" val="4022382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525463"/>
            <a:ext cx="3511550" cy="26352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5F71DE5B-6EC0-4B4F-BF0E-F793578F6493}" type="slidenum">
              <a:rPr lang="id-ID" altLang="en-US" smtClean="0">
                <a:solidFill>
                  <a:prstClr val="black"/>
                </a:solidFill>
              </a:rPr>
              <a:pPr>
                <a:defRPr/>
              </a:pPr>
              <a:t>19</a:t>
            </a:fld>
            <a:endParaRPr lang="id-ID" altLang="en-US">
              <a:solidFill>
                <a:prstClr val="black"/>
              </a:solidFill>
            </a:endParaRPr>
          </a:p>
        </p:txBody>
      </p:sp>
    </p:spTree>
    <p:extLst>
      <p:ext uri="{BB962C8B-B14F-4D97-AF65-F5344CB8AC3E}">
        <p14:creationId xmlns:p14="http://schemas.microsoft.com/office/powerpoint/2010/main" val="128944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525463"/>
            <a:ext cx="3511550" cy="26352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5F71DE5B-6EC0-4B4F-BF0E-F793578F6493}" type="slidenum">
              <a:rPr lang="id-ID" altLang="en-US" smtClean="0">
                <a:solidFill>
                  <a:prstClr val="black"/>
                </a:solidFill>
              </a:rPr>
              <a:pPr>
                <a:defRPr/>
              </a:pPr>
              <a:t>20</a:t>
            </a:fld>
            <a:endParaRPr lang="id-ID" altLang="en-US">
              <a:solidFill>
                <a:prstClr val="black"/>
              </a:solidFill>
            </a:endParaRPr>
          </a:p>
        </p:txBody>
      </p:sp>
    </p:spTree>
    <p:extLst>
      <p:ext uri="{BB962C8B-B14F-4D97-AF65-F5344CB8AC3E}">
        <p14:creationId xmlns:p14="http://schemas.microsoft.com/office/powerpoint/2010/main" val="1289440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525463"/>
            <a:ext cx="3511550" cy="26352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5F71DE5B-6EC0-4B4F-BF0E-F793578F6493}" type="slidenum">
              <a:rPr lang="id-ID" altLang="en-US" smtClean="0">
                <a:solidFill>
                  <a:prstClr val="black"/>
                </a:solidFill>
              </a:rPr>
              <a:pPr>
                <a:defRPr/>
              </a:pPr>
              <a:t>21</a:t>
            </a:fld>
            <a:endParaRPr lang="id-ID" altLang="en-US">
              <a:solidFill>
                <a:prstClr val="black"/>
              </a:solidFill>
            </a:endParaRPr>
          </a:p>
        </p:txBody>
      </p:sp>
    </p:spTree>
    <p:extLst>
      <p:ext uri="{BB962C8B-B14F-4D97-AF65-F5344CB8AC3E}">
        <p14:creationId xmlns:p14="http://schemas.microsoft.com/office/powerpoint/2010/main" val="2539101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525463"/>
            <a:ext cx="3511550" cy="26352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5F71DE5B-6EC0-4B4F-BF0E-F793578F6493}" type="slidenum">
              <a:rPr lang="id-ID" altLang="en-US" smtClean="0">
                <a:solidFill>
                  <a:prstClr val="black"/>
                </a:solidFill>
              </a:rPr>
              <a:pPr>
                <a:defRPr/>
              </a:pPr>
              <a:t>22</a:t>
            </a:fld>
            <a:endParaRPr lang="id-ID" altLang="en-US">
              <a:solidFill>
                <a:prstClr val="black"/>
              </a:solidFill>
            </a:endParaRPr>
          </a:p>
        </p:txBody>
      </p:sp>
    </p:spTree>
    <p:extLst>
      <p:ext uri="{BB962C8B-B14F-4D97-AF65-F5344CB8AC3E}">
        <p14:creationId xmlns:p14="http://schemas.microsoft.com/office/powerpoint/2010/main" val="2539101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a:xfrm>
            <a:off x="3849690" y="9429755"/>
            <a:ext cx="2946400" cy="496889"/>
          </a:xfrm>
          <a:prstGeom prst="rect">
            <a:avLst/>
          </a:prstGeom>
        </p:spPr>
        <p:txBody>
          <a:bodyPr/>
          <a:lstStyle/>
          <a:p>
            <a:pPr>
              <a:buClr>
                <a:srgbClr val="000000"/>
              </a:buClr>
              <a:buFont typeface="Arial"/>
              <a:buNone/>
              <a:defRPr/>
            </a:pPr>
            <a:fld id="{5F71DE5B-6EC0-4B4F-BF0E-F793578F6493}" type="slidenum">
              <a:rPr lang="id-ID" altLang="en-US" sz="1400" kern="0" smtClean="0">
                <a:solidFill>
                  <a:srgbClr val="000000"/>
                </a:solidFill>
                <a:latin typeface="Arial"/>
                <a:cs typeface="Arial"/>
                <a:sym typeface="Arial"/>
              </a:rPr>
              <a:pPr>
                <a:buClr>
                  <a:srgbClr val="000000"/>
                </a:buClr>
                <a:buFont typeface="Arial"/>
                <a:buNone/>
                <a:defRPr/>
              </a:pPr>
              <a:t>59</a:t>
            </a:fld>
            <a:endParaRPr lang="id-ID" altLang="en-US" sz="1400" kern="0">
              <a:solidFill>
                <a:srgbClr val="000000"/>
              </a:solidFill>
              <a:latin typeface="Arial"/>
              <a:cs typeface="Arial"/>
              <a:sym typeface="Arial"/>
            </a:endParaRPr>
          </a:p>
        </p:txBody>
      </p:sp>
    </p:spTree>
    <p:extLst>
      <p:ext uri="{BB962C8B-B14F-4D97-AF65-F5344CB8AC3E}">
        <p14:creationId xmlns:p14="http://schemas.microsoft.com/office/powerpoint/2010/main" val="2320862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1110" y="3810000"/>
            <a:ext cx="3733397"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flipV="1">
            <a:off x="5411110" y="3897320"/>
            <a:ext cx="3733397"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flipV="1">
            <a:off x="5411110" y="4114801"/>
            <a:ext cx="3733397"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flipV="1">
            <a:off x="5410637" y="4164017"/>
            <a:ext cx="1966149" cy="19051"/>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Rectangle 9"/>
          <p:cNvSpPr/>
          <p:nvPr/>
        </p:nvSpPr>
        <p:spPr>
          <a:xfrm flipV="1">
            <a:off x="5410637" y="4199896"/>
            <a:ext cx="1966149"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11" name="Rounded Rectangle 10"/>
          <p:cNvSpPr/>
          <p:nvPr/>
        </p:nvSpPr>
        <p:spPr bwMode="white">
          <a:xfrm>
            <a:off x="5410634" y="3962403"/>
            <a:ext cx="3062783"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12" name="Rounded Rectangle 11"/>
          <p:cNvSpPr/>
          <p:nvPr/>
        </p:nvSpPr>
        <p:spPr bwMode="white">
          <a:xfrm>
            <a:off x="7376775" y="4060857"/>
            <a:ext cx="1600603"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0" y="3649669"/>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Rectangle 13"/>
          <p:cNvSpPr/>
          <p:nvPr/>
        </p:nvSpPr>
        <p:spPr>
          <a:xfrm>
            <a:off x="0" y="3675072"/>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Rectangle 14"/>
          <p:cNvSpPr/>
          <p:nvPr/>
        </p:nvSpPr>
        <p:spPr>
          <a:xfrm flipV="1">
            <a:off x="6414508" y="3643320"/>
            <a:ext cx="2729492" cy="2476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Rectangle 15"/>
          <p:cNvSpPr/>
          <p:nvPr/>
        </p:nvSpPr>
        <p:spPr>
          <a:xfrm>
            <a:off x="0" y="8"/>
            <a:ext cx="9144000" cy="37020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Title 7"/>
          <p:cNvSpPr>
            <a:spLocks noGrp="1"/>
          </p:cNvSpPr>
          <p:nvPr>
            <p:ph type="ctrTitle"/>
          </p:nvPr>
        </p:nvSpPr>
        <p:spPr>
          <a:xfrm>
            <a:off x="457200" y="2402870"/>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2" y="389993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6138" y="4206875"/>
            <a:ext cx="959556" cy="457200"/>
          </a:xfrm>
        </p:spPr>
        <p:txBody>
          <a:bodyPr/>
          <a:lstStyle>
            <a:lvl1pPr>
              <a:defRPr/>
            </a:lvl1pPr>
          </a:lstStyle>
          <a:p>
            <a:pPr>
              <a:defRPr/>
            </a:pPr>
            <a:endParaRPr lang="id-ID">
              <a:solidFill>
                <a:srgbClr val="438086"/>
              </a:solidFill>
            </a:endParaRPr>
          </a:p>
        </p:txBody>
      </p:sp>
      <p:sp>
        <p:nvSpPr>
          <p:cNvPr id="18" name="Footer Placeholder 16"/>
          <p:cNvSpPr>
            <a:spLocks noGrp="1"/>
          </p:cNvSpPr>
          <p:nvPr>
            <p:ph type="ftr" sz="quarter" idx="11"/>
          </p:nvPr>
        </p:nvSpPr>
        <p:spPr>
          <a:xfrm>
            <a:off x="5410603" y="4205288"/>
            <a:ext cx="1295534" cy="457200"/>
          </a:xfrm>
        </p:spPr>
        <p:txBody>
          <a:bodyPr/>
          <a:lstStyle>
            <a:lvl1pPr>
              <a:defRPr/>
            </a:lvl1pPr>
          </a:lstStyle>
          <a:p>
            <a:pPr>
              <a:defRPr/>
            </a:pPr>
            <a:endParaRPr lang="id-ID">
              <a:solidFill>
                <a:srgbClr val="438086"/>
              </a:solidFill>
            </a:endParaRPr>
          </a:p>
        </p:txBody>
      </p:sp>
      <p:sp>
        <p:nvSpPr>
          <p:cNvPr id="19" name="Slide Number Placeholder 28"/>
          <p:cNvSpPr>
            <a:spLocks noGrp="1"/>
          </p:cNvSpPr>
          <p:nvPr>
            <p:ph type="sldNum" sz="quarter" idx="12"/>
          </p:nvPr>
        </p:nvSpPr>
        <p:spPr>
          <a:xfrm>
            <a:off x="8320226" y="2532"/>
            <a:ext cx="747217" cy="365125"/>
          </a:xfrm>
        </p:spPr>
        <p:txBody>
          <a:bodyPr/>
          <a:lstStyle>
            <a:lvl1pPr>
              <a:defRPr>
                <a:solidFill>
                  <a:schemeClr val="bg1"/>
                </a:solidFill>
              </a:defRPr>
            </a:lvl1pPr>
          </a:lstStyle>
          <a:p>
            <a:pPr>
              <a:defRPr/>
            </a:pPr>
            <a:fld id="{2B135DA7-84EC-4F7E-9C45-A3E8E581B2A9}" type="slidenum">
              <a:rPr lang="id-ID" altLang="en-US">
                <a:solidFill>
                  <a:prstClr val="white"/>
                </a:solidFill>
              </a:rPr>
              <a:pPr>
                <a:defRPr/>
              </a:pPr>
              <a:t>‹#›</a:t>
            </a:fld>
            <a:endParaRPr lang="id-ID" altLang="en-US">
              <a:solidFill>
                <a:prstClr val="white"/>
              </a:solidFill>
            </a:endParaRPr>
          </a:p>
        </p:txBody>
      </p:sp>
    </p:spTree>
    <p:extLst>
      <p:ext uri="{BB962C8B-B14F-4D97-AF65-F5344CB8AC3E}">
        <p14:creationId xmlns:p14="http://schemas.microsoft.com/office/powerpoint/2010/main" val="15743716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54B0B6F0-40BD-4CFB-8A92-A59F14789B54}" type="slidenum">
              <a:rPr lang="id-ID" altLang="en-US"/>
              <a:pPr>
                <a:defRPr/>
              </a:pPr>
              <a:t>‹#›</a:t>
            </a:fld>
            <a:endParaRPr lang="id-ID" altLang="en-US"/>
          </a:p>
        </p:txBody>
      </p:sp>
    </p:spTree>
    <p:extLst>
      <p:ext uri="{BB962C8B-B14F-4D97-AF65-F5344CB8AC3E}">
        <p14:creationId xmlns:p14="http://schemas.microsoft.com/office/powerpoint/2010/main" val="18271807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5ECCF3"/>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5ECCF3"/>
              </a:solidFill>
            </a:endParaRPr>
          </a:p>
        </p:txBody>
      </p:sp>
      <p:sp>
        <p:nvSpPr>
          <p:cNvPr id="6" name="Slide Number Placeholder 22"/>
          <p:cNvSpPr>
            <a:spLocks noGrp="1"/>
          </p:cNvSpPr>
          <p:nvPr>
            <p:ph type="sldNum" sz="quarter" idx="12"/>
          </p:nvPr>
        </p:nvSpPr>
        <p:spPr/>
        <p:txBody>
          <a:bodyPr/>
          <a:lstStyle>
            <a:lvl1pPr>
              <a:defRPr/>
            </a:lvl1pPr>
          </a:lstStyle>
          <a:p>
            <a:pPr>
              <a:defRPr/>
            </a:pPr>
            <a:fld id="{54B0B6F0-40BD-4CFB-8A92-A59F14789B54}" type="slidenum">
              <a:rPr lang="id-ID" altLang="en-US"/>
              <a:pPr>
                <a:defRPr/>
              </a:pPr>
              <a:t>‹#›</a:t>
            </a:fld>
            <a:endParaRPr lang="id-ID" altLang="en-US"/>
          </a:p>
        </p:txBody>
      </p:sp>
    </p:spTree>
    <p:extLst>
      <p:ext uri="{BB962C8B-B14F-4D97-AF65-F5344CB8AC3E}">
        <p14:creationId xmlns:p14="http://schemas.microsoft.com/office/powerpoint/2010/main" val="33963912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5ECCF3"/>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5ECCF3"/>
              </a:solidFill>
            </a:endParaRPr>
          </a:p>
        </p:txBody>
      </p:sp>
      <p:sp>
        <p:nvSpPr>
          <p:cNvPr id="6" name="Slide Number Placeholder 22"/>
          <p:cNvSpPr>
            <a:spLocks noGrp="1"/>
          </p:cNvSpPr>
          <p:nvPr>
            <p:ph type="sldNum" sz="quarter" idx="12"/>
          </p:nvPr>
        </p:nvSpPr>
        <p:spPr/>
        <p:txBody>
          <a:bodyPr/>
          <a:lstStyle>
            <a:lvl1pPr>
              <a:defRPr/>
            </a:lvl1pPr>
          </a:lstStyle>
          <a:p>
            <a:pPr>
              <a:defRPr/>
            </a:pPr>
            <a:fld id="{A9DD4DDB-B0BD-4D58-A352-3C8BE24A050D}" type="slidenum">
              <a:rPr lang="id-ID" altLang="en-US"/>
              <a:pPr>
                <a:defRPr/>
              </a:pPr>
              <a:t>‹#›</a:t>
            </a:fld>
            <a:endParaRPr lang="id-ID" altLang="en-US"/>
          </a:p>
        </p:txBody>
      </p:sp>
    </p:spTree>
    <p:extLst>
      <p:ext uri="{BB962C8B-B14F-4D97-AF65-F5344CB8AC3E}">
        <p14:creationId xmlns:p14="http://schemas.microsoft.com/office/powerpoint/2010/main" val="28709585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3" y="27520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a:xfrm>
            <a:off x="457203" y="6245629"/>
            <a:ext cx="2133600" cy="476251"/>
          </a:xfrm>
          <a:prstGeom prst="rect">
            <a:avLst/>
          </a:prstGeom>
        </p:spPr>
        <p:txBody>
          <a:bodyPr/>
          <a:lstStyle>
            <a:lvl1pPr>
              <a:defRPr>
                <a:solidFill>
                  <a:srgbClr val="BCBCBC"/>
                </a:solidFill>
                <a:latin typeface="Arial" charset="0"/>
                <a:ea typeface="ＭＳ Ｐゴシック" charset="0"/>
                <a:cs typeface="Arial" charset="0"/>
              </a:defRPr>
            </a:lvl1pPr>
          </a:lstStyle>
          <a:p>
            <a:pPr>
              <a:defRPr/>
            </a:pPr>
            <a:endParaRPr lang="en-US"/>
          </a:p>
        </p:txBody>
      </p:sp>
      <p:sp>
        <p:nvSpPr>
          <p:cNvPr id="4" name="Rectangle 5"/>
          <p:cNvSpPr>
            <a:spLocks noGrp="1" noChangeArrowheads="1"/>
          </p:cNvSpPr>
          <p:nvPr>
            <p:ph type="ftr" sz="quarter" idx="11"/>
          </p:nvPr>
        </p:nvSpPr>
        <p:spPr>
          <a:xfrm>
            <a:off x="3124200" y="6245629"/>
            <a:ext cx="2895600" cy="476251"/>
          </a:xfrm>
          <a:prstGeom prst="rect">
            <a:avLst/>
          </a:prstGeom>
        </p:spPr>
        <p:txBody>
          <a:bodyPr/>
          <a:lstStyle>
            <a:lvl1pPr>
              <a:defRPr>
                <a:latin typeface="Arial" charset="0"/>
                <a:cs typeface="Arial" charset="0"/>
              </a:defRPr>
            </a:lvl1pPr>
          </a:lstStyle>
          <a:p>
            <a:pPr>
              <a:defRPr/>
            </a:pPr>
            <a:endParaRPr lang="en-US">
              <a:solidFill>
                <a:srgbClr val="5ECCF3"/>
              </a:solidFill>
            </a:endParaRPr>
          </a:p>
        </p:txBody>
      </p:sp>
      <p:sp>
        <p:nvSpPr>
          <p:cNvPr id="5" name="Rectangle 6"/>
          <p:cNvSpPr>
            <a:spLocks noGrp="1" noChangeArrowheads="1"/>
          </p:cNvSpPr>
          <p:nvPr>
            <p:ph type="sldNum" sz="quarter" idx="12"/>
          </p:nvPr>
        </p:nvSpPr>
        <p:spPr>
          <a:xfrm>
            <a:off x="6553203" y="6245629"/>
            <a:ext cx="2133600" cy="476251"/>
          </a:xfrm>
          <a:prstGeom prst="rect">
            <a:avLst/>
          </a:prstGeom>
        </p:spPr>
        <p:txBody>
          <a:bodyPr/>
          <a:lstStyle>
            <a:lvl1pPr>
              <a:defRPr>
                <a:latin typeface="Arial" charset="0"/>
                <a:cs typeface="Arial" charset="0"/>
              </a:defRPr>
            </a:lvl1pPr>
          </a:lstStyle>
          <a:p>
            <a:pPr>
              <a:defRPr/>
            </a:pPr>
            <a:fld id="{3E495BEB-DA57-4C52-98B1-FC4B9B24496A}" type="slidenum">
              <a:rPr lang="en-US" altLang="id-ID"/>
              <a:pPr>
                <a:defRPr/>
              </a:pPr>
              <a:t>‹#›</a:t>
            </a:fld>
            <a:endParaRPr lang="en-US" altLang="id-ID"/>
          </a:p>
        </p:txBody>
      </p:sp>
    </p:spTree>
    <p:extLst>
      <p:ext uri="{BB962C8B-B14F-4D97-AF65-F5344CB8AC3E}">
        <p14:creationId xmlns:p14="http://schemas.microsoft.com/office/powerpoint/2010/main" val="37507811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r>
              <a:rPr/>
              <a:t>Click to edit Master title style</a:t>
            </a:r>
          </a:p>
        </p:txBody>
      </p:sp>
      <p:sp>
        <p:nvSpPr>
          <p:cNvPr id="39" name="Shape 39"/>
          <p:cNvSpPr>
            <a:spLocks noGrp="1"/>
          </p:cNvSpPr>
          <p:nvPr>
            <p:ph type="body" idx="1"/>
          </p:nvPr>
        </p:nvSpPr>
        <p:spPr>
          <a:prstGeom prst="rect">
            <a:avLst/>
          </a:prstGeo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Shape 40"/>
          <p:cNvSpPr>
            <a:spLocks noGrp="1"/>
          </p:cNvSpPr>
          <p:nvPr>
            <p:ph type="sldNum" sz="quarter" idx="10"/>
          </p:nvPr>
        </p:nvSpPr>
        <p:spPr>
          <a:xfrm>
            <a:off x="8173695" y="18032"/>
            <a:ext cx="762000" cy="350837"/>
          </a:xfrm>
        </p:spPr>
        <p:txBody>
          <a:bodyPr/>
          <a:lstStyle>
            <a:lvl1pPr>
              <a:defRPr/>
            </a:lvl1pPr>
          </a:lstStyle>
          <a:p>
            <a:pPr>
              <a:defRPr/>
            </a:pPr>
            <a:fld id="{DD7AF4DD-D5AF-4756-A393-8EE84E97A26F}" type="slidenum">
              <a:rPr lang="en-US" altLang="en-US"/>
              <a:pPr>
                <a:defRPr/>
              </a:pPr>
              <a:t>‹#›</a:t>
            </a:fld>
            <a:endParaRPr lang="en-US" altLang="en-US"/>
          </a:p>
        </p:txBody>
      </p:sp>
    </p:spTree>
    <p:extLst>
      <p:ext uri="{BB962C8B-B14F-4D97-AF65-F5344CB8AC3E}">
        <p14:creationId xmlns:p14="http://schemas.microsoft.com/office/powerpoint/2010/main" val="9880015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816" y="3810000"/>
            <a:ext cx="3733397"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flipV="1">
            <a:off x="5410816" y="3897320"/>
            <a:ext cx="3733397"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flipV="1">
            <a:off x="5410816" y="4114801"/>
            <a:ext cx="3733397"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flipV="1">
            <a:off x="5410613" y="4164017"/>
            <a:ext cx="1966149" cy="19051"/>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10" name="Rectangle 9"/>
          <p:cNvSpPr/>
          <p:nvPr/>
        </p:nvSpPr>
        <p:spPr>
          <a:xfrm flipV="1">
            <a:off x="5410613" y="4199340"/>
            <a:ext cx="1966149"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useBgFill="1">
        <p:nvSpPr>
          <p:cNvPr id="11" name="Rounded Rectangle 10"/>
          <p:cNvSpPr/>
          <p:nvPr/>
        </p:nvSpPr>
        <p:spPr bwMode="white">
          <a:xfrm>
            <a:off x="5410620" y="3962403"/>
            <a:ext cx="3062783"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useBgFill="1">
        <p:nvSpPr>
          <p:cNvPr id="12" name="Rounded Rectangle 11"/>
          <p:cNvSpPr/>
          <p:nvPr/>
        </p:nvSpPr>
        <p:spPr bwMode="white">
          <a:xfrm>
            <a:off x="7376766" y="4060847"/>
            <a:ext cx="1600603"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0" y="3649669"/>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14" name="Rectangle 13"/>
          <p:cNvSpPr/>
          <p:nvPr/>
        </p:nvSpPr>
        <p:spPr>
          <a:xfrm>
            <a:off x="0" y="3675072"/>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15" name="Rectangle 14"/>
          <p:cNvSpPr/>
          <p:nvPr/>
        </p:nvSpPr>
        <p:spPr>
          <a:xfrm flipV="1">
            <a:off x="6414508" y="3643320"/>
            <a:ext cx="2729492" cy="2476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16" name="Rectangle 15"/>
          <p:cNvSpPr/>
          <p:nvPr/>
        </p:nvSpPr>
        <p:spPr>
          <a:xfrm>
            <a:off x="0" y="8"/>
            <a:ext cx="9144000" cy="37020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8" name="Title 7"/>
          <p:cNvSpPr>
            <a:spLocks noGrp="1"/>
          </p:cNvSpPr>
          <p:nvPr>
            <p:ph type="ctrTitle"/>
          </p:nvPr>
        </p:nvSpPr>
        <p:spPr>
          <a:xfrm>
            <a:off x="457200" y="2402298"/>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2" y="3899937"/>
            <a:ext cx="4953000" cy="1752600"/>
          </a:xfrm>
        </p:spPr>
        <p:txBody>
          <a:bodyPr/>
          <a:lstStyle>
            <a:lvl1pPr marL="63993" indent="0" algn="l">
              <a:buNone/>
              <a:defRPr sz="2300">
                <a:solidFill>
                  <a:schemeClr val="tx2"/>
                </a:solidFill>
              </a:defRPr>
            </a:lvl1pPr>
            <a:lvl2pPr marL="457096" indent="0" algn="ctr">
              <a:buNone/>
            </a:lvl2pPr>
            <a:lvl3pPr marL="914193" indent="0" algn="ctr">
              <a:buNone/>
            </a:lvl3pPr>
            <a:lvl4pPr marL="1371286" indent="0" algn="ctr">
              <a:buNone/>
            </a:lvl4pPr>
            <a:lvl5pPr marL="1828383" indent="0" algn="ctr">
              <a:buNone/>
            </a:lvl5pPr>
            <a:lvl6pPr marL="2285478" indent="0" algn="ctr">
              <a:buNone/>
            </a:lvl6pPr>
            <a:lvl7pPr marL="2742575" indent="0" algn="ctr">
              <a:buNone/>
            </a:lvl7pPr>
            <a:lvl8pPr marL="3199670" indent="0" algn="ctr">
              <a:buNone/>
            </a:lvl8pPr>
            <a:lvl9pPr marL="3656765"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6138" y="4206875"/>
            <a:ext cx="959556" cy="457200"/>
          </a:xfrm>
        </p:spPr>
        <p:txBody>
          <a:bodyPr/>
          <a:lstStyle>
            <a:lvl1pPr>
              <a:defRPr/>
            </a:lvl1pPr>
          </a:lstStyle>
          <a:p>
            <a:pPr>
              <a:defRPr/>
            </a:pPr>
            <a:endParaRPr lang="id-ID">
              <a:solidFill>
                <a:srgbClr val="438086"/>
              </a:solidFill>
            </a:endParaRPr>
          </a:p>
        </p:txBody>
      </p:sp>
      <p:sp>
        <p:nvSpPr>
          <p:cNvPr id="18" name="Footer Placeholder 16"/>
          <p:cNvSpPr>
            <a:spLocks noGrp="1"/>
          </p:cNvSpPr>
          <p:nvPr>
            <p:ph type="ftr" sz="quarter" idx="11"/>
          </p:nvPr>
        </p:nvSpPr>
        <p:spPr>
          <a:xfrm>
            <a:off x="5410603" y="4205288"/>
            <a:ext cx="1295534" cy="457200"/>
          </a:xfrm>
        </p:spPr>
        <p:txBody>
          <a:bodyPr/>
          <a:lstStyle>
            <a:lvl1pPr>
              <a:defRPr/>
            </a:lvl1pPr>
          </a:lstStyle>
          <a:p>
            <a:pPr>
              <a:defRPr/>
            </a:pPr>
            <a:endParaRPr lang="id-ID">
              <a:solidFill>
                <a:srgbClr val="438086"/>
              </a:solidFill>
            </a:endParaRPr>
          </a:p>
        </p:txBody>
      </p:sp>
      <p:sp>
        <p:nvSpPr>
          <p:cNvPr id="19" name="Slide Number Placeholder 28"/>
          <p:cNvSpPr>
            <a:spLocks noGrp="1"/>
          </p:cNvSpPr>
          <p:nvPr>
            <p:ph type="sldNum" sz="quarter" idx="12"/>
          </p:nvPr>
        </p:nvSpPr>
        <p:spPr>
          <a:xfrm>
            <a:off x="8320194" y="1972"/>
            <a:ext cx="747217" cy="365125"/>
          </a:xfrm>
        </p:spPr>
        <p:txBody>
          <a:bodyPr/>
          <a:lstStyle>
            <a:lvl1pPr>
              <a:defRPr>
                <a:solidFill>
                  <a:schemeClr val="bg1"/>
                </a:solidFill>
              </a:defRPr>
            </a:lvl1pPr>
          </a:lstStyle>
          <a:p>
            <a:pPr>
              <a:defRPr/>
            </a:pPr>
            <a:fld id="{2B135DA7-84EC-4F7E-9C45-A3E8E581B2A9}" type="slidenum">
              <a:rPr lang="id-ID" altLang="en-US">
                <a:solidFill>
                  <a:prstClr val="white"/>
                </a:solidFill>
              </a:rPr>
              <a:pPr>
                <a:defRPr/>
              </a:pPr>
              <a:t>‹#›</a:t>
            </a:fld>
            <a:endParaRPr lang="id-ID" altLang="en-US">
              <a:solidFill>
                <a:prstClr val="white"/>
              </a:solidFill>
            </a:endParaRPr>
          </a:p>
        </p:txBody>
      </p:sp>
    </p:spTree>
    <p:extLst>
      <p:ext uri="{BB962C8B-B14F-4D97-AF65-F5344CB8AC3E}">
        <p14:creationId xmlns:p14="http://schemas.microsoft.com/office/powerpoint/2010/main" val="7487231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A4F1CB8B-702C-44F2-895E-3DA377AB0984}" type="slidenum">
              <a:rPr lang="id-ID" altLang="en-US"/>
              <a:pPr>
                <a:defRPr/>
              </a:pPr>
              <a:t>‹#›</a:t>
            </a:fld>
            <a:endParaRPr lang="id-ID" altLang="en-US"/>
          </a:p>
        </p:txBody>
      </p:sp>
    </p:spTree>
    <p:extLst>
      <p:ext uri="{BB962C8B-B14F-4D97-AF65-F5344CB8AC3E}">
        <p14:creationId xmlns:p14="http://schemas.microsoft.com/office/powerpoint/2010/main" val="15336569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589"/>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09" indent="0">
              <a:buNone/>
              <a:defRPr sz="2100" b="0">
                <a:solidFill>
                  <a:schemeClr val="tx2"/>
                </a:solidFill>
              </a:defRPr>
            </a:lvl1pPr>
            <a:lvl2pPr>
              <a:buNone/>
              <a:defRPr sz="19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9FEF2A3D-D9E1-46DE-AF62-2C6493ADE761}" type="slidenum">
              <a:rPr lang="id-ID" altLang="en-US"/>
              <a:pPr>
                <a:defRPr/>
              </a:pPr>
              <a:t>‹#›</a:t>
            </a:fld>
            <a:endParaRPr lang="id-ID" altLang="en-US"/>
          </a:p>
        </p:txBody>
      </p:sp>
    </p:spTree>
    <p:extLst>
      <p:ext uri="{BB962C8B-B14F-4D97-AF65-F5344CB8AC3E}">
        <p14:creationId xmlns:p14="http://schemas.microsoft.com/office/powerpoint/2010/main" val="39725330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817"/>
            <a:ext cx="4038600" cy="4525963"/>
          </a:xfrm>
        </p:spPr>
        <p:txBody>
          <a:bodyPr/>
          <a:lstStyle>
            <a:lvl1pPr>
              <a:defRPr sz="2000"/>
            </a:lvl1pPr>
            <a:lvl2pPr>
              <a:defRPr sz="1900"/>
            </a:lvl2pPr>
            <a:lvl3pPr>
              <a:defRPr sz="1900"/>
            </a:lvl3pPr>
            <a:lvl4pPr>
              <a:defRPr sz="1900"/>
            </a:lvl4pPr>
            <a:lvl5pPr>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817"/>
            <a:ext cx="4038600" cy="4525963"/>
          </a:xfrm>
        </p:spPr>
        <p:txBody>
          <a:bodyPr/>
          <a:lstStyle>
            <a:lvl1pPr>
              <a:defRPr sz="2000"/>
            </a:lvl1pPr>
            <a:lvl2pPr>
              <a:defRPr sz="1900"/>
            </a:lvl2pPr>
            <a:lvl3pPr>
              <a:defRPr sz="1900"/>
            </a:lvl3pPr>
            <a:lvl4pPr>
              <a:defRPr sz="1900"/>
            </a:lvl4pPr>
            <a:lvl5pPr>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37092610-1C52-434E-A541-4241AA55603B}" type="slidenum">
              <a:rPr lang="id-ID" altLang="en-US"/>
              <a:pPr>
                <a:defRPr/>
              </a:pPr>
              <a:t>‹#›</a:t>
            </a:fld>
            <a:endParaRPr lang="id-ID" altLang="en-US"/>
          </a:p>
        </p:txBody>
      </p:sp>
    </p:spTree>
    <p:extLst>
      <p:ext uri="{BB962C8B-B14F-4D97-AF65-F5344CB8AC3E}">
        <p14:creationId xmlns:p14="http://schemas.microsoft.com/office/powerpoint/2010/main" val="23629940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1"/>
            <a:ext cx="4041648" cy="457200"/>
          </a:xfrm>
          <a:solidFill>
            <a:schemeClr val="accent2">
              <a:satMod val="150000"/>
              <a:alpha val="25000"/>
            </a:schemeClr>
          </a:solidFill>
          <a:ln w="12700">
            <a:solidFill>
              <a:schemeClr val="accent2"/>
            </a:solidFill>
          </a:ln>
        </p:spPr>
        <p:txBody>
          <a:bodyPr anchor="ctr">
            <a:noAutofit/>
          </a:bodyPr>
          <a:lstStyle>
            <a:lvl1pPr marL="45709" indent="0">
              <a:buNone/>
              <a:defRPr sz="1900" b="1">
                <a:solidFill>
                  <a:schemeClr val="tx1">
                    <a:tint val="95000"/>
                  </a:schemeClr>
                </a:solidFill>
              </a:defRPr>
            </a:lvl1pPr>
            <a:lvl2pPr>
              <a:buNone/>
              <a:defRPr sz="2000" b="1"/>
            </a:lvl2pPr>
            <a:lvl3pPr>
              <a:buNone/>
              <a:defRPr sz="19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438" y="2244971"/>
            <a:ext cx="4041775" cy="457200"/>
          </a:xfrm>
          <a:solidFill>
            <a:schemeClr val="accent2">
              <a:satMod val="150000"/>
              <a:alpha val="25000"/>
            </a:schemeClr>
          </a:solidFill>
          <a:ln w="12700">
            <a:solidFill>
              <a:schemeClr val="accent2"/>
            </a:solidFill>
          </a:ln>
        </p:spPr>
        <p:txBody>
          <a:bodyPr anchor="ctr">
            <a:noAutofit/>
          </a:bodyPr>
          <a:lstStyle>
            <a:lvl1pPr marL="45709" indent="0">
              <a:buNone/>
              <a:defRPr sz="1900" b="1">
                <a:solidFill>
                  <a:schemeClr val="tx1">
                    <a:tint val="95000"/>
                  </a:schemeClr>
                </a:solidFill>
              </a:defRPr>
            </a:lvl1pPr>
            <a:lvl2pPr>
              <a:buNone/>
              <a:defRPr sz="2000" b="1"/>
            </a:lvl2pPr>
            <a:lvl3pPr>
              <a:buNone/>
              <a:defRPr sz="19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9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517" y="2708519"/>
            <a:ext cx="4041775" cy="3886200"/>
          </a:xfrm>
        </p:spPr>
        <p:txBody>
          <a:bodyPr/>
          <a:lstStyle>
            <a:lvl1pPr>
              <a:defRPr sz="2000"/>
            </a:lvl1pPr>
            <a:lvl2pPr>
              <a:defRPr sz="2000"/>
            </a:lvl2pPr>
            <a:lvl3pPr>
              <a:defRPr sz="19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endParaRPr lang="id-ID">
              <a:solidFill>
                <a:srgbClr val="438086"/>
              </a:solidFill>
            </a:endParaRPr>
          </a:p>
        </p:txBody>
      </p:sp>
      <p:sp>
        <p:nvSpPr>
          <p:cNvPr id="8" name="Slide Number Placeholder 26"/>
          <p:cNvSpPr>
            <a:spLocks noGrp="1"/>
          </p:cNvSpPr>
          <p:nvPr>
            <p:ph type="sldNum" sz="quarter" idx="11"/>
          </p:nvPr>
        </p:nvSpPr>
        <p:spPr/>
        <p:txBody>
          <a:bodyPr/>
          <a:lstStyle>
            <a:lvl1pPr>
              <a:defRPr/>
            </a:lvl1pPr>
          </a:lstStyle>
          <a:p>
            <a:pPr>
              <a:defRPr/>
            </a:pPr>
            <a:fld id="{A1C14E2E-061B-420A-8525-B34A0FDCEAE7}" type="slidenum">
              <a:rPr lang="id-ID" altLang="en-US"/>
              <a:pPr>
                <a:defRPr/>
              </a:pPr>
              <a:t>‹#›</a:t>
            </a:fld>
            <a:endParaRPr lang="id-ID" altLang="en-US"/>
          </a:p>
        </p:txBody>
      </p:sp>
      <p:sp>
        <p:nvSpPr>
          <p:cNvPr id="9" name="Footer Placeholder 27"/>
          <p:cNvSpPr>
            <a:spLocks noGrp="1"/>
          </p:cNvSpPr>
          <p:nvPr>
            <p:ph type="ftr" sz="quarter" idx="12"/>
          </p:nvPr>
        </p:nvSpPr>
        <p:spPr/>
        <p:txBody>
          <a:bodyPr rtlCol="0"/>
          <a:lstStyle>
            <a:lvl1pPr>
              <a:defRPr/>
            </a:lvl1pPr>
          </a:lstStyle>
          <a:p>
            <a:pPr>
              <a:defRPr/>
            </a:pPr>
            <a:endParaRPr lang="id-ID">
              <a:solidFill>
                <a:srgbClr val="438086"/>
              </a:solidFill>
            </a:endParaRPr>
          </a:p>
        </p:txBody>
      </p:sp>
    </p:spTree>
    <p:extLst>
      <p:ext uri="{BB962C8B-B14F-4D97-AF65-F5344CB8AC3E}">
        <p14:creationId xmlns:p14="http://schemas.microsoft.com/office/powerpoint/2010/main" val="12831644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3"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842" y="612775"/>
            <a:ext cx="956868" cy="457200"/>
          </a:xfrm>
        </p:spPr>
        <p:txBody>
          <a:bodyPr/>
          <a:lstStyle>
            <a:lvl1pPr>
              <a:defRPr/>
            </a:lvl1pPr>
          </a:lstStyle>
          <a:p>
            <a:pPr>
              <a:defRPr/>
            </a:pPr>
            <a:endParaRPr lang="id-ID">
              <a:solidFill>
                <a:srgbClr val="438086"/>
              </a:solidFill>
            </a:endParaRPr>
          </a:p>
        </p:txBody>
      </p:sp>
      <p:sp>
        <p:nvSpPr>
          <p:cNvPr id="4" name="Footer Placeholder 3"/>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5" name="Slide Number Placeholder 4"/>
          <p:cNvSpPr>
            <a:spLocks noGrp="1"/>
          </p:cNvSpPr>
          <p:nvPr>
            <p:ph type="sldNum" sz="quarter" idx="12"/>
          </p:nvPr>
        </p:nvSpPr>
        <p:spPr/>
        <p:txBody>
          <a:bodyPr/>
          <a:lstStyle>
            <a:lvl1pPr>
              <a:defRPr/>
            </a:lvl1pPr>
          </a:lstStyle>
          <a:p>
            <a:pPr>
              <a:defRPr/>
            </a:pPr>
            <a:fld id="{C181E3AB-BCFA-4CEF-8CC0-64DCF6E0F146}" type="slidenum">
              <a:rPr lang="id-ID" altLang="en-US"/>
              <a:pPr>
                <a:defRPr/>
              </a:pPr>
              <a:t>‹#›</a:t>
            </a:fld>
            <a:endParaRPr lang="id-ID" altLang="en-US"/>
          </a:p>
        </p:txBody>
      </p:sp>
    </p:spTree>
    <p:extLst>
      <p:ext uri="{BB962C8B-B14F-4D97-AF65-F5344CB8AC3E}">
        <p14:creationId xmlns:p14="http://schemas.microsoft.com/office/powerpoint/2010/main" val="3924689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A9DD4DDB-B0BD-4D58-A352-3C8BE24A050D}" type="slidenum">
              <a:rPr lang="id-ID" altLang="en-US"/>
              <a:pPr>
                <a:defRPr/>
              </a:pPr>
              <a:t>‹#›</a:t>
            </a:fld>
            <a:endParaRPr lang="id-ID" altLang="en-US"/>
          </a:p>
        </p:txBody>
      </p:sp>
    </p:spTree>
    <p:extLst>
      <p:ext uri="{BB962C8B-B14F-4D97-AF65-F5344CB8AC3E}">
        <p14:creationId xmlns:p14="http://schemas.microsoft.com/office/powerpoint/2010/main" val="22427169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3"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4" name="Slide Number Placeholder 22"/>
          <p:cNvSpPr>
            <a:spLocks noGrp="1"/>
          </p:cNvSpPr>
          <p:nvPr>
            <p:ph type="sldNum" sz="quarter" idx="12"/>
          </p:nvPr>
        </p:nvSpPr>
        <p:spPr/>
        <p:txBody>
          <a:bodyPr/>
          <a:lstStyle>
            <a:lvl1pPr>
              <a:defRPr/>
            </a:lvl1pPr>
          </a:lstStyle>
          <a:p>
            <a:pPr>
              <a:defRPr/>
            </a:pPr>
            <a:fld id="{DEE735C2-DAAD-46C3-A549-A54C3CCB0E67}" type="slidenum">
              <a:rPr lang="id-ID" altLang="en-US"/>
              <a:pPr>
                <a:defRPr/>
              </a:pPr>
              <a:t>‹#›</a:t>
            </a:fld>
            <a:endParaRPr lang="id-ID" altLang="en-US"/>
          </a:p>
        </p:txBody>
      </p:sp>
    </p:spTree>
    <p:extLst>
      <p:ext uri="{BB962C8B-B14F-4D97-AF65-F5344CB8AC3E}">
        <p14:creationId xmlns:p14="http://schemas.microsoft.com/office/powerpoint/2010/main" val="41420044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1"/>
            <a:ext cx="3383280" cy="877824"/>
          </a:xfrm>
        </p:spPr>
        <p:txBody>
          <a:bodyPr anchor="b"/>
          <a:lstStyle>
            <a:lvl1pPr algn="l">
              <a:buNone/>
              <a:defRPr sz="19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3"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2" y="776287"/>
            <a:ext cx="5102352" cy="5852160"/>
          </a:xfrm>
        </p:spPr>
        <p:txBody>
          <a:bodyPr/>
          <a:lstStyle>
            <a:lvl1pPr>
              <a:defRPr sz="3200"/>
            </a:lvl1pPr>
            <a:lvl2pPr>
              <a:defRPr sz="2800"/>
            </a:lvl2pPr>
            <a:lvl3pPr>
              <a:defRPr sz="23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23F51CB7-9ED3-46B1-8751-FAA561671797}" type="slidenum">
              <a:rPr lang="id-ID" altLang="en-US"/>
              <a:pPr>
                <a:defRPr/>
              </a:pPr>
              <a:t>‹#›</a:t>
            </a:fld>
            <a:endParaRPr lang="id-ID" altLang="en-US"/>
          </a:p>
        </p:txBody>
      </p:sp>
    </p:spTree>
    <p:extLst>
      <p:ext uri="{BB962C8B-B14F-4D97-AF65-F5344CB8AC3E}">
        <p14:creationId xmlns:p14="http://schemas.microsoft.com/office/powerpoint/2010/main" val="16029291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643" y="1109163"/>
            <a:ext cx="586803" cy="4681637"/>
          </a:xfrm>
        </p:spPr>
        <p:txBody>
          <a:bodyPr vert="vert270" lIns="45709" tIns="0" rIns="45709"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702"/>
            <a:ext cx="2590800" cy="2516489"/>
          </a:xfrm>
        </p:spPr>
        <p:txBody>
          <a:bodyPr lIns="0" tIns="0" rIns="45709"/>
          <a:lstStyle>
            <a:lvl1pPr marL="0" indent="0">
              <a:lnSpc>
                <a:spcPct val="100000"/>
              </a:lnSpc>
              <a:spcBef>
                <a:spcPts val="0"/>
              </a:spcBef>
              <a:buFontTx/>
              <a:buNone/>
              <a:defRPr sz="14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C25684AE-37F3-4437-883C-FBD7310DED6D}" type="slidenum">
              <a:rPr lang="id-ID" altLang="en-US"/>
              <a:pPr>
                <a:defRPr/>
              </a:pPr>
              <a:t>‹#›</a:t>
            </a:fld>
            <a:endParaRPr lang="id-ID" altLang="en-US"/>
          </a:p>
        </p:txBody>
      </p:sp>
    </p:spTree>
    <p:extLst>
      <p:ext uri="{BB962C8B-B14F-4D97-AF65-F5344CB8AC3E}">
        <p14:creationId xmlns:p14="http://schemas.microsoft.com/office/powerpoint/2010/main" val="41974791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54B0B6F0-40BD-4CFB-8A92-A59F14789B54}" type="slidenum">
              <a:rPr lang="id-ID" altLang="en-US"/>
              <a:pPr>
                <a:defRPr/>
              </a:pPr>
              <a:t>‹#›</a:t>
            </a:fld>
            <a:endParaRPr lang="id-ID" altLang="en-US"/>
          </a:p>
        </p:txBody>
      </p:sp>
    </p:spTree>
    <p:extLst>
      <p:ext uri="{BB962C8B-B14F-4D97-AF65-F5344CB8AC3E}">
        <p14:creationId xmlns:p14="http://schemas.microsoft.com/office/powerpoint/2010/main" val="34912375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A9DD4DDB-B0BD-4D58-A352-3C8BE24A050D}" type="slidenum">
              <a:rPr lang="id-ID" altLang="en-US"/>
              <a:pPr>
                <a:defRPr/>
              </a:pPr>
              <a:t>‹#›</a:t>
            </a:fld>
            <a:endParaRPr lang="id-ID" altLang="en-US"/>
          </a:p>
        </p:txBody>
      </p:sp>
    </p:spTree>
    <p:extLst>
      <p:ext uri="{BB962C8B-B14F-4D97-AF65-F5344CB8AC3E}">
        <p14:creationId xmlns:p14="http://schemas.microsoft.com/office/powerpoint/2010/main" val="42303708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r>
              <a:rPr/>
              <a:t>Click to edit Master title style</a:t>
            </a:r>
          </a:p>
        </p:txBody>
      </p:sp>
      <p:sp>
        <p:nvSpPr>
          <p:cNvPr id="39" name="Shape 39"/>
          <p:cNvSpPr>
            <a:spLocks noGrp="1"/>
          </p:cNvSpPr>
          <p:nvPr>
            <p:ph type="body" idx="1"/>
          </p:nvPr>
        </p:nvSpPr>
        <p:spPr>
          <a:prstGeom prst="rect">
            <a:avLst/>
          </a:prstGeo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Shape 40"/>
          <p:cNvSpPr>
            <a:spLocks noGrp="1"/>
          </p:cNvSpPr>
          <p:nvPr>
            <p:ph type="sldNum" sz="quarter" idx="10"/>
          </p:nvPr>
        </p:nvSpPr>
        <p:spPr>
          <a:xfrm>
            <a:off x="8173695" y="17848"/>
            <a:ext cx="762000" cy="350837"/>
          </a:xfrm>
        </p:spPr>
        <p:txBody>
          <a:bodyPr/>
          <a:lstStyle>
            <a:lvl1pPr>
              <a:defRPr/>
            </a:lvl1pPr>
          </a:lstStyle>
          <a:p>
            <a:pPr>
              <a:defRPr/>
            </a:pPr>
            <a:fld id="{DD7AF4DD-D5AF-4756-A393-8EE84E97A26F}" type="slidenum">
              <a:rPr lang="en-US" altLang="en-US"/>
              <a:pPr>
                <a:defRPr/>
              </a:pPr>
              <a:t>‹#›</a:t>
            </a:fld>
            <a:endParaRPr lang="en-US" altLang="en-US"/>
          </a:p>
        </p:txBody>
      </p:sp>
    </p:spTree>
    <p:extLst>
      <p:ext uri="{BB962C8B-B14F-4D97-AF65-F5344CB8AC3E}">
        <p14:creationId xmlns:p14="http://schemas.microsoft.com/office/powerpoint/2010/main" val="31452286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3" y="275024"/>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a:xfrm>
            <a:off x="457203" y="6245537"/>
            <a:ext cx="2133600" cy="476251"/>
          </a:xfrm>
          <a:prstGeom prst="rect">
            <a:avLst/>
          </a:prstGeom>
        </p:spPr>
        <p:txBody>
          <a:bodyPr/>
          <a:lstStyle>
            <a:lvl1pPr>
              <a:defRPr>
                <a:solidFill>
                  <a:srgbClr val="BCBCBC"/>
                </a:solidFill>
                <a:latin typeface="Arial" charset="0"/>
                <a:ea typeface="ＭＳ Ｐゴシック" charset="0"/>
                <a:cs typeface="Arial" charset="0"/>
              </a:defRPr>
            </a:lvl1pPr>
          </a:lstStyle>
          <a:p>
            <a:pPr>
              <a:defRPr/>
            </a:pPr>
            <a:endParaRPr lang="en-US"/>
          </a:p>
        </p:txBody>
      </p:sp>
      <p:sp>
        <p:nvSpPr>
          <p:cNvPr id="4" name="Rectangle 5"/>
          <p:cNvSpPr>
            <a:spLocks noGrp="1" noChangeArrowheads="1"/>
          </p:cNvSpPr>
          <p:nvPr>
            <p:ph type="ftr" sz="quarter" idx="11"/>
          </p:nvPr>
        </p:nvSpPr>
        <p:spPr>
          <a:xfrm>
            <a:off x="3124200" y="6245537"/>
            <a:ext cx="2895600" cy="476251"/>
          </a:xfrm>
          <a:prstGeom prst="rect">
            <a:avLst/>
          </a:prstGeom>
        </p:spPr>
        <p:txBody>
          <a:bodyPr/>
          <a:lstStyle>
            <a:lvl1pPr>
              <a:defRPr>
                <a:latin typeface="Arial" charset="0"/>
                <a:cs typeface="Arial" charset="0"/>
              </a:defRPr>
            </a:lvl1pPr>
          </a:lstStyle>
          <a:p>
            <a:pPr>
              <a:defRPr/>
            </a:pPr>
            <a:endParaRPr lang="en-US">
              <a:solidFill>
                <a:srgbClr val="438086"/>
              </a:solidFill>
            </a:endParaRPr>
          </a:p>
        </p:txBody>
      </p:sp>
      <p:sp>
        <p:nvSpPr>
          <p:cNvPr id="5" name="Rectangle 6"/>
          <p:cNvSpPr>
            <a:spLocks noGrp="1" noChangeArrowheads="1"/>
          </p:cNvSpPr>
          <p:nvPr>
            <p:ph type="sldNum" sz="quarter" idx="12"/>
          </p:nvPr>
        </p:nvSpPr>
        <p:spPr>
          <a:xfrm>
            <a:off x="6553203" y="6245537"/>
            <a:ext cx="2133600" cy="476251"/>
          </a:xfrm>
          <a:prstGeom prst="rect">
            <a:avLst/>
          </a:prstGeom>
        </p:spPr>
        <p:txBody>
          <a:bodyPr/>
          <a:lstStyle>
            <a:lvl1pPr>
              <a:defRPr>
                <a:latin typeface="Arial" charset="0"/>
                <a:cs typeface="Arial" charset="0"/>
              </a:defRPr>
            </a:lvl1pPr>
          </a:lstStyle>
          <a:p>
            <a:pPr>
              <a:defRPr/>
            </a:pPr>
            <a:fld id="{3E495BEB-DA57-4C52-98B1-FC4B9B24496A}" type="slidenum">
              <a:rPr lang="en-US" altLang="id-ID"/>
              <a:pPr>
                <a:defRPr/>
              </a:pPr>
              <a:t>‹#›</a:t>
            </a:fld>
            <a:endParaRPr lang="en-US" altLang="id-ID"/>
          </a:p>
        </p:txBody>
      </p:sp>
    </p:spTree>
    <p:extLst>
      <p:ext uri="{BB962C8B-B14F-4D97-AF65-F5344CB8AC3E}">
        <p14:creationId xmlns:p14="http://schemas.microsoft.com/office/powerpoint/2010/main" val="19080353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154" y="230501"/>
            <a:ext cx="8381702" cy="665163"/>
          </a:xfrm>
        </p:spPr>
        <p:txBody>
          <a:bodyPr/>
          <a:lstStyle/>
          <a:p>
            <a:r>
              <a:rPr lang="en-US" smtClean="0"/>
              <a:t>Click to edit Master title style</a:t>
            </a:r>
            <a:endParaRPr lang="en-US"/>
          </a:p>
        </p:txBody>
      </p:sp>
    </p:spTree>
    <p:extLst>
      <p:ext uri="{BB962C8B-B14F-4D97-AF65-F5344CB8AC3E}">
        <p14:creationId xmlns:p14="http://schemas.microsoft.com/office/powerpoint/2010/main" val="2611913926"/>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sz="3200" b="1" i="1">
              <a:solidFill>
                <a:prstClr val="black"/>
              </a:solidFill>
              <a:latin typeface="Times New Roman" pitchFamily="18" charset="0"/>
              <a:cs typeface="Arial" pitchFamily="34" charset="0"/>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6" name="Footer Placeholder 1"/>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fontAlgn="auto">
              <a:spcBef>
                <a:spcPts val="0"/>
              </a:spcBef>
              <a:spcAft>
                <a:spcPts val="0"/>
              </a:spcAft>
              <a:defRPr b="0" i="0">
                <a:latin typeface="+mn-lt"/>
              </a:defRPr>
            </a:lvl1pPr>
          </a:lstStyle>
          <a:p>
            <a:pPr>
              <a:defRPr/>
            </a:pPr>
            <a:fld id="{47F83729-9717-4D51-9941-E82EBF8E99C1}" type="slidenum">
              <a:rPr lang="en-US"/>
              <a:pPr>
                <a:defRPr/>
              </a:pPr>
              <a:t>‹#›</a:t>
            </a:fld>
            <a:endParaRPr lang="en-US" dirty="0"/>
          </a:p>
        </p:txBody>
      </p:sp>
    </p:spTree>
    <p:extLst>
      <p:ext uri="{BB962C8B-B14F-4D97-AF65-F5344CB8AC3E}">
        <p14:creationId xmlns:p14="http://schemas.microsoft.com/office/powerpoint/2010/main" val="4124772583"/>
      </p:ext>
    </p:extLst>
  </p:cSld>
  <p:clrMapOvr>
    <a:masterClrMapping/>
  </p:clrMapOvr>
  <p:transition spd="med">
    <p:spli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5" name="Footer Placeholder 18"/>
          <p:cNvSpPr>
            <a:spLocks noGrp="1"/>
          </p:cNvSpPr>
          <p:nvPr>
            <p:ph type="ftr" sz="quarter" idx="11"/>
          </p:nvPr>
        </p:nvSpPr>
        <p:spPr>
          <a:xfrm>
            <a:off x="3581400" y="76200"/>
            <a:ext cx="2895600" cy="288925"/>
          </a:xfrm>
        </p:spPr>
        <p:txBody>
          <a:bodyPr/>
          <a:lstStyle>
            <a:lvl1pPr fontAlgn="auto">
              <a:spcBef>
                <a:spcPts val="0"/>
              </a:spcBef>
              <a:spcAft>
                <a:spcPts val="0"/>
              </a:spcAft>
              <a:defRPr b="0" i="0">
                <a:latin typeface="+mn-lt"/>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fontAlgn="auto">
              <a:spcBef>
                <a:spcPts val="0"/>
              </a:spcBef>
              <a:spcAft>
                <a:spcPts val="0"/>
              </a:spcAft>
              <a:defRPr b="0" i="0">
                <a:latin typeface="+mn-lt"/>
              </a:defRPr>
            </a:lvl1pPr>
          </a:lstStyle>
          <a:p>
            <a:pPr>
              <a:defRPr/>
            </a:pPr>
            <a:fld id="{B6241ED1-51A6-4A93-B042-C543C4C39568}" type="slidenum">
              <a:rPr lang="en-US"/>
              <a:pPr>
                <a:defRPr/>
              </a:pPr>
              <a:t>‹#›</a:t>
            </a:fld>
            <a:endParaRPr lang="en-US"/>
          </a:p>
        </p:txBody>
      </p:sp>
    </p:spTree>
    <p:extLst>
      <p:ext uri="{BB962C8B-B14F-4D97-AF65-F5344CB8AC3E}">
        <p14:creationId xmlns:p14="http://schemas.microsoft.com/office/powerpoint/2010/main" val="536526032"/>
      </p:ext>
    </p:extLst>
  </p:cSld>
  <p:clrMapOvr>
    <a:masterClrMapping/>
  </p:clrMapOvr>
  <p:transition spd="med">
    <p:spli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r>
              <a:rPr/>
              <a:t>Click to edit Master title style</a:t>
            </a:r>
          </a:p>
        </p:txBody>
      </p:sp>
      <p:sp>
        <p:nvSpPr>
          <p:cNvPr id="39" name="Shape 39"/>
          <p:cNvSpPr>
            <a:spLocks noGrp="1"/>
          </p:cNvSpPr>
          <p:nvPr>
            <p:ph type="body" idx="1"/>
          </p:nvPr>
        </p:nvSpPr>
        <p:spPr>
          <a:prstGeom prst="rect">
            <a:avLst/>
          </a:prstGeo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Shape 40"/>
          <p:cNvSpPr>
            <a:spLocks noGrp="1"/>
          </p:cNvSpPr>
          <p:nvPr>
            <p:ph type="sldNum" sz="quarter" idx="10"/>
          </p:nvPr>
        </p:nvSpPr>
        <p:spPr>
          <a:xfrm>
            <a:off x="8173695" y="18404"/>
            <a:ext cx="762000" cy="350837"/>
          </a:xfrm>
        </p:spPr>
        <p:txBody>
          <a:bodyPr/>
          <a:lstStyle>
            <a:lvl1pPr>
              <a:defRPr/>
            </a:lvl1pPr>
          </a:lstStyle>
          <a:p>
            <a:pPr>
              <a:defRPr/>
            </a:pPr>
            <a:fld id="{DD7AF4DD-D5AF-4756-A393-8EE84E97A26F}" type="slidenum">
              <a:rPr lang="en-US" altLang="en-US"/>
              <a:pPr>
                <a:defRPr/>
              </a:pPr>
              <a:t>‹#›</a:t>
            </a:fld>
            <a:endParaRPr lang="en-US" altLang="en-US"/>
          </a:p>
        </p:txBody>
      </p:sp>
    </p:spTree>
    <p:extLst>
      <p:ext uri="{BB962C8B-B14F-4D97-AF65-F5344CB8AC3E}">
        <p14:creationId xmlns:p14="http://schemas.microsoft.com/office/powerpoint/2010/main" val="21836272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sz="3200" b="1" i="1">
              <a:solidFill>
                <a:prstClr val="black"/>
              </a:solidFill>
              <a:latin typeface="Times New Roman" pitchFamily="18" charset="0"/>
              <a:cs typeface="Arial" pitchFamily="34"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7" name="Footer Placeholder 10"/>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9" name="Slide Number Placeholder 15"/>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438FECDA-7A08-418B-9D52-330022108899}" type="slidenum">
              <a:rPr lang="en-US"/>
              <a:pPr>
                <a:defRPr/>
              </a:pPr>
              <a:t>‹#›</a:t>
            </a:fld>
            <a:endParaRPr lang="en-US"/>
          </a:p>
        </p:txBody>
      </p:sp>
    </p:spTree>
    <p:extLst>
      <p:ext uri="{BB962C8B-B14F-4D97-AF65-F5344CB8AC3E}">
        <p14:creationId xmlns:p14="http://schemas.microsoft.com/office/powerpoint/2010/main" val="2490760737"/>
      </p:ext>
    </p:extLst>
  </p:cSld>
  <p:clrMapOvr>
    <a:masterClrMapping/>
  </p:clrMapOvr>
  <p:transition spd="med">
    <p:spli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6" name="Footer Placeholder 27"/>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7" name="Slide Number Placeholder 4"/>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A7225BA5-798A-4A31-BE8E-CC4F46048A27}" type="slidenum">
              <a:rPr lang="en-US"/>
              <a:pPr>
                <a:defRPr/>
              </a:pPr>
              <a:t>‹#›</a:t>
            </a:fld>
            <a:endParaRPr lang="en-US"/>
          </a:p>
        </p:txBody>
      </p:sp>
    </p:spTree>
    <p:extLst>
      <p:ext uri="{BB962C8B-B14F-4D97-AF65-F5344CB8AC3E}">
        <p14:creationId xmlns:p14="http://schemas.microsoft.com/office/powerpoint/2010/main" val="234653610"/>
      </p:ext>
    </p:extLst>
  </p:cSld>
  <p:clrMapOvr>
    <a:masterClrMapping/>
  </p:clrMapOvr>
  <p:transition spd="med">
    <p:spli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sz="3200" b="1" i="1">
              <a:solidFill>
                <a:prstClr val="black"/>
              </a:solidFill>
              <a:latin typeface="Times New Roman" pitchFamily="18" charset="0"/>
              <a:cs typeface="Arial" pitchFamily="34"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9" name="Footer Placeholder 5"/>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fontAlgn="auto">
              <a:spcBef>
                <a:spcPts val="0"/>
              </a:spcBef>
              <a:spcAft>
                <a:spcPts val="0"/>
              </a:spcAft>
              <a:defRPr b="0" i="0">
                <a:latin typeface="+mn-lt"/>
              </a:defRPr>
            </a:lvl1pPr>
          </a:lstStyle>
          <a:p>
            <a:pPr>
              <a:defRPr/>
            </a:pPr>
            <a:fld id="{CE23BCE6-3E11-4DCB-8BEF-81C0EB9A83C5}" type="slidenum">
              <a:rPr lang="en-US"/>
              <a:pPr>
                <a:defRPr/>
              </a:pPr>
              <a:t>‹#›</a:t>
            </a:fld>
            <a:endParaRPr lang="en-US"/>
          </a:p>
        </p:txBody>
      </p:sp>
    </p:spTree>
    <p:extLst>
      <p:ext uri="{BB962C8B-B14F-4D97-AF65-F5344CB8AC3E}">
        <p14:creationId xmlns:p14="http://schemas.microsoft.com/office/powerpoint/2010/main" val="3086539781"/>
      </p:ext>
    </p:extLst>
  </p:cSld>
  <p:clrMapOvr>
    <a:masterClrMapping/>
  </p:clrMapOvr>
  <p:transition spd="med">
    <p:split/>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4" name="Footer Placeholder 27"/>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F4296299-E8C3-4E38-A542-C67E5F402E14}" type="slidenum">
              <a:rPr lang="en-US"/>
              <a:pPr>
                <a:defRPr/>
              </a:pPr>
              <a:t>‹#›</a:t>
            </a:fld>
            <a:endParaRPr lang="en-US"/>
          </a:p>
        </p:txBody>
      </p:sp>
    </p:spTree>
    <p:extLst>
      <p:ext uri="{BB962C8B-B14F-4D97-AF65-F5344CB8AC3E}">
        <p14:creationId xmlns:p14="http://schemas.microsoft.com/office/powerpoint/2010/main" val="3378305793"/>
      </p:ext>
    </p:extLst>
  </p:cSld>
  <p:clrMapOvr>
    <a:masterClrMapping/>
  </p:clrMapOvr>
  <p:transition spd="med">
    <p:spli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3" name="Footer Placeholder 23"/>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4" name="Slide Number Placeholder 6"/>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C183AE39-1289-48EB-B05D-118964176C60}" type="slidenum">
              <a:rPr lang="en-US"/>
              <a:pPr>
                <a:defRPr/>
              </a:pPr>
              <a:t>‹#›</a:t>
            </a:fld>
            <a:endParaRPr lang="en-US"/>
          </a:p>
        </p:txBody>
      </p:sp>
    </p:spTree>
    <p:extLst>
      <p:ext uri="{BB962C8B-B14F-4D97-AF65-F5344CB8AC3E}">
        <p14:creationId xmlns:p14="http://schemas.microsoft.com/office/powerpoint/2010/main" val="678338465"/>
      </p:ext>
    </p:extLst>
  </p:cSld>
  <p:clrMapOvr>
    <a:masterClrMapping/>
  </p:clrMapOvr>
  <p:transition spd="med">
    <p:spli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sz="3200" b="1" i="1">
              <a:solidFill>
                <a:prstClr val="black"/>
              </a:solidFill>
              <a:latin typeface="Times New Roman" pitchFamily="18" charset="0"/>
              <a:cs typeface="Arial" pitchFamily="34"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7" name="Footer Placeholder 28"/>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8" name="Slide Number Placeholder 6"/>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6C83E097-613F-46F3-A836-21C5CD86F462}" type="slidenum">
              <a:rPr lang="en-US"/>
              <a:pPr>
                <a:defRPr/>
              </a:pPr>
              <a:t>‹#›</a:t>
            </a:fld>
            <a:endParaRPr lang="en-US"/>
          </a:p>
        </p:txBody>
      </p:sp>
    </p:spTree>
    <p:extLst>
      <p:ext uri="{BB962C8B-B14F-4D97-AF65-F5344CB8AC3E}">
        <p14:creationId xmlns:p14="http://schemas.microsoft.com/office/powerpoint/2010/main" val="1914016209"/>
      </p:ext>
    </p:extLst>
  </p:cSld>
  <p:clrMapOvr>
    <a:masterClrMapping/>
  </p:clrMapOvr>
  <p:transition spd="med">
    <p:spli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7" name="Slide Number Placeholder 30"/>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D8354064-20B1-4FC9-98AF-BCB6DF86BE2F}" type="slidenum">
              <a:rPr lang="en-US"/>
              <a:pPr>
                <a:defRPr/>
              </a:pPr>
              <a:t>‹#›</a:t>
            </a:fld>
            <a:endParaRPr lang="en-US"/>
          </a:p>
        </p:txBody>
      </p:sp>
    </p:spTree>
    <p:extLst>
      <p:ext uri="{BB962C8B-B14F-4D97-AF65-F5344CB8AC3E}">
        <p14:creationId xmlns:p14="http://schemas.microsoft.com/office/powerpoint/2010/main" val="2668411297"/>
      </p:ext>
    </p:extLst>
  </p:cSld>
  <p:clrMapOvr>
    <a:masterClrMapping/>
  </p:clrMapOvr>
  <p:transition spd="med">
    <p:split/>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5" name="Footer Placeholder 27"/>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6" name="Slide Number Placeholder 4"/>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ADCC1F47-CE13-4288-A088-389BC54D4FAD}" type="slidenum">
              <a:rPr lang="en-US"/>
              <a:pPr>
                <a:defRPr/>
              </a:pPr>
              <a:t>‹#›</a:t>
            </a:fld>
            <a:endParaRPr lang="en-US"/>
          </a:p>
        </p:txBody>
      </p:sp>
    </p:spTree>
    <p:extLst>
      <p:ext uri="{BB962C8B-B14F-4D97-AF65-F5344CB8AC3E}">
        <p14:creationId xmlns:p14="http://schemas.microsoft.com/office/powerpoint/2010/main" val="1063598969"/>
      </p:ext>
    </p:extLst>
  </p:cSld>
  <p:clrMapOvr>
    <a:masterClrMapping/>
  </p:clrMapOvr>
  <p:transition spd="med">
    <p:split/>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06D9E976-E243-44A0-9061-06154A4C14B7}" type="slidenum">
              <a:rPr lang="en-US"/>
              <a:pPr>
                <a:defRPr/>
              </a:pPr>
              <a:t>‹#›</a:t>
            </a:fld>
            <a:endParaRPr lang="en-US"/>
          </a:p>
        </p:txBody>
      </p:sp>
    </p:spTree>
    <p:extLst>
      <p:ext uri="{BB962C8B-B14F-4D97-AF65-F5344CB8AC3E}">
        <p14:creationId xmlns:p14="http://schemas.microsoft.com/office/powerpoint/2010/main" val="3817751081"/>
      </p:ext>
    </p:extLst>
  </p:cSld>
  <p:clrMapOvr>
    <a:masterClrMapping/>
  </p:clrMapOvr>
  <p:transition spd="med">
    <p:split/>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grpSp>
        <p:nvGrpSpPr>
          <p:cNvPr id="128" name="Shape 128"/>
          <p:cNvGrpSpPr/>
          <p:nvPr/>
        </p:nvGrpSpPr>
        <p:grpSpPr>
          <a:xfrm>
            <a:off x="6172200" y="3541550"/>
            <a:ext cx="2971754" cy="3848201"/>
            <a:chOff x="6172200" y="2656118"/>
            <a:chExt cx="2971754" cy="2886151"/>
          </a:xfrm>
        </p:grpSpPr>
        <p:sp>
          <p:nvSpPr>
            <p:cNvPr id="129" name="Shape 129"/>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a:buClr>
                  <a:srgbClr val="000000"/>
                </a:buClr>
                <a:buFont typeface="Arial"/>
                <a:buNone/>
              </a:pPr>
              <a:endParaRPr sz="1700" kern="0">
                <a:solidFill>
                  <a:srgbClr val="000000"/>
                </a:solidFill>
                <a:cs typeface="Arial"/>
                <a:sym typeface="Arial"/>
              </a:endParaRPr>
            </a:p>
          </p:txBody>
        </p:sp>
        <p:sp>
          <p:nvSpPr>
            <p:cNvPr id="130" name="Shape 130"/>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a:buClr>
                  <a:srgbClr val="000000"/>
                </a:buClr>
                <a:buFont typeface="Arial"/>
                <a:buNone/>
              </a:pPr>
              <a:endParaRPr sz="1700" kern="0">
                <a:solidFill>
                  <a:srgbClr val="000000"/>
                </a:solidFill>
                <a:cs typeface="Arial"/>
                <a:sym typeface="Arial"/>
              </a:endParaRPr>
            </a:p>
          </p:txBody>
        </p:sp>
        <p:sp>
          <p:nvSpPr>
            <p:cNvPr id="131" name="Shape 131"/>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a:buClr>
                  <a:srgbClr val="000000"/>
                </a:buClr>
                <a:buFont typeface="Arial"/>
                <a:buNone/>
              </a:pPr>
              <a:endParaRPr sz="1700" kern="0">
                <a:solidFill>
                  <a:srgbClr val="000000"/>
                </a:solidFill>
                <a:cs typeface="Arial"/>
                <a:sym typeface="Arial"/>
              </a:endParaRPr>
            </a:p>
          </p:txBody>
        </p:sp>
        <p:sp>
          <p:nvSpPr>
            <p:cNvPr id="132" name="Shape 132"/>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a:buClr>
                  <a:srgbClr val="000000"/>
                </a:buClr>
                <a:buFont typeface="Arial"/>
                <a:buNone/>
              </a:pPr>
              <a:endParaRPr sz="1700" kern="0">
                <a:solidFill>
                  <a:srgbClr val="000000"/>
                </a:solidFill>
                <a:cs typeface="Arial"/>
                <a:sym typeface="Arial"/>
              </a:endParaRPr>
            </a:p>
          </p:txBody>
        </p:sp>
        <p:sp>
          <p:nvSpPr>
            <p:cNvPr id="133" name="Shape 133"/>
            <p:cNvSpPr/>
            <p:nvPr/>
          </p:nvSpPr>
          <p:spPr>
            <a:xfrm>
              <a:off x="8289303" y="2656118"/>
              <a:ext cx="854651" cy="1929080"/>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34" name="Shape 134"/>
          <p:cNvGrpSpPr/>
          <p:nvPr/>
        </p:nvGrpSpPr>
        <p:grpSpPr>
          <a:xfrm>
            <a:off x="-32" y="-304036"/>
            <a:ext cx="2163561" cy="1796400"/>
            <a:chOff x="-32" y="-215963"/>
            <a:chExt cx="2163561" cy="1347300"/>
          </a:xfrm>
        </p:grpSpPr>
        <p:sp>
          <p:nvSpPr>
            <p:cNvPr id="135" name="Shape 135"/>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a:buClr>
                  <a:srgbClr val="000000"/>
                </a:buClr>
                <a:buFont typeface="Arial"/>
                <a:buNone/>
              </a:pPr>
              <a:endParaRPr sz="1700" kern="0">
                <a:solidFill>
                  <a:srgbClr val="000000"/>
                </a:solidFill>
                <a:cs typeface="Arial"/>
                <a:sym typeface="Arial"/>
              </a:endParaRPr>
            </a:p>
          </p:txBody>
        </p:sp>
        <p:sp>
          <p:nvSpPr>
            <p:cNvPr id="136" name="Shape 136"/>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a:buClr>
                  <a:srgbClr val="000000"/>
                </a:buClr>
                <a:buFont typeface="Arial"/>
                <a:buNone/>
              </a:pPr>
              <a:endParaRPr sz="1700" kern="0">
                <a:solidFill>
                  <a:srgbClr val="000000"/>
                </a:solidFill>
                <a:cs typeface="Arial"/>
                <a:sym typeface="Arial"/>
              </a:endParaRPr>
            </a:p>
          </p:txBody>
        </p:sp>
        <p:sp>
          <p:nvSpPr>
            <p:cNvPr id="137" name="Shape 137"/>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a:buClr>
                  <a:srgbClr val="000000"/>
                </a:buClr>
                <a:buFont typeface="Arial"/>
                <a:buNone/>
              </a:pPr>
              <a:endParaRPr sz="1700" kern="0">
                <a:solidFill>
                  <a:srgbClr val="000000"/>
                </a:solidFill>
                <a:cs typeface="Arial"/>
                <a:sym typeface="Arial"/>
              </a:endParaRPr>
            </a:p>
          </p:txBody>
        </p:sp>
        <p:sp>
          <p:nvSpPr>
            <p:cNvPr id="138" name="Shape 138"/>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a:buClr>
                  <a:srgbClr val="000000"/>
                </a:buClr>
                <a:buFont typeface="Arial"/>
                <a:buNone/>
              </a:pPr>
              <a:endParaRPr sz="1700" kern="0">
                <a:solidFill>
                  <a:srgbClr val="000000"/>
                </a:solidFill>
                <a:cs typeface="Arial"/>
                <a:sym typeface="Arial"/>
              </a:endParaRPr>
            </a:p>
          </p:txBody>
        </p:sp>
        <p:sp>
          <p:nvSpPr>
            <p:cNvPr id="139" name="Shape 139"/>
            <p:cNvSpPr/>
            <p:nvPr/>
          </p:nvSpPr>
          <p:spPr>
            <a:xfrm rot="10800000">
              <a:off x="-32" y="70725"/>
              <a:ext cx="380284" cy="858147"/>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Tree>
    <p:extLst>
      <p:ext uri="{BB962C8B-B14F-4D97-AF65-F5344CB8AC3E}">
        <p14:creationId xmlns:p14="http://schemas.microsoft.com/office/powerpoint/2010/main" val="70347976"/>
      </p:ext>
    </p:extLst>
  </p:cSld>
  <p:clrMapOvr>
    <a:masterClrMapping/>
  </p:clrMapOvr>
  <p:transition spd="slow">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3" y="27558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a:xfrm>
            <a:off x="457203" y="6245785"/>
            <a:ext cx="2133600" cy="476251"/>
          </a:xfrm>
          <a:prstGeom prst="rect">
            <a:avLst/>
          </a:prstGeom>
        </p:spPr>
        <p:txBody>
          <a:bodyPr/>
          <a:lstStyle>
            <a:lvl1pPr>
              <a:defRPr>
                <a:solidFill>
                  <a:srgbClr val="BCBCBC"/>
                </a:solidFill>
                <a:latin typeface="Arial" charset="0"/>
                <a:ea typeface="ＭＳ Ｐゴシック" charset="0"/>
                <a:cs typeface="Arial" charset="0"/>
              </a:defRPr>
            </a:lvl1pPr>
          </a:lstStyle>
          <a:p>
            <a:pPr>
              <a:defRPr/>
            </a:pPr>
            <a:endParaRPr lang="en-US"/>
          </a:p>
        </p:txBody>
      </p:sp>
      <p:sp>
        <p:nvSpPr>
          <p:cNvPr id="4" name="Rectangle 5"/>
          <p:cNvSpPr>
            <a:spLocks noGrp="1" noChangeArrowheads="1"/>
          </p:cNvSpPr>
          <p:nvPr>
            <p:ph type="ftr" sz="quarter" idx="11"/>
          </p:nvPr>
        </p:nvSpPr>
        <p:spPr>
          <a:xfrm>
            <a:off x="3124200" y="6245785"/>
            <a:ext cx="2895600" cy="476251"/>
          </a:xfrm>
          <a:prstGeom prst="rect">
            <a:avLst/>
          </a:prstGeom>
        </p:spPr>
        <p:txBody>
          <a:bodyPr/>
          <a:lstStyle>
            <a:lvl1pPr>
              <a:defRPr>
                <a:latin typeface="Arial" charset="0"/>
                <a:cs typeface="Arial" charset="0"/>
              </a:defRPr>
            </a:lvl1pPr>
          </a:lstStyle>
          <a:p>
            <a:pPr>
              <a:defRPr/>
            </a:pPr>
            <a:endParaRPr lang="en-US">
              <a:solidFill>
                <a:srgbClr val="438086"/>
              </a:solidFill>
            </a:endParaRPr>
          </a:p>
        </p:txBody>
      </p:sp>
      <p:sp>
        <p:nvSpPr>
          <p:cNvPr id="5" name="Rectangle 6"/>
          <p:cNvSpPr>
            <a:spLocks noGrp="1" noChangeArrowheads="1"/>
          </p:cNvSpPr>
          <p:nvPr>
            <p:ph type="sldNum" sz="quarter" idx="12"/>
          </p:nvPr>
        </p:nvSpPr>
        <p:spPr>
          <a:xfrm>
            <a:off x="6553203" y="6245785"/>
            <a:ext cx="2133600" cy="476251"/>
          </a:xfrm>
          <a:prstGeom prst="rect">
            <a:avLst/>
          </a:prstGeom>
        </p:spPr>
        <p:txBody>
          <a:bodyPr/>
          <a:lstStyle>
            <a:lvl1pPr>
              <a:defRPr>
                <a:latin typeface="Arial" charset="0"/>
                <a:cs typeface="Arial" charset="0"/>
              </a:defRPr>
            </a:lvl1pPr>
          </a:lstStyle>
          <a:p>
            <a:pPr>
              <a:defRPr/>
            </a:pPr>
            <a:fld id="{3E495BEB-DA57-4C52-98B1-FC4B9B24496A}" type="slidenum">
              <a:rPr lang="en-US" altLang="id-ID"/>
              <a:pPr>
                <a:defRPr/>
              </a:pPr>
              <a:t>‹#›</a:t>
            </a:fld>
            <a:endParaRPr lang="en-US" altLang="id-ID"/>
          </a:p>
        </p:txBody>
      </p:sp>
    </p:spTree>
    <p:extLst>
      <p:ext uri="{BB962C8B-B14F-4D97-AF65-F5344CB8AC3E}">
        <p14:creationId xmlns:p14="http://schemas.microsoft.com/office/powerpoint/2010/main" val="27179733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8532077" y="5648353"/>
            <a:ext cx="548879" cy="396875"/>
          </a:xfrm>
          <a:prstGeom prst="bracketPair">
            <a:avLst>
              <a:gd name="adj" fmla="val 17949"/>
            </a:avLst>
          </a:prstGeom>
          <a:ln/>
        </p:spPr>
        <p:txBody>
          <a:bodyPr lIns="84746" tIns="42373" rIns="84746" bIns="42373"/>
          <a:lstStyle>
            <a:lvl1pPr>
              <a:defRPr/>
            </a:lvl1pPr>
          </a:lstStyle>
          <a:p>
            <a:pPr>
              <a:buClr>
                <a:srgbClr val="000000"/>
              </a:buClr>
              <a:defRPr/>
            </a:pPr>
            <a:fld id="{3B7D7526-AC35-4108-9C2F-FA656048F537}" type="slidenum">
              <a:rPr lang="en-US" sz="1700" kern="0" smtClean="0">
                <a:solidFill>
                  <a:srgbClr val="000000"/>
                </a:solidFill>
                <a:cs typeface="Arial"/>
                <a:sym typeface="Arial"/>
              </a:rPr>
              <a:pPr>
                <a:buClr>
                  <a:srgbClr val="000000"/>
                </a:buClr>
                <a:defRPr/>
              </a:pPr>
              <a:t>‹#›</a:t>
            </a:fld>
            <a:endParaRPr lang="en-US" sz="1700" kern="0">
              <a:solidFill>
                <a:srgbClr val="000000"/>
              </a:solidFill>
              <a:cs typeface="Arial"/>
              <a:sym typeface="Arial"/>
            </a:endParaRPr>
          </a:p>
        </p:txBody>
      </p:sp>
      <p:sp>
        <p:nvSpPr>
          <p:cNvPr id="5" name="Footer Placeholder 4"/>
          <p:cNvSpPr>
            <a:spLocks noGrp="1"/>
          </p:cNvSpPr>
          <p:nvPr>
            <p:ph type="ftr" sz="quarter" idx="11"/>
          </p:nvPr>
        </p:nvSpPr>
        <p:spPr>
          <a:xfrm rot="16200000">
            <a:off x="7587292" y="4048736"/>
            <a:ext cx="2366963" cy="365522"/>
          </a:xfrm>
          <a:prstGeom prst="rect">
            <a:avLst/>
          </a:prstGeom>
        </p:spPr>
        <p:txBody>
          <a:bodyPr lIns="84746" tIns="42373" rIns="84746" bIns="42373"/>
          <a:lstStyle>
            <a:lvl1pPr>
              <a:defRPr/>
            </a:lvl1pPr>
          </a:lstStyle>
          <a:p>
            <a:pPr>
              <a:buClr>
                <a:srgbClr val="000000"/>
              </a:buClr>
              <a:defRPr/>
            </a:pPr>
            <a:r>
              <a:rPr lang="en-US" sz="1700" kern="0" smtClean="0">
                <a:solidFill>
                  <a:srgbClr val="000000"/>
                </a:solidFill>
                <a:cs typeface="Arial"/>
                <a:sym typeface="Arial"/>
              </a:rPr>
              <a:t>Bid. Kerja Sama Organisasi internasional dan Lembaga Asing - Pusat Fasilitasi Kerja Sama KEMENDAGRI</a:t>
            </a:r>
            <a:endParaRPr lang="en-US" sz="1700" kern="0">
              <a:solidFill>
                <a:srgbClr val="000000"/>
              </a:solidFill>
              <a:cs typeface="Arial"/>
              <a:sym typeface="Arial"/>
            </a:endParaRPr>
          </a:p>
        </p:txBody>
      </p:sp>
      <p:sp>
        <p:nvSpPr>
          <p:cNvPr id="6" name="Date Placeholder 3"/>
          <p:cNvSpPr>
            <a:spLocks noGrp="1"/>
          </p:cNvSpPr>
          <p:nvPr>
            <p:ph type="dt" sz="half" idx="12"/>
          </p:nvPr>
        </p:nvSpPr>
        <p:spPr>
          <a:xfrm rot="16200000">
            <a:off x="7551539" y="1646040"/>
            <a:ext cx="2438400" cy="365522"/>
          </a:xfrm>
          <a:prstGeom prst="rect">
            <a:avLst/>
          </a:prstGeom>
        </p:spPr>
        <p:txBody>
          <a:bodyPr lIns="84746" tIns="42373" rIns="84746" bIns="42373"/>
          <a:lstStyle>
            <a:lvl1pPr>
              <a:defRPr/>
            </a:lvl1pPr>
          </a:lstStyle>
          <a:p>
            <a:pPr>
              <a:buClr>
                <a:srgbClr val="000000"/>
              </a:buClr>
              <a:defRPr/>
            </a:pPr>
            <a:fld id="{FF455686-FEDF-4EB4-9A8B-97655BB15220}" type="datetime1">
              <a:rPr lang="en-US" sz="1700" kern="0" smtClean="0">
                <a:solidFill>
                  <a:srgbClr val="000000"/>
                </a:solidFill>
                <a:cs typeface="Arial"/>
                <a:sym typeface="Arial"/>
              </a:rPr>
              <a:pPr>
                <a:buClr>
                  <a:srgbClr val="000000"/>
                </a:buClr>
                <a:defRPr/>
              </a:pPr>
              <a:t>11/5/2018</a:t>
            </a:fld>
            <a:endParaRPr lang="en-US" sz="1700" kern="0">
              <a:solidFill>
                <a:srgbClr val="000000"/>
              </a:solidFill>
              <a:cs typeface="Arial"/>
              <a:sym typeface="Arial"/>
            </a:endParaRPr>
          </a:p>
        </p:txBody>
      </p:sp>
    </p:spTree>
    <p:extLst>
      <p:ext uri="{BB962C8B-B14F-4D97-AF65-F5344CB8AC3E}">
        <p14:creationId xmlns:p14="http://schemas.microsoft.com/office/powerpoint/2010/main" val="597893490"/>
      </p:ext>
    </p:extLst>
  </p:cSld>
  <p:clrMapOvr>
    <a:masterClrMapping/>
  </p:clrMapOvr>
  <p:transition spd="slow">
    <p:newsflash/>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r>
              <a:rPr/>
              <a:t>Click to edit Master title style</a:t>
            </a:r>
          </a:p>
        </p:txBody>
      </p:sp>
      <p:sp>
        <p:nvSpPr>
          <p:cNvPr id="39" name="Shape 39"/>
          <p:cNvSpPr>
            <a:spLocks noGrp="1"/>
          </p:cNvSpPr>
          <p:nvPr>
            <p:ph type="body" idx="1"/>
          </p:nvPr>
        </p:nvSpPr>
        <p:spPr>
          <a:prstGeom prst="rect">
            <a:avLst/>
          </a:prstGeo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Shape 40"/>
          <p:cNvSpPr>
            <a:spLocks noGrp="1"/>
          </p:cNvSpPr>
          <p:nvPr>
            <p:ph type="sldNum" sz="quarter" idx="10"/>
          </p:nvPr>
        </p:nvSpPr>
        <p:spPr>
          <a:xfrm>
            <a:off x="8173695" y="17568"/>
            <a:ext cx="762000" cy="350837"/>
          </a:xfrm>
          <a:prstGeom prst="rect">
            <a:avLst/>
          </a:prstGeom>
        </p:spPr>
        <p:txBody>
          <a:bodyPr lIns="91413" tIns="45706" rIns="91413" bIns="45706"/>
          <a:lstStyle>
            <a:lvl1pPr>
              <a:defRPr/>
            </a:lvl1pPr>
          </a:lstStyle>
          <a:p>
            <a:pPr>
              <a:buClr>
                <a:srgbClr val="000000"/>
              </a:buClr>
              <a:defRPr/>
            </a:pPr>
            <a:fld id="{DD7AF4DD-D5AF-4756-A393-8EE84E97A26F}" type="slidenum">
              <a:rPr lang="en-US" altLang="en-US" sz="1700" kern="0" smtClean="0">
                <a:solidFill>
                  <a:srgbClr val="000000"/>
                </a:solidFill>
                <a:cs typeface="Arial"/>
                <a:sym typeface="Arial"/>
              </a:rPr>
              <a:pPr>
                <a:buClr>
                  <a:srgbClr val="000000"/>
                </a:buClr>
                <a:defRPr/>
              </a:pPr>
              <a:t>‹#›</a:t>
            </a:fld>
            <a:endParaRPr lang="en-US" altLang="en-US" sz="1700" kern="0">
              <a:solidFill>
                <a:srgbClr val="000000"/>
              </a:solidFill>
              <a:cs typeface="Arial"/>
              <a:sym typeface="Arial"/>
            </a:endParaRPr>
          </a:p>
        </p:txBody>
      </p:sp>
    </p:spTree>
    <p:extLst>
      <p:ext uri="{BB962C8B-B14F-4D97-AF65-F5344CB8AC3E}">
        <p14:creationId xmlns:p14="http://schemas.microsoft.com/office/powerpoint/2010/main" val="3296653418"/>
      </p:ext>
    </p:extLst>
  </p:cSld>
  <p:clrMapOvr>
    <a:masterClrMapping/>
  </p:clrMapOvr>
  <p:transition spd="slow">
    <p:newsflash/>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p:nvPr/>
        </p:nvSpPr>
        <p:spPr>
          <a:xfrm flipV="1">
            <a:off x="5410696" y="3810000"/>
            <a:ext cx="3733397"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p:nvSpPr>
          <p:cNvPr id="5" name="Rectangle 4"/>
          <p:cNvSpPr/>
          <p:nvPr/>
        </p:nvSpPr>
        <p:spPr>
          <a:xfrm flipV="1">
            <a:off x="5410696" y="3897320"/>
            <a:ext cx="3733397"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p:nvSpPr>
          <p:cNvPr id="6" name="Rectangle 5"/>
          <p:cNvSpPr/>
          <p:nvPr/>
        </p:nvSpPr>
        <p:spPr>
          <a:xfrm flipV="1">
            <a:off x="5410696" y="4114801"/>
            <a:ext cx="3733397"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p:nvSpPr>
          <p:cNvPr id="7" name="Rectangle 6"/>
          <p:cNvSpPr/>
          <p:nvPr/>
        </p:nvSpPr>
        <p:spPr>
          <a:xfrm flipV="1">
            <a:off x="5410635" y="4164017"/>
            <a:ext cx="1966149" cy="19051"/>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p:nvSpPr>
          <p:cNvPr id="10" name="Rectangle 9"/>
          <p:cNvSpPr/>
          <p:nvPr/>
        </p:nvSpPr>
        <p:spPr>
          <a:xfrm flipV="1">
            <a:off x="5410635" y="4199056"/>
            <a:ext cx="1966149"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useBgFill="1">
        <p:nvSpPr>
          <p:cNvPr id="11" name="Rounded Rectangle 10"/>
          <p:cNvSpPr/>
          <p:nvPr/>
        </p:nvSpPr>
        <p:spPr bwMode="white">
          <a:xfrm>
            <a:off x="5410630" y="3962403"/>
            <a:ext cx="3062783"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useBgFill="1">
        <p:nvSpPr>
          <p:cNvPr id="12" name="Rounded Rectangle 11"/>
          <p:cNvSpPr/>
          <p:nvPr/>
        </p:nvSpPr>
        <p:spPr bwMode="white">
          <a:xfrm>
            <a:off x="7376771" y="4060874"/>
            <a:ext cx="1600603"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p:nvSpPr>
          <p:cNvPr id="13" name="Rectangle 12"/>
          <p:cNvSpPr/>
          <p:nvPr/>
        </p:nvSpPr>
        <p:spPr>
          <a:xfrm>
            <a:off x="0" y="3649669"/>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p:nvSpPr>
          <p:cNvPr id="14" name="Rectangle 13"/>
          <p:cNvSpPr/>
          <p:nvPr/>
        </p:nvSpPr>
        <p:spPr>
          <a:xfrm>
            <a:off x="0" y="3675072"/>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p:nvSpPr>
          <p:cNvPr id="15" name="Rectangle 14"/>
          <p:cNvSpPr/>
          <p:nvPr/>
        </p:nvSpPr>
        <p:spPr>
          <a:xfrm flipV="1">
            <a:off x="6414508" y="3643320"/>
            <a:ext cx="2729492" cy="2476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p:nvSpPr>
          <p:cNvPr id="16" name="Rectangle 15"/>
          <p:cNvSpPr/>
          <p:nvPr/>
        </p:nvSpPr>
        <p:spPr>
          <a:xfrm>
            <a:off x="0" y="8"/>
            <a:ext cx="9144000" cy="37020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p:nvSpPr>
          <p:cNvPr id="8" name="Title 7"/>
          <p:cNvSpPr>
            <a:spLocks noGrp="1"/>
          </p:cNvSpPr>
          <p:nvPr>
            <p:ph type="ctrTitle"/>
          </p:nvPr>
        </p:nvSpPr>
        <p:spPr>
          <a:xfrm>
            <a:off x="457200" y="2402038"/>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2" y="3899937"/>
            <a:ext cx="4953000" cy="1752600"/>
          </a:xfrm>
        </p:spPr>
        <p:txBody>
          <a:bodyPr/>
          <a:lstStyle>
            <a:lvl1pPr marL="63988" indent="0" algn="l">
              <a:buNone/>
              <a:defRPr sz="2300">
                <a:solidFill>
                  <a:schemeClr val="tx2"/>
                </a:solidFill>
              </a:defRPr>
            </a:lvl1pPr>
            <a:lvl2pPr marL="457062" indent="0" algn="ctr">
              <a:buNone/>
            </a:lvl2pPr>
            <a:lvl3pPr marL="914123" indent="0" algn="ctr">
              <a:buNone/>
            </a:lvl3pPr>
            <a:lvl4pPr marL="1371181" indent="0" algn="ctr">
              <a:buNone/>
            </a:lvl4pPr>
            <a:lvl5pPr marL="1828244" indent="0" algn="ctr">
              <a:buNone/>
            </a:lvl5pPr>
            <a:lvl6pPr marL="2285305" indent="0" algn="ctr">
              <a:buNone/>
            </a:lvl6pPr>
            <a:lvl7pPr marL="2742366" indent="0" algn="ctr">
              <a:buNone/>
            </a:lvl7pPr>
            <a:lvl8pPr marL="3199427" indent="0" algn="ctr">
              <a:buNone/>
            </a:lvl8pPr>
            <a:lvl9pPr marL="3656487"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6138" y="4206875"/>
            <a:ext cx="959556" cy="457200"/>
          </a:xfrm>
          <a:prstGeom prst="rect">
            <a:avLst/>
          </a:prstGeom>
        </p:spPr>
        <p:txBody>
          <a:bodyPr lIns="91413" tIns="45706" rIns="91413" bIns="45706"/>
          <a:lstStyle>
            <a:lvl1pPr>
              <a:defRPr/>
            </a:lvl1pPr>
          </a:lstStyle>
          <a:p>
            <a:pPr>
              <a:buClr>
                <a:srgbClr val="000000"/>
              </a:buClr>
              <a:defRPr/>
            </a:pPr>
            <a:endParaRPr lang="id-ID" sz="1700" kern="0">
              <a:solidFill>
                <a:srgbClr val="000000"/>
              </a:solidFill>
              <a:cs typeface="Arial"/>
              <a:sym typeface="Arial"/>
            </a:endParaRPr>
          </a:p>
        </p:txBody>
      </p:sp>
      <p:sp>
        <p:nvSpPr>
          <p:cNvPr id="18" name="Footer Placeholder 16"/>
          <p:cNvSpPr>
            <a:spLocks noGrp="1"/>
          </p:cNvSpPr>
          <p:nvPr>
            <p:ph type="ftr" sz="quarter" idx="11"/>
          </p:nvPr>
        </p:nvSpPr>
        <p:spPr>
          <a:xfrm>
            <a:off x="5410603" y="4205288"/>
            <a:ext cx="1295534" cy="457200"/>
          </a:xfrm>
          <a:prstGeom prst="rect">
            <a:avLst/>
          </a:prstGeom>
        </p:spPr>
        <p:txBody>
          <a:bodyPr lIns="91413" tIns="45706" rIns="91413" bIns="45706"/>
          <a:lstStyle>
            <a:lvl1pPr>
              <a:defRPr/>
            </a:lvl1pPr>
          </a:lstStyle>
          <a:p>
            <a:pPr>
              <a:buClr>
                <a:srgbClr val="000000"/>
              </a:buClr>
              <a:defRPr/>
            </a:pPr>
            <a:endParaRPr lang="id-ID" sz="1700" kern="0">
              <a:solidFill>
                <a:srgbClr val="000000"/>
              </a:solidFill>
              <a:cs typeface="Arial"/>
              <a:sym typeface="Arial"/>
            </a:endParaRPr>
          </a:p>
        </p:txBody>
      </p:sp>
      <p:sp>
        <p:nvSpPr>
          <p:cNvPr id="19" name="Slide Number Placeholder 28"/>
          <p:cNvSpPr>
            <a:spLocks noGrp="1"/>
          </p:cNvSpPr>
          <p:nvPr>
            <p:ph type="sldNum" sz="quarter" idx="12"/>
          </p:nvPr>
        </p:nvSpPr>
        <p:spPr>
          <a:xfrm>
            <a:off x="8320222" y="1692"/>
            <a:ext cx="747217" cy="365125"/>
          </a:xfrm>
          <a:prstGeom prst="rect">
            <a:avLst/>
          </a:prstGeom>
        </p:spPr>
        <p:txBody>
          <a:bodyPr lIns="91413" tIns="45706" rIns="91413" bIns="45706"/>
          <a:lstStyle>
            <a:lvl1pPr>
              <a:defRPr>
                <a:solidFill>
                  <a:schemeClr val="bg1"/>
                </a:solidFill>
              </a:defRPr>
            </a:lvl1pPr>
          </a:lstStyle>
          <a:p>
            <a:pPr>
              <a:buClr>
                <a:srgbClr val="000000"/>
              </a:buClr>
              <a:defRPr/>
            </a:pPr>
            <a:fld id="{2B135DA7-84EC-4F7E-9C45-A3E8E581B2A9}" type="slidenum">
              <a:rPr lang="id-ID" altLang="en-US" sz="1700" kern="0" smtClean="0">
                <a:solidFill>
                  <a:srgbClr val="FFFFFF"/>
                </a:solidFill>
                <a:cs typeface="Arial"/>
                <a:sym typeface="Arial"/>
              </a:rPr>
              <a:pPr>
                <a:buClr>
                  <a:srgbClr val="000000"/>
                </a:buClr>
                <a:defRPr/>
              </a:pPr>
              <a:t>‹#›</a:t>
            </a:fld>
            <a:endParaRPr lang="id-ID" altLang="en-US" sz="1700" kern="0">
              <a:solidFill>
                <a:srgbClr val="FFFFFF"/>
              </a:solidFill>
              <a:cs typeface="Arial"/>
              <a:sym typeface="Arial"/>
            </a:endParaRPr>
          </a:p>
        </p:txBody>
      </p:sp>
    </p:spTree>
    <p:extLst>
      <p:ext uri="{BB962C8B-B14F-4D97-AF65-F5344CB8AC3E}">
        <p14:creationId xmlns:p14="http://schemas.microsoft.com/office/powerpoint/2010/main" val="1640820828"/>
      </p:ext>
    </p:extLst>
  </p:cSld>
  <p:clrMapOvr>
    <a:masterClrMapping/>
  </p:clrMapOvr>
  <p:transition spd="slow">
    <p:newsflash/>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flipV="1">
            <a:off x="5410200" y="4164013"/>
            <a:ext cx="196691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a:solidFill>
                <a:prstClr val="white"/>
              </a:solidFill>
            </a:endParaRPr>
          </a:p>
        </p:txBody>
      </p:sp>
      <p:sp>
        <p:nvSpPr>
          <p:cNvPr id="10" name="Rectangle 9"/>
          <p:cNvSpPr/>
          <p:nvPr/>
        </p:nvSpPr>
        <p:spPr>
          <a:xfrm flipV="1">
            <a:off x="5410200" y="4198938"/>
            <a:ext cx="196691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a:solidFill>
                <a:prstClr val="white"/>
              </a:solidFill>
            </a:endParaRPr>
          </a:p>
        </p:txBody>
      </p:sp>
      <p:sp>
        <p:nvSpPr>
          <p:cNvPr id="15" name="Rectangle 14"/>
          <p:cNvSpPr/>
          <p:nvPr/>
        </p:nvSpPr>
        <p:spPr>
          <a:xfrm flipV="1">
            <a:off x="6415088" y="3643313"/>
            <a:ext cx="2728912"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a:solidFill>
                <a:prstClr val="white"/>
              </a:solidFill>
            </a:endParaRPr>
          </a:p>
        </p:txBody>
      </p:sp>
      <p:sp>
        <p:nvSpPr>
          <p:cNvPr id="8" name="Title 7"/>
          <p:cNvSpPr>
            <a:spLocks noGrp="1"/>
          </p:cNvSpPr>
          <p:nvPr>
            <p:ph type="ctrTitle"/>
          </p:nvPr>
        </p:nvSpPr>
        <p:spPr>
          <a:xfrm>
            <a:off x="457200" y="2402596"/>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2" y="3899937"/>
            <a:ext cx="4953000" cy="1752600"/>
          </a:xfrm>
        </p:spPr>
        <p:txBody>
          <a:bodyPr/>
          <a:lstStyle>
            <a:lvl1pPr marL="63988" indent="0" algn="l">
              <a:buNone/>
              <a:defRPr sz="2300">
                <a:solidFill>
                  <a:schemeClr val="tx2"/>
                </a:solidFill>
              </a:defRPr>
            </a:lvl1pPr>
            <a:lvl2pPr marL="457062" indent="0" algn="ctr">
              <a:buNone/>
            </a:lvl2pPr>
            <a:lvl3pPr marL="914123" indent="0" algn="ctr">
              <a:buNone/>
            </a:lvl3pPr>
            <a:lvl4pPr marL="1371181" indent="0" algn="ctr">
              <a:buNone/>
            </a:lvl4pPr>
            <a:lvl5pPr marL="1828244" indent="0" algn="ctr">
              <a:buNone/>
            </a:lvl5pPr>
            <a:lvl6pPr marL="2285305" indent="0" algn="ctr">
              <a:buNone/>
            </a:lvl6pPr>
            <a:lvl7pPr marL="2742366" indent="0" algn="ctr">
              <a:buNone/>
            </a:lvl7pPr>
            <a:lvl8pPr marL="3199427" indent="0" algn="ctr">
              <a:buNone/>
            </a:lvl8pPr>
            <a:lvl9pPr marL="3656487"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fontAlgn="auto">
              <a:spcBef>
                <a:spcPts val="0"/>
              </a:spcBef>
              <a:spcAft>
                <a:spcPts val="0"/>
              </a:spcAft>
              <a:defRPr/>
            </a:lvl1pPr>
          </a:lstStyle>
          <a:p>
            <a:pPr>
              <a:defRPr/>
            </a:pPr>
            <a:endParaRPr lang="id-ID"/>
          </a:p>
        </p:txBody>
      </p:sp>
      <p:sp>
        <p:nvSpPr>
          <p:cNvPr id="18" name="Footer Placeholder 16"/>
          <p:cNvSpPr>
            <a:spLocks noGrp="1"/>
          </p:cNvSpPr>
          <p:nvPr>
            <p:ph type="ftr" sz="quarter" idx="11"/>
          </p:nvPr>
        </p:nvSpPr>
        <p:spPr>
          <a:xfrm>
            <a:off x="5410200" y="4205288"/>
            <a:ext cx="1295400" cy="457200"/>
          </a:xfrm>
        </p:spPr>
        <p:txBody>
          <a:bodyPr/>
          <a:lstStyle>
            <a:lvl1pPr fontAlgn="auto">
              <a:spcBef>
                <a:spcPts val="0"/>
              </a:spcBef>
              <a:spcAft>
                <a:spcPts val="0"/>
              </a:spcAft>
              <a:defRPr/>
            </a:lvl1pPr>
          </a:lstStyle>
          <a:p>
            <a:pPr>
              <a:defRPr/>
            </a:pPr>
            <a:endParaRPr lang="id-ID"/>
          </a:p>
        </p:txBody>
      </p:sp>
      <p:sp>
        <p:nvSpPr>
          <p:cNvPr id="19" name="Slide Number Placeholder 28"/>
          <p:cNvSpPr>
            <a:spLocks noGrp="1"/>
          </p:cNvSpPr>
          <p:nvPr>
            <p:ph type="sldNum" sz="quarter" idx="12"/>
          </p:nvPr>
        </p:nvSpPr>
        <p:spPr>
          <a:xfrm>
            <a:off x="8320088" y="1588"/>
            <a:ext cx="747712" cy="365125"/>
          </a:xfrm>
        </p:spPr>
        <p:txBody>
          <a:bodyPr/>
          <a:lstStyle>
            <a:lvl1pPr>
              <a:defRPr>
                <a:latin typeface="Georgia" panose="02040502050405020303" pitchFamily="18" charset="0"/>
              </a:defRPr>
            </a:lvl1pPr>
          </a:lstStyle>
          <a:p>
            <a:fld id="{AE0B71B6-3918-4F38-82A7-8C1A8C23BAF2}" type="slidenum">
              <a:rPr lang="id-ID" altLang="en-US"/>
              <a:pPr/>
              <a:t>‹#›</a:t>
            </a:fld>
            <a:endParaRPr lang="id-ID" altLang="en-US"/>
          </a:p>
        </p:txBody>
      </p:sp>
    </p:spTree>
    <p:extLst>
      <p:ext uri="{BB962C8B-B14F-4D97-AF65-F5344CB8AC3E}">
        <p14:creationId xmlns:p14="http://schemas.microsoft.com/office/powerpoint/2010/main" val="1876102454"/>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6" name="Slide Number Placeholder 22"/>
          <p:cNvSpPr>
            <a:spLocks noGrp="1"/>
          </p:cNvSpPr>
          <p:nvPr>
            <p:ph type="sldNum" sz="quarter" idx="12"/>
          </p:nvPr>
        </p:nvSpPr>
        <p:spPr/>
        <p:txBody>
          <a:bodyPr/>
          <a:lstStyle>
            <a:lvl1pPr>
              <a:defRPr>
                <a:latin typeface="Georgia" panose="02040502050405020303" pitchFamily="18" charset="0"/>
              </a:defRPr>
            </a:lvl1pPr>
          </a:lstStyle>
          <a:p>
            <a:fld id="{FD00839D-068D-4C40-956A-559A96D47EF6}" type="slidenum">
              <a:rPr lang="id-ID" altLang="en-US"/>
              <a:pPr/>
              <a:t>‹#›</a:t>
            </a:fld>
            <a:endParaRPr lang="id-ID" altLang="en-US"/>
          </a:p>
        </p:txBody>
      </p:sp>
    </p:spTree>
    <p:extLst>
      <p:ext uri="{BB962C8B-B14F-4D97-AF65-F5344CB8AC3E}">
        <p14:creationId xmlns:p14="http://schemas.microsoft.com/office/powerpoint/2010/main" val="3317544666"/>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885"/>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06" indent="0">
              <a:buNone/>
              <a:defRPr sz="2100" b="0">
                <a:solidFill>
                  <a:schemeClr val="tx2"/>
                </a:solidFill>
              </a:defRPr>
            </a:lvl1pPr>
            <a:lvl2pPr>
              <a:buNone/>
              <a:defRPr sz="19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6" name="Slide Number Placeholder 22"/>
          <p:cNvSpPr>
            <a:spLocks noGrp="1"/>
          </p:cNvSpPr>
          <p:nvPr>
            <p:ph type="sldNum" sz="quarter" idx="12"/>
          </p:nvPr>
        </p:nvSpPr>
        <p:spPr/>
        <p:txBody>
          <a:bodyPr/>
          <a:lstStyle>
            <a:lvl1pPr>
              <a:defRPr>
                <a:latin typeface="Georgia" panose="02040502050405020303" pitchFamily="18" charset="0"/>
              </a:defRPr>
            </a:lvl1pPr>
          </a:lstStyle>
          <a:p>
            <a:fld id="{CC111523-2760-40ED-8E82-5E1B132BE70D}" type="slidenum">
              <a:rPr lang="id-ID" altLang="en-US"/>
              <a:pPr/>
              <a:t>‹#›</a:t>
            </a:fld>
            <a:endParaRPr lang="id-ID" altLang="en-US"/>
          </a:p>
        </p:txBody>
      </p:sp>
    </p:spTree>
    <p:extLst>
      <p:ext uri="{BB962C8B-B14F-4D97-AF65-F5344CB8AC3E}">
        <p14:creationId xmlns:p14="http://schemas.microsoft.com/office/powerpoint/2010/main" val="288013241"/>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50113"/>
            <a:ext cx="4038600" cy="4525963"/>
          </a:xfrm>
        </p:spPr>
        <p:txBody>
          <a:bodyPr/>
          <a:lstStyle>
            <a:lvl1pPr>
              <a:defRPr sz="2000"/>
            </a:lvl1pPr>
            <a:lvl2pPr>
              <a:defRPr sz="1900"/>
            </a:lvl2pPr>
            <a:lvl3pPr>
              <a:defRPr sz="1900"/>
            </a:lvl3pPr>
            <a:lvl4pPr>
              <a:defRPr sz="1900"/>
            </a:lvl4pPr>
            <a:lvl5pPr>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50113"/>
            <a:ext cx="4038600" cy="4525963"/>
          </a:xfrm>
        </p:spPr>
        <p:txBody>
          <a:bodyPr/>
          <a:lstStyle>
            <a:lvl1pPr>
              <a:defRPr sz="2000"/>
            </a:lvl1pPr>
            <a:lvl2pPr>
              <a:defRPr sz="1900"/>
            </a:lvl2pPr>
            <a:lvl3pPr>
              <a:defRPr sz="1900"/>
            </a:lvl3pPr>
            <a:lvl4pPr>
              <a:defRPr sz="1900"/>
            </a:lvl4pPr>
            <a:lvl5pPr>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6"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7" name="Slide Number Placeholder 22"/>
          <p:cNvSpPr>
            <a:spLocks noGrp="1"/>
          </p:cNvSpPr>
          <p:nvPr>
            <p:ph type="sldNum" sz="quarter" idx="12"/>
          </p:nvPr>
        </p:nvSpPr>
        <p:spPr/>
        <p:txBody>
          <a:bodyPr/>
          <a:lstStyle>
            <a:lvl1pPr>
              <a:defRPr>
                <a:latin typeface="Georgia" panose="02040502050405020303" pitchFamily="18" charset="0"/>
              </a:defRPr>
            </a:lvl1pPr>
          </a:lstStyle>
          <a:p>
            <a:fld id="{1F3280C0-2212-46F7-A870-EEF4919ACC17}" type="slidenum">
              <a:rPr lang="id-ID" altLang="en-US"/>
              <a:pPr/>
              <a:t>‹#›</a:t>
            </a:fld>
            <a:endParaRPr lang="id-ID" altLang="en-US"/>
          </a:p>
        </p:txBody>
      </p:sp>
    </p:spTree>
    <p:extLst>
      <p:ext uri="{BB962C8B-B14F-4D97-AF65-F5344CB8AC3E}">
        <p14:creationId xmlns:p14="http://schemas.microsoft.com/office/powerpoint/2010/main" val="4004084714"/>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1"/>
            <a:ext cx="4041648" cy="457200"/>
          </a:xfrm>
          <a:solidFill>
            <a:schemeClr val="accent2">
              <a:satMod val="150000"/>
              <a:alpha val="25000"/>
            </a:schemeClr>
          </a:solidFill>
          <a:ln w="12700">
            <a:solidFill>
              <a:schemeClr val="accent2"/>
            </a:solidFill>
          </a:ln>
        </p:spPr>
        <p:txBody>
          <a:bodyPr anchor="ctr">
            <a:noAutofit/>
          </a:bodyPr>
          <a:lstStyle>
            <a:lvl1pPr marL="45706" indent="0">
              <a:buNone/>
              <a:defRPr sz="1900" b="1">
                <a:solidFill>
                  <a:schemeClr val="tx1">
                    <a:tint val="95000"/>
                  </a:schemeClr>
                </a:solidFill>
              </a:defRPr>
            </a:lvl1pPr>
            <a:lvl2pPr>
              <a:buNone/>
              <a:defRPr sz="2000" b="1"/>
            </a:lvl2pPr>
            <a:lvl3pPr>
              <a:buNone/>
              <a:defRPr sz="19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587" y="2244971"/>
            <a:ext cx="4041775" cy="457200"/>
          </a:xfrm>
          <a:solidFill>
            <a:schemeClr val="accent2">
              <a:satMod val="150000"/>
              <a:alpha val="25000"/>
            </a:schemeClr>
          </a:solidFill>
          <a:ln w="12700">
            <a:solidFill>
              <a:schemeClr val="accent2"/>
            </a:solidFill>
          </a:ln>
        </p:spPr>
        <p:txBody>
          <a:bodyPr anchor="ctr">
            <a:noAutofit/>
          </a:bodyPr>
          <a:lstStyle>
            <a:lvl1pPr marL="45706" indent="0">
              <a:buNone/>
              <a:defRPr sz="1900" b="1">
                <a:solidFill>
                  <a:schemeClr val="tx1">
                    <a:tint val="95000"/>
                  </a:schemeClr>
                </a:solidFill>
              </a:defRPr>
            </a:lvl1pPr>
            <a:lvl2pPr>
              <a:buNone/>
              <a:defRPr sz="2000" b="1"/>
            </a:lvl2pPr>
            <a:lvl3pPr>
              <a:buNone/>
              <a:defRPr sz="19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9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666" y="2708519"/>
            <a:ext cx="4041775" cy="3886200"/>
          </a:xfrm>
        </p:spPr>
        <p:txBody>
          <a:bodyPr/>
          <a:lstStyle>
            <a:lvl1pPr>
              <a:defRPr sz="2000"/>
            </a:lvl1pPr>
            <a:lvl2pPr>
              <a:defRPr sz="2000"/>
            </a:lvl2pPr>
            <a:lvl3pPr>
              <a:defRPr sz="19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fontAlgn="auto">
              <a:spcBef>
                <a:spcPts val="0"/>
              </a:spcBef>
              <a:spcAft>
                <a:spcPts val="0"/>
              </a:spcAft>
              <a:defRPr/>
            </a:lvl1pPr>
          </a:lstStyle>
          <a:p>
            <a:pPr>
              <a:defRPr/>
            </a:pPr>
            <a:endParaRPr lang="id-ID"/>
          </a:p>
        </p:txBody>
      </p:sp>
      <p:sp>
        <p:nvSpPr>
          <p:cNvPr id="8" name="Slide Number Placeholder 26"/>
          <p:cNvSpPr>
            <a:spLocks noGrp="1"/>
          </p:cNvSpPr>
          <p:nvPr>
            <p:ph type="sldNum" sz="quarter" idx="11"/>
          </p:nvPr>
        </p:nvSpPr>
        <p:spPr/>
        <p:txBody>
          <a:bodyPr/>
          <a:lstStyle>
            <a:lvl1pPr>
              <a:defRPr>
                <a:latin typeface="Georgia" panose="02040502050405020303" pitchFamily="18" charset="0"/>
              </a:defRPr>
            </a:lvl1pPr>
          </a:lstStyle>
          <a:p>
            <a:fld id="{E068F764-B1FD-4BB2-8D5F-D2DEE73709AB}" type="slidenum">
              <a:rPr lang="id-ID" altLang="en-US"/>
              <a:pPr/>
              <a:t>‹#›</a:t>
            </a:fld>
            <a:endParaRPr lang="id-ID" altLang="en-US"/>
          </a:p>
        </p:txBody>
      </p:sp>
      <p:sp>
        <p:nvSpPr>
          <p:cNvPr id="9" name="Footer Placeholder 27"/>
          <p:cNvSpPr>
            <a:spLocks noGrp="1"/>
          </p:cNvSpPr>
          <p:nvPr>
            <p:ph type="ftr" sz="quarter" idx="12"/>
          </p:nvPr>
        </p:nvSpPr>
        <p:spPr/>
        <p:txBody>
          <a:bodyPr rtlCol="0"/>
          <a:lstStyle>
            <a:lvl1pPr fontAlgn="auto">
              <a:spcBef>
                <a:spcPts val="0"/>
              </a:spcBef>
              <a:spcAft>
                <a:spcPts val="0"/>
              </a:spcAft>
              <a:defRPr/>
            </a:lvl1pPr>
          </a:lstStyle>
          <a:p>
            <a:pPr>
              <a:defRPr/>
            </a:pPr>
            <a:endParaRPr lang="id-ID"/>
          </a:p>
        </p:txBody>
      </p:sp>
    </p:spTree>
    <p:extLst>
      <p:ext uri="{BB962C8B-B14F-4D97-AF65-F5344CB8AC3E}">
        <p14:creationId xmlns:p14="http://schemas.microsoft.com/office/powerpoint/2010/main" val="3247990892"/>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3"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fontAlgn="auto">
              <a:spcBef>
                <a:spcPts val="0"/>
              </a:spcBef>
              <a:spcAft>
                <a:spcPts val="0"/>
              </a:spcAft>
              <a:defRPr/>
            </a:lvl1pPr>
          </a:lstStyle>
          <a:p>
            <a:pPr>
              <a:defRPr/>
            </a:pPr>
            <a:endParaRPr lang="id-ID"/>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5" name="Slide Number Placeholder 4"/>
          <p:cNvSpPr>
            <a:spLocks noGrp="1"/>
          </p:cNvSpPr>
          <p:nvPr>
            <p:ph type="sldNum" sz="quarter" idx="12"/>
          </p:nvPr>
        </p:nvSpPr>
        <p:spPr/>
        <p:txBody>
          <a:bodyPr/>
          <a:lstStyle>
            <a:lvl1pPr>
              <a:defRPr>
                <a:latin typeface="Georgia" panose="02040502050405020303" pitchFamily="18" charset="0"/>
              </a:defRPr>
            </a:lvl1pPr>
          </a:lstStyle>
          <a:p>
            <a:fld id="{C238C793-7870-4978-A778-CFD1A3AF61FB}" type="slidenum">
              <a:rPr lang="id-ID" altLang="en-US"/>
              <a:pPr/>
              <a:t>‹#›</a:t>
            </a:fld>
            <a:endParaRPr lang="id-ID" altLang="en-US"/>
          </a:p>
        </p:txBody>
      </p:sp>
    </p:spTree>
    <p:extLst>
      <p:ext uri="{BB962C8B-B14F-4D97-AF65-F5344CB8AC3E}">
        <p14:creationId xmlns:p14="http://schemas.microsoft.com/office/powerpoint/2010/main" val="1606111258"/>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4" name="Slide Number Placeholder 22"/>
          <p:cNvSpPr>
            <a:spLocks noGrp="1"/>
          </p:cNvSpPr>
          <p:nvPr>
            <p:ph type="sldNum" sz="quarter" idx="12"/>
          </p:nvPr>
        </p:nvSpPr>
        <p:spPr/>
        <p:txBody>
          <a:bodyPr/>
          <a:lstStyle>
            <a:lvl1pPr>
              <a:defRPr>
                <a:latin typeface="Georgia" panose="02040502050405020303" pitchFamily="18" charset="0"/>
              </a:defRPr>
            </a:lvl1pPr>
          </a:lstStyle>
          <a:p>
            <a:fld id="{07ED61B4-45AF-4477-85BC-8CFEE635D570}" type="slidenum">
              <a:rPr lang="id-ID" altLang="en-US"/>
              <a:pPr/>
              <a:t>‹#›</a:t>
            </a:fld>
            <a:endParaRPr lang="id-ID" altLang="en-US"/>
          </a:p>
        </p:txBody>
      </p:sp>
    </p:spTree>
    <p:extLst>
      <p:ext uri="{BB962C8B-B14F-4D97-AF65-F5344CB8AC3E}">
        <p14:creationId xmlns:p14="http://schemas.microsoft.com/office/powerpoint/2010/main" val="340553842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Master Title: V2">
    <p:bg>
      <p:bgPr>
        <a:solidFill>
          <a:srgbClr val="3E3E3E"/>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5" name="Text Placeholder 10"/>
          <p:cNvSpPr>
            <a:spLocks noGrp="1"/>
          </p:cNvSpPr>
          <p:nvPr>
            <p:ph type="body" sz="quarter" idx="14"/>
          </p:nvPr>
        </p:nvSpPr>
        <p:spPr>
          <a:xfrm>
            <a:off x="478461" y="375175"/>
            <a:ext cx="8178929" cy="510532"/>
          </a:xfrm>
          <a:ln>
            <a:noFill/>
          </a:ln>
        </p:spPr>
        <p:txBody>
          <a:bodyPr lIns="0" tIns="0" rIns="0" bIns="0">
            <a:noAutofit/>
          </a:bodyPr>
          <a:lstStyle>
            <a:lvl1pPr marL="0" indent="0" algn="l">
              <a:buNone/>
              <a:defRPr sz="2800" kern="0" spc="113">
                <a:solidFill>
                  <a:schemeClr val="accent3">
                    <a:lumMod val="20000"/>
                    <a:lumOff val="80000"/>
                  </a:schemeClr>
                </a:solidFill>
                <a:latin typeface="Arial"/>
                <a:ea typeface="Roboto Medium" panose="02000000000000000000" pitchFamily="2" charset="0"/>
                <a:cs typeface="Arial"/>
              </a:defRPr>
            </a:lvl1pPr>
          </a:lstStyle>
          <a:p>
            <a:pPr lvl="0"/>
            <a:endParaRPr lang="id-ID" dirty="0"/>
          </a:p>
        </p:txBody>
      </p:sp>
      <p:sp>
        <p:nvSpPr>
          <p:cNvPr id="19" name="Oval 18"/>
          <p:cNvSpPr/>
          <p:nvPr userDrawn="1"/>
        </p:nvSpPr>
        <p:spPr>
          <a:xfrm>
            <a:off x="8630165" y="6318809"/>
            <a:ext cx="273051" cy="273051"/>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endParaRPr>
          </a:p>
        </p:txBody>
      </p:sp>
      <p:sp>
        <p:nvSpPr>
          <p:cNvPr id="20" name="Slide Number Placeholder 5"/>
          <p:cNvSpPr>
            <a:spLocks noGrp="1"/>
          </p:cNvSpPr>
          <p:nvPr>
            <p:ph type="sldNum" sz="quarter" idx="12"/>
          </p:nvPr>
        </p:nvSpPr>
        <p:spPr>
          <a:xfrm>
            <a:off x="8604195" y="6258705"/>
            <a:ext cx="323309" cy="389083"/>
          </a:xfrm>
          <a:noFill/>
          <a:ln>
            <a:noFill/>
          </a:ln>
        </p:spPr>
        <p:txBody>
          <a:bodyPr lIns="0" tIns="0" rIns="0" bIns="0"/>
          <a:lstStyle>
            <a:lvl1pPr algn="ctr">
              <a:defRPr sz="800">
                <a:solidFill>
                  <a:schemeClr val="bg1">
                    <a:lumMod val="50000"/>
                  </a:schemeClr>
                </a:solidFill>
                <a:latin typeface="Arial"/>
                <a:ea typeface="Roboto Light" panose="02000000000000000000" pitchFamily="2" charset="0"/>
                <a:cs typeface="Arial"/>
              </a:defRPr>
            </a:lvl1pPr>
          </a:lstStyle>
          <a:p>
            <a:fld id="{FCEE2C88-6C8F-484D-AF69-578F576B1F44}"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8605091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7" presetClass="entr" presetSubtype="0" fill="hold" nodeType="after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1"/>
            <a:ext cx="3383280" cy="877824"/>
          </a:xfrm>
        </p:spPr>
        <p:txBody>
          <a:bodyPr anchor="b"/>
          <a:lstStyle>
            <a:lvl1pPr algn="l">
              <a:buNone/>
              <a:defRPr sz="19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3"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2" y="776287"/>
            <a:ext cx="5102352" cy="5852160"/>
          </a:xfrm>
        </p:spPr>
        <p:txBody>
          <a:bodyPr/>
          <a:lstStyle>
            <a:lvl1pPr>
              <a:defRPr sz="3200"/>
            </a:lvl1pPr>
            <a:lvl2pPr>
              <a:defRPr sz="2800"/>
            </a:lvl2pPr>
            <a:lvl3pPr>
              <a:defRPr sz="23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6"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7" name="Slide Number Placeholder 22"/>
          <p:cNvSpPr>
            <a:spLocks noGrp="1"/>
          </p:cNvSpPr>
          <p:nvPr>
            <p:ph type="sldNum" sz="quarter" idx="12"/>
          </p:nvPr>
        </p:nvSpPr>
        <p:spPr/>
        <p:txBody>
          <a:bodyPr/>
          <a:lstStyle>
            <a:lvl1pPr>
              <a:defRPr>
                <a:latin typeface="Georgia" panose="02040502050405020303" pitchFamily="18" charset="0"/>
              </a:defRPr>
            </a:lvl1pPr>
          </a:lstStyle>
          <a:p>
            <a:fld id="{882CEB27-680B-4A82-9E31-C40BF7134518}" type="slidenum">
              <a:rPr lang="id-ID" altLang="en-US"/>
              <a:pPr/>
              <a:t>‹#›</a:t>
            </a:fld>
            <a:endParaRPr lang="id-ID" altLang="en-US"/>
          </a:p>
        </p:txBody>
      </p:sp>
    </p:spTree>
    <p:extLst>
      <p:ext uri="{BB962C8B-B14F-4D97-AF65-F5344CB8AC3E}">
        <p14:creationId xmlns:p14="http://schemas.microsoft.com/office/powerpoint/2010/main" val="893452832"/>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793" y="1109163"/>
            <a:ext cx="586803" cy="4681637"/>
          </a:xfrm>
        </p:spPr>
        <p:txBody>
          <a:bodyPr vert="vert270" lIns="45706" tIns="0" rIns="45706"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5000"/>
            <a:ext cx="2590800" cy="2516489"/>
          </a:xfrm>
        </p:spPr>
        <p:txBody>
          <a:bodyPr lIns="0" tIns="0" rIns="45706"/>
          <a:lstStyle>
            <a:lvl1pPr marL="0" indent="0">
              <a:lnSpc>
                <a:spcPct val="100000"/>
              </a:lnSpc>
              <a:spcBef>
                <a:spcPts val="0"/>
              </a:spcBef>
              <a:buFontTx/>
              <a:buNone/>
              <a:defRPr sz="14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6"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7" name="Slide Number Placeholder 22"/>
          <p:cNvSpPr>
            <a:spLocks noGrp="1"/>
          </p:cNvSpPr>
          <p:nvPr>
            <p:ph type="sldNum" sz="quarter" idx="12"/>
          </p:nvPr>
        </p:nvSpPr>
        <p:spPr/>
        <p:txBody>
          <a:bodyPr/>
          <a:lstStyle>
            <a:lvl1pPr>
              <a:defRPr>
                <a:latin typeface="Georgia" panose="02040502050405020303" pitchFamily="18" charset="0"/>
              </a:defRPr>
            </a:lvl1pPr>
          </a:lstStyle>
          <a:p>
            <a:fld id="{7265F56C-FF11-45C8-867E-F8F639DC71B6}" type="slidenum">
              <a:rPr lang="id-ID" altLang="en-US"/>
              <a:pPr/>
              <a:t>‹#›</a:t>
            </a:fld>
            <a:endParaRPr lang="id-ID" altLang="en-US"/>
          </a:p>
        </p:txBody>
      </p:sp>
    </p:spTree>
    <p:extLst>
      <p:ext uri="{BB962C8B-B14F-4D97-AF65-F5344CB8AC3E}">
        <p14:creationId xmlns:p14="http://schemas.microsoft.com/office/powerpoint/2010/main" val="3022868316"/>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6" name="Slide Number Placeholder 22"/>
          <p:cNvSpPr>
            <a:spLocks noGrp="1"/>
          </p:cNvSpPr>
          <p:nvPr>
            <p:ph type="sldNum" sz="quarter" idx="12"/>
          </p:nvPr>
        </p:nvSpPr>
        <p:spPr/>
        <p:txBody>
          <a:bodyPr/>
          <a:lstStyle>
            <a:lvl1pPr>
              <a:defRPr>
                <a:latin typeface="Georgia" panose="02040502050405020303" pitchFamily="18" charset="0"/>
              </a:defRPr>
            </a:lvl1pPr>
          </a:lstStyle>
          <a:p>
            <a:fld id="{515842E5-6D28-4C00-B89C-DE0A7332F614}" type="slidenum">
              <a:rPr lang="id-ID" altLang="en-US"/>
              <a:pPr/>
              <a:t>‹#›</a:t>
            </a:fld>
            <a:endParaRPr lang="id-ID" altLang="en-US"/>
          </a:p>
        </p:txBody>
      </p:sp>
    </p:spTree>
    <p:extLst>
      <p:ext uri="{BB962C8B-B14F-4D97-AF65-F5344CB8AC3E}">
        <p14:creationId xmlns:p14="http://schemas.microsoft.com/office/powerpoint/2010/main" val="2792492999"/>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6" name="Slide Number Placeholder 22"/>
          <p:cNvSpPr>
            <a:spLocks noGrp="1"/>
          </p:cNvSpPr>
          <p:nvPr>
            <p:ph type="sldNum" sz="quarter" idx="12"/>
          </p:nvPr>
        </p:nvSpPr>
        <p:spPr/>
        <p:txBody>
          <a:bodyPr/>
          <a:lstStyle>
            <a:lvl1pPr>
              <a:defRPr>
                <a:latin typeface="Georgia" panose="02040502050405020303" pitchFamily="18" charset="0"/>
              </a:defRPr>
            </a:lvl1pPr>
          </a:lstStyle>
          <a:p>
            <a:fld id="{8BE64607-D4E9-4FE2-BC23-3026CEBC8634}" type="slidenum">
              <a:rPr lang="id-ID" altLang="en-US"/>
              <a:pPr/>
              <a:t>‹#›</a:t>
            </a:fld>
            <a:endParaRPr lang="id-ID" altLang="en-US"/>
          </a:p>
        </p:txBody>
      </p:sp>
    </p:spTree>
    <p:extLst>
      <p:ext uri="{BB962C8B-B14F-4D97-AF65-F5344CB8AC3E}">
        <p14:creationId xmlns:p14="http://schemas.microsoft.com/office/powerpoint/2010/main" val="4206840852"/>
      </p:ext>
    </p:extLst>
  </p:cSld>
  <p:clrMapOvr>
    <a:masterClrMapping/>
  </p:clrMapOvr>
  <p:transition spd="slow">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3" y="275324"/>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solidFill>
                  <a:srgbClr val="BCBCBC"/>
                </a:solidFill>
                <a:latin typeface="Arial" charset="0"/>
                <a:ea typeface="ＭＳ Ｐゴシック" charset="0"/>
                <a:cs typeface="Arial"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p:spPr>
        <p:txBody>
          <a:bodyPr/>
          <a:lstStyle>
            <a:lvl1pPr fontAlgn="auto">
              <a:spcBef>
                <a:spcPts val="0"/>
              </a:spcBef>
              <a:spcAft>
                <a:spcPts val="0"/>
              </a:spcAft>
              <a:defRPr>
                <a:latin typeface="Arial" charset="0"/>
                <a:cs typeface="Arial"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p:spPr>
        <p:txBody>
          <a:bodyPr/>
          <a:lstStyle>
            <a:lvl1pPr>
              <a:defRPr/>
            </a:lvl1pPr>
          </a:lstStyle>
          <a:p>
            <a:fld id="{E40FF8B5-02ED-4E6E-831D-6F32E1CB15EB}" type="slidenum">
              <a:rPr lang="en-US" altLang="id-ID"/>
              <a:pPr/>
              <a:t>‹#›</a:t>
            </a:fld>
            <a:endParaRPr lang="en-US" altLang="id-ID"/>
          </a:p>
        </p:txBody>
      </p:sp>
    </p:spTree>
    <p:extLst>
      <p:ext uri="{BB962C8B-B14F-4D97-AF65-F5344CB8AC3E}">
        <p14:creationId xmlns:p14="http://schemas.microsoft.com/office/powerpoint/2010/main" val="3763650508"/>
      </p:ext>
    </p:extLst>
  </p:cSld>
  <p:clrMapOvr>
    <a:masterClrMapping/>
  </p:clrMapOvr>
  <p:transition spd="slow">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1788" y="3810000"/>
            <a:ext cx="3732212"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flipV="1">
            <a:off x="5411788" y="3897313"/>
            <a:ext cx="3732212"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flipV="1">
            <a:off x="5411788" y="4114800"/>
            <a:ext cx="3732212"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flipV="1">
            <a:off x="5410200" y="4164013"/>
            <a:ext cx="196691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Rectangle 9"/>
          <p:cNvSpPr/>
          <p:nvPr/>
        </p:nvSpPr>
        <p:spPr>
          <a:xfrm flipV="1">
            <a:off x="5410200" y="4198938"/>
            <a:ext cx="196691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Rectangle 14"/>
          <p:cNvSpPr/>
          <p:nvPr/>
        </p:nvSpPr>
        <p:spPr>
          <a:xfrm flipV="1">
            <a:off x="6415088" y="3643313"/>
            <a:ext cx="2728912"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Title 7"/>
          <p:cNvSpPr>
            <a:spLocks noGrp="1"/>
          </p:cNvSpPr>
          <p:nvPr>
            <p:ph type="ctrTitle"/>
          </p:nvPr>
        </p:nvSpPr>
        <p:spPr>
          <a:xfrm>
            <a:off x="457200" y="2402689"/>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2" y="389993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fontAlgn="auto">
              <a:spcBef>
                <a:spcPts val="0"/>
              </a:spcBef>
              <a:spcAft>
                <a:spcPts val="0"/>
              </a:spcAft>
              <a:defRPr/>
            </a:lvl1pPr>
          </a:lstStyle>
          <a:p>
            <a:pPr>
              <a:defRPr/>
            </a:pPr>
            <a:endParaRPr lang="id-ID"/>
          </a:p>
        </p:txBody>
      </p:sp>
      <p:sp>
        <p:nvSpPr>
          <p:cNvPr id="18" name="Footer Placeholder 16"/>
          <p:cNvSpPr>
            <a:spLocks noGrp="1"/>
          </p:cNvSpPr>
          <p:nvPr>
            <p:ph type="ftr" sz="quarter" idx="11"/>
          </p:nvPr>
        </p:nvSpPr>
        <p:spPr>
          <a:xfrm>
            <a:off x="5410200" y="4205288"/>
            <a:ext cx="1295400" cy="457200"/>
          </a:xfrm>
        </p:spPr>
        <p:txBody>
          <a:bodyPr/>
          <a:lstStyle>
            <a:lvl1pPr fontAlgn="auto">
              <a:spcBef>
                <a:spcPts val="0"/>
              </a:spcBef>
              <a:spcAft>
                <a:spcPts val="0"/>
              </a:spcAft>
              <a:defRPr/>
            </a:lvl1pPr>
          </a:lstStyle>
          <a:p>
            <a:pPr>
              <a:defRPr/>
            </a:pPr>
            <a:endParaRPr lang="id-ID"/>
          </a:p>
        </p:txBody>
      </p:sp>
      <p:sp>
        <p:nvSpPr>
          <p:cNvPr id="19" name="Slide Number Placeholder 28"/>
          <p:cNvSpPr>
            <a:spLocks noGrp="1"/>
          </p:cNvSpPr>
          <p:nvPr>
            <p:ph type="sldNum" sz="quarter" idx="12"/>
          </p:nvPr>
        </p:nvSpPr>
        <p:spPr>
          <a:xfrm>
            <a:off x="8320088" y="1588"/>
            <a:ext cx="747712" cy="365125"/>
          </a:xfrm>
        </p:spPr>
        <p:txBody>
          <a:bodyPr/>
          <a:lstStyle>
            <a:lvl1pPr>
              <a:defRPr>
                <a:latin typeface="Georgia" panose="02040502050405020303" pitchFamily="18" charset="0"/>
              </a:defRPr>
            </a:lvl1pPr>
          </a:lstStyle>
          <a:p>
            <a:fld id="{F0AD3AD8-299F-4A12-A65E-3A286CD1D4EF}" type="slidenum">
              <a:rPr lang="id-ID" altLang="en-US"/>
              <a:pPr/>
              <a:t>‹#›</a:t>
            </a:fld>
            <a:endParaRPr lang="id-ID" altLang="en-US"/>
          </a:p>
        </p:txBody>
      </p:sp>
    </p:spTree>
    <p:extLst>
      <p:ext uri="{BB962C8B-B14F-4D97-AF65-F5344CB8AC3E}">
        <p14:creationId xmlns:p14="http://schemas.microsoft.com/office/powerpoint/2010/main" val="213169167"/>
      </p:ext>
    </p:extLst>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6" name="Slide Number Placeholder 22"/>
          <p:cNvSpPr>
            <a:spLocks noGrp="1"/>
          </p:cNvSpPr>
          <p:nvPr>
            <p:ph type="sldNum" sz="quarter" idx="12"/>
          </p:nvPr>
        </p:nvSpPr>
        <p:spPr/>
        <p:txBody>
          <a:bodyPr/>
          <a:lstStyle>
            <a:lvl1pPr>
              <a:defRPr>
                <a:latin typeface="Georgia" panose="02040502050405020303" pitchFamily="18" charset="0"/>
              </a:defRPr>
            </a:lvl1pPr>
          </a:lstStyle>
          <a:p>
            <a:fld id="{5E0390F3-6377-415D-A548-EA0CA7DEF560}" type="slidenum">
              <a:rPr lang="id-ID" altLang="en-US"/>
              <a:pPr/>
              <a:t>‹#›</a:t>
            </a:fld>
            <a:endParaRPr lang="id-ID" altLang="en-US"/>
          </a:p>
        </p:txBody>
      </p:sp>
    </p:spTree>
    <p:extLst>
      <p:ext uri="{BB962C8B-B14F-4D97-AF65-F5344CB8AC3E}">
        <p14:creationId xmlns:p14="http://schemas.microsoft.com/office/powerpoint/2010/main" val="3791465980"/>
      </p:ext>
    </p:extLst>
  </p:cSld>
  <p:clrMapOvr>
    <a:masterClrMapping/>
  </p:clrMapOvr>
  <p:transition spd="slow">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96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6" name="Slide Number Placeholder 22"/>
          <p:cNvSpPr>
            <a:spLocks noGrp="1"/>
          </p:cNvSpPr>
          <p:nvPr>
            <p:ph type="sldNum" sz="quarter" idx="12"/>
          </p:nvPr>
        </p:nvSpPr>
        <p:spPr/>
        <p:txBody>
          <a:bodyPr/>
          <a:lstStyle>
            <a:lvl1pPr>
              <a:defRPr>
                <a:latin typeface="Georgia" panose="02040502050405020303" pitchFamily="18" charset="0"/>
              </a:defRPr>
            </a:lvl1pPr>
          </a:lstStyle>
          <a:p>
            <a:fld id="{74479874-416C-40A9-AB9F-696366AF1718}" type="slidenum">
              <a:rPr lang="id-ID" altLang="en-US"/>
              <a:pPr/>
              <a:t>‹#›</a:t>
            </a:fld>
            <a:endParaRPr lang="id-ID" altLang="en-US"/>
          </a:p>
        </p:txBody>
      </p:sp>
    </p:spTree>
    <p:extLst>
      <p:ext uri="{BB962C8B-B14F-4D97-AF65-F5344CB8AC3E}">
        <p14:creationId xmlns:p14="http://schemas.microsoft.com/office/powerpoint/2010/main" val="109842507"/>
      </p:ext>
    </p:extLst>
  </p:cSld>
  <p:clrMapOvr>
    <a:masterClrMapping/>
  </p:clrMapOvr>
  <p:transition spd="slow">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50189"/>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50189"/>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6"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7" name="Slide Number Placeholder 22"/>
          <p:cNvSpPr>
            <a:spLocks noGrp="1"/>
          </p:cNvSpPr>
          <p:nvPr>
            <p:ph type="sldNum" sz="quarter" idx="12"/>
          </p:nvPr>
        </p:nvSpPr>
        <p:spPr/>
        <p:txBody>
          <a:bodyPr/>
          <a:lstStyle>
            <a:lvl1pPr>
              <a:defRPr>
                <a:latin typeface="Georgia" panose="02040502050405020303" pitchFamily="18" charset="0"/>
              </a:defRPr>
            </a:lvl1pPr>
          </a:lstStyle>
          <a:p>
            <a:fld id="{BF9020EF-A982-4F51-B164-A1B55DDB8F7F}" type="slidenum">
              <a:rPr lang="id-ID" altLang="en-US"/>
              <a:pPr/>
              <a:t>‹#›</a:t>
            </a:fld>
            <a:endParaRPr lang="id-ID" altLang="en-US"/>
          </a:p>
        </p:txBody>
      </p:sp>
    </p:spTree>
    <p:extLst>
      <p:ext uri="{BB962C8B-B14F-4D97-AF65-F5344CB8AC3E}">
        <p14:creationId xmlns:p14="http://schemas.microsoft.com/office/powerpoint/2010/main" val="1902375032"/>
      </p:ext>
    </p:extLst>
  </p:cSld>
  <p:clrMapOvr>
    <a:masterClrMapping/>
  </p:clrMapOvr>
  <p:transition spd="slow">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1"/>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643" y="2244971"/>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72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fontAlgn="auto">
              <a:spcBef>
                <a:spcPts val="0"/>
              </a:spcBef>
              <a:spcAft>
                <a:spcPts val="0"/>
              </a:spcAft>
              <a:defRPr/>
            </a:lvl1pPr>
          </a:lstStyle>
          <a:p>
            <a:pPr>
              <a:defRPr/>
            </a:pPr>
            <a:endParaRPr lang="id-ID"/>
          </a:p>
        </p:txBody>
      </p:sp>
      <p:sp>
        <p:nvSpPr>
          <p:cNvPr id="8" name="Slide Number Placeholder 26"/>
          <p:cNvSpPr>
            <a:spLocks noGrp="1"/>
          </p:cNvSpPr>
          <p:nvPr>
            <p:ph type="sldNum" sz="quarter" idx="11"/>
          </p:nvPr>
        </p:nvSpPr>
        <p:spPr/>
        <p:txBody>
          <a:bodyPr/>
          <a:lstStyle>
            <a:lvl1pPr>
              <a:defRPr>
                <a:latin typeface="Georgia" panose="02040502050405020303" pitchFamily="18" charset="0"/>
              </a:defRPr>
            </a:lvl1pPr>
          </a:lstStyle>
          <a:p>
            <a:fld id="{BE1A3975-81E8-44DA-B602-213CFB5B30E5}" type="slidenum">
              <a:rPr lang="id-ID" altLang="en-US"/>
              <a:pPr/>
              <a:t>‹#›</a:t>
            </a:fld>
            <a:endParaRPr lang="id-ID" altLang="en-US"/>
          </a:p>
        </p:txBody>
      </p:sp>
      <p:sp>
        <p:nvSpPr>
          <p:cNvPr id="9" name="Footer Placeholder 27"/>
          <p:cNvSpPr>
            <a:spLocks noGrp="1"/>
          </p:cNvSpPr>
          <p:nvPr>
            <p:ph type="ftr" sz="quarter" idx="12"/>
          </p:nvPr>
        </p:nvSpPr>
        <p:spPr/>
        <p:txBody>
          <a:bodyPr rtlCol="0"/>
          <a:lstStyle>
            <a:lvl1pPr fontAlgn="auto">
              <a:spcBef>
                <a:spcPts val="0"/>
              </a:spcBef>
              <a:spcAft>
                <a:spcPts val="0"/>
              </a:spcAft>
              <a:defRPr/>
            </a:lvl1pPr>
          </a:lstStyle>
          <a:p>
            <a:pPr>
              <a:defRPr/>
            </a:pPr>
            <a:endParaRPr lang="id-ID"/>
          </a:p>
        </p:txBody>
      </p:sp>
    </p:spTree>
    <p:extLst>
      <p:ext uri="{BB962C8B-B14F-4D97-AF65-F5344CB8AC3E}">
        <p14:creationId xmlns:p14="http://schemas.microsoft.com/office/powerpoint/2010/main" val="289559525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2" name="Shape 59"/>
          <p:cNvSpPr>
            <a:spLocks noGrp="1"/>
          </p:cNvSpPr>
          <p:nvPr>
            <p:ph type="sldNum" sz="quarter" idx="10"/>
          </p:nvPr>
        </p:nvSpPr>
        <p:spPr>
          <a:xfrm>
            <a:off x="8174038" y="18404"/>
            <a:ext cx="762000" cy="3508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ahoma" pitchFamily="34" charset="0"/>
              </a:defRPr>
            </a:lvl1pPr>
          </a:lstStyle>
          <a:p>
            <a:pPr>
              <a:defRPr/>
            </a:pPr>
            <a:fld id="{A555F67B-7C54-4138-A028-3F09C56B89D7}" type="slidenum">
              <a:rPr lang="en-US" altLang="en-US"/>
              <a:pPr>
                <a:defRPr/>
              </a:pPr>
              <a:t>‹#›</a:t>
            </a:fld>
            <a:endParaRPr lang="en-US" altLang="en-US"/>
          </a:p>
        </p:txBody>
      </p:sp>
    </p:spTree>
    <p:extLst>
      <p:ext uri="{BB962C8B-B14F-4D97-AF65-F5344CB8AC3E}">
        <p14:creationId xmlns:p14="http://schemas.microsoft.com/office/powerpoint/2010/main" val="174420949"/>
      </p:ext>
    </p:extLst>
  </p:cSld>
  <p:clrMapOvr>
    <a:masterClrMapping/>
  </p:clrMapOvr>
  <p:transition spd="slow">
    <p:randomBar dir="vert"/>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3"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fontAlgn="auto">
              <a:spcBef>
                <a:spcPts val="0"/>
              </a:spcBef>
              <a:spcAft>
                <a:spcPts val="0"/>
              </a:spcAft>
              <a:defRPr/>
            </a:lvl1pPr>
          </a:lstStyle>
          <a:p>
            <a:pPr>
              <a:defRPr/>
            </a:pPr>
            <a:endParaRPr lang="id-ID"/>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5" name="Slide Number Placeholder 4"/>
          <p:cNvSpPr>
            <a:spLocks noGrp="1"/>
          </p:cNvSpPr>
          <p:nvPr>
            <p:ph type="sldNum" sz="quarter" idx="12"/>
          </p:nvPr>
        </p:nvSpPr>
        <p:spPr/>
        <p:txBody>
          <a:bodyPr/>
          <a:lstStyle>
            <a:lvl1pPr>
              <a:defRPr>
                <a:latin typeface="Georgia" panose="02040502050405020303" pitchFamily="18" charset="0"/>
              </a:defRPr>
            </a:lvl1pPr>
          </a:lstStyle>
          <a:p>
            <a:fld id="{55287BA3-9B66-4767-9C82-1D5D3011B891}" type="slidenum">
              <a:rPr lang="id-ID" altLang="en-US"/>
              <a:pPr/>
              <a:t>‹#›</a:t>
            </a:fld>
            <a:endParaRPr lang="id-ID" altLang="en-US"/>
          </a:p>
        </p:txBody>
      </p:sp>
    </p:spTree>
    <p:extLst>
      <p:ext uri="{BB962C8B-B14F-4D97-AF65-F5344CB8AC3E}">
        <p14:creationId xmlns:p14="http://schemas.microsoft.com/office/powerpoint/2010/main" val="1672715442"/>
      </p:ext>
    </p:extLst>
  </p:cSld>
  <p:clrMapOvr>
    <a:masterClrMapping/>
  </p:clrMapOvr>
  <p:transition spd="slow">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4" name="Slide Number Placeholder 22"/>
          <p:cNvSpPr>
            <a:spLocks noGrp="1"/>
          </p:cNvSpPr>
          <p:nvPr>
            <p:ph type="sldNum" sz="quarter" idx="12"/>
          </p:nvPr>
        </p:nvSpPr>
        <p:spPr/>
        <p:txBody>
          <a:bodyPr/>
          <a:lstStyle>
            <a:lvl1pPr>
              <a:defRPr>
                <a:latin typeface="Georgia" panose="02040502050405020303" pitchFamily="18" charset="0"/>
              </a:defRPr>
            </a:lvl1pPr>
          </a:lstStyle>
          <a:p>
            <a:fld id="{41FB7FC0-0FBB-4927-AFF9-45B1B6F464CE}" type="slidenum">
              <a:rPr lang="id-ID" altLang="en-US"/>
              <a:pPr/>
              <a:t>‹#›</a:t>
            </a:fld>
            <a:endParaRPr lang="id-ID" altLang="en-US"/>
          </a:p>
        </p:txBody>
      </p:sp>
    </p:spTree>
    <p:extLst>
      <p:ext uri="{BB962C8B-B14F-4D97-AF65-F5344CB8AC3E}">
        <p14:creationId xmlns:p14="http://schemas.microsoft.com/office/powerpoint/2010/main" val="2271225794"/>
      </p:ext>
    </p:extLst>
  </p:cSld>
  <p:clrMapOvr>
    <a:masterClrMapping/>
  </p:clrMapOvr>
  <p:transition spd="slow">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1"/>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2"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6"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7" name="Slide Number Placeholder 22"/>
          <p:cNvSpPr>
            <a:spLocks noGrp="1"/>
          </p:cNvSpPr>
          <p:nvPr>
            <p:ph type="sldNum" sz="quarter" idx="12"/>
          </p:nvPr>
        </p:nvSpPr>
        <p:spPr/>
        <p:txBody>
          <a:bodyPr/>
          <a:lstStyle>
            <a:lvl1pPr>
              <a:defRPr>
                <a:latin typeface="Georgia" panose="02040502050405020303" pitchFamily="18" charset="0"/>
              </a:defRPr>
            </a:lvl1pPr>
          </a:lstStyle>
          <a:p>
            <a:fld id="{20A984B1-2D25-4CA6-8AAE-B56E65693066}" type="slidenum">
              <a:rPr lang="id-ID" altLang="en-US"/>
              <a:pPr/>
              <a:t>‹#›</a:t>
            </a:fld>
            <a:endParaRPr lang="id-ID" altLang="en-US"/>
          </a:p>
        </p:txBody>
      </p:sp>
    </p:spTree>
    <p:extLst>
      <p:ext uri="{BB962C8B-B14F-4D97-AF65-F5344CB8AC3E}">
        <p14:creationId xmlns:p14="http://schemas.microsoft.com/office/powerpoint/2010/main" val="1929833193"/>
      </p:ext>
    </p:extLst>
  </p:cSld>
  <p:clrMapOvr>
    <a:masterClrMapping/>
  </p:clrMapOvr>
  <p:transition spd="slow">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841" y="1109163"/>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5093"/>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6"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7" name="Slide Number Placeholder 22"/>
          <p:cNvSpPr>
            <a:spLocks noGrp="1"/>
          </p:cNvSpPr>
          <p:nvPr>
            <p:ph type="sldNum" sz="quarter" idx="12"/>
          </p:nvPr>
        </p:nvSpPr>
        <p:spPr/>
        <p:txBody>
          <a:bodyPr/>
          <a:lstStyle>
            <a:lvl1pPr>
              <a:defRPr>
                <a:latin typeface="Georgia" panose="02040502050405020303" pitchFamily="18" charset="0"/>
              </a:defRPr>
            </a:lvl1pPr>
          </a:lstStyle>
          <a:p>
            <a:fld id="{E5D2FB63-DF09-4747-8900-8EAF7D124AEB}" type="slidenum">
              <a:rPr lang="id-ID" altLang="en-US"/>
              <a:pPr/>
              <a:t>‹#›</a:t>
            </a:fld>
            <a:endParaRPr lang="id-ID" altLang="en-US"/>
          </a:p>
        </p:txBody>
      </p:sp>
    </p:spTree>
    <p:extLst>
      <p:ext uri="{BB962C8B-B14F-4D97-AF65-F5344CB8AC3E}">
        <p14:creationId xmlns:p14="http://schemas.microsoft.com/office/powerpoint/2010/main" val="1533445379"/>
      </p:ext>
    </p:extLst>
  </p:cSld>
  <p:clrMapOvr>
    <a:masterClrMapping/>
  </p:clrMapOvr>
  <p:transition spd="slow">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6" name="Slide Number Placeholder 22"/>
          <p:cNvSpPr>
            <a:spLocks noGrp="1"/>
          </p:cNvSpPr>
          <p:nvPr>
            <p:ph type="sldNum" sz="quarter" idx="12"/>
          </p:nvPr>
        </p:nvSpPr>
        <p:spPr/>
        <p:txBody>
          <a:bodyPr/>
          <a:lstStyle>
            <a:lvl1pPr>
              <a:defRPr>
                <a:latin typeface="Georgia" panose="02040502050405020303" pitchFamily="18" charset="0"/>
              </a:defRPr>
            </a:lvl1pPr>
          </a:lstStyle>
          <a:p>
            <a:fld id="{A55FB85D-D350-440B-8A6A-B0CA26ED14FA}" type="slidenum">
              <a:rPr lang="id-ID" altLang="en-US"/>
              <a:pPr/>
              <a:t>‹#›</a:t>
            </a:fld>
            <a:endParaRPr lang="id-ID" altLang="en-US"/>
          </a:p>
        </p:txBody>
      </p:sp>
    </p:spTree>
    <p:extLst>
      <p:ext uri="{BB962C8B-B14F-4D97-AF65-F5344CB8AC3E}">
        <p14:creationId xmlns:p14="http://schemas.microsoft.com/office/powerpoint/2010/main" val="3283082167"/>
      </p:ext>
    </p:extLst>
  </p:cSld>
  <p:clrMapOvr>
    <a:masterClrMapping/>
  </p:clrMapOvr>
  <p:transition spd="slow">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6" name="Slide Number Placeholder 22"/>
          <p:cNvSpPr>
            <a:spLocks noGrp="1"/>
          </p:cNvSpPr>
          <p:nvPr>
            <p:ph type="sldNum" sz="quarter" idx="12"/>
          </p:nvPr>
        </p:nvSpPr>
        <p:spPr/>
        <p:txBody>
          <a:bodyPr/>
          <a:lstStyle>
            <a:lvl1pPr>
              <a:defRPr>
                <a:latin typeface="Georgia" panose="02040502050405020303" pitchFamily="18" charset="0"/>
              </a:defRPr>
            </a:lvl1pPr>
          </a:lstStyle>
          <a:p>
            <a:fld id="{14232BE4-6F3C-4A31-8AC8-FD23D3166D2E}" type="slidenum">
              <a:rPr lang="id-ID" altLang="en-US"/>
              <a:pPr/>
              <a:t>‹#›</a:t>
            </a:fld>
            <a:endParaRPr lang="id-ID" altLang="en-US"/>
          </a:p>
        </p:txBody>
      </p:sp>
    </p:spTree>
    <p:extLst>
      <p:ext uri="{BB962C8B-B14F-4D97-AF65-F5344CB8AC3E}">
        <p14:creationId xmlns:p14="http://schemas.microsoft.com/office/powerpoint/2010/main" val="606560145"/>
      </p:ext>
    </p:extLst>
  </p:cSld>
  <p:clrMapOvr>
    <a:masterClrMapping/>
  </p:clrMapOvr>
  <p:transition spd="slow">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r>
              <a:rPr/>
              <a:t>Click to edit Master title style</a:t>
            </a:r>
          </a:p>
        </p:txBody>
      </p:sp>
      <p:sp>
        <p:nvSpPr>
          <p:cNvPr id="39" name="Shape 39"/>
          <p:cNvSpPr>
            <a:spLocks noGrp="1"/>
          </p:cNvSpPr>
          <p:nvPr>
            <p:ph type="body" idx="1"/>
          </p:nvPr>
        </p:nvSpPr>
        <p:spPr>
          <a:prstGeom prst="rect">
            <a:avLst/>
          </a:prstGeo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Shape 40"/>
          <p:cNvSpPr>
            <a:spLocks noGrp="1"/>
          </p:cNvSpPr>
          <p:nvPr>
            <p:ph type="sldNum" sz="quarter" idx="10"/>
          </p:nvPr>
        </p:nvSpPr>
        <p:spPr>
          <a:xfrm>
            <a:off x="8174038" y="17463"/>
            <a:ext cx="762000" cy="350837"/>
          </a:xfrm>
        </p:spPr>
        <p:txBody>
          <a:bodyPr/>
          <a:lstStyle>
            <a:lvl1pPr>
              <a:defRPr>
                <a:latin typeface="Georgia" panose="02040502050405020303" pitchFamily="18" charset="0"/>
              </a:defRPr>
            </a:lvl1pPr>
          </a:lstStyle>
          <a:p>
            <a:fld id="{7DD64BC2-CAC6-4F2B-BA91-AAB3D7D8716A}" type="slidenum">
              <a:rPr lang="en-US" altLang="en-US"/>
              <a:pPr/>
              <a:t>‹#›</a:t>
            </a:fld>
            <a:endParaRPr lang="en-US" altLang="en-US"/>
          </a:p>
        </p:txBody>
      </p:sp>
    </p:spTree>
    <p:extLst>
      <p:ext uri="{BB962C8B-B14F-4D97-AF65-F5344CB8AC3E}">
        <p14:creationId xmlns:p14="http://schemas.microsoft.com/office/powerpoint/2010/main" val="3049217779"/>
      </p:ext>
    </p:extLst>
  </p:cSld>
  <p:clrMapOvr>
    <a:masterClrMapping/>
  </p:clrMapOvr>
  <p:transition spd="slow">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3" y="27540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solidFill>
                  <a:srgbClr val="BCBCBC"/>
                </a:solidFill>
                <a:latin typeface="Arial" charset="0"/>
                <a:ea typeface="ＭＳ Ｐゴシック" charset="0"/>
                <a:cs typeface="Arial"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p:spPr>
        <p:txBody>
          <a:bodyPr/>
          <a:lstStyle>
            <a:lvl1pPr fontAlgn="auto">
              <a:spcBef>
                <a:spcPts val="0"/>
              </a:spcBef>
              <a:spcAft>
                <a:spcPts val="0"/>
              </a:spcAft>
              <a:defRPr>
                <a:latin typeface="Arial" charset="0"/>
                <a:cs typeface="Arial"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p:spPr>
        <p:txBody>
          <a:bodyPr/>
          <a:lstStyle>
            <a:lvl1pPr>
              <a:defRPr/>
            </a:lvl1pPr>
          </a:lstStyle>
          <a:p>
            <a:fld id="{6CF60DB6-6902-44E2-91B0-9B1E58E152C5}" type="slidenum">
              <a:rPr lang="en-US" altLang="id-ID"/>
              <a:pPr/>
              <a:t>‹#›</a:t>
            </a:fld>
            <a:endParaRPr lang="en-US" altLang="id-ID"/>
          </a:p>
        </p:txBody>
      </p:sp>
    </p:spTree>
    <p:extLst>
      <p:ext uri="{BB962C8B-B14F-4D97-AF65-F5344CB8AC3E}">
        <p14:creationId xmlns:p14="http://schemas.microsoft.com/office/powerpoint/2010/main" val="2772633159"/>
      </p:ext>
    </p:extLst>
  </p:cSld>
  <p:clrMapOvr>
    <a:masterClrMapping/>
  </p:clrMapOvr>
  <p:transition spd="slow">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154" y="230749"/>
            <a:ext cx="8381702" cy="665163"/>
          </a:xfrm>
        </p:spPr>
        <p:txBody>
          <a:bodyPr/>
          <a:lstStyle/>
          <a:p>
            <a:r>
              <a:rPr lang="en-US" smtClean="0"/>
              <a:t>Click to edit Master title style</a:t>
            </a:r>
            <a:endParaRPr lang="en-US"/>
          </a:p>
        </p:txBody>
      </p:sp>
    </p:spTree>
    <p:extLst>
      <p:ext uri="{BB962C8B-B14F-4D97-AF65-F5344CB8AC3E}">
        <p14:creationId xmlns:p14="http://schemas.microsoft.com/office/powerpoint/2010/main" val="1207368746"/>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2_Master Title: V2">
    <p:bg>
      <p:bgPr>
        <a:solidFill>
          <a:srgbClr val="3E3E3E"/>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 name="Oval 3"/>
          <p:cNvSpPr/>
          <p:nvPr userDrawn="1"/>
        </p:nvSpPr>
        <p:spPr>
          <a:xfrm>
            <a:off x="8629650" y="6318250"/>
            <a:ext cx="273050" cy="27305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endParaRPr>
          </a:p>
        </p:txBody>
      </p:sp>
      <p:sp>
        <p:nvSpPr>
          <p:cNvPr id="5" name="Text Placeholder 10"/>
          <p:cNvSpPr>
            <a:spLocks noGrp="1"/>
          </p:cNvSpPr>
          <p:nvPr>
            <p:ph type="body" sz="quarter" idx="14"/>
          </p:nvPr>
        </p:nvSpPr>
        <p:spPr>
          <a:xfrm>
            <a:off x="478461" y="375175"/>
            <a:ext cx="8178929" cy="510532"/>
          </a:xfrm>
          <a:ln>
            <a:noFill/>
          </a:ln>
        </p:spPr>
        <p:txBody>
          <a:bodyPr lIns="0" tIns="0" rIns="0" bIns="0">
            <a:noAutofit/>
          </a:bodyPr>
          <a:lstStyle>
            <a:lvl1pPr marL="0" indent="0" algn="l">
              <a:buNone/>
              <a:defRPr sz="2800" kern="0" spc="113">
                <a:solidFill>
                  <a:schemeClr val="accent3">
                    <a:lumMod val="20000"/>
                    <a:lumOff val="80000"/>
                  </a:schemeClr>
                </a:solidFill>
                <a:latin typeface="Arial"/>
                <a:ea typeface="Roboto Medium" panose="02000000000000000000" pitchFamily="2" charset="0"/>
                <a:cs typeface="Arial"/>
              </a:defRPr>
            </a:lvl1pPr>
          </a:lstStyle>
          <a:p>
            <a:pPr lvl="0"/>
            <a:endParaRPr lang="id-ID" dirty="0"/>
          </a:p>
        </p:txBody>
      </p:sp>
      <p:sp>
        <p:nvSpPr>
          <p:cNvPr id="6" name="Slide Number Placeholder 5"/>
          <p:cNvSpPr>
            <a:spLocks noGrp="1"/>
          </p:cNvSpPr>
          <p:nvPr>
            <p:ph type="sldNum" sz="quarter" idx="15"/>
          </p:nvPr>
        </p:nvSpPr>
        <p:spPr>
          <a:xfrm>
            <a:off x="8604250" y="6257925"/>
            <a:ext cx="323850" cy="388938"/>
          </a:xfrm>
        </p:spPr>
        <p:txBody>
          <a:bodyPr lIns="0" tIns="0" rIns="0" bIns="0"/>
          <a:lstStyle>
            <a:lvl1pPr algn="ctr">
              <a:defRPr sz="800">
                <a:solidFill>
                  <a:srgbClr val="7F7F7F"/>
                </a:solidFill>
                <a:ea typeface="Roboto Light"/>
              </a:defRPr>
            </a:lvl1pPr>
          </a:lstStyle>
          <a:p>
            <a:fld id="{C2ECE8E4-37E9-4AF3-A58F-532D668D55B0}" type="slidenum">
              <a:rPr lang="en-US"/>
              <a:pPr/>
              <a:t>‹#›</a:t>
            </a:fld>
            <a:endParaRPr lang="en-US"/>
          </a:p>
        </p:txBody>
      </p:sp>
    </p:spTree>
    <p:extLst>
      <p:ext uri="{BB962C8B-B14F-4D97-AF65-F5344CB8AC3E}">
        <p14:creationId xmlns:p14="http://schemas.microsoft.com/office/powerpoint/2010/main" val="278098796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154" y="230749"/>
            <a:ext cx="8381702" cy="665163"/>
          </a:xfrm>
        </p:spPr>
        <p:txBody>
          <a:bodyPr/>
          <a:lstStyle/>
          <a:p>
            <a:r>
              <a:rPr lang="en-US" smtClean="0"/>
              <a:t>Click to edit Master title style</a:t>
            </a:r>
            <a:endParaRPr lang="en-US"/>
          </a:p>
        </p:txBody>
      </p:sp>
    </p:spTree>
    <p:extLst>
      <p:ext uri="{BB962C8B-B14F-4D97-AF65-F5344CB8AC3E}">
        <p14:creationId xmlns:p14="http://schemas.microsoft.com/office/powerpoint/2010/main" val="2895622643"/>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3_Master Title: V2">
    <p:bg>
      <p:bgPr>
        <a:solidFill>
          <a:srgbClr val="3E3E3E"/>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eaLnBrk="0" fontAlgn="base" hangingPunct="0">
              <a:spcBef>
                <a:spcPct val="0"/>
              </a:spcBef>
              <a:spcAft>
                <a:spcPct val="0"/>
              </a:spcAft>
              <a:defRPr/>
            </a:pPr>
            <a:endParaRPr lang="en-US">
              <a:solidFill>
                <a:prstClr val="white"/>
              </a:solidFill>
            </a:endParaRPr>
          </a:p>
        </p:txBody>
      </p:sp>
      <p:sp>
        <p:nvSpPr>
          <p:cNvPr id="4" name="Oval 3"/>
          <p:cNvSpPr/>
          <p:nvPr userDrawn="1"/>
        </p:nvSpPr>
        <p:spPr>
          <a:xfrm>
            <a:off x="8629650" y="6318250"/>
            <a:ext cx="273050" cy="27305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anchor="ctr"/>
          <a:lstStyle/>
          <a:p>
            <a:pPr algn="ctr" eaLnBrk="0" fontAlgn="base" hangingPunct="0">
              <a:spcBef>
                <a:spcPct val="0"/>
              </a:spcBef>
              <a:spcAft>
                <a:spcPct val="0"/>
              </a:spcAft>
              <a:defRPr/>
            </a:pPr>
            <a:endParaRPr lang="en-US" sz="1900" dirty="0">
              <a:solidFill>
                <a:prstClr val="white"/>
              </a:solidFill>
            </a:endParaRPr>
          </a:p>
        </p:txBody>
      </p:sp>
      <p:sp>
        <p:nvSpPr>
          <p:cNvPr id="5" name="Text Placeholder 10"/>
          <p:cNvSpPr>
            <a:spLocks noGrp="1"/>
          </p:cNvSpPr>
          <p:nvPr>
            <p:ph type="body" sz="quarter" idx="14"/>
          </p:nvPr>
        </p:nvSpPr>
        <p:spPr>
          <a:xfrm>
            <a:off x="478461" y="375175"/>
            <a:ext cx="8178929" cy="510532"/>
          </a:xfrm>
          <a:ln>
            <a:noFill/>
          </a:ln>
        </p:spPr>
        <p:txBody>
          <a:bodyPr lIns="0" tIns="0" rIns="0" bIns="0">
            <a:noAutofit/>
          </a:bodyPr>
          <a:lstStyle>
            <a:lvl1pPr marL="0" indent="0" algn="l">
              <a:buNone/>
              <a:defRPr sz="2800" kern="0" spc="112">
                <a:solidFill>
                  <a:schemeClr val="accent3">
                    <a:lumMod val="20000"/>
                    <a:lumOff val="80000"/>
                  </a:schemeClr>
                </a:solidFill>
                <a:latin typeface="Arial"/>
                <a:ea typeface="Roboto Medium" panose="02000000000000000000" pitchFamily="2" charset="0"/>
                <a:cs typeface="Arial"/>
              </a:defRPr>
            </a:lvl1pPr>
          </a:lstStyle>
          <a:p>
            <a:pPr lvl="0"/>
            <a:endParaRPr lang="id-ID" dirty="0"/>
          </a:p>
        </p:txBody>
      </p:sp>
      <p:sp>
        <p:nvSpPr>
          <p:cNvPr id="6" name="Slide Number Placeholder 5"/>
          <p:cNvSpPr>
            <a:spLocks noGrp="1"/>
          </p:cNvSpPr>
          <p:nvPr>
            <p:ph type="sldNum" sz="quarter" idx="15"/>
          </p:nvPr>
        </p:nvSpPr>
        <p:spPr>
          <a:xfrm>
            <a:off x="8604250" y="6257925"/>
            <a:ext cx="323850" cy="388938"/>
          </a:xfrm>
        </p:spPr>
        <p:txBody>
          <a:bodyPr lIns="0" tIns="0" rIns="0" bIns="0"/>
          <a:lstStyle>
            <a:lvl1pPr algn="ctr">
              <a:defRPr sz="700">
                <a:solidFill>
                  <a:srgbClr val="7F7F7F"/>
                </a:solidFill>
                <a:ea typeface="Roboto Light"/>
              </a:defRPr>
            </a:lvl1pPr>
          </a:lstStyle>
          <a:p>
            <a:fld id="{1AFA71C1-234A-472D-BED0-8C4E557A6A1F}" type="slidenum">
              <a:rPr lang="en-US"/>
              <a:pPr/>
              <a:t>‹#›</a:t>
            </a:fld>
            <a:endParaRPr lang="en-US"/>
          </a:p>
        </p:txBody>
      </p:sp>
    </p:spTree>
    <p:extLst>
      <p:ext uri="{BB962C8B-B14F-4D97-AF65-F5344CB8AC3E}">
        <p14:creationId xmlns:p14="http://schemas.microsoft.com/office/powerpoint/2010/main" val="2838519353"/>
      </p:ext>
    </p:extLst>
  </p:cSld>
  <p:clrMapOvr>
    <a:masterClrMapping/>
  </p:clrMapOvr>
  <p:transition spd="slow">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9288"/>
          </a:xfrm>
          <a:prstGeom prst="rect">
            <a:avLst/>
          </a:prstGeom>
        </p:spPr>
        <p:txBody>
          <a:bodyPr lIns="112561" tIns="56261" rIns="112561" bIns="56261"/>
          <a:lstStyle>
            <a:lvl1pPr algn="l">
              <a:defRPr>
                <a:solidFill>
                  <a:schemeClr val="tx1">
                    <a:lumMod val="75000"/>
                    <a:lumOff val="25000"/>
                  </a:schemeClr>
                </a:solidFill>
                <a:latin typeface="Arial" pitchFamily="34" charset="0"/>
                <a:cs typeface="Arial" pitchFamily="34" charset="0"/>
              </a:defRPr>
            </a:lvl1pPr>
          </a:lstStyle>
          <a:p>
            <a:r>
              <a:rPr lang="en-US" altLang="ko-KR" smtClean="0"/>
              <a:t>Click to edit Master title style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lIns="112561" tIns="56261" rIns="112561" bIns="56261" anchor="ctr"/>
          <a:lstStyle>
            <a:lvl1pPr marL="0" indent="0">
              <a:buNone/>
              <a:defRPr sz="25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3" y="2411015"/>
            <a:ext cx="8496944" cy="3994316"/>
          </a:xfrm>
          <a:prstGeom prst="rect">
            <a:avLst/>
          </a:prstGeom>
        </p:spPr>
        <p:txBody>
          <a:bodyPr lIns="487491" tIns="56261" rIns="112561" bIns="56261"/>
          <a:lstStyle>
            <a:lvl1pPr marL="0" indent="0">
              <a:buNone/>
              <a:defRPr sz="17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3583913828"/>
      </p:ext>
    </p:extLst>
  </p:cSld>
  <p:clrMapOvr>
    <a:masterClrMapping/>
  </p:clrMapOvr>
  <p:transition spd="slow">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1018" y="3810000"/>
            <a:ext cx="3733397"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flipV="1">
            <a:off x="5411018" y="3897320"/>
            <a:ext cx="3733397"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flipV="1">
            <a:off x="5411018" y="4114801"/>
            <a:ext cx="3733397"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flipV="1">
            <a:off x="5410637" y="4164017"/>
            <a:ext cx="1966149" cy="19051"/>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Rectangle 9"/>
          <p:cNvSpPr/>
          <p:nvPr/>
        </p:nvSpPr>
        <p:spPr>
          <a:xfrm flipV="1">
            <a:off x="5410637" y="4199716"/>
            <a:ext cx="1966149"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11" name="Rounded Rectangle 10"/>
          <p:cNvSpPr/>
          <p:nvPr/>
        </p:nvSpPr>
        <p:spPr bwMode="white">
          <a:xfrm>
            <a:off x="5410634" y="3962403"/>
            <a:ext cx="3062783"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12" name="Rounded Rectangle 11"/>
          <p:cNvSpPr/>
          <p:nvPr/>
        </p:nvSpPr>
        <p:spPr bwMode="white">
          <a:xfrm>
            <a:off x="7376775" y="4060857"/>
            <a:ext cx="1600603"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0" y="3649669"/>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Rectangle 13"/>
          <p:cNvSpPr/>
          <p:nvPr/>
        </p:nvSpPr>
        <p:spPr>
          <a:xfrm>
            <a:off x="0" y="3675072"/>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Rectangle 14"/>
          <p:cNvSpPr/>
          <p:nvPr/>
        </p:nvSpPr>
        <p:spPr>
          <a:xfrm flipV="1">
            <a:off x="6414508" y="3643320"/>
            <a:ext cx="2729492" cy="2476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Rectangle 15"/>
          <p:cNvSpPr/>
          <p:nvPr/>
        </p:nvSpPr>
        <p:spPr>
          <a:xfrm>
            <a:off x="0" y="8"/>
            <a:ext cx="9144000" cy="37020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Title 7"/>
          <p:cNvSpPr>
            <a:spLocks noGrp="1"/>
          </p:cNvSpPr>
          <p:nvPr>
            <p:ph type="ctrTitle"/>
          </p:nvPr>
        </p:nvSpPr>
        <p:spPr>
          <a:xfrm>
            <a:off x="457200" y="2402689"/>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2" y="389993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6138" y="4206875"/>
            <a:ext cx="959556" cy="457200"/>
          </a:xfrm>
        </p:spPr>
        <p:txBody>
          <a:bodyPr/>
          <a:lstStyle>
            <a:lvl1pPr>
              <a:defRPr/>
            </a:lvl1pPr>
          </a:lstStyle>
          <a:p>
            <a:pPr>
              <a:defRPr/>
            </a:pPr>
            <a:endParaRPr lang="id-ID">
              <a:solidFill>
                <a:srgbClr val="438086"/>
              </a:solidFill>
            </a:endParaRPr>
          </a:p>
        </p:txBody>
      </p:sp>
      <p:sp>
        <p:nvSpPr>
          <p:cNvPr id="18" name="Footer Placeholder 16"/>
          <p:cNvSpPr>
            <a:spLocks noGrp="1"/>
          </p:cNvSpPr>
          <p:nvPr>
            <p:ph type="ftr" sz="quarter" idx="11"/>
          </p:nvPr>
        </p:nvSpPr>
        <p:spPr>
          <a:xfrm>
            <a:off x="5410603" y="4205288"/>
            <a:ext cx="1295534" cy="457200"/>
          </a:xfrm>
        </p:spPr>
        <p:txBody>
          <a:bodyPr/>
          <a:lstStyle>
            <a:lvl1pPr>
              <a:defRPr/>
            </a:lvl1pPr>
          </a:lstStyle>
          <a:p>
            <a:pPr>
              <a:defRPr/>
            </a:pPr>
            <a:endParaRPr lang="id-ID">
              <a:solidFill>
                <a:srgbClr val="438086"/>
              </a:solidFill>
            </a:endParaRPr>
          </a:p>
        </p:txBody>
      </p:sp>
      <p:sp>
        <p:nvSpPr>
          <p:cNvPr id="19" name="Slide Number Placeholder 28"/>
          <p:cNvSpPr>
            <a:spLocks noGrp="1"/>
          </p:cNvSpPr>
          <p:nvPr>
            <p:ph type="sldNum" sz="quarter" idx="12"/>
          </p:nvPr>
        </p:nvSpPr>
        <p:spPr>
          <a:xfrm>
            <a:off x="8320226" y="2348"/>
            <a:ext cx="747217" cy="365125"/>
          </a:xfrm>
        </p:spPr>
        <p:txBody>
          <a:bodyPr/>
          <a:lstStyle>
            <a:lvl1pPr>
              <a:defRPr>
                <a:solidFill>
                  <a:schemeClr val="bg1"/>
                </a:solidFill>
              </a:defRPr>
            </a:lvl1pPr>
          </a:lstStyle>
          <a:p>
            <a:pPr>
              <a:defRPr/>
            </a:pPr>
            <a:fld id="{2B135DA7-84EC-4F7E-9C45-A3E8E581B2A9}" type="slidenum">
              <a:rPr lang="id-ID" altLang="en-US">
                <a:solidFill>
                  <a:prstClr val="white"/>
                </a:solidFill>
              </a:rPr>
              <a:pPr>
                <a:defRPr/>
              </a:pPr>
              <a:t>‹#›</a:t>
            </a:fld>
            <a:endParaRPr lang="id-ID" altLang="en-US">
              <a:solidFill>
                <a:prstClr val="white"/>
              </a:solidFill>
            </a:endParaRPr>
          </a:p>
        </p:txBody>
      </p:sp>
    </p:spTree>
    <p:extLst>
      <p:ext uri="{BB962C8B-B14F-4D97-AF65-F5344CB8AC3E}">
        <p14:creationId xmlns:p14="http://schemas.microsoft.com/office/powerpoint/2010/main" val="21639572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A4F1CB8B-702C-44F2-895E-3DA377AB0984}" type="slidenum">
              <a:rPr lang="id-ID" altLang="en-US"/>
              <a:pPr>
                <a:defRPr/>
              </a:pPr>
              <a:t>‹#›</a:t>
            </a:fld>
            <a:endParaRPr lang="id-ID" altLang="en-US"/>
          </a:p>
        </p:txBody>
      </p:sp>
    </p:spTree>
    <p:extLst>
      <p:ext uri="{BB962C8B-B14F-4D97-AF65-F5344CB8AC3E}">
        <p14:creationId xmlns:p14="http://schemas.microsoft.com/office/powerpoint/2010/main" val="28300761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96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9FEF2A3D-D9E1-46DE-AF62-2C6493ADE761}" type="slidenum">
              <a:rPr lang="id-ID" altLang="en-US"/>
              <a:pPr>
                <a:defRPr/>
              </a:pPr>
              <a:t>‹#›</a:t>
            </a:fld>
            <a:endParaRPr lang="id-ID" altLang="en-US"/>
          </a:p>
        </p:txBody>
      </p:sp>
    </p:spTree>
    <p:extLst>
      <p:ext uri="{BB962C8B-B14F-4D97-AF65-F5344CB8AC3E}">
        <p14:creationId xmlns:p14="http://schemas.microsoft.com/office/powerpoint/2010/main" val="40628402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50189"/>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50189"/>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37092610-1C52-434E-A541-4241AA55603B}" type="slidenum">
              <a:rPr lang="id-ID" altLang="en-US"/>
              <a:pPr>
                <a:defRPr/>
              </a:pPr>
              <a:t>‹#›</a:t>
            </a:fld>
            <a:endParaRPr lang="id-ID" altLang="en-US"/>
          </a:p>
        </p:txBody>
      </p:sp>
    </p:spTree>
    <p:extLst>
      <p:ext uri="{BB962C8B-B14F-4D97-AF65-F5344CB8AC3E}">
        <p14:creationId xmlns:p14="http://schemas.microsoft.com/office/powerpoint/2010/main" val="2457660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1"/>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643" y="2244971"/>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72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endParaRPr lang="id-ID">
              <a:solidFill>
                <a:srgbClr val="438086"/>
              </a:solidFill>
            </a:endParaRPr>
          </a:p>
        </p:txBody>
      </p:sp>
      <p:sp>
        <p:nvSpPr>
          <p:cNvPr id="8" name="Slide Number Placeholder 26"/>
          <p:cNvSpPr>
            <a:spLocks noGrp="1"/>
          </p:cNvSpPr>
          <p:nvPr>
            <p:ph type="sldNum" sz="quarter" idx="11"/>
          </p:nvPr>
        </p:nvSpPr>
        <p:spPr/>
        <p:txBody>
          <a:bodyPr/>
          <a:lstStyle>
            <a:lvl1pPr>
              <a:defRPr/>
            </a:lvl1pPr>
          </a:lstStyle>
          <a:p>
            <a:pPr>
              <a:defRPr/>
            </a:pPr>
            <a:fld id="{A1C14E2E-061B-420A-8525-B34A0FDCEAE7}" type="slidenum">
              <a:rPr lang="id-ID" altLang="en-US"/>
              <a:pPr>
                <a:defRPr/>
              </a:pPr>
              <a:t>‹#›</a:t>
            </a:fld>
            <a:endParaRPr lang="id-ID" altLang="en-US"/>
          </a:p>
        </p:txBody>
      </p:sp>
      <p:sp>
        <p:nvSpPr>
          <p:cNvPr id="9" name="Footer Placeholder 27"/>
          <p:cNvSpPr>
            <a:spLocks noGrp="1"/>
          </p:cNvSpPr>
          <p:nvPr>
            <p:ph type="ftr" sz="quarter" idx="12"/>
          </p:nvPr>
        </p:nvSpPr>
        <p:spPr/>
        <p:txBody>
          <a:bodyPr rtlCol="0"/>
          <a:lstStyle>
            <a:lvl1pPr>
              <a:defRPr/>
            </a:lvl1pPr>
          </a:lstStyle>
          <a:p>
            <a:pPr>
              <a:defRPr/>
            </a:pPr>
            <a:endParaRPr lang="id-ID">
              <a:solidFill>
                <a:srgbClr val="438086"/>
              </a:solidFill>
            </a:endParaRPr>
          </a:p>
        </p:txBody>
      </p:sp>
    </p:spTree>
    <p:extLst>
      <p:ext uri="{BB962C8B-B14F-4D97-AF65-F5344CB8AC3E}">
        <p14:creationId xmlns:p14="http://schemas.microsoft.com/office/powerpoint/2010/main" val="40585869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3"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842" y="612775"/>
            <a:ext cx="956868" cy="457200"/>
          </a:xfrm>
        </p:spPr>
        <p:txBody>
          <a:bodyPr/>
          <a:lstStyle>
            <a:lvl1pPr>
              <a:defRPr/>
            </a:lvl1pPr>
          </a:lstStyle>
          <a:p>
            <a:pPr>
              <a:defRPr/>
            </a:pPr>
            <a:endParaRPr lang="id-ID">
              <a:solidFill>
                <a:srgbClr val="438086"/>
              </a:solidFill>
            </a:endParaRPr>
          </a:p>
        </p:txBody>
      </p:sp>
      <p:sp>
        <p:nvSpPr>
          <p:cNvPr id="4" name="Footer Placeholder 3"/>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5" name="Slide Number Placeholder 4"/>
          <p:cNvSpPr>
            <a:spLocks noGrp="1"/>
          </p:cNvSpPr>
          <p:nvPr>
            <p:ph type="sldNum" sz="quarter" idx="12"/>
          </p:nvPr>
        </p:nvSpPr>
        <p:spPr/>
        <p:txBody>
          <a:bodyPr/>
          <a:lstStyle>
            <a:lvl1pPr>
              <a:defRPr/>
            </a:lvl1pPr>
          </a:lstStyle>
          <a:p>
            <a:pPr>
              <a:defRPr/>
            </a:pPr>
            <a:fld id="{C181E3AB-BCFA-4CEF-8CC0-64DCF6E0F146}" type="slidenum">
              <a:rPr lang="id-ID" altLang="en-US"/>
              <a:pPr>
                <a:defRPr/>
              </a:pPr>
              <a:t>‹#›</a:t>
            </a:fld>
            <a:endParaRPr lang="id-ID" altLang="en-US"/>
          </a:p>
        </p:txBody>
      </p:sp>
    </p:spTree>
    <p:extLst>
      <p:ext uri="{BB962C8B-B14F-4D97-AF65-F5344CB8AC3E}">
        <p14:creationId xmlns:p14="http://schemas.microsoft.com/office/powerpoint/2010/main" val="40704947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3"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4" name="Slide Number Placeholder 22"/>
          <p:cNvSpPr>
            <a:spLocks noGrp="1"/>
          </p:cNvSpPr>
          <p:nvPr>
            <p:ph type="sldNum" sz="quarter" idx="12"/>
          </p:nvPr>
        </p:nvSpPr>
        <p:spPr/>
        <p:txBody>
          <a:bodyPr/>
          <a:lstStyle>
            <a:lvl1pPr>
              <a:defRPr/>
            </a:lvl1pPr>
          </a:lstStyle>
          <a:p>
            <a:pPr>
              <a:defRPr/>
            </a:pPr>
            <a:fld id="{DEE735C2-DAAD-46C3-A549-A54C3CCB0E67}" type="slidenum">
              <a:rPr lang="id-ID" altLang="en-US"/>
              <a:pPr>
                <a:defRPr/>
              </a:pPr>
              <a:t>‹#›</a:t>
            </a:fld>
            <a:endParaRPr lang="id-ID" altLang="en-US"/>
          </a:p>
        </p:txBody>
      </p:sp>
    </p:spTree>
    <p:extLst>
      <p:ext uri="{BB962C8B-B14F-4D97-AF65-F5344CB8AC3E}">
        <p14:creationId xmlns:p14="http://schemas.microsoft.com/office/powerpoint/2010/main" val="41158987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1"/>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2"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23F51CB7-9ED3-46B1-8751-FAA561671797}" type="slidenum">
              <a:rPr lang="id-ID" altLang="en-US"/>
              <a:pPr>
                <a:defRPr/>
              </a:pPr>
              <a:t>‹#›</a:t>
            </a:fld>
            <a:endParaRPr lang="id-ID" altLang="en-US"/>
          </a:p>
        </p:txBody>
      </p:sp>
    </p:spTree>
    <p:extLst>
      <p:ext uri="{BB962C8B-B14F-4D97-AF65-F5344CB8AC3E}">
        <p14:creationId xmlns:p14="http://schemas.microsoft.com/office/powerpoint/2010/main" val="8136954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1018" y="3810000"/>
            <a:ext cx="3733397"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flipV="1">
            <a:off x="5411018" y="3897320"/>
            <a:ext cx="3733397"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flipV="1">
            <a:off x="5411018" y="4114801"/>
            <a:ext cx="3733397"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flipV="1">
            <a:off x="5410637" y="4164017"/>
            <a:ext cx="1966149" cy="19051"/>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Rectangle 9"/>
          <p:cNvSpPr/>
          <p:nvPr/>
        </p:nvSpPr>
        <p:spPr>
          <a:xfrm flipV="1">
            <a:off x="5410637" y="4199716"/>
            <a:ext cx="1966149"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11" name="Rounded Rectangle 10"/>
          <p:cNvSpPr/>
          <p:nvPr/>
        </p:nvSpPr>
        <p:spPr bwMode="white">
          <a:xfrm>
            <a:off x="5410634" y="3962403"/>
            <a:ext cx="3062783"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12" name="Rounded Rectangle 11"/>
          <p:cNvSpPr/>
          <p:nvPr/>
        </p:nvSpPr>
        <p:spPr bwMode="white">
          <a:xfrm>
            <a:off x="7376775" y="4060857"/>
            <a:ext cx="1600603"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0" y="3649669"/>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Rectangle 13"/>
          <p:cNvSpPr/>
          <p:nvPr/>
        </p:nvSpPr>
        <p:spPr>
          <a:xfrm>
            <a:off x="0" y="3675072"/>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Rectangle 14"/>
          <p:cNvSpPr/>
          <p:nvPr/>
        </p:nvSpPr>
        <p:spPr>
          <a:xfrm flipV="1">
            <a:off x="6414508" y="3643320"/>
            <a:ext cx="2729492" cy="2476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Rectangle 15"/>
          <p:cNvSpPr/>
          <p:nvPr/>
        </p:nvSpPr>
        <p:spPr>
          <a:xfrm>
            <a:off x="0" y="8"/>
            <a:ext cx="9144000" cy="37020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Title 7"/>
          <p:cNvSpPr>
            <a:spLocks noGrp="1"/>
          </p:cNvSpPr>
          <p:nvPr>
            <p:ph type="ctrTitle"/>
          </p:nvPr>
        </p:nvSpPr>
        <p:spPr>
          <a:xfrm>
            <a:off x="457200" y="2402689"/>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2" y="389993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6138" y="4206875"/>
            <a:ext cx="959556" cy="457200"/>
          </a:xfrm>
        </p:spPr>
        <p:txBody>
          <a:bodyPr/>
          <a:lstStyle>
            <a:lvl1pPr>
              <a:defRPr/>
            </a:lvl1pPr>
          </a:lstStyle>
          <a:p>
            <a:pPr>
              <a:defRPr/>
            </a:pPr>
            <a:endParaRPr lang="id-ID">
              <a:solidFill>
                <a:srgbClr val="438086"/>
              </a:solidFill>
            </a:endParaRPr>
          </a:p>
        </p:txBody>
      </p:sp>
      <p:sp>
        <p:nvSpPr>
          <p:cNvPr id="18" name="Footer Placeholder 16"/>
          <p:cNvSpPr>
            <a:spLocks noGrp="1"/>
          </p:cNvSpPr>
          <p:nvPr>
            <p:ph type="ftr" sz="quarter" idx="11"/>
          </p:nvPr>
        </p:nvSpPr>
        <p:spPr>
          <a:xfrm>
            <a:off x="5410603" y="4205288"/>
            <a:ext cx="1295534" cy="457200"/>
          </a:xfrm>
        </p:spPr>
        <p:txBody>
          <a:bodyPr/>
          <a:lstStyle>
            <a:lvl1pPr>
              <a:defRPr/>
            </a:lvl1pPr>
          </a:lstStyle>
          <a:p>
            <a:pPr>
              <a:defRPr/>
            </a:pPr>
            <a:endParaRPr lang="id-ID">
              <a:solidFill>
                <a:srgbClr val="438086"/>
              </a:solidFill>
            </a:endParaRPr>
          </a:p>
        </p:txBody>
      </p:sp>
      <p:sp>
        <p:nvSpPr>
          <p:cNvPr id="19" name="Slide Number Placeholder 28"/>
          <p:cNvSpPr>
            <a:spLocks noGrp="1"/>
          </p:cNvSpPr>
          <p:nvPr>
            <p:ph type="sldNum" sz="quarter" idx="12"/>
          </p:nvPr>
        </p:nvSpPr>
        <p:spPr>
          <a:xfrm>
            <a:off x="8320226" y="2348"/>
            <a:ext cx="747217" cy="365125"/>
          </a:xfrm>
        </p:spPr>
        <p:txBody>
          <a:bodyPr/>
          <a:lstStyle>
            <a:lvl1pPr>
              <a:defRPr>
                <a:solidFill>
                  <a:schemeClr val="bg1"/>
                </a:solidFill>
              </a:defRPr>
            </a:lvl1pPr>
          </a:lstStyle>
          <a:p>
            <a:pPr>
              <a:defRPr/>
            </a:pPr>
            <a:fld id="{2B135DA7-84EC-4F7E-9C45-A3E8E581B2A9}" type="slidenum">
              <a:rPr lang="id-ID" altLang="en-US">
                <a:solidFill>
                  <a:prstClr val="white"/>
                </a:solidFill>
              </a:rPr>
              <a:pPr>
                <a:defRPr/>
              </a:pPr>
              <a:t>‹#›</a:t>
            </a:fld>
            <a:endParaRPr lang="id-ID" altLang="en-US">
              <a:solidFill>
                <a:prstClr val="white"/>
              </a:solidFill>
            </a:endParaRPr>
          </a:p>
        </p:txBody>
      </p:sp>
    </p:spTree>
    <p:extLst>
      <p:ext uri="{BB962C8B-B14F-4D97-AF65-F5344CB8AC3E}">
        <p14:creationId xmlns:p14="http://schemas.microsoft.com/office/powerpoint/2010/main" val="11507260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841" y="1109163"/>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5093"/>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C25684AE-37F3-4437-883C-FBD7310DED6D}" type="slidenum">
              <a:rPr lang="id-ID" altLang="en-US"/>
              <a:pPr>
                <a:defRPr/>
              </a:pPr>
              <a:t>‹#›</a:t>
            </a:fld>
            <a:endParaRPr lang="id-ID" altLang="en-US"/>
          </a:p>
        </p:txBody>
      </p:sp>
    </p:spTree>
    <p:extLst>
      <p:ext uri="{BB962C8B-B14F-4D97-AF65-F5344CB8AC3E}">
        <p14:creationId xmlns:p14="http://schemas.microsoft.com/office/powerpoint/2010/main" val="2555038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54B0B6F0-40BD-4CFB-8A92-A59F14789B54}" type="slidenum">
              <a:rPr lang="id-ID" altLang="en-US"/>
              <a:pPr>
                <a:defRPr/>
              </a:pPr>
              <a:t>‹#›</a:t>
            </a:fld>
            <a:endParaRPr lang="id-ID" altLang="en-US"/>
          </a:p>
        </p:txBody>
      </p:sp>
    </p:spTree>
    <p:extLst>
      <p:ext uri="{BB962C8B-B14F-4D97-AF65-F5344CB8AC3E}">
        <p14:creationId xmlns:p14="http://schemas.microsoft.com/office/powerpoint/2010/main" val="40884864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A9DD4DDB-B0BD-4D58-A352-3C8BE24A050D}" type="slidenum">
              <a:rPr lang="id-ID" altLang="en-US"/>
              <a:pPr>
                <a:defRPr/>
              </a:pPr>
              <a:t>‹#›</a:t>
            </a:fld>
            <a:endParaRPr lang="id-ID" altLang="en-US"/>
          </a:p>
        </p:txBody>
      </p:sp>
    </p:spTree>
    <p:extLst>
      <p:ext uri="{BB962C8B-B14F-4D97-AF65-F5344CB8AC3E}">
        <p14:creationId xmlns:p14="http://schemas.microsoft.com/office/powerpoint/2010/main" val="14130694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r>
              <a:rPr/>
              <a:t>Click to edit Master title style</a:t>
            </a:r>
          </a:p>
        </p:txBody>
      </p:sp>
      <p:sp>
        <p:nvSpPr>
          <p:cNvPr id="39" name="Shape 39"/>
          <p:cNvSpPr>
            <a:spLocks noGrp="1"/>
          </p:cNvSpPr>
          <p:nvPr>
            <p:ph type="body" idx="1"/>
          </p:nvPr>
        </p:nvSpPr>
        <p:spPr>
          <a:prstGeom prst="rect">
            <a:avLst/>
          </a:prstGeo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Shape 40"/>
          <p:cNvSpPr>
            <a:spLocks noGrp="1"/>
          </p:cNvSpPr>
          <p:nvPr>
            <p:ph type="sldNum" sz="quarter" idx="10"/>
          </p:nvPr>
        </p:nvSpPr>
        <p:spPr>
          <a:xfrm>
            <a:off x="8173695" y="18224"/>
            <a:ext cx="762000" cy="350837"/>
          </a:xfrm>
        </p:spPr>
        <p:txBody>
          <a:bodyPr/>
          <a:lstStyle>
            <a:lvl1pPr>
              <a:defRPr/>
            </a:lvl1pPr>
          </a:lstStyle>
          <a:p>
            <a:pPr>
              <a:defRPr/>
            </a:pPr>
            <a:fld id="{DD7AF4DD-D5AF-4756-A393-8EE84E97A26F}" type="slidenum">
              <a:rPr lang="en-US" altLang="en-US"/>
              <a:pPr>
                <a:defRPr/>
              </a:pPr>
              <a:t>‹#›</a:t>
            </a:fld>
            <a:endParaRPr lang="en-US" altLang="en-US"/>
          </a:p>
        </p:txBody>
      </p:sp>
    </p:spTree>
    <p:extLst>
      <p:ext uri="{BB962C8B-B14F-4D97-AF65-F5344CB8AC3E}">
        <p14:creationId xmlns:p14="http://schemas.microsoft.com/office/powerpoint/2010/main" val="2482099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3" y="27540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a:xfrm>
            <a:off x="457203" y="6245785"/>
            <a:ext cx="2133600" cy="476251"/>
          </a:xfrm>
          <a:prstGeom prst="rect">
            <a:avLst/>
          </a:prstGeom>
        </p:spPr>
        <p:txBody>
          <a:bodyPr/>
          <a:lstStyle>
            <a:lvl1pPr>
              <a:defRPr>
                <a:solidFill>
                  <a:srgbClr val="BCBCBC"/>
                </a:solidFill>
                <a:latin typeface="Arial" charset="0"/>
                <a:ea typeface="ＭＳ Ｐゴシック" charset="0"/>
                <a:cs typeface="Arial" charset="0"/>
              </a:defRPr>
            </a:lvl1pPr>
          </a:lstStyle>
          <a:p>
            <a:pPr>
              <a:defRPr/>
            </a:pPr>
            <a:endParaRPr lang="en-US"/>
          </a:p>
        </p:txBody>
      </p:sp>
      <p:sp>
        <p:nvSpPr>
          <p:cNvPr id="4" name="Rectangle 5"/>
          <p:cNvSpPr>
            <a:spLocks noGrp="1" noChangeArrowheads="1"/>
          </p:cNvSpPr>
          <p:nvPr>
            <p:ph type="ftr" sz="quarter" idx="11"/>
          </p:nvPr>
        </p:nvSpPr>
        <p:spPr>
          <a:xfrm>
            <a:off x="3124200" y="6245785"/>
            <a:ext cx="2895600" cy="476251"/>
          </a:xfrm>
          <a:prstGeom prst="rect">
            <a:avLst/>
          </a:prstGeom>
        </p:spPr>
        <p:txBody>
          <a:bodyPr/>
          <a:lstStyle>
            <a:lvl1pPr>
              <a:defRPr>
                <a:latin typeface="Arial" charset="0"/>
                <a:cs typeface="Arial" charset="0"/>
              </a:defRPr>
            </a:lvl1pPr>
          </a:lstStyle>
          <a:p>
            <a:pPr>
              <a:defRPr/>
            </a:pPr>
            <a:endParaRPr lang="en-US">
              <a:solidFill>
                <a:srgbClr val="438086"/>
              </a:solidFill>
            </a:endParaRPr>
          </a:p>
        </p:txBody>
      </p:sp>
      <p:sp>
        <p:nvSpPr>
          <p:cNvPr id="5" name="Rectangle 6"/>
          <p:cNvSpPr>
            <a:spLocks noGrp="1" noChangeArrowheads="1"/>
          </p:cNvSpPr>
          <p:nvPr>
            <p:ph type="sldNum" sz="quarter" idx="12"/>
          </p:nvPr>
        </p:nvSpPr>
        <p:spPr>
          <a:xfrm>
            <a:off x="6553203" y="6245785"/>
            <a:ext cx="2133600" cy="476251"/>
          </a:xfrm>
          <a:prstGeom prst="rect">
            <a:avLst/>
          </a:prstGeom>
        </p:spPr>
        <p:txBody>
          <a:bodyPr/>
          <a:lstStyle>
            <a:lvl1pPr>
              <a:defRPr>
                <a:latin typeface="Arial" charset="0"/>
                <a:cs typeface="Arial" charset="0"/>
              </a:defRPr>
            </a:lvl1pPr>
          </a:lstStyle>
          <a:p>
            <a:pPr>
              <a:defRPr/>
            </a:pPr>
            <a:fld id="{3E495BEB-DA57-4C52-98B1-FC4B9B24496A}" type="slidenum">
              <a:rPr lang="en-US" altLang="id-ID"/>
              <a:pPr>
                <a:defRPr/>
              </a:pPr>
              <a:t>‹#›</a:t>
            </a:fld>
            <a:endParaRPr lang="en-US" altLang="id-ID"/>
          </a:p>
        </p:txBody>
      </p:sp>
    </p:spTree>
    <p:extLst>
      <p:ext uri="{BB962C8B-B14F-4D97-AF65-F5344CB8AC3E}">
        <p14:creationId xmlns:p14="http://schemas.microsoft.com/office/powerpoint/2010/main" val="24172812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userDrawn="1">
  <p:cSld name="1_Master Title: V2">
    <p:bg>
      <p:bgPr>
        <a:solidFill>
          <a:srgbClr val="3E3E3E"/>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5" name="Text Placeholder 10"/>
          <p:cNvSpPr>
            <a:spLocks noGrp="1"/>
          </p:cNvSpPr>
          <p:nvPr>
            <p:ph type="body" sz="quarter" idx="14"/>
          </p:nvPr>
        </p:nvSpPr>
        <p:spPr>
          <a:xfrm>
            <a:off x="478461" y="375175"/>
            <a:ext cx="8178929" cy="510532"/>
          </a:xfrm>
          <a:ln>
            <a:noFill/>
          </a:ln>
        </p:spPr>
        <p:txBody>
          <a:bodyPr lIns="0" tIns="0" rIns="0" bIns="0">
            <a:noAutofit/>
          </a:bodyPr>
          <a:lstStyle>
            <a:lvl1pPr marL="0" indent="0" algn="l">
              <a:buNone/>
              <a:defRPr sz="2800" kern="0" spc="113">
                <a:solidFill>
                  <a:schemeClr val="accent3">
                    <a:lumMod val="20000"/>
                    <a:lumOff val="80000"/>
                  </a:schemeClr>
                </a:solidFill>
                <a:latin typeface="Arial"/>
                <a:ea typeface="Roboto Medium" panose="02000000000000000000" pitchFamily="2" charset="0"/>
                <a:cs typeface="Arial"/>
              </a:defRPr>
            </a:lvl1pPr>
          </a:lstStyle>
          <a:p>
            <a:pPr lvl="0"/>
            <a:endParaRPr lang="id-ID" dirty="0"/>
          </a:p>
        </p:txBody>
      </p:sp>
      <p:sp>
        <p:nvSpPr>
          <p:cNvPr id="19" name="Oval 18"/>
          <p:cNvSpPr/>
          <p:nvPr userDrawn="1"/>
        </p:nvSpPr>
        <p:spPr>
          <a:xfrm>
            <a:off x="8630072" y="6318809"/>
            <a:ext cx="273051" cy="273051"/>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endParaRPr>
          </a:p>
        </p:txBody>
      </p:sp>
      <p:sp>
        <p:nvSpPr>
          <p:cNvPr id="20" name="Slide Number Placeholder 5"/>
          <p:cNvSpPr>
            <a:spLocks noGrp="1"/>
          </p:cNvSpPr>
          <p:nvPr>
            <p:ph type="sldNum" sz="quarter" idx="12"/>
          </p:nvPr>
        </p:nvSpPr>
        <p:spPr>
          <a:xfrm>
            <a:off x="8604104" y="6258521"/>
            <a:ext cx="323309" cy="389083"/>
          </a:xfrm>
          <a:noFill/>
          <a:ln>
            <a:noFill/>
          </a:ln>
        </p:spPr>
        <p:txBody>
          <a:bodyPr lIns="0" tIns="0" rIns="0" bIns="0"/>
          <a:lstStyle>
            <a:lvl1pPr algn="ctr">
              <a:defRPr sz="800">
                <a:solidFill>
                  <a:schemeClr val="bg1">
                    <a:lumMod val="50000"/>
                  </a:schemeClr>
                </a:solidFill>
                <a:latin typeface="Arial"/>
                <a:ea typeface="Roboto Light" panose="02000000000000000000" pitchFamily="2" charset="0"/>
                <a:cs typeface="Arial"/>
              </a:defRPr>
            </a:lvl1pPr>
          </a:lstStyle>
          <a:p>
            <a:fld id="{FCEE2C88-6C8F-484D-AF69-578F576B1F44}"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9183352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7" presetClass="entr" presetSubtype="0" fill="hold" nodeType="after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154" y="230749"/>
            <a:ext cx="8381702" cy="665163"/>
          </a:xfrm>
        </p:spPr>
        <p:txBody>
          <a:bodyPr/>
          <a:lstStyle/>
          <a:p>
            <a:r>
              <a:rPr lang="en-US" smtClean="0"/>
              <a:t>Click to edit Master title style</a:t>
            </a:r>
            <a:endParaRPr lang="en-US"/>
          </a:p>
        </p:txBody>
      </p:sp>
    </p:spTree>
    <p:extLst>
      <p:ext uri="{BB962C8B-B14F-4D97-AF65-F5344CB8AC3E}">
        <p14:creationId xmlns:p14="http://schemas.microsoft.com/office/powerpoint/2010/main" val="3856562567"/>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6" name="Rectangle 27"/>
          <p:cNvSpPr>
            <a:spLocks noChangeArrowheads="1"/>
          </p:cNvSpPr>
          <p:nvPr userDrawn="1"/>
        </p:nvSpPr>
        <p:spPr bwMode="auto">
          <a:xfrm>
            <a:off x="0" y="0"/>
            <a:ext cx="9144000" cy="6858000"/>
          </a:xfrm>
          <a:prstGeom prst="rect">
            <a:avLst/>
          </a:prstGeom>
          <a:noFill/>
          <a:ln w="152400">
            <a:solidFill>
              <a:srgbClr val="3A002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endParaRPr lang="es-ES">
              <a:solidFill>
                <a:srgbClr val="2D2E2B"/>
              </a:solidFill>
              <a:cs typeface="Arial" pitchFamily="34" charset="0"/>
            </a:endParaRPr>
          </a:p>
        </p:txBody>
      </p:sp>
    </p:spTree>
    <p:extLst>
      <p:ext uri="{BB962C8B-B14F-4D97-AF65-F5344CB8AC3E}">
        <p14:creationId xmlns:p14="http://schemas.microsoft.com/office/powerpoint/2010/main" val="98631897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21" name="Shape 21"/>
          <p:cNvSpPr txBox="1">
            <a:spLocks noGrp="1"/>
          </p:cNvSpPr>
          <p:nvPr>
            <p:ph type="ctrTitle"/>
          </p:nvPr>
        </p:nvSpPr>
        <p:spPr>
          <a:xfrm>
            <a:off x="685800" y="3671767"/>
            <a:ext cx="5671500" cy="1546400"/>
          </a:xfrm>
          <a:prstGeom prst="rect">
            <a:avLst/>
          </a:prstGeom>
        </p:spPr>
        <p:txBody>
          <a:bodyPr spcFirstLastPara="1" wrap="square" lIns="112975" tIns="112975" rIns="112975" bIns="112975" anchor="b" anchorCtr="0"/>
          <a:lstStyle>
            <a:lvl1pPr lvl="0">
              <a:spcBef>
                <a:spcPts val="0"/>
              </a:spcBef>
              <a:spcAft>
                <a:spcPts val="0"/>
              </a:spcAft>
              <a:buClr>
                <a:srgbClr val="FFFFFF"/>
              </a:buClr>
              <a:buSzPts val="5000"/>
              <a:buNone/>
              <a:defRPr sz="6200">
                <a:solidFill>
                  <a:srgbClr val="FFFFFF"/>
                </a:solidFill>
              </a:defRPr>
            </a:lvl1pPr>
            <a:lvl2pPr lvl="1">
              <a:spcBef>
                <a:spcPts val="0"/>
              </a:spcBef>
              <a:spcAft>
                <a:spcPts val="0"/>
              </a:spcAft>
              <a:buClr>
                <a:srgbClr val="FFFFFF"/>
              </a:buClr>
              <a:buSzPts val="5000"/>
              <a:buNone/>
              <a:defRPr sz="6200">
                <a:solidFill>
                  <a:srgbClr val="FFFFFF"/>
                </a:solidFill>
              </a:defRPr>
            </a:lvl2pPr>
            <a:lvl3pPr lvl="2">
              <a:spcBef>
                <a:spcPts val="0"/>
              </a:spcBef>
              <a:spcAft>
                <a:spcPts val="0"/>
              </a:spcAft>
              <a:buClr>
                <a:srgbClr val="FFFFFF"/>
              </a:buClr>
              <a:buSzPts val="5000"/>
              <a:buNone/>
              <a:defRPr sz="6200">
                <a:solidFill>
                  <a:srgbClr val="FFFFFF"/>
                </a:solidFill>
              </a:defRPr>
            </a:lvl3pPr>
            <a:lvl4pPr lvl="3">
              <a:spcBef>
                <a:spcPts val="0"/>
              </a:spcBef>
              <a:spcAft>
                <a:spcPts val="0"/>
              </a:spcAft>
              <a:buClr>
                <a:srgbClr val="FFFFFF"/>
              </a:buClr>
              <a:buSzPts val="5000"/>
              <a:buNone/>
              <a:defRPr sz="6200">
                <a:solidFill>
                  <a:srgbClr val="FFFFFF"/>
                </a:solidFill>
              </a:defRPr>
            </a:lvl4pPr>
            <a:lvl5pPr lvl="4">
              <a:spcBef>
                <a:spcPts val="0"/>
              </a:spcBef>
              <a:spcAft>
                <a:spcPts val="0"/>
              </a:spcAft>
              <a:buClr>
                <a:srgbClr val="FFFFFF"/>
              </a:buClr>
              <a:buSzPts val="5000"/>
              <a:buNone/>
              <a:defRPr sz="6200">
                <a:solidFill>
                  <a:srgbClr val="FFFFFF"/>
                </a:solidFill>
              </a:defRPr>
            </a:lvl5pPr>
            <a:lvl6pPr lvl="5">
              <a:spcBef>
                <a:spcPts val="0"/>
              </a:spcBef>
              <a:spcAft>
                <a:spcPts val="0"/>
              </a:spcAft>
              <a:buClr>
                <a:srgbClr val="FFFFFF"/>
              </a:buClr>
              <a:buSzPts val="5000"/>
              <a:buNone/>
              <a:defRPr sz="6200">
                <a:solidFill>
                  <a:srgbClr val="FFFFFF"/>
                </a:solidFill>
              </a:defRPr>
            </a:lvl6pPr>
            <a:lvl7pPr lvl="6">
              <a:spcBef>
                <a:spcPts val="0"/>
              </a:spcBef>
              <a:spcAft>
                <a:spcPts val="0"/>
              </a:spcAft>
              <a:buClr>
                <a:srgbClr val="FFFFFF"/>
              </a:buClr>
              <a:buSzPts val="5000"/>
              <a:buNone/>
              <a:defRPr sz="6200">
                <a:solidFill>
                  <a:srgbClr val="FFFFFF"/>
                </a:solidFill>
              </a:defRPr>
            </a:lvl7pPr>
            <a:lvl8pPr lvl="7">
              <a:spcBef>
                <a:spcPts val="0"/>
              </a:spcBef>
              <a:spcAft>
                <a:spcPts val="0"/>
              </a:spcAft>
              <a:buClr>
                <a:srgbClr val="FFFFFF"/>
              </a:buClr>
              <a:buSzPts val="5000"/>
              <a:buNone/>
              <a:defRPr sz="6200">
                <a:solidFill>
                  <a:srgbClr val="FFFFFF"/>
                </a:solidFill>
              </a:defRPr>
            </a:lvl8pPr>
            <a:lvl9pPr lvl="8">
              <a:spcBef>
                <a:spcPts val="0"/>
              </a:spcBef>
              <a:spcAft>
                <a:spcPts val="0"/>
              </a:spcAft>
              <a:buClr>
                <a:srgbClr val="FFFFFF"/>
              </a:buClr>
              <a:buSzPts val="5000"/>
              <a:buNone/>
              <a:defRPr sz="6200">
                <a:solidFill>
                  <a:srgbClr val="FFFFFF"/>
                </a:solidFill>
              </a:defRPr>
            </a:lvl9pPr>
          </a:lstStyle>
          <a:p>
            <a:endParaRPr/>
          </a:p>
        </p:txBody>
      </p:sp>
    </p:spTree>
    <p:extLst>
      <p:ext uri="{BB962C8B-B14F-4D97-AF65-F5344CB8AC3E}">
        <p14:creationId xmlns:p14="http://schemas.microsoft.com/office/powerpoint/2010/main" val="122893209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userDrawn="1">
  <p:cSld name="2_Master Title: V2">
    <p:bg>
      <p:bgPr>
        <a:solidFill>
          <a:srgbClr val="3E3E3E"/>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5" name="Text Placeholder 10"/>
          <p:cNvSpPr>
            <a:spLocks noGrp="1"/>
          </p:cNvSpPr>
          <p:nvPr>
            <p:ph type="body" sz="quarter" idx="14"/>
          </p:nvPr>
        </p:nvSpPr>
        <p:spPr>
          <a:xfrm>
            <a:off x="478461" y="375175"/>
            <a:ext cx="8178929" cy="510532"/>
          </a:xfrm>
          <a:ln>
            <a:noFill/>
          </a:ln>
        </p:spPr>
        <p:txBody>
          <a:bodyPr lIns="0" tIns="0" rIns="0" bIns="0">
            <a:noAutofit/>
          </a:bodyPr>
          <a:lstStyle>
            <a:lvl1pPr marL="0" indent="0" algn="l">
              <a:buNone/>
              <a:defRPr sz="2800" kern="0" spc="113">
                <a:solidFill>
                  <a:schemeClr val="accent3">
                    <a:lumMod val="20000"/>
                    <a:lumOff val="80000"/>
                  </a:schemeClr>
                </a:solidFill>
                <a:latin typeface="Arial"/>
                <a:ea typeface="Roboto Medium" panose="02000000000000000000" pitchFamily="2" charset="0"/>
                <a:cs typeface="Arial"/>
              </a:defRPr>
            </a:lvl1pPr>
          </a:lstStyle>
          <a:p>
            <a:pPr lvl="0"/>
            <a:endParaRPr lang="id-ID" dirty="0"/>
          </a:p>
        </p:txBody>
      </p:sp>
      <p:sp>
        <p:nvSpPr>
          <p:cNvPr id="19" name="Oval 18"/>
          <p:cNvSpPr/>
          <p:nvPr userDrawn="1"/>
        </p:nvSpPr>
        <p:spPr>
          <a:xfrm>
            <a:off x="8630045" y="6318809"/>
            <a:ext cx="273051" cy="273051"/>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endParaRPr>
          </a:p>
        </p:txBody>
      </p:sp>
      <p:sp>
        <p:nvSpPr>
          <p:cNvPr id="20" name="Slide Number Placeholder 5"/>
          <p:cNvSpPr>
            <a:spLocks noGrp="1"/>
          </p:cNvSpPr>
          <p:nvPr>
            <p:ph type="sldNum" sz="quarter" idx="12"/>
          </p:nvPr>
        </p:nvSpPr>
        <p:spPr>
          <a:xfrm>
            <a:off x="8604075" y="6258465"/>
            <a:ext cx="323309" cy="389083"/>
          </a:xfrm>
          <a:noFill/>
          <a:ln>
            <a:noFill/>
          </a:ln>
        </p:spPr>
        <p:txBody>
          <a:bodyPr lIns="0" tIns="0" rIns="0" bIns="0"/>
          <a:lstStyle>
            <a:lvl1pPr algn="ctr">
              <a:defRPr sz="800">
                <a:solidFill>
                  <a:schemeClr val="bg1">
                    <a:lumMod val="50000"/>
                  </a:schemeClr>
                </a:solidFill>
                <a:latin typeface="Arial"/>
                <a:ea typeface="Roboto Light" panose="02000000000000000000" pitchFamily="2" charset="0"/>
                <a:cs typeface="Arial"/>
              </a:defRPr>
            </a:lvl1pPr>
          </a:lstStyle>
          <a:p>
            <a:fld id="{FCEE2C88-6C8F-484D-AF69-578F576B1F44}"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3829894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7" presetClass="entr" presetSubtype="0" fill="hold" nodeType="after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A4F1CB8B-702C-44F2-895E-3DA377AB0984}" type="slidenum">
              <a:rPr lang="id-ID" altLang="en-US"/>
              <a:pPr>
                <a:defRPr/>
              </a:pPr>
              <a:t>‹#›</a:t>
            </a:fld>
            <a:endParaRPr lang="id-ID" altLang="en-US"/>
          </a:p>
        </p:txBody>
      </p:sp>
    </p:spTree>
    <p:extLst>
      <p:ext uri="{BB962C8B-B14F-4D97-AF65-F5344CB8AC3E}">
        <p14:creationId xmlns:p14="http://schemas.microsoft.com/office/powerpoint/2010/main" val="21288951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userDrawn="1">
  <p:cSld name="3_Master Title: V2">
    <p:bg>
      <p:bgPr>
        <a:solidFill>
          <a:srgbClr val="3E3E3E"/>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eaLnBrk="0" fontAlgn="base" hangingPunct="0">
              <a:spcBef>
                <a:spcPct val="0"/>
              </a:spcBef>
              <a:spcAft>
                <a:spcPct val="0"/>
              </a:spcAft>
            </a:pPr>
            <a:endParaRPr lang="en-US">
              <a:solidFill>
                <a:prstClr val="white"/>
              </a:solidFill>
            </a:endParaRPr>
          </a:p>
        </p:txBody>
      </p:sp>
      <p:sp>
        <p:nvSpPr>
          <p:cNvPr id="5" name="Text Placeholder 10"/>
          <p:cNvSpPr>
            <a:spLocks noGrp="1"/>
          </p:cNvSpPr>
          <p:nvPr>
            <p:ph type="body" sz="quarter" idx="14"/>
          </p:nvPr>
        </p:nvSpPr>
        <p:spPr>
          <a:xfrm>
            <a:off x="478461" y="375175"/>
            <a:ext cx="8178929" cy="510532"/>
          </a:xfrm>
          <a:ln>
            <a:noFill/>
          </a:ln>
        </p:spPr>
        <p:txBody>
          <a:bodyPr lIns="0" tIns="0" rIns="0" bIns="0">
            <a:noAutofit/>
          </a:bodyPr>
          <a:lstStyle>
            <a:lvl1pPr marL="0" indent="0" algn="l">
              <a:buNone/>
              <a:defRPr sz="2800" kern="0" spc="112">
                <a:solidFill>
                  <a:schemeClr val="accent3">
                    <a:lumMod val="20000"/>
                    <a:lumOff val="80000"/>
                  </a:schemeClr>
                </a:solidFill>
                <a:latin typeface="Arial"/>
                <a:ea typeface="Roboto Medium" panose="02000000000000000000" pitchFamily="2" charset="0"/>
                <a:cs typeface="Arial"/>
              </a:defRPr>
            </a:lvl1pPr>
          </a:lstStyle>
          <a:p>
            <a:pPr lvl="0"/>
            <a:endParaRPr lang="id-ID" dirty="0"/>
          </a:p>
        </p:txBody>
      </p:sp>
      <p:sp>
        <p:nvSpPr>
          <p:cNvPr id="19" name="Oval 18"/>
          <p:cNvSpPr/>
          <p:nvPr userDrawn="1"/>
        </p:nvSpPr>
        <p:spPr>
          <a:xfrm>
            <a:off x="8630078" y="6318997"/>
            <a:ext cx="273051" cy="273051"/>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eaLnBrk="0" fontAlgn="base" hangingPunct="0">
              <a:spcBef>
                <a:spcPct val="0"/>
              </a:spcBef>
              <a:spcAft>
                <a:spcPct val="0"/>
              </a:spcAft>
            </a:pPr>
            <a:endParaRPr lang="en-US" sz="1900" dirty="0">
              <a:solidFill>
                <a:prstClr val="white"/>
              </a:solidFill>
            </a:endParaRPr>
          </a:p>
        </p:txBody>
      </p:sp>
      <p:sp>
        <p:nvSpPr>
          <p:cNvPr id="20" name="Slide Number Placeholder 5"/>
          <p:cNvSpPr>
            <a:spLocks noGrp="1"/>
          </p:cNvSpPr>
          <p:nvPr>
            <p:ph type="sldNum" sz="quarter" idx="12"/>
          </p:nvPr>
        </p:nvSpPr>
        <p:spPr>
          <a:xfrm>
            <a:off x="8604108" y="6258529"/>
            <a:ext cx="323309" cy="389083"/>
          </a:xfrm>
          <a:noFill/>
          <a:ln>
            <a:noFill/>
          </a:ln>
        </p:spPr>
        <p:txBody>
          <a:bodyPr lIns="0" tIns="0" rIns="0" bIns="0"/>
          <a:lstStyle>
            <a:lvl1pPr algn="ctr">
              <a:defRPr sz="700">
                <a:solidFill>
                  <a:schemeClr val="bg1">
                    <a:lumMod val="50000"/>
                  </a:schemeClr>
                </a:solidFill>
                <a:latin typeface="Arial"/>
                <a:ea typeface="Roboto Light" panose="02000000000000000000" pitchFamily="2" charset="0"/>
                <a:cs typeface="Arial"/>
              </a:defRPr>
            </a:lvl1pPr>
          </a:lstStyle>
          <a:p>
            <a:fld id="{FCEE2C88-6C8F-484D-AF69-578F576B1F44}"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7963572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7" presetClass="entr" presetSubtype="0" fill="hold" nodeType="after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lIns="112561" tIns="56261" rIns="112561" bIns="56261"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lIns="112561" tIns="56261" rIns="112561" bIns="56261" anchor="ctr"/>
          <a:lstStyle>
            <a:lvl1pPr marL="0" indent="0">
              <a:buNone/>
              <a:defRPr sz="25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3" y="2411015"/>
            <a:ext cx="8496944" cy="3994316"/>
          </a:xfrm>
          <a:prstGeom prst="rect">
            <a:avLst/>
          </a:prstGeom>
        </p:spPr>
        <p:txBody>
          <a:bodyPr lIns="487491" tIns="56261" rIns="112561" bIns="56261" anchor="t"/>
          <a:lstStyle>
            <a:lvl1pPr marL="0" indent="0">
              <a:buNone/>
              <a:defRPr sz="17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41736340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1788" y="3810000"/>
            <a:ext cx="3732212"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flipV="1">
            <a:off x="5411788" y="3897313"/>
            <a:ext cx="3732212"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flipV="1">
            <a:off x="5411788" y="4114800"/>
            <a:ext cx="3732212"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flipV="1">
            <a:off x="5410200" y="4164013"/>
            <a:ext cx="196691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Rectangle 9"/>
          <p:cNvSpPr/>
          <p:nvPr/>
        </p:nvSpPr>
        <p:spPr>
          <a:xfrm flipV="1">
            <a:off x="5410200" y="4198938"/>
            <a:ext cx="196691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Rectangle 14"/>
          <p:cNvSpPr/>
          <p:nvPr/>
        </p:nvSpPr>
        <p:spPr>
          <a:xfrm flipV="1">
            <a:off x="6415088" y="3643313"/>
            <a:ext cx="2728912"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Title 7"/>
          <p:cNvSpPr>
            <a:spLocks noGrp="1"/>
          </p:cNvSpPr>
          <p:nvPr>
            <p:ph type="ctrTitle"/>
          </p:nvPr>
        </p:nvSpPr>
        <p:spPr>
          <a:xfrm>
            <a:off x="457200" y="2402689"/>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2" y="389993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fontAlgn="auto">
              <a:spcBef>
                <a:spcPts val="0"/>
              </a:spcBef>
              <a:spcAft>
                <a:spcPts val="0"/>
              </a:spcAft>
              <a:defRPr/>
            </a:lvl1pPr>
          </a:lstStyle>
          <a:p>
            <a:pPr>
              <a:defRPr/>
            </a:pPr>
            <a:endParaRPr lang="id-ID"/>
          </a:p>
        </p:txBody>
      </p:sp>
      <p:sp>
        <p:nvSpPr>
          <p:cNvPr id="18" name="Footer Placeholder 16"/>
          <p:cNvSpPr>
            <a:spLocks noGrp="1"/>
          </p:cNvSpPr>
          <p:nvPr>
            <p:ph type="ftr" sz="quarter" idx="11"/>
          </p:nvPr>
        </p:nvSpPr>
        <p:spPr>
          <a:xfrm>
            <a:off x="5410200" y="4205288"/>
            <a:ext cx="1295400" cy="457200"/>
          </a:xfrm>
        </p:spPr>
        <p:txBody>
          <a:bodyPr/>
          <a:lstStyle>
            <a:lvl1pPr fontAlgn="auto">
              <a:spcBef>
                <a:spcPts val="0"/>
              </a:spcBef>
              <a:spcAft>
                <a:spcPts val="0"/>
              </a:spcAft>
              <a:defRPr/>
            </a:lvl1pPr>
          </a:lstStyle>
          <a:p>
            <a:pPr>
              <a:defRPr/>
            </a:pPr>
            <a:endParaRPr lang="id-ID"/>
          </a:p>
        </p:txBody>
      </p:sp>
      <p:sp>
        <p:nvSpPr>
          <p:cNvPr id="19" name="Slide Number Placeholder 28"/>
          <p:cNvSpPr>
            <a:spLocks noGrp="1"/>
          </p:cNvSpPr>
          <p:nvPr>
            <p:ph type="sldNum" sz="quarter" idx="12"/>
          </p:nvPr>
        </p:nvSpPr>
        <p:spPr>
          <a:xfrm>
            <a:off x="8320088" y="1588"/>
            <a:ext cx="747712" cy="365125"/>
          </a:xfrm>
        </p:spPr>
        <p:txBody>
          <a:bodyPr/>
          <a:lstStyle>
            <a:lvl1pPr>
              <a:defRPr>
                <a:latin typeface="Georgia" panose="02040502050405020303" pitchFamily="18" charset="0"/>
              </a:defRPr>
            </a:lvl1pPr>
          </a:lstStyle>
          <a:p>
            <a:fld id="{F0AD3AD8-299F-4A12-A65E-3A286CD1D4EF}" type="slidenum">
              <a:rPr lang="id-ID" altLang="en-US"/>
              <a:pPr/>
              <a:t>‹#›</a:t>
            </a:fld>
            <a:endParaRPr lang="id-ID" altLang="en-US"/>
          </a:p>
        </p:txBody>
      </p:sp>
    </p:spTree>
    <p:extLst>
      <p:ext uri="{BB962C8B-B14F-4D97-AF65-F5344CB8AC3E}">
        <p14:creationId xmlns:p14="http://schemas.microsoft.com/office/powerpoint/2010/main" val="4077753346"/>
      </p:ext>
    </p:extLst>
  </p:cSld>
  <p:clrMapOvr>
    <a:masterClrMapping/>
  </p:clrMapOvr>
  <p:transition spd="slow">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6" name="Slide Number Placeholder 22"/>
          <p:cNvSpPr>
            <a:spLocks noGrp="1"/>
          </p:cNvSpPr>
          <p:nvPr>
            <p:ph type="sldNum" sz="quarter" idx="12"/>
          </p:nvPr>
        </p:nvSpPr>
        <p:spPr/>
        <p:txBody>
          <a:bodyPr/>
          <a:lstStyle>
            <a:lvl1pPr>
              <a:defRPr>
                <a:latin typeface="Georgia" panose="02040502050405020303" pitchFamily="18" charset="0"/>
              </a:defRPr>
            </a:lvl1pPr>
          </a:lstStyle>
          <a:p>
            <a:fld id="{5E0390F3-6377-415D-A548-EA0CA7DEF560}" type="slidenum">
              <a:rPr lang="id-ID" altLang="en-US"/>
              <a:pPr/>
              <a:t>‹#›</a:t>
            </a:fld>
            <a:endParaRPr lang="id-ID" altLang="en-US"/>
          </a:p>
        </p:txBody>
      </p:sp>
    </p:spTree>
    <p:extLst>
      <p:ext uri="{BB962C8B-B14F-4D97-AF65-F5344CB8AC3E}">
        <p14:creationId xmlns:p14="http://schemas.microsoft.com/office/powerpoint/2010/main" val="790086758"/>
      </p:ext>
    </p:extLst>
  </p:cSld>
  <p:clrMapOvr>
    <a:masterClrMapping/>
  </p:clrMapOvr>
  <p:transition spd="slow">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96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6" name="Slide Number Placeholder 22"/>
          <p:cNvSpPr>
            <a:spLocks noGrp="1"/>
          </p:cNvSpPr>
          <p:nvPr>
            <p:ph type="sldNum" sz="quarter" idx="12"/>
          </p:nvPr>
        </p:nvSpPr>
        <p:spPr/>
        <p:txBody>
          <a:bodyPr/>
          <a:lstStyle>
            <a:lvl1pPr>
              <a:defRPr>
                <a:latin typeface="Georgia" panose="02040502050405020303" pitchFamily="18" charset="0"/>
              </a:defRPr>
            </a:lvl1pPr>
          </a:lstStyle>
          <a:p>
            <a:fld id="{74479874-416C-40A9-AB9F-696366AF1718}" type="slidenum">
              <a:rPr lang="id-ID" altLang="en-US"/>
              <a:pPr/>
              <a:t>‹#›</a:t>
            </a:fld>
            <a:endParaRPr lang="id-ID" altLang="en-US"/>
          </a:p>
        </p:txBody>
      </p:sp>
    </p:spTree>
    <p:extLst>
      <p:ext uri="{BB962C8B-B14F-4D97-AF65-F5344CB8AC3E}">
        <p14:creationId xmlns:p14="http://schemas.microsoft.com/office/powerpoint/2010/main" val="1872878184"/>
      </p:ext>
    </p:extLst>
  </p:cSld>
  <p:clrMapOvr>
    <a:masterClrMapping/>
  </p:clrMapOvr>
  <p:transition spd="slow">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50189"/>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50189"/>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6"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7" name="Slide Number Placeholder 22"/>
          <p:cNvSpPr>
            <a:spLocks noGrp="1"/>
          </p:cNvSpPr>
          <p:nvPr>
            <p:ph type="sldNum" sz="quarter" idx="12"/>
          </p:nvPr>
        </p:nvSpPr>
        <p:spPr/>
        <p:txBody>
          <a:bodyPr/>
          <a:lstStyle>
            <a:lvl1pPr>
              <a:defRPr>
                <a:latin typeface="Georgia" panose="02040502050405020303" pitchFamily="18" charset="0"/>
              </a:defRPr>
            </a:lvl1pPr>
          </a:lstStyle>
          <a:p>
            <a:fld id="{BF9020EF-A982-4F51-B164-A1B55DDB8F7F}" type="slidenum">
              <a:rPr lang="id-ID" altLang="en-US"/>
              <a:pPr/>
              <a:t>‹#›</a:t>
            </a:fld>
            <a:endParaRPr lang="id-ID" altLang="en-US"/>
          </a:p>
        </p:txBody>
      </p:sp>
    </p:spTree>
    <p:extLst>
      <p:ext uri="{BB962C8B-B14F-4D97-AF65-F5344CB8AC3E}">
        <p14:creationId xmlns:p14="http://schemas.microsoft.com/office/powerpoint/2010/main" val="3545944136"/>
      </p:ext>
    </p:extLst>
  </p:cSld>
  <p:clrMapOvr>
    <a:masterClrMapping/>
  </p:clrMapOvr>
  <p:transition spd="slow">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1"/>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643" y="2244971"/>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72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fontAlgn="auto">
              <a:spcBef>
                <a:spcPts val="0"/>
              </a:spcBef>
              <a:spcAft>
                <a:spcPts val="0"/>
              </a:spcAft>
              <a:defRPr/>
            </a:lvl1pPr>
          </a:lstStyle>
          <a:p>
            <a:pPr>
              <a:defRPr/>
            </a:pPr>
            <a:endParaRPr lang="id-ID"/>
          </a:p>
        </p:txBody>
      </p:sp>
      <p:sp>
        <p:nvSpPr>
          <p:cNvPr id="8" name="Slide Number Placeholder 26"/>
          <p:cNvSpPr>
            <a:spLocks noGrp="1"/>
          </p:cNvSpPr>
          <p:nvPr>
            <p:ph type="sldNum" sz="quarter" idx="11"/>
          </p:nvPr>
        </p:nvSpPr>
        <p:spPr/>
        <p:txBody>
          <a:bodyPr/>
          <a:lstStyle>
            <a:lvl1pPr>
              <a:defRPr>
                <a:latin typeface="Georgia" panose="02040502050405020303" pitchFamily="18" charset="0"/>
              </a:defRPr>
            </a:lvl1pPr>
          </a:lstStyle>
          <a:p>
            <a:fld id="{BE1A3975-81E8-44DA-B602-213CFB5B30E5}" type="slidenum">
              <a:rPr lang="id-ID" altLang="en-US"/>
              <a:pPr/>
              <a:t>‹#›</a:t>
            </a:fld>
            <a:endParaRPr lang="id-ID" altLang="en-US"/>
          </a:p>
        </p:txBody>
      </p:sp>
      <p:sp>
        <p:nvSpPr>
          <p:cNvPr id="9" name="Footer Placeholder 27"/>
          <p:cNvSpPr>
            <a:spLocks noGrp="1"/>
          </p:cNvSpPr>
          <p:nvPr>
            <p:ph type="ftr" sz="quarter" idx="12"/>
          </p:nvPr>
        </p:nvSpPr>
        <p:spPr/>
        <p:txBody>
          <a:bodyPr rtlCol="0"/>
          <a:lstStyle>
            <a:lvl1pPr fontAlgn="auto">
              <a:spcBef>
                <a:spcPts val="0"/>
              </a:spcBef>
              <a:spcAft>
                <a:spcPts val="0"/>
              </a:spcAft>
              <a:defRPr/>
            </a:lvl1pPr>
          </a:lstStyle>
          <a:p>
            <a:pPr>
              <a:defRPr/>
            </a:pPr>
            <a:endParaRPr lang="id-ID"/>
          </a:p>
        </p:txBody>
      </p:sp>
    </p:spTree>
    <p:extLst>
      <p:ext uri="{BB962C8B-B14F-4D97-AF65-F5344CB8AC3E}">
        <p14:creationId xmlns:p14="http://schemas.microsoft.com/office/powerpoint/2010/main" val="777795293"/>
      </p:ext>
    </p:extLst>
  </p:cSld>
  <p:clrMapOvr>
    <a:masterClrMapping/>
  </p:clrMapOvr>
  <p:transition spd="slow">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3"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fontAlgn="auto">
              <a:spcBef>
                <a:spcPts val="0"/>
              </a:spcBef>
              <a:spcAft>
                <a:spcPts val="0"/>
              </a:spcAft>
              <a:defRPr/>
            </a:lvl1pPr>
          </a:lstStyle>
          <a:p>
            <a:pPr>
              <a:defRPr/>
            </a:pPr>
            <a:endParaRPr lang="id-ID"/>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5" name="Slide Number Placeholder 4"/>
          <p:cNvSpPr>
            <a:spLocks noGrp="1"/>
          </p:cNvSpPr>
          <p:nvPr>
            <p:ph type="sldNum" sz="quarter" idx="12"/>
          </p:nvPr>
        </p:nvSpPr>
        <p:spPr/>
        <p:txBody>
          <a:bodyPr/>
          <a:lstStyle>
            <a:lvl1pPr>
              <a:defRPr>
                <a:latin typeface="Georgia" panose="02040502050405020303" pitchFamily="18" charset="0"/>
              </a:defRPr>
            </a:lvl1pPr>
          </a:lstStyle>
          <a:p>
            <a:fld id="{55287BA3-9B66-4767-9C82-1D5D3011B891}" type="slidenum">
              <a:rPr lang="id-ID" altLang="en-US"/>
              <a:pPr/>
              <a:t>‹#›</a:t>
            </a:fld>
            <a:endParaRPr lang="id-ID" altLang="en-US"/>
          </a:p>
        </p:txBody>
      </p:sp>
    </p:spTree>
    <p:extLst>
      <p:ext uri="{BB962C8B-B14F-4D97-AF65-F5344CB8AC3E}">
        <p14:creationId xmlns:p14="http://schemas.microsoft.com/office/powerpoint/2010/main" val="3217647966"/>
      </p:ext>
    </p:extLst>
  </p:cSld>
  <p:clrMapOvr>
    <a:masterClrMapping/>
  </p:clrMapOvr>
  <p:transition spd="slow">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4" name="Slide Number Placeholder 22"/>
          <p:cNvSpPr>
            <a:spLocks noGrp="1"/>
          </p:cNvSpPr>
          <p:nvPr>
            <p:ph type="sldNum" sz="quarter" idx="12"/>
          </p:nvPr>
        </p:nvSpPr>
        <p:spPr/>
        <p:txBody>
          <a:bodyPr/>
          <a:lstStyle>
            <a:lvl1pPr>
              <a:defRPr>
                <a:latin typeface="Georgia" panose="02040502050405020303" pitchFamily="18" charset="0"/>
              </a:defRPr>
            </a:lvl1pPr>
          </a:lstStyle>
          <a:p>
            <a:fld id="{41FB7FC0-0FBB-4927-AFF9-45B1B6F464CE}" type="slidenum">
              <a:rPr lang="id-ID" altLang="en-US"/>
              <a:pPr/>
              <a:t>‹#›</a:t>
            </a:fld>
            <a:endParaRPr lang="id-ID" altLang="en-US"/>
          </a:p>
        </p:txBody>
      </p:sp>
    </p:spTree>
    <p:extLst>
      <p:ext uri="{BB962C8B-B14F-4D97-AF65-F5344CB8AC3E}">
        <p14:creationId xmlns:p14="http://schemas.microsoft.com/office/powerpoint/2010/main" val="1578558725"/>
      </p:ext>
    </p:extLst>
  </p:cSld>
  <p:clrMapOvr>
    <a:masterClrMapping/>
  </p:clrMapOvr>
  <p:transition spd="slow">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1"/>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2"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6"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7" name="Slide Number Placeholder 22"/>
          <p:cNvSpPr>
            <a:spLocks noGrp="1"/>
          </p:cNvSpPr>
          <p:nvPr>
            <p:ph type="sldNum" sz="quarter" idx="12"/>
          </p:nvPr>
        </p:nvSpPr>
        <p:spPr/>
        <p:txBody>
          <a:bodyPr/>
          <a:lstStyle>
            <a:lvl1pPr>
              <a:defRPr>
                <a:latin typeface="Georgia" panose="02040502050405020303" pitchFamily="18" charset="0"/>
              </a:defRPr>
            </a:lvl1pPr>
          </a:lstStyle>
          <a:p>
            <a:fld id="{20A984B1-2D25-4CA6-8AAE-B56E65693066}" type="slidenum">
              <a:rPr lang="id-ID" altLang="en-US"/>
              <a:pPr/>
              <a:t>‹#›</a:t>
            </a:fld>
            <a:endParaRPr lang="id-ID" altLang="en-US"/>
          </a:p>
        </p:txBody>
      </p:sp>
    </p:spTree>
    <p:extLst>
      <p:ext uri="{BB962C8B-B14F-4D97-AF65-F5344CB8AC3E}">
        <p14:creationId xmlns:p14="http://schemas.microsoft.com/office/powerpoint/2010/main" val="1851814921"/>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96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9FEF2A3D-D9E1-46DE-AF62-2C6493ADE761}" type="slidenum">
              <a:rPr lang="id-ID" altLang="en-US"/>
              <a:pPr>
                <a:defRPr/>
              </a:pPr>
              <a:t>‹#›</a:t>
            </a:fld>
            <a:endParaRPr lang="id-ID" altLang="en-US"/>
          </a:p>
        </p:txBody>
      </p:sp>
    </p:spTree>
    <p:extLst>
      <p:ext uri="{BB962C8B-B14F-4D97-AF65-F5344CB8AC3E}">
        <p14:creationId xmlns:p14="http://schemas.microsoft.com/office/powerpoint/2010/main" val="25278514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841" y="1109163"/>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5093"/>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6"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7" name="Slide Number Placeholder 22"/>
          <p:cNvSpPr>
            <a:spLocks noGrp="1"/>
          </p:cNvSpPr>
          <p:nvPr>
            <p:ph type="sldNum" sz="quarter" idx="12"/>
          </p:nvPr>
        </p:nvSpPr>
        <p:spPr/>
        <p:txBody>
          <a:bodyPr/>
          <a:lstStyle>
            <a:lvl1pPr>
              <a:defRPr>
                <a:latin typeface="Georgia" panose="02040502050405020303" pitchFamily="18" charset="0"/>
              </a:defRPr>
            </a:lvl1pPr>
          </a:lstStyle>
          <a:p>
            <a:fld id="{E5D2FB63-DF09-4747-8900-8EAF7D124AEB}" type="slidenum">
              <a:rPr lang="id-ID" altLang="en-US"/>
              <a:pPr/>
              <a:t>‹#›</a:t>
            </a:fld>
            <a:endParaRPr lang="id-ID" altLang="en-US"/>
          </a:p>
        </p:txBody>
      </p:sp>
    </p:spTree>
    <p:extLst>
      <p:ext uri="{BB962C8B-B14F-4D97-AF65-F5344CB8AC3E}">
        <p14:creationId xmlns:p14="http://schemas.microsoft.com/office/powerpoint/2010/main" val="621963541"/>
      </p:ext>
    </p:extLst>
  </p:cSld>
  <p:clrMapOvr>
    <a:masterClrMapping/>
  </p:clrMapOvr>
  <p:transition spd="slow">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6" name="Slide Number Placeholder 22"/>
          <p:cNvSpPr>
            <a:spLocks noGrp="1"/>
          </p:cNvSpPr>
          <p:nvPr>
            <p:ph type="sldNum" sz="quarter" idx="12"/>
          </p:nvPr>
        </p:nvSpPr>
        <p:spPr/>
        <p:txBody>
          <a:bodyPr/>
          <a:lstStyle>
            <a:lvl1pPr>
              <a:defRPr>
                <a:latin typeface="Georgia" panose="02040502050405020303" pitchFamily="18" charset="0"/>
              </a:defRPr>
            </a:lvl1pPr>
          </a:lstStyle>
          <a:p>
            <a:fld id="{A55FB85D-D350-440B-8A6A-B0CA26ED14FA}" type="slidenum">
              <a:rPr lang="id-ID" altLang="en-US"/>
              <a:pPr/>
              <a:t>‹#›</a:t>
            </a:fld>
            <a:endParaRPr lang="id-ID" altLang="en-US"/>
          </a:p>
        </p:txBody>
      </p:sp>
    </p:spTree>
    <p:extLst>
      <p:ext uri="{BB962C8B-B14F-4D97-AF65-F5344CB8AC3E}">
        <p14:creationId xmlns:p14="http://schemas.microsoft.com/office/powerpoint/2010/main" val="526176584"/>
      </p:ext>
    </p:extLst>
  </p:cSld>
  <p:clrMapOvr>
    <a:masterClrMapping/>
  </p:clrMapOvr>
  <p:transition spd="slow">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6" name="Slide Number Placeholder 22"/>
          <p:cNvSpPr>
            <a:spLocks noGrp="1"/>
          </p:cNvSpPr>
          <p:nvPr>
            <p:ph type="sldNum" sz="quarter" idx="12"/>
          </p:nvPr>
        </p:nvSpPr>
        <p:spPr/>
        <p:txBody>
          <a:bodyPr/>
          <a:lstStyle>
            <a:lvl1pPr>
              <a:defRPr>
                <a:latin typeface="Georgia" panose="02040502050405020303" pitchFamily="18" charset="0"/>
              </a:defRPr>
            </a:lvl1pPr>
          </a:lstStyle>
          <a:p>
            <a:fld id="{14232BE4-6F3C-4A31-8AC8-FD23D3166D2E}" type="slidenum">
              <a:rPr lang="id-ID" altLang="en-US"/>
              <a:pPr/>
              <a:t>‹#›</a:t>
            </a:fld>
            <a:endParaRPr lang="id-ID" altLang="en-US"/>
          </a:p>
        </p:txBody>
      </p:sp>
    </p:spTree>
    <p:extLst>
      <p:ext uri="{BB962C8B-B14F-4D97-AF65-F5344CB8AC3E}">
        <p14:creationId xmlns:p14="http://schemas.microsoft.com/office/powerpoint/2010/main" val="135381338"/>
      </p:ext>
    </p:extLst>
  </p:cSld>
  <p:clrMapOvr>
    <a:masterClrMapping/>
  </p:clrMapOvr>
  <p:transition spd="slow">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r>
              <a:rPr/>
              <a:t>Click to edit Master title style</a:t>
            </a:r>
          </a:p>
        </p:txBody>
      </p:sp>
      <p:sp>
        <p:nvSpPr>
          <p:cNvPr id="39" name="Shape 39"/>
          <p:cNvSpPr>
            <a:spLocks noGrp="1"/>
          </p:cNvSpPr>
          <p:nvPr>
            <p:ph type="body" idx="1"/>
          </p:nvPr>
        </p:nvSpPr>
        <p:spPr>
          <a:prstGeom prst="rect">
            <a:avLst/>
          </a:prstGeo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Shape 40"/>
          <p:cNvSpPr>
            <a:spLocks noGrp="1"/>
          </p:cNvSpPr>
          <p:nvPr>
            <p:ph type="sldNum" sz="quarter" idx="10"/>
          </p:nvPr>
        </p:nvSpPr>
        <p:spPr>
          <a:xfrm>
            <a:off x="8174038" y="17463"/>
            <a:ext cx="762000" cy="350837"/>
          </a:xfrm>
        </p:spPr>
        <p:txBody>
          <a:bodyPr/>
          <a:lstStyle>
            <a:lvl1pPr>
              <a:defRPr>
                <a:latin typeface="Georgia" panose="02040502050405020303" pitchFamily="18" charset="0"/>
              </a:defRPr>
            </a:lvl1pPr>
          </a:lstStyle>
          <a:p>
            <a:fld id="{7DD64BC2-CAC6-4F2B-BA91-AAB3D7D8716A}" type="slidenum">
              <a:rPr lang="en-US" altLang="en-US"/>
              <a:pPr/>
              <a:t>‹#›</a:t>
            </a:fld>
            <a:endParaRPr lang="en-US" altLang="en-US"/>
          </a:p>
        </p:txBody>
      </p:sp>
    </p:spTree>
    <p:extLst>
      <p:ext uri="{BB962C8B-B14F-4D97-AF65-F5344CB8AC3E}">
        <p14:creationId xmlns:p14="http://schemas.microsoft.com/office/powerpoint/2010/main" val="2097512193"/>
      </p:ext>
    </p:extLst>
  </p:cSld>
  <p:clrMapOvr>
    <a:masterClrMapping/>
  </p:clrMapOvr>
  <p:transition spd="slow">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3" y="27540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solidFill>
                  <a:srgbClr val="BCBCBC"/>
                </a:solidFill>
                <a:latin typeface="Arial" charset="0"/>
                <a:ea typeface="ＭＳ Ｐゴシック" charset="0"/>
                <a:cs typeface="Arial"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p:spPr>
        <p:txBody>
          <a:bodyPr/>
          <a:lstStyle>
            <a:lvl1pPr fontAlgn="auto">
              <a:spcBef>
                <a:spcPts val="0"/>
              </a:spcBef>
              <a:spcAft>
                <a:spcPts val="0"/>
              </a:spcAft>
              <a:defRPr>
                <a:latin typeface="Arial" charset="0"/>
                <a:cs typeface="Arial"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p:spPr>
        <p:txBody>
          <a:bodyPr/>
          <a:lstStyle>
            <a:lvl1pPr>
              <a:defRPr/>
            </a:lvl1pPr>
          </a:lstStyle>
          <a:p>
            <a:fld id="{6CF60DB6-6902-44E2-91B0-9B1E58E152C5}" type="slidenum">
              <a:rPr lang="en-US" altLang="id-ID"/>
              <a:pPr/>
              <a:t>‹#›</a:t>
            </a:fld>
            <a:endParaRPr lang="en-US" altLang="id-ID"/>
          </a:p>
        </p:txBody>
      </p:sp>
    </p:spTree>
    <p:extLst>
      <p:ext uri="{BB962C8B-B14F-4D97-AF65-F5344CB8AC3E}">
        <p14:creationId xmlns:p14="http://schemas.microsoft.com/office/powerpoint/2010/main" val="1883489025"/>
      </p:ext>
    </p:extLst>
  </p:cSld>
  <p:clrMapOvr>
    <a:masterClrMapping/>
  </p:clrMapOvr>
  <p:transition spd="slow">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154" y="230749"/>
            <a:ext cx="8381702" cy="665163"/>
          </a:xfrm>
        </p:spPr>
        <p:txBody>
          <a:bodyPr/>
          <a:lstStyle/>
          <a:p>
            <a:r>
              <a:rPr lang="en-US" smtClean="0"/>
              <a:t>Click to edit Master title style</a:t>
            </a:r>
            <a:endParaRPr lang="en-US"/>
          </a:p>
        </p:txBody>
      </p:sp>
    </p:spTree>
    <p:extLst>
      <p:ext uri="{BB962C8B-B14F-4D97-AF65-F5344CB8AC3E}">
        <p14:creationId xmlns:p14="http://schemas.microsoft.com/office/powerpoint/2010/main" val="3690752006"/>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userDrawn="1">
  <p:cSld name="2_Master Title: V2">
    <p:bg>
      <p:bgPr>
        <a:solidFill>
          <a:srgbClr val="3E3E3E"/>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 name="Oval 3"/>
          <p:cNvSpPr/>
          <p:nvPr userDrawn="1"/>
        </p:nvSpPr>
        <p:spPr>
          <a:xfrm>
            <a:off x="8629650" y="6318250"/>
            <a:ext cx="273050" cy="27305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endParaRPr>
          </a:p>
        </p:txBody>
      </p:sp>
      <p:sp>
        <p:nvSpPr>
          <p:cNvPr id="5" name="Text Placeholder 10"/>
          <p:cNvSpPr>
            <a:spLocks noGrp="1"/>
          </p:cNvSpPr>
          <p:nvPr>
            <p:ph type="body" sz="quarter" idx="14"/>
          </p:nvPr>
        </p:nvSpPr>
        <p:spPr>
          <a:xfrm>
            <a:off x="478461" y="375175"/>
            <a:ext cx="8178929" cy="510532"/>
          </a:xfrm>
          <a:ln>
            <a:noFill/>
          </a:ln>
        </p:spPr>
        <p:txBody>
          <a:bodyPr lIns="0" tIns="0" rIns="0" bIns="0">
            <a:noAutofit/>
          </a:bodyPr>
          <a:lstStyle>
            <a:lvl1pPr marL="0" indent="0" algn="l">
              <a:buNone/>
              <a:defRPr sz="2800" kern="0" spc="113">
                <a:solidFill>
                  <a:schemeClr val="accent3">
                    <a:lumMod val="20000"/>
                    <a:lumOff val="80000"/>
                  </a:schemeClr>
                </a:solidFill>
                <a:latin typeface="Arial"/>
                <a:ea typeface="Roboto Medium" panose="02000000000000000000" pitchFamily="2" charset="0"/>
                <a:cs typeface="Arial"/>
              </a:defRPr>
            </a:lvl1pPr>
          </a:lstStyle>
          <a:p>
            <a:pPr lvl="0"/>
            <a:endParaRPr lang="id-ID" dirty="0"/>
          </a:p>
        </p:txBody>
      </p:sp>
      <p:sp>
        <p:nvSpPr>
          <p:cNvPr id="6" name="Slide Number Placeholder 5"/>
          <p:cNvSpPr>
            <a:spLocks noGrp="1"/>
          </p:cNvSpPr>
          <p:nvPr>
            <p:ph type="sldNum" sz="quarter" idx="15"/>
          </p:nvPr>
        </p:nvSpPr>
        <p:spPr>
          <a:xfrm>
            <a:off x="8604250" y="6257925"/>
            <a:ext cx="323850" cy="388938"/>
          </a:xfrm>
        </p:spPr>
        <p:txBody>
          <a:bodyPr lIns="0" tIns="0" rIns="0" bIns="0"/>
          <a:lstStyle>
            <a:lvl1pPr algn="ctr">
              <a:defRPr sz="800">
                <a:solidFill>
                  <a:srgbClr val="7F7F7F"/>
                </a:solidFill>
                <a:ea typeface="Roboto Light"/>
              </a:defRPr>
            </a:lvl1pPr>
          </a:lstStyle>
          <a:p>
            <a:fld id="{C2ECE8E4-37E9-4AF3-A58F-532D668D55B0}" type="slidenum">
              <a:rPr lang="en-US"/>
              <a:pPr/>
              <a:t>‹#›</a:t>
            </a:fld>
            <a:endParaRPr lang="en-US"/>
          </a:p>
        </p:txBody>
      </p:sp>
    </p:spTree>
    <p:extLst>
      <p:ext uri="{BB962C8B-B14F-4D97-AF65-F5344CB8AC3E}">
        <p14:creationId xmlns:p14="http://schemas.microsoft.com/office/powerpoint/2010/main" val="3402482454"/>
      </p:ext>
    </p:extLst>
  </p:cSld>
  <p:clrMapOvr>
    <a:masterClrMapping/>
  </p:clrMapOvr>
  <p:transition spd="slow">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userDrawn="1">
  <p:cSld name="3_Master Title: V2">
    <p:bg>
      <p:bgPr>
        <a:solidFill>
          <a:srgbClr val="3E3E3E"/>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eaLnBrk="0" fontAlgn="base" hangingPunct="0">
              <a:spcBef>
                <a:spcPct val="0"/>
              </a:spcBef>
              <a:spcAft>
                <a:spcPct val="0"/>
              </a:spcAft>
              <a:defRPr/>
            </a:pPr>
            <a:endParaRPr lang="en-US">
              <a:solidFill>
                <a:prstClr val="white"/>
              </a:solidFill>
            </a:endParaRPr>
          </a:p>
        </p:txBody>
      </p:sp>
      <p:sp>
        <p:nvSpPr>
          <p:cNvPr id="4" name="Oval 3"/>
          <p:cNvSpPr/>
          <p:nvPr userDrawn="1"/>
        </p:nvSpPr>
        <p:spPr>
          <a:xfrm>
            <a:off x="8629650" y="6318250"/>
            <a:ext cx="273050" cy="27305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anchor="ctr"/>
          <a:lstStyle/>
          <a:p>
            <a:pPr algn="ctr" eaLnBrk="0" fontAlgn="base" hangingPunct="0">
              <a:spcBef>
                <a:spcPct val="0"/>
              </a:spcBef>
              <a:spcAft>
                <a:spcPct val="0"/>
              </a:spcAft>
              <a:defRPr/>
            </a:pPr>
            <a:endParaRPr lang="en-US" sz="1900" dirty="0">
              <a:solidFill>
                <a:prstClr val="white"/>
              </a:solidFill>
            </a:endParaRPr>
          </a:p>
        </p:txBody>
      </p:sp>
      <p:sp>
        <p:nvSpPr>
          <p:cNvPr id="5" name="Text Placeholder 10"/>
          <p:cNvSpPr>
            <a:spLocks noGrp="1"/>
          </p:cNvSpPr>
          <p:nvPr>
            <p:ph type="body" sz="quarter" idx="14"/>
          </p:nvPr>
        </p:nvSpPr>
        <p:spPr>
          <a:xfrm>
            <a:off x="478461" y="375175"/>
            <a:ext cx="8178929" cy="510532"/>
          </a:xfrm>
          <a:ln>
            <a:noFill/>
          </a:ln>
        </p:spPr>
        <p:txBody>
          <a:bodyPr lIns="0" tIns="0" rIns="0" bIns="0">
            <a:noAutofit/>
          </a:bodyPr>
          <a:lstStyle>
            <a:lvl1pPr marL="0" indent="0" algn="l">
              <a:buNone/>
              <a:defRPr sz="2800" kern="0" spc="112">
                <a:solidFill>
                  <a:schemeClr val="accent3">
                    <a:lumMod val="20000"/>
                    <a:lumOff val="80000"/>
                  </a:schemeClr>
                </a:solidFill>
                <a:latin typeface="Arial"/>
                <a:ea typeface="Roboto Medium" panose="02000000000000000000" pitchFamily="2" charset="0"/>
                <a:cs typeface="Arial"/>
              </a:defRPr>
            </a:lvl1pPr>
          </a:lstStyle>
          <a:p>
            <a:pPr lvl="0"/>
            <a:endParaRPr lang="id-ID" dirty="0"/>
          </a:p>
        </p:txBody>
      </p:sp>
      <p:sp>
        <p:nvSpPr>
          <p:cNvPr id="6" name="Slide Number Placeholder 5"/>
          <p:cNvSpPr>
            <a:spLocks noGrp="1"/>
          </p:cNvSpPr>
          <p:nvPr>
            <p:ph type="sldNum" sz="quarter" idx="15"/>
          </p:nvPr>
        </p:nvSpPr>
        <p:spPr>
          <a:xfrm>
            <a:off x="8604250" y="6257925"/>
            <a:ext cx="323850" cy="388938"/>
          </a:xfrm>
        </p:spPr>
        <p:txBody>
          <a:bodyPr lIns="0" tIns="0" rIns="0" bIns="0"/>
          <a:lstStyle>
            <a:lvl1pPr algn="ctr">
              <a:defRPr sz="700">
                <a:solidFill>
                  <a:srgbClr val="7F7F7F"/>
                </a:solidFill>
                <a:ea typeface="Roboto Light"/>
              </a:defRPr>
            </a:lvl1pPr>
          </a:lstStyle>
          <a:p>
            <a:fld id="{1AFA71C1-234A-472D-BED0-8C4E557A6A1F}" type="slidenum">
              <a:rPr lang="en-US"/>
              <a:pPr/>
              <a:t>‹#›</a:t>
            </a:fld>
            <a:endParaRPr lang="en-US"/>
          </a:p>
        </p:txBody>
      </p:sp>
    </p:spTree>
    <p:extLst>
      <p:ext uri="{BB962C8B-B14F-4D97-AF65-F5344CB8AC3E}">
        <p14:creationId xmlns:p14="http://schemas.microsoft.com/office/powerpoint/2010/main" val="3231108164"/>
      </p:ext>
    </p:extLst>
  </p:cSld>
  <p:clrMapOvr>
    <a:masterClrMapping/>
  </p:clrMapOvr>
  <p:transition spd="slow">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9288"/>
          </a:xfrm>
          <a:prstGeom prst="rect">
            <a:avLst/>
          </a:prstGeom>
        </p:spPr>
        <p:txBody>
          <a:bodyPr lIns="112561" tIns="56261" rIns="112561" bIns="56261"/>
          <a:lstStyle>
            <a:lvl1pPr algn="l">
              <a:defRPr>
                <a:solidFill>
                  <a:schemeClr val="tx1">
                    <a:lumMod val="75000"/>
                    <a:lumOff val="25000"/>
                  </a:schemeClr>
                </a:solidFill>
                <a:latin typeface="Arial" pitchFamily="34" charset="0"/>
                <a:cs typeface="Arial" pitchFamily="34" charset="0"/>
              </a:defRPr>
            </a:lvl1pPr>
          </a:lstStyle>
          <a:p>
            <a:r>
              <a:rPr lang="en-US" altLang="ko-KR" smtClean="0"/>
              <a:t>Click to edit Master title style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lIns="112561" tIns="56261" rIns="112561" bIns="56261" anchor="ctr"/>
          <a:lstStyle>
            <a:lvl1pPr marL="0" indent="0">
              <a:buNone/>
              <a:defRPr sz="25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3" y="2411015"/>
            <a:ext cx="8496944" cy="3994316"/>
          </a:xfrm>
          <a:prstGeom prst="rect">
            <a:avLst/>
          </a:prstGeom>
        </p:spPr>
        <p:txBody>
          <a:bodyPr lIns="487491" tIns="56261" rIns="112561" bIns="56261"/>
          <a:lstStyle>
            <a:lvl1pPr marL="0" indent="0">
              <a:buNone/>
              <a:defRPr sz="17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177001443"/>
      </p:ext>
    </p:extLst>
  </p:cSld>
  <p:clrMapOvr>
    <a:masterClrMapping/>
  </p:clrMapOvr>
  <p:transition spd="slow">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1788" y="3810000"/>
            <a:ext cx="3732212"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flipV="1">
            <a:off x="5411788" y="3897313"/>
            <a:ext cx="3732212"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flipV="1">
            <a:off x="5411788" y="4114800"/>
            <a:ext cx="3732212"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flipV="1">
            <a:off x="5410200" y="4164013"/>
            <a:ext cx="196691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Rectangle 9"/>
          <p:cNvSpPr/>
          <p:nvPr/>
        </p:nvSpPr>
        <p:spPr>
          <a:xfrm flipV="1">
            <a:off x="5410200" y="4198938"/>
            <a:ext cx="196691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Rectangle 14"/>
          <p:cNvSpPr/>
          <p:nvPr/>
        </p:nvSpPr>
        <p:spPr>
          <a:xfrm flipV="1">
            <a:off x="6415088" y="3643313"/>
            <a:ext cx="2728912"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Title 7"/>
          <p:cNvSpPr>
            <a:spLocks noGrp="1"/>
          </p:cNvSpPr>
          <p:nvPr>
            <p:ph type="ctrTitle"/>
          </p:nvPr>
        </p:nvSpPr>
        <p:spPr>
          <a:xfrm>
            <a:off x="457200" y="2402689"/>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2" y="389993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fontAlgn="auto">
              <a:spcBef>
                <a:spcPts val="0"/>
              </a:spcBef>
              <a:spcAft>
                <a:spcPts val="0"/>
              </a:spcAft>
              <a:defRPr/>
            </a:lvl1pPr>
          </a:lstStyle>
          <a:p>
            <a:pPr>
              <a:defRPr/>
            </a:pPr>
            <a:endParaRPr lang="id-ID"/>
          </a:p>
        </p:txBody>
      </p:sp>
      <p:sp>
        <p:nvSpPr>
          <p:cNvPr id="18" name="Footer Placeholder 16"/>
          <p:cNvSpPr>
            <a:spLocks noGrp="1"/>
          </p:cNvSpPr>
          <p:nvPr>
            <p:ph type="ftr" sz="quarter" idx="11"/>
          </p:nvPr>
        </p:nvSpPr>
        <p:spPr>
          <a:xfrm>
            <a:off x="5410200" y="4205288"/>
            <a:ext cx="1295400" cy="457200"/>
          </a:xfrm>
        </p:spPr>
        <p:txBody>
          <a:bodyPr/>
          <a:lstStyle>
            <a:lvl1pPr fontAlgn="auto">
              <a:spcBef>
                <a:spcPts val="0"/>
              </a:spcBef>
              <a:spcAft>
                <a:spcPts val="0"/>
              </a:spcAft>
              <a:defRPr/>
            </a:lvl1pPr>
          </a:lstStyle>
          <a:p>
            <a:pPr>
              <a:defRPr/>
            </a:pPr>
            <a:endParaRPr lang="id-ID"/>
          </a:p>
        </p:txBody>
      </p:sp>
      <p:sp>
        <p:nvSpPr>
          <p:cNvPr id="19" name="Slide Number Placeholder 28"/>
          <p:cNvSpPr>
            <a:spLocks noGrp="1"/>
          </p:cNvSpPr>
          <p:nvPr>
            <p:ph type="sldNum" sz="quarter" idx="12"/>
          </p:nvPr>
        </p:nvSpPr>
        <p:spPr>
          <a:xfrm>
            <a:off x="8320088" y="1588"/>
            <a:ext cx="747712" cy="365125"/>
          </a:xfrm>
        </p:spPr>
        <p:txBody>
          <a:bodyPr/>
          <a:lstStyle>
            <a:lvl1pPr>
              <a:defRPr>
                <a:latin typeface="Georgia" panose="02040502050405020303" pitchFamily="18" charset="0"/>
              </a:defRPr>
            </a:lvl1pPr>
          </a:lstStyle>
          <a:p>
            <a:fld id="{F0AD3AD8-299F-4A12-A65E-3A286CD1D4EF}" type="slidenum">
              <a:rPr lang="id-ID" altLang="en-US"/>
              <a:pPr/>
              <a:t>‹#›</a:t>
            </a:fld>
            <a:endParaRPr lang="id-ID" altLang="en-US"/>
          </a:p>
        </p:txBody>
      </p:sp>
    </p:spTree>
    <p:extLst>
      <p:ext uri="{BB962C8B-B14F-4D97-AF65-F5344CB8AC3E}">
        <p14:creationId xmlns:p14="http://schemas.microsoft.com/office/powerpoint/2010/main" val="188149665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A4F1CB8B-702C-44F2-895E-3DA377AB0984}" type="slidenum">
              <a:rPr lang="id-ID" altLang="en-US"/>
              <a:pPr>
                <a:defRPr/>
              </a:pPr>
              <a:t>‹#›</a:t>
            </a:fld>
            <a:endParaRPr lang="id-ID" altLang="en-US"/>
          </a:p>
        </p:txBody>
      </p:sp>
    </p:spTree>
    <p:extLst>
      <p:ext uri="{BB962C8B-B14F-4D97-AF65-F5344CB8AC3E}">
        <p14:creationId xmlns:p14="http://schemas.microsoft.com/office/powerpoint/2010/main" val="25196317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50189"/>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50189"/>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37092610-1C52-434E-A541-4241AA55603B}" type="slidenum">
              <a:rPr lang="id-ID" altLang="en-US"/>
              <a:pPr>
                <a:defRPr/>
              </a:pPr>
              <a:t>‹#›</a:t>
            </a:fld>
            <a:endParaRPr lang="id-ID" altLang="en-US"/>
          </a:p>
        </p:txBody>
      </p:sp>
    </p:spTree>
    <p:extLst>
      <p:ext uri="{BB962C8B-B14F-4D97-AF65-F5344CB8AC3E}">
        <p14:creationId xmlns:p14="http://schemas.microsoft.com/office/powerpoint/2010/main" val="24745282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6" name="Slide Number Placeholder 22"/>
          <p:cNvSpPr>
            <a:spLocks noGrp="1"/>
          </p:cNvSpPr>
          <p:nvPr>
            <p:ph type="sldNum" sz="quarter" idx="12"/>
          </p:nvPr>
        </p:nvSpPr>
        <p:spPr/>
        <p:txBody>
          <a:bodyPr/>
          <a:lstStyle>
            <a:lvl1pPr>
              <a:defRPr>
                <a:latin typeface="Georgia" panose="02040502050405020303" pitchFamily="18" charset="0"/>
              </a:defRPr>
            </a:lvl1pPr>
          </a:lstStyle>
          <a:p>
            <a:fld id="{5E0390F3-6377-415D-A548-EA0CA7DEF560}" type="slidenum">
              <a:rPr lang="id-ID" altLang="en-US"/>
              <a:pPr/>
              <a:t>‹#›</a:t>
            </a:fld>
            <a:endParaRPr lang="id-ID" altLang="en-US"/>
          </a:p>
        </p:txBody>
      </p:sp>
    </p:spTree>
    <p:extLst>
      <p:ext uri="{BB962C8B-B14F-4D97-AF65-F5344CB8AC3E}">
        <p14:creationId xmlns:p14="http://schemas.microsoft.com/office/powerpoint/2010/main" val="3859310286"/>
      </p:ext>
    </p:extLst>
  </p:cSld>
  <p:clrMapOvr>
    <a:masterClrMapping/>
  </p:clrMapOvr>
  <p:transition spd="slow">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96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6" name="Slide Number Placeholder 22"/>
          <p:cNvSpPr>
            <a:spLocks noGrp="1"/>
          </p:cNvSpPr>
          <p:nvPr>
            <p:ph type="sldNum" sz="quarter" idx="12"/>
          </p:nvPr>
        </p:nvSpPr>
        <p:spPr/>
        <p:txBody>
          <a:bodyPr/>
          <a:lstStyle>
            <a:lvl1pPr>
              <a:defRPr>
                <a:latin typeface="Georgia" panose="02040502050405020303" pitchFamily="18" charset="0"/>
              </a:defRPr>
            </a:lvl1pPr>
          </a:lstStyle>
          <a:p>
            <a:fld id="{74479874-416C-40A9-AB9F-696366AF1718}" type="slidenum">
              <a:rPr lang="id-ID" altLang="en-US"/>
              <a:pPr/>
              <a:t>‹#›</a:t>
            </a:fld>
            <a:endParaRPr lang="id-ID" altLang="en-US"/>
          </a:p>
        </p:txBody>
      </p:sp>
    </p:spTree>
    <p:extLst>
      <p:ext uri="{BB962C8B-B14F-4D97-AF65-F5344CB8AC3E}">
        <p14:creationId xmlns:p14="http://schemas.microsoft.com/office/powerpoint/2010/main" val="1547930446"/>
      </p:ext>
    </p:extLst>
  </p:cSld>
  <p:clrMapOvr>
    <a:masterClrMapping/>
  </p:clrMapOvr>
  <p:transition spd="slow">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50189"/>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50189"/>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6"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7" name="Slide Number Placeholder 22"/>
          <p:cNvSpPr>
            <a:spLocks noGrp="1"/>
          </p:cNvSpPr>
          <p:nvPr>
            <p:ph type="sldNum" sz="quarter" idx="12"/>
          </p:nvPr>
        </p:nvSpPr>
        <p:spPr/>
        <p:txBody>
          <a:bodyPr/>
          <a:lstStyle>
            <a:lvl1pPr>
              <a:defRPr>
                <a:latin typeface="Georgia" panose="02040502050405020303" pitchFamily="18" charset="0"/>
              </a:defRPr>
            </a:lvl1pPr>
          </a:lstStyle>
          <a:p>
            <a:fld id="{BF9020EF-A982-4F51-B164-A1B55DDB8F7F}" type="slidenum">
              <a:rPr lang="id-ID" altLang="en-US"/>
              <a:pPr/>
              <a:t>‹#›</a:t>
            </a:fld>
            <a:endParaRPr lang="id-ID" altLang="en-US"/>
          </a:p>
        </p:txBody>
      </p:sp>
    </p:spTree>
    <p:extLst>
      <p:ext uri="{BB962C8B-B14F-4D97-AF65-F5344CB8AC3E}">
        <p14:creationId xmlns:p14="http://schemas.microsoft.com/office/powerpoint/2010/main" val="3992716228"/>
      </p:ext>
    </p:extLst>
  </p:cSld>
  <p:clrMapOvr>
    <a:masterClrMapping/>
  </p:clrMapOvr>
  <p:transition spd="slow">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1"/>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643" y="2244971"/>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72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fontAlgn="auto">
              <a:spcBef>
                <a:spcPts val="0"/>
              </a:spcBef>
              <a:spcAft>
                <a:spcPts val="0"/>
              </a:spcAft>
              <a:defRPr/>
            </a:lvl1pPr>
          </a:lstStyle>
          <a:p>
            <a:pPr>
              <a:defRPr/>
            </a:pPr>
            <a:endParaRPr lang="id-ID"/>
          </a:p>
        </p:txBody>
      </p:sp>
      <p:sp>
        <p:nvSpPr>
          <p:cNvPr id="8" name="Slide Number Placeholder 26"/>
          <p:cNvSpPr>
            <a:spLocks noGrp="1"/>
          </p:cNvSpPr>
          <p:nvPr>
            <p:ph type="sldNum" sz="quarter" idx="11"/>
          </p:nvPr>
        </p:nvSpPr>
        <p:spPr/>
        <p:txBody>
          <a:bodyPr/>
          <a:lstStyle>
            <a:lvl1pPr>
              <a:defRPr>
                <a:latin typeface="Georgia" panose="02040502050405020303" pitchFamily="18" charset="0"/>
              </a:defRPr>
            </a:lvl1pPr>
          </a:lstStyle>
          <a:p>
            <a:fld id="{BE1A3975-81E8-44DA-B602-213CFB5B30E5}" type="slidenum">
              <a:rPr lang="id-ID" altLang="en-US"/>
              <a:pPr/>
              <a:t>‹#›</a:t>
            </a:fld>
            <a:endParaRPr lang="id-ID" altLang="en-US"/>
          </a:p>
        </p:txBody>
      </p:sp>
      <p:sp>
        <p:nvSpPr>
          <p:cNvPr id="9" name="Footer Placeholder 27"/>
          <p:cNvSpPr>
            <a:spLocks noGrp="1"/>
          </p:cNvSpPr>
          <p:nvPr>
            <p:ph type="ftr" sz="quarter" idx="12"/>
          </p:nvPr>
        </p:nvSpPr>
        <p:spPr/>
        <p:txBody>
          <a:bodyPr rtlCol="0"/>
          <a:lstStyle>
            <a:lvl1pPr fontAlgn="auto">
              <a:spcBef>
                <a:spcPts val="0"/>
              </a:spcBef>
              <a:spcAft>
                <a:spcPts val="0"/>
              </a:spcAft>
              <a:defRPr/>
            </a:lvl1pPr>
          </a:lstStyle>
          <a:p>
            <a:pPr>
              <a:defRPr/>
            </a:pPr>
            <a:endParaRPr lang="id-ID"/>
          </a:p>
        </p:txBody>
      </p:sp>
    </p:spTree>
    <p:extLst>
      <p:ext uri="{BB962C8B-B14F-4D97-AF65-F5344CB8AC3E}">
        <p14:creationId xmlns:p14="http://schemas.microsoft.com/office/powerpoint/2010/main" val="591248056"/>
      </p:ext>
    </p:extLst>
  </p:cSld>
  <p:clrMapOvr>
    <a:masterClrMapping/>
  </p:clrMapOvr>
  <p:transition spd="slow">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3"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fontAlgn="auto">
              <a:spcBef>
                <a:spcPts val="0"/>
              </a:spcBef>
              <a:spcAft>
                <a:spcPts val="0"/>
              </a:spcAft>
              <a:defRPr/>
            </a:lvl1pPr>
          </a:lstStyle>
          <a:p>
            <a:pPr>
              <a:defRPr/>
            </a:pPr>
            <a:endParaRPr lang="id-ID"/>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5" name="Slide Number Placeholder 4"/>
          <p:cNvSpPr>
            <a:spLocks noGrp="1"/>
          </p:cNvSpPr>
          <p:nvPr>
            <p:ph type="sldNum" sz="quarter" idx="12"/>
          </p:nvPr>
        </p:nvSpPr>
        <p:spPr/>
        <p:txBody>
          <a:bodyPr/>
          <a:lstStyle>
            <a:lvl1pPr>
              <a:defRPr>
                <a:latin typeface="Georgia" panose="02040502050405020303" pitchFamily="18" charset="0"/>
              </a:defRPr>
            </a:lvl1pPr>
          </a:lstStyle>
          <a:p>
            <a:fld id="{55287BA3-9B66-4767-9C82-1D5D3011B891}" type="slidenum">
              <a:rPr lang="id-ID" altLang="en-US"/>
              <a:pPr/>
              <a:t>‹#›</a:t>
            </a:fld>
            <a:endParaRPr lang="id-ID" altLang="en-US"/>
          </a:p>
        </p:txBody>
      </p:sp>
    </p:spTree>
    <p:extLst>
      <p:ext uri="{BB962C8B-B14F-4D97-AF65-F5344CB8AC3E}">
        <p14:creationId xmlns:p14="http://schemas.microsoft.com/office/powerpoint/2010/main" val="3808851613"/>
      </p:ext>
    </p:extLst>
  </p:cSld>
  <p:clrMapOvr>
    <a:masterClrMapping/>
  </p:clrMapOvr>
  <p:transition spd="slow">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4" name="Slide Number Placeholder 22"/>
          <p:cNvSpPr>
            <a:spLocks noGrp="1"/>
          </p:cNvSpPr>
          <p:nvPr>
            <p:ph type="sldNum" sz="quarter" idx="12"/>
          </p:nvPr>
        </p:nvSpPr>
        <p:spPr/>
        <p:txBody>
          <a:bodyPr/>
          <a:lstStyle>
            <a:lvl1pPr>
              <a:defRPr>
                <a:latin typeface="Georgia" panose="02040502050405020303" pitchFamily="18" charset="0"/>
              </a:defRPr>
            </a:lvl1pPr>
          </a:lstStyle>
          <a:p>
            <a:fld id="{41FB7FC0-0FBB-4927-AFF9-45B1B6F464CE}" type="slidenum">
              <a:rPr lang="id-ID" altLang="en-US"/>
              <a:pPr/>
              <a:t>‹#›</a:t>
            </a:fld>
            <a:endParaRPr lang="id-ID" altLang="en-US"/>
          </a:p>
        </p:txBody>
      </p:sp>
    </p:spTree>
    <p:extLst>
      <p:ext uri="{BB962C8B-B14F-4D97-AF65-F5344CB8AC3E}">
        <p14:creationId xmlns:p14="http://schemas.microsoft.com/office/powerpoint/2010/main" val="453875964"/>
      </p:ext>
    </p:extLst>
  </p:cSld>
  <p:clrMapOvr>
    <a:masterClrMapping/>
  </p:clrMapOvr>
  <p:transition spd="slow">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1"/>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2"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6"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7" name="Slide Number Placeholder 22"/>
          <p:cNvSpPr>
            <a:spLocks noGrp="1"/>
          </p:cNvSpPr>
          <p:nvPr>
            <p:ph type="sldNum" sz="quarter" idx="12"/>
          </p:nvPr>
        </p:nvSpPr>
        <p:spPr/>
        <p:txBody>
          <a:bodyPr/>
          <a:lstStyle>
            <a:lvl1pPr>
              <a:defRPr>
                <a:latin typeface="Georgia" panose="02040502050405020303" pitchFamily="18" charset="0"/>
              </a:defRPr>
            </a:lvl1pPr>
          </a:lstStyle>
          <a:p>
            <a:fld id="{20A984B1-2D25-4CA6-8AAE-B56E65693066}" type="slidenum">
              <a:rPr lang="id-ID" altLang="en-US"/>
              <a:pPr/>
              <a:t>‹#›</a:t>
            </a:fld>
            <a:endParaRPr lang="id-ID" altLang="en-US"/>
          </a:p>
        </p:txBody>
      </p:sp>
    </p:spTree>
    <p:extLst>
      <p:ext uri="{BB962C8B-B14F-4D97-AF65-F5344CB8AC3E}">
        <p14:creationId xmlns:p14="http://schemas.microsoft.com/office/powerpoint/2010/main" val="1420544439"/>
      </p:ext>
    </p:extLst>
  </p:cSld>
  <p:clrMapOvr>
    <a:masterClrMapping/>
  </p:clrMapOvr>
  <p:transition spd="slow">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841" y="1109163"/>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5093"/>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6"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7" name="Slide Number Placeholder 22"/>
          <p:cNvSpPr>
            <a:spLocks noGrp="1"/>
          </p:cNvSpPr>
          <p:nvPr>
            <p:ph type="sldNum" sz="quarter" idx="12"/>
          </p:nvPr>
        </p:nvSpPr>
        <p:spPr/>
        <p:txBody>
          <a:bodyPr/>
          <a:lstStyle>
            <a:lvl1pPr>
              <a:defRPr>
                <a:latin typeface="Georgia" panose="02040502050405020303" pitchFamily="18" charset="0"/>
              </a:defRPr>
            </a:lvl1pPr>
          </a:lstStyle>
          <a:p>
            <a:fld id="{E5D2FB63-DF09-4747-8900-8EAF7D124AEB}" type="slidenum">
              <a:rPr lang="id-ID" altLang="en-US"/>
              <a:pPr/>
              <a:t>‹#›</a:t>
            </a:fld>
            <a:endParaRPr lang="id-ID" altLang="en-US"/>
          </a:p>
        </p:txBody>
      </p:sp>
    </p:spTree>
    <p:extLst>
      <p:ext uri="{BB962C8B-B14F-4D97-AF65-F5344CB8AC3E}">
        <p14:creationId xmlns:p14="http://schemas.microsoft.com/office/powerpoint/2010/main" val="2301817463"/>
      </p:ext>
    </p:extLst>
  </p:cSld>
  <p:clrMapOvr>
    <a:masterClrMapping/>
  </p:clrMapOvr>
  <p:transition spd="slow">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6" name="Slide Number Placeholder 22"/>
          <p:cNvSpPr>
            <a:spLocks noGrp="1"/>
          </p:cNvSpPr>
          <p:nvPr>
            <p:ph type="sldNum" sz="quarter" idx="12"/>
          </p:nvPr>
        </p:nvSpPr>
        <p:spPr/>
        <p:txBody>
          <a:bodyPr/>
          <a:lstStyle>
            <a:lvl1pPr>
              <a:defRPr>
                <a:latin typeface="Georgia" panose="02040502050405020303" pitchFamily="18" charset="0"/>
              </a:defRPr>
            </a:lvl1pPr>
          </a:lstStyle>
          <a:p>
            <a:fld id="{A55FB85D-D350-440B-8A6A-B0CA26ED14FA}" type="slidenum">
              <a:rPr lang="id-ID" altLang="en-US"/>
              <a:pPr/>
              <a:t>‹#›</a:t>
            </a:fld>
            <a:endParaRPr lang="id-ID" altLang="en-US"/>
          </a:p>
        </p:txBody>
      </p:sp>
    </p:spTree>
    <p:extLst>
      <p:ext uri="{BB962C8B-B14F-4D97-AF65-F5344CB8AC3E}">
        <p14:creationId xmlns:p14="http://schemas.microsoft.com/office/powerpoint/2010/main" val="1389539984"/>
      </p:ext>
    </p:extLst>
  </p:cSld>
  <p:clrMapOvr>
    <a:masterClrMapping/>
  </p:clrMapOvr>
  <p:transition spd="slow">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6" name="Slide Number Placeholder 22"/>
          <p:cNvSpPr>
            <a:spLocks noGrp="1"/>
          </p:cNvSpPr>
          <p:nvPr>
            <p:ph type="sldNum" sz="quarter" idx="12"/>
          </p:nvPr>
        </p:nvSpPr>
        <p:spPr/>
        <p:txBody>
          <a:bodyPr/>
          <a:lstStyle>
            <a:lvl1pPr>
              <a:defRPr>
                <a:latin typeface="Georgia" panose="02040502050405020303" pitchFamily="18" charset="0"/>
              </a:defRPr>
            </a:lvl1pPr>
          </a:lstStyle>
          <a:p>
            <a:fld id="{14232BE4-6F3C-4A31-8AC8-FD23D3166D2E}" type="slidenum">
              <a:rPr lang="id-ID" altLang="en-US"/>
              <a:pPr/>
              <a:t>‹#›</a:t>
            </a:fld>
            <a:endParaRPr lang="id-ID" altLang="en-US"/>
          </a:p>
        </p:txBody>
      </p:sp>
    </p:spTree>
    <p:extLst>
      <p:ext uri="{BB962C8B-B14F-4D97-AF65-F5344CB8AC3E}">
        <p14:creationId xmlns:p14="http://schemas.microsoft.com/office/powerpoint/2010/main" val="74474250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1"/>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643" y="2244971"/>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72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endParaRPr lang="id-ID">
              <a:solidFill>
                <a:srgbClr val="438086"/>
              </a:solidFill>
            </a:endParaRPr>
          </a:p>
        </p:txBody>
      </p:sp>
      <p:sp>
        <p:nvSpPr>
          <p:cNvPr id="8" name="Slide Number Placeholder 26"/>
          <p:cNvSpPr>
            <a:spLocks noGrp="1"/>
          </p:cNvSpPr>
          <p:nvPr>
            <p:ph type="sldNum" sz="quarter" idx="11"/>
          </p:nvPr>
        </p:nvSpPr>
        <p:spPr/>
        <p:txBody>
          <a:bodyPr/>
          <a:lstStyle>
            <a:lvl1pPr>
              <a:defRPr/>
            </a:lvl1pPr>
          </a:lstStyle>
          <a:p>
            <a:pPr>
              <a:defRPr/>
            </a:pPr>
            <a:fld id="{A1C14E2E-061B-420A-8525-B34A0FDCEAE7}" type="slidenum">
              <a:rPr lang="id-ID" altLang="en-US"/>
              <a:pPr>
                <a:defRPr/>
              </a:pPr>
              <a:t>‹#›</a:t>
            </a:fld>
            <a:endParaRPr lang="id-ID" altLang="en-US"/>
          </a:p>
        </p:txBody>
      </p:sp>
      <p:sp>
        <p:nvSpPr>
          <p:cNvPr id="9" name="Footer Placeholder 27"/>
          <p:cNvSpPr>
            <a:spLocks noGrp="1"/>
          </p:cNvSpPr>
          <p:nvPr>
            <p:ph type="ftr" sz="quarter" idx="12"/>
          </p:nvPr>
        </p:nvSpPr>
        <p:spPr/>
        <p:txBody>
          <a:bodyPr rtlCol="0"/>
          <a:lstStyle>
            <a:lvl1pPr>
              <a:defRPr/>
            </a:lvl1pPr>
          </a:lstStyle>
          <a:p>
            <a:pPr>
              <a:defRPr/>
            </a:pPr>
            <a:endParaRPr lang="id-ID">
              <a:solidFill>
                <a:srgbClr val="438086"/>
              </a:solidFill>
            </a:endParaRPr>
          </a:p>
        </p:txBody>
      </p:sp>
    </p:spTree>
    <p:extLst>
      <p:ext uri="{BB962C8B-B14F-4D97-AF65-F5344CB8AC3E}">
        <p14:creationId xmlns:p14="http://schemas.microsoft.com/office/powerpoint/2010/main" val="5653862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r>
              <a:rPr/>
              <a:t>Click to edit Master title style</a:t>
            </a:r>
          </a:p>
        </p:txBody>
      </p:sp>
      <p:sp>
        <p:nvSpPr>
          <p:cNvPr id="39" name="Shape 39"/>
          <p:cNvSpPr>
            <a:spLocks noGrp="1"/>
          </p:cNvSpPr>
          <p:nvPr>
            <p:ph type="body" idx="1"/>
          </p:nvPr>
        </p:nvSpPr>
        <p:spPr>
          <a:prstGeom prst="rect">
            <a:avLst/>
          </a:prstGeo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Shape 40"/>
          <p:cNvSpPr>
            <a:spLocks noGrp="1"/>
          </p:cNvSpPr>
          <p:nvPr>
            <p:ph type="sldNum" sz="quarter" idx="10"/>
          </p:nvPr>
        </p:nvSpPr>
        <p:spPr>
          <a:xfrm>
            <a:off x="8174038" y="17463"/>
            <a:ext cx="762000" cy="350837"/>
          </a:xfrm>
        </p:spPr>
        <p:txBody>
          <a:bodyPr/>
          <a:lstStyle>
            <a:lvl1pPr>
              <a:defRPr>
                <a:latin typeface="Georgia" panose="02040502050405020303" pitchFamily="18" charset="0"/>
              </a:defRPr>
            </a:lvl1pPr>
          </a:lstStyle>
          <a:p>
            <a:fld id="{7DD64BC2-CAC6-4F2B-BA91-AAB3D7D8716A}" type="slidenum">
              <a:rPr lang="en-US" altLang="en-US"/>
              <a:pPr/>
              <a:t>‹#›</a:t>
            </a:fld>
            <a:endParaRPr lang="en-US" altLang="en-US"/>
          </a:p>
        </p:txBody>
      </p:sp>
    </p:spTree>
    <p:extLst>
      <p:ext uri="{BB962C8B-B14F-4D97-AF65-F5344CB8AC3E}">
        <p14:creationId xmlns:p14="http://schemas.microsoft.com/office/powerpoint/2010/main" val="4222307171"/>
      </p:ext>
    </p:extLst>
  </p:cSld>
  <p:clrMapOvr>
    <a:masterClrMapping/>
  </p:clrMapOvr>
  <p:transition spd="slow">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3" y="27540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solidFill>
                  <a:srgbClr val="BCBCBC"/>
                </a:solidFill>
                <a:latin typeface="Arial" charset="0"/>
                <a:ea typeface="ＭＳ Ｐゴシック" charset="0"/>
                <a:cs typeface="Arial"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p:spPr>
        <p:txBody>
          <a:bodyPr/>
          <a:lstStyle>
            <a:lvl1pPr fontAlgn="auto">
              <a:spcBef>
                <a:spcPts val="0"/>
              </a:spcBef>
              <a:spcAft>
                <a:spcPts val="0"/>
              </a:spcAft>
              <a:defRPr>
                <a:latin typeface="Arial" charset="0"/>
                <a:cs typeface="Arial"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p:spPr>
        <p:txBody>
          <a:bodyPr/>
          <a:lstStyle>
            <a:lvl1pPr>
              <a:defRPr/>
            </a:lvl1pPr>
          </a:lstStyle>
          <a:p>
            <a:fld id="{6CF60DB6-6902-44E2-91B0-9B1E58E152C5}" type="slidenum">
              <a:rPr lang="en-US" altLang="id-ID"/>
              <a:pPr/>
              <a:t>‹#›</a:t>
            </a:fld>
            <a:endParaRPr lang="en-US" altLang="id-ID"/>
          </a:p>
        </p:txBody>
      </p:sp>
    </p:spTree>
    <p:extLst>
      <p:ext uri="{BB962C8B-B14F-4D97-AF65-F5344CB8AC3E}">
        <p14:creationId xmlns:p14="http://schemas.microsoft.com/office/powerpoint/2010/main" val="1239977887"/>
      </p:ext>
    </p:extLst>
  </p:cSld>
  <p:clrMapOvr>
    <a:masterClrMapping/>
  </p:clrMapOvr>
  <p:transition spd="slow">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154" y="230749"/>
            <a:ext cx="8381702" cy="665163"/>
          </a:xfrm>
        </p:spPr>
        <p:txBody>
          <a:bodyPr/>
          <a:lstStyle/>
          <a:p>
            <a:r>
              <a:rPr lang="en-US" smtClean="0"/>
              <a:t>Click to edit Master title style</a:t>
            </a:r>
            <a:endParaRPr lang="en-US"/>
          </a:p>
        </p:txBody>
      </p:sp>
    </p:spTree>
    <p:extLst>
      <p:ext uri="{BB962C8B-B14F-4D97-AF65-F5344CB8AC3E}">
        <p14:creationId xmlns:p14="http://schemas.microsoft.com/office/powerpoint/2010/main" val="2066868008"/>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userDrawn="1">
  <p:cSld name="2_Master Title: V2">
    <p:bg>
      <p:bgPr>
        <a:solidFill>
          <a:srgbClr val="3E3E3E"/>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 name="Oval 3"/>
          <p:cNvSpPr/>
          <p:nvPr userDrawn="1"/>
        </p:nvSpPr>
        <p:spPr>
          <a:xfrm>
            <a:off x="8629650" y="6318250"/>
            <a:ext cx="273050" cy="27305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endParaRPr>
          </a:p>
        </p:txBody>
      </p:sp>
      <p:sp>
        <p:nvSpPr>
          <p:cNvPr id="5" name="Text Placeholder 10"/>
          <p:cNvSpPr>
            <a:spLocks noGrp="1"/>
          </p:cNvSpPr>
          <p:nvPr>
            <p:ph type="body" sz="quarter" idx="14"/>
          </p:nvPr>
        </p:nvSpPr>
        <p:spPr>
          <a:xfrm>
            <a:off x="478461" y="375175"/>
            <a:ext cx="8178929" cy="510532"/>
          </a:xfrm>
          <a:ln>
            <a:noFill/>
          </a:ln>
        </p:spPr>
        <p:txBody>
          <a:bodyPr lIns="0" tIns="0" rIns="0" bIns="0">
            <a:noAutofit/>
          </a:bodyPr>
          <a:lstStyle>
            <a:lvl1pPr marL="0" indent="0" algn="l">
              <a:buNone/>
              <a:defRPr sz="2800" kern="0" spc="113">
                <a:solidFill>
                  <a:schemeClr val="accent3">
                    <a:lumMod val="20000"/>
                    <a:lumOff val="80000"/>
                  </a:schemeClr>
                </a:solidFill>
                <a:latin typeface="Arial"/>
                <a:ea typeface="Roboto Medium" panose="02000000000000000000" pitchFamily="2" charset="0"/>
                <a:cs typeface="Arial"/>
              </a:defRPr>
            </a:lvl1pPr>
          </a:lstStyle>
          <a:p>
            <a:pPr lvl="0"/>
            <a:endParaRPr lang="id-ID" dirty="0"/>
          </a:p>
        </p:txBody>
      </p:sp>
      <p:sp>
        <p:nvSpPr>
          <p:cNvPr id="6" name="Slide Number Placeholder 5"/>
          <p:cNvSpPr>
            <a:spLocks noGrp="1"/>
          </p:cNvSpPr>
          <p:nvPr>
            <p:ph type="sldNum" sz="quarter" idx="15"/>
          </p:nvPr>
        </p:nvSpPr>
        <p:spPr>
          <a:xfrm>
            <a:off x="8604250" y="6257925"/>
            <a:ext cx="323850" cy="388938"/>
          </a:xfrm>
        </p:spPr>
        <p:txBody>
          <a:bodyPr lIns="0" tIns="0" rIns="0" bIns="0"/>
          <a:lstStyle>
            <a:lvl1pPr algn="ctr">
              <a:defRPr sz="800">
                <a:solidFill>
                  <a:srgbClr val="7F7F7F"/>
                </a:solidFill>
                <a:ea typeface="Roboto Light"/>
              </a:defRPr>
            </a:lvl1pPr>
          </a:lstStyle>
          <a:p>
            <a:fld id="{C2ECE8E4-37E9-4AF3-A58F-532D668D55B0}" type="slidenum">
              <a:rPr lang="en-US"/>
              <a:pPr/>
              <a:t>‹#›</a:t>
            </a:fld>
            <a:endParaRPr lang="en-US"/>
          </a:p>
        </p:txBody>
      </p:sp>
    </p:spTree>
    <p:extLst>
      <p:ext uri="{BB962C8B-B14F-4D97-AF65-F5344CB8AC3E}">
        <p14:creationId xmlns:p14="http://schemas.microsoft.com/office/powerpoint/2010/main" val="1267550512"/>
      </p:ext>
    </p:extLst>
  </p:cSld>
  <p:clrMapOvr>
    <a:masterClrMapping/>
  </p:clrMapOvr>
  <p:transition spd="slow">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userDrawn="1">
  <p:cSld name="3_Master Title: V2">
    <p:bg>
      <p:bgPr>
        <a:solidFill>
          <a:srgbClr val="3E3E3E"/>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eaLnBrk="0" fontAlgn="base" hangingPunct="0">
              <a:spcBef>
                <a:spcPct val="0"/>
              </a:spcBef>
              <a:spcAft>
                <a:spcPct val="0"/>
              </a:spcAft>
              <a:defRPr/>
            </a:pPr>
            <a:endParaRPr lang="en-US">
              <a:solidFill>
                <a:prstClr val="white"/>
              </a:solidFill>
            </a:endParaRPr>
          </a:p>
        </p:txBody>
      </p:sp>
      <p:sp>
        <p:nvSpPr>
          <p:cNvPr id="4" name="Oval 3"/>
          <p:cNvSpPr/>
          <p:nvPr userDrawn="1"/>
        </p:nvSpPr>
        <p:spPr>
          <a:xfrm>
            <a:off x="8629650" y="6318250"/>
            <a:ext cx="273050" cy="27305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anchor="ctr"/>
          <a:lstStyle/>
          <a:p>
            <a:pPr algn="ctr" eaLnBrk="0" fontAlgn="base" hangingPunct="0">
              <a:spcBef>
                <a:spcPct val="0"/>
              </a:spcBef>
              <a:spcAft>
                <a:spcPct val="0"/>
              </a:spcAft>
              <a:defRPr/>
            </a:pPr>
            <a:endParaRPr lang="en-US" sz="1900" dirty="0">
              <a:solidFill>
                <a:prstClr val="white"/>
              </a:solidFill>
            </a:endParaRPr>
          </a:p>
        </p:txBody>
      </p:sp>
      <p:sp>
        <p:nvSpPr>
          <p:cNvPr id="5" name="Text Placeholder 10"/>
          <p:cNvSpPr>
            <a:spLocks noGrp="1"/>
          </p:cNvSpPr>
          <p:nvPr>
            <p:ph type="body" sz="quarter" idx="14"/>
          </p:nvPr>
        </p:nvSpPr>
        <p:spPr>
          <a:xfrm>
            <a:off x="478461" y="375175"/>
            <a:ext cx="8178929" cy="510532"/>
          </a:xfrm>
          <a:ln>
            <a:noFill/>
          </a:ln>
        </p:spPr>
        <p:txBody>
          <a:bodyPr lIns="0" tIns="0" rIns="0" bIns="0">
            <a:noAutofit/>
          </a:bodyPr>
          <a:lstStyle>
            <a:lvl1pPr marL="0" indent="0" algn="l">
              <a:buNone/>
              <a:defRPr sz="2800" kern="0" spc="112">
                <a:solidFill>
                  <a:schemeClr val="accent3">
                    <a:lumMod val="20000"/>
                    <a:lumOff val="80000"/>
                  </a:schemeClr>
                </a:solidFill>
                <a:latin typeface="Arial"/>
                <a:ea typeface="Roboto Medium" panose="02000000000000000000" pitchFamily="2" charset="0"/>
                <a:cs typeface="Arial"/>
              </a:defRPr>
            </a:lvl1pPr>
          </a:lstStyle>
          <a:p>
            <a:pPr lvl="0"/>
            <a:endParaRPr lang="id-ID" dirty="0"/>
          </a:p>
        </p:txBody>
      </p:sp>
      <p:sp>
        <p:nvSpPr>
          <p:cNvPr id="6" name="Slide Number Placeholder 5"/>
          <p:cNvSpPr>
            <a:spLocks noGrp="1"/>
          </p:cNvSpPr>
          <p:nvPr>
            <p:ph type="sldNum" sz="quarter" idx="15"/>
          </p:nvPr>
        </p:nvSpPr>
        <p:spPr>
          <a:xfrm>
            <a:off x="8604250" y="6257925"/>
            <a:ext cx="323850" cy="388938"/>
          </a:xfrm>
        </p:spPr>
        <p:txBody>
          <a:bodyPr lIns="0" tIns="0" rIns="0" bIns="0"/>
          <a:lstStyle>
            <a:lvl1pPr algn="ctr">
              <a:defRPr sz="700">
                <a:solidFill>
                  <a:srgbClr val="7F7F7F"/>
                </a:solidFill>
                <a:ea typeface="Roboto Light"/>
              </a:defRPr>
            </a:lvl1pPr>
          </a:lstStyle>
          <a:p>
            <a:fld id="{1AFA71C1-234A-472D-BED0-8C4E557A6A1F}" type="slidenum">
              <a:rPr lang="en-US"/>
              <a:pPr/>
              <a:t>‹#›</a:t>
            </a:fld>
            <a:endParaRPr lang="en-US"/>
          </a:p>
        </p:txBody>
      </p:sp>
    </p:spTree>
    <p:extLst>
      <p:ext uri="{BB962C8B-B14F-4D97-AF65-F5344CB8AC3E}">
        <p14:creationId xmlns:p14="http://schemas.microsoft.com/office/powerpoint/2010/main" val="4073210456"/>
      </p:ext>
    </p:extLst>
  </p:cSld>
  <p:clrMapOvr>
    <a:masterClrMapping/>
  </p:clrMapOvr>
  <p:transition spd="slow">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9288"/>
          </a:xfrm>
          <a:prstGeom prst="rect">
            <a:avLst/>
          </a:prstGeom>
        </p:spPr>
        <p:txBody>
          <a:bodyPr lIns="112561" tIns="56261" rIns="112561" bIns="56261"/>
          <a:lstStyle>
            <a:lvl1pPr algn="l">
              <a:defRPr>
                <a:solidFill>
                  <a:schemeClr val="tx1">
                    <a:lumMod val="75000"/>
                    <a:lumOff val="25000"/>
                  </a:schemeClr>
                </a:solidFill>
                <a:latin typeface="Arial" pitchFamily="34" charset="0"/>
                <a:cs typeface="Arial" pitchFamily="34" charset="0"/>
              </a:defRPr>
            </a:lvl1pPr>
          </a:lstStyle>
          <a:p>
            <a:r>
              <a:rPr lang="en-US" altLang="ko-KR" smtClean="0"/>
              <a:t>Click to edit Master title style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lIns="112561" tIns="56261" rIns="112561" bIns="56261" anchor="ctr"/>
          <a:lstStyle>
            <a:lvl1pPr marL="0" indent="0">
              <a:buNone/>
              <a:defRPr sz="25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3" y="2411015"/>
            <a:ext cx="8496944" cy="3994316"/>
          </a:xfrm>
          <a:prstGeom prst="rect">
            <a:avLst/>
          </a:prstGeom>
        </p:spPr>
        <p:txBody>
          <a:bodyPr lIns="487491" tIns="56261" rIns="112561" bIns="56261"/>
          <a:lstStyle>
            <a:lvl1pPr marL="0" indent="0">
              <a:buNone/>
              <a:defRPr sz="17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1357774976"/>
      </p:ext>
    </p:extLst>
  </p:cSld>
  <p:clrMapOvr>
    <a:masterClrMapping/>
  </p:clrMapOvr>
  <p:transition spd="slow">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1788" y="3810000"/>
            <a:ext cx="3732212"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flipV="1">
            <a:off x="5411788" y="3897313"/>
            <a:ext cx="3732212"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flipV="1">
            <a:off x="5411788" y="4114800"/>
            <a:ext cx="3732212"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flipV="1">
            <a:off x="5410200" y="4164013"/>
            <a:ext cx="196691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Rectangle 9"/>
          <p:cNvSpPr/>
          <p:nvPr/>
        </p:nvSpPr>
        <p:spPr>
          <a:xfrm flipV="1">
            <a:off x="5410200" y="4198938"/>
            <a:ext cx="196691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Rectangle 14"/>
          <p:cNvSpPr/>
          <p:nvPr/>
        </p:nvSpPr>
        <p:spPr>
          <a:xfrm flipV="1">
            <a:off x="6415088" y="3643313"/>
            <a:ext cx="2728912"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Title 7"/>
          <p:cNvSpPr>
            <a:spLocks noGrp="1"/>
          </p:cNvSpPr>
          <p:nvPr>
            <p:ph type="ctrTitle"/>
          </p:nvPr>
        </p:nvSpPr>
        <p:spPr>
          <a:xfrm>
            <a:off x="457200" y="2402689"/>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2" y="389993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fontAlgn="auto">
              <a:spcBef>
                <a:spcPts val="0"/>
              </a:spcBef>
              <a:spcAft>
                <a:spcPts val="0"/>
              </a:spcAft>
              <a:defRPr/>
            </a:lvl1pPr>
          </a:lstStyle>
          <a:p>
            <a:pPr>
              <a:defRPr/>
            </a:pPr>
            <a:endParaRPr lang="id-ID"/>
          </a:p>
        </p:txBody>
      </p:sp>
      <p:sp>
        <p:nvSpPr>
          <p:cNvPr id="18" name="Footer Placeholder 16"/>
          <p:cNvSpPr>
            <a:spLocks noGrp="1"/>
          </p:cNvSpPr>
          <p:nvPr>
            <p:ph type="ftr" sz="quarter" idx="11"/>
          </p:nvPr>
        </p:nvSpPr>
        <p:spPr>
          <a:xfrm>
            <a:off x="5410200" y="4205288"/>
            <a:ext cx="1295400" cy="457200"/>
          </a:xfrm>
        </p:spPr>
        <p:txBody>
          <a:bodyPr/>
          <a:lstStyle>
            <a:lvl1pPr fontAlgn="auto">
              <a:spcBef>
                <a:spcPts val="0"/>
              </a:spcBef>
              <a:spcAft>
                <a:spcPts val="0"/>
              </a:spcAft>
              <a:defRPr/>
            </a:lvl1pPr>
          </a:lstStyle>
          <a:p>
            <a:pPr>
              <a:defRPr/>
            </a:pPr>
            <a:endParaRPr lang="id-ID"/>
          </a:p>
        </p:txBody>
      </p:sp>
      <p:sp>
        <p:nvSpPr>
          <p:cNvPr id="19" name="Slide Number Placeholder 28"/>
          <p:cNvSpPr>
            <a:spLocks noGrp="1"/>
          </p:cNvSpPr>
          <p:nvPr>
            <p:ph type="sldNum" sz="quarter" idx="12"/>
          </p:nvPr>
        </p:nvSpPr>
        <p:spPr>
          <a:xfrm>
            <a:off x="8320088" y="1588"/>
            <a:ext cx="747712" cy="365125"/>
          </a:xfrm>
        </p:spPr>
        <p:txBody>
          <a:bodyPr/>
          <a:lstStyle>
            <a:lvl1pPr>
              <a:defRPr>
                <a:latin typeface="Georgia" panose="02040502050405020303" pitchFamily="18" charset="0"/>
              </a:defRPr>
            </a:lvl1pPr>
          </a:lstStyle>
          <a:p>
            <a:fld id="{F0AD3AD8-299F-4A12-A65E-3A286CD1D4EF}" type="slidenum">
              <a:rPr lang="id-ID" altLang="en-US"/>
              <a:pPr/>
              <a:t>‹#›</a:t>
            </a:fld>
            <a:endParaRPr lang="id-ID" altLang="en-US"/>
          </a:p>
        </p:txBody>
      </p:sp>
    </p:spTree>
    <p:extLst>
      <p:ext uri="{BB962C8B-B14F-4D97-AF65-F5344CB8AC3E}">
        <p14:creationId xmlns:p14="http://schemas.microsoft.com/office/powerpoint/2010/main" val="3285030530"/>
      </p:ext>
    </p:extLst>
  </p:cSld>
  <p:clrMapOvr>
    <a:masterClrMapping/>
  </p:clrMapOvr>
  <p:transition spd="slow">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6" name="Slide Number Placeholder 22"/>
          <p:cNvSpPr>
            <a:spLocks noGrp="1"/>
          </p:cNvSpPr>
          <p:nvPr>
            <p:ph type="sldNum" sz="quarter" idx="12"/>
          </p:nvPr>
        </p:nvSpPr>
        <p:spPr/>
        <p:txBody>
          <a:bodyPr/>
          <a:lstStyle>
            <a:lvl1pPr>
              <a:defRPr>
                <a:latin typeface="Georgia" panose="02040502050405020303" pitchFamily="18" charset="0"/>
              </a:defRPr>
            </a:lvl1pPr>
          </a:lstStyle>
          <a:p>
            <a:fld id="{5E0390F3-6377-415D-A548-EA0CA7DEF560}" type="slidenum">
              <a:rPr lang="id-ID" altLang="en-US"/>
              <a:pPr/>
              <a:t>‹#›</a:t>
            </a:fld>
            <a:endParaRPr lang="id-ID" altLang="en-US"/>
          </a:p>
        </p:txBody>
      </p:sp>
    </p:spTree>
    <p:extLst>
      <p:ext uri="{BB962C8B-B14F-4D97-AF65-F5344CB8AC3E}">
        <p14:creationId xmlns:p14="http://schemas.microsoft.com/office/powerpoint/2010/main" val="1876374625"/>
      </p:ext>
    </p:extLst>
  </p:cSld>
  <p:clrMapOvr>
    <a:masterClrMapping/>
  </p:clrMapOvr>
  <p:transition spd="slow">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96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6" name="Slide Number Placeholder 22"/>
          <p:cNvSpPr>
            <a:spLocks noGrp="1"/>
          </p:cNvSpPr>
          <p:nvPr>
            <p:ph type="sldNum" sz="quarter" idx="12"/>
          </p:nvPr>
        </p:nvSpPr>
        <p:spPr/>
        <p:txBody>
          <a:bodyPr/>
          <a:lstStyle>
            <a:lvl1pPr>
              <a:defRPr>
                <a:latin typeface="Georgia" panose="02040502050405020303" pitchFamily="18" charset="0"/>
              </a:defRPr>
            </a:lvl1pPr>
          </a:lstStyle>
          <a:p>
            <a:fld id="{74479874-416C-40A9-AB9F-696366AF1718}" type="slidenum">
              <a:rPr lang="id-ID" altLang="en-US"/>
              <a:pPr/>
              <a:t>‹#›</a:t>
            </a:fld>
            <a:endParaRPr lang="id-ID" altLang="en-US"/>
          </a:p>
        </p:txBody>
      </p:sp>
    </p:spTree>
    <p:extLst>
      <p:ext uri="{BB962C8B-B14F-4D97-AF65-F5344CB8AC3E}">
        <p14:creationId xmlns:p14="http://schemas.microsoft.com/office/powerpoint/2010/main" val="2801637825"/>
      </p:ext>
    </p:extLst>
  </p:cSld>
  <p:clrMapOvr>
    <a:masterClrMapping/>
  </p:clrMapOvr>
  <p:transition spd="slow">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50189"/>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50189"/>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6"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7" name="Slide Number Placeholder 22"/>
          <p:cNvSpPr>
            <a:spLocks noGrp="1"/>
          </p:cNvSpPr>
          <p:nvPr>
            <p:ph type="sldNum" sz="quarter" idx="12"/>
          </p:nvPr>
        </p:nvSpPr>
        <p:spPr/>
        <p:txBody>
          <a:bodyPr/>
          <a:lstStyle>
            <a:lvl1pPr>
              <a:defRPr>
                <a:latin typeface="Georgia" panose="02040502050405020303" pitchFamily="18" charset="0"/>
              </a:defRPr>
            </a:lvl1pPr>
          </a:lstStyle>
          <a:p>
            <a:fld id="{BF9020EF-A982-4F51-B164-A1B55DDB8F7F}" type="slidenum">
              <a:rPr lang="id-ID" altLang="en-US"/>
              <a:pPr/>
              <a:t>‹#›</a:t>
            </a:fld>
            <a:endParaRPr lang="id-ID" altLang="en-US"/>
          </a:p>
        </p:txBody>
      </p:sp>
    </p:spTree>
    <p:extLst>
      <p:ext uri="{BB962C8B-B14F-4D97-AF65-F5344CB8AC3E}">
        <p14:creationId xmlns:p14="http://schemas.microsoft.com/office/powerpoint/2010/main" val="2851865428"/>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3"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842" y="612775"/>
            <a:ext cx="956868" cy="457200"/>
          </a:xfrm>
        </p:spPr>
        <p:txBody>
          <a:bodyPr/>
          <a:lstStyle>
            <a:lvl1pPr>
              <a:defRPr/>
            </a:lvl1pPr>
          </a:lstStyle>
          <a:p>
            <a:pPr>
              <a:defRPr/>
            </a:pPr>
            <a:endParaRPr lang="id-ID">
              <a:solidFill>
                <a:srgbClr val="438086"/>
              </a:solidFill>
            </a:endParaRPr>
          </a:p>
        </p:txBody>
      </p:sp>
      <p:sp>
        <p:nvSpPr>
          <p:cNvPr id="4" name="Footer Placeholder 3"/>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5" name="Slide Number Placeholder 4"/>
          <p:cNvSpPr>
            <a:spLocks noGrp="1"/>
          </p:cNvSpPr>
          <p:nvPr>
            <p:ph type="sldNum" sz="quarter" idx="12"/>
          </p:nvPr>
        </p:nvSpPr>
        <p:spPr/>
        <p:txBody>
          <a:bodyPr/>
          <a:lstStyle>
            <a:lvl1pPr>
              <a:defRPr/>
            </a:lvl1pPr>
          </a:lstStyle>
          <a:p>
            <a:pPr>
              <a:defRPr/>
            </a:pPr>
            <a:fld id="{C181E3AB-BCFA-4CEF-8CC0-64DCF6E0F146}" type="slidenum">
              <a:rPr lang="id-ID" altLang="en-US"/>
              <a:pPr>
                <a:defRPr/>
              </a:pPr>
              <a:t>‹#›</a:t>
            </a:fld>
            <a:endParaRPr lang="id-ID" altLang="en-US"/>
          </a:p>
        </p:txBody>
      </p:sp>
    </p:spTree>
    <p:extLst>
      <p:ext uri="{BB962C8B-B14F-4D97-AF65-F5344CB8AC3E}">
        <p14:creationId xmlns:p14="http://schemas.microsoft.com/office/powerpoint/2010/main" val="10265012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1"/>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643" y="2244971"/>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72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fontAlgn="auto">
              <a:spcBef>
                <a:spcPts val="0"/>
              </a:spcBef>
              <a:spcAft>
                <a:spcPts val="0"/>
              </a:spcAft>
              <a:defRPr/>
            </a:lvl1pPr>
          </a:lstStyle>
          <a:p>
            <a:pPr>
              <a:defRPr/>
            </a:pPr>
            <a:endParaRPr lang="id-ID"/>
          </a:p>
        </p:txBody>
      </p:sp>
      <p:sp>
        <p:nvSpPr>
          <p:cNvPr id="8" name="Slide Number Placeholder 26"/>
          <p:cNvSpPr>
            <a:spLocks noGrp="1"/>
          </p:cNvSpPr>
          <p:nvPr>
            <p:ph type="sldNum" sz="quarter" idx="11"/>
          </p:nvPr>
        </p:nvSpPr>
        <p:spPr/>
        <p:txBody>
          <a:bodyPr/>
          <a:lstStyle>
            <a:lvl1pPr>
              <a:defRPr>
                <a:latin typeface="Georgia" panose="02040502050405020303" pitchFamily="18" charset="0"/>
              </a:defRPr>
            </a:lvl1pPr>
          </a:lstStyle>
          <a:p>
            <a:fld id="{BE1A3975-81E8-44DA-B602-213CFB5B30E5}" type="slidenum">
              <a:rPr lang="id-ID" altLang="en-US"/>
              <a:pPr/>
              <a:t>‹#›</a:t>
            </a:fld>
            <a:endParaRPr lang="id-ID" altLang="en-US"/>
          </a:p>
        </p:txBody>
      </p:sp>
      <p:sp>
        <p:nvSpPr>
          <p:cNvPr id="9" name="Footer Placeholder 27"/>
          <p:cNvSpPr>
            <a:spLocks noGrp="1"/>
          </p:cNvSpPr>
          <p:nvPr>
            <p:ph type="ftr" sz="quarter" idx="12"/>
          </p:nvPr>
        </p:nvSpPr>
        <p:spPr/>
        <p:txBody>
          <a:bodyPr rtlCol="0"/>
          <a:lstStyle>
            <a:lvl1pPr fontAlgn="auto">
              <a:spcBef>
                <a:spcPts val="0"/>
              </a:spcBef>
              <a:spcAft>
                <a:spcPts val="0"/>
              </a:spcAft>
              <a:defRPr/>
            </a:lvl1pPr>
          </a:lstStyle>
          <a:p>
            <a:pPr>
              <a:defRPr/>
            </a:pPr>
            <a:endParaRPr lang="id-ID"/>
          </a:p>
        </p:txBody>
      </p:sp>
    </p:spTree>
    <p:extLst>
      <p:ext uri="{BB962C8B-B14F-4D97-AF65-F5344CB8AC3E}">
        <p14:creationId xmlns:p14="http://schemas.microsoft.com/office/powerpoint/2010/main" val="785636141"/>
      </p:ext>
    </p:extLst>
  </p:cSld>
  <p:clrMapOvr>
    <a:masterClrMapping/>
  </p:clrMapOvr>
  <p:transition spd="slow">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3"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fontAlgn="auto">
              <a:spcBef>
                <a:spcPts val="0"/>
              </a:spcBef>
              <a:spcAft>
                <a:spcPts val="0"/>
              </a:spcAft>
              <a:defRPr/>
            </a:lvl1pPr>
          </a:lstStyle>
          <a:p>
            <a:pPr>
              <a:defRPr/>
            </a:pPr>
            <a:endParaRPr lang="id-ID"/>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5" name="Slide Number Placeholder 4"/>
          <p:cNvSpPr>
            <a:spLocks noGrp="1"/>
          </p:cNvSpPr>
          <p:nvPr>
            <p:ph type="sldNum" sz="quarter" idx="12"/>
          </p:nvPr>
        </p:nvSpPr>
        <p:spPr/>
        <p:txBody>
          <a:bodyPr/>
          <a:lstStyle>
            <a:lvl1pPr>
              <a:defRPr>
                <a:latin typeface="Georgia" panose="02040502050405020303" pitchFamily="18" charset="0"/>
              </a:defRPr>
            </a:lvl1pPr>
          </a:lstStyle>
          <a:p>
            <a:fld id="{55287BA3-9B66-4767-9C82-1D5D3011B891}" type="slidenum">
              <a:rPr lang="id-ID" altLang="en-US"/>
              <a:pPr/>
              <a:t>‹#›</a:t>
            </a:fld>
            <a:endParaRPr lang="id-ID" altLang="en-US"/>
          </a:p>
        </p:txBody>
      </p:sp>
    </p:spTree>
    <p:extLst>
      <p:ext uri="{BB962C8B-B14F-4D97-AF65-F5344CB8AC3E}">
        <p14:creationId xmlns:p14="http://schemas.microsoft.com/office/powerpoint/2010/main" val="232468121"/>
      </p:ext>
    </p:extLst>
  </p:cSld>
  <p:clrMapOvr>
    <a:masterClrMapping/>
  </p:clrMapOvr>
  <p:transition spd="slow">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4" name="Slide Number Placeholder 22"/>
          <p:cNvSpPr>
            <a:spLocks noGrp="1"/>
          </p:cNvSpPr>
          <p:nvPr>
            <p:ph type="sldNum" sz="quarter" idx="12"/>
          </p:nvPr>
        </p:nvSpPr>
        <p:spPr/>
        <p:txBody>
          <a:bodyPr/>
          <a:lstStyle>
            <a:lvl1pPr>
              <a:defRPr>
                <a:latin typeface="Georgia" panose="02040502050405020303" pitchFamily="18" charset="0"/>
              </a:defRPr>
            </a:lvl1pPr>
          </a:lstStyle>
          <a:p>
            <a:fld id="{41FB7FC0-0FBB-4927-AFF9-45B1B6F464CE}" type="slidenum">
              <a:rPr lang="id-ID" altLang="en-US"/>
              <a:pPr/>
              <a:t>‹#›</a:t>
            </a:fld>
            <a:endParaRPr lang="id-ID" altLang="en-US"/>
          </a:p>
        </p:txBody>
      </p:sp>
    </p:spTree>
    <p:extLst>
      <p:ext uri="{BB962C8B-B14F-4D97-AF65-F5344CB8AC3E}">
        <p14:creationId xmlns:p14="http://schemas.microsoft.com/office/powerpoint/2010/main" val="3637815765"/>
      </p:ext>
    </p:extLst>
  </p:cSld>
  <p:clrMapOvr>
    <a:masterClrMapping/>
  </p:clrMapOvr>
  <p:transition spd="slow">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1"/>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2"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6"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7" name="Slide Number Placeholder 22"/>
          <p:cNvSpPr>
            <a:spLocks noGrp="1"/>
          </p:cNvSpPr>
          <p:nvPr>
            <p:ph type="sldNum" sz="quarter" idx="12"/>
          </p:nvPr>
        </p:nvSpPr>
        <p:spPr/>
        <p:txBody>
          <a:bodyPr/>
          <a:lstStyle>
            <a:lvl1pPr>
              <a:defRPr>
                <a:latin typeface="Georgia" panose="02040502050405020303" pitchFamily="18" charset="0"/>
              </a:defRPr>
            </a:lvl1pPr>
          </a:lstStyle>
          <a:p>
            <a:fld id="{20A984B1-2D25-4CA6-8AAE-B56E65693066}" type="slidenum">
              <a:rPr lang="id-ID" altLang="en-US"/>
              <a:pPr/>
              <a:t>‹#›</a:t>
            </a:fld>
            <a:endParaRPr lang="id-ID" altLang="en-US"/>
          </a:p>
        </p:txBody>
      </p:sp>
    </p:spTree>
    <p:extLst>
      <p:ext uri="{BB962C8B-B14F-4D97-AF65-F5344CB8AC3E}">
        <p14:creationId xmlns:p14="http://schemas.microsoft.com/office/powerpoint/2010/main" val="2272147451"/>
      </p:ext>
    </p:extLst>
  </p:cSld>
  <p:clrMapOvr>
    <a:masterClrMapping/>
  </p:clrMapOvr>
  <p:transition spd="slow">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841" y="1109163"/>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5093"/>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6"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7" name="Slide Number Placeholder 22"/>
          <p:cNvSpPr>
            <a:spLocks noGrp="1"/>
          </p:cNvSpPr>
          <p:nvPr>
            <p:ph type="sldNum" sz="quarter" idx="12"/>
          </p:nvPr>
        </p:nvSpPr>
        <p:spPr/>
        <p:txBody>
          <a:bodyPr/>
          <a:lstStyle>
            <a:lvl1pPr>
              <a:defRPr>
                <a:latin typeface="Georgia" panose="02040502050405020303" pitchFamily="18" charset="0"/>
              </a:defRPr>
            </a:lvl1pPr>
          </a:lstStyle>
          <a:p>
            <a:fld id="{E5D2FB63-DF09-4747-8900-8EAF7D124AEB}" type="slidenum">
              <a:rPr lang="id-ID" altLang="en-US"/>
              <a:pPr/>
              <a:t>‹#›</a:t>
            </a:fld>
            <a:endParaRPr lang="id-ID" altLang="en-US"/>
          </a:p>
        </p:txBody>
      </p:sp>
    </p:spTree>
    <p:extLst>
      <p:ext uri="{BB962C8B-B14F-4D97-AF65-F5344CB8AC3E}">
        <p14:creationId xmlns:p14="http://schemas.microsoft.com/office/powerpoint/2010/main" val="1989599150"/>
      </p:ext>
    </p:extLst>
  </p:cSld>
  <p:clrMapOvr>
    <a:masterClrMapping/>
  </p:clrMapOvr>
  <p:transition spd="slow">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6" name="Slide Number Placeholder 22"/>
          <p:cNvSpPr>
            <a:spLocks noGrp="1"/>
          </p:cNvSpPr>
          <p:nvPr>
            <p:ph type="sldNum" sz="quarter" idx="12"/>
          </p:nvPr>
        </p:nvSpPr>
        <p:spPr/>
        <p:txBody>
          <a:bodyPr/>
          <a:lstStyle>
            <a:lvl1pPr>
              <a:defRPr>
                <a:latin typeface="Georgia" panose="02040502050405020303" pitchFamily="18" charset="0"/>
              </a:defRPr>
            </a:lvl1pPr>
          </a:lstStyle>
          <a:p>
            <a:fld id="{A55FB85D-D350-440B-8A6A-B0CA26ED14FA}" type="slidenum">
              <a:rPr lang="id-ID" altLang="en-US"/>
              <a:pPr/>
              <a:t>‹#›</a:t>
            </a:fld>
            <a:endParaRPr lang="id-ID" altLang="en-US"/>
          </a:p>
        </p:txBody>
      </p:sp>
    </p:spTree>
    <p:extLst>
      <p:ext uri="{BB962C8B-B14F-4D97-AF65-F5344CB8AC3E}">
        <p14:creationId xmlns:p14="http://schemas.microsoft.com/office/powerpoint/2010/main" val="3589919248"/>
      </p:ext>
    </p:extLst>
  </p:cSld>
  <p:clrMapOvr>
    <a:masterClrMapping/>
  </p:clrMapOvr>
  <p:transition spd="slow">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id-ID"/>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id-ID"/>
          </a:p>
        </p:txBody>
      </p:sp>
      <p:sp>
        <p:nvSpPr>
          <p:cNvPr id="6" name="Slide Number Placeholder 22"/>
          <p:cNvSpPr>
            <a:spLocks noGrp="1"/>
          </p:cNvSpPr>
          <p:nvPr>
            <p:ph type="sldNum" sz="quarter" idx="12"/>
          </p:nvPr>
        </p:nvSpPr>
        <p:spPr/>
        <p:txBody>
          <a:bodyPr/>
          <a:lstStyle>
            <a:lvl1pPr>
              <a:defRPr>
                <a:latin typeface="Georgia" panose="02040502050405020303" pitchFamily="18" charset="0"/>
              </a:defRPr>
            </a:lvl1pPr>
          </a:lstStyle>
          <a:p>
            <a:fld id="{14232BE4-6F3C-4A31-8AC8-FD23D3166D2E}" type="slidenum">
              <a:rPr lang="id-ID" altLang="en-US"/>
              <a:pPr/>
              <a:t>‹#›</a:t>
            </a:fld>
            <a:endParaRPr lang="id-ID" altLang="en-US"/>
          </a:p>
        </p:txBody>
      </p:sp>
    </p:spTree>
    <p:extLst>
      <p:ext uri="{BB962C8B-B14F-4D97-AF65-F5344CB8AC3E}">
        <p14:creationId xmlns:p14="http://schemas.microsoft.com/office/powerpoint/2010/main" val="883865869"/>
      </p:ext>
    </p:extLst>
  </p:cSld>
  <p:clrMapOvr>
    <a:masterClrMapping/>
  </p:clrMapOvr>
  <p:transition spd="slow">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r>
              <a:rPr/>
              <a:t>Click to edit Master title style</a:t>
            </a:r>
          </a:p>
        </p:txBody>
      </p:sp>
      <p:sp>
        <p:nvSpPr>
          <p:cNvPr id="39" name="Shape 39"/>
          <p:cNvSpPr>
            <a:spLocks noGrp="1"/>
          </p:cNvSpPr>
          <p:nvPr>
            <p:ph type="body" idx="1"/>
          </p:nvPr>
        </p:nvSpPr>
        <p:spPr>
          <a:prstGeom prst="rect">
            <a:avLst/>
          </a:prstGeo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Shape 40"/>
          <p:cNvSpPr>
            <a:spLocks noGrp="1"/>
          </p:cNvSpPr>
          <p:nvPr>
            <p:ph type="sldNum" sz="quarter" idx="10"/>
          </p:nvPr>
        </p:nvSpPr>
        <p:spPr>
          <a:xfrm>
            <a:off x="8174038" y="17463"/>
            <a:ext cx="762000" cy="350837"/>
          </a:xfrm>
        </p:spPr>
        <p:txBody>
          <a:bodyPr/>
          <a:lstStyle>
            <a:lvl1pPr>
              <a:defRPr>
                <a:latin typeface="Georgia" panose="02040502050405020303" pitchFamily="18" charset="0"/>
              </a:defRPr>
            </a:lvl1pPr>
          </a:lstStyle>
          <a:p>
            <a:fld id="{7DD64BC2-CAC6-4F2B-BA91-AAB3D7D8716A}" type="slidenum">
              <a:rPr lang="en-US" altLang="en-US"/>
              <a:pPr/>
              <a:t>‹#›</a:t>
            </a:fld>
            <a:endParaRPr lang="en-US" altLang="en-US"/>
          </a:p>
        </p:txBody>
      </p:sp>
    </p:spTree>
    <p:extLst>
      <p:ext uri="{BB962C8B-B14F-4D97-AF65-F5344CB8AC3E}">
        <p14:creationId xmlns:p14="http://schemas.microsoft.com/office/powerpoint/2010/main" val="1207458247"/>
      </p:ext>
    </p:extLst>
  </p:cSld>
  <p:clrMapOvr>
    <a:masterClrMapping/>
  </p:clrMapOvr>
  <p:transition spd="slow">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3" y="27540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solidFill>
                  <a:srgbClr val="BCBCBC"/>
                </a:solidFill>
                <a:latin typeface="Arial" charset="0"/>
                <a:ea typeface="ＭＳ Ｐゴシック" charset="0"/>
                <a:cs typeface="Arial"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p:spPr>
        <p:txBody>
          <a:bodyPr/>
          <a:lstStyle>
            <a:lvl1pPr fontAlgn="auto">
              <a:spcBef>
                <a:spcPts val="0"/>
              </a:spcBef>
              <a:spcAft>
                <a:spcPts val="0"/>
              </a:spcAft>
              <a:defRPr>
                <a:latin typeface="Arial" charset="0"/>
                <a:cs typeface="Arial"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p:spPr>
        <p:txBody>
          <a:bodyPr/>
          <a:lstStyle>
            <a:lvl1pPr>
              <a:defRPr/>
            </a:lvl1pPr>
          </a:lstStyle>
          <a:p>
            <a:fld id="{6CF60DB6-6902-44E2-91B0-9B1E58E152C5}" type="slidenum">
              <a:rPr lang="en-US" altLang="id-ID"/>
              <a:pPr/>
              <a:t>‹#›</a:t>
            </a:fld>
            <a:endParaRPr lang="en-US" altLang="id-ID"/>
          </a:p>
        </p:txBody>
      </p:sp>
    </p:spTree>
    <p:extLst>
      <p:ext uri="{BB962C8B-B14F-4D97-AF65-F5344CB8AC3E}">
        <p14:creationId xmlns:p14="http://schemas.microsoft.com/office/powerpoint/2010/main" val="3872077895"/>
      </p:ext>
    </p:extLst>
  </p:cSld>
  <p:clrMapOvr>
    <a:masterClrMapping/>
  </p:clrMapOvr>
  <p:transition spd="slow">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154" y="230749"/>
            <a:ext cx="8381702" cy="665163"/>
          </a:xfrm>
        </p:spPr>
        <p:txBody>
          <a:bodyPr/>
          <a:lstStyle/>
          <a:p>
            <a:r>
              <a:rPr lang="en-US" smtClean="0"/>
              <a:t>Click to edit Master title style</a:t>
            </a:r>
            <a:endParaRPr lang="en-US"/>
          </a:p>
        </p:txBody>
      </p:sp>
    </p:spTree>
    <p:extLst>
      <p:ext uri="{BB962C8B-B14F-4D97-AF65-F5344CB8AC3E}">
        <p14:creationId xmlns:p14="http://schemas.microsoft.com/office/powerpoint/2010/main" val="146101257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3"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4" name="Slide Number Placeholder 22"/>
          <p:cNvSpPr>
            <a:spLocks noGrp="1"/>
          </p:cNvSpPr>
          <p:nvPr>
            <p:ph type="sldNum" sz="quarter" idx="12"/>
          </p:nvPr>
        </p:nvSpPr>
        <p:spPr/>
        <p:txBody>
          <a:bodyPr/>
          <a:lstStyle>
            <a:lvl1pPr>
              <a:defRPr/>
            </a:lvl1pPr>
          </a:lstStyle>
          <a:p>
            <a:pPr>
              <a:defRPr/>
            </a:pPr>
            <a:fld id="{DEE735C2-DAAD-46C3-A549-A54C3CCB0E67}" type="slidenum">
              <a:rPr lang="id-ID" altLang="en-US"/>
              <a:pPr>
                <a:defRPr/>
              </a:pPr>
              <a:t>‹#›</a:t>
            </a:fld>
            <a:endParaRPr lang="id-ID" altLang="en-US"/>
          </a:p>
        </p:txBody>
      </p:sp>
    </p:spTree>
    <p:extLst>
      <p:ext uri="{BB962C8B-B14F-4D97-AF65-F5344CB8AC3E}">
        <p14:creationId xmlns:p14="http://schemas.microsoft.com/office/powerpoint/2010/main" val="8779773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userDrawn="1">
  <p:cSld name="2_Master Title: V2">
    <p:bg>
      <p:bgPr>
        <a:solidFill>
          <a:srgbClr val="3E3E3E"/>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 name="Oval 3"/>
          <p:cNvSpPr/>
          <p:nvPr userDrawn="1"/>
        </p:nvSpPr>
        <p:spPr>
          <a:xfrm>
            <a:off x="8629650" y="6318250"/>
            <a:ext cx="273050" cy="27305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endParaRPr>
          </a:p>
        </p:txBody>
      </p:sp>
      <p:sp>
        <p:nvSpPr>
          <p:cNvPr id="5" name="Text Placeholder 10"/>
          <p:cNvSpPr>
            <a:spLocks noGrp="1"/>
          </p:cNvSpPr>
          <p:nvPr>
            <p:ph type="body" sz="quarter" idx="14"/>
          </p:nvPr>
        </p:nvSpPr>
        <p:spPr>
          <a:xfrm>
            <a:off x="478461" y="375175"/>
            <a:ext cx="8178929" cy="510532"/>
          </a:xfrm>
          <a:ln>
            <a:noFill/>
          </a:ln>
        </p:spPr>
        <p:txBody>
          <a:bodyPr lIns="0" tIns="0" rIns="0" bIns="0">
            <a:noAutofit/>
          </a:bodyPr>
          <a:lstStyle>
            <a:lvl1pPr marL="0" indent="0" algn="l">
              <a:buNone/>
              <a:defRPr sz="2800" kern="0" spc="113">
                <a:solidFill>
                  <a:schemeClr val="accent3">
                    <a:lumMod val="20000"/>
                    <a:lumOff val="80000"/>
                  </a:schemeClr>
                </a:solidFill>
                <a:latin typeface="Arial"/>
                <a:ea typeface="Roboto Medium" panose="02000000000000000000" pitchFamily="2" charset="0"/>
                <a:cs typeface="Arial"/>
              </a:defRPr>
            </a:lvl1pPr>
          </a:lstStyle>
          <a:p>
            <a:pPr lvl="0"/>
            <a:endParaRPr lang="id-ID" dirty="0"/>
          </a:p>
        </p:txBody>
      </p:sp>
      <p:sp>
        <p:nvSpPr>
          <p:cNvPr id="6" name="Slide Number Placeholder 5"/>
          <p:cNvSpPr>
            <a:spLocks noGrp="1"/>
          </p:cNvSpPr>
          <p:nvPr>
            <p:ph type="sldNum" sz="quarter" idx="15"/>
          </p:nvPr>
        </p:nvSpPr>
        <p:spPr>
          <a:xfrm>
            <a:off x="8604250" y="6257925"/>
            <a:ext cx="323850" cy="388938"/>
          </a:xfrm>
        </p:spPr>
        <p:txBody>
          <a:bodyPr lIns="0" tIns="0" rIns="0" bIns="0"/>
          <a:lstStyle>
            <a:lvl1pPr algn="ctr">
              <a:defRPr sz="800">
                <a:solidFill>
                  <a:srgbClr val="7F7F7F"/>
                </a:solidFill>
                <a:ea typeface="Roboto Light"/>
              </a:defRPr>
            </a:lvl1pPr>
          </a:lstStyle>
          <a:p>
            <a:fld id="{C2ECE8E4-37E9-4AF3-A58F-532D668D55B0}" type="slidenum">
              <a:rPr lang="en-US"/>
              <a:pPr/>
              <a:t>‹#›</a:t>
            </a:fld>
            <a:endParaRPr lang="en-US"/>
          </a:p>
        </p:txBody>
      </p:sp>
    </p:spTree>
    <p:extLst>
      <p:ext uri="{BB962C8B-B14F-4D97-AF65-F5344CB8AC3E}">
        <p14:creationId xmlns:p14="http://schemas.microsoft.com/office/powerpoint/2010/main" val="698445435"/>
      </p:ext>
    </p:extLst>
  </p:cSld>
  <p:clrMapOvr>
    <a:masterClrMapping/>
  </p:clrMapOvr>
  <p:transition spd="slow">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userDrawn="1">
  <p:cSld name="3_Master Title: V2">
    <p:bg>
      <p:bgPr>
        <a:solidFill>
          <a:srgbClr val="3E3E3E"/>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eaLnBrk="0" fontAlgn="base" hangingPunct="0">
              <a:spcBef>
                <a:spcPct val="0"/>
              </a:spcBef>
              <a:spcAft>
                <a:spcPct val="0"/>
              </a:spcAft>
              <a:defRPr/>
            </a:pPr>
            <a:endParaRPr lang="en-US">
              <a:solidFill>
                <a:prstClr val="white"/>
              </a:solidFill>
            </a:endParaRPr>
          </a:p>
        </p:txBody>
      </p:sp>
      <p:sp>
        <p:nvSpPr>
          <p:cNvPr id="4" name="Oval 3"/>
          <p:cNvSpPr/>
          <p:nvPr userDrawn="1"/>
        </p:nvSpPr>
        <p:spPr>
          <a:xfrm>
            <a:off x="8629650" y="6318250"/>
            <a:ext cx="273050" cy="27305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anchor="ctr"/>
          <a:lstStyle/>
          <a:p>
            <a:pPr algn="ctr" eaLnBrk="0" fontAlgn="base" hangingPunct="0">
              <a:spcBef>
                <a:spcPct val="0"/>
              </a:spcBef>
              <a:spcAft>
                <a:spcPct val="0"/>
              </a:spcAft>
              <a:defRPr/>
            </a:pPr>
            <a:endParaRPr lang="en-US" sz="1900" dirty="0">
              <a:solidFill>
                <a:prstClr val="white"/>
              </a:solidFill>
            </a:endParaRPr>
          </a:p>
        </p:txBody>
      </p:sp>
      <p:sp>
        <p:nvSpPr>
          <p:cNvPr id="5" name="Text Placeholder 10"/>
          <p:cNvSpPr>
            <a:spLocks noGrp="1"/>
          </p:cNvSpPr>
          <p:nvPr>
            <p:ph type="body" sz="quarter" idx="14"/>
          </p:nvPr>
        </p:nvSpPr>
        <p:spPr>
          <a:xfrm>
            <a:off x="478461" y="375175"/>
            <a:ext cx="8178929" cy="510532"/>
          </a:xfrm>
          <a:ln>
            <a:noFill/>
          </a:ln>
        </p:spPr>
        <p:txBody>
          <a:bodyPr lIns="0" tIns="0" rIns="0" bIns="0">
            <a:noAutofit/>
          </a:bodyPr>
          <a:lstStyle>
            <a:lvl1pPr marL="0" indent="0" algn="l">
              <a:buNone/>
              <a:defRPr sz="2800" kern="0" spc="112">
                <a:solidFill>
                  <a:schemeClr val="accent3">
                    <a:lumMod val="20000"/>
                    <a:lumOff val="80000"/>
                  </a:schemeClr>
                </a:solidFill>
                <a:latin typeface="Arial"/>
                <a:ea typeface="Roboto Medium" panose="02000000000000000000" pitchFamily="2" charset="0"/>
                <a:cs typeface="Arial"/>
              </a:defRPr>
            </a:lvl1pPr>
          </a:lstStyle>
          <a:p>
            <a:pPr lvl="0"/>
            <a:endParaRPr lang="id-ID" dirty="0"/>
          </a:p>
        </p:txBody>
      </p:sp>
      <p:sp>
        <p:nvSpPr>
          <p:cNvPr id="6" name="Slide Number Placeholder 5"/>
          <p:cNvSpPr>
            <a:spLocks noGrp="1"/>
          </p:cNvSpPr>
          <p:nvPr>
            <p:ph type="sldNum" sz="quarter" idx="15"/>
          </p:nvPr>
        </p:nvSpPr>
        <p:spPr>
          <a:xfrm>
            <a:off x="8604250" y="6257925"/>
            <a:ext cx="323850" cy="388938"/>
          </a:xfrm>
        </p:spPr>
        <p:txBody>
          <a:bodyPr lIns="0" tIns="0" rIns="0" bIns="0"/>
          <a:lstStyle>
            <a:lvl1pPr algn="ctr">
              <a:defRPr sz="700">
                <a:solidFill>
                  <a:srgbClr val="7F7F7F"/>
                </a:solidFill>
                <a:ea typeface="Roboto Light"/>
              </a:defRPr>
            </a:lvl1pPr>
          </a:lstStyle>
          <a:p>
            <a:fld id="{1AFA71C1-234A-472D-BED0-8C4E557A6A1F}" type="slidenum">
              <a:rPr lang="en-US"/>
              <a:pPr/>
              <a:t>‹#›</a:t>
            </a:fld>
            <a:endParaRPr lang="en-US"/>
          </a:p>
        </p:txBody>
      </p:sp>
    </p:spTree>
    <p:extLst>
      <p:ext uri="{BB962C8B-B14F-4D97-AF65-F5344CB8AC3E}">
        <p14:creationId xmlns:p14="http://schemas.microsoft.com/office/powerpoint/2010/main" val="2609514817"/>
      </p:ext>
    </p:extLst>
  </p:cSld>
  <p:clrMapOvr>
    <a:masterClrMapping/>
  </p:clrMapOvr>
  <p:transition spd="slow">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9288"/>
          </a:xfrm>
          <a:prstGeom prst="rect">
            <a:avLst/>
          </a:prstGeom>
        </p:spPr>
        <p:txBody>
          <a:bodyPr lIns="112561" tIns="56261" rIns="112561" bIns="56261"/>
          <a:lstStyle>
            <a:lvl1pPr algn="l">
              <a:defRPr>
                <a:solidFill>
                  <a:schemeClr val="tx1">
                    <a:lumMod val="75000"/>
                    <a:lumOff val="25000"/>
                  </a:schemeClr>
                </a:solidFill>
                <a:latin typeface="Arial" pitchFamily="34" charset="0"/>
                <a:cs typeface="Arial" pitchFamily="34" charset="0"/>
              </a:defRPr>
            </a:lvl1pPr>
          </a:lstStyle>
          <a:p>
            <a:r>
              <a:rPr lang="en-US" altLang="ko-KR" smtClean="0"/>
              <a:t>Click to edit Master title style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lIns="112561" tIns="56261" rIns="112561" bIns="56261" anchor="ctr"/>
          <a:lstStyle>
            <a:lvl1pPr marL="0" indent="0">
              <a:buNone/>
              <a:defRPr sz="25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3" y="2411015"/>
            <a:ext cx="8496944" cy="3994316"/>
          </a:xfrm>
          <a:prstGeom prst="rect">
            <a:avLst/>
          </a:prstGeom>
        </p:spPr>
        <p:txBody>
          <a:bodyPr lIns="487491" tIns="56261" rIns="112561" bIns="56261"/>
          <a:lstStyle>
            <a:lvl1pPr marL="0" indent="0">
              <a:buNone/>
              <a:defRPr sz="17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3554300146"/>
      </p:ext>
    </p:extLst>
  </p:cSld>
  <p:clrMapOvr>
    <a:masterClrMapping/>
  </p:clrMapOvr>
  <p:transition spd="slow">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1" y="3810015"/>
            <a:ext cx="3733800" cy="9101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a:solidFill>
                <a:prstClr val="white"/>
              </a:solidFill>
              <a:sym typeface="Arial"/>
            </a:endParaRPr>
          </a:p>
        </p:txBody>
      </p:sp>
      <p:sp>
        <p:nvSpPr>
          <p:cNvPr id="5" name="Rectangle 4"/>
          <p:cNvSpPr/>
          <p:nvPr/>
        </p:nvSpPr>
        <p:spPr>
          <a:xfrm flipV="1">
            <a:off x="5410201" y="3896784"/>
            <a:ext cx="3733800" cy="192616"/>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a:solidFill>
                <a:prstClr val="white"/>
              </a:solidFill>
              <a:sym typeface="Arial"/>
            </a:endParaRPr>
          </a:p>
        </p:txBody>
      </p:sp>
      <p:sp>
        <p:nvSpPr>
          <p:cNvPr id="6" name="Rectangle 5"/>
          <p:cNvSpPr/>
          <p:nvPr/>
        </p:nvSpPr>
        <p:spPr>
          <a:xfrm flipV="1">
            <a:off x="5410201" y="4114800"/>
            <a:ext cx="3733800" cy="1058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a:solidFill>
                <a:prstClr val="white"/>
              </a:solidFill>
              <a:sym typeface="Arial"/>
            </a:endParaRPr>
          </a:p>
        </p:txBody>
      </p:sp>
      <p:sp>
        <p:nvSpPr>
          <p:cNvPr id="7" name="Rectangle 6"/>
          <p:cNvSpPr/>
          <p:nvPr/>
        </p:nvSpPr>
        <p:spPr>
          <a:xfrm flipV="1">
            <a:off x="5410218" y="4163507"/>
            <a:ext cx="1966913" cy="19049"/>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a:solidFill>
                <a:prstClr val="white"/>
              </a:solidFill>
              <a:sym typeface="Arial"/>
            </a:endParaRPr>
          </a:p>
        </p:txBody>
      </p:sp>
      <p:sp>
        <p:nvSpPr>
          <p:cNvPr id="10" name="Rectangle 9"/>
          <p:cNvSpPr/>
          <p:nvPr/>
        </p:nvSpPr>
        <p:spPr>
          <a:xfrm flipV="1">
            <a:off x="5410218" y="4200189"/>
            <a:ext cx="1966913" cy="8467"/>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a:solidFill>
                <a:prstClr val="white"/>
              </a:solidFill>
              <a:sym typeface="Arial"/>
            </a:endParaRPr>
          </a:p>
        </p:txBody>
      </p:sp>
      <p:sp useBgFill="1">
        <p:nvSpPr>
          <p:cNvPr id="11" name="Rounded Rectangle 10"/>
          <p:cNvSpPr/>
          <p:nvPr/>
        </p:nvSpPr>
        <p:spPr bwMode="white">
          <a:xfrm>
            <a:off x="5410245" y="3962405"/>
            <a:ext cx="3063875" cy="27517"/>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a:solidFill>
                <a:prstClr val="white"/>
              </a:solidFill>
              <a:sym typeface="Arial"/>
            </a:endParaRPr>
          </a:p>
        </p:txBody>
      </p:sp>
      <p:sp useBgFill="1">
        <p:nvSpPr>
          <p:cNvPr id="12" name="Rounded Rectangle 11"/>
          <p:cNvSpPr/>
          <p:nvPr/>
        </p:nvSpPr>
        <p:spPr bwMode="white">
          <a:xfrm>
            <a:off x="7377113" y="4061900"/>
            <a:ext cx="1600200" cy="3598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a:solidFill>
                <a:prstClr val="white"/>
              </a:solidFill>
              <a:sym typeface="Arial"/>
            </a:endParaRPr>
          </a:p>
        </p:txBody>
      </p:sp>
      <p:sp>
        <p:nvSpPr>
          <p:cNvPr id="13" name="Rectangle 12"/>
          <p:cNvSpPr/>
          <p:nvPr/>
        </p:nvSpPr>
        <p:spPr>
          <a:xfrm>
            <a:off x="0" y="3649140"/>
            <a:ext cx="9144000" cy="245533"/>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a:solidFill>
                <a:prstClr val="white"/>
              </a:solidFill>
              <a:sym typeface="Arial"/>
            </a:endParaRPr>
          </a:p>
        </p:txBody>
      </p:sp>
      <p:sp>
        <p:nvSpPr>
          <p:cNvPr id="14" name="Rectangle 13"/>
          <p:cNvSpPr/>
          <p:nvPr/>
        </p:nvSpPr>
        <p:spPr>
          <a:xfrm>
            <a:off x="0" y="3674551"/>
            <a:ext cx="9144000" cy="14181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a:solidFill>
                <a:prstClr val="white"/>
              </a:solidFill>
              <a:sym typeface="Arial"/>
            </a:endParaRPr>
          </a:p>
        </p:txBody>
      </p:sp>
      <p:sp>
        <p:nvSpPr>
          <p:cNvPr id="15" name="Rectangle 14"/>
          <p:cNvSpPr/>
          <p:nvPr/>
        </p:nvSpPr>
        <p:spPr>
          <a:xfrm flipV="1">
            <a:off x="6415089" y="3642818"/>
            <a:ext cx="2728912" cy="247649"/>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a:solidFill>
                <a:prstClr val="white"/>
              </a:solidFill>
              <a:sym typeface="Arial"/>
            </a:endParaRPr>
          </a:p>
        </p:txBody>
      </p:sp>
      <p:sp>
        <p:nvSpPr>
          <p:cNvPr id="16" name="Rectangle 15"/>
          <p:cNvSpPr/>
          <p:nvPr/>
        </p:nvSpPr>
        <p:spPr>
          <a:xfrm>
            <a:off x="0" y="8"/>
            <a:ext cx="9144000" cy="37020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a:solidFill>
                <a:prstClr val="white"/>
              </a:solidFill>
              <a:sym typeface="Arial"/>
            </a:endParaRPr>
          </a:p>
        </p:txBody>
      </p:sp>
      <p:sp>
        <p:nvSpPr>
          <p:cNvPr id="8" name="Title 7"/>
          <p:cNvSpPr>
            <a:spLocks noGrp="1"/>
          </p:cNvSpPr>
          <p:nvPr>
            <p:ph type="ctrTitle"/>
          </p:nvPr>
        </p:nvSpPr>
        <p:spPr>
          <a:xfrm>
            <a:off x="457200" y="2402849"/>
            <a:ext cx="8458200" cy="1470025"/>
          </a:xfrm>
        </p:spPr>
        <p:txBody>
          <a:bodyPr anchor="b"/>
          <a:lstStyle>
            <a:lvl1pPr>
              <a:defRPr sz="36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2" y="3899937"/>
            <a:ext cx="4953000" cy="1752600"/>
          </a:xfrm>
        </p:spPr>
        <p:txBody>
          <a:bodyPr/>
          <a:lstStyle>
            <a:lvl1pPr marL="51362" indent="0" algn="l">
              <a:buNone/>
              <a:defRPr sz="1900">
                <a:solidFill>
                  <a:schemeClr val="tx2"/>
                </a:solidFill>
              </a:defRPr>
            </a:lvl1pPr>
            <a:lvl2pPr marL="366935" indent="0" algn="ctr">
              <a:buNone/>
            </a:lvl2pPr>
            <a:lvl3pPr marL="733879" indent="0" algn="ctr">
              <a:buNone/>
            </a:lvl3pPr>
            <a:lvl4pPr marL="1100794" indent="0" algn="ctr">
              <a:buNone/>
            </a:lvl4pPr>
            <a:lvl5pPr marL="1467736" indent="0" algn="ctr">
              <a:buNone/>
            </a:lvl5pPr>
            <a:lvl6pPr marL="1834674" indent="0" algn="ctr">
              <a:buNone/>
            </a:lvl6pPr>
            <a:lvl7pPr marL="2201603" indent="0" algn="ctr">
              <a:buNone/>
            </a:lvl7pPr>
            <a:lvl8pPr marL="2568558" indent="0" algn="ctr">
              <a:buNone/>
            </a:lvl8pPr>
            <a:lvl9pPr marL="2935472"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bwMode="auto">
          <a:xfrm>
            <a:off x="6705600" y="4205817"/>
            <a:ext cx="960438"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
        <p:nvSpPr>
          <p:cNvPr id="18" name="Footer Placeholder 16"/>
          <p:cNvSpPr>
            <a:spLocks noGrp="1"/>
          </p:cNvSpPr>
          <p:nvPr>
            <p:ph type="ftr" sz="quarter" idx="11"/>
          </p:nvPr>
        </p:nvSpPr>
        <p:spPr bwMode="auto">
          <a:xfrm>
            <a:off x="5410201" y="4205817"/>
            <a:ext cx="12954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
        <p:nvSpPr>
          <p:cNvPr id="19" name="Slide Number Placeholder 28"/>
          <p:cNvSpPr>
            <a:spLocks noGrp="1"/>
          </p:cNvSpPr>
          <p:nvPr>
            <p:ph type="sldNum" sz="quarter" idx="12"/>
          </p:nvPr>
        </p:nvSpPr>
        <p:spPr bwMode="auto">
          <a:xfrm>
            <a:off x="8320089" y="2837"/>
            <a:ext cx="747712" cy="36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itchFamily="34" charset="0"/>
              <a:buNone/>
              <a:defRPr sz="1400">
                <a:sym typeface="Arial" pitchFamily="34" charset="0"/>
              </a:defRPr>
            </a:lvl1pPr>
          </a:lstStyle>
          <a:p>
            <a:pPr>
              <a:defRPr/>
            </a:pPr>
            <a:fld id="{C93DC0B5-4EE4-452F-917D-A4F4DD3E6537}" type="slidenum">
              <a:rPr lang="id-ID" altLang="en-US"/>
              <a:pPr>
                <a:defRPr/>
              </a:pPr>
              <a:t>‹#›</a:t>
            </a:fld>
            <a:endParaRPr lang="id-ID" altLang="en-US"/>
          </a:p>
        </p:txBody>
      </p:sp>
    </p:spTree>
    <p:extLst>
      <p:ext uri="{BB962C8B-B14F-4D97-AF65-F5344CB8AC3E}">
        <p14:creationId xmlns:p14="http://schemas.microsoft.com/office/powerpoint/2010/main" val="1097470942"/>
      </p:ext>
    </p:extLst>
  </p:cSld>
  <p:clrMapOvr>
    <a:masterClrMapping/>
  </p:clrMapOvr>
  <p:transition spd="slow">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
        <p:nvSpPr>
          <p:cNvPr id="5"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
        <p:nvSpPr>
          <p:cNvPr id="6" name="Slide Number Placeholder 2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itchFamily="34" charset="0"/>
              <a:buNone/>
              <a:defRPr sz="1400">
                <a:sym typeface="Arial" pitchFamily="34" charset="0"/>
              </a:defRPr>
            </a:lvl1pPr>
          </a:lstStyle>
          <a:p>
            <a:pPr>
              <a:defRPr/>
            </a:pPr>
            <a:fld id="{00195D82-1016-4AD0-8140-A9AE181A6C6D}" type="slidenum">
              <a:rPr lang="id-ID" altLang="en-US"/>
              <a:pPr>
                <a:defRPr/>
              </a:pPr>
              <a:t>‹#›</a:t>
            </a:fld>
            <a:endParaRPr lang="id-ID" altLang="en-US"/>
          </a:p>
        </p:txBody>
      </p:sp>
    </p:spTree>
    <p:extLst>
      <p:ext uri="{BB962C8B-B14F-4D97-AF65-F5344CB8AC3E}">
        <p14:creationId xmlns:p14="http://schemas.microsoft.com/office/powerpoint/2010/main" val="3740134925"/>
      </p:ext>
    </p:extLst>
  </p:cSld>
  <p:clrMapOvr>
    <a:masterClrMapping/>
  </p:clrMapOvr>
  <p:transition spd="slow">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981"/>
            <a:ext cx="7772400" cy="1362075"/>
          </a:xfrm>
        </p:spPr>
        <p:txBody>
          <a:bodyPr anchor="b">
            <a:noAutofit/>
          </a:bodyPr>
          <a:lstStyle>
            <a:lvl1pPr algn="l">
              <a:buNone/>
              <a:defRPr sz="35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36691" indent="0">
              <a:buNone/>
              <a:defRPr sz="1700" b="0">
                <a:solidFill>
                  <a:schemeClr val="tx2"/>
                </a:solidFill>
              </a:defRPr>
            </a:lvl1pPr>
            <a:lvl2pPr>
              <a:buNone/>
              <a:defRPr sz="1500">
                <a:solidFill>
                  <a:schemeClr val="tx1">
                    <a:tint val="75000"/>
                  </a:schemeClr>
                </a:solidFill>
              </a:defRPr>
            </a:lvl2pPr>
            <a:lvl3pPr>
              <a:buNone/>
              <a:defRPr sz="1300">
                <a:solidFill>
                  <a:schemeClr val="tx1">
                    <a:tint val="75000"/>
                  </a:schemeClr>
                </a:solidFill>
              </a:defRPr>
            </a:lvl3pPr>
            <a:lvl4pPr>
              <a:buNone/>
              <a:defRPr sz="1100">
                <a:solidFill>
                  <a:schemeClr val="tx1">
                    <a:tint val="75000"/>
                  </a:schemeClr>
                </a:solidFill>
              </a:defRPr>
            </a:lvl4pPr>
            <a:lvl5pPr>
              <a:buNone/>
              <a:defRPr sz="11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
        <p:nvSpPr>
          <p:cNvPr id="5"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
        <p:nvSpPr>
          <p:cNvPr id="6" name="Slide Number Placeholder 2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itchFamily="34" charset="0"/>
              <a:buNone/>
              <a:defRPr sz="1400">
                <a:sym typeface="Arial" pitchFamily="34" charset="0"/>
              </a:defRPr>
            </a:lvl1pPr>
          </a:lstStyle>
          <a:p>
            <a:pPr>
              <a:defRPr/>
            </a:pPr>
            <a:fld id="{17EAB9AB-4785-4E6C-9AEE-041CF08E6CFD}" type="slidenum">
              <a:rPr lang="id-ID" altLang="en-US"/>
              <a:pPr>
                <a:defRPr/>
              </a:pPr>
              <a:t>‹#›</a:t>
            </a:fld>
            <a:endParaRPr lang="id-ID" altLang="en-US"/>
          </a:p>
        </p:txBody>
      </p:sp>
    </p:spTree>
    <p:extLst>
      <p:ext uri="{BB962C8B-B14F-4D97-AF65-F5344CB8AC3E}">
        <p14:creationId xmlns:p14="http://schemas.microsoft.com/office/powerpoint/2010/main" val="2057870323"/>
      </p:ext>
    </p:extLst>
  </p:cSld>
  <p:clrMapOvr>
    <a:masterClrMapping/>
  </p:clrMapOvr>
  <p:transition spd="slow">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50209"/>
            <a:ext cx="4038600" cy="4525963"/>
          </a:xfrm>
        </p:spPr>
        <p:txBody>
          <a:bodyPr/>
          <a:lstStyle>
            <a:lvl1pPr>
              <a:defRPr sz="16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50209"/>
            <a:ext cx="4038600" cy="4525963"/>
          </a:xfrm>
        </p:spPr>
        <p:txBody>
          <a:bodyPr/>
          <a:lstStyle>
            <a:lvl1pPr>
              <a:defRPr sz="16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
        <p:nvSpPr>
          <p:cNvPr id="6"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
        <p:nvSpPr>
          <p:cNvPr id="7" name="Slide Number Placeholder 2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itchFamily="34" charset="0"/>
              <a:buNone/>
              <a:defRPr sz="1400">
                <a:sym typeface="Arial" pitchFamily="34" charset="0"/>
              </a:defRPr>
            </a:lvl1pPr>
          </a:lstStyle>
          <a:p>
            <a:pPr>
              <a:defRPr/>
            </a:pPr>
            <a:fld id="{598502A0-7FF5-4B9B-A7E2-82BFDBCF75BA}" type="slidenum">
              <a:rPr lang="id-ID" altLang="en-US"/>
              <a:pPr>
                <a:defRPr/>
              </a:pPr>
              <a:t>‹#›</a:t>
            </a:fld>
            <a:endParaRPr lang="id-ID" altLang="en-US"/>
          </a:p>
        </p:txBody>
      </p:sp>
    </p:spTree>
    <p:extLst>
      <p:ext uri="{BB962C8B-B14F-4D97-AF65-F5344CB8AC3E}">
        <p14:creationId xmlns:p14="http://schemas.microsoft.com/office/powerpoint/2010/main" val="3433745254"/>
      </p:ext>
    </p:extLst>
  </p:cSld>
  <p:clrMapOvr>
    <a:masterClrMapping/>
  </p:clrMapOvr>
  <p:transition spd="slow">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32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1"/>
            <a:ext cx="4041648" cy="457200"/>
          </a:xfrm>
          <a:solidFill>
            <a:schemeClr val="accent2">
              <a:satMod val="150000"/>
              <a:alpha val="25000"/>
            </a:schemeClr>
          </a:solidFill>
          <a:ln w="12700">
            <a:solidFill>
              <a:schemeClr val="accent2"/>
            </a:solidFill>
          </a:ln>
        </p:spPr>
        <p:txBody>
          <a:bodyPr anchor="ctr">
            <a:noAutofit/>
          </a:bodyPr>
          <a:lstStyle>
            <a:lvl1pPr marL="36691" indent="0">
              <a:buNone/>
              <a:defRPr sz="1500" b="1">
                <a:solidFill>
                  <a:schemeClr val="tx1">
                    <a:tint val="95000"/>
                  </a:schemeClr>
                </a:solidFill>
              </a:defRPr>
            </a:lvl1pPr>
            <a:lvl2pPr>
              <a:buNone/>
              <a:defRPr sz="1600" b="1"/>
            </a:lvl2pPr>
            <a:lvl3pPr>
              <a:buNone/>
              <a:defRPr sz="1500" b="1"/>
            </a:lvl3pPr>
            <a:lvl4pPr>
              <a:buNone/>
              <a:defRPr sz="1300" b="1"/>
            </a:lvl4pPr>
            <a:lvl5pPr>
              <a:buNone/>
              <a:defRPr sz="1300" b="1"/>
            </a:lvl5pPr>
          </a:lstStyle>
          <a:p>
            <a:pPr lvl="0"/>
            <a:r>
              <a:rPr lang="en-US" smtClean="0"/>
              <a:t>Click to edit Master text styles</a:t>
            </a:r>
          </a:p>
        </p:txBody>
      </p:sp>
      <p:sp>
        <p:nvSpPr>
          <p:cNvPr id="4" name="Text Placeholder 3"/>
          <p:cNvSpPr>
            <a:spLocks noGrp="1"/>
          </p:cNvSpPr>
          <p:nvPr>
            <p:ph type="body" sz="half" idx="3"/>
          </p:nvPr>
        </p:nvSpPr>
        <p:spPr>
          <a:xfrm>
            <a:off x="4721752" y="2244971"/>
            <a:ext cx="4041775" cy="457200"/>
          </a:xfrm>
          <a:solidFill>
            <a:schemeClr val="accent2">
              <a:satMod val="150000"/>
              <a:alpha val="25000"/>
            </a:schemeClr>
          </a:solidFill>
          <a:ln w="12700">
            <a:solidFill>
              <a:schemeClr val="accent2"/>
            </a:solidFill>
          </a:ln>
        </p:spPr>
        <p:txBody>
          <a:bodyPr anchor="ctr">
            <a:noAutofit/>
          </a:bodyPr>
          <a:lstStyle>
            <a:lvl1pPr marL="36691" indent="0">
              <a:buNone/>
              <a:defRPr sz="1500" b="1">
                <a:solidFill>
                  <a:schemeClr val="tx1">
                    <a:tint val="95000"/>
                  </a:schemeClr>
                </a:solidFill>
              </a:defRPr>
            </a:lvl1pPr>
            <a:lvl2pPr>
              <a:buNone/>
              <a:defRPr sz="1600" b="1"/>
            </a:lvl2pPr>
            <a:lvl3pPr>
              <a:buNone/>
              <a:defRPr sz="1500" b="1"/>
            </a:lvl3pPr>
            <a:lvl4pPr>
              <a:buNone/>
              <a:defRPr sz="1300" b="1"/>
            </a:lvl4pPr>
            <a:lvl5pPr>
              <a:buNone/>
              <a:defRPr sz="13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1600"/>
            </a:lvl1pPr>
            <a:lvl2pPr>
              <a:defRPr sz="1600"/>
            </a:lvl2pPr>
            <a:lvl3pPr>
              <a:defRPr sz="1500"/>
            </a:lvl3pPr>
            <a:lvl4pPr>
              <a:defRPr sz="1300"/>
            </a:lvl4pPr>
            <a:lvl5pP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833" y="2708519"/>
            <a:ext cx="4041775" cy="3886200"/>
          </a:xfrm>
        </p:spPr>
        <p:txBody>
          <a:bodyPr/>
          <a:lstStyle>
            <a:lvl1pPr>
              <a:defRPr sz="1600"/>
            </a:lvl1pPr>
            <a:lvl2pPr>
              <a:defRPr sz="1600"/>
            </a:lvl2pPr>
            <a:lvl3pPr>
              <a:defRPr sz="1500"/>
            </a:lvl3pPr>
            <a:lvl4pPr>
              <a:defRPr sz="1300"/>
            </a:lvl4pPr>
            <a:lvl5pP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
        <p:nvSpPr>
          <p:cNvPr id="8" name="Slide Number Placeholder 26"/>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itchFamily="34" charset="0"/>
              <a:buNone/>
              <a:defRPr sz="1400">
                <a:sym typeface="Arial" pitchFamily="34" charset="0"/>
              </a:defRPr>
            </a:lvl1pPr>
          </a:lstStyle>
          <a:p>
            <a:pPr>
              <a:defRPr/>
            </a:pPr>
            <a:fld id="{602E971A-6E0A-4206-946B-94442E01F544}" type="slidenum">
              <a:rPr lang="id-ID" altLang="en-US"/>
              <a:pPr>
                <a:defRPr/>
              </a:pPr>
              <a:t>‹#›</a:t>
            </a:fld>
            <a:endParaRPr lang="id-ID" altLang="en-US"/>
          </a:p>
        </p:txBody>
      </p:sp>
      <p:sp>
        <p:nvSpPr>
          <p:cNvPr id="9" name="Footer Placeholder 27"/>
          <p:cNvSpPr>
            <a:spLocks noGrp="1"/>
          </p:cNvSpPr>
          <p:nvPr>
            <p:ph type="ftr"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Tree>
    <p:extLst>
      <p:ext uri="{BB962C8B-B14F-4D97-AF65-F5344CB8AC3E}">
        <p14:creationId xmlns:p14="http://schemas.microsoft.com/office/powerpoint/2010/main" val="681858754"/>
      </p:ext>
    </p:extLst>
  </p:cSld>
  <p:clrMapOvr>
    <a:masterClrMapping/>
  </p:clrMapOvr>
  <p:transition spd="slow">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3" y="1143000"/>
            <a:ext cx="8229600" cy="1069848"/>
          </a:xfrm>
        </p:spPr>
        <p:txBody>
          <a:bodyPr/>
          <a:lstStyle>
            <a:lvl1pPr>
              <a:defRPr sz="32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bwMode="auto">
          <a:xfrm>
            <a:off x="6583365" y="611717"/>
            <a:ext cx="957262"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
        <p:nvSpPr>
          <p:cNvPr id="4"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
        <p:nvSpPr>
          <p:cNvPr id="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itchFamily="34" charset="0"/>
              <a:buNone/>
              <a:defRPr sz="1400">
                <a:sym typeface="Arial" pitchFamily="34" charset="0"/>
              </a:defRPr>
            </a:lvl1pPr>
          </a:lstStyle>
          <a:p>
            <a:pPr>
              <a:defRPr/>
            </a:pPr>
            <a:fld id="{A79C0D1D-6BEA-48A3-B7EF-13F8EB44F137}" type="slidenum">
              <a:rPr lang="id-ID" altLang="en-US"/>
              <a:pPr>
                <a:defRPr/>
              </a:pPr>
              <a:t>‹#›</a:t>
            </a:fld>
            <a:endParaRPr lang="id-ID" altLang="en-US"/>
          </a:p>
        </p:txBody>
      </p:sp>
    </p:spTree>
    <p:extLst>
      <p:ext uri="{BB962C8B-B14F-4D97-AF65-F5344CB8AC3E}">
        <p14:creationId xmlns:p14="http://schemas.microsoft.com/office/powerpoint/2010/main" val="705911343"/>
      </p:ext>
    </p:extLst>
  </p:cSld>
  <p:clrMapOvr>
    <a:masterClrMapping/>
  </p:clrMapOvr>
  <p:transition spd="slow">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
        <p:nvSpPr>
          <p:cNvPr id="3"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
        <p:nvSpPr>
          <p:cNvPr id="4" name="Slide Number Placeholder 2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itchFamily="34" charset="0"/>
              <a:buNone/>
              <a:defRPr sz="1400">
                <a:sym typeface="Arial" pitchFamily="34" charset="0"/>
              </a:defRPr>
            </a:lvl1pPr>
          </a:lstStyle>
          <a:p>
            <a:pPr>
              <a:defRPr/>
            </a:pPr>
            <a:fld id="{E6DEE267-BB61-4435-B9BF-AFC972140DF6}" type="slidenum">
              <a:rPr lang="id-ID" altLang="en-US"/>
              <a:pPr>
                <a:defRPr/>
              </a:pPr>
              <a:t>‹#›</a:t>
            </a:fld>
            <a:endParaRPr lang="id-ID" altLang="en-US"/>
          </a:p>
        </p:txBody>
      </p:sp>
    </p:spTree>
    <p:extLst>
      <p:ext uri="{BB962C8B-B14F-4D97-AF65-F5344CB8AC3E}">
        <p14:creationId xmlns:p14="http://schemas.microsoft.com/office/powerpoint/2010/main" val="437957008"/>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1"/>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2"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23F51CB7-9ED3-46B1-8751-FAA561671797}" type="slidenum">
              <a:rPr lang="id-ID" altLang="en-US"/>
              <a:pPr>
                <a:defRPr/>
              </a:pPr>
              <a:t>‹#›</a:t>
            </a:fld>
            <a:endParaRPr lang="id-ID" altLang="en-US"/>
          </a:p>
        </p:txBody>
      </p:sp>
    </p:spTree>
    <p:extLst>
      <p:ext uri="{BB962C8B-B14F-4D97-AF65-F5344CB8AC3E}">
        <p14:creationId xmlns:p14="http://schemas.microsoft.com/office/powerpoint/2010/main" val="14812596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1"/>
            <a:ext cx="3383280" cy="877824"/>
          </a:xfrm>
        </p:spPr>
        <p:txBody>
          <a:bodyPr anchor="b"/>
          <a:lstStyle>
            <a:lvl1pPr algn="l">
              <a:buNone/>
              <a:defRPr sz="15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7397" indent="0">
              <a:buNone/>
              <a:defRPr sz="1100"/>
            </a:lvl1pPr>
            <a:lvl2pPr>
              <a:buNone/>
              <a:defRPr sz="1000"/>
            </a:lvl2pPr>
            <a:lvl3pPr>
              <a:buNone/>
              <a:defRPr sz="800"/>
            </a:lvl3pPr>
            <a:lvl4pPr>
              <a:buNone/>
              <a:defRPr sz="700"/>
            </a:lvl4pPr>
            <a:lvl5pPr>
              <a:buNone/>
              <a:defRPr sz="700"/>
            </a:lvl5pPr>
          </a:lstStyle>
          <a:p>
            <a:pPr lvl="0"/>
            <a:r>
              <a:rPr lang="en-US" smtClean="0"/>
              <a:t>Click to edit Master text styles</a:t>
            </a:r>
          </a:p>
        </p:txBody>
      </p:sp>
      <p:sp>
        <p:nvSpPr>
          <p:cNvPr id="4" name="Content Placeholder 3"/>
          <p:cNvSpPr>
            <a:spLocks noGrp="1"/>
          </p:cNvSpPr>
          <p:nvPr>
            <p:ph sz="half" idx="1"/>
          </p:nvPr>
        </p:nvSpPr>
        <p:spPr>
          <a:xfrm>
            <a:off x="152402" y="776287"/>
            <a:ext cx="5102352" cy="5852160"/>
          </a:xfrm>
        </p:spPr>
        <p:txBody>
          <a:bodyPr/>
          <a:lstStyle>
            <a:lvl1pPr>
              <a:defRPr sz="2600"/>
            </a:lvl1pPr>
            <a:lvl2pPr>
              <a:defRPr sz="2300"/>
            </a:lvl2pPr>
            <a:lvl3pPr>
              <a:defRPr sz="19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
        <p:nvSpPr>
          <p:cNvPr id="6"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
        <p:nvSpPr>
          <p:cNvPr id="7" name="Slide Number Placeholder 2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itchFamily="34" charset="0"/>
              <a:buNone/>
              <a:defRPr sz="1400">
                <a:sym typeface="Arial" pitchFamily="34" charset="0"/>
              </a:defRPr>
            </a:lvl1pPr>
          </a:lstStyle>
          <a:p>
            <a:pPr>
              <a:defRPr/>
            </a:pPr>
            <a:fld id="{2D2C53D7-0A77-43D1-9751-5EC129AA9537}" type="slidenum">
              <a:rPr lang="id-ID" altLang="en-US"/>
              <a:pPr>
                <a:defRPr/>
              </a:pPr>
              <a:t>‹#›</a:t>
            </a:fld>
            <a:endParaRPr lang="id-ID" altLang="en-US"/>
          </a:p>
        </p:txBody>
      </p:sp>
    </p:spTree>
    <p:extLst>
      <p:ext uri="{BB962C8B-B14F-4D97-AF65-F5344CB8AC3E}">
        <p14:creationId xmlns:p14="http://schemas.microsoft.com/office/powerpoint/2010/main" val="964474122"/>
      </p:ext>
    </p:extLst>
  </p:cSld>
  <p:clrMapOvr>
    <a:masterClrMapping/>
  </p:clrMapOvr>
  <p:transition spd="slow">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958" y="1109163"/>
            <a:ext cx="586803" cy="4681637"/>
          </a:xfrm>
        </p:spPr>
        <p:txBody>
          <a:bodyPr vert="vert270" lIns="36691" tIns="0" rIns="36691" anchor="t"/>
          <a:lstStyle>
            <a:lvl1pPr algn="ctr">
              <a:buNone/>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26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5254"/>
            <a:ext cx="2590800" cy="2516489"/>
          </a:xfrm>
        </p:spPr>
        <p:txBody>
          <a:bodyPr lIns="0" tIns="0" rIns="36691"/>
          <a:lstStyle>
            <a:lvl1pPr marL="0" indent="0">
              <a:lnSpc>
                <a:spcPct val="100000"/>
              </a:lnSpc>
              <a:spcBef>
                <a:spcPts val="0"/>
              </a:spcBef>
              <a:buFontTx/>
              <a:buNone/>
              <a:defRPr sz="1100"/>
            </a:lvl1pPr>
            <a:lvl2pPr>
              <a:buFontTx/>
              <a:buNone/>
              <a:defRPr sz="1000"/>
            </a:lvl2pPr>
            <a:lvl3pPr>
              <a:buFontTx/>
              <a:buNone/>
              <a:defRPr sz="800"/>
            </a:lvl3pPr>
            <a:lvl4pPr>
              <a:buFontTx/>
              <a:buNone/>
              <a:defRPr sz="700"/>
            </a:lvl4pPr>
            <a:lvl5pPr>
              <a:buFontTx/>
              <a:buNone/>
              <a:defRPr sz="700"/>
            </a:lvl5pPr>
          </a:lstStyle>
          <a:p>
            <a:pPr lvl="0"/>
            <a:r>
              <a:rPr lang="en-US" smtClean="0"/>
              <a:t>Click to edit Master text styles</a:t>
            </a:r>
          </a:p>
        </p:txBody>
      </p:sp>
      <p:sp>
        <p:nvSpPr>
          <p:cNvPr id="5" name="Date Placeholder 13"/>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
        <p:nvSpPr>
          <p:cNvPr id="6"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
        <p:nvSpPr>
          <p:cNvPr id="7" name="Slide Number Placeholder 2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itchFamily="34" charset="0"/>
              <a:buNone/>
              <a:defRPr sz="1400">
                <a:sym typeface="Arial" pitchFamily="34" charset="0"/>
              </a:defRPr>
            </a:lvl1pPr>
          </a:lstStyle>
          <a:p>
            <a:pPr>
              <a:defRPr/>
            </a:pPr>
            <a:fld id="{26A67F61-9973-4B46-B395-2D774E55B971}" type="slidenum">
              <a:rPr lang="id-ID" altLang="en-US"/>
              <a:pPr>
                <a:defRPr/>
              </a:pPr>
              <a:t>‹#›</a:t>
            </a:fld>
            <a:endParaRPr lang="id-ID" altLang="en-US"/>
          </a:p>
        </p:txBody>
      </p:sp>
    </p:spTree>
    <p:extLst>
      <p:ext uri="{BB962C8B-B14F-4D97-AF65-F5344CB8AC3E}">
        <p14:creationId xmlns:p14="http://schemas.microsoft.com/office/powerpoint/2010/main" val="1085191284"/>
      </p:ext>
    </p:extLst>
  </p:cSld>
  <p:clrMapOvr>
    <a:masterClrMapping/>
  </p:clrMapOvr>
  <p:transition spd="slow">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
        <p:nvSpPr>
          <p:cNvPr id="5"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
        <p:nvSpPr>
          <p:cNvPr id="6" name="Slide Number Placeholder 2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itchFamily="34" charset="0"/>
              <a:buNone/>
              <a:defRPr sz="1400">
                <a:sym typeface="Arial" pitchFamily="34" charset="0"/>
              </a:defRPr>
            </a:lvl1pPr>
          </a:lstStyle>
          <a:p>
            <a:pPr>
              <a:defRPr/>
            </a:pPr>
            <a:fld id="{E9A4C9F5-CA6E-4615-B3F7-02DDC7877EC3}" type="slidenum">
              <a:rPr lang="id-ID" altLang="en-US"/>
              <a:pPr>
                <a:defRPr/>
              </a:pPr>
              <a:t>‹#›</a:t>
            </a:fld>
            <a:endParaRPr lang="id-ID" altLang="en-US"/>
          </a:p>
        </p:txBody>
      </p:sp>
    </p:spTree>
    <p:extLst>
      <p:ext uri="{BB962C8B-B14F-4D97-AF65-F5344CB8AC3E}">
        <p14:creationId xmlns:p14="http://schemas.microsoft.com/office/powerpoint/2010/main" val="1499759320"/>
      </p:ext>
    </p:extLst>
  </p:cSld>
  <p:clrMapOvr>
    <a:masterClrMapping/>
  </p:clrMapOvr>
  <p:transition spd="slow">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
        <p:nvSpPr>
          <p:cNvPr id="5"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id-ID"/>
          </a:p>
        </p:txBody>
      </p:sp>
      <p:sp>
        <p:nvSpPr>
          <p:cNvPr id="6" name="Slide Number Placeholder 2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itchFamily="34" charset="0"/>
              <a:buNone/>
              <a:defRPr sz="1400">
                <a:sym typeface="Arial" pitchFamily="34" charset="0"/>
              </a:defRPr>
            </a:lvl1pPr>
          </a:lstStyle>
          <a:p>
            <a:pPr>
              <a:defRPr/>
            </a:pPr>
            <a:fld id="{5B5887FE-31A6-421C-9036-047949A1E646}" type="slidenum">
              <a:rPr lang="id-ID" altLang="en-US"/>
              <a:pPr>
                <a:defRPr/>
              </a:pPr>
              <a:t>‹#›</a:t>
            </a:fld>
            <a:endParaRPr lang="id-ID" altLang="en-US"/>
          </a:p>
        </p:txBody>
      </p:sp>
    </p:spTree>
    <p:extLst>
      <p:ext uri="{BB962C8B-B14F-4D97-AF65-F5344CB8AC3E}">
        <p14:creationId xmlns:p14="http://schemas.microsoft.com/office/powerpoint/2010/main" val="2993498670"/>
      </p:ext>
    </p:extLst>
  </p:cSld>
  <p:clrMapOvr>
    <a:masterClrMapping/>
  </p:clrMapOvr>
  <p:transition spd="slow">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r>
              <a:rPr/>
              <a:t>Click to edit Master title style</a:t>
            </a:r>
          </a:p>
        </p:txBody>
      </p:sp>
      <p:sp>
        <p:nvSpPr>
          <p:cNvPr id="39" name="Shape 39"/>
          <p:cNvSpPr>
            <a:spLocks noGrp="1"/>
          </p:cNvSpPr>
          <p:nvPr>
            <p:ph type="body" idx="1"/>
          </p:nvPr>
        </p:nvSpPr>
        <p:spPr>
          <a:prstGeom prst="rect">
            <a:avLst/>
          </a:prstGeo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Shape 40"/>
          <p:cNvSpPr>
            <a:spLocks noGrp="1"/>
          </p:cNvSpPr>
          <p:nvPr>
            <p:ph type="sldNum" sz="quarter" idx="10"/>
          </p:nvPr>
        </p:nvSpPr>
        <p:spPr bwMode="auto">
          <a:xfrm>
            <a:off x="8174038" y="17682"/>
            <a:ext cx="762000" cy="3513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itchFamily="34" charset="0"/>
              <a:buNone/>
              <a:defRPr sz="1400">
                <a:sym typeface="Arial" pitchFamily="34" charset="0"/>
              </a:defRPr>
            </a:lvl1pPr>
          </a:lstStyle>
          <a:p>
            <a:pPr>
              <a:defRPr/>
            </a:pPr>
            <a:fld id="{E65CFAEC-A79E-4E50-A7E7-D1FD1A4A7901}" type="slidenum">
              <a:rPr lang="en-US" altLang="en-US"/>
              <a:pPr>
                <a:defRPr/>
              </a:pPr>
              <a:t>‹#›</a:t>
            </a:fld>
            <a:endParaRPr lang="en-US" altLang="en-US"/>
          </a:p>
        </p:txBody>
      </p:sp>
    </p:spTree>
    <p:extLst>
      <p:ext uri="{BB962C8B-B14F-4D97-AF65-F5344CB8AC3E}">
        <p14:creationId xmlns:p14="http://schemas.microsoft.com/office/powerpoint/2010/main" val="1957746105"/>
      </p:ext>
    </p:extLst>
  </p:cSld>
  <p:clrMapOvr>
    <a:masterClrMapping/>
  </p:clrMapOvr>
  <p:transition spd="slow">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3" y="275416"/>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bwMode="auto">
          <a:xfrm>
            <a:off x="457203" y="6247033"/>
            <a:ext cx="2133600" cy="47624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solidFill>
                  <a:srgbClr val="BCBCBC"/>
                </a:solidFill>
                <a:latin typeface="Arial" pitchFamily="34" charset="0"/>
                <a:ea typeface="MS PGothic" pitchFamily="34" charset="-128"/>
                <a:cs typeface="Arial" pitchFamily="34" charset="0"/>
                <a:sym typeface="Arial" pitchFamily="34" charset="0"/>
              </a:defRPr>
            </a:lvl1pPr>
          </a:lstStyle>
          <a:p>
            <a:pPr>
              <a:defRPr/>
            </a:pPr>
            <a:endParaRPr lang="en-US"/>
          </a:p>
        </p:txBody>
      </p:sp>
      <p:sp>
        <p:nvSpPr>
          <p:cNvPr id="4" name="Rectangle 5"/>
          <p:cNvSpPr>
            <a:spLocks noGrp="1" noChangeArrowheads="1"/>
          </p:cNvSpPr>
          <p:nvPr>
            <p:ph type="ftr" sz="quarter" idx="11"/>
          </p:nvPr>
        </p:nvSpPr>
        <p:spPr bwMode="auto">
          <a:xfrm>
            <a:off x="3124200" y="6247033"/>
            <a:ext cx="2895600" cy="47624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en-US"/>
          </a:p>
        </p:txBody>
      </p:sp>
      <p:sp>
        <p:nvSpPr>
          <p:cNvPr id="5" name="Rectangle 6"/>
          <p:cNvSpPr>
            <a:spLocks noGrp="1" noChangeArrowheads="1"/>
          </p:cNvSpPr>
          <p:nvPr>
            <p:ph type="sldNum" sz="quarter" idx="12"/>
          </p:nvPr>
        </p:nvSpPr>
        <p:spPr bwMode="auto">
          <a:xfrm>
            <a:off x="6553203" y="6247033"/>
            <a:ext cx="2133600" cy="47624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itchFamily="34" charset="0"/>
              <a:buNone/>
              <a:defRPr sz="1400">
                <a:sym typeface="Arial" pitchFamily="34" charset="0"/>
              </a:defRPr>
            </a:lvl1pPr>
          </a:lstStyle>
          <a:p>
            <a:pPr>
              <a:defRPr/>
            </a:pPr>
            <a:fld id="{AEEAED86-8AA6-4164-ACF6-9C27F256A0A5}" type="slidenum">
              <a:rPr lang="en-US" altLang="id-ID"/>
              <a:pPr>
                <a:defRPr/>
              </a:pPr>
              <a:t>‹#›</a:t>
            </a:fld>
            <a:endParaRPr lang="en-US" altLang="id-ID"/>
          </a:p>
        </p:txBody>
      </p:sp>
    </p:spTree>
    <p:extLst>
      <p:ext uri="{BB962C8B-B14F-4D97-AF65-F5344CB8AC3E}">
        <p14:creationId xmlns:p14="http://schemas.microsoft.com/office/powerpoint/2010/main" val="1678584923"/>
      </p:ext>
    </p:extLst>
  </p:cSld>
  <p:clrMapOvr>
    <a:masterClrMapping/>
  </p:clrMapOvr>
  <p:transition spd="slow">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userDrawn="1">
  <p:cSld name="1_Master Title: V2">
    <p:bg>
      <p:bgPr>
        <a:solidFill>
          <a:srgbClr val="3E3E3E"/>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379" tIns="36691" rIns="73379" bIns="36691" anchor="ctr"/>
          <a:lstStyle/>
          <a:p>
            <a:pPr algn="ctr" eaLnBrk="0" fontAlgn="base" hangingPunct="0">
              <a:spcBef>
                <a:spcPct val="0"/>
              </a:spcBef>
              <a:spcAft>
                <a:spcPct val="0"/>
              </a:spcAft>
              <a:defRPr/>
            </a:pPr>
            <a:endParaRPr lang="en-US">
              <a:solidFill>
                <a:prstClr val="white"/>
              </a:solidFill>
              <a:sym typeface="Arial"/>
            </a:endParaRPr>
          </a:p>
        </p:txBody>
      </p:sp>
      <p:sp>
        <p:nvSpPr>
          <p:cNvPr id="4" name="Oval 3"/>
          <p:cNvSpPr/>
          <p:nvPr userDrawn="1"/>
        </p:nvSpPr>
        <p:spPr>
          <a:xfrm>
            <a:off x="8629651" y="6318998"/>
            <a:ext cx="273050" cy="273049"/>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73379" tIns="36691" rIns="73379" bIns="36691" anchor="ctr"/>
          <a:lstStyle/>
          <a:p>
            <a:pPr algn="ctr" eaLnBrk="0" fontAlgn="base" hangingPunct="0">
              <a:spcBef>
                <a:spcPct val="0"/>
              </a:spcBef>
              <a:spcAft>
                <a:spcPct val="0"/>
              </a:spcAft>
              <a:defRPr/>
            </a:pPr>
            <a:endParaRPr lang="en-US" sz="1500" dirty="0">
              <a:solidFill>
                <a:prstClr val="white"/>
              </a:solidFill>
              <a:sym typeface="Arial"/>
            </a:endParaRPr>
          </a:p>
        </p:txBody>
      </p:sp>
      <p:sp>
        <p:nvSpPr>
          <p:cNvPr id="5" name="Text Placeholder 10"/>
          <p:cNvSpPr>
            <a:spLocks noGrp="1"/>
          </p:cNvSpPr>
          <p:nvPr>
            <p:ph type="body" sz="quarter" idx="14"/>
          </p:nvPr>
        </p:nvSpPr>
        <p:spPr>
          <a:xfrm>
            <a:off x="478467" y="375175"/>
            <a:ext cx="8178929" cy="510532"/>
          </a:xfrm>
          <a:ln>
            <a:noFill/>
          </a:ln>
        </p:spPr>
        <p:txBody>
          <a:bodyPr lIns="0" tIns="0" rIns="0" bIns="0">
            <a:noAutofit/>
          </a:bodyPr>
          <a:lstStyle>
            <a:lvl1pPr marL="0" indent="0" algn="l">
              <a:buNone/>
              <a:defRPr sz="2300" kern="0" spc="91">
                <a:solidFill>
                  <a:schemeClr val="accent3">
                    <a:lumMod val="20000"/>
                    <a:lumOff val="80000"/>
                  </a:schemeClr>
                </a:solidFill>
                <a:latin typeface="Arial"/>
                <a:ea typeface="Roboto Medium" panose="02000000000000000000" pitchFamily="2" charset="0"/>
                <a:cs typeface="Arial"/>
              </a:defRPr>
            </a:lvl1pPr>
          </a:lstStyle>
          <a:p>
            <a:pPr lvl="0"/>
            <a:endParaRPr lang="id-ID" dirty="0"/>
          </a:p>
        </p:txBody>
      </p:sp>
      <p:sp>
        <p:nvSpPr>
          <p:cNvPr id="6" name="Slide Number Placeholder 5"/>
          <p:cNvSpPr>
            <a:spLocks noGrp="1"/>
          </p:cNvSpPr>
          <p:nvPr>
            <p:ph type="sldNum" sz="quarter" idx="15"/>
          </p:nvPr>
        </p:nvSpPr>
        <p:spPr bwMode="auto">
          <a:xfrm>
            <a:off x="8604650" y="6257589"/>
            <a:ext cx="322263" cy="3894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buClr>
                <a:srgbClr val="000000"/>
              </a:buClr>
              <a:buFont typeface="Arial" pitchFamily="34" charset="0"/>
              <a:buNone/>
              <a:defRPr sz="600">
                <a:solidFill>
                  <a:srgbClr val="7F7F7F"/>
                </a:solidFill>
                <a:ea typeface="Roboto Light"/>
                <a:cs typeface="Roboto Light"/>
                <a:sym typeface="Arial" pitchFamily="34" charset="0"/>
              </a:defRPr>
            </a:lvl1pPr>
          </a:lstStyle>
          <a:p>
            <a:pPr>
              <a:defRPr/>
            </a:pPr>
            <a:fld id="{D570F9D5-88E0-4928-8378-537EF9E8E27D}" type="slidenum">
              <a:rPr lang="en-US"/>
              <a:pPr>
                <a:defRPr/>
              </a:pPr>
              <a:t>‹#›</a:t>
            </a:fld>
            <a:endParaRPr lang="en-US"/>
          </a:p>
        </p:txBody>
      </p:sp>
    </p:spTree>
    <p:extLst>
      <p:ext uri="{BB962C8B-B14F-4D97-AF65-F5344CB8AC3E}">
        <p14:creationId xmlns:p14="http://schemas.microsoft.com/office/powerpoint/2010/main" val="3939970394"/>
      </p:ext>
    </p:extLst>
  </p:cSld>
  <p:clrMapOvr>
    <a:masterClrMapping/>
  </p:clrMapOvr>
  <p:transition spd="slow">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154" y="230909"/>
            <a:ext cx="8381702" cy="665163"/>
          </a:xfrm>
        </p:spPr>
        <p:txBody>
          <a:bodyPr/>
          <a:lstStyle/>
          <a:p>
            <a:r>
              <a:rPr lang="en-US" smtClean="0"/>
              <a:t>Click to edit Master title style</a:t>
            </a:r>
            <a:endParaRPr lang="en-US"/>
          </a:p>
        </p:txBody>
      </p:sp>
    </p:spTree>
    <p:extLst>
      <p:ext uri="{BB962C8B-B14F-4D97-AF65-F5344CB8AC3E}">
        <p14:creationId xmlns:p14="http://schemas.microsoft.com/office/powerpoint/2010/main" val="3915322106"/>
      </p:ext>
    </p:extLst>
  </p:cSld>
  <p:clrMapOvr>
    <a:masterClrMapping/>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grpSp>
        <p:nvGrpSpPr>
          <p:cNvPr id="128" name="Shape 128"/>
          <p:cNvGrpSpPr/>
          <p:nvPr/>
        </p:nvGrpSpPr>
        <p:grpSpPr>
          <a:xfrm>
            <a:off x="6172201" y="3541538"/>
            <a:ext cx="2971754" cy="3848201"/>
            <a:chOff x="6172200" y="2656118"/>
            <a:chExt cx="2971754" cy="2886151"/>
          </a:xfrm>
        </p:grpSpPr>
        <p:sp>
          <p:nvSpPr>
            <p:cNvPr id="129" name="Shape 129"/>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 name="Shape 130"/>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 name="Shape 131"/>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Shape 132"/>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 name="Shape 133"/>
            <p:cNvSpPr/>
            <p:nvPr/>
          </p:nvSpPr>
          <p:spPr>
            <a:xfrm>
              <a:off x="8289303" y="2656118"/>
              <a:ext cx="854651" cy="1929080"/>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34" name="Shape 134"/>
          <p:cNvGrpSpPr/>
          <p:nvPr/>
        </p:nvGrpSpPr>
        <p:grpSpPr>
          <a:xfrm>
            <a:off x="-24" y="-304036"/>
            <a:ext cx="2163561" cy="1796400"/>
            <a:chOff x="-32" y="-215963"/>
            <a:chExt cx="2163561" cy="1347300"/>
          </a:xfrm>
        </p:grpSpPr>
        <p:sp>
          <p:nvSpPr>
            <p:cNvPr id="135" name="Shape 135"/>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 name="Shape 136"/>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 name="Shape 137"/>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 name="Shape 138"/>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Shape 139"/>
            <p:cNvSpPr/>
            <p:nvPr/>
          </p:nvSpPr>
          <p:spPr>
            <a:xfrm rot="10800000">
              <a:off x="-32" y="70725"/>
              <a:ext cx="380284" cy="858147"/>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Tree>
    <p:extLst>
      <p:ext uri="{BB962C8B-B14F-4D97-AF65-F5344CB8AC3E}">
        <p14:creationId xmlns:p14="http://schemas.microsoft.com/office/powerpoint/2010/main" val="3333068931"/>
      </p:ext>
    </p:extLst>
  </p:cSld>
  <p:clrMapOvr>
    <a:masterClrMapping/>
  </p:clrMapOvr>
  <p:transition spd="slow">
    <p:newsflash/>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8532074" y="5648341"/>
            <a:ext cx="548879" cy="396875"/>
          </a:xfrm>
          <a:prstGeom prst="bracketPair">
            <a:avLst>
              <a:gd name="adj" fmla="val 17949"/>
            </a:avLst>
          </a:prstGeom>
          <a:ln/>
        </p:spPr>
        <p:txBody>
          <a:bodyPr lIns="68580" tIns="34290" rIns="68580" bIns="34290"/>
          <a:lstStyle>
            <a:lvl1pPr>
              <a:defRPr/>
            </a:lvl1pPr>
          </a:lstStyle>
          <a:p>
            <a:pPr>
              <a:buClr>
                <a:srgbClr val="000000"/>
              </a:buClr>
              <a:buFont typeface="Arial"/>
              <a:buNone/>
              <a:defRPr/>
            </a:pPr>
            <a:fld id="{3B7D7526-AC35-4108-9C2F-FA656048F537}" type="slidenum">
              <a:rPr lang="en-US" sz="1400" kern="0">
                <a:solidFill>
                  <a:srgbClr val="000000"/>
                </a:solidFill>
                <a:cs typeface="Arial"/>
                <a:sym typeface="Arial"/>
              </a:rPr>
              <a:pPr>
                <a:buClr>
                  <a:srgbClr val="000000"/>
                </a:buClr>
                <a:buFont typeface="Arial"/>
                <a:buNone/>
                <a:defRPr/>
              </a:pPr>
              <a:t>‹#›</a:t>
            </a:fld>
            <a:endParaRPr lang="en-US" sz="1400" kern="0">
              <a:solidFill>
                <a:srgbClr val="000000"/>
              </a:solidFill>
              <a:cs typeface="Arial"/>
              <a:sym typeface="Arial"/>
            </a:endParaRPr>
          </a:p>
        </p:txBody>
      </p:sp>
      <p:sp>
        <p:nvSpPr>
          <p:cNvPr id="5" name="Footer Placeholder 4"/>
          <p:cNvSpPr>
            <a:spLocks noGrp="1"/>
          </p:cNvSpPr>
          <p:nvPr>
            <p:ph type="ftr" sz="quarter" idx="11"/>
          </p:nvPr>
        </p:nvSpPr>
        <p:spPr>
          <a:xfrm rot="16200000">
            <a:off x="7587289" y="4048722"/>
            <a:ext cx="2366963" cy="365522"/>
          </a:xfrm>
          <a:prstGeom prst="rect">
            <a:avLst/>
          </a:prstGeom>
        </p:spPr>
        <p:txBody>
          <a:bodyPr lIns="68580" tIns="34290" rIns="68580" bIns="34290"/>
          <a:lstStyle>
            <a:lvl1pPr>
              <a:defRPr/>
            </a:lvl1pPr>
          </a:lstStyle>
          <a:p>
            <a:pPr>
              <a:buClr>
                <a:srgbClr val="000000"/>
              </a:buClr>
              <a:buFont typeface="Arial"/>
              <a:buNone/>
              <a:defRPr/>
            </a:pPr>
            <a:r>
              <a:rPr lang="en-US" sz="1400" kern="0">
                <a:solidFill>
                  <a:srgbClr val="000000"/>
                </a:solidFill>
                <a:cs typeface="Arial"/>
                <a:sym typeface="Arial"/>
              </a:rPr>
              <a:t>Bid. Kerja Sama Organisasi internasional dan Lembaga Asing - Pusat Fasilitasi Kerja Sama KEMENDAGRI</a:t>
            </a:r>
          </a:p>
        </p:txBody>
      </p:sp>
      <p:sp>
        <p:nvSpPr>
          <p:cNvPr id="6" name="Date Placeholder 3"/>
          <p:cNvSpPr>
            <a:spLocks noGrp="1"/>
          </p:cNvSpPr>
          <p:nvPr>
            <p:ph type="dt" sz="half" idx="12"/>
          </p:nvPr>
        </p:nvSpPr>
        <p:spPr>
          <a:xfrm rot="16200000">
            <a:off x="7551539" y="1646039"/>
            <a:ext cx="2438400" cy="365522"/>
          </a:xfrm>
          <a:prstGeom prst="rect">
            <a:avLst/>
          </a:prstGeom>
        </p:spPr>
        <p:txBody>
          <a:bodyPr lIns="68580" tIns="34290" rIns="68580" bIns="34290"/>
          <a:lstStyle>
            <a:lvl1pPr>
              <a:defRPr/>
            </a:lvl1pPr>
          </a:lstStyle>
          <a:p>
            <a:pPr>
              <a:buClr>
                <a:srgbClr val="000000"/>
              </a:buClr>
              <a:buFont typeface="Arial"/>
              <a:buNone/>
              <a:defRPr/>
            </a:pPr>
            <a:fld id="{FF455686-FEDF-4EB4-9A8B-97655BB15220}" type="datetime1">
              <a:rPr lang="en-US" sz="1400" kern="0">
                <a:solidFill>
                  <a:srgbClr val="000000"/>
                </a:solidFill>
                <a:cs typeface="Arial"/>
                <a:sym typeface="Arial"/>
              </a:rPr>
              <a:pPr>
                <a:buClr>
                  <a:srgbClr val="000000"/>
                </a:buClr>
                <a:buFont typeface="Arial"/>
                <a:buNone/>
                <a:defRPr/>
              </a:pPr>
              <a:t>11/5/2018</a:t>
            </a:fld>
            <a:endParaRPr lang="en-US" sz="1400" kern="0">
              <a:solidFill>
                <a:srgbClr val="000000"/>
              </a:solidFill>
              <a:cs typeface="Arial"/>
              <a:sym typeface="Arial"/>
            </a:endParaRPr>
          </a:p>
        </p:txBody>
      </p:sp>
    </p:spTree>
    <p:extLst>
      <p:ext uri="{BB962C8B-B14F-4D97-AF65-F5344CB8AC3E}">
        <p14:creationId xmlns:p14="http://schemas.microsoft.com/office/powerpoint/2010/main" val="1364105072"/>
      </p:ext>
    </p:extLst>
  </p:cSld>
  <p:clrMapOvr>
    <a:masterClrMapping/>
  </p:clrMapOvr>
  <p:transition spd="slow">
    <p:newsfla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841" y="1109163"/>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5093"/>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C25684AE-37F3-4437-883C-FBD7310DED6D}" type="slidenum">
              <a:rPr lang="id-ID" altLang="en-US"/>
              <a:pPr>
                <a:defRPr/>
              </a:pPr>
              <a:t>‹#›</a:t>
            </a:fld>
            <a:endParaRPr lang="id-ID" altLang="en-US"/>
          </a:p>
        </p:txBody>
      </p:sp>
    </p:spTree>
    <p:extLst>
      <p:ext uri="{BB962C8B-B14F-4D97-AF65-F5344CB8AC3E}">
        <p14:creationId xmlns:p14="http://schemas.microsoft.com/office/powerpoint/2010/main" val="41198998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r>
              <a:rPr/>
              <a:t>Click to edit Master title style</a:t>
            </a:r>
          </a:p>
        </p:txBody>
      </p:sp>
      <p:sp>
        <p:nvSpPr>
          <p:cNvPr id="39" name="Shape 39"/>
          <p:cNvSpPr>
            <a:spLocks noGrp="1"/>
          </p:cNvSpPr>
          <p:nvPr>
            <p:ph type="body" idx="1"/>
          </p:nvPr>
        </p:nvSpPr>
        <p:spPr>
          <a:prstGeom prst="rect">
            <a:avLst/>
          </a:prstGeo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Shape 40"/>
          <p:cNvSpPr>
            <a:spLocks noGrp="1"/>
          </p:cNvSpPr>
          <p:nvPr>
            <p:ph type="sldNum" sz="quarter" idx="10"/>
          </p:nvPr>
        </p:nvSpPr>
        <p:spPr>
          <a:xfrm>
            <a:off x="8173695" y="17556"/>
            <a:ext cx="762000" cy="350837"/>
          </a:xfrm>
          <a:prstGeom prst="rect">
            <a:avLst/>
          </a:prstGeom>
        </p:spPr>
        <p:txBody>
          <a:bodyPr lIns="73975" tIns="36987" rIns="73975" bIns="36987"/>
          <a:lstStyle>
            <a:lvl1pPr>
              <a:defRPr/>
            </a:lvl1pPr>
          </a:lstStyle>
          <a:p>
            <a:pPr>
              <a:buClr>
                <a:srgbClr val="000000"/>
              </a:buClr>
              <a:buFont typeface="Arial"/>
              <a:buNone/>
              <a:defRPr/>
            </a:pPr>
            <a:fld id="{DD7AF4DD-D5AF-4756-A393-8EE84E97A26F}" type="slidenum">
              <a:rPr lang="en-US" altLang="en-US" sz="1400" kern="0">
                <a:solidFill>
                  <a:srgbClr val="000000"/>
                </a:solidFill>
                <a:cs typeface="Arial"/>
                <a:sym typeface="Arial"/>
              </a:rPr>
              <a:pPr>
                <a:buClr>
                  <a:srgbClr val="000000"/>
                </a:buClr>
                <a:buFont typeface="Arial"/>
                <a:buNone/>
                <a:defRPr/>
              </a:pPr>
              <a:t>‹#›</a:t>
            </a:fld>
            <a:endParaRPr lang="en-US" altLang="en-US" sz="1400" kern="0">
              <a:solidFill>
                <a:srgbClr val="000000"/>
              </a:solidFill>
              <a:cs typeface="Arial"/>
              <a:sym typeface="Arial"/>
            </a:endParaRPr>
          </a:p>
        </p:txBody>
      </p:sp>
    </p:spTree>
    <p:extLst>
      <p:ext uri="{BB962C8B-B14F-4D97-AF65-F5344CB8AC3E}">
        <p14:creationId xmlns:p14="http://schemas.microsoft.com/office/powerpoint/2010/main" val="2188098235"/>
      </p:ext>
    </p:extLst>
  </p:cSld>
  <p:clrMapOvr>
    <a:masterClrMapping/>
  </p:clrMapOvr>
  <p:transition spd="slow">
    <p:newsflash/>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p:nvPr/>
        </p:nvSpPr>
        <p:spPr>
          <a:xfrm flipV="1">
            <a:off x="5410671" y="3810000"/>
            <a:ext cx="3733397"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975" tIns="36987" rIns="73975" bIns="36987" anchor="ctr"/>
          <a:lstStyle/>
          <a:p>
            <a:pPr algn="ctr">
              <a:buClr>
                <a:srgbClr val="000000"/>
              </a:buClr>
              <a:buFont typeface="Arial"/>
              <a:buNone/>
              <a:defRPr/>
            </a:pPr>
            <a:endParaRPr lang="en-US" sz="1400" kern="0">
              <a:solidFill>
                <a:srgbClr val="FFFFFF"/>
              </a:solidFill>
              <a:sym typeface="Arial"/>
            </a:endParaRPr>
          </a:p>
        </p:txBody>
      </p:sp>
      <p:sp>
        <p:nvSpPr>
          <p:cNvPr id="5" name="Rectangle 4"/>
          <p:cNvSpPr/>
          <p:nvPr/>
        </p:nvSpPr>
        <p:spPr>
          <a:xfrm flipV="1">
            <a:off x="5410671" y="3897320"/>
            <a:ext cx="3733397"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975" tIns="36987" rIns="73975" bIns="36987" anchor="ctr"/>
          <a:lstStyle/>
          <a:p>
            <a:pPr algn="ctr">
              <a:buClr>
                <a:srgbClr val="000000"/>
              </a:buClr>
              <a:buFont typeface="Arial"/>
              <a:buNone/>
              <a:defRPr/>
            </a:pPr>
            <a:endParaRPr lang="en-US" sz="1400" kern="0">
              <a:solidFill>
                <a:srgbClr val="FFFFFF"/>
              </a:solidFill>
              <a:sym typeface="Arial"/>
            </a:endParaRPr>
          </a:p>
        </p:txBody>
      </p:sp>
      <p:sp>
        <p:nvSpPr>
          <p:cNvPr id="6" name="Rectangle 5"/>
          <p:cNvSpPr/>
          <p:nvPr/>
        </p:nvSpPr>
        <p:spPr>
          <a:xfrm flipV="1">
            <a:off x="5410671" y="4114801"/>
            <a:ext cx="3733397"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975" tIns="36987" rIns="73975" bIns="36987" anchor="ctr"/>
          <a:lstStyle/>
          <a:p>
            <a:pPr algn="ctr">
              <a:buClr>
                <a:srgbClr val="000000"/>
              </a:buClr>
              <a:buFont typeface="Arial"/>
              <a:buNone/>
              <a:defRPr/>
            </a:pPr>
            <a:endParaRPr lang="en-US" sz="1400" kern="0">
              <a:solidFill>
                <a:srgbClr val="FFFFFF"/>
              </a:solidFill>
              <a:sym typeface="Arial"/>
            </a:endParaRPr>
          </a:p>
        </p:txBody>
      </p:sp>
      <p:sp>
        <p:nvSpPr>
          <p:cNvPr id="7" name="Rectangle 6"/>
          <p:cNvSpPr/>
          <p:nvPr/>
        </p:nvSpPr>
        <p:spPr>
          <a:xfrm flipV="1">
            <a:off x="5410624" y="4164017"/>
            <a:ext cx="1966149" cy="19051"/>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975" tIns="36987" rIns="73975" bIns="36987" anchor="ctr"/>
          <a:lstStyle/>
          <a:p>
            <a:pPr algn="ctr">
              <a:buClr>
                <a:srgbClr val="000000"/>
              </a:buClr>
              <a:buFont typeface="Arial"/>
              <a:buNone/>
              <a:defRPr/>
            </a:pPr>
            <a:endParaRPr lang="en-US" sz="1400" kern="0">
              <a:solidFill>
                <a:srgbClr val="FFFFFF"/>
              </a:solidFill>
              <a:sym typeface="Arial"/>
            </a:endParaRPr>
          </a:p>
        </p:txBody>
      </p:sp>
      <p:sp>
        <p:nvSpPr>
          <p:cNvPr id="10" name="Rectangle 9"/>
          <p:cNvSpPr/>
          <p:nvPr/>
        </p:nvSpPr>
        <p:spPr>
          <a:xfrm flipV="1">
            <a:off x="5410624" y="4199044"/>
            <a:ext cx="1966149"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975" tIns="36987" rIns="73975" bIns="36987" anchor="ctr"/>
          <a:lstStyle/>
          <a:p>
            <a:pPr algn="ctr">
              <a:buClr>
                <a:srgbClr val="000000"/>
              </a:buClr>
              <a:buFont typeface="Arial"/>
              <a:buNone/>
              <a:defRPr/>
            </a:pPr>
            <a:endParaRPr lang="en-US" sz="1400" kern="0">
              <a:solidFill>
                <a:srgbClr val="FFFFFF"/>
              </a:solidFill>
              <a:sym typeface="Arial"/>
            </a:endParaRPr>
          </a:p>
        </p:txBody>
      </p:sp>
      <p:sp useBgFill="1">
        <p:nvSpPr>
          <p:cNvPr id="11" name="Rounded Rectangle 10"/>
          <p:cNvSpPr/>
          <p:nvPr/>
        </p:nvSpPr>
        <p:spPr bwMode="white">
          <a:xfrm>
            <a:off x="5410630" y="3962403"/>
            <a:ext cx="3062783"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975" tIns="36987" rIns="73975" bIns="36987" anchor="ctr"/>
          <a:lstStyle/>
          <a:p>
            <a:pPr algn="ctr">
              <a:buClr>
                <a:srgbClr val="000000"/>
              </a:buClr>
              <a:buFont typeface="Arial"/>
              <a:buNone/>
              <a:defRPr/>
            </a:pPr>
            <a:endParaRPr lang="en-US" sz="1400" kern="0">
              <a:solidFill>
                <a:srgbClr val="FFFFFF"/>
              </a:solidFill>
              <a:sym typeface="Arial"/>
            </a:endParaRPr>
          </a:p>
        </p:txBody>
      </p:sp>
      <p:sp useBgFill="1">
        <p:nvSpPr>
          <p:cNvPr id="12" name="Rounded Rectangle 11"/>
          <p:cNvSpPr/>
          <p:nvPr/>
        </p:nvSpPr>
        <p:spPr bwMode="white">
          <a:xfrm>
            <a:off x="7376773" y="4060867"/>
            <a:ext cx="1600603"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975" tIns="36987" rIns="73975" bIns="36987" anchor="ctr"/>
          <a:lstStyle/>
          <a:p>
            <a:pPr algn="ctr">
              <a:buClr>
                <a:srgbClr val="000000"/>
              </a:buClr>
              <a:buFont typeface="Arial"/>
              <a:buNone/>
              <a:defRPr/>
            </a:pPr>
            <a:endParaRPr lang="en-US" sz="1400" kern="0">
              <a:solidFill>
                <a:srgbClr val="FFFFFF"/>
              </a:solidFill>
              <a:sym typeface="Arial"/>
            </a:endParaRPr>
          </a:p>
        </p:txBody>
      </p:sp>
      <p:sp>
        <p:nvSpPr>
          <p:cNvPr id="13" name="Rectangle 12"/>
          <p:cNvSpPr/>
          <p:nvPr/>
        </p:nvSpPr>
        <p:spPr>
          <a:xfrm>
            <a:off x="0" y="3649669"/>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975" tIns="36987" rIns="73975" bIns="36987" anchor="ctr"/>
          <a:lstStyle/>
          <a:p>
            <a:pPr algn="ctr">
              <a:buClr>
                <a:srgbClr val="000000"/>
              </a:buClr>
              <a:buFont typeface="Arial"/>
              <a:buNone/>
              <a:defRPr/>
            </a:pPr>
            <a:endParaRPr lang="en-US" sz="1400" kern="0">
              <a:solidFill>
                <a:srgbClr val="FFFFFF"/>
              </a:solidFill>
              <a:sym typeface="Arial"/>
            </a:endParaRPr>
          </a:p>
        </p:txBody>
      </p:sp>
      <p:sp>
        <p:nvSpPr>
          <p:cNvPr id="14" name="Rectangle 13"/>
          <p:cNvSpPr/>
          <p:nvPr/>
        </p:nvSpPr>
        <p:spPr>
          <a:xfrm>
            <a:off x="0" y="3675072"/>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975" tIns="36987" rIns="73975" bIns="36987" anchor="ctr"/>
          <a:lstStyle/>
          <a:p>
            <a:pPr algn="ctr">
              <a:buClr>
                <a:srgbClr val="000000"/>
              </a:buClr>
              <a:buFont typeface="Arial"/>
              <a:buNone/>
              <a:defRPr/>
            </a:pPr>
            <a:endParaRPr lang="en-US" sz="1400" kern="0">
              <a:solidFill>
                <a:srgbClr val="FFFFFF"/>
              </a:solidFill>
              <a:sym typeface="Arial"/>
            </a:endParaRPr>
          </a:p>
        </p:txBody>
      </p:sp>
      <p:sp>
        <p:nvSpPr>
          <p:cNvPr id="15" name="Rectangle 14"/>
          <p:cNvSpPr/>
          <p:nvPr/>
        </p:nvSpPr>
        <p:spPr>
          <a:xfrm flipV="1">
            <a:off x="6414508" y="3643319"/>
            <a:ext cx="2729492" cy="2476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975" tIns="36987" rIns="73975" bIns="36987" anchor="ctr"/>
          <a:lstStyle/>
          <a:p>
            <a:pPr algn="ctr">
              <a:buClr>
                <a:srgbClr val="000000"/>
              </a:buClr>
              <a:buFont typeface="Arial"/>
              <a:buNone/>
              <a:defRPr/>
            </a:pPr>
            <a:endParaRPr lang="en-US" sz="1400" kern="0">
              <a:solidFill>
                <a:srgbClr val="FFFFFF"/>
              </a:solidFill>
              <a:sym typeface="Arial"/>
            </a:endParaRPr>
          </a:p>
        </p:txBody>
      </p:sp>
      <p:sp>
        <p:nvSpPr>
          <p:cNvPr id="16" name="Rectangle 15"/>
          <p:cNvSpPr/>
          <p:nvPr/>
        </p:nvSpPr>
        <p:spPr>
          <a:xfrm>
            <a:off x="0" y="3"/>
            <a:ext cx="9144000" cy="37020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975" tIns="36987" rIns="73975" bIns="36987" anchor="ctr"/>
          <a:lstStyle/>
          <a:p>
            <a:pPr algn="ctr">
              <a:buClr>
                <a:srgbClr val="000000"/>
              </a:buClr>
              <a:buFont typeface="Arial"/>
              <a:buNone/>
              <a:defRPr/>
            </a:pPr>
            <a:endParaRPr lang="en-US" sz="1400" kern="0">
              <a:solidFill>
                <a:srgbClr val="FFFFFF"/>
              </a:solidFill>
              <a:sym typeface="Arial"/>
            </a:endParaRPr>
          </a:p>
        </p:txBody>
      </p:sp>
      <p:sp>
        <p:nvSpPr>
          <p:cNvPr id="8" name="Title 7"/>
          <p:cNvSpPr>
            <a:spLocks noGrp="1"/>
          </p:cNvSpPr>
          <p:nvPr>
            <p:ph type="ctrTitle"/>
          </p:nvPr>
        </p:nvSpPr>
        <p:spPr>
          <a:xfrm>
            <a:off x="457200" y="2402026"/>
            <a:ext cx="8458200" cy="1470025"/>
          </a:xfrm>
        </p:spPr>
        <p:txBody>
          <a:bodyPr anchor="b"/>
          <a:lstStyle>
            <a:lvl1pPr>
              <a:defRPr sz="36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2" y="3899937"/>
            <a:ext cx="4953000" cy="1752600"/>
          </a:xfrm>
        </p:spPr>
        <p:txBody>
          <a:bodyPr/>
          <a:lstStyle>
            <a:lvl1pPr marL="51782" indent="0" algn="l">
              <a:buNone/>
              <a:defRPr sz="1900">
                <a:solidFill>
                  <a:schemeClr val="tx2"/>
                </a:solidFill>
              </a:defRPr>
            </a:lvl1pPr>
            <a:lvl2pPr marL="369875" indent="0" algn="ctr">
              <a:buNone/>
            </a:lvl2pPr>
            <a:lvl3pPr marL="739750" indent="0" algn="ctr">
              <a:buNone/>
            </a:lvl3pPr>
            <a:lvl4pPr marL="1109624" indent="0" algn="ctr">
              <a:buNone/>
            </a:lvl4pPr>
            <a:lvl5pPr marL="1479499" indent="0" algn="ctr">
              <a:buNone/>
            </a:lvl5pPr>
            <a:lvl6pPr marL="1849374" indent="0" algn="ctr">
              <a:buNone/>
            </a:lvl6pPr>
            <a:lvl7pPr marL="2219249" indent="0" algn="ctr">
              <a:buNone/>
            </a:lvl7pPr>
            <a:lvl8pPr marL="2589124" indent="0" algn="ctr">
              <a:buNone/>
            </a:lvl8pPr>
            <a:lvl9pPr marL="2958998"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6138" y="4206875"/>
            <a:ext cx="959556" cy="457200"/>
          </a:xfrm>
          <a:prstGeom prst="rect">
            <a:avLst/>
          </a:prstGeom>
        </p:spPr>
        <p:txBody>
          <a:bodyPr lIns="73975" tIns="36987" rIns="73975" bIns="36987"/>
          <a:lstStyle>
            <a:lvl1pPr>
              <a:defRPr/>
            </a:lvl1pPr>
          </a:lstStyle>
          <a:p>
            <a:pPr>
              <a:buClr>
                <a:srgbClr val="000000"/>
              </a:buClr>
              <a:buFont typeface="Arial"/>
              <a:buNone/>
              <a:defRPr/>
            </a:pPr>
            <a:endParaRPr lang="id-ID" sz="1400" kern="0">
              <a:solidFill>
                <a:srgbClr val="000000"/>
              </a:solidFill>
              <a:cs typeface="Arial"/>
              <a:sym typeface="Arial"/>
            </a:endParaRPr>
          </a:p>
        </p:txBody>
      </p:sp>
      <p:sp>
        <p:nvSpPr>
          <p:cNvPr id="18" name="Footer Placeholder 16"/>
          <p:cNvSpPr>
            <a:spLocks noGrp="1"/>
          </p:cNvSpPr>
          <p:nvPr>
            <p:ph type="ftr" sz="quarter" idx="11"/>
          </p:nvPr>
        </p:nvSpPr>
        <p:spPr>
          <a:xfrm>
            <a:off x="5410603" y="4205288"/>
            <a:ext cx="1295534" cy="457200"/>
          </a:xfrm>
          <a:prstGeom prst="rect">
            <a:avLst/>
          </a:prstGeom>
        </p:spPr>
        <p:txBody>
          <a:bodyPr lIns="73975" tIns="36987" rIns="73975" bIns="36987"/>
          <a:lstStyle>
            <a:lvl1pPr>
              <a:defRPr/>
            </a:lvl1pPr>
          </a:lstStyle>
          <a:p>
            <a:pPr>
              <a:buClr>
                <a:srgbClr val="000000"/>
              </a:buClr>
              <a:buFont typeface="Arial"/>
              <a:buNone/>
              <a:defRPr/>
            </a:pPr>
            <a:endParaRPr lang="id-ID" sz="1400" kern="0">
              <a:solidFill>
                <a:srgbClr val="000000"/>
              </a:solidFill>
              <a:cs typeface="Arial"/>
              <a:sym typeface="Arial"/>
            </a:endParaRPr>
          </a:p>
        </p:txBody>
      </p:sp>
      <p:sp>
        <p:nvSpPr>
          <p:cNvPr id="19" name="Slide Number Placeholder 28"/>
          <p:cNvSpPr>
            <a:spLocks noGrp="1"/>
          </p:cNvSpPr>
          <p:nvPr>
            <p:ph type="sldNum" sz="quarter" idx="12"/>
          </p:nvPr>
        </p:nvSpPr>
        <p:spPr>
          <a:xfrm>
            <a:off x="8320228" y="1680"/>
            <a:ext cx="747217" cy="365125"/>
          </a:xfrm>
          <a:prstGeom prst="rect">
            <a:avLst/>
          </a:prstGeom>
        </p:spPr>
        <p:txBody>
          <a:bodyPr lIns="73975" tIns="36987" rIns="73975" bIns="36987"/>
          <a:lstStyle>
            <a:lvl1pPr>
              <a:defRPr>
                <a:solidFill>
                  <a:schemeClr val="bg1"/>
                </a:solidFill>
              </a:defRPr>
            </a:lvl1pPr>
          </a:lstStyle>
          <a:p>
            <a:pPr>
              <a:buClr>
                <a:srgbClr val="000000"/>
              </a:buClr>
              <a:buFont typeface="Arial"/>
              <a:buNone/>
              <a:defRPr/>
            </a:pPr>
            <a:fld id="{2B135DA7-84EC-4F7E-9C45-A3E8E581B2A9}" type="slidenum">
              <a:rPr lang="id-ID" altLang="en-US" sz="1400" kern="0">
                <a:solidFill>
                  <a:srgbClr val="FFFFFF"/>
                </a:solidFill>
                <a:cs typeface="Arial"/>
                <a:sym typeface="Arial"/>
              </a:rPr>
              <a:pPr>
                <a:buClr>
                  <a:srgbClr val="000000"/>
                </a:buClr>
                <a:buFont typeface="Arial"/>
                <a:buNone/>
                <a:defRPr/>
              </a:pPr>
              <a:t>‹#›</a:t>
            </a:fld>
            <a:endParaRPr lang="id-ID" altLang="en-US" sz="1400" kern="0">
              <a:solidFill>
                <a:srgbClr val="FFFFFF"/>
              </a:solidFill>
              <a:cs typeface="Arial"/>
              <a:sym typeface="Arial"/>
            </a:endParaRPr>
          </a:p>
        </p:txBody>
      </p:sp>
    </p:spTree>
    <p:extLst>
      <p:ext uri="{BB962C8B-B14F-4D97-AF65-F5344CB8AC3E}">
        <p14:creationId xmlns:p14="http://schemas.microsoft.com/office/powerpoint/2010/main" val="1729690533"/>
      </p:ext>
    </p:extLst>
  </p:cSld>
  <p:clrMapOvr>
    <a:masterClrMapping/>
  </p:clrMapOvr>
  <p:transition spd="slow">
    <p:newsflash/>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grpSp>
        <p:nvGrpSpPr>
          <p:cNvPr id="128" name="Shape 128"/>
          <p:cNvGrpSpPr/>
          <p:nvPr/>
        </p:nvGrpSpPr>
        <p:grpSpPr>
          <a:xfrm>
            <a:off x="6172201" y="3541554"/>
            <a:ext cx="2971754" cy="3848201"/>
            <a:chOff x="6172200" y="2656118"/>
            <a:chExt cx="2971754" cy="2886151"/>
          </a:xfrm>
        </p:grpSpPr>
        <p:sp>
          <p:nvSpPr>
            <p:cNvPr id="129" name="Shape 129"/>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a:buClr>
                  <a:srgbClr val="000000"/>
                </a:buClr>
                <a:buFont typeface="Arial"/>
                <a:buNone/>
              </a:pPr>
              <a:endParaRPr sz="1700" kern="0">
                <a:solidFill>
                  <a:srgbClr val="000000"/>
                </a:solidFill>
                <a:cs typeface="Arial"/>
                <a:sym typeface="Arial"/>
              </a:endParaRPr>
            </a:p>
          </p:txBody>
        </p:sp>
        <p:sp>
          <p:nvSpPr>
            <p:cNvPr id="130" name="Shape 130"/>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a:buClr>
                  <a:srgbClr val="000000"/>
                </a:buClr>
                <a:buFont typeface="Arial"/>
                <a:buNone/>
              </a:pPr>
              <a:endParaRPr sz="1700" kern="0">
                <a:solidFill>
                  <a:srgbClr val="000000"/>
                </a:solidFill>
                <a:cs typeface="Arial"/>
                <a:sym typeface="Arial"/>
              </a:endParaRPr>
            </a:p>
          </p:txBody>
        </p:sp>
        <p:sp>
          <p:nvSpPr>
            <p:cNvPr id="131" name="Shape 131"/>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a:buClr>
                  <a:srgbClr val="000000"/>
                </a:buClr>
                <a:buFont typeface="Arial"/>
                <a:buNone/>
              </a:pPr>
              <a:endParaRPr sz="1700" kern="0">
                <a:solidFill>
                  <a:srgbClr val="000000"/>
                </a:solidFill>
                <a:cs typeface="Arial"/>
                <a:sym typeface="Arial"/>
              </a:endParaRPr>
            </a:p>
          </p:txBody>
        </p:sp>
        <p:sp>
          <p:nvSpPr>
            <p:cNvPr id="132" name="Shape 132"/>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a:buClr>
                  <a:srgbClr val="000000"/>
                </a:buClr>
                <a:buFont typeface="Arial"/>
                <a:buNone/>
              </a:pPr>
              <a:endParaRPr sz="1700" kern="0">
                <a:solidFill>
                  <a:srgbClr val="000000"/>
                </a:solidFill>
                <a:cs typeface="Arial"/>
                <a:sym typeface="Arial"/>
              </a:endParaRPr>
            </a:p>
          </p:txBody>
        </p:sp>
        <p:sp>
          <p:nvSpPr>
            <p:cNvPr id="133" name="Shape 133"/>
            <p:cNvSpPr/>
            <p:nvPr/>
          </p:nvSpPr>
          <p:spPr>
            <a:xfrm>
              <a:off x="8289303" y="2656118"/>
              <a:ext cx="854651" cy="1929080"/>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34" name="Shape 134"/>
          <p:cNvGrpSpPr/>
          <p:nvPr/>
        </p:nvGrpSpPr>
        <p:grpSpPr>
          <a:xfrm>
            <a:off x="-24" y="-304036"/>
            <a:ext cx="2163561" cy="1796400"/>
            <a:chOff x="-32" y="-215963"/>
            <a:chExt cx="2163561" cy="1347300"/>
          </a:xfrm>
        </p:grpSpPr>
        <p:sp>
          <p:nvSpPr>
            <p:cNvPr id="135" name="Shape 135"/>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a:buClr>
                  <a:srgbClr val="000000"/>
                </a:buClr>
                <a:buFont typeface="Arial"/>
                <a:buNone/>
              </a:pPr>
              <a:endParaRPr sz="1700" kern="0">
                <a:solidFill>
                  <a:srgbClr val="000000"/>
                </a:solidFill>
                <a:cs typeface="Arial"/>
                <a:sym typeface="Arial"/>
              </a:endParaRPr>
            </a:p>
          </p:txBody>
        </p:sp>
        <p:sp>
          <p:nvSpPr>
            <p:cNvPr id="136" name="Shape 136"/>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a:buClr>
                  <a:srgbClr val="000000"/>
                </a:buClr>
                <a:buFont typeface="Arial"/>
                <a:buNone/>
              </a:pPr>
              <a:endParaRPr sz="1700" kern="0">
                <a:solidFill>
                  <a:srgbClr val="000000"/>
                </a:solidFill>
                <a:cs typeface="Arial"/>
                <a:sym typeface="Arial"/>
              </a:endParaRPr>
            </a:p>
          </p:txBody>
        </p:sp>
        <p:sp>
          <p:nvSpPr>
            <p:cNvPr id="137" name="Shape 137"/>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a:buClr>
                  <a:srgbClr val="000000"/>
                </a:buClr>
                <a:buFont typeface="Arial"/>
                <a:buNone/>
              </a:pPr>
              <a:endParaRPr sz="1700" kern="0">
                <a:solidFill>
                  <a:srgbClr val="000000"/>
                </a:solidFill>
                <a:cs typeface="Arial"/>
                <a:sym typeface="Arial"/>
              </a:endParaRPr>
            </a:p>
          </p:txBody>
        </p:sp>
        <p:sp>
          <p:nvSpPr>
            <p:cNvPr id="138" name="Shape 138"/>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a:buClr>
                  <a:srgbClr val="000000"/>
                </a:buClr>
                <a:buFont typeface="Arial"/>
                <a:buNone/>
              </a:pPr>
              <a:endParaRPr sz="1700" kern="0">
                <a:solidFill>
                  <a:srgbClr val="000000"/>
                </a:solidFill>
                <a:cs typeface="Arial"/>
                <a:sym typeface="Arial"/>
              </a:endParaRPr>
            </a:p>
          </p:txBody>
        </p:sp>
        <p:sp>
          <p:nvSpPr>
            <p:cNvPr id="139" name="Shape 139"/>
            <p:cNvSpPr/>
            <p:nvPr/>
          </p:nvSpPr>
          <p:spPr>
            <a:xfrm rot="10800000">
              <a:off x="-32" y="70725"/>
              <a:ext cx="380284" cy="858147"/>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Tree>
    <p:extLst>
      <p:ext uri="{BB962C8B-B14F-4D97-AF65-F5344CB8AC3E}">
        <p14:creationId xmlns:p14="http://schemas.microsoft.com/office/powerpoint/2010/main" val="3528082998"/>
      </p:ext>
    </p:extLst>
  </p:cSld>
  <p:clrMapOvr>
    <a:masterClrMapping/>
  </p:clrMapOvr>
  <p:transition spd="slow">
    <p:newsflash/>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8532082" y="5648357"/>
            <a:ext cx="548879" cy="396875"/>
          </a:xfrm>
          <a:prstGeom prst="bracketPair">
            <a:avLst>
              <a:gd name="adj" fmla="val 17949"/>
            </a:avLst>
          </a:prstGeom>
          <a:ln/>
        </p:spPr>
        <p:txBody>
          <a:bodyPr lIns="84746" tIns="42373" rIns="84746" bIns="42373"/>
          <a:lstStyle>
            <a:lvl1pPr>
              <a:defRPr/>
            </a:lvl1pPr>
          </a:lstStyle>
          <a:p>
            <a:pPr>
              <a:buClr>
                <a:srgbClr val="000000"/>
              </a:buClr>
              <a:defRPr/>
            </a:pPr>
            <a:fld id="{3B7D7526-AC35-4108-9C2F-FA656048F537}" type="slidenum">
              <a:rPr lang="en-US" sz="1700" kern="0" smtClean="0">
                <a:solidFill>
                  <a:srgbClr val="000000"/>
                </a:solidFill>
                <a:cs typeface="Arial"/>
                <a:sym typeface="Arial"/>
              </a:rPr>
              <a:pPr>
                <a:buClr>
                  <a:srgbClr val="000000"/>
                </a:buClr>
                <a:defRPr/>
              </a:pPr>
              <a:t>‹#›</a:t>
            </a:fld>
            <a:endParaRPr lang="en-US" sz="1700" kern="0">
              <a:solidFill>
                <a:srgbClr val="000000"/>
              </a:solidFill>
              <a:cs typeface="Arial"/>
              <a:sym typeface="Arial"/>
            </a:endParaRPr>
          </a:p>
        </p:txBody>
      </p:sp>
      <p:sp>
        <p:nvSpPr>
          <p:cNvPr id="5" name="Footer Placeholder 4"/>
          <p:cNvSpPr>
            <a:spLocks noGrp="1"/>
          </p:cNvSpPr>
          <p:nvPr>
            <p:ph type="ftr" sz="quarter" idx="11"/>
          </p:nvPr>
        </p:nvSpPr>
        <p:spPr>
          <a:xfrm rot="16200000">
            <a:off x="7587295" y="4048730"/>
            <a:ext cx="2366963" cy="365522"/>
          </a:xfrm>
          <a:prstGeom prst="rect">
            <a:avLst/>
          </a:prstGeom>
        </p:spPr>
        <p:txBody>
          <a:bodyPr lIns="84746" tIns="42373" rIns="84746" bIns="42373"/>
          <a:lstStyle>
            <a:lvl1pPr>
              <a:defRPr/>
            </a:lvl1pPr>
          </a:lstStyle>
          <a:p>
            <a:pPr>
              <a:buClr>
                <a:srgbClr val="000000"/>
              </a:buClr>
              <a:defRPr/>
            </a:pPr>
            <a:r>
              <a:rPr lang="en-US" sz="1700" kern="0" smtClean="0">
                <a:solidFill>
                  <a:srgbClr val="000000"/>
                </a:solidFill>
                <a:cs typeface="Arial"/>
                <a:sym typeface="Arial"/>
              </a:rPr>
              <a:t>Bid. Kerja Sama Organisasi internasional dan Lembaga Asing - Pusat Fasilitasi Kerja Sama KEMENDAGRI</a:t>
            </a:r>
            <a:endParaRPr lang="en-US" sz="1700" kern="0">
              <a:solidFill>
                <a:srgbClr val="000000"/>
              </a:solidFill>
              <a:cs typeface="Arial"/>
              <a:sym typeface="Arial"/>
            </a:endParaRPr>
          </a:p>
        </p:txBody>
      </p:sp>
      <p:sp>
        <p:nvSpPr>
          <p:cNvPr id="6" name="Date Placeholder 3"/>
          <p:cNvSpPr>
            <a:spLocks noGrp="1"/>
          </p:cNvSpPr>
          <p:nvPr>
            <p:ph type="dt" sz="half" idx="12"/>
          </p:nvPr>
        </p:nvSpPr>
        <p:spPr>
          <a:xfrm rot="16200000">
            <a:off x="7551539" y="1646040"/>
            <a:ext cx="2438400" cy="365522"/>
          </a:xfrm>
          <a:prstGeom prst="rect">
            <a:avLst/>
          </a:prstGeom>
        </p:spPr>
        <p:txBody>
          <a:bodyPr lIns="84746" tIns="42373" rIns="84746" bIns="42373"/>
          <a:lstStyle>
            <a:lvl1pPr>
              <a:defRPr/>
            </a:lvl1pPr>
          </a:lstStyle>
          <a:p>
            <a:pPr>
              <a:buClr>
                <a:srgbClr val="000000"/>
              </a:buClr>
              <a:defRPr/>
            </a:pPr>
            <a:fld id="{FF455686-FEDF-4EB4-9A8B-97655BB15220}" type="datetime1">
              <a:rPr lang="en-US" sz="1700" kern="0" smtClean="0">
                <a:solidFill>
                  <a:srgbClr val="000000"/>
                </a:solidFill>
                <a:cs typeface="Arial"/>
                <a:sym typeface="Arial"/>
              </a:rPr>
              <a:pPr>
                <a:buClr>
                  <a:srgbClr val="000000"/>
                </a:buClr>
                <a:defRPr/>
              </a:pPr>
              <a:t>11/5/2018</a:t>
            </a:fld>
            <a:endParaRPr lang="en-US" sz="1700" kern="0">
              <a:solidFill>
                <a:srgbClr val="000000"/>
              </a:solidFill>
              <a:cs typeface="Arial"/>
              <a:sym typeface="Arial"/>
            </a:endParaRPr>
          </a:p>
        </p:txBody>
      </p:sp>
    </p:spTree>
    <p:extLst>
      <p:ext uri="{BB962C8B-B14F-4D97-AF65-F5344CB8AC3E}">
        <p14:creationId xmlns:p14="http://schemas.microsoft.com/office/powerpoint/2010/main" val="2596995685"/>
      </p:ext>
    </p:extLst>
  </p:cSld>
  <p:clrMapOvr>
    <a:masterClrMapping/>
  </p:clrMapOvr>
  <p:transition spd="slow">
    <p:newsflash/>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r>
              <a:rPr/>
              <a:t>Click to edit Master title style</a:t>
            </a:r>
          </a:p>
        </p:txBody>
      </p:sp>
      <p:sp>
        <p:nvSpPr>
          <p:cNvPr id="39" name="Shape 39"/>
          <p:cNvSpPr>
            <a:spLocks noGrp="1"/>
          </p:cNvSpPr>
          <p:nvPr>
            <p:ph type="body" idx="1"/>
          </p:nvPr>
        </p:nvSpPr>
        <p:spPr>
          <a:prstGeom prst="rect">
            <a:avLst/>
          </a:prstGeo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Shape 40"/>
          <p:cNvSpPr>
            <a:spLocks noGrp="1"/>
          </p:cNvSpPr>
          <p:nvPr>
            <p:ph type="sldNum" sz="quarter" idx="10"/>
          </p:nvPr>
        </p:nvSpPr>
        <p:spPr>
          <a:xfrm>
            <a:off x="8173695" y="17572"/>
            <a:ext cx="762000" cy="350837"/>
          </a:xfrm>
          <a:prstGeom prst="rect">
            <a:avLst/>
          </a:prstGeom>
        </p:spPr>
        <p:txBody>
          <a:bodyPr lIns="91413" tIns="45706" rIns="91413" bIns="45706"/>
          <a:lstStyle>
            <a:lvl1pPr>
              <a:defRPr/>
            </a:lvl1pPr>
          </a:lstStyle>
          <a:p>
            <a:pPr>
              <a:buClr>
                <a:srgbClr val="000000"/>
              </a:buClr>
              <a:defRPr/>
            </a:pPr>
            <a:fld id="{DD7AF4DD-D5AF-4756-A393-8EE84E97A26F}" type="slidenum">
              <a:rPr lang="en-US" altLang="en-US" sz="1700" kern="0" smtClean="0">
                <a:solidFill>
                  <a:srgbClr val="000000"/>
                </a:solidFill>
                <a:cs typeface="Arial"/>
                <a:sym typeface="Arial"/>
              </a:rPr>
              <a:pPr>
                <a:buClr>
                  <a:srgbClr val="000000"/>
                </a:buClr>
                <a:defRPr/>
              </a:pPr>
              <a:t>‹#›</a:t>
            </a:fld>
            <a:endParaRPr lang="en-US" altLang="en-US" sz="1700" kern="0">
              <a:solidFill>
                <a:srgbClr val="000000"/>
              </a:solidFill>
              <a:cs typeface="Arial"/>
              <a:sym typeface="Arial"/>
            </a:endParaRPr>
          </a:p>
        </p:txBody>
      </p:sp>
    </p:spTree>
    <p:extLst>
      <p:ext uri="{BB962C8B-B14F-4D97-AF65-F5344CB8AC3E}">
        <p14:creationId xmlns:p14="http://schemas.microsoft.com/office/powerpoint/2010/main" val="1572263984"/>
      </p:ext>
    </p:extLst>
  </p:cSld>
  <p:clrMapOvr>
    <a:masterClrMapping/>
  </p:clrMapOvr>
  <p:transition spd="slow">
    <p:newsflash/>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p:nvPr/>
        </p:nvSpPr>
        <p:spPr>
          <a:xfrm flipV="1">
            <a:off x="5410693" y="3810000"/>
            <a:ext cx="3733397"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p:nvSpPr>
          <p:cNvPr id="5" name="Rectangle 4"/>
          <p:cNvSpPr/>
          <p:nvPr/>
        </p:nvSpPr>
        <p:spPr>
          <a:xfrm flipV="1">
            <a:off x="5410693" y="3897320"/>
            <a:ext cx="3733397"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p:nvSpPr>
          <p:cNvPr id="6" name="Rectangle 5"/>
          <p:cNvSpPr/>
          <p:nvPr/>
        </p:nvSpPr>
        <p:spPr>
          <a:xfrm flipV="1">
            <a:off x="5410693" y="4114801"/>
            <a:ext cx="3733397"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p:nvSpPr>
          <p:cNvPr id="7" name="Rectangle 6"/>
          <p:cNvSpPr/>
          <p:nvPr/>
        </p:nvSpPr>
        <p:spPr>
          <a:xfrm flipV="1">
            <a:off x="5410639" y="4164017"/>
            <a:ext cx="1966149" cy="19051"/>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p:nvSpPr>
          <p:cNvPr id="10" name="Rectangle 9"/>
          <p:cNvSpPr/>
          <p:nvPr/>
        </p:nvSpPr>
        <p:spPr>
          <a:xfrm flipV="1">
            <a:off x="5410639" y="4199060"/>
            <a:ext cx="1966149"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useBgFill="1">
        <p:nvSpPr>
          <p:cNvPr id="11" name="Rounded Rectangle 10"/>
          <p:cNvSpPr/>
          <p:nvPr/>
        </p:nvSpPr>
        <p:spPr bwMode="white">
          <a:xfrm>
            <a:off x="5410630" y="3962403"/>
            <a:ext cx="3062783"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useBgFill="1">
        <p:nvSpPr>
          <p:cNvPr id="12" name="Rounded Rectangle 11"/>
          <p:cNvSpPr/>
          <p:nvPr/>
        </p:nvSpPr>
        <p:spPr bwMode="white">
          <a:xfrm>
            <a:off x="7376773" y="4060877"/>
            <a:ext cx="1600603"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p:nvSpPr>
          <p:cNvPr id="13" name="Rectangle 12"/>
          <p:cNvSpPr/>
          <p:nvPr/>
        </p:nvSpPr>
        <p:spPr>
          <a:xfrm>
            <a:off x="0" y="3649669"/>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p:nvSpPr>
          <p:cNvPr id="14" name="Rectangle 13"/>
          <p:cNvSpPr/>
          <p:nvPr/>
        </p:nvSpPr>
        <p:spPr>
          <a:xfrm>
            <a:off x="0" y="3675072"/>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p:nvSpPr>
          <p:cNvPr id="15" name="Rectangle 14"/>
          <p:cNvSpPr/>
          <p:nvPr/>
        </p:nvSpPr>
        <p:spPr>
          <a:xfrm flipV="1">
            <a:off x="6414508" y="3643320"/>
            <a:ext cx="2729492" cy="2476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p:nvSpPr>
          <p:cNvPr id="16" name="Rectangle 15"/>
          <p:cNvSpPr/>
          <p:nvPr/>
        </p:nvSpPr>
        <p:spPr>
          <a:xfrm>
            <a:off x="0" y="8"/>
            <a:ext cx="9144000" cy="37020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a:buClr>
                <a:srgbClr val="000000"/>
              </a:buClr>
              <a:buFont typeface="Arial"/>
              <a:buNone/>
              <a:defRPr/>
            </a:pPr>
            <a:endParaRPr lang="en-US" sz="1700" kern="0">
              <a:solidFill>
                <a:srgbClr val="FFFFFF"/>
              </a:solidFill>
              <a:sym typeface="Arial"/>
            </a:endParaRPr>
          </a:p>
        </p:txBody>
      </p:sp>
      <p:sp>
        <p:nvSpPr>
          <p:cNvPr id="8" name="Title 7"/>
          <p:cNvSpPr>
            <a:spLocks noGrp="1"/>
          </p:cNvSpPr>
          <p:nvPr>
            <p:ph type="ctrTitle"/>
          </p:nvPr>
        </p:nvSpPr>
        <p:spPr>
          <a:xfrm>
            <a:off x="457200" y="2402042"/>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2" y="3899937"/>
            <a:ext cx="4953000" cy="1752600"/>
          </a:xfrm>
        </p:spPr>
        <p:txBody>
          <a:bodyPr/>
          <a:lstStyle>
            <a:lvl1pPr marL="63988" indent="0" algn="l">
              <a:buNone/>
              <a:defRPr sz="2300">
                <a:solidFill>
                  <a:schemeClr val="tx2"/>
                </a:solidFill>
              </a:defRPr>
            </a:lvl1pPr>
            <a:lvl2pPr marL="457062" indent="0" algn="ctr">
              <a:buNone/>
            </a:lvl2pPr>
            <a:lvl3pPr marL="914123" indent="0" algn="ctr">
              <a:buNone/>
            </a:lvl3pPr>
            <a:lvl4pPr marL="1371181" indent="0" algn="ctr">
              <a:buNone/>
            </a:lvl4pPr>
            <a:lvl5pPr marL="1828244" indent="0" algn="ctr">
              <a:buNone/>
            </a:lvl5pPr>
            <a:lvl6pPr marL="2285305" indent="0" algn="ctr">
              <a:buNone/>
            </a:lvl6pPr>
            <a:lvl7pPr marL="2742366" indent="0" algn="ctr">
              <a:buNone/>
            </a:lvl7pPr>
            <a:lvl8pPr marL="3199427" indent="0" algn="ctr">
              <a:buNone/>
            </a:lvl8pPr>
            <a:lvl9pPr marL="3656487"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6138" y="4206875"/>
            <a:ext cx="959556" cy="457200"/>
          </a:xfrm>
          <a:prstGeom prst="rect">
            <a:avLst/>
          </a:prstGeom>
        </p:spPr>
        <p:txBody>
          <a:bodyPr lIns="91413" tIns="45706" rIns="91413" bIns="45706"/>
          <a:lstStyle>
            <a:lvl1pPr>
              <a:defRPr/>
            </a:lvl1pPr>
          </a:lstStyle>
          <a:p>
            <a:pPr>
              <a:buClr>
                <a:srgbClr val="000000"/>
              </a:buClr>
              <a:defRPr/>
            </a:pPr>
            <a:endParaRPr lang="id-ID" sz="1700" kern="0">
              <a:solidFill>
                <a:srgbClr val="000000"/>
              </a:solidFill>
              <a:cs typeface="Arial"/>
              <a:sym typeface="Arial"/>
            </a:endParaRPr>
          </a:p>
        </p:txBody>
      </p:sp>
      <p:sp>
        <p:nvSpPr>
          <p:cNvPr id="18" name="Footer Placeholder 16"/>
          <p:cNvSpPr>
            <a:spLocks noGrp="1"/>
          </p:cNvSpPr>
          <p:nvPr>
            <p:ph type="ftr" sz="quarter" idx="11"/>
          </p:nvPr>
        </p:nvSpPr>
        <p:spPr>
          <a:xfrm>
            <a:off x="5410603" y="4205288"/>
            <a:ext cx="1295534" cy="457200"/>
          </a:xfrm>
          <a:prstGeom prst="rect">
            <a:avLst/>
          </a:prstGeom>
        </p:spPr>
        <p:txBody>
          <a:bodyPr lIns="91413" tIns="45706" rIns="91413" bIns="45706"/>
          <a:lstStyle>
            <a:lvl1pPr>
              <a:defRPr/>
            </a:lvl1pPr>
          </a:lstStyle>
          <a:p>
            <a:pPr>
              <a:buClr>
                <a:srgbClr val="000000"/>
              </a:buClr>
              <a:defRPr/>
            </a:pPr>
            <a:endParaRPr lang="id-ID" sz="1700" kern="0">
              <a:solidFill>
                <a:srgbClr val="000000"/>
              </a:solidFill>
              <a:cs typeface="Arial"/>
              <a:sym typeface="Arial"/>
            </a:endParaRPr>
          </a:p>
        </p:txBody>
      </p:sp>
      <p:sp>
        <p:nvSpPr>
          <p:cNvPr id="19" name="Slide Number Placeholder 28"/>
          <p:cNvSpPr>
            <a:spLocks noGrp="1"/>
          </p:cNvSpPr>
          <p:nvPr>
            <p:ph type="sldNum" sz="quarter" idx="12"/>
          </p:nvPr>
        </p:nvSpPr>
        <p:spPr>
          <a:xfrm>
            <a:off x="8320226" y="1696"/>
            <a:ext cx="747217" cy="365125"/>
          </a:xfrm>
          <a:prstGeom prst="rect">
            <a:avLst/>
          </a:prstGeom>
        </p:spPr>
        <p:txBody>
          <a:bodyPr lIns="91413" tIns="45706" rIns="91413" bIns="45706"/>
          <a:lstStyle>
            <a:lvl1pPr>
              <a:defRPr>
                <a:solidFill>
                  <a:schemeClr val="bg1"/>
                </a:solidFill>
              </a:defRPr>
            </a:lvl1pPr>
          </a:lstStyle>
          <a:p>
            <a:pPr>
              <a:buClr>
                <a:srgbClr val="000000"/>
              </a:buClr>
              <a:defRPr/>
            </a:pPr>
            <a:fld id="{2B135DA7-84EC-4F7E-9C45-A3E8E581B2A9}" type="slidenum">
              <a:rPr lang="id-ID" altLang="en-US" sz="1700" kern="0" smtClean="0">
                <a:solidFill>
                  <a:srgbClr val="FFFFFF"/>
                </a:solidFill>
                <a:cs typeface="Arial"/>
                <a:sym typeface="Arial"/>
              </a:rPr>
              <a:pPr>
                <a:buClr>
                  <a:srgbClr val="000000"/>
                </a:buClr>
                <a:defRPr/>
              </a:pPr>
              <a:t>‹#›</a:t>
            </a:fld>
            <a:endParaRPr lang="id-ID" altLang="en-US" sz="1700" kern="0">
              <a:solidFill>
                <a:srgbClr val="FFFFFF"/>
              </a:solidFill>
              <a:cs typeface="Arial"/>
              <a:sym typeface="Arial"/>
            </a:endParaRPr>
          </a:p>
        </p:txBody>
      </p:sp>
    </p:spTree>
    <p:extLst>
      <p:ext uri="{BB962C8B-B14F-4D97-AF65-F5344CB8AC3E}">
        <p14:creationId xmlns:p14="http://schemas.microsoft.com/office/powerpoint/2010/main" val="1168402660"/>
      </p:ext>
    </p:extLst>
  </p:cSld>
  <p:clrMapOvr>
    <a:masterClrMapping/>
  </p:clrMapOvr>
  <p:transition spd="slow">
    <p:newsflash/>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57800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89024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14788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070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54B0B6F0-40BD-4CFB-8A92-A59F14789B54}" type="slidenum">
              <a:rPr lang="id-ID" altLang="en-US"/>
              <a:pPr>
                <a:defRPr/>
              </a:pPr>
              <a:t>‹#›</a:t>
            </a:fld>
            <a:endParaRPr lang="id-ID" altLang="en-US"/>
          </a:p>
        </p:txBody>
      </p:sp>
    </p:spTree>
    <p:extLst>
      <p:ext uri="{BB962C8B-B14F-4D97-AF65-F5344CB8AC3E}">
        <p14:creationId xmlns:p14="http://schemas.microsoft.com/office/powerpoint/2010/main" val="20992527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7"/>
            <a:ext cx="4041775"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77466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06128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66423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60"/>
            <a:ext cx="3008313"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13"/>
            <a:ext cx="3008313"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03055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1"/>
            <a:ext cx="54864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21383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2013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93758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1425" y="3785246"/>
            <a:ext cx="5216700" cy="15465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4800">
                <a:solidFill>
                  <a:srgbClr val="2185C5"/>
                </a:solidFill>
              </a:defRPr>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a:endParaRPr/>
          </a:p>
        </p:txBody>
      </p:sp>
      <p:sp>
        <p:nvSpPr>
          <p:cNvPr id="11" name="Google Shape;11;p2"/>
          <p:cNvSpPr/>
          <p:nvPr/>
        </p:nvSpPr>
        <p:spPr>
          <a:xfrm>
            <a:off x="5938246" y="3377550"/>
            <a:ext cx="7218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 name="Google Shape;12;p2"/>
          <p:cNvSpPr/>
          <p:nvPr/>
        </p:nvSpPr>
        <p:spPr>
          <a:xfrm>
            <a:off x="6659861" y="3377550"/>
            <a:ext cx="7218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 name="Google Shape;13;p2"/>
          <p:cNvSpPr/>
          <p:nvPr/>
        </p:nvSpPr>
        <p:spPr>
          <a:xfrm>
            <a:off x="-1" y="3377550"/>
            <a:ext cx="7218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 name="Google Shape;14;p2"/>
          <p:cNvSpPr/>
          <p:nvPr/>
        </p:nvSpPr>
        <p:spPr>
          <a:xfrm>
            <a:off x="721425" y="3377550"/>
            <a:ext cx="5216700" cy="1029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8493978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p:nvPr/>
        </p:nvSpPr>
        <p:spPr>
          <a:xfrm>
            <a:off x="0" y="0"/>
            <a:ext cx="9144000" cy="53238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 name="Google Shape;17;p3"/>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8" name="Google Shape;18;p3"/>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2400" b="1">
                <a:solidFill>
                  <a:srgbClr val="FFFFFF"/>
                </a:solidFill>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2400" b="1">
                <a:solidFill>
                  <a:srgbClr val="FFFFFF"/>
                </a:solidFill>
              </a:defRPr>
            </a:lvl4pPr>
            <a:lvl5pPr lvl="4" algn="ctr" rtl="0">
              <a:spcBef>
                <a:spcPts val="0"/>
              </a:spcBef>
              <a:spcAft>
                <a:spcPts val="0"/>
              </a:spcAft>
              <a:buClr>
                <a:srgbClr val="FFFFFF"/>
              </a:buClr>
              <a:buSzPts val="2400"/>
              <a:buNone/>
              <a:defRPr sz="2400" b="1">
                <a:solidFill>
                  <a:srgbClr val="FFFFFF"/>
                </a:solidFill>
              </a:defRPr>
            </a:lvl5pPr>
            <a:lvl6pPr lvl="5" algn="ctr" rtl="0">
              <a:spcBef>
                <a:spcPts val="0"/>
              </a:spcBef>
              <a:spcAft>
                <a:spcPts val="0"/>
              </a:spcAft>
              <a:buClr>
                <a:srgbClr val="FFFFFF"/>
              </a:buClr>
              <a:buSzPts val="2400"/>
              <a:buNone/>
              <a:defRPr sz="2400" b="1">
                <a:solidFill>
                  <a:srgbClr val="FFFFFF"/>
                </a:solidFill>
              </a:defRPr>
            </a:lvl6pPr>
            <a:lvl7pPr lvl="6" algn="ctr" rtl="0">
              <a:spcBef>
                <a:spcPts val="0"/>
              </a:spcBef>
              <a:spcAft>
                <a:spcPts val="0"/>
              </a:spcAft>
              <a:buClr>
                <a:srgbClr val="FFFFFF"/>
              </a:buClr>
              <a:buSzPts val="2400"/>
              <a:buNone/>
              <a:defRPr sz="2400" b="1">
                <a:solidFill>
                  <a:srgbClr val="FFFFFF"/>
                </a:solidFill>
              </a:defRPr>
            </a:lvl7pPr>
            <a:lvl8pPr lvl="7" algn="ctr" rtl="0">
              <a:spcBef>
                <a:spcPts val="0"/>
              </a:spcBef>
              <a:spcAft>
                <a:spcPts val="0"/>
              </a:spcAft>
              <a:buClr>
                <a:srgbClr val="FFFFFF"/>
              </a:buClr>
              <a:buSzPts val="2400"/>
              <a:buNone/>
              <a:defRPr sz="2400" b="1">
                <a:solidFill>
                  <a:srgbClr val="FFFFFF"/>
                </a:solidFill>
              </a:defRPr>
            </a:lvl8pPr>
            <a:lvl9pPr lvl="8" algn="ctr" rtl="0">
              <a:spcBef>
                <a:spcPts val="0"/>
              </a:spcBef>
              <a:spcAft>
                <a:spcPts val="0"/>
              </a:spcAft>
              <a:buClr>
                <a:srgbClr val="FFFFFF"/>
              </a:buClr>
              <a:buSzPts val="2400"/>
              <a:buNone/>
              <a:defRPr sz="2400" b="1">
                <a:solidFill>
                  <a:srgbClr val="FFFFFF"/>
                </a:solidFill>
              </a:defRPr>
            </a:lvl9pPr>
          </a:lstStyle>
          <a:p>
            <a:endParaRPr/>
          </a:p>
        </p:txBody>
      </p:sp>
      <p:sp>
        <p:nvSpPr>
          <p:cNvPr id="19" name="Google Shape;19;p3"/>
          <p:cNvSpPr/>
          <p:nvPr/>
        </p:nvSpPr>
        <p:spPr>
          <a:xfrm>
            <a:off x="3047704" y="5323800"/>
            <a:ext cx="30477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 name="Google Shape;20;p3"/>
          <p:cNvSpPr/>
          <p:nvPr/>
        </p:nvSpPr>
        <p:spPr>
          <a:xfrm>
            <a:off x="6096271" y="5323800"/>
            <a:ext cx="30477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 name="Google Shape;21;p3"/>
          <p:cNvSpPr/>
          <p:nvPr/>
        </p:nvSpPr>
        <p:spPr>
          <a:xfrm>
            <a:off x="1" y="5323800"/>
            <a:ext cx="30477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22;p3"/>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a:pPr/>
              <a:t>‹#›</a:t>
            </a:fld>
            <a:endParaRPr/>
          </a:p>
        </p:txBody>
      </p:sp>
    </p:spTree>
    <p:extLst>
      <p:ext uri="{BB962C8B-B14F-4D97-AF65-F5344CB8AC3E}">
        <p14:creationId xmlns:p14="http://schemas.microsoft.com/office/powerpoint/2010/main" val="216362498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3" name="Google Shape;33;p5"/>
          <p:cNvSpPr txBox="1">
            <a:spLocks noGrp="1"/>
          </p:cNvSpPr>
          <p:nvPr>
            <p:ph type="body" idx="1"/>
          </p:nvPr>
        </p:nvSpPr>
        <p:spPr>
          <a:xfrm>
            <a:off x="893700" y="1831450"/>
            <a:ext cx="6462600" cy="47364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4" name="Google Shape;34;p5"/>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 name="Google Shape;35;p5"/>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 name="Google Shape;36;p5"/>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5"/>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 name="Google Shape;38;p5"/>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040204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A9DD4DDB-B0BD-4D58-A352-3C8BE24A050D}" type="slidenum">
              <a:rPr lang="id-ID" altLang="en-US"/>
              <a:pPr>
                <a:defRPr/>
              </a:pPr>
              <a:t>‹#›</a:t>
            </a:fld>
            <a:endParaRPr lang="id-ID" altLang="en-US"/>
          </a:p>
        </p:txBody>
      </p:sp>
    </p:spTree>
    <p:extLst>
      <p:ext uri="{BB962C8B-B14F-4D97-AF65-F5344CB8AC3E}">
        <p14:creationId xmlns:p14="http://schemas.microsoft.com/office/powerpoint/2010/main" val="1420778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0" name="Google Shape;60;p8"/>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 name="Google Shape;61;p8"/>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 name="Google Shape;62;p8"/>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 name="Google Shape;63;p8"/>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 name="Google Shape;64;p8"/>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03236099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Google Shape;74;p10"/>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 name="Google Shape;75;p10"/>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 name="Google Shape;76;p10"/>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 name="Google Shape;77;p10"/>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83391422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586529" y="612775"/>
            <a:ext cx="956868" cy="457200"/>
          </a:xfrm>
          <a:prstGeom prst="rect">
            <a:avLst/>
          </a:prstGeom>
        </p:spPr>
        <p:txBody>
          <a:bodyPr/>
          <a:lstStyle>
            <a:lvl1pPr>
              <a:defRPr/>
            </a:lvl1pPr>
          </a:lstStyle>
          <a:p>
            <a:pPr>
              <a:buClr>
                <a:srgbClr val="000000"/>
              </a:buClr>
              <a:buFont typeface="Arial"/>
              <a:buNone/>
              <a:defRPr/>
            </a:pPr>
            <a:endParaRPr lang="id-ID" sz="1400" kern="0">
              <a:solidFill>
                <a:srgbClr val="000000"/>
              </a:solidFill>
              <a:cs typeface="Arial"/>
              <a:sym typeface="Arial"/>
            </a:endParaRPr>
          </a:p>
        </p:txBody>
      </p:sp>
      <p:sp>
        <p:nvSpPr>
          <p:cNvPr id="5" name="Footer Placeholder 2"/>
          <p:cNvSpPr>
            <a:spLocks noGrp="1"/>
          </p:cNvSpPr>
          <p:nvPr>
            <p:ph type="ftr" sz="quarter" idx="11"/>
          </p:nvPr>
        </p:nvSpPr>
        <p:spPr>
          <a:xfrm>
            <a:off x="5257397" y="612775"/>
            <a:ext cx="1326445" cy="457200"/>
          </a:xfrm>
          <a:prstGeom prst="rect">
            <a:avLst/>
          </a:prstGeom>
        </p:spPr>
        <p:txBody>
          <a:bodyPr/>
          <a:lstStyle>
            <a:lvl1pPr>
              <a:defRPr/>
            </a:lvl1pPr>
          </a:lstStyle>
          <a:p>
            <a:pPr>
              <a:buClr>
                <a:srgbClr val="000000"/>
              </a:buClr>
              <a:buFont typeface="Arial"/>
              <a:buNone/>
              <a:defRPr/>
            </a:pPr>
            <a:endParaRPr lang="id-ID" sz="1400" kern="0">
              <a:solidFill>
                <a:srgbClr val="000000"/>
              </a:solidFill>
              <a:cs typeface="Arial"/>
              <a:sym typeface="Arial"/>
            </a:endParaRPr>
          </a:p>
        </p:txBody>
      </p:sp>
      <p:sp>
        <p:nvSpPr>
          <p:cNvPr id="6" name="Slide Number Placeholder 22"/>
          <p:cNvSpPr>
            <a:spLocks noGrp="1"/>
          </p:cNvSpPr>
          <p:nvPr>
            <p:ph type="sldNum" sz="quarter" idx="12"/>
          </p:nvPr>
        </p:nvSpPr>
        <p:spPr/>
        <p:txBody>
          <a:bodyPr/>
          <a:lstStyle>
            <a:lvl1pPr>
              <a:defRPr/>
            </a:lvl1pPr>
          </a:lstStyle>
          <a:p>
            <a:fld id="{1B085B4B-B4F1-E84A-A074-BEC68B0C8110}" type="slidenum">
              <a:rPr lang="id-ID"/>
              <a:pPr/>
              <a:t>‹#›</a:t>
            </a:fld>
            <a:endParaRPr lang="id-ID"/>
          </a:p>
        </p:txBody>
      </p:sp>
    </p:spTree>
    <p:extLst>
      <p:ext uri="{BB962C8B-B14F-4D97-AF65-F5344CB8AC3E}">
        <p14:creationId xmlns:p14="http://schemas.microsoft.com/office/powerpoint/2010/main" val="891912107"/>
      </p:ext>
    </p:extLst>
  </p:cSld>
  <p:clrMapOvr>
    <a:masterClrMapping/>
  </p:clrMapOvr>
  <p:transition spd="slow">
    <p:fad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2" name="Shape 59"/>
          <p:cNvSpPr>
            <a:spLocks noGrp="1"/>
          </p:cNvSpPr>
          <p:nvPr>
            <p:ph type="sldNum" sz="quarter" idx="10"/>
          </p:nvPr>
        </p:nvSpPr>
        <p:spPr>
          <a:xfrm>
            <a:off x="8174038" y="17465"/>
            <a:ext cx="762000" cy="350837"/>
          </a:xfrm>
          <a:prstGeom prst="rect">
            <a:avLst/>
          </a:prstGeom>
        </p:spPr>
        <p:txBody>
          <a:bodyPr/>
          <a:lstStyle>
            <a:lvl1pPr fontAlgn="auto">
              <a:spcBef>
                <a:spcPts val="0"/>
              </a:spcBef>
              <a:spcAft>
                <a:spcPts val="0"/>
              </a:spcAft>
              <a:defRPr>
                <a:latin typeface="+mn-lt"/>
                <a:cs typeface="+mn-cs"/>
              </a:defRPr>
            </a:lvl1pPr>
          </a:lstStyle>
          <a:p>
            <a:pPr>
              <a:defRPr/>
            </a:pPr>
            <a:fld id="{0E3044A9-2069-4D55-9312-1C1B9B0F9B57}" type="slidenum">
              <a:rPr/>
              <a:pPr>
                <a:defRPr/>
              </a:pPr>
              <a:t>‹#›</a:t>
            </a:fld>
            <a:endParaRPr/>
          </a:p>
        </p:txBody>
      </p:sp>
    </p:spTree>
    <p:extLst>
      <p:ext uri="{BB962C8B-B14F-4D97-AF65-F5344CB8AC3E}">
        <p14:creationId xmlns:p14="http://schemas.microsoft.com/office/powerpoint/2010/main" val="911916096"/>
      </p:ext>
    </p:extLst>
  </p:cSld>
  <p:clrMapOvr>
    <a:masterClrMapping/>
  </p:clrMapOvr>
  <p:transition spd="med"/>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1425" y="3785246"/>
            <a:ext cx="5216700" cy="15465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4800">
                <a:solidFill>
                  <a:srgbClr val="2185C5"/>
                </a:solidFill>
              </a:defRPr>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a:endParaRPr/>
          </a:p>
        </p:txBody>
      </p:sp>
      <p:sp>
        <p:nvSpPr>
          <p:cNvPr id="11" name="Google Shape;11;p2"/>
          <p:cNvSpPr/>
          <p:nvPr/>
        </p:nvSpPr>
        <p:spPr>
          <a:xfrm>
            <a:off x="5938246" y="3377550"/>
            <a:ext cx="7218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 name="Google Shape;12;p2"/>
          <p:cNvSpPr/>
          <p:nvPr/>
        </p:nvSpPr>
        <p:spPr>
          <a:xfrm>
            <a:off x="6659861" y="3377550"/>
            <a:ext cx="7218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 name="Google Shape;13;p2"/>
          <p:cNvSpPr/>
          <p:nvPr/>
        </p:nvSpPr>
        <p:spPr>
          <a:xfrm>
            <a:off x="-1" y="3377550"/>
            <a:ext cx="7218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 name="Google Shape;14;p2"/>
          <p:cNvSpPr/>
          <p:nvPr/>
        </p:nvSpPr>
        <p:spPr>
          <a:xfrm>
            <a:off x="721425" y="3377550"/>
            <a:ext cx="5216700" cy="1029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381521771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p:nvPr/>
        </p:nvSpPr>
        <p:spPr>
          <a:xfrm>
            <a:off x="0" y="0"/>
            <a:ext cx="9144000" cy="53238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 name="Google Shape;17;p3"/>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8" name="Google Shape;18;p3"/>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2400" b="1">
                <a:solidFill>
                  <a:srgbClr val="FFFFFF"/>
                </a:solidFill>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2400" b="1">
                <a:solidFill>
                  <a:srgbClr val="FFFFFF"/>
                </a:solidFill>
              </a:defRPr>
            </a:lvl4pPr>
            <a:lvl5pPr lvl="4" algn="ctr" rtl="0">
              <a:spcBef>
                <a:spcPts val="0"/>
              </a:spcBef>
              <a:spcAft>
                <a:spcPts val="0"/>
              </a:spcAft>
              <a:buClr>
                <a:srgbClr val="FFFFFF"/>
              </a:buClr>
              <a:buSzPts val="2400"/>
              <a:buNone/>
              <a:defRPr sz="2400" b="1">
                <a:solidFill>
                  <a:srgbClr val="FFFFFF"/>
                </a:solidFill>
              </a:defRPr>
            </a:lvl5pPr>
            <a:lvl6pPr lvl="5" algn="ctr" rtl="0">
              <a:spcBef>
                <a:spcPts val="0"/>
              </a:spcBef>
              <a:spcAft>
                <a:spcPts val="0"/>
              </a:spcAft>
              <a:buClr>
                <a:srgbClr val="FFFFFF"/>
              </a:buClr>
              <a:buSzPts val="2400"/>
              <a:buNone/>
              <a:defRPr sz="2400" b="1">
                <a:solidFill>
                  <a:srgbClr val="FFFFFF"/>
                </a:solidFill>
              </a:defRPr>
            </a:lvl6pPr>
            <a:lvl7pPr lvl="6" algn="ctr" rtl="0">
              <a:spcBef>
                <a:spcPts val="0"/>
              </a:spcBef>
              <a:spcAft>
                <a:spcPts val="0"/>
              </a:spcAft>
              <a:buClr>
                <a:srgbClr val="FFFFFF"/>
              </a:buClr>
              <a:buSzPts val="2400"/>
              <a:buNone/>
              <a:defRPr sz="2400" b="1">
                <a:solidFill>
                  <a:srgbClr val="FFFFFF"/>
                </a:solidFill>
              </a:defRPr>
            </a:lvl7pPr>
            <a:lvl8pPr lvl="7" algn="ctr" rtl="0">
              <a:spcBef>
                <a:spcPts val="0"/>
              </a:spcBef>
              <a:spcAft>
                <a:spcPts val="0"/>
              </a:spcAft>
              <a:buClr>
                <a:srgbClr val="FFFFFF"/>
              </a:buClr>
              <a:buSzPts val="2400"/>
              <a:buNone/>
              <a:defRPr sz="2400" b="1">
                <a:solidFill>
                  <a:srgbClr val="FFFFFF"/>
                </a:solidFill>
              </a:defRPr>
            </a:lvl8pPr>
            <a:lvl9pPr lvl="8" algn="ctr" rtl="0">
              <a:spcBef>
                <a:spcPts val="0"/>
              </a:spcBef>
              <a:spcAft>
                <a:spcPts val="0"/>
              </a:spcAft>
              <a:buClr>
                <a:srgbClr val="FFFFFF"/>
              </a:buClr>
              <a:buSzPts val="2400"/>
              <a:buNone/>
              <a:defRPr sz="2400" b="1">
                <a:solidFill>
                  <a:srgbClr val="FFFFFF"/>
                </a:solidFill>
              </a:defRPr>
            </a:lvl9pPr>
          </a:lstStyle>
          <a:p>
            <a:endParaRPr/>
          </a:p>
        </p:txBody>
      </p:sp>
      <p:sp>
        <p:nvSpPr>
          <p:cNvPr id="19" name="Google Shape;19;p3"/>
          <p:cNvSpPr/>
          <p:nvPr/>
        </p:nvSpPr>
        <p:spPr>
          <a:xfrm>
            <a:off x="3047704" y="5323800"/>
            <a:ext cx="30477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 name="Google Shape;20;p3"/>
          <p:cNvSpPr/>
          <p:nvPr/>
        </p:nvSpPr>
        <p:spPr>
          <a:xfrm>
            <a:off x="6096271" y="5323800"/>
            <a:ext cx="30477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 name="Google Shape;21;p3"/>
          <p:cNvSpPr/>
          <p:nvPr/>
        </p:nvSpPr>
        <p:spPr>
          <a:xfrm>
            <a:off x="1" y="5323800"/>
            <a:ext cx="30477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22;p3"/>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a:pPr/>
              <a:t>‹#›</a:t>
            </a:fld>
            <a:endParaRPr/>
          </a:p>
        </p:txBody>
      </p:sp>
    </p:spTree>
    <p:extLst>
      <p:ext uri="{BB962C8B-B14F-4D97-AF65-F5344CB8AC3E}">
        <p14:creationId xmlns:p14="http://schemas.microsoft.com/office/powerpoint/2010/main" val="147742937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3" name="Google Shape;33;p5"/>
          <p:cNvSpPr txBox="1">
            <a:spLocks noGrp="1"/>
          </p:cNvSpPr>
          <p:nvPr>
            <p:ph type="body" idx="1"/>
          </p:nvPr>
        </p:nvSpPr>
        <p:spPr>
          <a:xfrm>
            <a:off x="893700" y="1831450"/>
            <a:ext cx="6462600" cy="47364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4" name="Google Shape;34;p5"/>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 name="Google Shape;35;p5"/>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 name="Google Shape;36;p5"/>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5"/>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 name="Google Shape;38;p5"/>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54502812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0" name="Google Shape;60;p8"/>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 name="Google Shape;61;p8"/>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 name="Google Shape;62;p8"/>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 name="Google Shape;63;p8"/>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 name="Google Shape;64;p8"/>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427934828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Google Shape;74;p10"/>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 name="Google Shape;75;p10"/>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 name="Google Shape;76;p10"/>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 name="Google Shape;77;p10"/>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96196421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586529" y="612775"/>
            <a:ext cx="956868" cy="457200"/>
          </a:xfrm>
          <a:prstGeom prst="rect">
            <a:avLst/>
          </a:prstGeom>
        </p:spPr>
        <p:txBody>
          <a:bodyPr/>
          <a:lstStyle>
            <a:lvl1pPr>
              <a:defRPr/>
            </a:lvl1pPr>
          </a:lstStyle>
          <a:p>
            <a:pPr>
              <a:buClr>
                <a:srgbClr val="000000"/>
              </a:buClr>
              <a:buFont typeface="Arial"/>
              <a:buNone/>
              <a:defRPr/>
            </a:pPr>
            <a:endParaRPr lang="id-ID" sz="1400" kern="0">
              <a:solidFill>
                <a:srgbClr val="000000"/>
              </a:solidFill>
              <a:cs typeface="Arial"/>
              <a:sym typeface="Arial"/>
            </a:endParaRPr>
          </a:p>
        </p:txBody>
      </p:sp>
      <p:sp>
        <p:nvSpPr>
          <p:cNvPr id="5" name="Footer Placeholder 2"/>
          <p:cNvSpPr>
            <a:spLocks noGrp="1"/>
          </p:cNvSpPr>
          <p:nvPr>
            <p:ph type="ftr" sz="quarter" idx="11"/>
          </p:nvPr>
        </p:nvSpPr>
        <p:spPr>
          <a:xfrm>
            <a:off x="5257397" y="612775"/>
            <a:ext cx="1326445" cy="457200"/>
          </a:xfrm>
          <a:prstGeom prst="rect">
            <a:avLst/>
          </a:prstGeom>
        </p:spPr>
        <p:txBody>
          <a:bodyPr/>
          <a:lstStyle>
            <a:lvl1pPr>
              <a:defRPr/>
            </a:lvl1pPr>
          </a:lstStyle>
          <a:p>
            <a:pPr>
              <a:buClr>
                <a:srgbClr val="000000"/>
              </a:buClr>
              <a:buFont typeface="Arial"/>
              <a:buNone/>
              <a:defRPr/>
            </a:pPr>
            <a:endParaRPr lang="id-ID" sz="1400" kern="0">
              <a:solidFill>
                <a:srgbClr val="000000"/>
              </a:solidFill>
              <a:cs typeface="Arial"/>
              <a:sym typeface="Arial"/>
            </a:endParaRPr>
          </a:p>
        </p:txBody>
      </p:sp>
      <p:sp>
        <p:nvSpPr>
          <p:cNvPr id="6" name="Slide Number Placeholder 22"/>
          <p:cNvSpPr>
            <a:spLocks noGrp="1"/>
          </p:cNvSpPr>
          <p:nvPr>
            <p:ph type="sldNum" sz="quarter" idx="12"/>
          </p:nvPr>
        </p:nvSpPr>
        <p:spPr/>
        <p:txBody>
          <a:bodyPr/>
          <a:lstStyle>
            <a:lvl1pPr>
              <a:defRPr/>
            </a:lvl1pPr>
          </a:lstStyle>
          <a:p>
            <a:fld id="{1B085B4B-B4F1-E84A-A074-BEC68B0C8110}" type="slidenum">
              <a:rPr lang="id-ID"/>
              <a:pPr/>
              <a:t>‹#›</a:t>
            </a:fld>
            <a:endParaRPr lang="id-ID"/>
          </a:p>
        </p:txBody>
      </p:sp>
    </p:spTree>
    <p:extLst>
      <p:ext uri="{BB962C8B-B14F-4D97-AF65-F5344CB8AC3E}">
        <p14:creationId xmlns:p14="http://schemas.microsoft.com/office/powerpoint/2010/main" val="689229751"/>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r>
              <a:rPr/>
              <a:t>Click to edit Master title style</a:t>
            </a:r>
          </a:p>
        </p:txBody>
      </p:sp>
      <p:sp>
        <p:nvSpPr>
          <p:cNvPr id="39" name="Shape 39"/>
          <p:cNvSpPr>
            <a:spLocks noGrp="1"/>
          </p:cNvSpPr>
          <p:nvPr>
            <p:ph type="body" idx="1"/>
          </p:nvPr>
        </p:nvSpPr>
        <p:spPr>
          <a:prstGeom prst="rect">
            <a:avLst/>
          </a:prstGeo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Shape 40"/>
          <p:cNvSpPr>
            <a:spLocks noGrp="1"/>
          </p:cNvSpPr>
          <p:nvPr>
            <p:ph type="sldNum" sz="quarter" idx="10"/>
          </p:nvPr>
        </p:nvSpPr>
        <p:spPr>
          <a:xfrm>
            <a:off x="8173695" y="18224"/>
            <a:ext cx="762000" cy="350837"/>
          </a:xfrm>
        </p:spPr>
        <p:txBody>
          <a:bodyPr/>
          <a:lstStyle>
            <a:lvl1pPr>
              <a:defRPr/>
            </a:lvl1pPr>
          </a:lstStyle>
          <a:p>
            <a:pPr>
              <a:defRPr/>
            </a:pPr>
            <a:fld id="{DD7AF4DD-D5AF-4756-A393-8EE84E97A26F}" type="slidenum">
              <a:rPr lang="en-US" altLang="en-US"/>
              <a:pPr>
                <a:defRPr/>
              </a:pPr>
              <a:t>‹#›</a:t>
            </a:fld>
            <a:endParaRPr lang="en-US" altLang="en-US"/>
          </a:p>
        </p:txBody>
      </p:sp>
    </p:spTree>
    <p:extLst>
      <p:ext uri="{BB962C8B-B14F-4D97-AF65-F5344CB8AC3E}">
        <p14:creationId xmlns:p14="http://schemas.microsoft.com/office/powerpoint/2010/main" val="17485027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2" name="Shape 59"/>
          <p:cNvSpPr>
            <a:spLocks noGrp="1"/>
          </p:cNvSpPr>
          <p:nvPr>
            <p:ph type="sldNum" sz="quarter" idx="10"/>
          </p:nvPr>
        </p:nvSpPr>
        <p:spPr>
          <a:xfrm>
            <a:off x="8174038" y="17465"/>
            <a:ext cx="762000" cy="350837"/>
          </a:xfrm>
          <a:prstGeom prst="rect">
            <a:avLst/>
          </a:prstGeom>
        </p:spPr>
        <p:txBody>
          <a:bodyPr/>
          <a:lstStyle>
            <a:lvl1pPr fontAlgn="auto">
              <a:spcBef>
                <a:spcPts val="0"/>
              </a:spcBef>
              <a:spcAft>
                <a:spcPts val="0"/>
              </a:spcAft>
              <a:defRPr>
                <a:latin typeface="+mn-lt"/>
                <a:cs typeface="+mn-cs"/>
              </a:defRPr>
            </a:lvl1pPr>
          </a:lstStyle>
          <a:p>
            <a:pPr>
              <a:defRPr/>
            </a:pPr>
            <a:fld id="{0E3044A9-2069-4D55-9312-1C1B9B0F9B57}" type="slidenum">
              <a:rPr/>
              <a:pPr>
                <a:defRPr/>
              </a:pPr>
              <a:t>‹#›</a:t>
            </a:fld>
            <a:endParaRPr/>
          </a:p>
        </p:txBody>
      </p:sp>
    </p:spTree>
    <p:extLst>
      <p:ext uri="{BB962C8B-B14F-4D97-AF65-F5344CB8AC3E}">
        <p14:creationId xmlns:p14="http://schemas.microsoft.com/office/powerpoint/2010/main" val="1066615957"/>
      </p:ext>
    </p:extLst>
  </p:cSld>
  <p:clrMapOvr>
    <a:masterClrMapping/>
  </p:clrMapOvr>
  <p:transition spd="med"/>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1425" y="3785246"/>
            <a:ext cx="5216700" cy="15465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4800">
                <a:solidFill>
                  <a:srgbClr val="2185C5"/>
                </a:solidFill>
              </a:defRPr>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a:endParaRPr/>
          </a:p>
        </p:txBody>
      </p:sp>
      <p:sp>
        <p:nvSpPr>
          <p:cNvPr id="11" name="Google Shape;11;p2"/>
          <p:cNvSpPr/>
          <p:nvPr/>
        </p:nvSpPr>
        <p:spPr>
          <a:xfrm>
            <a:off x="5938246" y="3377550"/>
            <a:ext cx="7218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 name="Google Shape;12;p2"/>
          <p:cNvSpPr/>
          <p:nvPr/>
        </p:nvSpPr>
        <p:spPr>
          <a:xfrm>
            <a:off x="6659861" y="3377550"/>
            <a:ext cx="7218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 name="Google Shape;13;p2"/>
          <p:cNvSpPr/>
          <p:nvPr/>
        </p:nvSpPr>
        <p:spPr>
          <a:xfrm>
            <a:off x="-1" y="3377550"/>
            <a:ext cx="7218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 name="Google Shape;14;p2"/>
          <p:cNvSpPr/>
          <p:nvPr/>
        </p:nvSpPr>
        <p:spPr>
          <a:xfrm>
            <a:off x="721425" y="3377550"/>
            <a:ext cx="5216700" cy="1029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39891234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p:nvPr/>
        </p:nvSpPr>
        <p:spPr>
          <a:xfrm>
            <a:off x="0" y="0"/>
            <a:ext cx="9144000" cy="53238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 name="Google Shape;17;p3"/>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8" name="Google Shape;18;p3"/>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2400" b="1">
                <a:solidFill>
                  <a:srgbClr val="FFFFFF"/>
                </a:solidFill>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2400" b="1">
                <a:solidFill>
                  <a:srgbClr val="FFFFFF"/>
                </a:solidFill>
              </a:defRPr>
            </a:lvl4pPr>
            <a:lvl5pPr lvl="4" algn="ctr" rtl="0">
              <a:spcBef>
                <a:spcPts val="0"/>
              </a:spcBef>
              <a:spcAft>
                <a:spcPts val="0"/>
              </a:spcAft>
              <a:buClr>
                <a:srgbClr val="FFFFFF"/>
              </a:buClr>
              <a:buSzPts val="2400"/>
              <a:buNone/>
              <a:defRPr sz="2400" b="1">
                <a:solidFill>
                  <a:srgbClr val="FFFFFF"/>
                </a:solidFill>
              </a:defRPr>
            </a:lvl5pPr>
            <a:lvl6pPr lvl="5" algn="ctr" rtl="0">
              <a:spcBef>
                <a:spcPts val="0"/>
              </a:spcBef>
              <a:spcAft>
                <a:spcPts val="0"/>
              </a:spcAft>
              <a:buClr>
                <a:srgbClr val="FFFFFF"/>
              </a:buClr>
              <a:buSzPts val="2400"/>
              <a:buNone/>
              <a:defRPr sz="2400" b="1">
                <a:solidFill>
                  <a:srgbClr val="FFFFFF"/>
                </a:solidFill>
              </a:defRPr>
            </a:lvl6pPr>
            <a:lvl7pPr lvl="6" algn="ctr" rtl="0">
              <a:spcBef>
                <a:spcPts val="0"/>
              </a:spcBef>
              <a:spcAft>
                <a:spcPts val="0"/>
              </a:spcAft>
              <a:buClr>
                <a:srgbClr val="FFFFFF"/>
              </a:buClr>
              <a:buSzPts val="2400"/>
              <a:buNone/>
              <a:defRPr sz="2400" b="1">
                <a:solidFill>
                  <a:srgbClr val="FFFFFF"/>
                </a:solidFill>
              </a:defRPr>
            </a:lvl7pPr>
            <a:lvl8pPr lvl="7" algn="ctr" rtl="0">
              <a:spcBef>
                <a:spcPts val="0"/>
              </a:spcBef>
              <a:spcAft>
                <a:spcPts val="0"/>
              </a:spcAft>
              <a:buClr>
                <a:srgbClr val="FFFFFF"/>
              </a:buClr>
              <a:buSzPts val="2400"/>
              <a:buNone/>
              <a:defRPr sz="2400" b="1">
                <a:solidFill>
                  <a:srgbClr val="FFFFFF"/>
                </a:solidFill>
              </a:defRPr>
            </a:lvl8pPr>
            <a:lvl9pPr lvl="8" algn="ctr" rtl="0">
              <a:spcBef>
                <a:spcPts val="0"/>
              </a:spcBef>
              <a:spcAft>
                <a:spcPts val="0"/>
              </a:spcAft>
              <a:buClr>
                <a:srgbClr val="FFFFFF"/>
              </a:buClr>
              <a:buSzPts val="2400"/>
              <a:buNone/>
              <a:defRPr sz="2400" b="1">
                <a:solidFill>
                  <a:srgbClr val="FFFFFF"/>
                </a:solidFill>
              </a:defRPr>
            </a:lvl9pPr>
          </a:lstStyle>
          <a:p>
            <a:endParaRPr/>
          </a:p>
        </p:txBody>
      </p:sp>
      <p:sp>
        <p:nvSpPr>
          <p:cNvPr id="19" name="Google Shape;19;p3"/>
          <p:cNvSpPr/>
          <p:nvPr/>
        </p:nvSpPr>
        <p:spPr>
          <a:xfrm>
            <a:off x="3047704" y="5323800"/>
            <a:ext cx="30477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 name="Google Shape;20;p3"/>
          <p:cNvSpPr/>
          <p:nvPr/>
        </p:nvSpPr>
        <p:spPr>
          <a:xfrm>
            <a:off x="6096271" y="5323800"/>
            <a:ext cx="30477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 name="Google Shape;21;p3"/>
          <p:cNvSpPr/>
          <p:nvPr/>
        </p:nvSpPr>
        <p:spPr>
          <a:xfrm>
            <a:off x="1" y="5323800"/>
            <a:ext cx="30477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22;p3"/>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a:pPr/>
              <a:t>‹#›</a:t>
            </a:fld>
            <a:endParaRPr/>
          </a:p>
        </p:txBody>
      </p:sp>
    </p:spTree>
    <p:extLst>
      <p:ext uri="{BB962C8B-B14F-4D97-AF65-F5344CB8AC3E}">
        <p14:creationId xmlns:p14="http://schemas.microsoft.com/office/powerpoint/2010/main" val="182622178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3" name="Google Shape;33;p5"/>
          <p:cNvSpPr txBox="1">
            <a:spLocks noGrp="1"/>
          </p:cNvSpPr>
          <p:nvPr>
            <p:ph type="body" idx="1"/>
          </p:nvPr>
        </p:nvSpPr>
        <p:spPr>
          <a:xfrm>
            <a:off x="893700" y="1831450"/>
            <a:ext cx="6462600" cy="47364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4" name="Google Shape;34;p5"/>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 name="Google Shape;35;p5"/>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 name="Google Shape;36;p5"/>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5"/>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 name="Google Shape;38;p5"/>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89671540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0" name="Google Shape;60;p8"/>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 name="Google Shape;61;p8"/>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 name="Google Shape;62;p8"/>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 name="Google Shape;63;p8"/>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 name="Google Shape;64;p8"/>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85366533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Google Shape;74;p10"/>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 name="Google Shape;75;p10"/>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 name="Google Shape;76;p10"/>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 name="Google Shape;77;p10"/>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04514708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586529" y="612775"/>
            <a:ext cx="956868" cy="457200"/>
          </a:xfrm>
          <a:prstGeom prst="rect">
            <a:avLst/>
          </a:prstGeom>
        </p:spPr>
        <p:txBody>
          <a:bodyPr/>
          <a:lstStyle>
            <a:lvl1pPr>
              <a:defRPr/>
            </a:lvl1pPr>
          </a:lstStyle>
          <a:p>
            <a:pPr>
              <a:buClr>
                <a:srgbClr val="000000"/>
              </a:buClr>
              <a:buFont typeface="Arial"/>
              <a:buNone/>
              <a:defRPr/>
            </a:pPr>
            <a:endParaRPr lang="id-ID" sz="1400" kern="0">
              <a:solidFill>
                <a:srgbClr val="000000"/>
              </a:solidFill>
              <a:cs typeface="Arial"/>
              <a:sym typeface="Arial"/>
            </a:endParaRPr>
          </a:p>
        </p:txBody>
      </p:sp>
      <p:sp>
        <p:nvSpPr>
          <p:cNvPr id="5" name="Footer Placeholder 2"/>
          <p:cNvSpPr>
            <a:spLocks noGrp="1"/>
          </p:cNvSpPr>
          <p:nvPr>
            <p:ph type="ftr" sz="quarter" idx="11"/>
          </p:nvPr>
        </p:nvSpPr>
        <p:spPr>
          <a:xfrm>
            <a:off x="5257397" y="612775"/>
            <a:ext cx="1326445" cy="457200"/>
          </a:xfrm>
          <a:prstGeom prst="rect">
            <a:avLst/>
          </a:prstGeom>
        </p:spPr>
        <p:txBody>
          <a:bodyPr/>
          <a:lstStyle>
            <a:lvl1pPr>
              <a:defRPr/>
            </a:lvl1pPr>
          </a:lstStyle>
          <a:p>
            <a:pPr>
              <a:buClr>
                <a:srgbClr val="000000"/>
              </a:buClr>
              <a:buFont typeface="Arial"/>
              <a:buNone/>
              <a:defRPr/>
            </a:pPr>
            <a:endParaRPr lang="id-ID" sz="1400" kern="0">
              <a:solidFill>
                <a:srgbClr val="000000"/>
              </a:solidFill>
              <a:cs typeface="Arial"/>
              <a:sym typeface="Arial"/>
            </a:endParaRPr>
          </a:p>
        </p:txBody>
      </p:sp>
      <p:sp>
        <p:nvSpPr>
          <p:cNvPr id="6" name="Slide Number Placeholder 22"/>
          <p:cNvSpPr>
            <a:spLocks noGrp="1"/>
          </p:cNvSpPr>
          <p:nvPr>
            <p:ph type="sldNum" sz="quarter" idx="12"/>
          </p:nvPr>
        </p:nvSpPr>
        <p:spPr/>
        <p:txBody>
          <a:bodyPr/>
          <a:lstStyle>
            <a:lvl1pPr>
              <a:defRPr/>
            </a:lvl1pPr>
          </a:lstStyle>
          <a:p>
            <a:fld id="{1B085B4B-B4F1-E84A-A074-BEC68B0C8110}" type="slidenum">
              <a:rPr lang="id-ID"/>
              <a:pPr/>
              <a:t>‹#›</a:t>
            </a:fld>
            <a:endParaRPr lang="id-ID"/>
          </a:p>
        </p:txBody>
      </p:sp>
    </p:spTree>
    <p:extLst>
      <p:ext uri="{BB962C8B-B14F-4D97-AF65-F5344CB8AC3E}">
        <p14:creationId xmlns:p14="http://schemas.microsoft.com/office/powerpoint/2010/main" val="421676737"/>
      </p:ext>
    </p:extLst>
  </p:cSld>
  <p:clrMapOvr>
    <a:masterClrMapping/>
  </p:clrMapOvr>
  <p:transition spd="slow">
    <p:fad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2" name="Shape 59"/>
          <p:cNvSpPr>
            <a:spLocks noGrp="1"/>
          </p:cNvSpPr>
          <p:nvPr>
            <p:ph type="sldNum" sz="quarter" idx="10"/>
          </p:nvPr>
        </p:nvSpPr>
        <p:spPr>
          <a:xfrm>
            <a:off x="8174038" y="17465"/>
            <a:ext cx="762000" cy="350837"/>
          </a:xfrm>
          <a:prstGeom prst="rect">
            <a:avLst/>
          </a:prstGeom>
        </p:spPr>
        <p:txBody>
          <a:bodyPr/>
          <a:lstStyle>
            <a:lvl1pPr fontAlgn="auto">
              <a:spcBef>
                <a:spcPts val="0"/>
              </a:spcBef>
              <a:spcAft>
                <a:spcPts val="0"/>
              </a:spcAft>
              <a:defRPr>
                <a:latin typeface="+mn-lt"/>
                <a:cs typeface="+mn-cs"/>
              </a:defRPr>
            </a:lvl1pPr>
          </a:lstStyle>
          <a:p>
            <a:pPr>
              <a:defRPr/>
            </a:pPr>
            <a:fld id="{0E3044A9-2069-4D55-9312-1C1B9B0F9B57}" type="slidenum">
              <a:rPr/>
              <a:pPr>
                <a:defRPr/>
              </a:pPr>
              <a:t>‹#›</a:t>
            </a:fld>
            <a:endParaRPr/>
          </a:p>
        </p:txBody>
      </p:sp>
    </p:spTree>
    <p:extLst>
      <p:ext uri="{BB962C8B-B14F-4D97-AF65-F5344CB8AC3E}">
        <p14:creationId xmlns:p14="http://schemas.microsoft.com/office/powerpoint/2010/main" val="3139334058"/>
      </p:ext>
    </p:extLst>
  </p:cSld>
  <p:clrMapOvr>
    <a:masterClrMapping/>
  </p:clrMapOvr>
  <p:transition spd="med"/>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798"/>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3" y="3886200"/>
            <a:ext cx="6400800" cy="1752600"/>
          </a:xfrm>
        </p:spPr>
        <p:txBody>
          <a:bodyPr/>
          <a:lstStyle>
            <a:lvl1pPr marL="0" indent="0" algn="ctr">
              <a:buNone/>
              <a:defRPr>
                <a:solidFill>
                  <a:schemeClr val="tx1">
                    <a:tint val="75000"/>
                  </a:schemeClr>
                </a:solidFill>
              </a:defRPr>
            </a:lvl1pPr>
            <a:lvl2pPr marL="408115" indent="0" algn="ctr">
              <a:buNone/>
              <a:defRPr>
                <a:solidFill>
                  <a:schemeClr val="tx1">
                    <a:tint val="75000"/>
                  </a:schemeClr>
                </a:solidFill>
              </a:defRPr>
            </a:lvl2pPr>
            <a:lvl3pPr marL="816230" indent="0" algn="ctr">
              <a:buNone/>
              <a:defRPr>
                <a:solidFill>
                  <a:schemeClr val="tx1">
                    <a:tint val="75000"/>
                  </a:schemeClr>
                </a:solidFill>
              </a:defRPr>
            </a:lvl3pPr>
            <a:lvl4pPr marL="1224345" indent="0" algn="ctr">
              <a:buNone/>
              <a:defRPr>
                <a:solidFill>
                  <a:schemeClr val="tx1">
                    <a:tint val="75000"/>
                  </a:schemeClr>
                </a:solidFill>
              </a:defRPr>
            </a:lvl4pPr>
            <a:lvl5pPr marL="1632461" indent="0" algn="ctr">
              <a:buNone/>
              <a:defRPr>
                <a:solidFill>
                  <a:schemeClr val="tx1">
                    <a:tint val="75000"/>
                  </a:schemeClr>
                </a:solidFill>
              </a:defRPr>
            </a:lvl5pPr>
            <a:lvl6pPr marL="2040575" indent="0" algn="ctr">
              <a:buNone/>
              <a:defRPr>
                <a:solidFill>
                  <a:schemeClr val="tx1">
                    <a:tint val="75000"/>
                  </a:schemeClr>
                </a:solidFill>
              </a:defRPr>
            </a:lvl6pPr>
            <a:lvl7pPr marL="2448689" indent="0" algn="ctr">
              <a:buNone/>
              <a:defRPr>
                <a:solidFill>
                  <a:schemeClr val="tx1">
                    <a:tint val="75000"/>
                  </a:schemeClr>
                </a:solidFill>
              </a:defRPr>
            </a:lvl7pPr>
            <a:lvl8pPr marL="2856806" indent="0" algn="ctr">
              <a:buNone/>
              <a:defRPr>
                <a:solidFill>
                  <a:schemeClr val="tx1">
                    <a:tint val="75000"/>
                  </a:schemeClr>
                </a:solidFill>
              </a:defRPr>
            </a:lvl8pPr>
            <a:lvl9pPr marL="326492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7B9899"/>
                </a:solidFill>
              </a:defRPr>
            </a:lvl1pPr>
          </a:lstStyle>
          <a:p>
            <a:pPr>
              <a:defRPr/>
            </a:pPr>
            <a:fld id="{CE0FFFB6-CAC5-4DF7-A945-C974677C3D4C}" type="slidenum">
              <a:rPr lang="en-AU"/>
              <a:pPr>
                <a:defRPr/>
              </a:pPr>
              <a:t>‹#›</a:t>
            </a:fld>
            <a:endParaRPr lang="en-AU"/>
          </a:p>
        </p:txBody>
      </p:sp>
    </p:spTree>
    <p:extLst>
      <p:ext uri="{BB962C8B-B14F-4D97-AF65-F5344CB8AC3E}">
        <p14:creationId xmlns:p14="http://schemas.microsoft.com/office/powerpoint/2010/main" val="151763583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7B9899"/>
                </a:solidFill>
              </a:defRPr>
            </a:lvl1pPr>
          </a:lstStyle>
          <a:p>
            <a:pPr>
              <a:defRPr/>
            </a:pPr>
            <a:fld id="{BC36609C-8A7C-4566-BD31-E45C7D6C23A4}" type="slidenum">
              <a:rPr lang="en-AU"/>
              <a:pPr>
                <a:defRPr/>
              </a:pPr>
              <a:t>‹#›</a:t>
            </a:fld>
            <a:endParaRPr lang="en-AU"/>
          </a:p>
        </p:txBody>
      </p:sp>
    </p:spTree>
    <p:extLst>
      <p:ext uri="{BB962C8B-B14F-4D97-AF65-F5344CB8AC3E}">
        <p14:creationId xmlns:p14="http://schemas.microsoft.com/office/powerpoint/2010/main" val="3870666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3" y="27540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a:xfrm>
            <a:off x="457203" y="6245785"/>
            <a:ext cx="2133600" cy="476251"/>
          </a:xfrm>
          <a:prstGeom prst="rect">
            <a:avLst/>
          </a:prstGeom>
        </p:spPr>
        <p:txBody>
          <a:bodyPr/>
          <a:lstStyle>
            <a:lvl1pPr>
              <a:defRPr>
                <a:solidFill>
                  <a:srgbClr val="BCBCBC"/>
                </a:solidFill>
                <a:latin typeface="Arial" charset="0"/>
                <a:ea typeface="ＭＳ Ｐゴシック" charset="0"/>
                <a:cs typeface="Arial" charset="0"/>
              </a:defRPr>
            </a:lvl1pPr>
          </a:lstStyle>
          <a:p>
            <a:pPr>
              <a:defRPr/>
            </a:pPr>
            <a:endParaRPr lang="en-US"/>
          </a:p>
        </p:txBody>
      </p:sp>
      <p:sp>
        <p:nvSpPr>
          <p:cNvPr id="4" name="Rectangle 5"/>
          <p:cNvSpPr>
            <a:spLocks noGrp="1" noChangeArrowheads="1"/>
          </p:cNvSpPr>
          <p:nvPr>
            <p:ph type="ftr" sz="quarter" idx="11"/>
          </p:nvPr>
        </p:nvSpPr>
        <p:spPr>
          <a:xfrm>
            <a:off x="3124200" y="6245785"/>
            <a:ext cx="2895600" cy="476251"/>
          </a:xfrm>
          <a:prstGeom prst="rect">
            <a:avLst/>
          </a:prstGeom>
        </p:spPr>
        <p:txBody>
          <a:bodyPr/>
          <a:lstStyle>
            <a:lvl1pPr>
              <a:defRPr>
                <a:latin typeface="Arial" charset="0"/>
                <a:cs typeface="Arial" charset="0"/>
              </a:defRPr>
            </a:lvl1pPr>
          </a:lstStyle>
          <a:p>
            <a:pPr>
              <a:defRPr/>
            </a:pPr>
            <a:endParaRPr lang="en-US">
              <a:solidFill>
                <a:srgbClr val="438086"/>
              </a:solidFill>
            </a:endParaRPr>
          </a:p>
        </p:txBody>
      </p:sp>
      <p:sp>
        <p:nvSpPr>
          <p:cNvPr id="5" name="Rectangle 6"/>
          <p:cNvSpPr>
            <a:spLocks noGrp="1" noChangeArrowheads="1"/>
          </p:cNvSpPr>
          <p:nvPr>
            <p:ph type="sldNum" sz="quarter" idx="12"/>
          </p:nvPr>
        </p:nvSpPr>
        <p:spPr>
          <a:xfrm>
            <a:off x="6553203" y="6245785"/>
            <a:ext cx="2133600" cy="476251"/>
          </a:xfrm>
          <a:prstGeom prst="rect">
            <a:avLst/>
          </a:prstGeom>
        </p:spPr>
        <p:txBody>
          <a:bodyPr/>
          <a:lstStyle>
            <a:lvl1pPr>
              <a:defRPr>
                <a:latin typeface="Arial" charset="0"/>
                <a:cs typeface="Arial" charset="0"/>
              </a:defRPr>
            </a:lvl1pPr>
          </a:lstStyle>
          <a:p>
            <a:pPr>
              <a:defRPr/>
            </a:pPr>
            <a:fld id="{3E495BEB-DA57-4C52-98B1-FC4B9B24496A}" type="slidenum">
              <a:rPr lang="en-US" altLang="id-ID"/>
              <a:pPr>
                <a:defRPr/>
              </a:pPr>
              <a:t>‹#›</a:t>
            </a:fld>
            <a:endParaRPr lang="en-US" altLang="id-ID"/>
          </a:p>
        </p:txBody>
      </p:sp>
    </p:spTree>
    <p:extLst>
      <p:ext uri="{BB962C8B-B14F-4D97-AF65-F5344CB8AC3E}">
        <p14:creationId xmlns:p14="http://schemas.microsoft.com/office/powerpoint/2010/main" val="12420570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78"/>
            <a:ext cx="7772400" cy="1362075"/>
          </a:xfrm>
        </p:spPr>
        <p:txBody>
          <a:bodyPr anchor="t"/>
          <a:lstStyle>
            <a:lvl1pPr algn="l">
              <a:defRPr sz="3586" b="1" cap="all"/>
            </a:lvl1pPr>
          </a:lstStyle>
          <a:p>
            <a:r>
              <a:rPr lang="en-US"/>
              <a:t>Click to edit Master title style</a:t>
            </a:r>
            <a:endParaRPr lang="en-AU"/>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1688">
                <a:solidFill>
                  <a:schemeClr val="tx1">
                    <a:tint val="75000"/>
                  </a:schemeClr>
                </a:solidFill>
              </a:defRPr>
            </a:lvl1pPr>
            <a:lvl2pPr marL="408115" indent="0">
              <a:buNone/>
              <a:defRPr sz="1603">
                <a:solidFill>
                  <a:schemeClr val="tx1">
                    <a:tint val="75000"/>
                  </a:schemeClr>
                </a:solidFill>
              </a:defRPr>
            </a:lvl2pPr>
            <a:lvl3pPr marL="816230" indent="0">
              <a:buNone/>
              <a:defRPr sz="1434">
                <a:solidFill>
                  <a:schemeClr val="tx1">
                    <a:tint val="75000"/>
                  </a:schemeClr>
                </a:solidFill>
              </a:defRPr>
            </a:lvl3pPr>
            <a:lvl4pPr marL="1224345" indent="0">
              <a:buNone/>
              <a:defRPr sz="1266">
                <a:solidFill>
                  <a:schemeClr val="tx1">
                    <a:tint val="75000"/>
                  </a:schemeClr>
                </a:solidFill>
              </a:defRPr>
            </a:lvl4pPr>
            <a:lvl5pPr marL="1632461" indent="0">
              <a:buNone/>
              <a:defRPr sz="1266">
                <a:solidFill>
                  <a:schemeClr val="tx1">
                    <a:tint val="75000"/>
                  </a:schemeClr>
                </a:solidFill>
              </a:defRPr>
            </a:lvl5pPr>
            <a:lvl6pPr marL="2040575" indent="0">
              <a:buNone/>
              <a:defRPr sz="1266">
                <a:solidFill>
                  <a:schemeClr val="tx1">
                    <a:tint val="75000"/>
                  </a:schemeClr>
                </a:solidFill>
              </a:defRPr>
            </a:lvl6pPr>
            <a:lvl7pPr marL="2448689" indent="0">
              <a:buNone/>
              <a:defRPr sz="1266">
                <a:solidFill>
                  <a:schemeClr val="tx1">
                    <a:tint val="75000"/>
                  </a:schemeClr>
                </a:solidFill>
              </a:defRPr>
            </a:lvl7pPr>
            <a:lvl8pPr marL="2856806" indent="0">
              <a:buNone/>
              <a:defRPr sz="1266">
                <a:solidFill>
                  <a:schemeClr val="tx1">
                    <a:tint val="75000"/>
                  </a:schemeClr>
                </a:solidFill>
              </a:defRPr>
            </a:lvl8pPr>
            <a:lvl9pPr marL="3264920" indent="0">
              <a:buNone/>
              <a:defRPr sz="12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7B9899"/>
                </a:solidFill>
              </a:defRPr>
            </a:lvl1pPr>
          </a:lstStyle>
          <a:p>
            <a:pPr>
              <a:defRPr/>
            </a:pPr>
            <a:fld id="{C9E7BC84-541D-49DA-80A4-79F7E5002A43}" type="slidenum">
              <a:rPr lang="en-AU"/>
              <a:pPr>
                <a:defRPr/>
              </a:pPr>
              <a:t>‹#›</a:t>
            </a:fld>
            <a:endParaRPr lang="en-AU"/>
          </a:p>
        </p:txBody>
      </p:sp>
    </p:spTree>
    <p:extLst>
      <p:ext uri="{BB962C8B-B14F-4D97-AF65-F5344CB8AC3E}">
        <p14:creationId xmlns:p14="http://schemas.microsoft.com/office/powerpoint/2010/main" val="96859844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539751" y="1600209"/>
            <a:ext cx="4784726" cy="4525962"/>
          </a:xfrm>
        </p:spPr>
        <p:txBody>
          <a:bodyPr/>
          <a:lstStyle>
            <a:lvl1pPr>
              <a:defRPr sz="2489"/>
            </a:lvl1pPr>
            <a:lvl2pPr>
              <a:defRPr sz="2236"/>
            </a:lvl2pPr>
            <a:lvl3pPr>
              <a:defRPr sz="1688"/>
            </a:lvl3pPr>
            <a:lvl4pPr>
              <a:defRPr sz="1603"/>
            </a:lvl4pPr>
            <a:lvl5pPr>
              <a:defRPr sz="1603"/>
            </a:lvl5pPr>
            <a:lvl6pPr>
              <a:defRPr sz="1603"/>
            </a:lvl6pPr>
            <a:lvl7pPr>
              <a:defRPr sz="1603"/>
            </a:lvl7pPr>
            <a:lvl8pPr>
              <a:defRPr sz="1603"/>
            </a:lvl8pPr>
            <a:lvl9pPr>
              <a:defRPr sz="16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476878" y="1600209"/>
            <a:ext cx="4784726" cy="4525962"/>
          </a:xfrm>
        </p:spPr>
        <p:txBody>
          <a:bodyPr/>
          <a:lstStyle>
            <a:lvl1pPr>
              <a:defRPr sz="2489"/>
            </a:lvl1pPr>
            <a:lvl2pPr>
              <a:defRPr sz="2236"/>
            </a:lvl2pPr>
            <a:lvl3pPr>
              <a:defRPr sz="1688"/>
            </a:lvl3pPr>
            <a:lvl4pPr>
              <a:defRPr sz="1603"/>
            </a:lvl4pPr>
            <a:lvl5pPr>
              <a:defRPr sz="1603"/>
            </a:lvl5pPr>
            <a:lvl6pPr>
              <a:defRPr sz="1603"/>
            </a:lvl6pPr>
            <a:lvl7pPr>
              <a:defRPr sz="1603"/>
            </a:lvl7pPr>
            <a:lvl8pPr>
              <a:defRPr sz="1603"/>
            </a:lvl8pPr>
            <a:lvl9pPr>
              <a:defRPr sz="16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rgbClr val="7B9899"/>
                </a:solidFill>
              </a:defRPr>
            </a:lvl1pPr>
          </a:lstStyle>
          <a:p>
            <a:pPr>
              <a:defRPr/>
            </a:pPr>
            <a:fld id="{E1984598-7F16-48CF-A2DC-73EB9A7203F4}" type="slidenum">
              <a:rPr lang="en-AU"/>
              <a:pPr>
                <a:defRPr/>
              </a:pPr>
              <a:t>‹#›</a:t>
            </a:fld>
            <a:endParaRPr lang="en-AU"/>
          </a:p>
        </p:txBody>
      </p:sp>
    </p:spTree>
    <p:extLst>
      <p:ext uri="{BB962C8B-B14F-4D97-AF65-F5344CB8AC3E}">
        <p14:creationId xmlns:p14="http://schemas.microsoft.com/office/powerpoint/2010/main" val="411983417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36" b="1"/>
            </a:lvl1pPr>
            <a:lvl2pPr marL="408115" indent="0">
              <a:buNone/>
              <a:defRPr sz="1688" b="1"/>
            </a:lvl2pPr>
            <a:lvl3pPr marL="816230" indent="0">
              <a:buNone/>
              <a:defRPr sz="1603" b="1"/>
            </a:lvl3pPr>
            <a:lvl4pPr marL="1224345" indent="0">
              <a:buNone/>
              <a:defRPr sz="1434" b="1"/>
            </a:lvl4pPr>
            <a:lvl5pPr marL="1632461" indent="0">
              <a:buNone/>
              <a:defRPr sz="1434" b="1"/>
            </a:lvl5pPr>
            <a:lvl6pPr marL="2040575" indent="0">
              <a:buNone/>
              <a:defRPr sz="1434" b="1"/>
            </a:lvl6pPr>
            <a:lvl7pPr marL="2448689" indent="0">
              <a:buNone/>
              <a:defRPr sz="1434" b="1"/>
            </a:lvl7pPr>
            <a:lvl8pPr marL="2856806" indent="0">
              <a:buNone/>
              <a:defRPr sz="1434" b="1"/>
            </a:lvl8pPr>
            <a:lvl9pPr marL="3264920" indent="0">
              <a:buNone/>
              <a:defRPr sz="1434"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7"/>
          </a:xfrm>
        </p:spPr>
        <p:txBody>
          <a:bodyPr/>
          <a:lstStyle>
            <a:lvl1pPr>
              <a:defRPr sz="2236"/>
            </a:lvl1pPr>
            <a:lvl2pPr>
              <a:defRPr sz="1688"/>
            </a:lvl2pPr>
            <a:lvl3pPr>
              <a:defRPr sz="1603"/>
            </a:lvl3pPr>
            <a:lvl4pPr>
              <a:defRPr sz="1434"/>
            </a:lvl4pPr>
            <a:lvl5pPr>
              <a:defRPr sz="1434"/>
            </a:lvl5pPr>
            <a:lvl6pPr>
              <a:defRPr sz="1434"/>
            </a:lvl6pPr>
            <a:lvl7pPr>
              <a:defRPr sz="1434"/>
            </a:lvl7pPr>
            <a:lvl8pPr>
              <a:defRPr sz="1434"/>
            </a:lvl8pPr>
            <a:lvl9pPr>
              <a:defRPr sz="14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214" y="1535113"/>
            <a:ext cx="4041775" cy="639762"/>
          </a:xfrm>
        </p:spPr>
        <p:txBody>
          <a:bodyPr anchor="b"/>
          <a:lstStyle>
            <a:lvl1pPr marL="0" indent="0">
              <a:buNone/>
              <a:defRPr sz="2236" b="1"/>
            </a:lvl1pPr>
            <a:lvl2pPr marL="408115" indent="0">
              <a:buNone/>
              <a:defRPr sz="1688" b="1"/>
            </a:lvl2pPr>
            <a:lvl3pPr marL="816230" indent="0">
              <a:buNone/>
              <a:defRPr sz="1603" b="1"/>
            </a:lvl3pPr>
            <a:lvl4pPr marL="1224345" indent="0">
              <a:buNone/>
              <a:defRPr sz="1434" b="1"/>
            </a:lvl4pPr>
            <a:lvl5pPr marL="1632461" indent="0">
              <a:buNone/>
              <a:defRPr sz="1434" b="1"/>
            </a:lvl5pPr>
            <a:lvl6pPr marL="2040575" indent="0">
              <a:buNone/>
              <a:defRPr sz="1434" b="1"/>
            </a:lvl6pPr>
            <a:lvl7pPr marL="2448689" indent="0">
              <a:buNone/>
              <a:defRPr sz="1434" b="1"/>
            </a:lvl7pPr>
            <a:lvl8pPr marL="2856806" indent="0">
              <a:buNone/>
              <a:defRPr sz="1434" b="1"/>
            </a:lvl8pPr>
            <a:lvl9pPr marL="3264920" indent="0">
              <a:buNone/>
              <a:defRPr sz="1434" b="1"/>
            </a:lvl9pPr>
          </a:lstStyle>
          <a:p>
            <a:pPr lvl="0"/>
            <a:r>
              <a:rPr lang="en-US"/>
              <a:t>Click to edit Master text styles</a:t>
            </a:r>
          </a:p>
        </p:txBody>
      </p:sp>
      <p:sp>
        <p:nvSpPr>
          <p:cNvPr id="6" name="Content Placeholder 5"/>
          <p:cNvSpPr>
            <a:spLocks noGrp="1"/>
          </p:cNvSpPr>
          <p:nvPr>
            <p:ph sz="quarter" idx="4"/>
          </p:nvPr>
        </p:nvSpPr>
        <p:spPr>
          <a:xfrm>
            <a:off x="4645214" y="2174875"/>
            <a:ext cx="4041775" cy="3951287"/>
          </a:xfrm>
        </p:spPr>
        <p:txBody>
          <a:bodyPr/>
          <a:lstStyle>
            <a:lvl1pPr>
              <a:defRPr sz="2236"/>
            </a:lvl1pPr>
            <a:lvl2pPr>
              <a:defRPr sz="1688"/>
            </a:lvl2pPr>
            <a:lvl3pPr>
              <a:defRPr sz="1603"/>
            </a:lvl3pPr>
            <a:lvl4pPr>
              <a:defRPr sz="1434"/>
            </a:lvl4pPr>
            <a:lvl5pPr>
              <a:defRPr sz="1434"/>
            </a:lvl5pPr>
            <a:lvl6pPr>
              <a:defRPr sz="1434"/>
            </a:lvl6pPr>
            <a:lvl7pPr>
              <a:defRPr sz="1434"/>
            </a:lvl7pPr>
            <a:lvl8pPr>
              <a:defRPr sz="1434"/>
            </a:lvl8pPr>
            <a:lvl9pPr>
              <a:defRPr sz="14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solidFill>
                  <a:srgbClr val="7B9899"/>
                </a:solidFill>
              </a:defRPr>
            </a:lvl1pPr>
          </a:lstStyle>
          <a:p>
            <a:pPr>
              <a:defRPr/>
            </a:pPr>
            <a:fld id="{8DF39E24-5EEE-4D89-8C53-7220FB606FA2}" type="slidenum">
              <a:rPr lang="en-AU"/>
              <a:pPr>
                <a:defRPr/>
              </a:pPr>
              <a:t>‹#›</a:t>
            </a:fld>
            <a:endParaRPr lang="en-AU"/>
          </a:p>
        </p:txBody>
      </p:sp>
    </p:spTree>
    <p:extLst>
      <p:ext uri="{BB962C8B-B14F-4D97-AF65-F5344CB8AC3E}">
        <p14:creationId xmlns:p14="http://schemas.microsoft.com/office/powerpoint/2010/main" val="37163210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solidFill>
                  <a:srgbClr val="7B9899"/>
                </a:solidFill>
              </a:defRPr>
            </a:lvl1pPr>
          </a:lstStyle>
          <a:p>
            <a:pPr>
              <a:defRPr/>
            </a:pPr>
            <a:fld id="{24D014A8-2EF3-4F52-8D52-3E3992BE6A16}" type="slidenum">
              <a:rPr lang="en-AU"/>
              <a:pPr>
                <a:defRPr/>
              </a:pPr>
              <a:t>‹#›</a:t>
            </a:fld>
            <a:endParaRPr lang="en-AU"/>
          </a:p>
        </p:txBody>
      </p:sp>
    </p:spTree>
    <p:extLst>
      <p:ext uri="{BB962C8B-B14F-4D97-AF65-F5344CB8AC3E}">
        <p14:creationId xmlns:p14="http://schemas.microsoft.com/office/powerpoint/2010/main" val="85659960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71266568-D907-4EB3-A036-A4ABB4669B7A}" type="slidenum">
              <a:rPr lang="en-AU"/>
              <a:pPr>
                <a:defRPr/>
              </a:pPr>
              <a:t>‹#›</a:t>
            </a:fld>
            <a:endParaRPr lang="en-AU"/>
          </a:p>
        </p:txBody>
      </p:sp>
    </p:spTree>
    <p:extLst>
      <p:ext uri="{BB962C8B-B14F-4D97-AF65-F5344CB8AC3E}">
        <p14:creationId xmlns:p14="http://schemas.microsoft.com/office/powerpoint/2010/main" val="60561034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1"/>
            <a:ext cx="3008313" cy="1162050"/>
          </a:xfrm>
        </p:spPr>
        <p:txBody>
          <a:bodyPr anchor="b"/>
          <a:lstStyle>
            <a:lvl1pPr algn="l">
              <a:defRPr sz="1688" b="1"/>
            </a:lvl1pPr>
          </a:lstStyle>
          <a:p>
            <a:r>
              <a:rPr lang="en-US"/>
              <a:t>Click to edit Master title style</a:t>
            </a:r>
            <a:endParaRPr lang="en-AU"/>
          </a:p>
        </p:txBody>
      </p:sp>
      <p:sp>
        <p:nvSpPr>
          <p:cNvPr id="3" name="Content Placeholder 2"/>
          <p:cNvSpPr>
            <a:spLocks noGrp="1"/>
          </p:cNvSpPr>
          <p:nvPr>
            <p:ph idx="1"/>
          </p:nvPr>
        </p:nvSpPr>
        <p:spPr>
          <a:xfrm>
            <a:off x="3575054" y="273423"/>
            <a:ext cx="5111750" cy="5853113"/>
          </a:xfrm>
        </p:spPr>
        <p:txBody>
          <a:bodyPr/>
          <a:lstStyle>
            <a:lvl1pPr>
              <a:defRPr sz="2869"/>
            </a:lvl1pPr>
            <a:lvl2pPr>
              <a:defRPr sz="2489"/>
            </a:lvl2pPr>
            <a:lvl3pPr>
              <a:defRPr sz="2236"/>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3" y="1435106"/>
            <a:ext cx="3008313" cy="4691063"/>
          </a:xfrm>
        </p:spPr>
        <p:txBody>
          <a:bodyPr/>
          <a:lstStyle>
            <a:lvl1pPr marL="0" indent="0">
              <a:buNone/>
              <a:defRPr sz="1266"/>
            </a:lvl1pPr>
            <a:lvl2pPr marL="408115" indent="0">
              <a:buNone/>
              <a:defRPr sz="1055"/>
            </a:lvl2pPr>
            <a:lvl3pPr marL="816230" indent="0">
              <a:buNone/>
              <a:defRPr sz="886"/>
            </a:lvl3pPr>
            <a:lvl4pPr marL="1224345" indent="0">
              <a:buNone/>
              <a:defRPr sz="802"/>
            </a:lvl4pPr>
            <a:lvl5pPr marL="1632461" indent="0">
              <a:buNone/>
              <a:defRPr sz="802"/>
            </a:lvl5pPr>
            <a:lvl6pPr marL="2040575" indent="0">
              <a:buNone/>
              <a:defRPr sz="802"/>
            </a:lvl6pPr>
            <a:lvl7pPr marL="2448689" indent="0">
              <a:buNone/>
              <a:defRPr sz="802"/>
            </a:lvl7pPr>
            <a:lvl8pPr marL="2856806" indent="0">
              <a:buNone/>
              <a:defRPr sz="802"/>
            </a:lvl8pPr>
            <a:lvl9pPr marL="3264920" indent="0">
              <a:buNone/>
              <a:defRPr sz="802"/>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rgbClr val="7B9899"/>
                </a:solidFill>
              </a:defRPr>
            </a:lvl1pPr>
          </a:lstStyle>
          <a:p>
            <a:pPr>
              <a:defRPr/>
            </a:pPr>
            <a:fld id="{86765E97-814A-4951-8042-18F0EBCE3069}" type="slidenum">
              <a:rPr lang="en-AU"/>
              <a:pPr>
                <a:defRPr/>
              </a:pPr>
              <a:t>‹#›</a:t>
            </a:fld>
            <a:endParaRPr lang="en-AU"/>
          </a:p>
        </p:txBody>
      </p:sp>
    </p:spTree>
    <p:extLst>
      <p:ext uri="{BB962C8B-B14F-4D97-AF65-F5344CB8AC3E}">
        <p14:creationId xmlns:p14="http://schemas.microsoft.com/office/powerpoint/2010/main" val="247798940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1688" b="1"/>
            </a:lvl1pPr>
          </a:lstStyle>
          <a:p>
            <a:r>
              <a:rPr lang="en-US"/>
              <a:t>Click to edit Master title style</a:t>
            </a:r>
            <a:endParaRPr lang="en-AU"/>
          </a:p>
        </p:txBody>
      </p:sp>
      <p:sp>
        <p:nvSpPr>
          <p:cNvPr id="3" name="Picture Placeholder 2"/>
          <p:cNvSpPr>
            <a:spLocks noGrp="1"/>
          </p:cNvSpPr>
          <p:nvPr>
            <p:ph type="pic" idx="1"/>
          </p:nvPr>
        </p:nvSpPr>
        <p:spPr>
          <a:xfrm>
            <a:off x="1792289" y="612775"/>
            <a:ext cx="5486400" cy="4114800"/>
          </a:xfrm>
        </p:spPr>
        <p:txBody>
          <a:bodyPr rtlCol="0">
            <a:normAutofit/>
          </a:bodyPr>
          <a:lstStyle>
            <a:lvl1pPr marL="0" indent="0">
              <a:buNone/>
              <a:defRPr sz="2869"/>
            </a:lvl1pPr>
            <a:lvl2pPr marL="408115" indent="0">
              <a:buNone/>
              <a:defRPr sz="2489"/>
            </a:lvl2pPr>
            <a:lvl3pPr marL="816230" indent="0">
              <a:buNone/>
              <a:defRPr sz="2236"/>
            </a:lvl3pPr>
            <a:lvl4pPr marL="1224345" indent="0">
              <a:buNone/>
              <a:defRPr sz="1688"/>
            </a:lvl4pPr>
            <a:lvl5pPr marL="1632461" indent="0">
              <a:buNone/>
              <a:defRPr sz="1688"/>
            </a:lvl5pPr>
            <a:lvl6pPr marL="2040575" indent="0">
              <a:buNone/>
              <a:defRPr sz="1688"/>
            </a:lvl6pPr>
            <a:lvl7pPr marL="2448689" indent="0">
              <a:buNone/>
              <a:defRPr sz="1688"/>
            </a:lvl7pPr>
            <a:lvl8pPr marL="2856806" indent="0">
              <a:buNone/>
              <a:defRPr sz="1688"/>
            </a:lvl8pPr>
            <a:lvl9pPr marL="3264920" indent="0">
              <a:buNone/>
              <a:defRPr sz="1688"/>
            </a:lvl9pPr>
          </a:lstStyle>
          <a:p>
            <a:pPr lvl="0"/>
            <a:endParaRPr lang="en-AU" noProof="0"/>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266"/>
            </a:lvl1pPr>
            <a:lvl2pPr marL="408115" indent="0">
              <a:buNone/>
              <a:defRPr sz="1055"/>
            </a:lvl2pPr>
            <a:lvl3pPr marL="816230" indent="0">
              <a:buNone/>
              <a:defRPr sz="886"/>
            </a:lvl3pPr>
            <a:lvl4pPr marL="1224345" indent="0">
              <a:buNone/>
              <a:defRPr sz="802"/>
            </a:lvl4pPr>
            <a:lvl5pPr marL="1632461" indent="0">
              <a:buNone/>
              <a:defRPr sz="802"/>
            </a:lvl5pPr>
            <a:lvl6pPr marL="2040575" indent="0">
              <a:buNone/>
              <a:defRPr sz="802"/>
            </a:lvl6pPr>
            <a:lvl7pPr marL="2448689" indent="0">
              <a:buNone/>
              <a:defRPr sz="802"/>
            </a:lvl7pPr>
            <a:lvl8pPr marL="2856806" indent="0">
              <a:buNone/>
              <a:defRPr sz="802"/>
            </a:lvl8pPr>
            <a:lvl9pPr marL="3264920" indent="0">
              <a:buNone/>
              <a:defRPr sz="802"/>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rgbClr val="7B9899"/>
                </a:solidFill>
              </a:defRPr>
            </a:lvl1pPr>
          </a:lstStyle>
          <a:p>
            <a:pPr>
              <a:defRPr/>
            </a:pPr>
            <a:fld id="{5C88965B-5D94-483F-BD38-F2E22A128BEB}" type="slidenum">
              <a:rPr lang="en-AU"/>
              <a:pPr>
                <a:defRPr/>
              </a:pPr>
              <a:t>‹#›</a:t>
            </a:fld>
            <a:endParaRPr lang="en-AU"/>
          </a:p>
        </p:txBody>
      </p:sp>
    </p:spTree>
    <p:extLst>
      <p:ext uri="{BB962C8B-B14F-4D97-AF65-F5344CB8AC3E}">
        <p14:creationId xmlns:p14="http://schemas.microsoft.com/office/powerpoint/2010/main" val="156174098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7B9899"/>
                </a:solidFill>
              </a:defRPr>
            </a:lvl1pPr>
          </a:lstStyle>
          <a:p>
            <a:pPr>
              <a:defRPr/>
            </a:pPr>
            <a:fld id="{43430903-E006-4DC4-BC26-620F7732F59F}" type="slidenum">
              <a:rPr lang="en-AU"/>
              <a:pPr>
                <a:defRPr/>
              </a:pPr>
              <a:t>‹#›</a:t>
            </a:fld>
            <a:endParaRPr lang="en-AU"/>
          </a:p>
        </p:txBody>
      </p:sp>
    </p:spTree>
    <p:extLst>
      <p:ext uri="{BB962C8B-B14F-4D97-AF65-F5344CB8AC3E}">
        <p14:creationId xmlns:p14="http://schemas.microsoft.com/office/powerpoint/2010/main" val="408228006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1141" y="275015"/>
            <a:ext cx="2430462"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539750" y="275015"/>
            <a:ext cx="713898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7B9899"/>
                </a:solidFill>
              </a:defRPr>
            </a:lvl1pPr>
          </a:lstStyle>
          <a:p>
            <a:pPr>
              <a:defRPr/>
            </a:pPr>
            <a:fld id="{825FBED8-0E27-42F3-AA2E-5413B9280CD3}" type="slidenum">
              <a:rPr lang="en-AU"/>
              <a:pPr>
                <a:defRPr/>
              </a:pPr>
              <a:t>‹#›</a:t>
            </a:fld>
            <a:endParaRPr lang="en-AU"/>
          </a:p>
        </p:txBody>
      </p:sp>
    </p:spTree>
    <p:extLst>
      <p:ext uri="{BB962C8B-B14F-4D97-AF65-F5344CB8AC3E}">
        <p14:creationId xmlns:p14="http://schemas.microsoft.com/office/powerpoint/2010/main" val="136791666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798"/>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3" y="3886200"/>
            <a:ext cx="6400800" cy="1752600"/>
          </a:xfrm>
        </p:spPr>
        <p:txBody>
          <a:bodyPr/>
          <a:lstStyle>
            <a:lvl1pPr marL="0" indent="0" algn="ctr">
              <a:buNone/>
              <a:defRPr>
                <a:solidFill>
                  <a:schemeClr val="tx1">
                    <a:tint val="75000"/>
                  </a:schemeClr>
                </a:solidFill>
              </a:defRPr>
            </a:lvl1pPr>
            <a:lvl2pPr marL="408115" indent="0" algn="ctr">
              <a:buNone/>
              <a:defRPr>
                <a:solidFill>
                  <a:schemeClr val="tx1">
                    <a:tint val="75000"/>
                  </a:schemeClr>
                </a:solidFill>
              </a:defRPr>
            </a:lvl2pPr>
            <a:lvl3pPr marL="816230" indent="0" algn="ctr">
              <a:buNone/>
              <a:defRPr>
                <a:solidFill>
                  <a:schemeClr val="tx1">
                    <a:tint val="75000"/>
                  </a:schemeClr>
                </a:solidFill>
              </a:defRPr>
            </a:lvl3pPr>
            <a:lvl4pPr marL="1224345" indent="0" algn="ctr">
              <a:buNone/>
              <a:defRPr>
                <a:solidFill>
                  <a:schemeClr val="tx1">
                    <a:tint val="75000"/>
                  </a:schemeClr>
                </a:solidFill>
              </a:defRPr>
            </a:lvl4pPr>
            <a:lvl5pPr marL="1632461" indent="0" algn="ctr">
              <a:buNone/>
              <a:defRPr>
                <a:solidFill>
                  <a:schemeClr val="tx1">
                    <a:tint val="75000"/>
                  </a:schemeClr>
                </a:solidFill>
              </a:defRPr>
            </a:lvl5pPr>
            <a:lvl6pPr marL="2040575" indent="0" algn="ctr">
              <a:buNone/>
              <a:defRPr>
                <a:solidFill>
                  <a:schemeClr val="tx1">
                    <a:tint val="75000"/>
                  </a:schemeClr>
                </a:solidFill>
              </a:defRPr>
            </a:lvl6pPr>
            <a:lvl7pPr marL="2448689" indent="0" algn="ctr">
              <a:buNone/>
              <a:defRPr>
                <a:solidFill>
                  <a:schemeClr val="tx1">
                    <a:tint val="75000"/>
                  </a:schemeClr>
                </a:solidFill>
              </a:defRPr>
            </a:lvl7pPr>
            <a:lvl8pPr marL="2856806" indent="0" algn="ctr">
              <a:buNone/>
              <a:defRPr>
                <a:solidFill>
                  <a:schemeClr val="tx1">
                    <a:tint val="75000"/>
                  </a:schemeClr>
                </a:solidFill>
              </a:defRPr>
            </a:lvl8pPr>
            <a:lvl9pPr marL="326492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7B9899"/>
                </a:solidFill>
              </a:defRPr>
            </a:lvl1pPr>
          </a:lstStyle>
          <a:p>
            <a:pPr>
              <a:defRPr/>
            </a:pPr>
            <a:fld id="{CE0FFFB6-CAC5-4DF7-A945-C974677C3D4C}" type="slidenum">
              <a:rPr lang="en-AU"/>
              <a:pPr>
                <a:defRPr/>
              </a:pPr>
              <a:t>‹#›</a:t>
            </a:fld>
            <a:endParaRPr lang="en-AU"/>
          </a:p>
        </p:txBody>
      </p:sp>
    </p:spTree>
    <p:extLst>
      <p:ext uri="{BB962C8B-B14F-4D97-AF65-F5344CB8AC3E}">
        <p14:creationId xmlns:p14="http://schemas.microsoft.com/office/powerpoint/2010/main" val="156929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2145"/>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9FEF2A3D-D9E1-46DE-AF62-2C6493ADE761}" type="slidenum">
              <a:rPr lang="id-ID" altLang="en-US"/>
              <a:pPr>
                <a:defRPr/>
              </a:pPr>
              <a:t>‹#›</a:t>
            </a:fld>
            <a:endParaRPr lang="id-ID" altLang="en-US"/>
          </a:p>
        </p:txBody>
      </p:sp>
    </p:spTree>
    <p:extLst>
      <p:ext uri="{BB962C8B-B14F-4D97-AF65-F5344CB8AC3E}">
        <p14:creationId xmlns:p14="http://schemas.microsoft.com/office/powerpoint/2010/main" val="15505369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Master Title: V2">
    <p:bg>
      <p:bgPr>
        <a:solidFill>
          <a:srgbClr val="3E3E3E"/>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5" name="Text Placeholder 10"/>
          <p:cNvSpPr>
            <a:spLocks noGrp="1"/>
          </p:cNvSpPr>
          <p:nvPr>
            <p:ph type="body" sz="quarter" idx="14"/>
          </p:nvPr>
        </p:nvSpPr>
        <p:spPr>
          <a:xfrm>
            <a:off x="478461" y="375175"/>
            <a:ext cx="8178929" cy="510532"/>
          </a:xfrm>
          <a:ln>
            <a:noFill/>
          </a:ln>
        </p:spPr>
        <p:txBody>
          <a:bodyPr lIns="0" tIns="0" rIns="0" bIns="0">
            <a:noAutofit/>
          </a:bodyPr>
          <a:lstStyle>
            <a:lvl1pPr marL="0" indent="0" algn="l">
              <a:buNone/>
              <a:defRPr sz="2800" kern="0" spc="113">
                <a:solidFill>
                  <a:schemeClr val="accent3">
                    <a:lumMod val="20000"/>
                    <a:lumOff val="80000"/>
                  </a:schemeClr>
                </a:solidFill>
                <a:latin typeface="Arial"/>
                <a:ea typeface="Roboto Medium" panose="02000000000000000000" pitchFamily="2" charset="0"/>
                <a:cs typeface="Arial"/>
              </a:defRPr>
            </a:lvl1pPr>
          </a:lstStyle>
          <a:p>
            <a:pPr lvl="0"/>
            <a:endParaRPr lang="id-ID" dirty="0"/>
          </a:p>
        </p:txBody>
      </p:sp>
      <p:sp>
        <p:nvSpPr>
          <p:cNvPr id="19" name="Oval 18"/>
          <p:cNvSpPr/>
          <p:nvPr userDrawn="1"/>
        </p:nvSpPr>
        <p:spPr>
          <a:xfrm>
            <a:off x="8630072" y="6318809"/>
            <a:ext cx="273051" cy="273051"/>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endParaRPr>
          </a:p>
        </p:txBody>
      </p:sp>
      <p:sp>
        <p:nvSpPr>
          <p:cNvPr id="20" name="Slide Number Placeholder 5"/>
          <p:cNvSpPr>
            <a:spLocks noGrp="1"/>
          </p:cNvSpPr>
          <p:nvPr>
            <p:ph type="sldNum" sz="quarter" idx="12"/>
          </p:nvPr>
        </p:nvSpPr>
        <p:spPr>
          <a:xfrm>
            <a:off x="8604104" y="6258521"/>
            <a:ext cx="323309" cy="389083"/>
          </a:xfrm>
          <a:noFill/>
          <a:ln>
            <a:noFill/>
          </a:ln>
        </p:spPr>
        <p:txBody>
          <a:bodyPr lIns="0" tIns="0" rIns="0" bIns="0"/>
          <a:lstStyle>
            <a:lvl1pPr algn="ctr">
              <a:defRPr sz="800">
                <a:solidFill>
                  <a:schemeClr val="bg1">
                    <a:lumMod val="50000"/>
                  </a:schemeClr>
                </a:solidFill>
                <a:latin typeface="Arial"/>
                <a:ea typeface="Roboto Light" panose="02000000000000000000" pitchFamily="2" charset="0"/>
                <a:cs typeface="Arial"/>
              </a:defRPr>
            </a:lvl1pPr>
          </a:lstStyle>
          <a:p>
            <a:fld id="{FCEE2C88-6C8F-484D-AF69-578F576B1F44}"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8380334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7" presetClass="entr" presetSubtype="0" fill="hold" nodeType="after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7B9899"/>
                </a:solidFill>
              </a:defRPr>
            </a:lvl1pPr>
          </a:lstStyle>
          <a:p>
            <a:pPr>
              <a:defRPr/>
            </a:pPr>
            <a:fld id="{BC36609C-8A7C-4566-BD31-E45C7D6C23A4}" type="slidenum">
              <a:rPr lang="en-AU"/>
              <a:pPr>
                <a:defRPr/>
              </a:pPr>
              <a:t>‹#›</a:t>
            </a:fld>
            <a:endParaRPr lang="en-AU"/>
          </a:p>
        </p:txBody>
      </p:sp>
    </p:spTree>
    <p:extLst>
      <p:ext uri="{BB962C8B-B14F-4D97-AF65-F5344CB8AC3E}">
        <p14:creationId xmlns:p14="http://schemas.microsoft.com/office/powerpoint/2010/main" val="312334245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78"/>
            <a:ext cx="7772400" cy="1362075"/>
          </a:xfrm>
        </p:spPr>
        <p:txBody>
          <a:bodyPr anchor="t"/>
          <a:lstStyle>
            <a:lvl1pPr algn="l">
              <a:defRPr sz="3586" b="1" cap="all"/>
            </a:lvl1pPr>
          </a:lstStyle>
          <a:p>
            <a:r>
              <a:rPr lang="en-US"/>
              <a:t>Click to edit Master title style</a:t>
            </a:r>
            <a:endParaRPr lang="en-AU"/>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1688">
                <a:solidFill>
                  <a:schemeClr val="tx1">
                    <a:tint val="75000"/>
                  </a:schemeClr>
                </a:solidFill>
              </a:defRPr>
            </a:lvl1pPr>
            <a:lvl2pPr marL="408115" indent="0">
              <a:buNone/>
              <a:defRPr sz="1603">
                <a:solidFill>
                  <a:schemeClr val="tx1">
                    <a:tint val="75000"/>
                  </a:schemeClr>
                </a:solidFill>
              </a:defRPr>
            </a:lvl2pPr>
            <a:lvl3pPr marL="816230" indent="0">
              <a:buNone/>
              <a:defRPr sz="1434">
                <a:solidFill>
                  <a:schemeClr val="tx1">
                    <a:tint val="75000"/>
                  </a:schemeClr>
                </a:solidFill>
              </a:defRPr>
            </a:lvl3pPr>
            <a:lvl4pPr marL="1224345" indent="0">
              <a:buNone/>
              <a:defRPr sz="1266">
                <a:solidFill>
                  <a:schemeClr val="tx1">
                    <a:tint val="75000"/>
                  </a:schemeClr>
                </a:solidFill>
              </a:defRPr>
            </a:lvl4pPr>
            <a:lvl5pPr marL="1632461" indent="0">
              <a:buNone/>
              <a:defRPr sz="1266">
                <a:solidFill>
                  <a:schemeClr val="tx1">
                    <a:tint val="75000"/>
                  </a:schemeClr>
                </a:solidFill>
              </a:defRPr>
            </a:lvl5pPr>
            <a:lvl6pPr marL="2040575" indent="0">
              <a:buNone/>
              <a:defRPr sz="1266">
                <a:solidFill>
                  <a:schemeClr val="tx1">
                    <a:tint val="75000"/>
                  </a:schemeClr>
                </a:solidFill>
              </a:defRPr>
            </a:lvl6pPr>
            <a:lvl7pPr marL="2448689" indent="0">
              <a:buNone/>
              <a:defRPr sz="1266">
                <a:solidFill>
                  <a:schemeClr val="tx1">
                    <a:tint val="75000"/>
                  </a:schemeClr>
                </a:solidFill>
              </a:defRPr>
            </a:lvl7pPr>
            <a:lvl8pPr marL="2856806" indent="0">
              <a:buNone/>
              <a:defRPr sz="1266">
                <a:solidFill>
                  <a:schemeClr val="tx1">
                    <a:tint val="75000"/>
                  </a:schemeClr>
                </a:solidFill>
              </a:defRPr>
            </a:lvl8pPr>
            <a:lvl9pPr marL="3264920" indent="0">
              <a:buNone/>
              <a:defRPr sz="12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7B9899"/>
                </a:solidFill>
              </a:defRPr>
            </a:lvl1pPr>
          </a:lstStyle>
          <a:p>
            <a:pPr>
              <a:defRPr/>
            </a:pPr>
            <a:fld id="{C9E7BC84-541D-49DA-80A4-79F7E5002A43}" type="slidenum">
              <a:rPr lang="en-AU"/>
              <a:pPr>
                <a:defRPr/>
              </a:pPr>
              <a:t>‹#›</a:t>
            </a:fld>
            <a:endParaRPr lang="en-AU"/>
          </a:p>
        </p:txBody>
      </p:sp>
    </p:spTree>
    <p:extLst>
      <p:ext uri="{BB962C8B-B14F-4D97-AF65-F5344CB8AC3E}">
        <p14:creationId xmlns:p14="http://schemas.microsoft.com/office/powerpoint/2010/main" val="322769296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539751" y="1600209"/>
            <a:ext cx="4784726" cy="4525962"/>
          </a:xfrm>
        </p:spPr>
        <p:txBody>
          <a:bodyPr/>
          <a:lstStyle>
            <a:lvl1pPr>
              <a:defRPr sz="2489"/>
            </a:lvl1pPr>
            <a:lvl2pPr>
              <a:defRPr sz="2236"/>
            </a:lvl2pPr>
            <a:lvl3pPr>
              <a:defRPr sz="1688"/>
            </a:lvl3pPr>
            <a:lvl4pPr>
              <a:defRPr sz="1603"/>
            </a:lvl4pPr>
            <a:lvl5pPr>
              <a:defRPr sz="1603"/>
            </a:lvl5pPr>
            <a:lvl6pPr>
              <a:defRPr sz="1603"/>
            </a:lvl6pPr>
            <a:lvl7pPr>
              <a:defRPr sz="1603"/>
            </a:lvl7pPr>
            <a:lvl8pPr>
              <a:defRPr sz="1603"/>
            </a:lvl8pPr>
            <a:lvl9pPr>
              <a:defRPr sz="16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476878" y="1600209"/>
            <a:ext cx="4784726" cy="4525962"/>
          </a:xfrm>
        </p:spPr>
        <p:txBody>
          <a:bodyPr/>
          <a:lstStyle>
            <a:lvl1pPr>
              <a:defRPr sz="2489"/>
            </a:lvl1pPr>
            <a:lvl2pPr>
              <a:defRPr sz="2236"/>
            </a:lvl2pPr>
            <a:lvl3pPr>
              <a:defRPr sz="1688"/>
            </a:lvl3pPr>
            <a:lvl4pPr>
              <a:defRPr sz="1603"/>
            </a:lvl4pPr>
            <a:lvl5pPr>
              <a:defRPr sz="1603"/>
            </a:lvl5pPr>
            <a:lvl6pPr>
              <a:defRPr sz="1603"/>
            </a:lvl6pPr>
            <a:lvl7pPr>
              <a:defRPr sz="1603"/>
            </a:lvl7pPr>
            <a:lvl8pPr>
              <a:defRPr sz="1603"/>
            </a:lvl8pPr>
            <a:lvl9pPr>
              <a:defRPr sz="16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rgbClr val="7B9899"/>
                </a:solidFill>
              </a:defRPr>
            </a:lvl1pPr>
          </a:lstStyle>
          <a:p>
            <a:pPr>
              <a:defRPr/>
            </a:pPr>
            <a:fld id="{E1984598-7F16-48CF-A2DC-73EB9A7203F4}" type="slidenum">
              <a:rPr lang="en-AU"/>
              <a:pPr>
                <a:defRPr/>
              </a:pPr>
              <a:t>‹#›</a:t>
            </a:fld>
            <a:endParaRPr lang="en-AU"/>
          </a:p>
        </p:txBody>
      </p:sp>
    </p:spTree>
    <p:extLst>
      <p:ext uri="{BB962C8B-B14F-4D97-AF65-F5344CB8AC3E}">
        <p14:creationId xmlns:p14="http://schemas.microsoft.com/office/powerpoint/2010/main" val="206457473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36" b="1"/>
            </a:lvl1pPr>
            <a:lvl2pPr marL="408115" indent="0">
              <a:buNone/>
              <a:defRPr sz="1688" b="1"/>
            </a:lvl2pPr>
            <a:lvl3pPr marL="816230" indent="0">
              <a:buNone/>
              <a:defRPr sz="1603" b="1"/>
            </a:lvl3pPr>
            <a:lvl4pPr marL="1224345" indent="0">
              <a:buNone/>
              <a:defRPr sz="1434" b="1"/>
            </a:lvl4pPr>
            <a:lvl5pPr marL="1632461" indent="0">
              <a:buNone/>
              <a:defRPr sz="1434" b="1"/>
            </a:lvl5pPr>
            <a:lvl6pPr marL="2040575" indent="0">
              <a:buNone/>
              <a:defRPr sz="1434" b="1"/>
            </a:lvl6pPr>
            <a:lvl7pPr marL="2448689" indent="0">
              <a:buNone/>
              <a:defRPr sz="1434" b="1"/>
            </a:lvl7pPr>
            <a:lvl8pPr marL="2856806" indent="0">
              <a:buNone/>
              <a:defRPr sz="1434" b="1"/>
            </a:lvl8pPr>
            <a:lvl9pPr marL="3264920" indent="0">
              <a:buNone/>
              <a:defRPr sz="1434"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7"/>
          </a:xfrm>
        </p:spPr>
        <p:txBody>
          <a:bodyPr/>
          <a:lstStyle>
            <a:lvl1pPr>
              <a:defRPr sz="2236"/>
            </a:lvl1pPr>
            <a:lvl2pPr>
              <a:defRPr sz="1688"/>
            </a:lvl2pPr>
            <a:lvl3pPr>
              <a:defRPr sz="1603"/>
            </a:lvl3pPr>
            <a:lvl4pPr>
              <a:defRPr sz="1434"/>
            </a:lvl4pPr>
            <a:lvl5pPr>
              <a:defRPr sz="1434"/>
            </a:lvl5pPr>
            <a:lvl6pPr>
              <a:defRPr sz="1434"/>
            </a:lvl6pPr>
            <a:lvl7pPr>
              <a:defRPr sz="1434"/>
            </a:lvl7pPr>
            <a:lvl8pPr>
              <a:defRPr sz="1434"/>
            </a:lvl8pPr>
            <a:lvl9pPr>
              <a:defRPr sz="14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214" y="1535113"/>
            <a:ext cx="4041775" cy="639762"/>
          </a:xfrm>
        </p:spPr>
        <p:txBody>
          <a:bodyPr anchor="b"/>
          <a:lstStyle>
            <a:lvl1pPr marL="0" indent="0">
              <a:buNone/>
              <a:defRPr sz="2236" b="1"/>
            </a:lvl1pPr>
            <a:lvl2pPr marL="408115" indent="0">
              <a:buNone/>
              <a:defRPr sz="1688" b="1"/>
            </a:lvl2pPr>
            <a:lvl3pPr marL="816230" indent="0">
              <a:buNone/>
              <a:defRPr sz="1603" b="1"/>
            </a:lvl3pPr>
            <a:lvl4pPr marL="1224345" indent="0">
              <a:buNone/>
              <a:defRPr sz="1434" b="1"/>
            </a:lvl4pPr>
            <a:lvl5pPr marL="1632461" indent="0">
              <a:buNone/>
              <a:defRPr sz="1434" b="1"/>
            </a:lvl5pPr>
            <a:lvl6pPr marL="2040575" indent="0">
              <a:buNone/>
              <a:defRPr sz="1434" b="1"/>
            </a:lvl6pPr>
            <a:lvl7pPr marL="2448689" indent="0">
              <a:buNone/>
              <a:defRPr sz="1434" b="1"/>
            </a:lvl7pPr>
            <a:lvl8pPr marL="2856806" indent="0">
              <a:buNone/>
              <a:defRPr sz="1434" b="1"/>
            </a:lvl8pPr>
            <a:lvl9pPr marL="3264920" indent="0">
              <a:buNone/>
              <a:defRPr sz="1434" b="1"/>
            </a:lvl9pPr>
          </a:lstStyle>
          <a:p>
            <a:pPr lvl="0"/>
            <a:r>
              <a:rPr lang="en-US"/>
              <a:t>Click to edit Master text styles</a:t>
            </a:r>
          </a:p>
        </p:txBody>
      </p:sp>
      <p:sp>
        <p:nvSpPr>
          <p:cNvPr id="6" name="Content Placeholder 5"/>
          <p:cNvSpPr>
            <a:spLocks noGrp="1"/>
          </p:cNvSpPr>
          <p:nvPr>
            <p:ph sz="quarter" idx="4"/>
          </p:nvPr>
        </p:nvSpPr>
        <p:spPr>
          <a:xfrm>
            <a:off x="4645214" y="2174875"/>
            <a:ext cx="4041775" cy="3951287"/>
          </a:xfrm>
        </p:spPr>
        <p:txBody>
          <a:bodyPr/>
          <a:lstStyle>
            <a:lvl1pPr>
              <a:defRPr sz="2236"/>
            </a:lvl1pPr>
            <a:lvl2pPr>
              <a:defRPr sz="1688"/>
            </a:lvl2pPr>
            <a:lvl3pPr>
              <a:defRPr sz="1603"/>
            </a:lvl3pPr>
            <a:lvl4pPr>
              <a:defRPr sz="1434"/>
            </a:lvl4pPr>
            <a:lvl5pPr>
              <a:defRPr sz="1434"/>
            </a:lvl5pPr>
            <a:lvl6pPr>
              <a:defRPr sz="1434"/>
            </a:lvl6pPr>
            <a:lvl7pPr>
              <a:defRPr sz="1434"/>
            </a:lvl7pPr>
            <a:lvl8pPr>
              <a:defRPr sz="1434"/>
            </a:lvl8pPr>
            <a:lvl9pPr>
              <a:defRPr sz="14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solidFill>
                  <a:srgbClr val="7B9899"/>
                </a:solidFill>
              </a:defRPr>
            </a:lvl1pPr>
          </a:lstStyle>
          <a:p>
            <a:pPr>
              <a:defRPr/>
            </a:pPr>
            <a:fld id="{8DF39E24-5EEE-4D89-8C53-7220FB606FA2}" type="slidenum">
              <a:rPr lang="en-AU"/>
              <a:pPr>
                <a:defRPr/>
              </a:pPr>
              <a:t>‹#›</a:t>
            </a:fld>
            <a:endParaRPr lang="en-AU"/>
          </a:p>
        </p:txBody>
      </p:sp>
    </p:spTree>
    <p:extLst>
      <p:ext uri="{BB962C8B-B14F-4D97-AF65-F5344CB8AC3E}">
        <p14:creationId xmlns:p14="http://schemas.microsoft.com/office/powerpoint/2010/main" val="122523964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solidFill>
                  <a:srgbClr val="7B9899"/>
                </a:solidFill>
              </a:defRPr>
            </a:lvl1pPr>
          </a:lstStyle>
          <a:p>
            <a:pPr>
              <a:defRPr/>
            </a:pPr>
            <a:fld id="{24D014A8-2EF3-4F52-8D52-3E3992BE6A16}" type="slidenum">
              <a:rPr lang="en-AU"/>
              <a:pPr>
                <a:defRPr/>
              </a:pPr>
              <a:t>‹#›</a:t>
            </a:fld>
            <a:endParaRPr lang="en-AU"/>
          </a:p>
        </p:txBody>
      </p:sp>
    </p:spTree>
    <p:extLst>
      <p:ext uri="{BB962C8B-B14F-4D97-AF65-F5344CB8AC3E}">
        <p14:creationId xmlns:p14="http://schemas.microsoft.com/office/powerpoint/2010/main" val="18992955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71266568-D907-4EB3-A036-A4ABB4669B7A}" type="slidenum">
              <a:rPr lang="en-AU"/>
              <a:pPr>
                <a:defRPr/>
              </a:pPr>
              <a:t>‹#›</a:t>
            </a:fld>
            <a:endParaRPr lang="en-AU"/>
          </a:p>
        </p:txBody>
      </p:sp>
    </p:spTree>
    <p:extLst>
      <p:ext uri="{BB962C8B-B14F-4D97-AF65-F5344CB8AC3E}">
        <p14:creationId xmlns:p14="http://schemas.microsoft.com/office/powerpoint/2010/main" val="368392218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1"/>
            <a:ext cx="3008313" cy="1162050"/>
          </a:xfrm>
        </p:spPr>
        <p:txBody>
          <a:bodyPr anchor="b"/>
          <a:lstStyle>
            <a:lvl1pPr algn="l">
              <a:defRPr sz="1688" b="1"/>
            </a:lvl1pPr>
          </a:lstStyle>
          <a:p>
            <a:r>
              <a:rPr lang="en-US"/>
              <a:t>Click to edit Master title style</a:t>
            </a:r>
            <a:endParaRPr lang="en-AU"/>
          </a:p>
        </p:txBody>
      </p:sp>
      <p:sp>
        <p:nvSpPr>
          <p:cNvPr id="3" name="Content Placeholder 2"/>
          <p:cNvSpPr>
            <a:spLocks noGrp="1"/>
          </p:cNvSpPr>
          <p:nvPr>
            <p:ph idx="1"/>
          </p:nvPr>
        </p:nvSpPr>
        <p:spPr>
          <a:xfrm>
            <a:off x="3575054" y="273423"/>
            <a:ext cx="5111750" cy="5853113"/>
          </a:xfrm>
        </p:spPr>
        <p:txBody>
          <a:bodyPr/>
          <a:lstStyle>
            <a:lvl1pPr>
              <a:defRPr sz="2869"/>
            </a:lvl1pPr>
            <a:lvl2pPr>
              <a:defRPr sz="2489"/>
            </a:lvl2pPr>
            <a:lvl3pPr>
              <a:defRPr sz="2236"/>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3" y="1435106"/>
            <a:ext cx="3008313" cy="4691063"/>
          </a:xfrm>
        </p:spPr>
        <p:txBody>
          <a:bodyPr/>
          <a:lstStyle>
            <a:lvl1pPr marL="0" indent="0">
              <a:buNone/>
              <a:defRPr sz="1266"/>
            </a:lvl1pPr>
            <a:lvl2pPr marL="408115" indent="0">
              <a:buNone/>
              <a:defRPr sz="1055"/>
            </a:lvl2pPr>
            <a:lvl3pPr marL="816230" indent="0">
              <a:buNone/>
              <a:defRPr sz="886"/>
            </a:lvl3pPr>
            <a:lvl4pPr marL="1224345" indent="0">
              <a:buNone/>
              <a:defRPr sz="802"/>
            </a:lvl4pPr>
            <a:lvl5pPr marL="1632461" indent="0">
              <a:buNone/>
              <a:defRPr sz="802"/>
            </a:lvl5pPr>
            <a:lvl6pPr marL="2040575" indent="0">
              <a:buNone/>
              <a:defRPr sz="802"/>
            </a:lvl6pPr>
            <a:lvl7pPr marL="2448689" indent="0">
              <a:buNone/>
              <a:defRPr sz="802"/>
            </a:lvl7pPr>
            <a:lvl8pPr marL="2856806" indent="0">
              <a:buNone/>
              <a:defRPr sz="802"/>
            </a:lvl8pPr>
            <a:lvl9pPr marL="3264920" indent="0">
              <a:buNone/>
              <a:defRPr sz="802"/>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rgbClr val="7B9899"/>
                </a:solidFill>
              </a:defRPr>
            </a:lvl1pPr>
          </a:lstStyle>
          <a:p>
            <a:pPr>
              <a:defRPr/>
            </a:pPr>
            <a:fld id="{86765E97-814A-4951-8042-18F0EBCE3069}" type="slidenum">
              <a:rPr lang="en-AU"/>
              <a:pPr>
                <a:defRPr/>
              </a:pPr>
              <a:t>‹#›</a:t>
            </a:fld>
            <a:endParaRPr lang="en-AU"/>
          </a:p>
        </p:txBody>
      </p:sp>
    </p:spTree>
    <p:extLst>
      <p:ext uri="{BB962C8B-B14F-4D97-AF65-F5344CB8AC3E}">
        <p14:creationId xmlns:p14="http://schemas.microsoft.com/office/powerpoint/2010/main" val="49569236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1688" b="1"/>
            </a:lvl1pPr>
          </a:lstStyle>
          <a:p>
            <a:r>
              <a:rPr lang="en-US"/>
              <a:t>Click to edit Master title style</a:t>
            </a:r>
            <a:endParaRPr lang="en-AU"/>
          </a:p>
        </p:txBody>
      </p:sp>
      <p:sp>
        <p:nvSpPr>
          <p:cNvPr id="3" name="Picture Placeholder 2"/>
          <p:cNvSpPr>
            <a:spLocks noGrp="1"/>
          </p:cNvSpPr>
          <p:nvPr>
            <p:ph type="pic" idx="1"/>
          </p:nvPr>
        </p:nvSpPr>
        <p:spPr>
          <a:xfrm>
            <a:off x="1792289" y="612775"/>
            <a:ext cx="5486400" cy="4114800"/>
          </a:xfrm>
        </p:spPr>
        <p:txBody>
          <a:bodyPr rtlCol="0">
            <a:normAutofit/>
          </a:bodyPr>
          <a:lstStyle>
            <a:lvl1pPr marL="0" indent="0">
              <a:buNone/>
              <a:defRPr sz="2869"/>
            </a:lvl1pPr>
            <a:lvl2pPr marL="408115" indent="0">
              <a:buNone/>
              <a:defRPr sz="2489"/>
            </a:lvl2pPr>
            <a:lvl3pPr marL="816230" indent="0">
              <a:buNone/>
              <a:defRPr sz="2236"/>
            </a:lvl3pPr>
            <a:lvl4pPr marL="1224345" indent="0">
              <a:buNone/>
              <a:defRPr sz="1688"/>
            </a:lvl4pPr>
            <a:lvl5pPr marL="1632461" indent="0">
              <a:buNone/>
              <a:defRPr sz="1688"/>
            </a:lvl5pPr>
            <a:lvl6pPr marL="2040575" indent="0">
              <a:buNone/>
              <a:defRPr sz="1688"/>
            </a:lvl6pPr>
            <a:lvl7pPr marL="2448689" indent="0">
              <a:buNone/>
              <a:defRPr sz="1688"/>
            </a:lvl7pPr>
            <a:lvl8pPr marL="2856806" indent="0">
              <a:buNone/>
              <a:defRPr sz="1688"/>
            </a:lvl8pPr>
            <a:lvl9pPr marL="3264920" indent="0">
              <a:buNone/>
              <a:defRPr sz="1688"/>
            </a:lvl9pPr>
          </a:lstStyle>
          <a:p>
            <a:pPr lvl="0"/>
            <a:endParaRPr lang="en-AU" noProof="0"/>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266"/>
            </a:lvl1pPr>
            <a:lvl2pPr marL="408115" indent="0">
              <a:buNone/>
              <a:defRPr sz="1055"/>
            </a:lvl2pPr>
            <a:lvl3pPr marL="816230" indent="0">
              <a:buNone/>
              <a:defRPr sz="886"/>
            </a:lvl3pPr>
            <a:lvl4pPr marL="1224345" indent="0">
              <a:buNone/>
              <a:defRPr sz="802"/>
            </a:lvl4pPr>
            <a:lvl5pPr marL="1632461" indent="0">
              <a:buNone/>
              <a:defRPr sz="802"/>
            </a:lvl5pPr>
            <a:lvl6pPr marL="2040575" indent="0">
              <a:buNone/>
              <a:defRPr sz="802"/>
            </a:lvl6pPr>
            <a:lvl7pPr marL="2448689" indent="0">
              <a:buNone/>
              <a:defRPr sz="802"/>
            </a:lvl7pPr>
            <a:lvl8pPr marL="2856806" indent="0">
              <a:buNone/>
              <a:defRPr sz="802"/>
            </a:lvl8pPr>
            <a:lvl9pPr marL="3264920" indent="0">
              <a:buNone/>
              <a:defRPr sz="802"/>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rgbClr val="7B9899"/>
                </a:solidFill>
              </a:defRPr>
            </a:lvl1pPr>
          </a:lstStyle>
          <a:p>
            <a:pPr>
              <a:defRPr/>
            </a:pPr>
            <a:fld id="{5C88965B-5D94-483F-BD38-F2E22A128BEB}" type="slidenum">
              <a:rPr lang="en-AU"/>
              <a:pPr>
                <a:defRPr/>
              </a:pPr>
              <a:t>‹#›</a:t>
            </a:fld>
            <a:endParaRPr lang="en-AU"/>
          </a:p>
        </p:txBody>
      </p:sp>
    </p:spTree>
    <p:extLst>
      <p:ext uri="{BB962C8B-B14F-4D97-AF65-F5344CB8AC3E}">
        <p14:creationId xmlns:p14="http://schemas.microsoft.com/office/powerpoint/2010/main" val="346746204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7B9899"/>
                </a:solidFill>
              </a:defRPr>
            </a:lvl1pPr>
          </a:lstStyle>
          <a:p>
            <a:pPr>
              <a:defRPr/>
            </a:pPr>
            <a:fld id="{43430903-E006-4DC4-BC26-620F7732F59F}" type="slidenum">
              <a:rPr lang="en-AU"/>
              <a:pPr>
                <a:defRPr/>
              </a:pPr>
              <a:t>‹#›</a:t>
            </a:fld>
            <a:endParaRPr lang="en-AU"/>
          </a:p>
        </p:txBody>
      </p:sp>
    </p:spTree>
    <p:extLst>
      <p:ext uri="{BB962C8B-B14F-4D97-AF65-F5344CB8AC3E}">
        <p14:creationId xmlns:p14="http://schemas.microsoft.com/office/powerpoint/2010/main" val="365754678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1141" y="275015"/>
            <a:ext cx="2430462"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539750" y="275015"/>
            <a:ext cx="713898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7B9899"/>
                </a:solidFill>
              </a:defRPr>
            </a:lvl1pPr>
          </a:lstStyle>
          <a:p>
            <a:pPr>
              <a:defRPr/>
            </a:pPr>
            <a:fld id="{825FBED8-0E27-42F3-AA2E-5413B9280CD3}" type="slidenum">
              <a:rPr lang="en-AU"/>
              <a:pPr>
                <a:defRPr/>
              </a:pPr>
              <a:t>‹#›</a:t>
            </a:fld>
            <a:endParaRPr lang="en-AU"/>
          </a:p>
        </p:txBody>
      </p:sp>
    </p:spTree>
    <p:extLst>
      <p:ext uri="{BB962C8B-B14F-4D97-AF65-F5344CB8AC3E}">
        <p14:creationId xmlns:p14="http://schemas.microsoft.com/office/powerpoint/2010/main" val="4207105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154" y="230749"/>
            <a:ext cx="8381702" cy="665163"/>
          </a:xfrm>
        </p:spPr>
        <p:txBody>
          <a:bodyPr/>
          <a:lstStyle/>
          <a:p>
            <a:r>
              <a:rPr lang="en-US" smtClean="0"/>
              <a:t>Click to edit Master title style</a:t>
            </a:r>
            <a:endParaRPr lang="en-US"/>
          </a:p>
        </p:txBody>
      </p:sp>
    </p:spTree>
    <p:extLst>
      <p:ext uri="{BB962C8B-B14F-4D97-AF65-F5344CB8AC3E}">
        <p14:creationId xmlns:p14="http://schemas.microsoft.com/office/powerpoint/2010/main" val="1135201879"/>
      </p:ext>
    </p:extLst>
  </p:cSld>
  <p:clrMapOvr>
    <a:masterClrMapping/>
  </p:clrMapOvr>
  <p:transition>
    <p:fad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14"/>
            <a:ext cx="8629650" cy="238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81592" tIns="40798" rIns="81592" bIns="40798"/>
          <a:lstStyle/>
          <a:p>
            <a:pPr defTabSz="815955" fontAlgn="base">
              <a:spcBef>
                <a:spcPct val="0"/>
              </a:spcBef>
              <a:spcAft>
                <a:spcPct val="0"/>
              </a:spcAft>
              <a:defRPr/>
            </a:pPr>
            <a:endParaRPr lang="en-US" sz="2869" b="1" i="1">
              <a:solidFill>
                <a:prstClr val="black"/>
              </a:solidFill>
              <a:latin typeface="Times New Roman" pitchFamily="18" charset="0"/>
              <a:cs typeface="Arial" pitchFamily="34" charset="0"/>
            </a:endParaRPr>
          </a:p>
        </p:txBody>
      </p:sp>
      <p:sp>
        <p:nvSpPr>
          <p:cNvPr id="29" name="Title 28"/>
          <p:cNvSpPr>
            <a:spLocks noGrp="1"/>
          </p:cNvSpPr>
          <p:nvPr>
            <p:ph type="ctrTitle"/>
          </p:nvPr>
        </p:nvSpPr>
        <p:spPr>
          <a:xfrm>
            <a:off x="381000" y="4853424"/>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236">
                <a:solidFill>
                  <a:schemeClr val="tx2">
                    <a:shade val="75000"/>
                  </a:schemeClr>
                </a:solidFill>
              </a:defRPr>
            </a:lvl1pPr>
            <a:lvl2pPr marL="407979" indent="0" algn="ctr">
              <a:buNone/>
            </a:lvl2pPr>
            <a:lvl3pPr marL="815955" indent="0" algn="ctr">
              <a:buNone/>
            </a:lvl3pPr>
            <a:lvl4pPr marL="1223932" indent="0" algn="ctr">
              <a:buNone/>
            </a:lvl4pPr>
            <a:lvl5pPr marL="1631911" indent="0" algn="ctr">
              <a:buNone/>
            </a:lvl5pPr>
            <a:lvl6pPr marL="2039888" indent="0" algn="ctr">
              <a:buNone/>
            </a:lvl6pPr>
            <a:lvl7pPr marL="2447865" indent="0" algn="ctr">
              <a:buNone/>
            </a:lvl7pPr>
            <a:lvl8pPr marL="2855842" indent="0" algn="ctr">
              <a:buNone/>
            </a:lvl8pPr>
            <a:lvl9pPr marL="3263817"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6" name="Footer Placeholder 1"/>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7" name="Slide Number Placeholder 14"/>
          <p:cNvSpPr>
            <a:spLocks noGrp="1"/>
          </p:cNvSpPr>
          <p:nvPr>
            <p:ph type="sldNum" sz="quarter" idx="12"/>
          </p:nvPr>
        </p:nvSpPr>
        <p:spPr>
          <a:xfrm>
            <a:off x="8229602" y="6473826"/>
            <a:ext cx="758825" cy="247650"/>
          </a:xfrm>
        </p:spPr>
        <p:txBody>
          <a:bodyPr/>
          <a:lstStyle>
            <a:lvl1pPr fontAlgn="auto">
              <a:spcBef>
                <a:spcPts val="0"/>
              </a:spcBef>
              <a:spcAft>
                <a:spcPts val="0"/>
              </a:spcAft>
              <a:defRPr b="0" i="0">
                <a:latin typeface="+mn-lt"/>
              </a:defRPr>
            </a:lvl1pPr>
          </a:lstStyle>
          <a:p>
            <a:pPr>
              <a:defRPr/>
            </a:pPr>
            <a:fld id="{47F83729-9717-4D51-9941-E82EBF8E99C1}" type="slidenum">
              <a:rPr lang="en-US"/>
              <a:pPr>
                <a:defRPr/>
              </a:pPr>
              <a:t>‹#›</a:t>
            </a:fld>
            <a:endParaRPr lang="en-US" dirty="0"/>
          </a:p>
        </p:txBody>
      </p:sp>
    </p:spTree>
    <p:extLst>
      <p:ext uri="{BB962C8B-B14F-4D97-AF65-F5344CB8AC3E}">
        <p14:creationId xmlns:p14="http://schemas.microsoft.com/office/powerpoint/2010/main" val="1144059784"/>
      </p:ext>
    </p:extLst>
  </p:cSld>
  <p:clrMapOvr>
    <a:masterClrMapping/>
  </p:clrMapOvr>
  <p:transition spd="med">
    <p:split/>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5" name="Footer Placeholder 18"/>
          <p:cNvSpPr>
            <a:spLocks noGrp="1"/>
          </p:cNvSpPr>
          <p:nvPr>
            <p:ph type="ftr" sz="quarter" idx="11"/>
          </p:nvPr>
        </p:nvSpPr>
        <p:spPr>
          <a:xfrm>
            <a:off x="3581400" y="76202"/>
            <a:ext cx="2895600" cy="288925"/>
          </a:xfrm>
        </p:spPr>
        <p:txBody>
          <a:bodyPr/>
          <a:lstStyle>
            <a:lvl1pPr fontAlgn="auto">
              <a:spcBef>
                <a:spcPts val="0"/>
              </a:spcBef>
              <a:spcAft>
                <a:spcPts val="0"/>
              </a:spcAft>
              <a:defRPr b="0" i="0">
                <a:latin typeface="+mn-lt"/>
              </a:defRPr>
            </a:lvl1pPr>
          </a:lstStyle>
          <a:p>
            <a:pPr>
              <a:defRPr/>
            </a:pPr>
            <a:endParaRPr lang="en-US"/>
          </a:p>
        </p:txBody>
      </p:sp>
      <p:sp>
        <p:nvSpPr>
          <p:cNvPr id="6" name="Slide Number Placeholder 15"/>
          <p:cNvSpPr>
            <a:spLocks noGrp="1"/>
          </p:cNvSpPr>
          <p:nvPr>
            <p:ph type="sldNum" sz="quarter" idx="12"/>
          </p:nvPr>
        </p:nvSpPr>
        <p:spPr>
          <a:xfrm>
            <a:off x="8229602" y="6473826"/>
            <a:ext cx="758825" cy="247650"/>
          </a:xfrm>
        </p:spPr>
        <p:txBody>
          <a:bodyPr/>
          <a:lstStyle>
            <a:lvl1pPr fontAlgn="auto">
              <a:spcBef>
                <a:spcPts val="0"/>
              </a:spcBef>
              <a:spcAft>
                <a:spcPts val="0"/>
              </a:spcAft>
              <a:defRPr b="0" i="0">
                <a:latin typeface="+mn-lt"/>
              </a:defRPr>
            </a:lvl1pPr>
          </a:lstStyle>
          <a:p>
            <a:pPr>
              <a:defRPr/>
            </a:pPr>
            <a:fld id="{B6241ED1-51A6-4A93-B042-C543C4C39568}" type="slidenum">
              <a:rPr lang="en-US"/>
              <a:pPr>
                <a:defRPr/>
              </a:pPr>
              <a:t>‹#›</a:t>
            </a:fld>
            <a:endParaRPr lang="en-US"/>
          </a:p>
        </p:txBody>
      </p:sp>
    </p:spTree>
    <p:extLst>
      <p:ext uri="{BB962C8B-B14F-4D97-AF65-F5344CB8AC3E}">
        <p14:creationId xmlns:p14="http://schemas.microsoft.com/office/powerpoint/2010/main" val="2835816037"/>
      </p:ext>
    </p:extLst>
  </p:cSld>
  <p:clrMapOvr>
    <a:masterClrMapping/>
  </p:clrMapOvr>
  <p:transition spd="med">
    <p:split/>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12"/>
            <a:ext cx="8629650" cy="238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81592" tIns="40798" rIns="81592" bIns="40798"/>
          <a:lstStyle/>
          <a:p>
            <a:pPr defTabSz="815955" fontAlgn="base">
              <a:spcBef>
                <a:spcPct val="0"/>
              </a:spcBef>
              <a:spcAft>
                <a:spcPct val="0"/>
              </a:spcAft>
              <a:defRPr/>
            </a:pPr>
            <a:endParaRPr lang="en-US" sz="2869" b="1" i="1">
              <a:solidFill>
                <a:prstClr val="black"/>
              </a:solidFill>
              <a:latin typeface="Times New Roman" pitchFamily="18" charset="0"/>
              <a:cs typeface="Arial" pitchFamily="34" charset="0"/>
            </a:endParaRPr>
          </a:p>
        </p:txBody>
      </p:sp>
      <p:sp>
        <p:nvSpPr>
          <p:cNvPr id="6" name="Text Placeholder 5"/>
          <p:cNvSpPr>
            <a:spLocks noGrp="1"/>
          </p:cNvSpPr>
          <p:nvPr>
            <p:ph type="body" idx="1"/>
          </p:nvPr>
        </p:nvSpPr>
        <p:spPr>
          <a:xfrm>
            <a:off x="381000" y="1676401"/>
            <a:ext cx="8458200" cy="1219200"/>
          </a:xfrm>
        </p:spPr>
        <p:txBody>
          <a:bodyPr anchor="b"/>
          <a:lstStyle>
            <a:lvl1pPr marL="0" indent="0" algn="r">
              <a:buNone/>
              <a:defRPr sz="1688">
                <a:solidFill>
                  <a:schemeClr val="tx2">
                    <a:shade val="75000"/>
                  </a:schemeClr>
                </a:solidFill>
              </a:defRPr>
            </a:lvl1pPr>
            <a:lvl2pPr>
              <a:buNone/>
              <a:defRPr sz="1603">
                <a:solidFill>
                  <a:schemeClr val="tx1">
                    <a:tint val="75000"/>
                  </a:schemeClr>
                </a:solidFill>
              </a:defRPr>
            </a:lvl2pPr>
            <a:lvl3pPr>
              <a:buNone/>
              <a:defRPr sz="1434">
                <a:solidFill>
                  <a:schemeClr val="tx1">
                    <a:tint val="75000"/>
                  </a:schemeClr>
                </a:solidFill>
              </a:defRPr>
            </a:lvl3pPr>
            <a:lvl4pPr>
              <a:buNone/>
              <a:defRPr sz="1266">
                <a:solidFill>
                  <a:schemeClr val="tx1">
                    <a:tint val="75000"/>
                  </a:schemeClr>
                </a:solidFill>
              </a:defRPr>
            </a:lvl4pPr>
            <a:lvl5pPr>
              <a:buNone/>
              <a:defRPr sz="1266">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6" y="2947087"/>
            <a:ext cx="8686800" cy="1184825"/>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7" name="Footer Placeholder 10"/>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9" name="Slide Number Placeholder 15"/>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438FECDA-7A08-418B-9D52-330022108899}" type="slidenum">
              <a:rPr lang="en-US"/>
              <a:pPr>
                <a:defRPr/>
              </a:pPr>
              <a:t>‹#›</a:t>
            </a:fld>
            <a:endParaRPr lang="en-US"/>
          </a:p>
        </p:txBody>
      </p:sp>
    </p:spTree>
    <p:extLst>
      <p:ext uri="{BB962C8B-B14F-4D97-AF65-F5344CB8AC3E}">
        <p14:creationId xmlns:p14="http://schemas.microsoft.com/office/powerpoint/2010/main" val="387961307"/>
      </p:ext>
    </p:extLst>
  </p:cSld>
  <p:clrMapOvr>
    <a:masterClrMapping/>
  </p:clrMapOvr>
  <p:transition spd="med">
    <p:split/>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2"/>
            <a:ext cx="8686800" cy="841247"/>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489"/>
            </a:lvl1pPr>
            <a:lvl2pPr>
              <a:defRPr sz="2236"/>
            </a:lvl2pPr>
            <a:lvl3pPr>
              <a:defRPr sz="1688"/>
            </a:lvl3pPr>
            <a:lvl4pPr>
              <a:defRPr sz="1603"/>
            </a:lvl4pPr>
            <a:lvl5pPr>
              <a:defRPr sz="160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489"/>
            </a:lvl1pPr>
            <a:lvl2pPr>
              <a:defRPr sz="2236"/>
            </a:lvl2pPr>
            <a:lvl3pPr>
              <a:defRPr sz="1688"/>
            </a:lvl3pPr>
            <a:lvl4pPr>
              <a:defRPr sz="1603"/>
            </a:lvl4pPr>
            <a:lvl5pPr>
              <a:defRPr sz="160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6" name="Footer Placeholder 27"/>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7" name="Slide Number Placeholder 4"/>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A7225BA5-798A-4A31-BE8E-CC4F46048A27}" type="slidenum">
              <a:rPr lang="en-US"/>
              <a:pPr>
                <a:defRPr/>
              </a:pPr>
              <a:t>‹#›</a:t>
            </a:fld>
            <a:endParaRPr lang="en-US"/>
          </a:p>
        </p:txBody>
      </p:sp>
    </p:spTree>
    <p:extLst>
      <p:ext uri="{BB962C8B-B14F-4D97-AF65-F5344CB8AC3E}">
        <p14:creationId xmlns:p14="http://schemas.microsoft.com/office/powerpoint/2010/main" val="1763988588"/>
      </p:ext>
    </p:extLst>
  </p:cSld>
  <p:clrMapOvr>
    <a:masterClrMapping/>
  </p:clrMapOvr>
  <p:transition spd="med">
    <p:split/>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11"/>
            <a:ext cx="8629650" cy="238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81592" tIns="40798" rIns="81592" bIns="40798"/>
          <a:lstStyle/>
          <a:p>
            <a:pPr defTabSz="815955" fontAlgn="base">
              <a:spcBef>
                <a:spcPct val="0"/>
              </a:spcBef>
              <a:spcAft>
                <a:spcPct val="0"/>
              </a:spcAft>
              <a:defRPr/>
            </a:pPr>
            <a:endParaRPr lang="en-US" sz="2869" b="1" i="1">
              <a:solidFill>
                <a:prstClr val="black"/>
              </a:solidFill>
              <a:latin typeface="Times New Roman" pitchFamily="18" charset="0"/>
              <a:cs typeface="Arial" pitchFamily="34" charset="0"/>
            </a:endParaRPr>
          </a:p>
        </p:txBody>
      </p:sp>
      <p:sp>
        <p:nvSpPr>
          <p:cNvPr id="29" name="Title 28"/>
          <p:cNvSpPr>
            <a:spLocks noGrp="1"/>
          </p:cNvSpPr>
          <p:nvPr>
            <p:ph type="title"/>
          </p:nvPr>
        </p:nvSpPr>
        <p:spPr>
          <a:xfrm>
            <a:off x="304800" y="5410201"/>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603" b="0" cap="all" baseline="0">
                <a:solidFill>
                  <a:schemeClr val="accent1">
                    <a:shade val="50000"/>
                  </a:schemeClr>
                </a:solidFill>
                <a:latin typeface="+mj-lt"/>
                <a:ea typeface="+mj-ea"/>
                <a:cs typeface="+mj-cs"/>
              </a:defRPr>
            </a:lvl1pPr>
            <a:lvl2pPr>
              <a:buNone/>
              <a:defRPr sz="1688" b="1"/>
            </a:lvl2pPr>
            <a:lvl3pPr>
              <a:buNone/>
              <a:defRPr sz="1603" b="1"/>
            </a:lvl3pPr>
            <a:lvl4pPr>
              <a:buNone/>
              <a:defRPr sz="1434" b="1"/>
            </a:lvl4pPr>
            <a:lvl5pPr>
              <a:buNone/>
              <a:defRPr sz="1434" b="1"/>
            </a:lvl5pPr>
          </a:lstStyle>
          <a:p>
            <a:pPr lvl="0"/>
            <a:r>
              <a:rPr lang="en-US"/>
              <a:t>Click to edit Master text styles</a:t>
            </a:r>
          </a:p>
        </p:txBody>
      </p:sp>
      <p:sp>
        <p:nvSpPr>
          <p:cNvPr id="25" name="Text Placeholder 24"/>
          <p:cNvSpPr>
            <a:spLocks noGrp="1"/>
          </p:cNvSpPr>
          <p:nvPr>
            <p:ph type="body" sz="half" idx="3"/>
          </p:nvPr>
        </p:nvSpPr>
        <p:spPr>
          <a:xfrm>
            <a:off x="4645038" y="666750"/>
            <a:ext cx="4292241" cy="639762"/>
          </a:xfrm>
        </p:spPr>
        <p:txBody>
          <a:bodyPr anchor="ctr"/>
          <a:lstStyle>
            <a:lvl1pPr marL="0" indent="0">
              <a:buNone/>
              <a:defRPr sz="1603" b="0" cap="all" baseline="0">
                <a:solidFill>
                  <a:schemeClr val="accent1">
                    <a:shade val="50000"/>
                  </a:schemeClr>
                </a:solidFill>
                <a:latin typeface="+mj-lt"/>
                <a:ea typeface="+mj-ea"/>
                <a:cs typeface="+mj-cs"/>
              </a:defRPr>
            </a:lvl1pPr>
            <a:lvl2pPr>
              <a:buNone/>
              <a:defRPr sz="1688" b="1"/>
            </a:lvl2pPr>
            <a:lvl3pPr>
              <a:buNone/>
              <a:defRPr sz="1603" b="1"/>
            </a:lvl3pPr>
            <a:lvl4pPr>
              <a:buNone/>
              <a:defRPr sz="1434" b="1"/>
            </a:lvl4pPr>
            <a:lvl5pPr>
              <a:buNone/>
              <a:defRPr sz="1434" b="1"/>
            </a:lvl5pPr>
          </a:lstStyle>
          <a:p>
            <a:pPr lvl="0"/>
            <a:r>
              <a:rPr lang="en-US"/>
              <a:t>Click to edit Master text styles</a:t>
            </a:r>
          </a:p>
        </p:txBody>
      </p:sp>
      <p:sp>
        <p:nvSpPr>
          <p:cNvPr id="4" name="Content Placeholder 3"/>
          <p:cNvSpPr>
            <a:spLocks noGrp="1"/>
          </p:cNvSpPr>
          <p:nvPr>
            <p:ph sz="quarter" idx="2"/>
          </p:nvPr>
        </p:nvSpPr>
        <p:spPr>
          <a:xfrm>
            <a:off x="281445" y="1316048"/>
            <a:ext cx="4290556" cy="3941764"/>
          </a:xfrm>
        </p:spPr>
        <p:txBody>
          <a:bodyPr/>
          <a:lstStyle>
            <a:lvl1pPr>
              <a:defRPr sz="2236"/>
            </a:lvl1pPr>
            <a:lvl2pPr>
              <a:defRPr sz="1688"/>
            </a:lvl2pPr>
            <a:lvl3pPr>
              <a:defRPr sz="1603"/>
            </a:lvl3pPr>
            <a:lvl4pPr>
              <a:defRPr sz="1434"/>
            </a:lvl4pPr>
            <a:lvl5pPr>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2" y="1316048"/>
            <a:ext cx="4288536" cy="3941764"/>
          </a:xfrm>
        </p:spPr>
        <p:txBody>
          <a:bodyPr/>
          <a:lstStyle>
            <a:lvl1pPr>
              <a:defRPr sz="2236"/>
            </a:lvl1pPr>
            <a:lvl2pPr>
              <a:defRPr sz="1688"/>
            </a:lvl2pPr>
            <a:lvl3pPr>
              <a:defRPr sz="1603"/>
            </a:lvl3pPr>
            <a:lvl4pPr>
              <a:defRPr sz="1434"/>
            </a:lvl4pPr>
            <a:lvl5pPr>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9" name="Footer Placeholder 5"/>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10" name="Slide Number Placeholder 6"/>
          <p:cNvSpPr>
            <a:spLocks noGrp="1"/>
          </p:cNvSpPr>
          <p:nvPr>
            <p:ph type="sldNum" sz="quarter" idx="12"/>
          </p:nvPr>
        </p:nvSpPr>
        <p:spPr>
          <a:xfrm>
            <a:off x="8229600" y="6477001"/>
            <a:ext cx="762000" cy="247650"/>
          </a:xfrm>
        </p:spPr>
        <p:txBody>
          <a:bodyPr/>
          <a:lstStyle>
            <a:lvl1pPr fontAlgn="auto">
              <a:spcBef>
                <a:spcPts val="0"/>
              </a:spcBef>
              <a:spcAft>
                <a:spcPts val="0"/>
              </a:spcAft>
              <a:defRPr b="0" i="0">
                <a:latin typeface="+mn-lt"/>
              </a:defRPr>
            </a:lvl1pPr>
          </a:lstStyle>
          <a:p>
            <a:pPr>
              <a:defRPr/>
            </a:pPr>
            <a:fld id="{CE23BCE6-3E11-4DCB-8BEF-81C0EB9A83C5}" type="slidenum">
              <a:rPr lang="en-US"/>
              <a:pPr>
                <a:defRPr/>
              </a:pPr>
              <a:t>‹#›</a:t>
            </a:fld>
            <a:endParaRPr lang="en-US"/>
          </a:p>
        </p:txBody>
      </p:sp>
    </p:spTree>
    <p:extLst>
      <p:ext uri="{BB962C8B-B14F-4D97-AF65-F5344CB8AC3E}">
        <p14:creationId xmlns:p14="http://schemas.microsoft.com/office/powerpoint/2010/main" val="1057243530"/>
      </p:ext>
    </p:extLst>
  </p:cSld>
  <p:clrMapOvr>
    <a:masterClrMapping/>
  </p:clrMapOvr>
  <p:transition spd="med">
    <p:split/>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2"/>
            <a:ext cx="8686800" cy="841247"/>
          </a:xfrm>
        </p:spPr>
        <p:txBody>
          <a:bodyPr/>
          <a:lstStyle/>
          <a:p>
            <a:r>
              <a:rPr lang="en-US"/>
              <a:t>Click to edit Master title style</a:t>
            </a:r>
          </a:p>
        </p:txBody>
      </p:sp>
      <p:sp>
        <p:nvSpPr>
          <p:cNvPr id="3" name="Date Placeholder 10"/>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4" name="Footer Placeholder 27"/>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F4296299-E8C3-4E38-A542-C67E5F402E14}" type="slidenum">
              <a:rPr lang="en-US"/>
              <a:pPr>
                <a:defRPr/>
              </a:pPr>
              <a:t>‹#›</a:t>
            </a:fld>
            <a:endParaRPr lang="en-US"/>
          </a:p>
        </p:txBody>
      </p:sp>
    </p:spTree>
    <p:extLst>
      <p:ext uri="{BB962C8B-B14F-4D97-AF65-F5344CB8AC3E}">
        <p14:creationId xmlns:p14="http://schemas.microsoft.com/office/powerpoint/2010/main" val="361742822"/>
      </p:ext>
    </p:extLst>
  </p:cSld>
  <p:clrMapOvr>
    <a:masterClrMapping/>
  </p:clrMapOvr>
  <p:transition spd="med">
    <p:split/>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3" name="Footer Placeholder 23"/>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4" name="Slide Number Placeholder 6"/>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C183AE39-1289-48EB-B05D-118964176C60}" type="slidenum">
              <a:rPr lang="en-US"/>
              <a:pPr>
                <a:defRPr/>
              </a:pPr>
              <a:t>‹#›</a:t>
            </a:fld>
            <a:endParaRPr lang="en-US"/>
          </a:p>
        </p:txBody>
      </p:sp>
    </p:spTree>
    <p:extLst>
      <p:ext uri="{BB962C8B-B14F-4D97-AF65-F5344CB8AC3E}">
        <p14:creationId xmlns:p14="http://schemas.microsoft.com/office/powerpoint/2010/main" val="745606471"/>
      </p:ext>
    </p:extLst>
  </p:cSld>
  <p:clrMapOvr>
    <a:masterClrMapping/>
  </p:clrMapOvr>
  <p:transition spd="med">
    <p:split/>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27"/>
            <a:ext cx="8629650" cy="238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81592" tIns="40798" rIns="81592" bIns="40798"/>
          <a:lstStyle/>
          <a:p>
            <a:pPr defTabSz="815955" fontAlgn="base">
              <a:spcBef>
                <a:spcPct val="0"/>
              </a:spcBef>
              <a:spcAft>
                <a:spcPct val="0"/>
              </a:spcAft>
              <a:defRPr/>
            </a:pPr>
            <a:endParaRPr lang="en-US" sz="2869" b="1" i="1">
              <a:solidFill>
                <a:prstClr val="black"/>
              </a:solidFill>
              <a:latin typeface="Times New Roman" pitchFamily="18" charset="0"/>
              <a:cs typeface="Arial" pitchFamily="34" charset="0"/>
            </a:endParaRPr>
          </a:p>
        </p:txBody>
      </p:sp>
      <p:sp>
        <p:nvSpPr>
          <p:cNvPr id="12" name="Title 11"/>
          <p:cNvSpPr>
            <a:spLocks noGrp="1"/>
          </p:cNvSpPr>
          <p:nvPr>
            <p:ph type="title"/>
          </p:nvPr>
        </p:nvSpPr>
        <p:spPr>
          <a:xfrm>
            <a:off x="457200" y="5486403"/>
            <a:ext cx="8458200" cy="520700"/>
          </a:xfrm>
        </p:spPr>
        <p:txBody>
          <a:bodyPr/>
          <a:lstStyle>
            <a:lvl1pPr algn="l">
              <a:buNone/>
              <a:defRPr sz="1688" b="1"/>
            </a:lvl1pPr>
          </a:lstStyle>
          <a:p>
            <a:r>
              <a:rPr lang="en-US"/>
              <a:t>Click to edit Master title style</a:t>
            </a:r>
          </a:p>
        </p:txBody>
      </p:sp>
      <p:sp>
        <p:nvSpPr>
          <p:cNvPr id="26" name="Text Placeholder 25"/>
          <p:cNvSpPr>
            <a:spLocks noGrp="1"/>
          </p:cNvSpPr>
          <p:nvPr>
            <p:ph type="body" idx="2"/>
          </p:nvPr>
        </p:nvSpPr>
        <p:spPr>
          <a:xfrm>
            <a:off x="457203" y="609600"/>
            <a:ext cx="3008313" cy="4800600"/>
          </a:xfrm>
        </p:spPr>
        <p:txBody>
          <a:bodyPr/>
          <a:lstStyle>
            <a:lvl1pPr marL="0" indent="0">
              <a:buNone/>
              <a:defRPr sz="1266"/>
            </a:lvl1pPr>
            <a:lvl2pPr>
              <a:buNone/>
              <a:defRPr sz="1055"/>
            </a:lvl2pPr>
            <a:lvl3pPr>
              <a:buNone/>
              <a:defRPr sz="886"/>
            </a:lvl3pPr>
            <a:lvl4pPr>
              <a:buNone/>
              <a:defRPr sz="802"/>
            </a:lvl4pPr>
            <a:lvl5pPr>
              <a:buNone/>
              <a:defRPr sz="802"/>
            </a:lvl5pPr>
          </a:lstStyle>
          <a:p>
            <a:pPr lvl="0"/>
            <a:r>
              <a:rPr lang="en-US"/>
              <a:t>Click to edit Master text styles</a:t>
            </a:r>
          </a:p>
        </p:txBody>
      </p:sp>
      <p:sp>
        <p:nvSpPr>
          <p:cNvPr id="14" name="Content Placeholder 13"/>
          <p:cNvSpPr>
            <a:spLocks noGrp="1"/>
          </p:cNvSpPr>
          <p:nvPr>
            <p:ph sz="half" idx="1"/>
          </p:nvPr>
        </p:nvSpPr>
        <p:spPr>
          <a:xfrm>
            <a:off x="3575051" y="609600"/>
            <a:ext cx="5340350" cy="4800600"/>
          </a:xfrm>
        </p:spPr>
        <p:txBody>
          <a:bodyPr/>
          <a:lstStyle>
            <a:lvl1pPr>
              <a:defRPr sz="2869"/>
            </a:lvl1pPr>
            <a:lvl2pPr>
              <a:defRPr sz="2489"/>
            </a:lvl2pPr>
            <a:lvl3pPr>
              <a:defRPr sz="2236"/>
            </a:lvl3pPr>
            <a:lvl4pPr>
              <a:defRPr sz="1688"/>
            </a:lvl4pPr>
            <a:lvl5pPr>
              <a:defRPr sz="16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7" name="Footer Placeholder 28"/>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8" name="Slide Number Placeholder 6"/>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6C83E097-613F-46F3-A836-21C5CD86F462}" type="slidenum">
              <a:rPr lang="en-US"/>
              <a:pPr>
                <a:defRPr/>
              </a:pPr>
              <a:t>‹#›</a:t>
            </a:fld>
            <a:endParaRPr lang="en-US"/>
          </a:p>
        </p:txBody>
      </p:sp>
    </p:spTree>
    <p:extLst>
      <p:ext uri="{BB962C8B-B14F-4D97-AF65-F5344CB8AC3E}">
        <p14:creationId xmlns:p14="http://schemas.microsoft.com/office/powerpoint/2010/main" val="1436498613"/>
      </p:ext>
    </p:extLst>
  </p:cSld>
  <p:clrMapOvr>
    <a:masterClrMapping/>
  </p:clrMapOvr>
  <p:transition spd="med">
    <p:split/>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2869"/>
            </a:lvl1pPr>
          </a:lstStyle>
          <a:p>
            <a:pPr lvl="0"/>
            <a:r>
              <a:rPr lang="en-US" noProof="0"/>
              <a:t>Click icon to add picture</a:t>
            </a:r>
            <a:endParaRPr lang="en-US" noProof="0" dirty="0"/>
          </a:p>
        </p:txBody>
      </p:sp>
      <p:sp>
        <p:nvSpPr>
          <p:cNvPr id="17" name="Title 16"/>
          <p:cNvSpPr>
            <a:spLocks noGrp="1"/>
          </p:cNvSpPr>
          <p:nvPr>
            <p:ph type="title"/>
          </p:nvPr>
        </p:nvSpPr>
        <p:spPr>
          <a:xfrm>
            <a:off x="381000" y="4993761"/>
            <a:ext cx="5867400" cy="522287"/>
          </a:xfrm>
        </p:spPr>
        <p:txBody>
          <a:bodyPr/>
          <a:lstStyle>
            <a:lvl1pPr algn="l">
              <a:buNone/>
              <a:defRPr sz="1688"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232084" tIns="0"/>
          <a:lstStyle>
            <a:lvl1pPr marL="0" indent="0">
              <a:buNone/>
              <a:defRPr sz="1266"/>
            </a:lvl1pPr>
            <a:lvl2pPr>
              <a:defRPr sz="1055"/>
            </a:lvl2pPr>
            <a:lvl3pPr>
              <a:defRPr sz="886"/>
            </a:lvl3pPr>
            <a:lvl4pPr>
              <a:defRPr sz="802"/>
            </a:lvl4pPr>
            <a:lvl5pPr>
              <a:defRPr sz="802"/>
            </a:lvl5pPr>
          </a:lstStyle>
          <a:p>
            <a:pPr lvl="0"/>
            <a:r>
              <a:rPr lang="en-US"/>
              <a:t>Click to edit Master text styles</a:t>
            </a:r>
          </a:p>
        </p:txBody>
      </p:sp>
      <p:sp>
        <p:nvSpPr>
          <p:cNvPr id="5" name="Date Placeholder 6"/>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7" name="Slide Number Placeholder 30"/>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D8354064-20B1-4FC9-98AF-BCB6DF86BE2F}" type="slidenum">
              <a:rPr lang="en-US"/>
              <a:pPr>
                <a:defRPr/>
              </a:pPr>
              <a:t>‹#›</a:t>
            </a:fld>
            <a:endParaRPr lang="en-US"/>
          </a:p>
        </p:txBody>
      </p:sp>
    </p:spTree>
    <p:extLst>
      <p:ext uri="{BB962C8B-B14F-4D97-AF65-F5344CB8AC3E}">
        <p14:creationId xmlns:p14="http://schemas.microsoft.com/office/powerpoint/2010/main" val="1560157749"/>
      </p:ext>
    </p:extLst>
  </p:cSld>
  <p:clrMapOvr>
    <a:masterClrMapping/>
  </p:clrMapOvr>
  <p:transition spd="med">
    <p:split/>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5" name="Footer Placeholder 27"/>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6" name="Slide Number Placeholder 4"/>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ADCC1F47-CE13-4288-A088-389BC54D4FAD}" type="slidenum">
              <a:rPr lang="en-US"/>
              <a:pPr>
                <a:defRPr/>
              </a:pPr>
              <a:t>‹#›</a:t>
            </a:fld>
            <a:endParaRPr lang="en-US"/>
          </a:p>
        </p:txBody>
      </p:sp>
    </p:spTree>
    <p:extLst>
      <p:ext uri="{BB962C8B-B14F-4D97-AF65-F5344CB8AC3E}">
        <p14:creationId xmlns:p14="http://schemas.microsoft.com/office/powerpoint/2010/main" val="427149211"/>
      </p:ext>
    </p:extLst>
  </p:cSld>
  <p:clrMapOvr>
    <a:masterClrMapping/>
  </p:clrMapOvr>
  <p:transition spd="med">
    <p:spli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21" name="Shape 21"/>
          <p:cNvSpPr txBox="1">
            <a:spLocks noGrp="1"/>
          </p:cNvSpPr>
          <p:nvPr>
            <p:ph type="ctrTitle"/>
          </p:nvPr>
        </p:nvSpPr>
        <p:spPr>
          <a:xfrm>
            <a:off x="685800" y="3671767"/>
            <a:ext cx="5671500" cy="1546400"/>
          </a:xfrm>
          <a:prstGeom prst="rect">
            <a:avLst/>
          </a:prstGeom>
        </p:spPr>
        <p:txBody>
          <a:bodyPr spcFirstLastPara="1" wrap="square" lIns="112975" tIns="112975" rIns="112975" bIns="112975" anchor="b" anchorCtr="0"/>
          <a:lstStyle>
            <a:lvl1pPr lvl="0">
              <a:spcBef>
                <a:spcPts val="0"/>
              </a:spcBef>
              <a:spcAft>
                <a:spcPts val="0"/>
              </a:spcAft>
              <a:buClr>
                <a:srgbClr val="FFFFFF"/>
              </a:buClr>
              <a:buSzPts val="5000"/>
              <a:buNone/>
              <a:defRPr sz="6200">
                <a:solidFill>
                  <a:srgbClr val="FFFFFF"/>
                </a:solidFill>
              </a:defRPr>
            </a:lvl1pPr>
            <a:lvl2pPr lvl="1">
              <a:spcBef>
                <a:spcPts val="0"/>
              </a:spcBef>
              <a:spcAft>
                <a:spcPts val="0"/>
              </a:spcAft>
              <a:buClr>
                <a:srgbClr val="FFFFFF"/>
              </a:buClr>
              <a:buSzPts val="5000"/>
              <a:buNone/>
              <a:defRPr sz="6200">
                <a:solidFill>
                  <a:srgbClr val="FFFFFF"/>
                </a:solidFill>
              </a:defRPr>
            </a:lvl2pPr>
            <a:lvl3pPr lvl="2">
              <a:spcBef>
                <a:spcPts val="0"/>
              </a:spcBef>
              <a:spcAft>
                <a:spcPts val="0"/>
              </a:spcAft>
              <a:buClr>
                <a:srgbClr val="FFFFFF"/>
              </a:buClr>
              <a:buSzPts val="5000"/>
              <a:buNone/>
              <a:defRPr sz="6200">
                <a:solidFill>
                  <a:srgbClr val="FFFFFF"/>
                </a:solidFill>
              </a:defRPr>
            </a:lvl3pPr>
            <a:lvl4pPr lvl="3">
              <a:spcBef>
                <a:spcPts val="0"/>
              </a:spcBef>
              <a:spcAft>
                <a:spcPts val="0"/>
              </a:spcAft>
              <a:buClr>
                <a:srgbClr val="FFFFFF"/>
              </a:buClr>
              <a:buSzPts val="5000"/>
              <a:buNone/>
              <a:defRPr sz="6200">
                <a:solidFill>
                  <a:srgbClr val="FFFFFF"/>
                </a:solidFill>
              </a:defRPr>
            </a:lvl4pPr>
            <a:lvl5pPr lvl="4">
              <a:spcBef>
                <a:spcPts val="0"/>
              </a:spcBef>
              <a:spcAft>
                <a:spcPts val="0"/>
              </a:spcAft>
              <a:buClr>
                <a:srgbClr val="FFFFFF"/>
              </a:buClr>
              <a:buSzPts val="5000"/>
              <a:buNone/>
              <a:defRPr sz="6200">
                <a:solidFill>
                  <a:srgbClr val="FFFFFF"/>
                </a:solidFill>
              </a:defRPr>
            </a:lvl5pPr>
            <a:lvl6pPr lvl="5">
              <a:spcBef>
                <a:spcPts val="0"/>
              </a:spcBef>
              <a:spcAft>
                <a:spcPts val="0"/>
              </a:spcAft>
              <a:buClr>
                <a:srgbClr val="FFFFFF"/>
              </a:buClr>
              <a:buSzPts val="5000"/>
              <a:buNone/>
              <a:defRPr sz="6200">
                <a:solidFill>
                  <a:srgbClr val="FFFFFF"/>
                </a:solidFill>
              </a:defRPr>
            </a:lvl6pPr>
            <a:lvl7pPr lvl="6">
              <a:spcBef>
                <a:spcPts val="0"/>
              </a:spcBef>
              <a:spcAft>
                <a:spcPts val="0"/>
              </a:spcAft>
              <a:buClr>
                <a:srgbClr val="FFFFFF"/>
              </a:buClr>
              <a:buSzPts val="5000"/>
              <a:buNone/>
              <a:defRPr sz="6200">
                <a:solidFill>
                  <a:srgbClr val="FFFFFF"/>
                </a:solidFill>
              </a:defRPr>
            </a:lvl7pPr>
            <a:lvl8pPr lvl="7">
              <a:spcBef>
                <a:spcPts val="0"/>
              </a:spcBef>
              <a:spcAft>
                <a:spcPts val="0"/>
              </a:spcAft>
              <a:buClr>
                <a:srgbClr val="FFFFFF"/>
              </a:buClr>
              <a:buSzPts val="5000"/>
              <a:buNone/>
              <a:defRPr sz="6200">
                <a:solidFill>
                  <a:srgbClr val="FFFFFF"/>
                </a:solidFill>
              </a:defRPr>
            </a:lvl8pPr>
            <a:lvl9pPr lvl="8">
              <a:spcBef>
                <a:spcPts val="0"/>
              </a:spcBef>
              <a:spcAft>
                <a:spcPts val="0"/>
              </a:spcAft>
              <a:buClr>
                <a:srgbClr val="FFFFFF"/>
              </a:buClr>
              <a:buSzPts val="5000"/>
              <a:buNone/>
              <a:defRPr sz="6200">
                <a:solidFill>
                  <a:srgbClr val="FFFFFF"/>
                </a:solidFill>
              </a:defRPr>
            </a:lvl9pPr>
          </a:lstStyle>
          <a:p>
            <a:endParaRPr/>
          </a:p>
        </p:txBody>
      </p:sp>
    </p:spTree>
    <p:extLst>
      <p:ext uri="{BB962C8B-B14F-4D97-AF65-F5344CB8AC3E}">
        <p14:creationId xmlns:p14="http://schemas.microsoft.com/office/powerpoint/2010/main" val="88164683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8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89"/>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06D9E976-E243-44A0-9061-06154A4C14B7}" type="slidenum">
              <a:rPr lang="en-US"/>
              <a:pPr>
                <a:defRPr/>
              </a:pPr>
              <a:t>‹#›</a:t>
            </a:fld>
            <a:endParaRPr lang="en-US"/>
          </a:p>
        </p:txBody>
      </p:sp>
    </p:spTree>
    <p:extLst>
      <p:ext uri="{BB962C8B-B14F-4D97-AF65-F5344CB8AC3E}">
        <p14:creationId xmlns:p14="http://schemas.microsoft.com/office/powerpoint/2010/main" val="2252324300"/>
      </p:ext>
    </p:extLst>
  </p:cSld>
  <p:clrMapOvr>
    <a:masterClrMapping/>
  </p:clrMapOvr>
  <p:transition spd="med">
    <p:split/>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14"/>
            <a:ext cx="8629650" cy="238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81592" tIns="40798" rIns="81592" bIns="40798"/>
          <a:lstStyle/>
          <a:p>
            <a:pPr defTabSz="815955" fontAlgn="base">
              <a:spcBef>
                <a:spcPct val="0"/>
              </a:spcBef>
              <a:spcAft>
                <a:spcPct val="0"/>
              </a:spcAft>
              <a:defRPr/>
            </a:pPr>
            <a:endParaRPr lang="en-US" sz="2869" b="1" i="1">
              <a:solidFill>
                <a:prstClr val="black"/>
              </a:solidFill>
              <a:latin typeface="Times New Roman" pitchFamily="18" charset="0"/>
              <a:cs typeface="Arial" pitchFamily="34" charset="0"/>
            </a:endParaRPr>
          </a:p>
        </p:txBody>
      </p:sp>
      <p:sp>
        <p:nvSpPr>
          <p:cNvPr id="29" name="Title 28"/>
          <p:cNvSpPr>
            <a:spLocks noGrp="1"/>
          </p:cNvSpPr>
          <p:nvPr>
            <p:ph type="ctrTitle"/>
          </p:nvPr>
        </p:nvSpPr>
        <p:spPr>
          <a:xfrm>
            <a:off x="381000" y="4853424"/>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236">
                <a:solidFill>
                  <a:schemeClr val="tx2">
                    <a:shade val="75000"/>
                  </a:schemeClr>
                </a:solidFill>
              </a:defRPr>
            </a:lvl1pPr>
            <a:lvl2pPr marL="407979" indent="0" algn="ctr">
              <a:buNone/>
            </a:lvl2pPr>
            <a:lvl3pPr marL="815955" indent="0" algn="ctr">
              <a:buNone/>
            </a:lvl3pPr>
            <a:lvl4pPr marL="1223932" indent="0" algn="ctr">
              <a:buNone/>
            </a:lvl4pPr>
            <a:lvl5pPr marL="1631911" indent="0" algn="ctr">
              <a:buNone/>
            </a:lvl5pPr>
            <a:lvl6pPr marL="2039888" indent="0" algn="ctr">
              <a:buNone/>
            </a:lvl6pPr>
            <a:lvl7pPr marL="2447865" indent="0" algn="ctr">
              <a:buNone/>
            </a:lvl7pPr>
            <a:lvl8pPr marL="2855842" indent="0" algn="ctr">
              <a:buNone/>
            </a:lvl8pPr>
            <a:lvl9pPr marL="3263817"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6" name="Footer Placeholder 1"/>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7" name="Slide Number Placeholder 14"/>
          <p:cNvSpPr>
            <a:spLocks noGrp="1"/>
          </p:cNvSpPr>
          <p:nvPr>
            <p:ph type="sldNum" sz="quarter" idx="12"/>
          </p:nvPr>
        </p:nvSpPr>
        <p:spPr>
          <a:xfrm>
            <a:off x="8229602" y="6473826"/>
            <a:ext cx="758825" cy="247650"/>
          </a:xfrm>
        </p:spPr>
        <p:txBody>
          <a:bodyPr/>
          <a:lstStyle>
            <a:lvl1pPr fontAlgn="auto">
              <a:spcBef>
                <a:spcPts val="0"/>
              </a:spcBef>
              <a:spcAft>
                <a:spcPts val="0"/>
              </a:spcAft>
              <a:defRPr b="0" i="0">
                <a:latin typeface="+mn-lt"/>
              </a:defRPr>
            </a:lvl1pPr>
          </a:lstStyle>
          <a:p>
            <a:pPr>
              <a:defRPr/>
            </a:pPr>
            <a:fld id="{47F83729-9717-4D51-9941-E82EBF8E99C1}" type="slidenum">
              <a:rPr lang="en-US"/>
              <a:pPr>
                <a:defRPr/>
              </a:pPr>
              <a:t>‹#›</a:t>
            </a:fld>
            <a:endParaRPr lang="en-US" dirty="0"/>
          </a:p>
        </p:txBody>
      </p:sp>
    </p:spTree>
    <p:extLst>
      <p:ext uri="{BB962C8B-B14F-4D97-AF65-F5344CB8AC3E}">
        <p14:creationId xmlns:p14="http://schemas.microsoft.com/office/powerpoint/2010/main" val="824771088"/>
      </p:ext>
    </p:extLst>
  </p:cSld>
  <p:clrMapOvr>
    <a:masterClrMapping/>
  </p:clrMapOvr>
  <p:transition spd="med">
    <p:split/>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5" name="Footer Placeholder 18"/>
          <p:cNvSpPr>
            <a:spLocks noGrp="1"/>
          </p:cNvSpPr>
          <p:nvPr>
            <p:ph type="ftr" sz="quarter" idx="11"/>
          </p:nvPr>
        </p:nvSpPr>
        <p:spPr>
          <a:xfrm>
            <a:off x="3581400" y="76202"/>
            <a:ext cx="2895600" cy="288925"/>
          </a:xfrm>
        </p:spPr>
        <p:txBody>
          <a:bodyPr/>
          <a:lstStyle>
            <a:lvl1pPr fontAlgn="auto">
              <a:spcBef>
                <a:spcPts val="0"/>
              </a:spcBef>
              <a:spcAft>
                <a:spcPts val="0"/>
              </a:spcAft>
              <a:defRPr b="0" i="0">
                <a:latin typeface="+mn-lt"/>
              </a:defRPr>
            </a:lvl1pPr>
          </a:lstStyle>
          <a:p>
            <a:pPr>
              <a:defRPr/>
            </a:pPr>
            <a:endParaRPr lang="en-US"/>
          </a:p>
        </p:txBody>
      </p:sp>
      <p:sp>
        <p:nvSpPr>
          <p:cNvPr id="6" name="Slide Number Placeholder 15"/>
          <p:cNvSpPr>
            <a:spLocks noGrp="1"/>
          </p:cNvSpPr>
          <p:nvPr>
            <p:ph type="sldNum" sz="quarter" idx="12"/>
          </p:nvPr>
        </p:nvSpPr>
        <p:spPr>
          <a:xfrm>
            <a:off x="8229602" y="6473826"/>
            <a:ext cx="758825" cy="247650"/>
          </a:xfrm>
        </p:spPr>
        <p:txBody>
          <a:bodyPr/>
          <a:lstStyle>
            <a:lvl1pPr fontAlgn="auto">
              <a:spcBef>
                <a:spcPts val="0"/>
              </a:spcBef>
              <a:spcAft>
                <a:spcPts val="0"/>
              </a:spcAft>
              <a:defRPr b="0" i="0">
                <a:latin typeface="+mn-lt"/>
              </a:defRPr>
            </a:lvl1pPr>
          </a:lstStyle>
          <a:p>
            <a:pPr>
              <a:defRPr/>
            </a:pPr>
            <a:fld id="{B6241ED1-51A6-4A93-B042-C543C4C39568}" type="slidenum">
              <a:rPr lang="en-US"/>
              <a:pPr>
                <a:defRPr/>
              </a:pPr>
              <a:t>‹#›</a:t>
            </a:fld>
            <a:endParaRPr lang="en-US"/>
          </a:p>
        </p:txBody>
      </p:sp>
    </p:spTree>
    <p:extLst>
      <p:ext uri="{BB962C8B-B14F-4D97-AF65-F5344CB8AC3E}">
        <p14:creationId xmlns:p14="http://schemas.microsoft.com/office/powerpoint/2010/main" val="3423864693"/>
      </p:ext>
    </p:extLst>
  </p:cSld>
  <p:clrMapOvr>
    <a:masterClrMapping/>
  </p:clrMapOvr>
  <p:transition spd="med">
    <p:split/>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12"/>
            <a:ext cx="8629650" cy="238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81592" tIns="40798" rIns="81592" bIns="40798"/>
          <a:lstStyle/>
          <a:p>
            <a:pPr defTabSz="815955" fontAlgn="base">
              <a:spcBef>
                <a:spcPct val="0"/>
              </a:spcBef>
              <a:spcAft>
                <a:spcPct val="0"/>
              </a:spcAft>
              <a:defRPr/>
            </a:pPr>
            <a:endParaRPr lang="en-US" sz="2869" b="1" i="1">
              <a:solidFill>
                <a:prstClr val="black"/>
              </a:solidFill>
              <a:latin typeface="Times New Roman" pitchFamily="18" charset="0"/>
              <a:cs typeface="Arial" pitchFamily="34" charset="0"/>
            </a:endParaRPr>
          </a:p>
        </p:txBody>
      </p:sp>
      <p:sp>
        <p:nvSpPr>
          <p:cNvPr id="6" name="Text Placeholder 5"/>
          <p:cNvSpPr>
            <a:spLocks noGrp="1"/>
          </p:cNvSpPr>
          <p:nvPr>
            <p:ph type="body" idx="1"/>
          </p:nvPr>
        </p:nvSpPr>
        <p:spPr>
          <a:xfrm>
            <a:off x="381000" y="1676401"/>
            <a:ext cx="8458200" cy="1219200"/>
          </a:xfrm>
        </p:spPr>
        <p:txBody>
          <a:bodyPr anchor="b"/>
          <a:lstStyle>
            <a:lvl1pPr marL="0" indent="0" algn="r">
              <a:buNone/>
              <a:defRPr sz="1688">
                <a:solidFill>
                  <a:schemeClr val="tx2">
                    <a:shade val="75000"/>
                  </a:schemeClr>
                </a:solidFill>
              </a:defRPr>
            </a:lvl1pPr>
            <a:lvl2pPr>
              <a:buNone/>
              <a:defRPr sz="1603">
                <a:solidFill>
                  <a:schemeClr val="tx1">
                    <a:tint val="75000"/>
                  </a:schemeClr>
                </a:solidFill>
              </a:defRPr>
            </a:lvl2pPr>
            <a:lvl3pPr>
              <a:buNone/>
              <a:defRPr sz="1434">
                <a:solidFill>
                  <a:schemeClr val="tx1">
                    <a:tint val="75000"/>
                  </a:schemeClr>
                </a:solidFill>
              </a:defRPr>
            </a:lvl3pPr>
            <a:lvl4pPr>
              <a:buNone/>
              <a:defRPr sz="1266">
                <a:solidFill>
                  <a:schemeClr val="tx1">
                    <a:tint val="75000"/>
                  </a:schemeClr>
                </a:solidFill>
              </a:defRPr>
            </a:lvl4pPr>
            <a:lvl5pPr>
              <a:buNone/>
              <a:defRPr sz="1266">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6" y="2947087"/>
            <a:ext cx="8686800" cy="1184825"/>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7" name="Footer Placeholder 10"/>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9" name="Slide Number Placeholder 15"/>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438FECDA-7A08-418B-9D52-330022108899}" type="slidenum">
              <a:rPr lang="en-US"/>
              <a:pPr>
                <a:defRPr/>
              </a:pPr>
              <a:t>‹#›</a:t>
            </a:fld>
            <a:endParaRPr lang="en-US"/>
          </a:p>
        </p:txBody>
      </p:sp>
    </p:spTree>
    <p:extLst>
      <p:ext uri="{BB962C8B-B14F-4D97-AF65-F5344CB8AC3E}">
        <p14:creationId xmlns:p14="http://schemas.microsoft.com/office/powerpoint/2010/main" val="2909033383"/>
      </p:ext>
    </p:extLst>
  </p:cSld>
  <p:clrMapOvr>
    <a:masterClrMapping/>
  </p:clrMapOvr>
  <p:transition spd="med">
    <p:split/>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2"/>
            <a:ext cx="8686800" cy="841247"/>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489"/>
            </a:lvl1pPr>
            <a:lvl2pPr>
              <a:defRPr sz="2236"/>
            </a:lvl2pPr>
            <a:lvl3pPr>
              <a:defRPr sz="1688"/>
            </a:lvl3pPr>
            <a:lvl4pPr>
              <a:defRPr sz="1603"/>
            </a:lvl4pPr>
            <a:lvl5pPr>
              <a:defRPr sz="160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489"/>
            </a:lvl1pPr>
            <a:lvl2pPr>
              <a:defRPr sz="2236"/>
            </a:lvl2pPr>
            <a:lvl3pPr>
              <a:defRPr sz="1688"/>
            </a:lvl3pPr>
            <a:lvl4pPr>
              <a:defRPr sz="1603"/>
            </a:lvl4pPr>
            <a:lvl5pPr>
              <a:defRPr sz="160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6" name="Footer Placeholder 27"/>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7" name="Slide Number Placeholder 4"/>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A7225BA5-798A-4A31-BE8E-CC4F46048A27}" type="slidenum">
              <a:rPr lang="en-US"/>
              <a:pPr>
                <a:defRPr/>
              </a:pPr>
              <a:t>‹#›</a:t>
            </a:fld>
            <a:endParaRPr lang="en-US"/>
          </a:p>
        </p:txBody>
      </p:sp>
    </p:spTree>
    <p:extLst>
      <p:ext uri="{BB962C8B-B14F-4D97-AF65-F5344CB8AC3E}">
        <p14:creationId xmlns:p14="http://schemas.microsoft.com/office/powerpoint/2010/main" val="958483043"/>
      </p:ext>
    </p:extLst>
  </p:cSld>
  <p:clrMapOvr>
    <a:masterClrMapping/>
  </p:clrMapOvr>
  <p:transition spd="med">
    <p:split/>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11"/>
            <a:ext cx="8629650" cy="238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81592" tIns="40798" rIns="81592" bIns="40798"/>
          <a:lstStyle/>
          <a:p>
            <a:pPr defTabSz="815955" fontAlgn="base">
              <a:spcBef>
                <a:spcPct val="0"/>
              </a:spcBef>
              <a:spcAft>
                <a:spcPct val="0"/>
              </a:spcAft>
              <a:defRPr/>
            </a:pPr>
            <a:endParaRPr lang="en-US" sz="2869" b="1" i="1">
              <a:solidFill>
                <a:prstClr val="black"/>
              </a:solidFill>
              <a:latin typeface="Times New Roman" pitchFamily="18" charset="0"/>
              <a:cs typeface="Arial" pitchFamily="34" charset="0"/>
            </a:endParaRPr>
          </a:p>
        </p:txBody>
      </p:sp>
      <p:sp>
        <p:nvSpPr>
          <p:cNvPr id="29" name="Title 28"/>
          <p:cNvSpPr>
            <a:spLocks noGrp="1"/>
          </p:cNvSpPr>
          <p:nvPr>
            <p:ph type="title"/>
          </p:nvPr>
        </p:nvSpPr>
        <p:spPr>
          <a:xfrm>
            <a:off x="304800" y="5410201"/>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603" b="0" cap="all" baseline="0">
                <a:solidFill>
                  <a:schemeClr val="accent1">
                    <a:shade val="50000"/>
                  </a:schemeClr>
                </a:solidFill>
                <a:latin typeface="+mj-lt"/>
                <a:ea typeface="+mj-ea"/>
                <a:cs typeface="+mj-cs"/>
              </a:defRPr>
            </a:lvl1pPr>
            <a:lvl2pPr>
              <a:buNone/>
              <a:defRPr sz="1688" b="1"/>
            </a:lvl2pPr>
            <a:lvl3pPr>
              <a:buNone/>
              <a:defRPr sz="1603" b="1"/>
            </a:lvl3pPr>
            <a:lvl4pPr>
              <a:buNone/>
              <a:defRPr sz="1434" b="1"/>
            </a:lvl4pPr>
            <a:lvl5pPr>
              <a:buNone/>
              <a:defRPr sz="1434" b="1"/>
            </a:lvl5pPr>
          </a:lstStyle>
          <a:p>
            <a:pPr lvl="0"/>
            <a:r>
              <a:rPr lang="en-US"/>
              <a:t>Click to edit Master text styles</a:t>
            </a:r>
          </a:p>
        </p:txBody>
      </p:sp>
      <p:sp>
        <p:nvSpPr>
          <p:cNvPr id="25" name="Text Placeholder 24"/>
          <p:cNvSpPr>
            <a:spLocks noGrp="1"/>
          </p:cNvSpPr>
          <p:nvPr>
            <p:ph type="body" sz="half" idx="3"/>
          </p:nvPr>
        </p:nvSpPr>
        <p:spPr>
          <a:xfrm>
            <a:off x="4645038" y="666750"/>
            <a:ext cx="4292241" cy="639762"/>
          </a:xfrm>
        </p:spPr>
        <p:txBody>
          <a:bodyPr anchor="ctr"/>
          <a:lstStyle>
            <a:lvl1pPr marL="0" indent="0">
              <a:buNone/>
              <a:defRPr sz="1603" b="0" cap="all" baseline="0">
                <a:solidFill>
                  <a:schemeClr val="accent1">
                    <a:shade val="50000"/>
                  </a:schemeClr>
                </a:solidFill>
                <a:latin typeface="+mj-lt"/>
                <a:ea typeface="+mj-ea"/>
                <a:cs typeface="+mj-cs"/>
              </a:defRPr>
            </a:lvl1pPr>
            <a:lvl2pPr>
              <a:buNone/>
              <a:defRPr sz="1688" b="1"/>
            </a:lvl2pPr>
            <a:lvl3pPr>
              <a:buNone/>
              <a:defRPr sz="1603" b="1"/>
            </a:lvl3pPr>
            <a:lvl4pPr>
              <a:buNone/>
              <a:defRPr sz="1434" b="1"/>
            </a:lvl4pPr>
            <a:lvl5pPr>
              <a:buNone/>
              <a:defRPr sz="1434" b="1"/>
            </a:lvl5pPr>
          </a:lstStyle>
          <a:p>
            <a:pPr lvl="0"/>
            <a:r>
              <a:rPr lang="en-US"/>
              <a:t>Click to edit Master text styles</a:t>
            </a:r>
          </a:p>
        </p:txBody>
      </p:sp>
      <p:sp>
        <p:nvSpPr>
          <p:cNvPr id="4" name="Content Placeholder 3"/>
          <p:cNvSpPr>
            <a:spLocks noGrp="1"/>
          </p:cNvSpPr>
          <p:nvPr>
            <p:ph sz="quarter" idx="2"/>
          </p:nvPr>
        </p:nvSpPr>
        <p:spPr>
          <a:xfrm>
            <a:off x="281445" y="1316048"/>
            <a:ext cx="4290556" cy="3941764"/>
          </a:xfrm>
        </p:spPr>
        <p:txBody>
          <a:bodyPr/>
          <a:lstStyle>
            <a:lvl1pPr>
              <a:defRPr sz="2236"/>
            </a:lvl1pPr>
            <a:lvl2pPr>
              <a:defRPr sz="1688"/>
            </a:lvl2pPr>
            <a:lvl3pPr>
              <a:defRPr sz="1603"/>
            </a:lvl3pPr>
            <a:lvl4pPr>
              <a:defRPr sz="1434"/>
            </a:lvl4pPr>
            <a:lvl5pPr>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2" y="1316048"/>
            <a:ext cx="4288536" cy="3941764"/>
          </a:xfrm>
        </p:spPr>
        <p:txBody>
          <a:bodyPr/>
          <a:lstStyle>
            <a:lvl1pPr>
              <a:defRPr sz="2236"/>
            </a:lvl1pPr>
            <a:lvl2pPr>
              <a:defRPr sz="1688"/>
            </a:lvl2pPr>
            <a:lvl3pPr>
              <a:defRPr sz="1603"/>
            </a:lvl3pPr>
            <a:lvl4pPr>
              <a:defRPr sz="1434"/>
            </a:lvl4pPr>
            <a:lvl5pPr>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9" name="Footer Placeholder 5"/>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10" name="Slide Number Placeholder 6"/>
          <p:cNvSpPr>
            <a:spLocks noGrp="1"/>
          </p:cNvSpPr>
          <p:nvPr>
            <p:ph type="sldNum" sz="quarter" idx="12"/>
          </p:nvPr>
        </p:nvSpPr>
        <p:spPr>
          <a:xfrm>
            <a:off x="8229600" y="6477001"/>
            <a:ext cx="762000" cy="247650"/>
          </a:xfrm>
        </p:spPr>
        <p:txBody>
          <a:bodyPr/>
          <a:lstStyle>
            <a:lvl1pPr fontAlgn="auto">
              <a:spcBef>
                <a:spcPts val="0"/>
              </a:spcBef>
              <a:spcAft>
                <a:spcPts val="0"/>
              </a:spcAft>
              <a:defRPr b="0" i="0">
                <a:latin typeface="+mn-lt"/>
              </a:defRPr>
            </a:lvl1pPr>
          </a:lstStyle>
          <a:p>
            <a:pPr>
              <a:defRPr/>
            </a:pPr>
            <a:fld id="{CE23BCE6-3E11-4DCB-8BEF-81C0EB9A83C5}" type="slidenum">
              <a:rPr lang="en-US"/>
              <a:pPr>
                <a:defRPr/>
              </a:pPr>
              <a:t>‹#›</a:t>
            </a:fld>
            <a:endParaRPr lang="en-US"/>
          </a:p>
        </p:txBody>
      </p:sp>
    </p:spTree>
    <p:extLst>
      <p:ext uri="{BB962C8B-B14F-4D97-AF65-F5344CB8AC3E}">
        <p14:creationId xmlns:p14="http://schemas.microsoft.com/office/powerpoint/2010/main" val="2097862574"/>
      </p:ext>
    </p:extLst>
  </p:cSld>
  <p:clrMapOvr>
    <a:masterClrMapping/>
  </p:clrMapOvr>
  <p:transition spd="med">
    <p:split/>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2"/>
            <a:ext cx="8686800" cy="841247"/>
          </a:xfrm>
        </p:spPr>
        <p:txBody>
          <a:bodyPr/>
          <a:lstStyle/>
          <a:p>
            <a:r>
              <a:rPr lang="en-US"/>
              <a:t>Click to edit Master title style</a:t>
            </a:r>
          </a:p>
        </p:txBody>
      </p:sp>
      <p:sp>
        <p:nvSpPr>
          <p:cNvPr id="3" name="Date Placeholder 10"/>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4" name="Footer Placeholder 27"/>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F4296299-E8C3-4E38-A542-C67E5F402E14}" type="slidenum">
              <a:rPr lang="en-US"/>
              <a:pPr>
                <a:defRPr/>
              </a:pPr>
              <a:t>‹#›</a:t>
            </a:fld>
            <a:endParaRPr lang="en-US"/>
          </a:p>
        </p:txBody>
      </p:sp>
    </p:spTree>
    <p:extLst>
      <p:ext uri="{BB962C8B-B14F-4D97-AF65-F5344CB8AC3E}">
        <p14:creationId xmlns:p14="http://schemas.microsoft.com/office/powerpoint/2010/main" val="1480167244"/>
      </p:ext>
    </p:extLst>
  </p:cSld>
  <p:clrMapOvr>
    <a:masterClrMapping/>
  </p:clrMapOvr>
  <p:transition spd="med">
    <p:split/>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3" name="Footer Placeholder 23"/>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4" name="Slide Number Placeholder 6"/>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C183AE39-1289-48EB-B05D-118964176C60}" type="slidenum">
              <a:rPr lang="en-US"/>
              <a:pPr>
                <a:defRPr/>
              </a:pPr>
              <a:t>‹#›</a:t>
            </a:fld>
            <a:endParaRPr lang="en-US"/>
          </a:p>
        </p:txBody>
      </p:sp>
    </p:spTree>
    <p:extLst>
      <p:ext uri="{BB962C8B-B14F-4D97-AF65-F5344CB8AC3E}">
        <p14:creationId xmlns:p14="http://schemas.microsoft.com/office/powerpoint/2010/main" val="3463590750"/>
      </p:ext>
    </p:extLst>
  </p:cSld>
  <p:clrMapOvr>
    <a:masterClrMapping/>
  </p:clrMapOvr>
  <p:transition spd="med">
    <p:split/>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27"/>
            <a:ext cx="8629650" cy="238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81592" tIns="40798" rIns="81592" bIns="40798"/>
          <a:lstStyle/>
          <a:p>
            <a:pPr defTabSz="815955" fontAlgn="base">
              <a:spcBef>
                <a:spcPct val="0"/>
              </a:spcBef>
              <a:spcAft>
                <a:spcPct val="0"/>
              </a:spcAft>
              <a:defRPr/>
            </a:pPr>
            <a:endParaRPr lang="en-US" sz="2869" b="1" i="1">
              <a:solidFill>
                <a:prstClr val="black"/>
              </a:solidFill>
              <a:latin typeface="Times New Roman" pitchFamily="18" charset="0"/>
              <a:cs typeface="Arial" pitchFamily="34" charset="0"/>
            </a:endParaRPr>
          </a:p>
        </p:txBody>
      </p:sp>
      <p:sp>
        <p:nvSpPr>
          <p:cNvPr id="12" name="Title 11"/>
          <p:cNvSpPr>
            <a:spLocks noGrp="1"/>
          </p:cNvSpPr>
          <p:nvPr>
            <p:ph type="title"/>
          </p:nvPr>
        </p:nvSpPr>
        <p:spPr>
          <a:xfrm>
            <a:off x="457200" y="5486403"/>
            <a:ext cx="8458200" cy="520700"/>
          </a:xfrm>
        </p:spPr>
        <p:txBody>
          <a:bodyPr/>
          <a:lstStyle>
            <a:lvl1pPr algn="l">
              <a:buNone/>
              <a:defRPr sz="1688" b="1"/>
            </a:lvl1pPr>
          </a:lstStyle>
          <a:p>
            <a:r>
              <a:rPr lang="en-US"/>
              <a:t>Click to edit Master title style</a:t>
            </a:r>
          </a:p>
        </p:txBody>
      </p:sp>
      <p:sp>
        <p:nvSpPr>
          <p:cNvPr id="26" name="Text Placeholder 25"/>
          <p:cNvSpPr>
            <a:spLocks noGrp="1"/>
          </p:cNvSpPr>
          <p:nvPr>
            <p:ph type="body" idx="2"/>
          </p:nvPr>
        </p:nvSpPr>
        <p:spPr>
          <a:xfrm>
            <a:off x="457203" y="609600"/>
            <a:ext cx="3008313" cy="4800600"/>
          </a:xfrm>
        </p:spPr>
        <p:txBody>
          <a:bodyPr/>
          <a:lstStyle>
            <a:lvl1pPr marL="0" indent="0">
              <a:buNone/>
              <a:defRPr sz="1266"/>
            </a:lvl1pPr>
            <a:lvl2pPr>
              <a:buNone/>
              <a:defRPr sz="1055"/>
            </a:lvl2pPr>
            <a:lvl3pPr>
              <a:buNone/>
              <a:defRPr sz="886"/>
            </a:lvl3pPr>
            <a:lvl4pPr>
              <a:buNone/>
              <a:defRPr sz="802"/>
            </a:lvl4pPr>
            <a:lvl5pPr>
              <a:buNone/>
              <a:defRPr sz="802"/>
            </a:lvl5pPr>
          </a:lstStyle>
          <a:p>
            <a:pPr lvl="0"/>
            <a:r>
              <a:rPr lang="en-US"/>
              <a:t>Click to edit Master text styles</a:t>
            </a:r>
          </a:p>
        </p:txBody>
      </p:sp>
      <p:sp>
        <p:nvSpPr>
          <p:cNvPr id="14" name="Content Placeholder 13"/>
          <p:cNvSpPr>
            <a:spLocks noGrp="1"/>
          </p:cNvSpPr>
          <p:nvPr>
            <p:ph sz="half" idx="1"/>
          </p:nvPr>
        </p:nvSpPr>
        <p:spPr>
          <a:xfrm>
            <a:off x="3575051" y="609600"/>
            <a:ext cx="5340350" cy="4800600"/>
          </a:xfrm>
        </p:spPr>
        <p:txBody>
          <a:bodyPr/>
          <a:lstStyle>
            <a:lvl1pPr>
              <a:defRPr sz="2869"/>
            </a:lvl1pPr>
            <a:lvl2pPr>
              <a:defRPr sz="2489"/>
            </a:lvl2pPr>
            <a:lvl3pPr>
              <a:defRPr sz="2236"/>
            </a:lvl3pPr>
            <a:lvl4pPr>
              <a:defRPr sz="1688"/>
            </a:lvl4pPr>
            <a:lvl5pPr>
              <a:defRPr sz="16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7" name="Footer Placeholder 28"/>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8" name="Slide Number Placeholder 6"/>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6C83E097-613F-46F3-A836-21C5CD86F462}" type="slidenum">
              <a:rPr lang="en-US"/>
              <a:pPr>
                <a:defRPr/>
              </a:pPr>
              <a:t>‹#›</a:t>
            </a:fld>
            <a:endParaRPr lang="en-US"/>
          </a:p>
        </p:txBody>
      </p:sp>
    </p:spTree>
    <p:extLst>
      <p:ext uri="{BB962C8B-B14F-4D97-AF65-F5344CB8AC3E}">
        <p14:creationId xmlns:p14="http://schemas.microsoft.com/office/powerpoint/2010/main" val="3447021652"/>
      </p:ext>
    </p:extLst>
  </p:cSld>
  <p:clrMapOvr>
    <a:masterClrMapping/>
  </p:clrMapOvr>
  <p:transition spd="med">
    <p:split/>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2869"/>
            </a:lvl1pPr>
          </a:lstStyle>
          <a:p>
            <a:pPr lvl="0"/>
            <a:r>
              <a:rPr lang="en-US" noProof="0"/>
              <a:t>Click icon to add picture</a:t>
            </a:r>
            <a:endParaRPr lang="en-US" noProof="0" dirty="0"/>
          </a:p>
        </p:txBody>
      </p:sp>
      <p:sp>
        <p:nvSpPr>
          <p:cNvPr id="17" name="Title 16"/>
          <p:cNvSpPr>
            <a:spLocks noGrp="1"/>
          </p:cNvSpPr>
          <p:nvPr>
            <p:ph type="title"/>
          </p:nvPr>
        </p:nvSpPr>
        <p:spPr>
          <a:xfrm>
            <a:off x="381000" y="4993761"/>
            <a:ext cx="5867400" cy="522287"/>
          </a:xfrm>
        </p:spPr>
        <p:txBody>
          <a:bodyPr/>
          <a:lstStyle>
            <a:lvl1pPr algn="l">
              <a:buNone/>
              <a:defRPr sz="1688"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232084" tIns="0"/>
          <a:lstStyle>
            <a:lvl1pPr marL="0" indent="0">
              <a:buNone/>
              <a:defRPr sz="1266"/>
            </a:lvl1pPr>
            <a:lvl2pPr>
              <a:defRPr sz="1055"/>
            </a:lvl2pPr>
            <a:lvl3pPr>
              <a:defRPr sz="886"/>
            </a:lvl3pPr>
            <a:lvl4pPr>
              <a:defRPr sz="802"/>
            </a:lvl4pPr>
            <a:lvl5pPr>
              <a:defRPr sz="802"/>
            </a:lvl5pPr>
          </a:lstStyle>
          <a:p>
            <a:pPr lvl="0"/>
            <a:r>
              <a:rPr lang="en-US"/>
              <a:t>Click to edit Master text styles</a:t>
            </a:r>
          </a:p>
        </p:txBody>
      </p:sp>
      <p:sp>
        <p:nvSpPr>
          <p:cNvPr id="5" name="Date Placeholder 6"/>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7" name="Slide Number Placeholder 30"/>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D8354064-20B1-4FC9-98AF-BCB6DF86BE2F}" type="slidenum">
              <a:rPr lang="en-US"/>
              <a:pPr>
                <a:defRPr/>
              </a:pPr>
              <a:t>‹#›</a:t>
            </a:fld>
            <a:endParaRPr lang="en-US"/>
          </a:p>
        </p:txBody>
      </p:sp>
    </p:spTree>
    <p:extLst>
      <p:ext uri="{BB962C8B-B14F-4D97-AF65-F5344CB8AC3E}">
        <p14:creationId xmlns:p14="http://schemas.microsoft.com/office/powerpoint/2010/main" val="1129998096"/>
      </p:ext>
    </p:extLst>
  </p:cSld>
  <p:clrMapOvr>
    <a:masterClrMapping/>
  </p:clrMapOvr>
  <p:transition spd="med">
    <p:spli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_Master Title: V2">
    <p:bg>
      <p:bgPr>
        <a:solidFill>
          <a:srgbClr val="3E3E3E"/>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5" name="Text Placeholder 10"/>
          <p:cNvSpPr>
            <a:spLocks noGrp="1"/>
          </p:cNvSpPr>
          <p:nvPr>
            <p:ph type="body" sz="quarter" idx="14"/>
          </p:nvPr>
        </p:nvSpPr>
        <p:spPr>
          <a:xfrm>
            <a:off x="478461" y="375175"/>
            <a:ext cx="8178929" cy="510532"/>
          </a:xfrm>
          <a:ln>
            <a:noFill/>
          </a:ln>
        </p:spPr>
        <p:txBody>
          <a:bodyPr lIns="0" tIns="0" rIns="0" bIns="0">
            <a:noAutofit/>
          </a:bodyPr>
          <a:lstStyle>
            <a:lvl1pPr marL="0" indent="0" algn="l">
              <a:buNone/>
              <a:defRPr sz="2800" kern="0" spc="113">
                <a:solidFill>
                  <a:schemeClr val="accent3">
                    <a:lumMod val="20000"/>
                    <a:lumOff val="80000"/>
                  </a:schemeClr>
                </a:solidFill>
                <a:latin typeface="Arial"/>
                <a:ea typeface="Roboto Medium" panose="02000000000000000000" pitchFamily="2" charset="0"/>
                <a:cs typeface="Arial"/>
              </a:defRPr>
            </a:lvl1pPr>
          </a:lstStyle>
          <a:p>
            <a:pPr lvl="0"/>
            <a:endParaRPr lang="id-ID" dirty="0"/>
          </a:p>
        </p:txBody>
      </p:sp>
      <p:sp>
        <p:nvSpPr>
          <p:cNvPr id="19" name="Oval 18"/>
          <p:cNvSpPr/>
          <p:nvPr userDrawn="1"/>
        </p:nvSpPr>
        <p:spPr>
          <a:xfrm>
            <a:off x="8630045" y="6318809"/>
            <a:ext cx="273051" cy="273051"/>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endParaRPr>
          </a:p>
        </p:txBody>
      </p:sp>
      <p:sp>
        <p:nvSpPr>
          <p:cNvPr id="20" name="Slide Number Placeholder 5"/>
          <p:cNvSpPr>
            <a:spLocks noGrp="1"/>
          </p:cNvSpPr>
          <p:nvPr>
            <p:ph type="sldNum" sz="quarter" idx="12"/>
          </p:nvPr>
        </p:nvSpPr>
        <p:spPr>
          <a:xfrm>
            <a:off x="8604075" y="6258465"/>
            <a:ext cx="323309" cy="389083"/>
          </a:xfrm>
          <a:noFill/>
          <a:ln>
            <a:noFill/>
          </a:ln>
        </p:spPr>
        <p:txBody>
          <a:bodyPr lIns="0" tIns="0" rIns="0" bIns="0"/>
          <a:lstStyle>
            <a:lvl1pPr algn="ctr">
              <a:defRPr sz="800">
                <a:solidFill>
                  <a:schemeClr val="bg1">
                    <a:lumMod val="50000"/>
                  </a:schemeClr>
                </a:solidFill>
                <a:latin typeface="Arial"/>
                <a:ea typeface="Roboto Light" panose="02000000000000000000" pitchFamily="2" charset="0"/>
                <a:cs typeface="Arial"/>
              </a:defRPr>
            </a:lvl1pPr>
          </a:lstStyle>
          <a:p>
            <a:fld id="{FCEE2C88-6C8F-484D-AF69-578F576B1F44}"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449195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7" presetClass="entr" presetSubtype="0" fill="hold" nodeType="after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5" name="Footer Placeholder 27"/>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6" name="Slide Number Placeholder 4"/>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ADCC1F47-CE13-4288-A088-389BC54D4FAD}" type="slidenum">
              <a:rPr lang="en-US"/>
              <a:pPr>
                <a:defRPr/>
              </a:pPr>
              <a:t>‹#›</a:t>
            </a:fld>
            <a:endParaRPr lang="en-US"/>
          </a:p>
        </p:txBody>
      </p:sp>
    </p:spTree>
    <p:extLst>
      <p:ext uri="{BB962C8B-B14F-4D97-AF65-F5344CB8AC3E}">
        <p14:creationId xmlns:p14="http://schemas.microsoft.com/office/powerpoint/2010/main" val="2067532573"/>
      </p:ext>
    </p:extLst>
  </p:cSld>
  <p:clrMapOvr>
    <a:masterClrMapping/>
  </p:clrMapOvr>
  <p:transition spd="med">
    <p:split/>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8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89"/>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b="0" i="0">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b="0" i="0">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b="0" i="0">
                <a:latin typeface="+mn-lt"/>
              </a:defRPr>
            </a:lvl1pPr>
          </a:lstStyle>
          <a:p>
            <a:pPr>
              <a:defRPr/>
            </a:pPr>
            <a:fld id="{06D9E976-E243-44A0-9061-06154A4C14B7}" type="slidenum">
              <a:rPr lang="en-US"/>
              <a:pPr>
                <a:defRPr/>
              </a:pPr>
              <a:t>‹#›</a:t>
            </a:fld>
            <a:endParaRPr lang="en-US"/>
          </a:p>
        </p:txBody>
      </p:sp>
    </p:spTree>
    <p:extLst>
      <p:ext uri="{BB962C8B-B14F-4D97-AF65-F5344CB8AC3E}">
        <p14:creationId xmlns:p14="http://schemas.microsoft.com/office/powerpoint/2010/main" val="220359251"/>
      </p:ext>
    </p:extLst>
  </p:cSld>
  <p:clrMapOvr>
    <a:masterClrMapping/>
  </p:clrMapOvr>
  <p:transition spd="med">
    <p:spli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3_Master Title: V2">
    <p:bg>
      <p:bgPr>
        <a:solidFill>
          <a:srgbClr val="3E3E3E"/>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eaLnBrk="0" fontAlgn="base" hangingPunct="0">
              <a:spcBef>
                <a:spcPct val="0"/>
              </a:spcBef>
              <a:spcAft>
                <a:spcPct val="0"/>
              </a:spcAft>
            </a:pPr>
            <a:endParaRPr lang="en-US">
              <a:solidFill>
                <a:prstClr val="white"/>
              </a:solidFill>
            </a:endParaRPr>
          </a:p>
        </p:txBody>
      </p:sp>
      <p:sp>
        <p:nvSpPr>
          <p:cNvPr id="5" name="Text Placeholder 10"/>
          <p:cNvSpPr>
            <a:spLocks noGrp="1"/>
          </p:cNvSpPr>
          <p:nvPr>
            <p:ph type="body" sz="quarter" idx="14"/>
          </p:nvPr>
        </p:nvSpPr>
        <p:spPr>
          <a:xfrm>
            <a:off x="478461" y="375175"/>
            <a:ext cx="8178929" cy="510532"/>
          </a:xfrm>
          <a:ln>
            <a:noFill/>
          </a:ln>
        </p:spPr>
        <p:txBody>
          <a:bodyPr lIns="0" tIns="0" rIns="0" bIns="0">
            <a:noAutofit/>
          </a:bodyPr>
          <a:lstStyle>
            <a:lvl1pPr marL="0" indent="0" algn="l">
              <a:buNone/>
              <a:defRPr sz="2800" kern="0" spc="112">
                <a:solidFill>
                  <a:schemeClr val="accent3">
                    <a:lumMod val="20000"/>
                    <a:lumOff val="80000"/>
                  </a:schemeClr>
                </a:solidFill>
                <a:latin typeface="Arial"/>
                <a:ea typeface="Roboto Medium" panose="02000000000000000000" pitchFamily="2" charset="0"/>
                <a:cs typeface="Arial"/>
              </a:defRPr>
            </a:lvl1pPr>
          </a:lstStyle>
          <a:p>
            <a:pPr lvl="0"/>
            <a:endParaRPr lang="id-ID" dirty="0"/>
          </a:p>
        </p:txBody>
      </p:sp>
      <p:sp>
        <p:nvSpPr>
          <p:cNvPr id="19" name="Oval 18"/>
          <p:cNvSpPr/>
          <p:nvPr userDrawn="1"/>
        </p:nvSpPr>
        <p:spPr>
          <a:xfrm>
            <a:off x="8630078" y="6318997"/>
            <a:ext cx="273051" cy="273051"/>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eaLnBrk="0" fontAlgn="base" hangingPunct="0">
              <a:spcBef>
                <a:spcPct val="0"/>
              </a:spcBef>
              <a:spcAft>
                <a:spcPct val="0"/>
              </a:spcAft>
            </a:pPr>
            <a:endParaRPr lang="en-US" sz="1900" dirty="0">
              <a:solidFill>
                <a:prstClr val="white"/>
              </a:solidFill>
            </a:endParaRPr>
          </a:p>
        </p:txBody>
      </p:sp>
      <p:sp>
        <p:nvSpPr>
          <p:cNvPr id="20" name="Slide Number Placeholder 5"/>
          <p:cNvSpPr>
            <a:spLocks noGrp="1"/>
          </p:cNvSpPr>
          <p:nvPr>
            <p:ph type="sldNum" sz="quarter" idx="12"/>
          </p:nvPr>
        </p:nvSpPr>
        <p:spPr>
          <a:xfrm>
            <a:off x="8604108" y="6258529"/>
            <a:ext cx="323309" cy="389083"/>
          </a:xfrm>
          <a:noFill/>
          <a:ln>
            <a:noFill/>
          </a:ln>
        </p:spPr>
        <p:txBody>
          <a:bodyPr lIns="0" tIns="0" rIns="0" bIns="0"/>
          <a:lstStyle>
            <a:lvl1pPr algn="ctr">
              <a:defRPr sz="700">
                <a:solidFill>
                  <a:schemeClr val="bg1">
                    <a:lumMod val="50000"/>
                  </a:schemeClr>
                </a:solidFill>
                <a:latin typeface="Arial"/>
                <a:ea typeface="Roboto Light" panose="02000000000000000000" pitchFamily="2" charset="0"/>
                <a:cs typeface="Arial"/>
              </a:defRPr>
            </a:lvl1pPr>
          </a:lstStyle>
          <a:p>
            <a:fld id="{FCEE2C88-6C8F-484D-AF69-578F576B1F44}"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8569713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7" presetClass="entr" presetSubtype="0" fill="hold" nodeType="after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lIns="112561" tIns="56261" rIns="112561" bIns="56261"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lIns="112561" tIns="56261" rIns="112561" bIns="56261" anchor="ctr"/>
          <a:lstStyle>
            <a:lvl1pPr marL="0" indent="0">
              <a:buNone/>
              <a:defRPr sz="25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3" y="2411015"/>
            <a:ext cx="8496944" cy="3994316"/>
          </a:xfrm>
          <a:prstGeom prst="rect">
            <a:avLst/>
          </a:prstGeom>
        </p:spPr>
        <p:txBody>
          <a:bodyPr lIns="487491" tIns="56261" rIns="112561" bIns="56261" anchor="t"/>
          <a:lstStyle>
            <a:lvl1pPr marL="0" indent="0">
              <a:buNone/>
              <a:defRPr sz="17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33197234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992" y="3810000"/>
            <a:ext cx="3733397"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flipV="1">
            <a:off x="5410992" y="3897320"/>
            <a:ext cx="3733397"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flipV="1">
            <a:off x="5410992" y="4114801"/>
            <a:ext cx="3733397"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flipV="1">
            <a:off x="5410637" y="4164017"/>
            <a:ext cx="1966149" cy="19051"/>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Rectangle 9"/>
          <p:cNvSpPr/>
          <p:nvPr/>
        </p:nvSpPr>
        <p:spPr>
          <a:xfrm flipV="1">
            <a:off x="5410637" y="4199664"/>
            <a:ext cx="1966149"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11" name="Rounded Rectangle 10"/>
          <p:cNvSpPr/>
          <p:nvPr/>
        </p:nvSpPr>
        <p:spPr bwMode="white">
          <a:xfrm>
            <a:off x="5410634" y="3962403"/>
            <a:ext cx="3062783"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12" name="Rounded Rectangle 11"/>
          <p:cNvSpPr/>
          <p:nvPr/>
        </p:nvSpPr>
        <p:spPr bwMode="white">
          <a:xfrm>
            <a:off x="7376775" y="4060857"/>
            <a:ext cx="1600603"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0" y="3649669"/>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Rectangle 13"/>
          <p:cNvSpPr/>
          <p:nvPr/>
        </p:nvSpPr>
        <p:spPr>
          <a:xfrm>
            <a:off x="0" y="3675072"/>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Rectangle 14"/>
          <p:cNvSpPr/>
          <p:nvPr/>
        </p:nvSpPr>
        <p:spPr>
          <a:xfrm flipV="1">
            <a:off x="6414508" y="3643320"/>
            <a:ext cx="2729492" cy="2476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Rectangle 15"/>
          <p:cNvSpPr/>
          <p:nvPr/>
        </p:nvSpPr>
        <p:spPr>
          <a:xfrm>
            <a:off x="0" y="8"/>
            <a:ext cx="9144000" cy="37020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Title 7"/>
          <p:cNvSpPr>
            <a:spLocks noGrp="1"/>
          </p:cNvSpPr>
          <p:nvPr>
            <p:ph type="ctrTitle"/>
          </p:nvPr>
        </p:nvSpPr>
        <p:spPr>
          <a:xfrm>
            <a:off x="457200" y="2402638"/>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2" y="389993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6138" y="4206875"/>
            <a:ext cx="959556" cy="457200"/>
          </a:xfrm>
        </p:spPr>
        <p:txBody>
          <a:bodyPr/>
          <a:lstStyle>
            <a:lvl1pPr>
              <a:defRPr/>
            </a:lvl1pPr>
          </a:lstStyle>
          <a:p>
            <a:pPr>
              <a:defRPr/>
            </a:pPr>
            <a:endParaRPr lang="id-ID">
              <a:solidFill>
                <a:srgbClr val="438086"/>
              </a:solidFill>
            </a:endParaRPr>
          </a:p>
        </p:txBody>
      </p:sp>
      <p:sp>
        <p:nvSpPr>
          <p:cNvPr id="18" name="Footer Placeholder 16"/>
          <p:cNvSpPr>
            <a:spLocks noGrp="1"/>
          </p:cNvSpPr>
          <p:nvPr>
            <p:ph type="ftr" sz="quarter" idx="11"/>
          </p:nvPr>
        </p:nvSpPr>
        <p:spPr>
          <a:xfrm>
            <a:off x="5410603" y="4205288"/>
            <a:ext cx="1295534" cy="457200"/>
          </a:xfrm>
        </p:spPr>
        <p:txBody>
          <a:bodyPr/>
          <a:lstStyle>
            <a:lvl1pPr>
              <a:defRPr/>
            </a:lvl1pPr>
          </a:lstStyle>
          <a:p>
            <a:pPr>
              <a:defRPr/>
            </a:pPr>
            <a:endParaRPr lang="id-ID">
              <a:solidFill>
                <a:srgbClr val="438086"/>
              </a:solidFill>
            </a:endParaRPr>
          </a:p>
        </p:txBody>
      </p:sp>
      <p:sp>
        <p:nvSpPr>
          <p:cNvPr id="19" name="Slide Number Placeholder 28"/>
          <p:cNvSpPr>
            <a:spLocks noGrp="1"/>
          </p:cNvSpPr>
          <p:nvPr>
            <p:ph type="sldNum" sz="quarter" idx="12"/>
          </p:nvPr>
        </p:nvSpPr>
        <p:spPr>
          <a:xfrm>
            <a:off x="8320226" y="2300"/>
            <a:ext cx="747217" cy="365125"/>
          </a:xfrm>
        </p:spPr>
        <p:txBody>
          <a:bodyPr/>
          <a:lstStyle>
            <a:lvl1pPr>
              <a:defRPr>
                <a:solidFill>
                  <a:schemeClr val="bg1"/>
                </a:solidFill>
              </a:defRPr>
            </a:lvl1pPr>
          </a:lstStyle>
          <a:p>
            <a:pPr>
              <a:defRPr/>
            </a:pPr>
            <a:fld id="{2B135DA7-84EC-4F7E-9C45-A3E8E581B2A9}" type="slidenum">
              <a:rPr lang="id-ID" altLang="en-US">
                <a:solidFill>
                  <a:prstClr val="white"/>
                </a:solidFill>
              </a:rPr>
              <a:pPr>
                <a:defRPr/>
              </a:pPr>
              <a:t>‹#›</a:t>
            </a:fld>
            <a:endParaRPr lang="id-ID" altLang="en-US">
              <a:solidFill>
                <a:prstClr val="white"/>
              </a:solidFill>
            </a:endParaRPr>
          </a:p>
        </p:txBody>
      </p:sp>
    </p:spTree>
    <p:extLst>
      <p:ext uri="{BB962C8B-B14F-4D97-AF65-F5344CB8AC3E}">
        <p14:creationId xmlns:p14="http://schemas.microsoft.com/office/powerpoint/2010/main" val="34877499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A4F1CB8B-702C-44F2-895E-3DA377AB0984}" type="slidenum">
              <a:rPr lang="id-ID" altLang="en-US"/>
              <a:pPr>
                <a:defRPr/>
              </a:pPr>
              <a:t>‹#›</a:t>
            </a:fld>
            <a:endParaRPr lang="id-ID" altLang="en-US"/>
          </a:p>
        </p:txBody>
      </p:sp>
    </p:spTree>
    <p:extLst>
      <p:ext uri="{BB962C8B-B14F-4D97-AF65-F5344CB8AC3E}">
        <p14:creationId xmlns:p14="http://schemas.microsoft.com/office/powerpoint/2010/main" val="28786000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913"/>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9FEF2A3D-D9E1-46DE-AF62-2C6493ADE761}" type="slidenum">
              <a:rPr lang="id-ID" altLang="en-US"/>
              <a:pPr>
                <a:defRPr/>
              </a:pPr>
              <a:t>‹#›</a:t>
            </a:fld>
            <a:endParaRPr lang="id-ID" altLang="en-US"/>
          </a:p>
        </p:txBody>
      </p:sp>
    </p:spTree>
    <p:extLst>
      <p:ext uri="{BB962C8B-B14F-4D97-AF65-F5344CB8AC3E}">
        <p14:creationId xmlns:p14="http://schemas.microsoft.com/office/powerpoint/2010/main" val="39898533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50141"/>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50141"/>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37092610-1C52-434E-A541-4241AA55603B}" type="slidenum">
              <a:rPr lang="id-ID" altLang="en-US"/>
              <a:pPr>
                <a:defRPr/>
              </a:pPr>
              <a:t>‹#›</a:t>
            </a:fld>
            <a:endParaRPr lang="id-ID" altLang="en-US"/>
          </a:p>
        </p:txBody>
      </p:sp>
    </p:spTree>
    <p:extLst>
      <p:ext uri="{BB962C8B-B14F-4D97-AF65-F5344CB8AC3E}">
        <p14:creationId xmlns:p14="http://schemas.microsoft.com/office/powerpoint/2010/main" val="33825964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50373"/>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50373"/>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37092610-1C52-434E-A541-4241AA55603B}" type="slidenum">
              <a:rPr lang="id-ID" altLang="en-US"/>
              <a:pPr>
                <a:defRPr/>
              </a:pPr>
              <a:t>‹#›</a:t>
            </a:fld>
            <a:endParaRPr lang="id-ID" altLang="en-US"/>
          </a:p>
        </p:txBody>
      </p:sp>
    </p:spTree>
    <p:extLst>
      <p:ext uri="{BB962C8B-B14F-4D97-AF65-F5344CB8AC3E}">
        <p14:creationId xmlns:p14="http://schemas.microsoft.com/office/powerpoint/2010/main" val="20964872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1"/>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617" y="2244971"/>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698"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endParaRPr lang="id-ID">
              <a:solidFill>
                <a:srgbClr val="438086"/>
              </a:solidFill>
            </a:endParaRPr>
          </a:p>
        </p:txBody>
      </p:sp>
      <p:sp>
        <p:nvSpPr>
          <p:cNvPr id="8" name="Slide Number Placeholder 26"/>
          <p:cNvSpPr>
            <a:spLocks noGrp="1"/>
          </p:cNvSpPr>
          <p:nvPr>
            <p:ph type="sldNum" sz="quarter" idx="11"/>
          </p:nvPr>
        </p:nvSpPr>
        <p:spPr/>
        <p:txBody>
          <a:bodyPr/>
          <a:lstStyle>
            <a:lvl1pPr>
              <a:defRPr/>
            </a:lvl1pPr>
          </a:lstStyle>
          <a:p>
            <a:pPr>
              <a:defRPr/>
            </a:pPr>
            <a:fld id="{A1C14E2E-061B-420A-8525-B34A0FDCEAE7}" type="slidenum">
              <a:rPr lang="id-ID" altLang="en-US"/>
              <a:pPr>
                <a:defRPr/>
              </a:pPr>
              <a:t>‹#›</a:t>
            </a:fld>
            <a:endParaRPr lang="id-ID" altLang="en-US"/>
          </a:p>
        </p:txBody>
      </p:sp>
      <p:sp>
        <p:nvSpPr>
          <p:cNvPr id="9" name="Footer Placeholder 27"/>
          <p:cNvSpPr>
            <a:spLocks noGrp="1"/>
          </p:cNvSpPr>
          <p:nvPr>
            <p:ph type="ftr" sz="quarter" idx="12"/>
          </p:nvPr>
        </p:nvSpPr>
        <p:spPr/>
        <p:txBody>
          <a:bodyPr rtlCol="0"/>
          <a:lstStyle>
            <a:lvl1pPr>
              <a:defRPr/>
            </a:lvl1pPr>
          </a:lstStyle>
          <a:p>
            <a:pPr>
              <a:defRPr/>
            </a:pPr>
            <a:endParaRPr lang="id-ID">
              <a:solidFill>
                <a:srgbClr val="438086"/>
              </a:solidFill>
            </a:endParaRPr>
          </a:p>
        </p:txBody>
      </p:sp>
    </p:spTree>
    <p:extLst>
      <p:ext uri="{BB962C8B-B14F-4D97-AF65-F5344CB8AC3E}">
        <p14:creationId xmlns:p14="http://schemas.microsoft.com/office/powerpoint/2010/main" val="33448621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3"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842" y="612775"/>
            <a:ext cx="956868" cy="457200"/>
          </a:xfrm>
        </p:spPr>
        <p:txBody>
          <a:bodyPr/>
          <a:lstStyle>
            <a:lvl1pPr>
              <a:defRPr/>
            </a:lvl1pPr>
          </a:lstStyle>
          <a:p>
            <a:pPr>
              <a:defRPr/>
            </a:pPr>
            <a:endParaRPr lang="id-ID">
              <a:solidFill>
                <a:srgbClr val="438086"/>
              </a:solidFill>
            </a:endParaRPr>
          </a:p>
        </p:txBody>
      </p:sp>
      <p:sp>
        <p:nvSpPr>
          <p:cNvPr id="4" name="Footer Placeholder 3"/>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5" name="Slide Number Placeholder 4"/>
          <p:cNvSpPr>
            <a:spLocks noGrp="1"/>
          </p:cNvSpPr>
          <p:nvPr>
            <p:ph type="sldNum" sz="quarter" idx="12"/>
          </p:nvPr>
        </p:nvSpPr>
        <p:spPr/>
        <p:txBody>
          <a:bodyPr/>
          <a:lstStyle>
            <a:lvl1pPr>
              <a:defRPr/>
            </a:lvl1pPr>
          </a:lstStyle>
          <a:p>
            <a:pPr>
              <a:defRPr/>
            </a:pPr>
            <a:fld id="{C181E3AB-BCFA-4CEF-8CC0-64DCF6E0F146}" type="slidenum">
              <a:rPr lang="id-ID" altLang="en-US"/>
              <a:pPr>
                <a:defRPr/>
              </a:pPr>
              <a:t>‹#›</a:t>
            </a:fld>
            <a:endParaRPr lang="id-ID" altLang="en-US"/>
          </a:p>
        </p:txBody>
      </p:sp>
    </p:spTree>
    <p:extLst>
      <p:ext uri="{BB962C8B-B14F-4D97-AF65-F5344CB8AC3E}">
        <p14:creationId xmlns:p14="http://schemas.microsoft.com/office/powerpoint/2010/main" val="21606424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3"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4" name="Slide Number Placeholder 22"/>
          <p:cNvSpPr>
            <a:spLocks noGrp="1"/>
          </p:cNvSpPr>
          <p:nvPr>
            <p:ph type="sldNum" sz="quarter" idx="12"/>
          </p:nvPr>
        </p:nvSpPr>
        <p:spPr/>
        <p:txBody>
          <a:bodyPr/>
          <a:lstStyle>
            <a:lvl1pPr>
              <a:defRPr/>
            </a:lvl1pPr>
          </a:lstStyle>
          <a:p>
            <a:pPr>
              <a:defRPr/>
            </a:pPr>
            <a:fld id="{DEE735C2-DAAD-46C3-A549-A54C3CCB0E67}" type="slidenum">
              <a:rPr lang="id-ID" altLang="en-US"/>
              <a:pPr>
                <a:defRPr/>
              </a:pPr>
              <a:t>‹#›</a:t>
            </a:fld>
            <a:endParaRPr lang="id-ID" altLang="en-US"/>
          </a:p>
        </p:txBody>
      </p:sp>
    </p:spTree>
    <p:extLst>
      <p:ext uri="{BB962C8B-B14F-4D97-AF65-F5344CB8AC3E}">
        <p14:creationId xmlns:p14="http://schemas.microsoft.com/office/powerpoint/2010/main" val="42116962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1"/>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2"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23F51CB7-9ED3-46B1-8751-FAA561671797}" type="slidenum">
              <a:rPr lang="id-ID" altLang="en-US"/>
              <a:pPr>
                <a:defRPr/>
              </a:pPr>
              <a:t>‹#›</a:t>
            </a:fld>
            <a:endParaRPr lang="id-ID" altLang="en-US"/>
          </a:p>
        </p:txBody>
      </p:sp>
    </p:spTree>
    <p:extLst>
      <p:ext uri="{BB962C8B-B14F-4D97-AF65-F5344CB8AC3E}">
        <p14:creationId xmlns:p14="http://schemas.microsoft.com/office/powerpoint/2010/main" val="24182602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808" y="1109163"/>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5042"/>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C25684AE-37F3-4437-883C-FBD7310DED6D}" type="slidenum">
              <a:rPr lang="id-ID" altLang="en-US"/>
              <a:pPr>
                <a:defRPr/>
              </a:pPr>
              <a:t>‹#›</a:t>
            </a:fld>
            <a:endParaRPr lang="id-ID" altLang="en-US"/>
          </a:p>
        </p:txBody>
      </p:sp>
    </p:spTree>
    <p:extLst>
      <p:ext uri="{BB962C8B-B14F-4D97-AF65-F5344CB8AC3E}">
        <p14:creationId xmlns:p14="http://schemas.microsoft.com/office/powerpoint/2010/main" val="37297153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54B0B6F0-40BD-4CFB-8A92-A59F14789B54}" type="slidenum">
              <a:rPr lang="id-ID" altLang="en-US"/>
              <a:pPr>
                <a:defRPr/>
              </a:pPr>
              <a:t>‹#›</a:t>
            </a:fld>
            <a:endParaRPr lang="id-ID" altLang="en-US"/>
          </a:p>
        </p:txBody>
      </p:sp>
    </p:spTree>
    <p:extLst>
      <p:ext uri="{BB962C8B-B14F-4D97-AF65-F5344CB8AC3E}">
        <p14:creationId xmlns:p14="http://schemas.microsoft.com/office/powerpoint/2010/main" val="3571907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A9DD4DDB-B0BD-4D58-A352-3C8BE24A050D}" type="slidenum">
              <a:rPr lang="id-ID" altLang="en-US"/>
              <a:pPr>
                <a:defRPr/>
              </a:pPr>
              <a:t>‹#›</a:t>
            </a:fld>
            <a:endParaRPr lang="id-ID" altLang="en-US"/>
          </a:p>
        </p:txBody>
      </p:sp>
    </p:spTree>
    <p:extLst>
      <p:ext uri="{BB962C8B-B14F-4D97-AF65-F5344CB8AC3E}">
        <p14:creationId xmlns:p14="http://schemas.microsoft.com/office/powerpoint/2010/main" val="36193512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r>
              <a:rPr/>
              <a:t>Click to edit Master title style</a:t>
            </a:r>
          </a:p>
        </p:txBody>
      </p:sp>
      <p:sp>
        <p:nvSpPr>
          <p:cNvPr id="39" name="Shape 39"/>
          <p:cNvSpPr>
            <a:spLocks noGrp="1"/>
          </p:cNvSpPr>
          <p:nvPr>
            <p:ph type="body" idx="1"/>
          </p:nvPr>
        </p:nvSpPr>
        <p:spPr>
          <a:prstGeom prst="rect">
            <a:avLst/>
          </a:prstGeo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Shape 40"/>
          <p:cNvSpPr>
            <a:spLocks noGrp="1"/>
          </p:cNvSpPr>
          <p:nvPr>
            <p:ph type="sldNum" sz="quarter" idx="10"/>
          </p:nvPr>
        </p:nvSpPr>
        <p:spPr>
          <a:xfrm>
            <a:off x="8173695" y="18172"/>
            <a:ext cx="762000" cy="350837"/>
          </a:xfrm>
        </p:spPr>
        <p:txBody>
          <a:bodyPr/>
          <a:lstStyle>
            <a:lvl1pPr>
              <a:defRPr/>
            </a:lvl1pPr>
          </a:lstStyle>
          <a:p>
            <a:pPr>
              <a:defRPr/>
            </a:pPr>
            <a:fld id="{DD7AF4DD-D5AF-4756-A393-8EE84E97A26F}" type="slidenum">
              <a:rPr lang="en-US" altLang="en-US"/>
              <a:pPr>
                <a:defRPr/>
              </a:pPr>
              <a:t>‹#›</a:t>
            </a:fld>
            <a:endParaRPr lang="en-US" altLang="en-US"/>
          </a:p>
        </p:txBody>
      </p:sp>
    </p:spTree>
    <p:extLst>
      <p:ext uri="{BB962C8B-B14F-4D97-AF65-F5344CB8AC3E}">
        <p14:creationId xmlns:p14="http://schemas.microsoft.com/office/powerpoint/2010/main" val="14897491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3" y="27534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a:xfrm>
            <a:off x="457203" y="6245785"/>
            <a:ext cx="2133600" cy="476251"/>
          </a:xfrm>
          <a:prstGeom prst="rect">
            <a:avLst/>
          </a:prstGeom>
        </p:spPr>
        <p:txBody>
          <a:bodyPr/>
          <a:lstStyle>
            <a:lvl1pPr>
              <a:defRPr>
                <a:solidFill>
                  <a:srgbClr val="BCBCBC"/>
                </a:solidFill>
                <a:latin typeface="Arial" charset="0"/>
                <a:ea typeface="ＭＳ Ｐゴシック" charset="0"/>
                <a:cs typeface="Arial" charset="0"/>
              </a:defRPr>
            </a:lvl1pPr>
          </a:lstStyle>
          <a:p>
            <a:pPr>
              <a:defRPr/>
            </a:pPr>
            <a:endParaRPr lang="en-US"/>
          </a:p>
        </p:txBody>
      </p:sp>
      <p:sp>
        <p:nvSpPr>
          <p:cNvPr id="4" name="Rectangle 5"/>
          <p:cNvSpPr>
            <a:spLocks noGrp="1" noChangeArrowheads="1"/>
          </p:cNvSpPr>
          <p:nvPr>
            <p:ph type="ftr" sz="quarter" idx="11"/>
          </p:nvPr>
        </p:nvSpPr>
        <p:spPr>
          <a:xfrm>
            <a:off x="3124200" y="6245785"/>
            <a:ext cx="2895600" cy="476251"/>
          </a:xfrm>
          <a:prstGeom prst="rect">
            <a:avLst/>
          </a:prstGeom>
        </p:spPr>
        <p:txBody>
          <a:bodyPr/>
          <a:lstStyle>
            <a:lvl1pPr>
              <a:defRPr>
                <a:latin typeface="Arial" charset="0"/>
                <a:cs typeface="Arial" charset="0"/>
              </a:defRPr>
            </a:lvl1pPr>
          </a:lstStyle>
          <a:p>
            <a:pPr>
              <a:defRPr/>
            </a:pPr>
            <a:endParaRPr lang="en-US">
              <a:solidFill>
                <a:srgbClr val="438086"/>
              </a:solidFill>
            </a:endParaRPr>
          </a:p>
        </p:txBody>
      </p:sp>
      <p:sp>
        <p:nvSpPr>
          <p:cNvPr id="5" name="Rectangle 6"/>
          <p:cNvSpPr>
            <a:spLocks noGrp="1" noChangeArrowheads="1"/>
          </p:cNvSpPr>
          <p:nvPr>
            <p:ph type="sldNum" sz="quarter" idx="12"/>
          </p:nvPr>
        </p:nvSpPr>
        <p:spPr>
          <a:xfrm>
            <a:off x="6553203" y="6245785"/>
            <a:ext cx="2133600" cy="476251"/>
          </a:xfrm>
          <a:prstGeom prst="rect">
            <a:avLst/>
          </a:prstGeom>
        </p:spPr>
        <p:txBody>
          <a:bodyPr/>
          <a:lstStyle>
            <a:lvl1pPr>
              <a:defRPr>
                <a:latin typeface="Arial" charset="0"/>
                <a:cs typeface="Arial" charset="0"/>
              </a:defRPr>
            </a:lvl1pPr>
          </a:lstStyle>
          <a:p>
            <a:pPr>
              <a:defRPr/>
            </a:pPr>
            <a:fld id="{3E495BEB-DA57-4C52-98B1-FC4B9B24496A}" type="slidenum">
              <a:rPr lang="en-US" altLang="id-ID"/>
              <a:pPr>
                <a:defRPr/>
              </a:pPr>
              <a:t>‹#›</a:t>
            </a:fld>
            <a:endParaRPr lang="en-US" altLang="id-ID"/>
          </a:p>
        </p:txBody>
      </p:sp>
    </p:spTree>
    <p:extLst>
      <p:ext uri="{BB962C8B-B14F-4D97-AF65-F5344CB8AC3E}">
        <p14:creationId xmlns:p14="http://schemas.microsoft.com/office/powerpoint/2010/main" val="5825547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Master Title: V2">
    <p:bg>
      <p:bgPr>
        <a:solidFill>
          <a:srgbClr val="3E3E3E"/>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5" name="Text Placeholder 10"/>
          <p:cNvSpPr>
            <a:spLocks noGrp="1"/>
          </p:cNvSpPr>
          <p:nvPr>
            <p:ph type="body" sz="quarter" idx="14"/>
          </p:nvPr>
        </p:nvSpPr>
        <p:spPr>
          <a:xfrm>
            <a:off x="478461" y="375175"/>
            <a:ext cx="8178929" cy="510532"/>
          </a:xfrm>
          <a:ln>
            <a:noFill/>
          </a:ln>
        </p:spPr>
        <p:txBody>
          <a:bodyPr lIns="0" tIns="0" rIns="0" bIns="0">
            <a:noAutofit/>
          </a:bodyPr>
          <a:lstStyle>
            <a:lvl1pPr marL="0" indent="0" algn="l">
              <a:buNone/>
              <a:defRPr sz="2800" kern="0" spc="113">
                <a:solidFill>
                  <a:schemeClr val="accent3">
                    <a:lumMod val="20000"/>
                    <a:lumOff val="80000"/>
                  </a:schemeClr>
                </a:solidFill>
                <a:latin typeface="Arial"/>
                <a:ea typeface="Roboto Medium" panose="02000000000000000000" pitchFamily="2" charset="0"/>
                <a:cs typeface="Arial"/>
              </a:defRPr>
            </a:lvl1pPr>
          </a:lstStyle>
          <a:p>
            <a:pPr lvl="0"/>
            <a:endParaRPr lang="id-ID" dirty="0"/>
          </a:p>
        </p:txBody>
      </p:sp>
      <p:sp>
        <p:nvSpPr>
          <p:cNvPr id="19" name="Oval 18"/>
          <p:cNvSpPr/>
          <p:nvPr userDrawn="1"/>
        </p:nvSpPr>
        <p:spPr>
          <a:xfrm>
            <a:off x="8630048" y="6318809"/>
            <a:ext cx="273051" cy="273051"/>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endParaRPr>
          </a:p>
        </p:txBody>
      </p:sp>
      <p:sp>
        <p:nvSpPr>
          <p:cNvPr id="20" name="Slide Number Placeholder 5"/>
          <p:cNvSpPr>
            <a:spLocks noGrp="1"/>
          </p:cNvSpPr>
          <p:nvPr>
            <p:ph type="sldNum" sz="quarter" idx="12"/>
          </p:nvPr>
        </p:nvSpPr>
        <p:spPr>
          <a:xfrm>
            <a:off x="8604079" y="6258473"/>
            <a:ext cx="323309" cy="389083"/>
          </a:xfrm>
          <a:noFill/>
          <a:ln>
            <a:noFill/>
          </a:ln>
        </p:spPr>
        <p:txBody>
          <a:bodyPr lIns="0" tIns="0" rIns="0" bIns="0"/>
          <a:lstStyle>
            <a:lvl1pPr algn="ctr">
              <a:defRPr sz="800">
                <a:solidFill>
                  <a:schemeClr val="bg1">
                    <a:lumMod val="50000"/>
                  </a:schemeClr>
                </a:solidFill>
                <a:latin typeface="Arial"/>
                <a:ea typeface="Roboto Light" panose="02000000000000000000" pitchFamily="2" charset="0"/>
                <a:cs typeface="Arial"/>
              </a:defRPr>
            </a:lvl1pPr>
          </a:lstStyle>
          <a:p>
            <a:fld id="{FCEE2C88-6C8F-484D-AF69-578F576B1F44}"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41120969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7" presetClass="entr" presetSubtype="0" fill="hold" nodeType="after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1"/>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735" y="2244971"/>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816"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endParaRPr lang="id-ID">
              <a:solidFill>
                <a:srgbClr val="438086"/>
              </a:solidFill>
            </a:endParaRPr>
          </a:p>
        </p:txBody>
      </p:sp>
      <p:sp>
        <p:nvSpPr>
          <p:cNvPr id="8" name="Slide Number Placeholder 26"/>
          <p:cNvSpPr>
            <a:spLocks noGrp="1"/>
          </p:cNvSpPr>
          <p:nvPr>
            <p:ph type="sldNum" sz="quarter" idx="11"/>
          </p:nvPr>
        </p:nvSpPr>
        <p:spPr/>
        <p:txBody>
          <a:bodyPr/>
          <a:lstStyle>
            <a:lvl1pPr>
              <a:defRPr/>
            </a:lvl1pPr>
          </a:lstStyle>
          <a:p>
            <a:pPr>
              <a:defRPr/>
            </a:pPr>
            <a:fld id="{A1C14E2E-061B-420A-8525-B34A0FDCEAE7}" type="slidenum">
              <a:rPr lang="id-ID" altLang="en-US"/>
              <a:pPr>
                <a:defRPr/>
              </a:pPr>
              <a:t>‹#›</a:t>
            </a:fld>
            <a:endParaRPr lang="id-ID" altLang="en-US"/>
          </a:p>
        </p:txBody>
      </p:sp>
      <p:sp>
        <p:nvSpPr>
          <p:cNvPr id="9" name="Footer Placeholder 27"/>
          <p:cNvSpPr>
            <a:spLocks noGrp="1"/>
          </p:cNvSpPr>
          <p:nvPr>
            <p:ph type="ftr" sz="quarter" idx="12"/>
          </p:nvPr>
        </p:nvSpPr>
        <p:spPr/>
        <p:txBody>
          <a:bodyPr rtlCol="0"/>
          <a:lstStyle>
            <a:lvl1pPr>
              <a:defRPr/>
            </a:lvl1pPr>
          </a:lstStyle>
          <a:p>
            <a:pPr>
              <a:defRPr/>
            </a:pPr>
            <a:endParaRPr lang="id-ID">
              <a:solidFill>
                <a:srgbClr val="438086"/>
              </a:solidFill>
            </a:endParaRPr>
          </a:p>
        </p:txBody>
      </p:sp>
    </p:spTree>
    <p:extLst>
      <p:ext uri="{BB962C8B-B14F-4D97-AF65-F5344CB8AC3E}">
        <p14:creationId xmlns:p14="http://schemas.microsoft.com/office/powerpoint/2010/main" val="35681588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154" y="230749"/>
            <a:ext cx="8381702" cy="665163"/>
          </a:xfrm>
        </p:spPr>
        <p:txBody>
          <a:bodyPr/>
          <a:lstStyle/>
          <a:p>
            <a:r>
              <a:rPr lang="en-US" smtClean="0"/>
              <a:t>Click to edit Master title style</a:t>
            </a:r>
            <a:endParaRPr lang="en-US"/>
          </a:p>
        </p:txBody>
      </p:sp>
    </p:spTree>
    <p:extLst>
      <p:ext uri="{BB962C8B-B14F-4D97-AF65-F5344CB8AC3E}">
        <p14:creationId xmlns:p14="http://schemas.microsoft.com/office/powerpoint/2010/main" val="22939957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13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3"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23EB31-890F-4093-8ABD-47E3E791623E}"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2583F1-7DC6-44C5-B649-E329327F68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834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23EB31-890F-4093-8ABD-47E3E791623E}"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2583F1-7DC6-44C5-B649-E329327F68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2200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58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23EB31-890F-4093-8ABD-47E3E791623E}"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2583F1-7DC6-44C5-B649-E329327F68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6195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23EB31-890F-4093-8ABD-47E3E791623E}"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2583F1-7DC6-44C5-B649-E329327F68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4503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81"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8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23EB31-890F-4093-8ABD-47E3E791623E}" type="datetimeFigureOut">
              <a:rPr lang="en-US" smtClean="0">
                <a:solidFill>
                  <a:prstClr val="black">
                    <a:tint val="75000"/>
                  </a:prstClr>
                </a:solidFill>
              </a:rPr>
              <a:pPr/>
              <a:t>11/5/2018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2583F1-7DC6-44C5-B649-E329327F68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6085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23EB31-890F-4093-8ABD-47E3E791623E}" type="datetimeFigureOut">
              <a:rPr lang="en-US" smtClean="0">
                <a:solidFill>
                  <a:prstClr val="black">
                    <a:tint val="75000"/>
                  </a:prstClr>
                </a:solidFill>
              </a:rPr>
              <a:pPr/>
              <a:t>11/5/2018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2583F1-7DC6-44C5-B649-E329327F68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7645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3EB31-890F-4093-8ABD-47E3E791623E}"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2583F1-7DC6-44C5-B649-E329327F68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4333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60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7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23EB31-890F-4093-8ABD-47E3E791623E}"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2583F1-7DC6-44C5-B649-E329327F68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9219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16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92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23EB31-890F-4093-8ABD-47E3E791623E}"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2583F1-7DC6-44C5-B649-E329327F68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12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3"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842" y="612775"/>
            <a:ext cx="956868" cy="457200"/>
          </a:xfrm>
        </p:spPr>
        <p:txBody>
          <a:bodyPr/>
          <a:lstStyle>
            <a:lvl1pPr>
              <a:defRPr/>
            </a:lvl1pPr>
          </a:lstStyle>
          <a:p>
            <a:pPr>
              <a:defRPr/>
            </a:pPr>
            <a:endParaRPr lang="id-ID">
              <a:solidFill>
                <a:srgbClr val="438086"/>
              </a:solidFill>
            </a:endParaRPr>
          </a:p>
        </p:txBody>
      </p:sp>
      <p:sp>
        <p:nvSpPr>
          <p:cNvPr id="4" name="Footer Placeholder 3"/>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5" name="Slide Number Placeholder 4"/>
          <p:cNvSpPr>
            <a:spLocks noGrp="1"/>
          </p:cNvSpPr>
          <p:nvPr>
            <p:ph type="sldNum" sz="quarter" idx="12"/>
          </p:nvPr>
        </p:nvSpPr>
        <p:spPr/>
        <p:txBody>
          <a:bodyPr/>
          <a:lstStyle>
            <a:lvl1pPr>
              <a:defRPr/>
            </a:lvl1pPr>
          </a:lstStyle>
          <a:p>
            <a:pPr>
              <a:defRPr/>
            </a:pPr>
            <a:fld id="{C181E3AB-BCFA-4CEF-8CC0-64DCF6E0F146}" type="slidenum">
              <a:rPr lang="id-ID" altLang="en-US"/>
              <a:pPr>
                <a:defRPr/>
              </a:pPr>
              <a:t>‹#›</a:t>
            </a:fld>
            <a:endParaRPr lang="id-ID" altLang="en-US"/>
          </a:p>
        </p:txBody>
      </p:sp>
    </p:spTree>
    <p:extLst>
      <p:ext uri="{BB962C8B-B14F-4D97-AF65-F5344CB8AC3E}">
        <p14:creationId xmlns:p14="http://schemas.microsoft.com/office/powerpoint/2010/main" val="30544028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23EB31-890F-4093-8ABD-47E3E791623E}"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2583F1-7DC6-44C5-B649-E329327F68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114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32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32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23EB31-890F-4093-8ABD-47E3E791623E}"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2583F1-7DC6-44C5-B649-E329327F68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6659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933" y="3810000"/>
            <a:ext cx="3733397"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flipV="1">
            <a:off x="5410933" y="3897320"/>
            <a:ext cx="3733397"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flipV="1">
            <a:off x="5410933" y="4114801"/>
            <a:ext cx="3733397"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flipV="1">
            <a:off x="5410613" y="4164017"/>
            <a:ext cx="1966149" cy="19051"/>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10" name="Rectangle 9"/>
          <p:cNvSpPr/>
          <p:nvPr/>
        </p:nvSpPr>
        <p:spPr>
          <a:xfrm flipV="1">
            <a:off x="5410613" y="4199576"/>
            <a:ext cx="1966149"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useBgFill="1">
        <p:nvSpPr>
          <p:cNvPr id="11" name="Rounded Rectangle 10"/>
          <p:cNvSpPr/>
          <p:nvPr/>
        </p:nvSpPr>
        <p:spPr bwMode="white">
          <a:xfrm>
            <a:off x="5410620" y="3962403"/>
            <a:ext cx="3062783"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useBgFill="1">
        <p:nvSpPr>
          <p:cNvPr id="12" name="Rounded Rectangle 11"/>
          <p:cNvSpPr/>
          <p:nvPr/>
        </p:nvSpPr>
        <p:spPr bwMode="white">
          <a:xfrm>
            <a:off x="7376766" y="4060847"/>
            <a:ext cx="1600603"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0" y="3649669"/>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14" name="Rectangle 13"/>
          <p:cNvSpPr/>
          <p:nvPr/>
        </p:nvSpPr>
        <p:spPr>
          <a:xfrm>
            <a:off x="0" y="3675072"/>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15" name="Rectangle 14"/>
          <p:cNvSpPr/>
          <p:nvPr/>
        </p:nvSpPr>
        <p:spPr>
          <a:xfrm flipV="1">
            <a:off x="6414508" y="3643320"/>
            <a:ext cx="2729492" cy="2476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16" name="Rectangle 15"/>
          <p:cNvSpPr/>
          <p:nvPr/>
        </p:nvSpPr>
        <p:spPr>
          <a:xfrm>
            <a:off x="0" y="8"/>
            <a:ext cx="9144000" cy="37020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8" name="Title 7"/>
          <p:cNvSpPr>
            <a:spLocks noGrp="1"/>
          </p:cNvSpPr>
          <p:nvPr>
            <p:ph type="ctrTitle"/>
          </p:nvPr>
        </p:nvSpPr>
        <p:spPr>
          <a:xfrm>
            <a:off x="457200" y="2402532"/>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2" y="3899937"/>
            <a:ext cx="4953000" cy="1752600"/>
          </a:xfrm>
        </p:spPr>
        <p:txBody>
          <a:bodyPr/>
          <a:lstStyle>
            <a:lvl1pPr marL="63993" indent="0" algn="l">
              <a:buNone/>
              <a:defRPr sz="2300">
                <a:solidFill>
                  <a:schemeClr val="tx2"/>
                </a:solidFill>
              </a:defRPr>
            </a:lvl1pPr>
            <a:lvl2pPr marL="457096" indent="0" algn="ctr">
              <a:buNone/>
            </a:lvl2pPr>
            <a:lvl3pPr marL="914193" indent="0" algn="ctr">
              <a:buNone/>
            </a:lvl3pPr>
            <a:lvl4pPr marL="1371286" indent="0" algn="ctr">
              <a:buNone/>
            </a:lvl4pPr>
            <a:lvl5pPr marL="1828383" indent="0" algn="ctr">
              <a:buNone/>
            </a:lvl5pPr>
            <a:lvl6pPr marL="2285478" indent="0" algn="ctr">
              <a:buNone/>
            </a:lvl6pPr>
            <a:lvl7pPr marL="2742575" indent="0" algn="ctr">
              <a:buNone/>
            </a:lvl7pPr>
            <a:lvl8pPr marL="3199670" indent="0" algn="ctr">
              <a:buNone/>
            </a:lvl8pPr>
            <a:lvl9pPr marL="3656765"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6138" y="4206875"/>
            <a:ext cx="959556" cy="457200"/>
          </a:xfrm>
        </p:spPr>
        <p:txBody>
          <a:bodyPr/>
          <a:lstStyle>
            <a:lvl1pPr>
              <a:defRPr/>
            </a:lvl1pPr>
          </a:lstStyle>
          <a:p>
            <a:pPr>
              <a:defRPr/>
            </a:pPr>
            <a:endParaRPr lang="id-ID">
              <a:solidFill>
                <a:srgbClr val="438086"/>
              </a:solidFill>
            </a:endParaRPr>
          </a:p>
        </p:txBody>
      </p:sp>
      <p:sp>
        <p:nvSpPr>
          <p:cNvPr id="18" name="Footer Placeholder 16"/>
          <p:cNvSpPr>
            <a:spLocks noGrp="1"/>
          </p:cNvSpPr>
          <p:nvPr>
            <p:ph type="ftr" sz="quarter" idx="11"/>
          </p:nvPr>
        </p:nvSpPr>
        <p:spPr>
          <a:xfrm>
            <a:off x="5410603" y="4205288"/>
            <a:ext cx="1295534" cy="457200"/>
          </a:xfrm>
        </p:spPr>
        <p:txBody>
          <a:bodyPr/>
          <a:lstStyle>
            <a:lvl1pPr>
              <a:defRPr/>
            </a:lvl1pPr>
          </a:lstStyle>
          <a:p>
            <a:pPr>
              <a:defRPr/>
            </a:pPr>
            <a:endParaRPr lang="id-ID">
              <a:solidFill>
                <a:srgbClr val="438086"/>
              </a:solidFill>
            </a:endParaRPr>
          </a:p>
        </p:txBody>
      </p:sp>
      <p:sp>
        <p:nvSpPr>
          <p:cNvPr id="19" name="Slide Number Placeholder 28"/>
          <p:cNvSpPr>
            <a:spLocks noGrp="1"/>
          </p:cNvSpPr>
          <p:nvPr>
            <p:ph type="sldNum" sz="quarter" idx="12"/>
          </p:nvPr>
        </p:nvSpPr>
        <p:spPr>
          <a:xfrm>
            <a:off x="8320194" y="2208"/>
            <a:ext cx="747217" cy="365125"/>
          </a:xfrm>
        </p:spPr>
        <p:txBody>
          <a:bodyPr/>
          <a:lstStyle>
            <a:lvl1pPr>
              <a:defRPr>
                <a:solidFill>
                  <a:schemeClr val="bg1"/>
                </a:solidFill>
              </a:defRPr>
            </a:lvl1pPr>
          </a:lstStyle>
          <a:p>
            <a:pPr>
              <a:defRPr/>
            </a:pPr>
            <a:fld id="{2B135DA7-84EC-4F7E-9C45-A3E8E581B2A9}" type="slidenum">
              <a:rPr lang="id-ID" altLang="en-US">
                <a:solidFill>
                  <a:prstClr val="white"/>
                </a:solidFill>
              </a:rPr>
              <a:pPr>
                <a:defRPr/>
              </a:pPr>
              <a:t>‹#›</a:t>
            </a:fld>
            <a:endParaRPr lang="id-ID" altLang="en-US">
              <a:solidFill>
                <a:prstClr val="white"/>
              </a:solidFill>
            </a:endParaRPr>
          </a:p>
        </p:txBody>
      </p:sp>
    </p:spTree>
    <p:extLst>
      <p:ext uri="{BB962C8B-B14F-4D97-AF65-F5344CB8AC3E}">
        <p14:creationId xmlns:p14="http://schemas.microsoft.com/office/powerpoint/2010/main" val="13117152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A4F1CB8B-702C-44F2-895E-3DA377AB0984}" type="slidenum">
              <a:rPr lang="id-ID" altLang="en-US"/>
              <a:pPr>
                <a:defRPr/>
              </a:pPr>
              <a:t>‹#›</a:t>
            </a:fld>
            <a:endParaRPr lang="id-ID" altLang="en-US"/>
          </a:p>
        </p:txBody>
      </p:sp>
    </p:spTree>
    <p:extLst>
      <p:ext uri="{BB962C8B-B14F-4D97-AF65-F5344CB8AC3E}">
        <p14:creationId xmlns:p14="http://schemas.microsoft.com/office/powerpoint/2010/main" val="4972272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825"/>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09" indent="0">
              <a:buNone/>
              <a:defRPr sz="2100" b="0">
                <a:solidFill>
                  <a:schemeClr val="tx2"/>
                </a:solidFill>
              </a:defRPr>
            </a:lvl1pPr>
            <a:lvl2pPr>
              <a:buNone/>
              <a:defRPr sz="19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9FEF2A3D-D9E1-46DE-AF62-2C6493ADE761}" type="slidenum">
              <a:rPr lang="id-ID" altLang="en-US"/>
              <a:pPr>
                <a:defRPr/>
              </a:pPr>
              <a:t>‹#›</a:t>
            </a:fld>
            <a:endParaRPr lang="id-ID" altLang="en-US"/>
          </a:p>
        </p:txBody>
      </p:sp>
    </p:spTree>
    <p:extLst>
      <p:ext uri="{BB962C8B-B14F-4D97-AF65-F5344CB8AC3E}">
        <p14:creationId xmlns:p14="http://schemas.microsoft.com/office/powerpoint/2010/main" val="6645877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50049"/>
            <a:ext cx="4038600" cy="4525963"/>
          </a:xfrm>
        </p:spPr>
        <p:txBody>
          <a:bodyPr/>
          <a:lstStyle>
            <a:lvl1pPr>
              <a:defRPr sz="2000"/>
            </a:lvl1pPr>
            <a:lvl2pPr>
              <a:defRPr sz="1900"/>
            </a:lvl2pPr>
            <a:lvl3pPr>
              <a:defRPr sz="1900"/>
            </a:lvl3pPr>
            <a:lvl4pPr>
              <a:defRPr sz="1900"/>
            </a:lvl4pPr>
            <a:lvl5pPr>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50049"/>
            <a:ext cx="4038600" cy="4525963"/>
          </a:xfrm>
        </p:spPr>
        <p:txBody>
          <a:bodyPr/>
          <a:lstStyle>
            <a:lvl1pPr>
              <a:defRPr sz="2000"/>
            </a:lvl1pPr>
            <a:lvl2pPr>
              <a:defRPr sz="1900"/>
            </a:lvl2pPr>
            <a:lvl3pPr>
              <a:defRPr sz="1900"/>
            </a:lvl3pPr>
            <a:lvl4pPr>
              <a:defRPr sz="1900"/>
            </a:lvl4pPr>
            <a:lvl5pPr>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37092610-1C52-434E-A541-4241AA55603B}" type="slidenum">
              <a:rPr lang="id-ID" altLang="en-US"/>
              <a:pPr>
                <a:defRPr/>
              </a:pPr>
              <a:t>‹#›</a:t>
            </a:fld>
            <a:endParaRPr lang="id-ID" altLang="en-US"/>
          </a:p>
        </p:txBody>
      </p:sp>
    </p:spTree>
    <p:extLst>
      <p:ext uri="{BB962C8B-B14F-4D97-AF65-F5344CB8AC3E}">
        <p14:creationId xmlns:p14="http://schemas.microsoft.com/office/powerpoint/2010/main" val="41753883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1"/>
            <a:ext cx="4041648" cy="457200"/>
          </a:xfrm>
          <a:solidFill>
            <a:schemeClr val="accent2">
              <a:satMod val="150000"/>
              <a:alpha val="25000"/>
            </a:schemeClr>
          </a:solidFill>
          <a:ln w="12700">
            <a:solidFill>
              <a:schemeClr val="accent2"/>
            </a:solidFill>
          </a:ln>
        </p:spPr>
        <p:txBody>
          <a:bodyPr anchor="ctr">
            <a:noAutofit/>
          </a:bodyPr>
          <a:lstStyle>
            <a:lvl1pPr marL="45709" indent="0">
              <a:buNone/>
              <a:defRPr sz="1900" b="1">
                <a:solidFill>
                  <a:schemeClr val="tx1">
                    <a:tint val="95000"/>
                  </a:schemeClr>
                </a:solidFill>
              </a:defRPr>
            </a:lvl1pPr>
            <a:lvl2pPr>
              <a:buNone/>
              <a:defRPr sz="2000" b="1"/>
            </a:lvl2pPr>
            <a:lvl3pPr>
              <a:buNone/>
              <a:defRPr sz="19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555" y="2244971"/>
            <a:ext cx="4041775" cy="457200"/>
          </a:xfrm>
          <a:solidFill>
            <a:schemeClr val="accent2">
              <a:satMod val="150000"/>
              <a:alpha val="25000"/>
            </a:schemeClr>
          </a:solidFill>
          <a:ln w="12700">
            <a:solidFill>
              <a:schemeClr val="accent2"/>
            </a:solidFill>
          </a:ln>
        </p:spPr>
        <p:txBody>
          <a:bodyPr anchor="ctr">
            <a:noAutofit/>
          </a:bodyPr>
          <a:lstStyle>
            <a:lvl1pPr marL="45709" indent="0">
              <a:buNone/>
              <a:defRPr sz="1900" b="1">
                <a:solidFill>
                  <a:schemeClr val="tx1">
                    <a:tint val="95000"/>
                  </a:schemeClr>
                </a:solidFill>
              </a:defRPr>
            </a:lvl1pPr>
            <a:lvl2pPr>
              <a:buNone/>
              <a:defRPr sz="2000" b="1"/>
            </a:lvl2pPr>
            <a:lvl3pPr>
              <a:buNone/>
              <a:defRPr sz="19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9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634" y="2708519"/>
            <a:ext cx="4041775" cy="3886200"/>
          </a:xfrm>
        </p:spPr>
        <p:txBody>
          <a:bodyPr/>
          <a:lstStyle>
            <a:lvl1pPr>
              <a:defRPr sz="2000"/>
            </a:lvl1pPr>
            <a:lvl2pPr>
              <a:defRPr sz="2000"/>
            </a:lvl2pPr>
            <a:lvl3pPr>
              <a:defRPr sz="19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endParaRPr lang="id-ID">
              <a:solidFill>
                <a:srgbClr val="438086"/>
              </a:solidFill>
            </a:endParaRPr>
          </a:p>
        </p:txBody>
      </p:sp>
      <p:sp>
        <p:nvSpPr>
          <p:cNvPr id="8" name="Slide Number Placeholder 26"/>
          <p:cNvSpPr>
            <a:spLocks noGrp="1"/>
          </p:cNvSpPr>
          <p:nvPr>
            <p:ph type="sldNum" sz="quarter" idx="11"/>
          </p:nvPr>
        </p:nvSpPr>
        <p:spPr/>
        <p:txBody>
          <a:bodyPr/>
          <a:lstStyle>
            <a:lvl1pPr>
              <a:defRPr/>
            </a:lvl1pPr>
          </a:lstStyle>
          <a:p>
            <a:pPr>
              <a:defRPr/>
            </a:pPr>
            <a:fld id="{A1C14E2E-061B-420A-8525-B34A0FDCEAE7}" type="slidenum">
              <a:rPr lang="id-ID" altLang="en-US"/>
              <a:pPr>
                <a:defRPr/>
              </a:pPr>
              <a:t>‹#›</a:t>
            </a:fld>
            <a:endParaRPr lang="id-ID" altLang="en-US"/>
          </a:p>
        </p:txBody>
      </p:sp>
      <p:sp>
        <p:nvSpPr>
          <p:cNvPr id="9" name="Footer Placeholder 27"/>
          <p:cNvSpPr>
            <a:spLocks noGrp="1"/>
          </p:cNvSpPr>
          <p:nvPr>
            <p:ph type="ftr" sz="quarter" idx="12"/>
          </p:nvPr>
        </p:nvSpPr>
        <p:spPr/>
        <p:txBody>
          <a:bodyPr rtlCol="0"/>
          <a:lstStyle>
            <a:lvl1pPr>
              <a:defRPr/>
            </a:lvl1pPr>
          </a:lstStyle>
          <a:p>
            <a:pPr>
              <a:defRPr/>
            </a:pPr>
            <a:endParaRPr lang="id-ID">
              <a:solidFill>
                <a:srgbClr val="438086"/>
              </a:solidFill>
            </a:endParaRPr>
          </a:p>
        </p:txBody>
      </p:sp>
    </p:spTree>
    <p:extLst>
      <p:ext uri="{BB962C8B-B14F-4D97-AF65-F5344CB8AC3E}">
        <p14:creationId xmlns:p14="http://schemas.microsoft.com/office/powerpoint/2010/main" val="12466510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3"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842" y="612775"/>
            <a:ext cx="956868" cy="457200"/>
          </a:xfrm>
        </p:spPr>
        <p:txBody>
          <a:bodyPr/>
          <a:lstStyle>
            <a:lvl1pPr>
              <a:defRPr/>
            </a:lvl1pPr>
          </a:lstStyle>
          <a:p>
            <a:pPr>
              <a:defRPr/>
            </a:pPr>
            <a:endParaRPr lang="id-ID">
              <a:solidFill>
                <a:srgbClr val="438086"/>
              </a:solidFill>
            </a:endParaRPr>
          </a:p>
        </p:txBody>
      </p:sp>
      <p:sp>
        <p:nvSpPr>
          <p:cNvPr id="4" name="Footer Placeholder 3"/>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5" name="Slide Number Placeholder 4"/>
          <p:cNvSpPr>
            <a:spLocks noGrp="1"/>
          </p:cNvSpPr>
          <p:nvPr>
            <p:ph type="sldNum" sz="quarter" idx="12"/>
          </p:nvPr>
        </p:nvSpPr>
        <p:spPr/>
        <p:txBody>
          <a:bodyPr/>
          <a:lstStyle>
            <a:lvl1pPr>
              <a:defRPr/>
            </a:lvl1pPr>
          </a:lstStyle>
          <a:p>
            <a:pPr>
              <a:defRPr/>
            </a:pPr>
            <a:fld id="{C181E3AB-BCFA-4CEF-8CC0-64DCF6E0F146}" type="slidenum">
              <a:rPr lang="id-ID" altLang="en-US"/>
              <a:pPr>
                <a:defRPr/>
              </a:pPr>
              <a:t>‹#›</a:t>
            </a:fld>
            <a:endParaRPr lang="id-ID" altLang="en-US"/>
          </a:p>
        </p:txBody>
      </p:sp>
    </p:spTree>
    <p:extLst>
      <p:ext uri="{BB962C8B-B14F-4D97-AF65-F5344CB8AC3E}">
        <p14:creationId xmlns:p14="http://schemas.microsoft.com/office/powerpoint/2010/main" val="29500611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3"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4" name="Slide Number Placeholder 22"/>
          <p:cNvSpPr>
            <a:spLocks noGrp="1"/>
          </p:cNvSpPr>
          <p:nvPr>
            <p:ph type="sldNum" sz="quarter" idx="12"/>
          </p:nvPr>
        </p:nvSpPr>
        <p:spPr/>
        <p:txBody>
          <a:bodyPr/>
          <a:lstStyle>
            <a:lvl1pPr>
              <a:defRPr/>
            </a:lvl1pPr>
          </a:lstStyle>
          <a:p>
            <a:pPr>
              <a:defRPr/>
            </a:pPr>
            <a:fld id="{DEE735C2-DAAD-46C3-A549-A54C3CCB0E67}" type="slidenum">
              <a:rPr lang="id-ID" altLang="en-US"/>
              <a:pPr>
                <a:defRPr/>
              </a:pPr>
              <a:t>‹#›</a:t>
            </a:fld>
            <a:endParaRPr lang="id-ID" altLang="en-US"/>
          </a:p>
        </p:txBody>
      </p:sp>
    </p:spTree>
    <p:extLst>
      <p:ext uri="{BB962C8B-B14F-4D97-AF65-F5344CB8AC3E}">
        <p14:creationId xmlns:p14="http://schemas.microsoft.com/office/powerpoint/2010/main" val="13866325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1"/>
            <a:ext cx="3383280" cy="877824"/>
          </a:xfrm>
        </p:spPr>
        <p:txBody>
          <a:bodyPr anchor="b"/>
          <a:lstStyle>
            <a:lvl1pPr algn="l">
              <a:buNone/>
              <a:defRPr sz="19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3"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2" y="776287"/>
            <a:ext cx="5102352" cy="5852160"/>
          </a:xfrm>
        </p:spPr>
        <p:txBody>
          <a:bodyPr/>
          <a:lstStyle>
            <a:lvl1pPr>
              <a:defRPr sz="3200"/>
            </a:lvl1pPr>
            <a:lvl2pPr>
              <a:defRPr sz="2800"/>
            </a:lvl2pPr>
            <a:lvl3pPr>
              <a:defRPr sz="23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23F51CB7-9ED3-46B1-8751-FAA561671797}" type="slidenum">
              <a:rPr lang="id-ID" altLang="en-US"/>
              <a:pPr>
                <a:defRPr/>
              </a:pPr>
              <a:t>‹#›</a:t>
            </a:fld>
            <a:endParaRPr lang="id-ID" altLang="en-US"/>
          </a:p>
        </p:txBody>
      </p:sp>
    </p:spTree>
    <p:extLst>
      <p:ext uri="{BB962C8B-B14F-4D97-AF65-F5344CB8AC3E}">
        <p14:creationId xmlns:p14="http://schemas.microsoft.com/office/powerpoint/2010/main" val="24991313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3"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4" name="Slide Number Placeholder 22"/>
          <p:cNvSpPr>
            <a:spLocks noGrp="1"/>
          </p:cNvSpPr>
          <p:nvPr>
            <p:ph type="sldNum" sz="quarter" idx="12"/>
          </p:nvPr>
        </p:nvSpPr>
        <p:spPr/>
        <p:txBody>
          <a:bodyPr/>
          <a:lstStyle>
            <a:lvl1pPr>
              <a:defRPr/>
            </a:lvl1pPr>
          </a:lstStyle>
          <a:p>
            <a:pPr>
              <a:defRPr/>
            </a:pPr>
            <a:fld id="{DEE735C2-DAAD-46C3-A549-A54C3CCB0E67}" type="slidenum">
              <a:rPr lang="id-ID" altLang="en-US"/>
              <a:pPr>
                <a:defRPr/>
              </a:pPr>
              <a:t>‹#›</a:t>
            </a:fld>
            <a:endParaRPr lang="id-ID" altLang="en-US"/>
          </a:p>
        </p:txBody>
      </p:sp>
    </p:spTree>
    <p:extLst>
      <p:ext uri="{BB962C8B-B14F-4D97-AF65-F5344CB8AC3E}">
        <p14:creationId xmlns:p14="http://schemas.microsoft.com/office/powerpoint/2010/main" val="33358605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760" y="1109163"/>
            <a:ext cx="586803" cy="4681637"/>
          </a:xfrm>
        </p:spPr>
        <p:txBody>
          <a:bodyPr vert="vert270" lIns="45709" tIns="0" rIns="45709"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937"/>
            <a:ext cx="2590800" cy="2516489"/>
          </a:xfrm>
        </p:spPr>
        <p:txBody>
          <a:bodyPr lIns="0" tIns="0" rIns="45709"/>
          <a:lstStyle>
            <a:lvl1pPr marL="0" indent="0">
              <a:lnSpc>
                <a:spcPct val="100000"/>
              </a:lnSpc>
              <a:spcBef>
                <a:spcPts val="0"/>
              </a:spcBef>
              <a:buFontTx/>
              <a:buNone/>
              <a:defRPr sz="14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C25684AE-37F3-4437-883C-FBD7310DED6D}" type="slidenum">
              <a:rPr lang="id-ID" altLang="en-US"/>
              <a:pPr>
                <a:defRPr/>
              </a:pPr>
              <a:t>‹#›</a:t>
            </a:fld>
            <a:endParaRPr lang="id-ID" altLang="en-US"/>
          </a:p>
        </p:txBody>
      </p:sp>
    </p:spTree>
    <p:extLst>
      <p:ext uri="{BB962C8B-B14F-4D97-AF65-F5344CB8AC3E}">
        <p14:creationId xmlns:p14="http://schemas.microsoft.com/office/powerpoint/2010/main" val="5065607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54B0B6F0-40BD-4CFB-8A92-A59F14789B54}" type="slidenum">
              <a:rPr lang="id-ID" altLang="en-US"/>
              <a:pPr>
                <a:defRPr/>
              </a:pPr>
              <a:t>‹#›</a:t>
            </a:fld>
            <a:endParaRPr lang="id-ID" altLang="en-US"/>
          </a:p>
        </p:txBody>
      </p:sp>
    </p:spTree>
    <p:extLst>
      <p:ext uri="{BB962C8B-B14F-4D97-AF65-F5344CB8AC3E}">
        <p14:creationId xmlns:p14="http://schemas.microsoft.com/office/powerpoint/2010/main" val="2991787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A9DD4DDB-B0BD-4D58-A352-3C8BE24A050D}" type="slidenum">
              <a:rPr lang="id-ID" altLang="en-US"/>
              <a:pPr>
                <a:defRPr/>
              </a:pPr>
              <a:t>‹#›</a:t>
            </a:fld>
            <a:endParaRPr lang="id-ID" altLang="en-US"/>
          </a:p>
        </p:txBody>
      </p:sp>
    </p:spTree>
    <p:extLst>
      <p:ext uri="{BB962C8B-B14F-4D97-AF65-F5344CB8AC3E}">
        <p14:creationId xmlns:p14="http://schemas.microsoft.com/office/powerpoint/2010/main" val="15691509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r>
              <a:rPr/>
              <a:t>Click to edit Master title style</a:t>
            </a:r>
          </a:p>
        </p:txBody>
      </p:sp>
      <p:sp>
        <p:nvSpPr>
          <p:cNvPr id="39" name="Shape 39"/>
          <p:cNvSpPr>
            <a:spLocks noGrp="1"/>
          </p:cNvSpPr>
          <p:nvPr>
            <p:ph type="body" idx="1"/>
          </p:nvPr>
        </p:nvSpPr>
        <p:spPr>
          <a:prstGeom prst="rect">
            <a:avLst/>
          </a:prstGeo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Shape 40"/>
          <p:cNvSpPr>
            <a:spLocks noGrp="1"/>
          </p:cNvSpPr>
          <p:nvPr>
            <p:ph type="sldNum" sz="quarter" idx="10"/>
          </p:nvPr>
        </p:nvSpPr>
        <p:spPr>
          <a:xfrm>
            <a:off x="8173695" y="18084"/>
            <a:ext cx="762000" cy="350837"/>
          </a:xfrm>
        </p:spPr>
        <p:txBody>
          <a:bodyPr/>
          <a:lstStyle>
            <a:lvl1pPr>
              <a:defRPr/>
            </a:lvl1pPr>
          </a:lstStyle>
          <a:p>
            <a:pPr>
              <a:defRPr/>
            </a:pPr>
            <a:fld id="{DD7AF4DD-D5AF-4756-A393-8EE84E97A26F}" type="slidenum">
              <a:rPr lang="en-US" altLang="en-US"/>
              <a:pPr>
                <a:defRPr/>
              </a:pPr>
              <a:t>‹#›</a:t>
            </a:fld>
            <a:endParaRPr lang="en-US" altLang="en-US"/>
          </a:p>
        </p:txBody>
      </p:sp>
    </p:spTree>
    <p:extLst>
      <p:ext uri="{BB962C8B-B14F-4D97-AF65-F5344CB8AC3E}">
        <p14:creationId xmlns:p14="http://schemas.microsoft.com/office/powerpoint/2010/main" val="35072437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3" y="27526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a:xfrm>
            <a:off x="457203" y="6245737"/>
            <a:ext cx="2133600" cy="476251"/>
          </a:xfrm>
          <a:prstGeom prst="rect">
            <a:avLst/>
          </a:prstGeom>
        </p:spPr>
        <p:txBody>
          <a:bodyPr/>
          <a:lstStyle>
            <a:lvl1pPr>
              <a:defRPr>
                <a:solidFill>
                  <a:srgbClr val="BCBCBC"/>
                </a:solidFill>
                <a:latin typeface="Arial" charset="0"/>
                <a:ea typeface="ＭＳ Ｐゴシック" charset="0"/>
                <a:cs typeface="Arial" charset="0"/>
              </a:defRPr>
            </a:lvl1pPr>
          </a:lstStyle>
          <a:p>
            <a:pPr>
              <a:defRPr/>
            </a:pPr>
            <a:endParaRPr lang="en-US"/>
          </a:p>
        </p:txBody>
      </p:sp>
      <p:sp>
        <p:nvSpPr>
          <p:cNvPr id="4" name="Rectangle 5"/>
          <p:cNvSpPr>
            <a:spLocks noGrp="1" noChangeArrowheads="1"/>
          </p:cNvSpPr>
          <p:nvPr>
            <p:ph type="ftr" sz="quarter" idx="11"/>
          </p:nvPr>
        </p:nvSpPr>
        <p:spPr>
          <a:xfrm>
            <a:off x="3124200" y="6245737"/>
            <a:ext cx="2895600" cy="476251"/>
          </a:xfrm>
          <a:prstGeom prst="rect">
            <a:avLst/>
          </a:prstGeom>
        </p:spPr>
        <p:txBody>
          <a:bodyPr/>
          <a:lstStyle>
            <a:lvl1pPr>
              <a:defRPr>
                <a:latin typeface="Arial" charset="0"/>
                <a:cs typeface="Arial" charset="0"/>
              </a:defRPr>
            </a:lvl1pPr>
          </a:lstStyle>
          <a:p>
            <a:pPr>
              <a:defRPr/>
            </a:pPr>
            <a:endParaRPr lang="en-US">
              <a:solidFill>
                <a:srgbClr val="438086"/>
              </a:solidFill>
            </a:endParaRPr>
          </a:p>
        </p:txBody>
      </p:sp>
      <p:sp>
        <p:nvSpPr>
          <p:cNvPr id="5" name="Rectangle 6"/>
          <p:cNvSpPr>
            <a:spLocks noGrp="1" noChangeArrowheads="1"/>
          </p:cNvSpPr>
          <p:nvPr>
            <p:ph type="sldNum" sz="quarter" idx="12"/>
          </p:nvPr>
        </p:nvSpPr>
        <p:spPr>
          <a:xfrm>
            <a:off x="6553203" y="6245737"/>
            <a:ext cx="2133600" cy="476251"/>
          </a:xfrm>
          <a:prstGeom prst="rect">
            <a:avLst/>
          </a:prstGeom>
        </p:spPr>
        <p:txBody>
          <a:bodyPr/>
          <a:lstStyle>
            <a:lvl1pPr>
              <a:defRPr>
                <a:latin typeface="Arial" charset="0"/>
                <a:cs typeface="Arial" charset="0"/>
              </a:defRPr>
            </a:lvl1pPr>
          </a:lstStyle>
          <a:p>
            <a:pPr>
              <a:defRPr/>
            </a:pPr>
            <a:fld id="{3E495BEB-DA57-4C52-98B1-FC4B9B24496A}" type="slidenum">
              <a:rPr lang="en-US" altLang="id-ID"/>
              <a:pPr>
                <a:defRPr/>
              </a:pPr>
              <a:t>‹#›</a:t>
            </a:fld>
            <a:endParaRPr lang="en-US" altLang="id-ID"/>
          </a:p>
        </p:txBody>
      </p:sp>
    </p:spTree>
    <p:extLst>
      <p:ext uri="{BB962C8B-B14F-4D97-AF65-F5344CB8AC3E}">
        <p14:creationId xmlns:p14="http://schemas.microsoft.com/office/powerpoint/2010/main" val="7736073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1_Master Title: V2">
    <p:bg>
      <p:bgPr>
        <a:solidFill>
          <a:srgbClr val="3E3E3E"/>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rtlCol="0" anchor="ctr"/>
          <a:lstStyle/>
          <a:p>
            <a:pPr algn="ctr" eaLnBrk="0" fontAlgn="base" hangingPunct="0">
              <a:spcBef>
                <a:spcPct val="0"/>
              </a:spcBef>
              <a:spcAft>
                <a:spcPct val="0"/>
              </a:spcAft>
            </a:pPr>
            <a:endParaRPr lang="en-US">
              <a:solidFill>
                <a:prstClr val="white"/>
              </a:solidFill>
            </a:endParaRPr>
          </a:p>
        </p:txBody>
      </p:sp>
      <p:sp>
        <p:nvSpPr>
          <p:cNvPr id="5" name="Text Placeholder 10"/>
          <p:cNvSpPr>
            <a:spLocks noGrp="1"/>
          </p:cNvSpPr>
          <p:nvPr>
            <p:ph type="body" sz="quarter" idx="14"/>
          </p:nvPr>
        </p:nvSpPr>
        <p:spPr>
          <a:xfrm>
            <a:off x="478428" y="375175"/>
            <a:ext cx="8178929" cy="510532"/>
          </a:xfrm>
          <a:ln>
            <a:noFill/>
          </a:ln>
        </p:spPr>
        <p:txBody>
          <a:bodyPr lIns="0" tIns="0" rIns="0" bIns="0">
            <a:noAutofit/>
          </a:bodyPr>
          <a:lstStyle>
            <a:lvl1pPr marL="0" indent="0" algn="l">
              <a:buNone/>
              <a:defRPr sz="2800" kern="0" spc="112">
                <a:solidFill>
                  <a:schemeClr val="accent3">
                    <a:lumMod val="20000"/>
                    <a:lumOff val="80000"/>
                  </a:schemeClr>
                </a:solidFill>
                <a:latin typeface="Arial"/>
                <a:ea typeface="Roboto Medium" panose="02000000000000000000" pitchFamily="2" charset="0"/>
                <a:cs typeface="Arial"/>
              </a:defRPr>
            </a:lvl1pPr>
          </a:lstStyle>
          <a:p>
            <a:pPr lvl="0"/>
            <a:endParaRPr lang="id-ID" dirty="0"/>
          </a:p>
        </p:txBody>
      </p:sp>
      <p:sp>
        <p:nvSpPr>
          <p:cNvPr id="19" name="Oval 18"/>
          <p:cNvSpPr/>
          <p:nvPr userDrawn="1"/>
        </p:nvSpPr>
        <p:spPr>
          <a:xfrm>
            <a:off x="8629976" y="6318761"/>
            <a:ext cx="273051" cy="273051"/>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eaLnBrk="0" fontAlgn="base" hangingPunct="0">
              <a:spcBef>
                <a:spcPct val="0"/>
              </a:spcBef>
              <a:spcAft>
                <a:spcPct val="0"/>
              </a:spcAft>
            </a:pPr>
            <a:endParaRPr lang="en-US" dirty="0">
              <a:solidFill>
                <a:prstClr val="white"/>
              </a:solidFill>
            </a:endParaRPr>
          </a:p>
        </p:txBody>
      </p:sp>
      <p:sp>
        <p:nvSpPr>
          <p:cNvPr id="20" name="Slide Number Placeholder 5"/>
          <p:cNvSpPr>
            <a:spLocks noGrp="1"/>
          </p:cNvSpPr>
          <p:nvPr>
            <p:ph type="sldNum" sz="quarter" idx="12"/>
          </p:nvPr>
        </p:nvSpPr>
        <p:spPr>
          <a:xfrm>
            <a:off x="8604007" y="6258381"/>
            <a:ext cx="323309" cy="389083"/>
          </a:xfrm>
          <a:noFill/>
          <a:ln>
            <a:noFill/>
          </a:ln>
        </p:spPr>
        <p:txBody>
          <a:bodyPr lIns="0" tIns="0" rIns="0" bIns="0"/>
          <a:lstStyle>
            <a:lvl1pPr algn="ctr">
              <a:defRPr sz="700">
                <a:solidFill>
                  <a:schemeClr val="bg1">
                    <a:lumMod val="50000"/>
                  </a:schemeClr>
                </a:solidFill>
                <a:latin typeface="Arial"/>
                <a:ea typeface="Roboto Light" panose="02000000000000000000" pitchFamily="2" charset="0"/>
                <a:cs typeface="Arial"/>
              </a:defRPr>
            </a:lvl1pPr>
          </a:lstStyle>
          <a:p>
            <a:fld id="{FCEE2C88-6C8F-484D-AF69-578F576B1F44}"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2026822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7" presetClass="entr" presetSubtype="0" fill="hold" nodeType="after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154" y="230701"/>
            <a:ext cx="8381702" cy="665163"/>
          </a:xfrm>
        </p:spPr>
        <p:txBody>
          <a:bodyPr/>
          <a:lstStyle/>
          <a:p>
            <a:r>
              <a:rPr lang="en-US" smtClean="0"/>
              <a:t>Click to edit Master title style</a:t>
            </a:r>
            <a:endParaRPr lang="en-US"/>
          </a:p>
        </p:txBody>
      </p:sp>
    </p:spTree>
    <p:extLst>
      <p:ext uri="{BB962C8B-B14F-4D97-AF65-F5344CB8AC3E}">
        <p14:creationId xmlns:p14="http://schemas.microsoft.com/office/powerpoint/2010/main" val="109371731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943" y="3810000"/>
            <a:ext cx="3733397"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flipV="1">
            <a:off x="5410943" y="3897320"/>
            <a:ext cx="3733397"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flipV="1">
            <a:off x="5410943" y="4114801"/>
            <a:ext cx="3733397"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flipV="1">
            <a:off x="5410613" y="4164017"/>
            <a:ext cx="1966149" cy="19051"/>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10" name="Rectangle 9"/>
          <p:cNvSpPr/>
          <p:nvPr/>
        </p:nvSpPr>
        <p:spPr>
          <a:xfrm flipV="1">
            <a:off x="5410613" y="4199608"/>
            <a:ext cx="1966149"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useBgFill="1">
        <p:nvSpPr>
          <p:cNvPr id="11" name="Rounded Rectangle 10"/>
          <p:cNvSpPr/>
          <p:nvPr/>
        </p:nvSpPr>
        <p:spPr bwMode="white">
          <a:xfrm>
            <a:off x="5410620" y="3962403"/>
            <a:ext cx="3062783"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useBgFill="1">
        <p:nvSpPr>
          <p:cNvPr id="12" name="Rounded Rectangle 11"/>
          <p:cNvSpPr/>
          <p:nvPr/>
        </p:nvSpPr>
        <p:spPr bwMode="white">
          <a:xfrm>
            <a:off x="7376766" y="4060847"/>
            <a:ext cx="1600603"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0" y="3649669"/>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14" name="Rectangle 13"/>
          <p:cNvSpPr/>
          <p:nvPr/>
        </p:nvSpPr>
        <p:spPr>
          <a:xfrm>
            <a:off x="0" y="3675072"/>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15" name="Rectangle 14"/>
          <p:cNvSpPr/>
          <p:nvPr/>
        </p:nvSpPr>
        <p:spPr>
          <a:xfrm flipV="1">
            <a:off x="6414508" y="3643320"/>
            <a:ext cx="2729492" cy="2476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16" name="Rectangle 15"/>
          <p:cNvSpPr/>
          <p:nvPr/>
        </p:nvSpPr>
        <p:spPr>
          <a:xfrm>
            <a:off x="0" y="8"/>
            <a:ext cx="9144000" cy="37020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8" name="Title 7"/>
          <p:cNvSpPr>
            <a:spLocks noGrp="1"/>
          </p:cNvSpPr>
          <p:nvPr>
            <p:ph type="ctrTitle"/>
          </p:nvPr>
        </p:nvSpPr>
        <p:spPr>
          <a:xfrm>
            <a:off x="457200" y="2402566"/>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2" y="3899937"/>
            <a:ext cx="4953000" cy="1752600"/>
          </a:xfrm>
        </p:spPr>
        <p:txBody>
          <a:bodyPr/>
          <a:lstStyle>
            <a:lvl1pPr marL="63993" indent="0" algn="l">
              <a:buNone/>
              <a:defRPr sz="2300">
                <a:solidFill>
                  <a:schemeClr val="tx2"/>
                </a:solidFill>
              </a:defRPr>
            </a:lvl1pPr>
            <a:lvl2pPr marL="457096" indent="0" algn="ctr">
              <a:buNone/>
            </a:lvl2pPr>
            <a:lvl3pPr marL="914193" indent="0" algn="ctr">
              <a:buNone/>
            </a:lvl3pPr>
            <a:lvl4pPr marL="1371286" indent="0" algn="ctr">
              <a:buNone/>
            </a:lvl4pPr>
            <a:lvl5pPr marL="1828383" indent="0" algn="ctr">
              <a:buNone/>
            </a:lvl5pPr>
            <a:lvl6pPr marL="2285478" indent="0" algn="ctr">
              <a:buNone/>
            </a:lvl6pPr>
            <a:lvl7pPr marL="2742575" indent="0" algn="ctr">
              <a:buNone/>
            </a:lvl7pPr>
            <a:lvl8pPr marL="3199670" indent="0" algn="ctr">
              <a:buNone/>
            </a:lvl8pPr>
            <a:lvl9pPr marL="3656765"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6138" y="4206875"/>
            <a:ext cx="959556" cy="457200"/>
          </a:xfrm>
        </p:spPr>
        <p:txBody>
          <a:bodyPr/>
          <a:lstStyle>
            <a:lvl1pPr>
              <a:defRPr/>
            </a:lvl1pPr>
          </a:lstStyle>
          <a:p>
            <a:pPr>
              <a:defRPr/>
            </a:pPr>
            <a:endParaRPr lang="id-ID">
              <a:solidFill>
                <a:srgbClr val="5ECCF3"/>
              </a:solidFill>
            </a:endParaRPr>
          </a:p>
        </p:txBody>
      </p:sp>
      <p:sp>
        <p:nvSpPr>
          <p:cNvPr id="18" name="Footer Placeholder 16"/>
          <p:cNvSpPr>
            <a:spLocks noGrp="1"/>
          </p:cNvSpPr>
          <p:nvPr>
            <p:ph type="ftr" sz="quarter" idx="11"/>
          </p:nvPr>
        </p:nvSpPr>
        <p:spPr>
          <a:xfrm>
            <a:off x="5410603" y="4205288"/>
            <a:ext cx="1295534" cy="457200"/>
          </a:xfrm>
        </p:spPr>
        <p:txBody>
          <a:bodyPr/>
          <a:lstStyle>
            <a:lvl1pPr>
              <a:defRPr/>
            </a:lvl1pPr>
          </a:lstStyle>
          <a:p>
            <a:pPr>
              <a:defRPr/>
            </a:pPr>
            <a:endParaRPr lang="id-ID">
              <a:solidFill>
                <a:srgbClr val="5ECCF3"/>
              </a:solidFill>
            </a:endParaRPr>
          </a:p>
        </p:txBody>
      </p:sp>
      <p:sp>
        <p:nvSpPr>
          <p:cNvPr id="19" name="Slide Number Placeholder 28"/>
          <p:cNvSpPr>
            <a:spLocks noGrp="1"/>
          </p:cNvSpPr>
          <p:nvPr>
            <p:ph type="sldNum" sz="quarter" idx="12"/>
          </p:nvPr>
        </p:nvSpPr>
        <p:spPr>
          <a:xfrm>
            <a:off x="8320194" y="2260"/>
            <a:ext cx="747217" cy="365125"/>
          </a:xfrm>
        </p:spPr>
        <p:txBody>
          <a:bodyPr/>
          <a:lstStyle>
            <a:lvl1pPr>
              <a:defRPr>
                <a:solidFill>
                  <a:schemeClr val="bg1"/>
                </a:solidFill>
              </a:defRPr>
            </a:lvl1pPr>
          </a:lstStyle>
          <a:p>
            <a:pPr>
              <a:defRPr/>
            </a:pPr>
            <a:fld id="{2B135DA7-84EC-4F7E-9C45-A3E8E581B2A9}" type="slidenum">
              <a:rPr lang="id-ID" altLang="en-US">
                <a:solidFill>
                  <a:prstClr val="white"/>
                </a:solidFill>
              </a:rPr>
              <a:pPr>
                <a:defRPr/>
              </a:pPr>
              <a:t>‹#›</a:t>
            </a:fld>
            <a:endParaRPr lang="id-ID" altLang="en-US">
              <a:solidFill>
                <a:prstClr val="white"/>
              </a:solidFill>
            </a:endParaRPr>
          </a:p>
        </p:txBody>
      </p:sp>
    </p:spTree>
    <p:extLst>
      <p:ext uri="{BB962C8B-B14F-4D97-AF65-F5344CB8AC3E}">
        <p14:creationId xmlns:p14="http://schemas.microsoft.com/office/powerpoint/2010/main" val="42106748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5ECCF3"/>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5ECCF3"/>
              </a:solidFill>
            </a:endParaRPr>
          </a:p>
        </p:txBody>
      </p:sp>
      <p:sp>
        <p:nvSpPr>
          <p:cNvPr id="6" name="Slide Number Placeholder 22"/>
          <p:cNvSpPr>
            <a:spLocks noGrp="1"/>
          </p:cNvSpPr>
          <p:nvPr>
            <p:ph type="sldNum" sz="quarter" idx="12"/>
          </p:nvPr>
        </p:nvSpPr>
        <p:spPr/>
        <p:txBody>
          <a:bodyPr/>
          <a:lstStyle>
            <a:lvl1pPr>
              <a:defRPr/>
            </a:lvl1pPr>
          </a:lstStyle>
          <a:p>
            <a:pPr>
              <a:defRPr/>
            </a:pPr>
            <a:fld id="{A4F1CB8B-702C-44F2-895E-3DA377AB0984}" type="slidenum">
              <a:rPr lang="id-ID" altLang="en-US"/>
              <a:pPr>
                <a:defRPr/>
              </a:pPr>
              <a:t>‹#›</a:t>
            </a:fld>
            <a:endParaRPr lang="id-ID" altLang="en-US"/>
          </a:p>
        </p:txBody>
      </p:sp>
    </p:spTree>
    <p:extLst>
      <p:ext uri="{BB962C8B-B14F-4D97-AF65-F5344CB8AC3E}">
        <p14:creationId xmlns:p14="http://schemas.microsoft.com/office/powerpoint/2010/main" val="16203182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873"/>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09" indent="0">
              <a:buNone/>
              <a:defRPr sz="2100" b="0">
                <a:solidFill>
                  <a:schemeClr val="tx2"/>
                </a:solidFill>
              </a:defRPr>
            </a:lvl1pPr>
            <a:lvl2pPr>
              <a:buNone/>
              <a:defRPr sz="19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id-ID">
              <a:solidFill>
                <a:srgbClr val="5ECCF3"/>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5ECCF3"/>
              </a:solidFill>
            </a:endParaRPr>
          </a:p>
        </p:txBody>
      </p:sp>
      <p:sp>
        <p:nvSpPr>
          <p:cNvPr id="6" name="Slide Number Placeholder 22"/>
          <p:cNvSpPr>
            <a:spLocks noGrp="1"/>
          </p:cNvSpPr>
          <p:nvPr>
            <p:ph type="sldNum" sz="quarter" idx="12"/>
          </p:nvPr>
        </p:nvSpPr>
        <p:spPr/>
        <p:txBody>
          <a:bodyPr/>
          <a:lstStyle>
            <a:lvl1pPr>
              <a:defRPr/>
            </a:lvl1pPr>
          </a:lstStyle>
          <a:p>
            <a:pPr>
              <a:defRPr/>
            </a:pPr>
            <a:fld id="{9FEF2A3D-D9E1-46DE-AF62-2C6493ADE761}" type="slidenum">
              <a:rPr lang="id-ID" altLang="en-US"/>
              <a:pPr>
                <a:defRPr/>
              </a:pPr>
              <a:t>‹#›</a:t>
            </a:fld>
            <a:endParaRPr lang="id-ID" altLang="en-US"/>
          </a:p>
        </p:txBody>
      </p:sp>
    </p:spTree>
    <p:extLst>
      <p:ext uri="{BB962C8B-B14F-4D97-AF65-F5344CB8AC3E}">
        <p14:creationId xmlns:p14="http://schemas.microsoft.com/office/powerpoint/2010/main" val="18709781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1"/>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2"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23F51CB7-9ED3-46B1-8751-FAA561671797}" type="slidenum">
              <a:rPr lang="id-ID" altLang="en-US"/>
              <a:pPr>
                <a:defRPr/>
              </a:pPr>
              <a:t>‹#›</a:t>
            </a:fld>
            <a:endParaRPr lang="id-ID" altLang="en-US"/>
          </a:p>
        </p:txBody>
      </p:sp>
    </p:spTree>
    <p:extLst>
      <p:ext uri="{BB962C8B-B14F-4D97-AF65-F5344CB8AC3E}">
        <p14:creationId xmlns:p14="http://schemas.microsoft.com/office/powerpoint/2010/main" val="33238543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50097"/>
            <a:ext cx="4038600" cy="4525963"/>
          </a:xfrm>
        </p:spPr>
        <p:txBody>
          <a:bodyPr/>
          <a:lstStyle>
            <a:lvl1pPr>
              <a:defRPr sz="2000"/>
            </a:lvl1pPr>
            <a:lvl2pPr>
              <a:defRPr sz="1900"/>
            </a:lvl2pPr>
            <a:lvl3pPr>
              <a:defRPr sz="1900"/>
            </a:lvl3pPr>
            <a:lvl4pPr>
              <a:defRPr sz="1900"/>
            </a:lvl4pPr>
            <a:lvl5pPr>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50097"/>
            <a:ext cx="4038600" cy="4525963"/>
          </a:xfrm>
        </p:spPr>
        <p:txBody>
          <a:bodyPr/>
          <a:lstStyle>
            <a:lvl1pPr>
              <a:defRPr sz="2000"/>
            </a:lvl1pPr>
            <a:lvl2pPr>
              <a:defRPr sz="1900"/>
            </a:lvl2pPr>
            <a:lvl3pPr>
              <a:defRPr sz="1900"/>
            </a:lvl3pPr>
            <a:lvl4pPr>
              <a:defRPr sz="1900"/>
            </a:lvl4pPr>
            <a:lvl5pPr>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id-ID">
              <a:solidFill>
                <a:srgbClr val="5ECCF3"/>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5ECCF3"/>
              </a:solidFill>
            </a:endParaRPr>
          </a:p>
        </p:txBody>
      </p:sp>
      <p:sp>
        <p:nvSpPr>
          <p:cNvPr id="7" name="Slide Number Placeholder 22"/>
          <p:cNvSpPr>
            <a:spLocks noGrp="1"/>
          </p:cNvSpPr>
          <p:nvPr>
            <p:ph type="sldNum" sz="quarter" idx="12"/>
          </p:nvPr>
        </p:nvSpPr>
        <p:spPr/>
        <p:txBody>
          <a:bodyPr/>
          <a:lstStyle>
            <a:lvl1pPr>
              <a:defRPr/>
            </a:lvl1pPr>
          </a:lstStyle>
          <a:p>
            <a:pPr>
              <a:defRPr/>
            </a:pPr>
            <a:fld id="{37092610-1C52-434E-A541-4241AA55603B}" type="slidenum">
              <a:rPr lang="id-ID" altLang="en-US"/>
              <a:pPr>
                <a:defRPr/>
              </a:pPr>
              <a:t>‹#›</a:t>
            </a:fld>
            <a:endParaRPr lang="id-ID" altLang="en-US"/>
          </a:p>
        </p:txBody>
      </p:sp>
    </p:spTree>
    <p:extLst>
      <p:ext uri="{BB962C8B-B14F-4D97-AF65-F5344CB8AC3E}">
        <p14:creationId xmlns:p14="http://schemas.microsoft.com/office/powerpoint/2010/main" val="15767550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1"/>
            <a:ext cx="4041648" cy="457200"/>
          </a:xfrm>
          <a:solidFill>
            <a:schemeClr val="accent2">
              <a:satMod val="150000"/>
              <a:alpha val="25000"/>
            </a:schemeClr>
          </a:solidFill>
          <a:ln w="12700">
            <a:solidFill>
              <a:schemeClr val="accent2"/>
            </a:solidFill>
          </a:ln>
        </p:spPr>
        <p:txBody>
          <a:bodyPr anchor="ctr">
            <a:noAutofit/>
          </a:bodyPr>
          <a:lstStyle>
            <a:lvl1pPr marL="45709" indent="0">
              <a:buNone/>
              <a:defRPr sz="1900" b="1">
                <a:solidFill>
                  <a:schemeClr val="tx1">
                    <a:tint val="95000"/>
                  </a:schemeClr>
                </a:solidFill>
              </a:defRPr>
            </a:lvl1pPr>
            <a:lvl2pPr>
              <a:buNone/>
              <a:defRPr sz="2000" b="1"/>
            </a:lvl2pPr>
            <a:lvl3pPr>
              <a:buNone/>
              <a:defRPr sz="19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568" y="2244971"/>
            <a:ext cx="4041775" cy="457200"/>
          </a:xfrm>
          <a:solidFill>
            <a:schemeClr val="accent2">
              <a:satMod val="150000"/>
              <a:alpha val="25000"/>
            </a:schemeClr>
          </a:solidFill>
          <a:ln w="12700">
            <a:solidFill>
              <a:schemeClr val="accent2"/>
            </a:solidFill>
          </a:ln>
        </p:spPr>
        <p:txBody>
          <a:bodyPr anchor="ctr">
            <a:noAutofit/>
          </a:bodyPr>
          <a:lstStyle>
            <a:lvl1pPr marL="45709" indent="0">
              <a:buNone/>
              <a:defRPr sz="1900" b="1">
                <a:solidFill>
                  <a:schemeClr val="tx1">
                    <a:tint val="95000"/>
                  </a:schemeClr>
                </a:solidFill>
              </a:defRPr>
            </a:lvl1pPr>
            <a:lvl2pPr>
              <a:buNone/>
              <a:defRPr sz="2000" b="1"/>
            </a:lvl2pPr>
            <a:lvl3pPr>
              <a:buNone/>
              <a:defRPr sz="19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9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649" y="2708519"/>
            <a:ext cx="4041775" cy="3886200"/>
          </a:xfrm>
        </p:spPr>
        <p:txBody>
          <a:bodyPr/>
          <a:lstStyle>
            <a:lvl1pPr>
              <a:defRPr sz="2000"/>
            </a:lvl1pPr>
            <a:lvl2pPr>
              <a:defRPr sz="2000"/>
            </a:lvl2pPr>
            <a:lvl3pPr>
              <a:defRPr sz="19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endParaRPr lang="id-ID">
              <a:solidFill>
                <a:srgbClr val="5ECCF3"/>
              </a:solidFill>
            </a:endParaRPr>
          </a:p>
        </p:txBody>
      </p:sp>
      <p:sp>
        <p:nvSpPr>
          <p:cNvPr id="8" name="Slide Number Placeholder 26"/>
          <p:cNvSpPr>
            <a:spLocks noGrp="1"/>
          </p:cNvSpPr>
          <p:nvPr>
            <p:ph type="sldNum" sz="quarter" idx="11"/>
          </p:nvPr>
        </p:nvSpPr>
        <p:spPr/>
        <p:txBody>
          <a:bodyPr/>
          <a:lstStyle>
            <a:lvl1pPr>
              <a:defRPr/>
            </a:lvl1pPr>
          </a:lstStyle>
          <a:p>
            <a:pPr>
              <a:defRPr/>
            </a:pPr>
            <a:fld id="{A1C14E2E-061B-420A-8525-B34A0FDCEAE7}" type="slidenum">
              <a:rPr lang="id-ID" altLang="en-US"/>
              <a:pPr>
                <a:defRPr/>
              </a:pPr>
              <a:t>‹#›</a:t>
            </a:fld>
            <a:endParaRPr lang="id-ID" altLang="en-US"/>
          </a:p>
        </p:txBody>
      </p:sp>
      <p:sp>
        <p:nvSpPr>
          <p:cNvPr id="9" name="Footer Placeholder 27"/>
          <p:cNvSpPr>
            <a:spLocks noGrp="1"/>
          </p:cNvSpPr>
          <p:nvPr>
            <p:ph type="ftr" sz="quarter" idx="12"/>
          </p:nvPr>
        </p:nvSpPr>
        <p:spPr/>
        <p:txBody>
          <a:bodyPr rtlCol="0"/>
          <a:lstStyle>
            <a:lvl1pPr>
              <a:defRPr/>
            </a:lvl1pPr>
          </a:lstStyle>
          <a:p>
            <a:pPr>
              <a:defRPr/>
            </a:pPr>
            <a:endParaRPr lang="id-ID">
              <a:solidFill>
                <a:srgbClr val="5ECCF3"/>
              </a:solidFill>
            </a:endParaRPr>
          </a:p>
        </p:txBody>
      </p:sp>
    </p:spTree>
    <p:extLst>
      <p:ext uri="{BB962C8B-B14F-4D97-AF65-F5344CB8AC3E}">
        <p14:creationId xmlns:p14="http://schemas.microsoft.com/office/powerpoint/2010/main" val="31449056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3"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842" y="612775"/>
            <a:ext cx="956868" cy="457200"/>
          </a:xfrm>
        </p:spPr>
        <p:txBody>
          <a:bodyPr/>
          <a:lstStyle>
            <a:lvl1pPr>
              <a:defRPr/>
            </a:lvl1pPr>
          </a:lstStyle>
          <a:p>
            <a:pPr>
              <a:defRPr/>
            </a:pPr>
            <a:endParaRPr lang="id-ID">
              <a:solidFill>
                <a:srgbClr val="5ECCF3"/>
              </a:solidFill>
            </a:endParaRPr>
          </a:p>
        </p:txBody>
      </p:sp>
      <p:sp>
        <p:nvSpPr>
          <p:cNvPr id="4" name="Footer Placeholder 3"/>
          <p:cNvSpPr>
            <a:spLocks noGrp="1"/>
          </p:cNvSpPr>
          <p:nvPr>
            <p:ph type="ftr" sz="quarter" idx="11"/>
          </p:nvPr>
        </p:nvSpPr>
        <p:spPr/>
        <p:txBody>
          <a:bodyPr/>
          <a:lstStyle>
            <a:lvl1pPr>
              <a:defRPr/>
            </a:lvl1pPr>
          </a:lstStyle>
          <a:p>
            <a:pPr>
              <a:defRPr/>
            </a:pPr>
            <a:endParaRPr lang="id-ID">
              <a:solidFill>
                <a:srgbClr val="5ECCF3"/>
              </a:solidFill>
            </a:endParaRPr>
          </a:p>
        </p:txBody>
      </p:sp>
      <p:sp>
        <p:nvSpPr>
          <p:cNvPr id="5" name="Slide Number Placeholder 4"/>
          <p:cNvSpPr>
            <a:spLocks noGrp="1"/>
          </p:cNvSpPr>
          <p:nvPr>
            <p:ph type="sldNum" sz="quarter" idx="12"/>
          </p:nvPr>
        </p:nvSpPr>
        <p:spPr/>
        <p:txBody>
          <a:bodyPr/>
          <a:lstStyle>
            <a:lvl1pPr>
              <a:defRPr/>
            </a:lvl1pPr>
          </a:lstStyle>
          <a:p>
            <a:pPr>
              <a:defRPr/>
            </a:pPr>
            <a:fld id="{C181E3AB-BCFA-4CEF-8CC0-64DCF6E0F146}" type="slidenum">
              <a:rPr lang="id-ID" altLang="en-US"/>
              <a:pPr>
                <a:defRPr/>
              </a:pPr>
              <a:t>‹#›</a:t>
            </a:fld>
            <a:endParaRPr lang="id-ID" altLang="en-US"/>
          </a:p>
        </p:txBody>
      </p:sp>
    </p:spTree>
    <p:extLst>
      <p:ext uri="{BB962C8B-B14F-4D97-AF65-F5344CB8AC3E}">
        <p14:creationId xmlns:p14="http://schemas.microsoft.com/office/powerpoint/2010/main" val="7404391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id-ID">
              <a:solidFill>
                <a:srgbClr val="5ECCF3"/>
              </a:solidFill>
            </a:endParaRPr>
          </a:p>
        </p:txBody>
      </p:sp>
      <p:sp>
        <p:nvSpPr>
          <p:cNvPr id="3" name="Footer Placeholder 2"/>
          <p:cNvSpPr>
            <a:spLocks noGrp="1"/>
          </p:cNvSpPr>
          <p:nvPr>
            <p:ph type="ftr" sz="quarter" idx="11"/>
          </p:nvPr>
        </p:nvSpPr>
        <p:spPr/>
        <p:txBody>
          <a:bodyPr/>
          <a:lstStyle>
            <a:lvl1pPr>
              <a:defRPr/>
            </a:lvl1pPr>
          </a:lstStyle>
          <a:p>
            <a:pPr>
              <a:defRPr/>
            </a:pPr>
            <a:endParaRPr lang="id-ID">
              <a:solidFill>
                <a:srgbClr val="5ECCF3"/>
              </a:solidFill>
            </a:endParaRPr>
          </a:p>
        </p:txBody>
      </p:sp>
      <p:sp>
        <p:nvSpPr>
          <p:cNvPr id="4" name="Slide Number Placeholder 22"/>
          <p:cNvSpPr>
            <a:spLocks noGrp="1"/>
          </p:cNvSpPr>
          <p:nvPr>
            <p:ph type="sldNum" sz="quarter" idx="12"/>
          </p:nvPr>
        </p:nvSpPr>
        <p:spPr/>
        <p:txBody>
          <a:bodyPr/>
          <a:lstStyle>
            <a:lvl1pPr>
              <a:defRPr/>
            </a:lvl1pPr>
          </a:lstStyle>
          <a:p>
            <a:pPr>
              <a:defRPr/>
            </a:pPr>
            <a:fld id="{DEE735C2-DAAD-46C3-A549-A54C3CCB0E67}" type="slidenum">
              <a:rPr lang="id-ID" altLang="en-US"/>
              <a:pPr>
                <a:defRPr/>
              </a:pPr>
              <a:t>‹#›</a:t>
            </a:fld>
            <a:endParaRPr lang="id-ID" altLang="en-US"/>
          </a:p>
        </p:txBody>
      </p:sp>
    </p:spTree>
    <p:extLst>
      <p:ext uri="{BB962C8B-B14F-4D97-AF65-F5344CB8AC3E}">
        <p14:creationId xmlns:p14="http://schemas.microsoft.com/office/powerpoint/2010/main" val="29271968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1"/>
            <a:ext cx="3383280" cy="877824"/>
          </a:xfrm>
        </p:spPr>
        <p:txBody>
          <a:bodyPr anchor="b"/>
          <a:lstStyle>
            <a:lvl1pPr algn="l">
              <a:buNone/>
              <a:defRPr sz="19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3"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2" y="776287"/>
            <a:ext cx="5102352" cy="5852160"/>
          </a:xfrm>
        </p:spPr>
        <p:txBody>
          <a:bodyPr/>
          <a:lstStyle>
            <a:lvl1pPr>
              <a:defRPr sz="3200"/>
            </a:lvl1pPr>
            <a:lvl2pPr>
              <a:defRPr sz="2800"/>
            </a:lvl2pPr>
            <a:lvl3pPr>
              <a:defRPr sz="23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id-ID">
              <a:solidFill>
                <a:srgbClr val="5ECCF3"/>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5ECCF3"/>
              </a:solidFill>
            </a:endParaRPr>
          </a:p>
        </p:txBody>
      </p:sp>
      <p:sp>
        <p:nvSpPr>
          <p:cNvPr id="7" name="Slide Number Placeholder 22"/>
          <p:cNvSpPr>
            <a:spLocks noGrp="1"/>
          </p:cNvSpPr>
          <p:nvPr>
            <p:ph type="sldNum" sz="quarter" idx="12"/>
          </p:nvPr>
        </p:nvSpPr>
        <p:spPr/>
        <p:txBody>
          <a:bodyPr/>
          <a:lstStyle>
            <a:lvl1pPr>
              <a:defRPr/>
            </a:lvl1pPr>
          </a:lstStyle>
          <a:p>
            <a:pPr>
              <a:defRPr/>
            </a:pPr>
            <a:fld id="{23F51CB7-9ED3-46B1-8751-FAA561671797}" type="slidenum">
              <a:rPr lang="id-ID" altLang="en-US"/>
              <a:pPr>
                <a:defRPr/>
              </a:pPr>
              <a:t>‹#›</a:t>
            </a:fld>
            <a:endParaRPr lang="id-ID" altLang="en-US"/>
          </a:p>
        </p:txBody>
      </p:sp>
    </p:spTree>
    <p:extLst>
      <p:ext uri="{BB962C8B-B14F-4D97-AF65-F5344CB8AC3E}">
        <p14:creationId xmlns:p14="http://schemas.microsoft.com/office/powerpoint/2010/main" val="30260541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778" y="1109163"/>
            <a:ext cx="586803" cy="4681637"/>
          </a:xfrm>
        </p:spPr>
        <p:txBody>
          <a:bodyPr vert="vert270" lIns="45709" tIns="0" rIns="45709"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988"/>
            <a:ext cx="2590800" cy="2516489"/>
          </a:xfrm>
        </p:spPr>
        <p:txBody>
          <a:bodyPr lIns="0" tIns="0" rIns="45709"/>
          <a:lstStyle>
            <a:lvl1pPr marL="0" indent="0">
              <a:lnSpc>
                <a:spcPct val="100000"/>
              </a:lnSpc>
              <a:spcBef>
                <a:spcPts val="0"/>
              </a:spcBef>
              <a:buFontTx/>
              <a:buNone/>
              <a:defRPr sz="14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id-ID">
              <a:solidFill>
                <a:srgbClr val="5ECCF3"/>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5ECCF3"/>
              </a:solidFill>
            </a:endParaRPr>
          </a:p>
        </p:txBody>
      </p:sp>
      <p:sp>
        <p:nvSpPr>
          <p:cNvPr id="7" name="Slide Number Placeholder 22"/>
          <p:cNvSpPr>
            <a:spLocks noGrp="1"/>
          </p:cNvSpPr>
          <p:nvPr>
            <p:ph type="sldNum" sz="quarter" idx="12"/>
          </p:nvPr>
        </p:nvSpPr>
        <p:spPr/>
        <p:txBody>
          <a:bodyPr/>
          <a:lstStyle>
            <a:lvl1pPr>
              <a:defRPr/>
            </a:lvl1pPr>
          </a:lstStyle>
          <a:p>
            <a:pPr>
              <a:defRPr/>
            </a:pPr>
            <a:fld id="{C25684AE-37F3-4437-883C-FBD7310DED6D}" type="slidenum">
              <a:rPr lang="id-ID" altLang="en-US"/>
              <a:pPr>
                <a:defRPr/>
              </a:pPr>
              <a:t>‹#›</a:t>
            </a:fld>
            <a:endParaRPr lang="id-ID" altLang="en-US"/>
          </a:p>
        </p:txBody>
      </p:sp>
    </p:spTree>
    <p:extLst>
      <p:ext uri="{BB962C8B-B14F-4D97-AF65-F5344CB8AC3E}">
        <p14:creationId xmlns:p14="http://schemas.microsoft.com/office/powerpoint/2010/main" val="33862190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5ECCF3"/>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5ECCF3"/>
              </a:solidFill>
            </a:endParaRPr>
          </a:p>
        </p:txBody>
      </p:sp>
      <p:sp>
        <p:nvSpPr>
          <p:cNvPr id="6" name="Slide Number Placeholder 22"/>
          <p:cNvSpPr>
            <a:spLocks noGrp="1"/>
          </p:cNvSpPr>
          <p:nvPr>
            <p:ph type="sldNum" sz="quarter" idx="12"/>
          </p:nvPr>
        </p:nvSpPr>
        <p:spPr/>
        <p:txBody>
          <a:bodyPr/>
          <a:lstStyle>
            <a:lvl1pPr>
              <a:defRPr/>
            </a:lvl1pPr>
          </a:lstStyle>
          <a:p>
            <a:pPr>
              <a:defRPr/>
            </a:pPr>
            <a:fld id="{54B0B6F0-40BD-4CFB-8A92-A59F14789B54}" type="slidenum">
              <a:rPr lang="id-ID" altLang="en-US"/>
              <a:pPr>
                <a:defRPr/>
              </a:pPr>
              <a:t>‹#›</a:t>
            </a:fld>
            <a:endParaRPr lang="id-ID" altLang="en-US"/>
          </a:p>
        </p:txBody>
      </p:sp>
    </p:spTree>
    <p:extLst>
      <p:ext uri="{BB962C8B-B14F-4D97-AF65-F5344CB8AC3E}">
        <p14:creationId xmlns:p14="http://schemas.microsoft.com/office/powerpoint/2010/main" val="4152869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5ECCF3"/>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5ECCF3"/>
              </a:solidFill>
            </a:endParaRPr>
          </a:p>
        </p:txBody>
      </p:sp>
      <p:sp>
        <p:nvSpPr>
          <p:cNvPr id="6" name="Slide Number Placeholder 22"/>
          <p:cNvSpPr>
            <a:spLocks noGrp="1"/>
          </p:cNvSpPr>
          <p:nvPr>
            <p:ph type="sldNum" sz="quarter" idx="12"/>
          </p:nvPr>
        </p:nvSpPr>
        <p:spPr/>
        <p:txBody>
          <a:bodyPr/>
          <a:lstStyle>
            <a:lvl1pPr>
              <a:defRPr/>
            </a:lvl1pPr>
          </a:lstStyle>
          <a:p>
            <a:pPr>
              <a:defRPr/>
            </a:pPr>
            <a:fld id="{A9DD4DDB-B0BD-4D58-A352-3C8BE24A050D}" type="slidenum">
              <a:rPr lang="id-ID" altLang="en-US"/>
              <a:pPr>
                <a:defRPr/>
              </a:pPr>
              <a:t>‹#›</a:t>
            </a:fld>
            <a:endParaRPr lang="id-ID" altLang="en-US"/>
          </a:p>
        </p:txBody>
      </p:sp>
    </p:spTree>
    <p:extLst>
      <p:ext uri="{BB962C8B-B14F-4D97-AF65-F5344CB8AC3E}">
        <p14:creationId xmlns:p14="http://schemas.microsoft.com/office/powerpoint/2010/main" val="12581775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3" y="275312"/>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a:xfrm>
            <a:off x="457203" y="6245705"/>
            <a:ext cx="2133600" cy="476251"/>
          </a:xfrm>
          <a:prstGeom prst="rect">
            <a:avLst/>
          </a:prstGeom>
        </p:spPr>
        <p:txBody>
          <a:bodyPr/>
          <a:lstStyle>
            <a:lvl1pPr>
              <a:defRPr>
                <a:solidFill>
                  <a:srgbClr val="BCBCBC"/>
                </a:solidFill>
                <a:latin typeface="Arial" charset="0"/>
                <a:ea typeface="ＭＳ Ｐゴシック" charset="0"/>
                <a:cs typeface="Arial" charset="0"/>
              </a:defRPr>
            </a:lvl1pPr>
          </a:lstStyle>
          <a:p>
            <a:pPr>
              <a:defRPr/>
            </a:pPr>
            <a:endParaRPr lang="en-US"/>
          </a:p>
        </p:txBody>
      </p:sp>
      <p:sp>
        <p:nvSpPr>
          <p:cNvPr id="4" name="Rectangle 5"/>
          <p:cNvSpPr>
            <a:spLocks noGrp="1" noChangeArrowheads="1"/>
          </p:cNvSpPr>
          <p:nvPr>
            <p:ph type="ftr" sz="quarter" idx="11"/>
          </p:nvPr>
        </p:nvSpPr>
        <p:spPr>
          <a:xfrm>
            <a:off x="3124200" y="6245705"/>
            <a:ext cx="2895600" cy="476251"/>
          </a:xfrm>
          <a:prstGeom prst="rect">
            <a:avLst/>
          </a:prstGeom>
        </p:spPr>
        <p:txBody>
          <a:bodyPr/>
          <a:lstStyle>
            <a:lvl1pPr>
              <a:defRPr>
                <a:latin typeface="Arial" charset="0"/>
                <a:cs typeface="Arial" charset="0"/>
              </a:defRPr>
            </a:lvl1pPr>
          </a:lstStyle>
          <a:p>
            <a:pPr>
              <a:defRPr/>
            </a:pPr>
            <a:endParaRPr lang="en-US">
              <a:solidFill>
                <a:srgbClr val="5ECCF3"/>
              </a:solidFill>
            </a:endParaRPr>
          </a:p>
        </p:txBody>
      </p:sp>
      <p:sp>
        <p:nvSpPr>
          <p:cNvPr id="5" name="Rectangle 6"/>
          <p:cNvSpPr>
            <a:spLocks noGrp="1" noChangeArrowheads="1"/>
          </p:cNvSpPr>
          <p:nvPr>
            <p:ph type="sldNum" sz="quarter" idx="12"/>
          </p:nvPr>
        </p:nvSpPr>
        <p:spPr>
          <a:xfrm>
            <a:off x="6553203" y="6245705"/>
            <a:ext cx="2133600" cy="476251"/>
          </a:xfrm>
          <a:prstGeom prst="rect">
            <a:avLst/>
          </a:prstGeom>
        </p:spPr>
        <p:txBody>
          <a:bodyPr/>
          <a:lstStyle>
            <a:lvl1pPr>
              <a:defRPr>
                <a:latin typeface="Arial" charset="0"/>
                <a:cs typeface="Arial" charset="0"/>
              </a:defRPr>
            </a:lvl1pPr>
          </a:lstStyle>
          <a:p>
            <a:pPr>
              <a:defRPr/>
            </a:pPr>
            <a:fld id="{3E495BEB-DA57-4C52-98B1-FC4B9B24496A}" type="slidenum">
              <a:rPr lang="en-US" altLang="id-ID"/>
              <a:pPr>
                <a:defRPr/>
              </a:pPr>
              <a:t>‹#›</a:t>
            </a:fld>
            <a:endParaRPr lang="en-US" altLang="id-ID"/>
          </a:p>
        </p:txBody>
      </p:sp>
    </p:spTree>
    <p:extLst>
      <p:ext uri="{BB962C8B-B14F-4D97-AF65-F5344CB8AC3E}">
        <p14:creationId xmlns:p14="http://schemas.microsoft.com/office/powerpoint/2010/main" val="25577222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1_Master Title: V2">
    <p:bg>
      <p:bgPr>
        <a:solidFill>
          <a:srgbClr val="3E3E3E"/>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rtlCol="0" anchor="ctr"/>
          <a:lstStyle/>
          <a:p>
            <a:pPr algn="ctr" eaLnBrk="0" fontAlgn="base" hangingPunct="0">
              <a:spcBef>
                <a:spcPct val="0"/>
              </a:spcBef>
              <a:spcAft>
                <a:spcPct val="0"/>
              </a:spcAft>
            </a:pPr>
            <a:endParaRPr lang="en-US">
              <a:solidFill>
                <a:prstClr val="white"/>
              </a:solidFill>
            </a:endParaRPr>
          </a:p>
        </p:txBody>
      </p:sp>
      <p:sp>
        <p:nvSpPr>
          <p:cNvPr id="5" name="Text Placeholder 10"/>
          <p:cNvSpPr>
            <a:spLocks noGrp="1"/>
          </p:cNvSpPr>
          <p:nvPr>
            <p:ph type="body" sz="quarter" idx="14"/>
          </p:nvPr>
        </p:nvSpPr>
        <p:spPr>
          <a:xfrm>
            <a:off x="478428" y="375175"/>
            <a:ext cx="8178929" cy="510532"/>
          </a:xfrm>
          <a:ln>
            <a:noFill/>
          </a:ln>
        </p:spPr>
        <p:txBody>
          <a:bodyPr lIns="0" tIns="0" rIns="0" bIns="0">
            <a:noAutofit/>
          </a:bodyPr>
          <a:lstStyle>
            <a:lvl1pPr marL="0" indent="0" algn="l">
              <a:buNone/>
              <a:defRPr sz="2800" kern="0" spc="112">
                <a:solidFill>
                  <a:schemeClr val="accent3">
                    <a:lumMod val="20000"/>
                    <a:lumOff val="80000"/>
                  </a:schemeClr>
                </a:solidFill>
                <a:latin typeface="Arial"/>
                <a:ea typeface="Roboto Medium" panose="02000000000000000000" pitchFamily="2" charset="0"/>
                <a:cs typeface="Arial"/>
              </a:defRPr>
            </a:lvl1pPr>
          </a:lstStyle>
          <a:p>
            <a:pPr lvl="0"/>
            <a:endParaRPr lang="id-ID" dirty="0"/>
          </a:p>
        </p:txBody>
      </p:sp>
      <p:sp>
        <p:nvSpPr>
          <p:cNvPr id="19" name="Oval 18"/>
          <p:cNvSpPr/>
          <p:nvPr userDrawn="1"/>
        </p:nvSpPr>
        <p:spPr>
          <a:xfrm>
            <a:off x="8629994" y="6318729"/>
            <a:ext cx="273051" cy="273051"/>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eaLnBrk="0" fontAlgn="base" hangingPunct="0">
              <a:spcBef>
                <a:spcPct val="0"/>
              </a:spcBef>
              <a:spcAft>
                <a:spcPct val="0"/>
              </a:spcAft>
            </a:pPr>
            <a:endParaRPr lang="en-US" dirty="0">
              <a:solidFill>
                <a:prstClr val="white"/>
              </a:solidFill>
            </a:endParaRPr>
          </a:p>
        </p:txBody>
      </p:sp>
      <p:sp>
        <p:nvSpPr>
          <p:cNvPr id="20" name="Slide Number Placeholder 5"/>
          <p:cNvSpPr>
            <a:spLocks noGrp="1"/>
          </p:cNvSpPr>
          <p:nvPr>
            <p:ph type="sldNum" sz="quarter" idx="12"/>
          </p:nvPr>
        </p:nvSpPr>
        <p:spPr>
          <a:xfrm>
            <a:off x="8604024" y="6258417"/>
            <a:ext cx="323309" cy="389083"/>
          </a:xfrm>
          <a:noFill/>
          <a:ln>
            <a:noFill/>
          </a:ln>
        </p:spPr>
        <p:txBody>
          <a:bodyPr lIns="0" tIns="0" rIns="0" bIns="0"/>
          <a:lstStyle>
            <a:lvl1pPr algn="ctr">
              <a:defRPr sz="700">
                <a:solidFill>
                  <a:schemeClr val="bg1">
                    <a:lumMod val="50000"/>
                  </a:schemeClr>
                </a:solidFill>
                <a:latin typeface="Arial"/>
                <a:ea typeface="Roboto Light" panose="02000000000000000000" pitchFamily="2" charset="0"/>
                <a:cs typeface="Arial"/>
              </a:defRPr>
            </a:lvl1pPr>
          </a:lstStyle>
          <a:p>
            <a:fld id="{FCEE2C88-6C8F-484D-AF69-578F576B1F44}"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9098326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7" presetClass="entr" presetSubtype="0" fill="hold" nodeType="after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934" y="1109163"/>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5274"/>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id-ID">
              <a:solidFill>
                <a:srgbClr val="438086"/>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C25684AE-37F3-4437-883C-FBD7310DED6D}" type="slidenum">
              <a:rPr lang="id-ID" altLang="en-US"/>
              <a:pPr>
                <a:defRPr/>
              </a:pPr>
              <a:t>‹#›</a:t>
            </a:fld>
            <a:endParaRPr lang="id-ID" altLang="en-US"/>
          </a:p>
        </p:txBody>
      </p:sp>
    </p:spTree>
    <p:extLst>
      <p:ext uri="{BB962C8B-B14F-4D97-AF65-F5344CB8AC3E}">
        <p14:creationId xmlns:p14="http://schemas.microsoft.com/office/powerpoint/2010/main" val="12636525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r>
              <a:rPr/>
              <a:t>Click to edit Master title style</a:t>
            </a:r>
          </a:p>
        </p:txBody>
      </p:sp>
      <p:sp>
        <p:nvSpPr>
          <p:cNvPr id="39" name="Shape 39"/>
          <p:cNvSpPr>
            <a:spLocks noGrp="1"/>
          </p:cNvSpPr>
          <p:nvPr>
            <p:ph type="body" idx="1"/>
          </p:nvPr>
        </p:nvSpPr>
        <p:spPr>
          <a:prstGeom prst="rect">
            <a:avLst/>
          </a:prstGeo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Shape 40"/>
          <p:cNvSpPr>
            <a:spLocks noGrp="1"/>
          </p:cNvSpPr>
          <p:nvPr>
            <p:ph type="sldNum" sz="quarter" idx="10"/>
          </p:nvPr>
        </p:nvSpPr>
        <p:spPr>
          <a:xfrm>
            <a:off x="8173695" y="18136"/>
            <a:ext cx="762000" cy="350837"/>
          </a:xfrm>
        </p:spPr>
        <p:txBody>
          <a:bodyPr/>
          <a:lstStyle>
            <a:lvl1pPr>
              <a:defRPr/>
            </a:lvl1pPr>
          </a:lstStyle>
          <a:p>
            <a:pPr>
              <a:defRPr/>
            </a:pPr>
            <a:fld id="{DD7AF4DD-D5AF-4756-A393-8EE84E97A26F}" type="slidenum">
              <a:rPr lang="en-US" altLang="en-US"/>
              <a:pPr>
                <a:defRPr/>
              </a:pPr>
              <a:t>‹#›</a:t>
            </a:fld>
            <a:endParaRPr lang="en-US" altLang="en-US"/>
          </a:p>
        </p:txBody>
      </p:sp>
    </p:spTree>
    <p:extLst>
      <p:ext uri="{BB962C8B-B14F-4D97-AF65-F5344CB8AC3E}">
        <p14:creationId xmlns:p14="http://schemas.microsoft.com/office/powerpoint/2010/main" val="481768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900" y="3810000"/>
            <a:ext cx="3733397"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flipV="1">
            <a:off x="5410900" y="3897320"/>
            <a:ext cx="3733397"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flipV="1">
            <a:off x="5410900" y="4114801"/>
            <a:ext cx="3733397"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flipV="1">
            <a:off x="5410613" y="4164017"/>
            <a:ext cx="1966149" cy="19051"/>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a:solidFill>
                <a:prstClr val="white"/>
              </a:solidFill>
            </a:endParaRPr>
          </a:p>
        </p:txBody>
      </p:sp>
      <p:sp>
        <p:nvSpPr>
          <p:cNvPr id="10" name="Rectangle 9"/>
          <p:cNvSpPr/>
          <p:nvPr/>
        </p:nvSpPr>
        <p:spPr>
          <a:xfrm flipV="1">
            <a:off x="5410613" y="4199504"/>
            <a:ext cx="1966149"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a:solidFill>
                <a:prstClr val="white"/>
              </a:solidFill>
            </a:endParaRPr>
          </a:p>
        </p:txBody>
      </p:sp>
      <p:sp useBgFill="1">
        <p:nvSpPr>
          <p:cNvPr id="11" name="Rounded Rectangle 10"/>
          <p:cNvSpPr/>
          <p:nvPr/>
        </p:nvSpPr>
        <p:spPr bwMode="white">
          <a:xfrm>
            <a:off x="5410620" y="3962403"/>
            <a:ext cx="3062783"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a:solidFill>
                <a:prstClr val="white"/>
              </a:solidFill>
            </a:endParaRPr>
          </a:p>
        </p:txBody>
      </p:sp>
      <p:sp useBgFill="1">
        <p:nvSpPr>
          <p:cNvPr id="12" name="Rounded Rectangle 11"/>
          <p:cNvSpPr/>
          <p:nvPr/>
        </p:nvSpPr>
        <p:spPr bwMode="white">
          <a:xfrm>
            <a:off x="7376766" y="4060847"/>
            <a:ext cx="1600603"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0" y="3649669"/>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a:solidFill>
                <a:prstClr val="white"/>
              </a:solidFill>
            </a:endParaRPr>
          </a:p>
        </p:txBody>
      </p:sp>
      <p:sp>
        <p:nvSpPr>
          <p:cNvPr id="14" name="Rectangle 13"/>
          <p:cNvSpPr/>
          <p:nvPr/>
        </p:nvSpPr>
        <p:spPr>
          <a:xfrm>
            <a:off x="0" y="3675072"/>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a:solidFill>
                <a:prstClr val="white"/>
              </a:solidFill>
            </a:endParaRPr>
          </a:p>
        </p:txBody>
      </p:sp>
      <p:sp>
        <p:nvSpPr>
          <p:cNvPr id="15" name="Rectangle 14"/>
          <p:cNvSpPr/>
          <p:nvPr/>
        </p:nvSpPr>
        <p:spPr>
          <a:xfrm flipV="1">
            <a:off x="6414508" y="3643320"/>
            <a:ext cx="2729492" cy="2476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a:solidFill>
                <a:prstClr val="white"/>
              </a:solidFill>
            </a:endParaRPr>
          </a:p>
        </p:txBody>
      </p:sp>
      <p:sp>
        <p:nvSpPr>
          <p:cNvPr id="16" name="Rectangle 15"/>
          <p:cNvSpPr/>
          <p:nvPr/>
        </p:nvSpPr>
        <p:spPr>
          <a:xfrm>
            <a:off x="0" y="8"/>
            <a:ext cx="9144000" cy="37020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a:solidFill>
                <a:prstClr val="white"/>
              </a:solidFill>
            </a:endParaRPr>
          </a:p>
        </p:txBody>
      </p:sp>
      <p:sp>
        <p:nvSpPr>
          <p:cNvPr id="8" name="Title 7"/>
          <p:cNvSpPr>
            <a:spLocks noGrp="1"/>
          </p:cNvSpPr>
          <p:nvPr>
            <p:ph type="ctrTitle"/>
          </p:nvPr>
        </p:nvSpPr>
        <p:spPr>
          <a:xfrm>
            <a:off x="457200" y="2402465"/>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2" y="3899937"/>
            <a:ext cx="4953000" cy="1752600"/>
          </a:xfrm>
        </p:spPr>
        <p:txBody>
          <a:bodyPr/>
          <a:lstStyle>
            <a:lvl1pPr marL="63983" indent="0" algn="l">
              <a:buNone/>
              <a:defRPr sz="2300">
                <a:solidFill>
                  <a:schemeClr val="tx2"/>
                </a:solidFill>
              </a:defRPr>
            </a:lvl1pPr>
            <a:lvl2pPr marL="457027" indent="0" algn="ctr">
              <a:buNone/>
            </a:lvl2pPr>
            <a:lvl3pPr marL="914054" indent="0" algn="ctr">
              <a:buNone/>
            </a:lvl3pPr>
            <a:lvl4pPr marL="1371076" indent="0" algn="ctr">
              <a:buNone/>
            </a:lvl4pPr>
            <a:lvl5pPr marL="1828105" indent="0" algn="ctr">
              <a:buNone/>
            </a:lvl5pPr>
            <a:lvl6pPr marL="2285132" indent="0" algn="ctr">
              <a:buNone/>
            </a:lvl6pPr>
            <a:lvl7pPr marL="2742157" indent="0" algn="ctr">
              <a:buNone/>
            </a:lvl7pPr>
            <a:lvl8pPr marL="3199183" indent="0" algn="ctr">
              <a:buNone/>
            </a:lvl8pPr>
            <a:lvl9pPr marL="3656209"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6138" y="4206875"/>
            <a:ext cx="959556" cy="457200"/>
          </a:xfrm>
        </p:spPr>
        <p:txBody>
          <a:bodyPr/>
          <a:lstStyle>
            <a:lvl1pPr>
              <a:defRPr/>
            </a:lvl1pPr>
          </a:lstStyle>
          <a:p>
            <a:pPr>
              <a:defRPr/>
            </a:pPr>
            <a:endParaRPr lang="id-ID">
              <a:solidFill>
                <a:srgbClr val="5ECCF3"/>
              </a:solidFill>
            </a:endParaRPr>
          </a:p>
        </p:txBody>
      </p:sp>
      <p:sp>
        <p:nvSpPr>
          <p:cNvPr id="18" name="Footer Placeholder 16"/>
          <p:cNvSpPr>
            <a:spLocks noGrp="1"/>
          </p:cNvSpPr>
          <p:nvPr>
            <p:ph type="ftr" sz="quarter" idx="11"/>
          </p:nvPr>
        </p:nvSpPr>
        <p:spPr>
          <a:xfrm>
            <a:off x="5410603" y="4205288"/>
            <a:ext cx="1295534" cy="457200"/>
          </a:xfrm>
        </p:spPr>
        <p:txBody>
          <a:bodyPr/>
          <a:lstStyle>
            <a:lvl1pPr>
              <a:defRPr/>
            </a:lvl1pPr>
          </a:lstStyle>
          <a:p>
            <a:pPr>
              <a:defRPr/>
            </a:pPr>
            <a:endParaRPr lang="id-ID">
              <a:solidFill>
                <a:srgbClr val="5ECCF3"/>
              </a:solidFill>
            </a:endParaRPr>
          </a:p>
        </p:txBody>
      </p:sp>
      <p:sp>
        <p:nvSpPr>
          <p:cNvPr id="19" name="Slide Number Placeholder 28"/>
          <p:cNvSpPr>
            <a:spLocks noGrp="1"/>
          </p:cNvSpPr>
          <p:nvPr>
            <p:ph type="sldNum" sz="quarter" idx="12"/>
          </p:nvPr>
        </p:nvSpPr>
        <p:spPr>
          <a:xfrm>
            <a:off x="8320194" y="2156"/>
            <a:ext cx="747217" cy="365125"/>
          </a:xfrm>
        </p:spPr>
        <p:txBody>
          <a:bodyPr/>
          <a:lstStyle>
            <a:lvl1pPr>
              <a:defRPr>
                <a:solidFill>
                  <a:schemeClr val="bg1"/>
                </a:solidFill>
              </a:defRPr>
            </a:lvl1pPr>
          </a:lstStyle>
          <a:p>
            <a:pPr>
              <a:defRPr/>
            </a:pPr>
            <a:fld id="{2B135DA7-84EC-4F7E-9C45-A3E8E581B2A9}" type="slidenum">
              <a:rPr lang="id-ID" altLang="en-US">
                <a:solidFill>
                  <a:prstClr val="white"/>
                </a:solidFill>
              </a:rPr>
              <a:pPr>
                <a:defRPr/>
              </a:pPr>
              <a:t>‹#›</a:t>
            </a:fld>
            <a:endParaRPr lang="id-ID" altLang="en-US">
              <a:solidFill>
                <a:prstClr val="white"/>
              </a:solidFill>
            </a:endParaRPr>
          </a:p>
        </p:txBody>
      </p:sp>
    </p:spTree>
    <p:extLst>
      <p:ext uri="{BB962C8B-B14F-4D97-AF65-F5344CB8AC3E}">
        <p14:creationId xmlns:p14="http://schemas.microsoft.com/office/powerpoint/2010/main" val="7088366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id-ID">
              <a:solidFill>
                <a:srgbClr val="5ECCF3"/>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5ECCF3"/>
              </a:solidFill>
            </a:endParaRPr>
          </a:p>
        </p:txBody>
      </p:sp>
      <p:sp>
        <p:nvSpPr>
          <p:cNvPr id="6" name="Slide Number Placeholder 22"/>
          <p:cNvSpPr>
            <a:spLocks noGrp="1"/>
          </p:cNvSpPr>
          <p:nvPr>
            <p:ph type="sldNum" sz="quarter" idx="12"/>
          </p:nvPr>
        </p:nvSpPr>
        <p:spPr/>
        <p:txBody>
          <a:bodyPr/>
          <a:lstStyle>
            <a:lvl1pPr>
              <a:defRPr/>
            </a:lvl1pPr>
          </a:lstStyle>
          <a:p>
            <a:pPr>
              <a:defRPr/>
            </a:pPr>
            <a:fld id="{A4F1CB8B-702C-44F2-895E-3DA377AB0984}" type="slidenum">
              <a:rPr lang="id-ID" altLang="en-US"/>
              <a:pPr>
                <a:defRPr/>
              </a:pPr>
              <a:t>‹#›</a:t>
            </a:fld>
            <a:endParaRPr lang="id-ID" altLang="en-US"/>
          </a:p>
        </p:txBody>
      </p:sp>
    </p:spTree>
    <p:extLst>
      <p:ext uri="{BB962C8B-B14F-4D97-AF65-F5344CB8AC3E}">
        <p14:creationId xmlns:p14="http://schemas.microsoft.com/office/powerpoint/2010/main" val="38039027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769"/>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02" indent="0">
              <a:buNone/>
              <a:defRPr sz="2100" b="0">
                <a:solidFill>
                  <a:schemeClr val="tx2"/>
                </a:solidFill>
              </a:defRPr>
            </a:lvl1pPr>
            <a:lvl2pPr>
              <a:buNone/>
              <a:defRPr sz="19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id-ID">
              <a:solidFill>
                <a:srgbClr val="5ECCF3"/>
              </a:solidFill>
            </a:endParaRPr>
          </a:p>
        </p:txBody>
      </p:sp>
      <p:sp>
        <p:nvSpPr>
          <p:cNvPr id="5" name="Footer Placeholder 2"/>
          <p:cNvSpPr>
            <a:spLocks noGrp="1"/>
          </p:cNvSpPr>
          <p:nvPr>
            <p:ph type="ftr" sz="quarter" idx="11"/>
          </p:nvPr>
        </p:nvSpPr>
        <p:spPr/>
        <p:txBody>
          <a:bodyPr/>
          <a:lstStyle>
            <a:lvl1pPr>
              <a:defRPr/>
            </a:lvl1pPr>
          </a:lstStyle>
          <a:p>
            <a:pPr>
              <a:defRPr/>
            </a:pPr>
            <a:endParaRPr lang="id-ID">
              <a:solidFill>
                <a:srgbClr val="5ECCF3"/>
              </a:solidFill>
            </a:endParaRPr>
          </a:p>
        </p:txBody>
      </p:sp>
      <p:sp>
        <p:nvSpPr>
          <p:cNvPr id="6" name="Slide Number Placeholder 22"/>
          <p:cNvSpPr>
            <a:spLocks noGrp="1"/>
          </p:cNvSpPr>
          <p:nvPr>
            <p:ph type="sldNum" sz="quarter" idx="12"/>
          </p:nvPr>
        </p:nvSpPr>
        <p:spPr/>
        <p:txBody>
          <a:bodyPr/>
          <a:lstStyle>
            <a:lvl1pPr>
              <a:defRPr/>
            </a:lvl1pPr>
          </a:lstStyle>
          <a:p>
            <a:pPr>
              <a:defRPr/>
            </a:pPr>
            <a:fld id="{9FEF2A3D-D9E1-46DE-AF62-2C6493ADE761}" type="slidenum">
              <a:rPr lang="id-ID" altLang="en-US"/>
              <a:pPr>
                <a:defRPr/>
              </a:pPr>
              <a:t>‹#›</a:t>
            </a:fld>
            <a:endParaRPr lang="id-ID" altLang="en-US"/>
          </a:p>
        </p:txBody>
      </p:sp>
    </p:spTree>
    <p:extLst>
      <p:ext uri="{BB962C8B-B14F-4D97-AF65-F5344CB8AC3E}">
        <p14:creationId xmlns:p14="http://schemas.microsoft.com/office/powerpoint/2010/main" val="38287497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993"/>
            <a:ext cx="4038600" cy="4525963"/>
          </a:xfrm>
        </p:spPr>
        <p:txBody>
          <a:bodyPr/>
          <a:lstStyle>
            <a:lvl1pPr>
              <a:defRPr sz="2000"/>
            </a:lvl1pPr>
            <a:lvl2pPr>
              <a:defRPr sz="1900"/>
            </a:lvl2pPr>
            <a:lvl3pPr>
              <a:defRPr sz="1900"/>
            </a:lvl3pPr>
            <a:lvl4pPr>
              <a:defRPr sz="1900"/>
            </a:lvl4pPr>
            <a:lvl5pPr>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993"/>
            <a:ext cx="4038600" cy="4525963"/>
          </a:xfrm>
        </p:spPr>
        <p:txBody>
          <a:bodyPr/>
          <a:lstStyle>
            <a:lvl1pPr>
              <a:defRPr sz="2000"/>
            </a:lvl1pPr>
            <a:lvl2pPr>
              <a:defRPr sz="1900"/>
            </a:lvl2pPr>
            <a:lvl3pPr>
              <a:defRPr sz="1900"/>
            </a:lvl3pPr>
            <a:lvl4pPr>
              <a:defRPr sz="1900"/>
            </a:lvl4pPr>
            <a:lvl5pPr>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id-ID">
              <a:solidFill>
                <a:srgbClr val="5ECCF3"/>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5ECCF3"/>
              </a:solidFill>
            </a:endParaRPr>
          </a:p>
        </p:txBody>
      </p:sp>
      <p:sp>
        <p:nvSpPr>
          <p:cNvPr id="7" name="Slide Number Placeholder 22"/>
          <p:cNvSpPr>
            <a:spLocks noGrp="1"/>
          </p:cNvSpPr>
          <p:nvPr>
            <p:ph type="sldNum" sz="quarter" idx="12"/>
          </p:nvPr>
        </p:nvSpPr>
        <p:spPr/>
        <p:txBody>
          <a:bodyPr/>
          <a:lstStyle>
            <a:lvl1pPr>
              <a:defRPr/>
            </a:lvl1pPr>
          </a:lstStyle>
          <a:p>
            <a:pPr>
              <a:defRPr/>
            </a:pPr>
            <a:fld id="{37092610-1C52-434E-A541-4241AA55603B}" type="slidenum">
              <a:rPr lang="id-ID" altLang="en-US"/>
              <a:pPr>
                <a:defRPr/>
              </a:pPr>
              <a:t>‹#›</a:t>
            </a:fld>
            <a:endParaRPr lang="id-ID" altLang="en-US"/>
          </a:p>
        </p:txBody>
      </p:sp>
    </p:spTree>
    <p:extLst>
      <p:ext uri="{BB962C8B-B14F-4D97-AF65-F5344CB8AC3E}">
        <p14:creationId xmlns:p14="http://schemas.microsoft.com/office/powerpoint/2010/main" val="22190967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1"/>
            <a:ext cx="4041648" cy="457200"/>
          </a:xfrm>
          <a:solidFill>
            <a:schemeClr val="accent2">
              <a:satMod val="150000"/>
              <a:alpha val="25000"/>
            </a:schemeClr>
          </a:solidFill>
          <a:ln w="12700">
            <a:solidFill>
              <a:schemeClr val="accent2"/>
            </a:solidFill>
          </a:ln>
        </p:spPr>
        <p:txBody>
          <a:bodyPr anchor="ctr">
            <a:noAutofit/>
          </a:bodyPr>
          <a:lstStyle>
            <a:lvl1pPr marL="45702" indent="0">
              <a:buNone/>
              <a:defRPr sz="1900" b="1">
                <a:solidFill>
                  <a:schemeClr val="tx1">
                    <a:tint val="95000"/>
                  </a:schemeClr>
                </a:solidFill>
              </a:defRPr>
            </a:lvl1pPr>
            <a:lvl2pPr>
              <a:buNone/>
              <a:defRPr sz="2000" b="1"/>
            </a:lvl2pPr>
            <a:lvl3pPr>
              <a:buNone/>
              <a:defRPr sz="19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522" y="2244971"/>
            <a:ext cx="4041775" cy="457200"/>
          </a:xfrm>
          <a:solidFill>
            <a:schemeClr val="accent2">
              <a:satMod val="150000"/>
              <a:alpha val="25000"/>
            </a:schemeClr>
          </a:solidFill>
          <a:ln w="12700">
            <a:solidFill>
              <a:schemeClr val="accent2"/>
            </a:solidFill>
          </a:ln>
        </p:spPr>
        <p:txBody>
          <a:bodyPr anchor="ctr">
            <a:noAutofit/>
          </a:bodyPr>
          <a:lstStyle>
            <a:lvl1pPr marL="45702" indent="0">
              <a:buNone/>
              <a:defRPr sz="1900" b="1">
                <a:solidFill>
                  <a:schemeClr val="tx1">
                    <a:tint val="95000"/>
                  </a:schemeClr>
                </a:solidFill>
              </a:defRPr>
            </a:lvl1pPr>
            <a:lvl2pPr>
              <a:buNone/>
              <a:defRPr sz="2000" b="1"/>
            </a:lvl2pPr>
            <a:lvl3pPr>
              <a:buNone/>
              <a:defRPr sz="19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9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601" y="2708519"/>
            <a:ext cx="4041775" cy="3886200"/>
          </a:xfrm>
        </p:spPr>
        <p:txBody>
          <a:bodyPr/>
          <a:lstStyle>
            <a:lvl1pPr>
              <a:defRPr sz="2000"/>
            </a:lvl1pPr>
            <a:lvl2pPr>
              <a:defRPr sz="2000"/>
            </a:lvl2pPr>
            <a:lvl3pPr>
              <a:defRPr sz="19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endParaRPr lang="id-ID">
              <a:solidFill>
                <a:srgbClr val="5ECCF3"/>
              </a:solidFill>
            </a:endParaRPr>
          </a:p>
        </p:txBody>
      </p:sp>
      <p:sp>
        <p:nvSpPr>
          <p:cNvPr id="8" name="Slide Number Placeholder 26"/>
          <p:cNvSpPr>
            <a:spLocks noGrp="1"/>
          </p:cNvSpPr>
          <p:nvPr>
            <p:ph type="sldNum" sz="quarter" idx="11"/>
          </p:nvPr>
        </p:nvSpPr>
        <p:spPr/>
        <p:txBody>
          <a:bodyPr/>
          <a:lstStyle>
            <a:lvl1pPr>
              <a:defRPr/>
            </a:lvl1pPr>
          </a:lstStyle>
          <a:p>
            <a:pPr>
              <a:defRPr/>
            </a:pPr>
            <a:fld id="{A1C14E2E-061B-420A-8525-B34A0FDCEAE7}" type="slidenum">
              <a:rPr lang="id-ID" altLang="en-US"/>
              <a:pPr>
                <a:defRPr/>
              </a:pPr>
              <a:t>‹#›</a:t>
            </a:fld>
            <a:endParaRPr lang="id-ID" altLang="en-US"/>
          </a:p>
        </p:txBody>
      </p:sp>
      <p:sp>
        <p:nvSpPr>
          <p:cNvPr id="9" name="Footer Placeholder 27"/>
          <p:cNvSpPr>
            <a:spLocks noGrp="1"/>
          </p:cNvSpPr>
          <p:nvPr>
            <p:ph type="ftr" sz="quarter" idx="12"/>
          </p:nvPr>
        </p:nvSpPr>
        <p:spPr/>
        <p:txBody>
          <a:bodyPr rtlCol="0"/>
          <a:lstStyle>
            <a:lvl1pPr>
              <a:defRPr/>
            </a:lvl1pPr>
          </a:lstStyle>
          <a:p>
            <a:pPr>
              <a:defRPr/>
            </a:pPr>
            <a:endParaRPr lang="id-ID">
              <a:solidFill>
                <a:srgbClr val="5ECCF3"/>
              </a:solidFill>
            </a:endParaRPr>
          </a:p>
        </p:txBody>
      </p:sp>
    </p:spTree>
    <p:extLst>
      <p:ext uri="{BB962C8B-B14F-4D97-AF65-F5344CB8AC3E}">
        <p14:creationId xmlns:p14="http://schemas.microsoft.com/office/powerpoint/2010/main" val="33293228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3"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842" y="612775"/>
            <a:ext cx="956868" cy="457200"/>
          </a:xfrm>
        </p:spPr>
        <p:txBody>
          <a:bodyPr/>
          <a:lstStyle>
            <a:lvl1pPr>
              <a:defRPr/>
            </a:lvl1pPr>
          </a:lstStyle>
          <a:p>
            <a:pPr>
              <a:defRPr/>
            </a:pPr>
            <a:endParaRPr lang="id-ID">
              <a:solidFill>
                <a:srgbClr val="5ECCF3"/>
              </a:solidFill>
            </a:endParaRPr>
          </a:p>
        </p:txBody>
      </p:sp>
      <p:sp>
        <p:nvSpPr>
          <p:cNvPr id="4" name="Footer Placeholder 3"/>
          <p:cNvSpPr>
            <a:spLocks noGrp="1"/>
          </p:cNvSpPr>
          <p:nvPr>
            <p:ph type="ftr" sz="quarter" idx="11"/>
          </p:nvPr>
        </p:nvSpPr>
        <p:spPr/>
        <p:txBody>
          <a:bodyPr/>
          <a:lstStyle>
            <a:lvl1pPr>
              <a:defRPr/>
            </a:lvl1pPr>
          </a:lstStyle>
          <a:p>
            <a:pPr>
              <a:defRPr/>
            </a:pPr>
            <a:endParaRPr lang="id-ID">
              <a:solidFill>
                <a:srgbClr val="5ECCF3"/>
              </a:solidFill>
            </a:endParaRPr>
          </a:p>
        </p:txBody>
      </p:sp>
      <p:sp>
        <p:nvSpPr>
          <p:cNvPr id="5" name="Slide Number Placeholder 4"/>
          <p:cNvSpPr>
            <a:spLocks noGrp="1"/>
          </p:cNvSpPr>
          <p:nvPr>
            <p:ph type="sldNum" sz="quarter" idx="12"/>
          </p:nvPr>
        </p:nvSpPr>
        <p:spPr/>
        <p:txBody>
          <a:bodyPr/>
          <a:lstStyle>
            <a:lvl1pPr>
              <a:defRPr/>
            </a:lvl1pPr>
          </a:lstStyle>
          <a:p>
            <a:pPr>
              <a:defRPr/>
            </a:pPr>
            <a:fld id="{C181E3AB-BCFA-4CEF-8CC0-64DCF6E0F146}" type="slidenum">
              <a:rPr lang="id-ID" altLang="en-US"/>
              <a:pPr>
                <a:defRPr/>
              </a:pPr>
              <a:t>‹#›</a:t>
            </a:fld>
            <a:endParaRPr lang="id-ID" altLang="en-US"/>
          </a:p>
        </p:txBody>
      </p:sp>
    </p:spTree>
    <p:extLst>
      <p:ext uri="{BB962C8B-B14F-4D97-AF65-F5344CB8AC3E}">
        <p14:creationId xmlns:p14="http://schemas.microsoft.com/office/powerpoint/2010/main" val="6073489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id-ID">
              <a:solidFill>
                <a:srgbClr val="5ECCF3"/>
              </a:solidFill>
            </a:endParaRPr>
          </a:p>
        </p:txBody>
      </p:sp>
      <p:sp>
        <p:nvSpPr>
          <p:cNvPr id="3" name="Footer Placeholder 2"/>
          <p:cNvSpPr>
            <a:spLocks noGrp="1"/>
          </p:cNvSpPr>
          <p:nvPr>
            <p:ph type="ftr" sz="quarter" idx="11"/>
          </p:nvPr>
        </p:nvSpPr>
        <p:spPr/>
        <p:txBody>
          <a:bodyPr/>
          <a:lstStyle>
            <a:lvl1pPr>
              <a:defRPr/>
            </a:lvl1pPr>
          </a:lstStyle>
          <a:p>
            <a:pPr>
              <a:defRPr/>
            </a:pPr>
            <a:endParaRPr lang="id-ID">
              <a:solidFill>
                <a:srgbClr val="5ECCF3"/>
              </a:solidFill>
            </a:endParaRPr>
          </a:p>
        </p:txBody>
      </p:sp>
      <p:sp>
        <p:nvSpPr>
          <p:cNvPr id="4" name="Slide Number Placeholder 22"/>
          <p:cNvSpPr>
            <a:spLocks noGrp="1"/>
          </p:cNvSpPr>
          <p:nvPr>
            <p:ph type="sldNum" sz="quarter" idx="12"/>
          </p:nvPr>
        </p:nvSpPr>
        <p:spPr/>
        <p:txBody>
          <a:bodyPr/>
          <a:lstStyle>
            <a:lvl1pPr>
              <a:defRPr/>
            </a:lvl1pPr>
          </a:lstStyle>
          <a:p>
            <a:pPr>
              <a:defRPr/>
            </a:pPr>
            <a:fld id="{DEE735C2-DAAD-46C3-A549-A54C3CCB0E67}" type="slidenum">
              <a:rPr lang="id-ID" altLang="en-US"/>
              <a:pPr>
                <a:defRPr/>
              </a:pPr>
              <a:t>‹#›</a:t>
            </a:fld>
            <a:endParaRPr lang="id-ID" altLang="en-US"/>
          </a:p>
        </p:txBody>
      </p:sp>
    </p:spTree>
    <p:extLst>
      <p:ext uri="{BB962C8B-B14F-4D97-AF65-F5344CB8AC3E}">
        <p14:creationId xmlns:p14="http://schemas.microsoft.com/office/powerpoint/2010/main" val="27891589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1"/>
            <a:ext cx="3383280" cy="877824"/>
          </a:xfrm>
        </p:spPr>
        <p:txBody>
          <a:bodyPr anchor="b"/>
          <a:lstStyle>
            <a:lvl1pPr algn="l">
              <a:buNone/>
              <a:defRPr sz="19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3"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2" y="776287"/>
            <a:ext cx="5102352" cy="5852160"/>
          </a:xfrm>
        </p:spPr>
        <p:txBody>
          <a:bodyPr/>
          <a:lstStyle>
            <a:lvl1pPr>
              <a:defRPr sz="3200"/>
            </a:lvl1pPr>
            <a:lvl2pPr>
              <a:defRPr sz="2800"/>
            </a:lvl2pPr>
            <a:lvl3pPr>
              <a:defRPr sz="23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id-ID">
              <a:solidFill>
                <a:srgbClr val="5ECCF3"/>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5ECCF3"/>
              </a:solidFill>
            </a:endParaRPr>
          </a:p>
        </p:txBody>
      </p:sp>
      <p:sp>
        <p:nvSpPr>
          <p:cNvPr id="7" name="Slide Number Placeholder 22"/>
          <p:cNvSpPr>
            <a:spLocks noGrp="1"/>
          </p:cNvSpPr>
          <p:nvPr>
            <p:ph type="sldNum" sz="quarter" idx="12"/>
          </p:nvPr>
        </p:nvSpPr>
        <p:spPr/>
        <p:txBody>
          <a:bodyPr/>
          <a:lstStyle>
            <a:lvl1pPr>
              <a:defRPr/>
            </a:lvl1pPr>
          </a:lstStyle>
          <a:p>
            <a:pPr>
              <a:defRPr/>
            </a:pPr>
            <a:fld id="{23F51CB7-9ED3-46B1-8751-FAA561671797}" type="slidenum">
              <a:rPr lang="id-ID" altLang="en-US"/>
              <a:pPr>
                <a:defRPr/>
              </a:pPr>
              <a:t>‹#›</a:t>
            </a:fld>
            <a:endParaRPr lang="id-ID" altLang="en-US"/>
          </a:p>
        </p:txBody>
      </p:sp>
    </p:spTree>
    <p:extLst>
      <p:ext uri="{BB962C8B-B14F-4D97-AF65-F5344CB8AC3E}">
        <p14:creationId xmlns:p14="http://schemas.microsoft.com/office/powerpoint/2010/main" val="7888773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727" y="1109163"/>
            <a:ext cx="586803" cy="4681637"/>
          </a:xfrm>
        </p:spPr>
        <p:txBody>
          <a:bodyPr vert="vert270" lIns="45702" tIns="0" rIns="45702"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885"/>
            <a:ext cx="2590800" cy="2516489"/>
          </a:xfrm>
        </p:spPr>
        <p:txBody>
          <a:bodyPr lIns="0" tIns="0" rIns="45702"/>
          <a:lstStyle>
            <a:lvl1pPr marL="0" indent="0">
              <a:lnSpc>
                <a:spcPct val="100000"/>
              </a:lnSpc>
              <a:spcBef>
                <a:spcPts val="0"/>
              </a:spcBef>
              <a:buFontTx/>
              <a:buNone/>
              <a:defRPr sz="14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id-ID">
              <a:solidFill>
                <a:srgbClr val="5ECCF3"/>
              </a:solidFill>
            </a:endParaRPr>
          </a:p>
        </p:txBody>
      </p:sp>
      <p:sp>
        <p:nvSpPr>
          <p:cNvPr id="6" name="Footer Placeholder 2"/>
          <p:cNvSpPr>
            <a:spLocks noGrp="1"/>
          </p:cNvSpPr>
          <p:nvPr>
            <p:ph type="ftr" sz="quarter" idx="11"/>
          </p:nvPr>
        </p:nvSpPr>
        <p:spPr/>
        <p:txBody>
          <a:bodyPr/>
          <a:lstStyle>
            <a:lvl1pPr>
              <a:defRPr/>
            </a:lvl1pPr>
          </a:lstStyle>
          <a:p>
            <a:pPr>
              <a:defRPr/>
            </a:pPr>
            <a:endParaRPr lang="id-ID">
              <a:solidFill>
                <a:srgbClr val="5ECCF3"/>
              </a:solidFill>
            </a:endParaRPr>
          </a:p>
        </p:txBody>
      </p:sp>
      <p:sp>
        <p:nvSpPr>
          <p:cNvPr id="7" name="Slide Number Placeholder 22"/>
          <p:cNvSpPr>
            <a:spLocks noGrp="1"/>
          </p:cNvSpPr>
          <p:nvPr>
            <p:ph type="sldNum" sz="quarter" idx="12"/>
          </p:nvPr>
        </p:nvSpPr>
        <p:spPr/>
        <p:txBody>
          <a:bodyPr/>
          <a:lstStyle>
            <a:lvl1pPr>
              <a:defRPr/>
            </a:lvl1pPr>
          </a:lstStyle>
          <a:p>
            <a:pPr>
              <a:defRPr/>
            </a:pPr>
            <a:fld id="{C25684AE-37F3-4437-883C-FBD7310DED6D}" type="slidenum">
              <a:rPr lang="id-ID" altLang="en-US"/>
              <a:pPr>
                <a:defRPr/>
              </a:pPr>
              <a:t>‹#›</a:t>
            </a:fld>
            <a:endParaRPr lang="id-ID" altLang="en-US"/>
          </a:p>
        </p:txBody>
      </p:sp>
    </p:spTree>
    <p:extLst>
      <p:ext uri="{BB962C8B-B14F-4D97-AF65-F5344CB8AC3E}">
        <p14:creationId xmlns:p14="http://schemas.microsoft.com/office/powerpoint/2010/main" val="30169576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3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5" Type="http://schemas.openxmlformats.org/officeDocument/2006/relationships/theme" Target="../theme/theme10.xml"/><Relationship Id="rId4"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1.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theme" Target="../theme/theme1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slideLayout" Target="../slideLayouts/slideLayout179.xml"/><Relationship Id="rId3" Type="http://schemas.openxmlformats.org/officeDocument/2006/relationships/slideLayout" Target="../slideLayouts/slideLayout164.xml"/><Relationship Id="rId21" Type="http://schemas.openxmlformats.org/officeDocument/2006/relationships/theme" Target="../theme/theme13.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slideLayout" Target="../slideLayouts/slideLayout181.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19" Type="http://schemas.openxmlformats.org/officeDocument/2006/relationships/slideLayout" Target="../slideLayouts/slideLayout180.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18" Type="http://schemas.openxmlformats.org/officeDocument/2006/relationships/theme" Target="../theme/theme14.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17" Type="http://schemas.openxmlformats.org/officeDocument/2006/relationships/slideLayout" Target="../slideLayouts/slideLayout198.xml"/><Relationship Id="rId2" Type="http://schemas.openxmlformats.org/officeDocument/2006/relationships/slideLayout" Target="../slideLayouts/slideLayout183.xml"/><Relationship Id="rId16" Type="http://schemas.openxmlformats.org/officeDocument/2006/relationships/slideLayout" Target="../slideLayouts/slideLayout197.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slideLayout" Target="../slideLayouts/slideLayout19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18" Type="http://schemas.openxmlformats.org/officeDocument/2006/relationships/theme" Target="../theme/theme15.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 Type="http://schemas.openxmlformats.org/officeDocument/2006/relationships/slideLayout" Target="../slideLayouts/slideLayout200.xml"/><Relationship Id="rId16" Type="http://schemas.openxmlformats.org/officeDocument/2006/relationships/slideLayout" Target="../slideLayouts/slideLayout214.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slideLayout" Target="../slideLayouts/slideLayout21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slideLayout" Target="../slideLayouts/slideLayout228.xml"/><Relationship Id="rId18" Type="http://schemas.openxmlformats.org/officeDocument/2006/relationships/theme" Target="../theme/theme16.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17" Type="http://schemas.openxmlformats.org/officeDocument/2006/relationships/slideLayout" Target="../slideLayouts/slideLayout232.xml"/><Relationship Id="rId2" Type="http://schemas.openxmlformats.org/officeDocument/2006/relationships/slideLayout" Target="../slideLayouts/slideLayout217.xml"/><Relationship Id="rId16" Type="http://schemas.openxmlformats.org/officeDocument/2006/relationships/slideLayout" Target="../slideLayouts/slideLayout231.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5" Type="http://schemas.openxmlformats.org/officeDocument/2006/relationships/slideLayout" Target="../slideLayouts/slideLayout23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slideLayout" Target="../slideLayouts/slideLayout22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2" Type="http://schemas.openxmlformats.org/officeDocument/2006/relationships/slideLayout" Target="../slideLayouts/slideLayout234.xml"/><Relationship Id="rId16" Type="http://schemas.openxmlformats.org/officeDocument/2006/relationships/theme" Target="../theme/theme17.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50.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5" Type="http://schemas.openxmlformats.org/officeDocument/2006/relationships/theme" Target="../theme/theme18.xml"/><Relationship Id="rId4" Type="http://schemas.openxmlformats.org/officeDocument/2006/relationships/slideLayout" Target="../slideLayouts/slideLayout251.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254.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5" Type="http://schemas.openxmlformats.org/officeDocument/2006/relationships/theme" Target="../theme/theme19.xml"/><Relationship Id="rId4" Type="http://schemas.openxmlformats.org/officeDocument/2006/relationships/slideLayout" Target="../slideLayouts/slideLayout2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image" Target="../media/image5.jpeg"/><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0.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image" Target="../media/image6.png"/></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5" Type="http://schemas.openxmlformats.org/officeDocument/2006/relationships/slideLayout" Target="../slideLayouts/slideLayout271.xml"/><Relationship Id="rId4" Type="http://schemas.openxmlformats.org/officeDocument/2006/relationships/slideLayout" Target="../slideLayouts/slideLayout270.xml"/></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276.xml"/><Relationship Id="rId7" Type="http://schemas.openxmlformats.org/officeDocument/2006/relationships/slideLayout" Target="../slideLayouts/slideLayout280.xml"/><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5" Type="http://schemas.openxmlformats.org/officeDocument/2006/relationships/slideLayout" Target="../slideLayouts/slideLayout278.xml"/><Relationship Id="rId4" Type="http://schemas.openxmlformats.org/officeDocument/2006/relationships/slideLayout" Target="../slideLayouts/slideLayout277.xml"/></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3" Type="http://schemas.openxmlformats.org/officeDocument/2006/relationships/slideLayout" Target="../slideLayouts/slideLayout283.xml"/><Relationship Id="rId7" Type="http://schemas.openxmlformats.org/officeDocument/2006/relationships/slideLayout" Target="../slideLayouts/slideLayout287.xml"/><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5" Type="http://schemas.openxmlformats.org/officeDocument/2006/relationships/slideLayout" Target="../slideLayouts/slideLayout285.xml"/><Relationship Id="rId4" Type="http://schemas.openxmlformats.org/officeDocument/2006/relationships/slideLayout" Target="../slideLayouts/slideLayout28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95.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4.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06.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theme" Target="../theme/theme25.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17.xml"/><Relationship Id="rId13" Type="http://schemas.openxmlformats.org/officeDocument/2006/relationships/image" Target="../media/image4.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theme" Target="../theme/theme26.xml"/><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5" Type="http://schemas.openxmlformats.org/officeDocument/2006/relationships/slideLayout" Target="../slideLayouts/slideLayout314.xml"/><Relationship Id="rId10" Type="http://schemas.openxmlformats.org/officeDocument/2006/relationships/slideLayout" Target="../slideLayouts/slideLayout319.xml"/><Relationship Id="rId4" Type="http://schemas.openxmlformats.org/officeDocument/2006/relationships/slideLayout" Target="../slideLayouts/slideLayout313.xml"/><Relationship Id="rId9" Type="http://schemas.openxmlformats.org/officeDocument/2006/relationships/slideLayout" Target="../slideLayouts/slideLayout318.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8.xml"/><Relationship Id="rId13" Type="http://schemas.openxmlformats.org/officeDocument/2006/relationships/image" Target="../media/image4.jpeg"/><Relationship Id="rId3" Type="http://schemas.openxmlformats.org/officeDocument/2006/relationships/slideLayout" Target="../slideLayouts/slideLayout323.xml"/><Relationship Id="rId7" Type="http://schemas.openxmlformats.org/officeDocument/2006/relationships/slideLayout" Target="../slideLayouts/slideLayout327.xml"/><Relationship Id="rId12" Type="http://schemas.openxmlformats.org/officeDocument/2006/relationships/theme" Target="../theme/theme27.xml"/><Relationship Id="rId2" Type="http://schemas.openxmlformats.org/officeDocument/2006/relationships/slideLayout" Target="../slideLayouts/slideLayout322.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5" Type="http://schemas.openxmlformats.org/officeDocument/2006/relationships/slideLayout" Target="../slideLayouts/slideLayout325.xml"/><Relationship Id="rId10" Type="http://schemas.openxmlformats.org/officeDocument/2006/relationships/slideLayout" Target="../slideLayouts/slideLayout330.xml"/><Relationship Id="rId4" Type="http://schemas.openxmlformats.org/officeDocument/2006/relationships/slideLayout" Target="../slideLayouts/slideLayout324.xml"/><Relationship Id="rId9" Type="http://schemas.openxmlformats.org/officeDocument/2006/relationships/slideLayout" Target="../slideLayouts/slideLayout3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3.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4.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theme" Target="../theme/theme5.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theme" Target="../theme/theme6.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theme" Target="../theme/theme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4.jpe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7694"/>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9" name="Rectangle 28"/>
          <p:cNvSpPr/>
          <p:nvPr/>
        </p:nvSpPr>
        <p:spPr>
          <a:xfrm>
            <a:off x="0" y="583"/>
            <a:ext cx="9144000" cy="3111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0" name="Rectangle 29"/>
          <p:cNvSpPr/>
          <p:nvPr/>
        </p:nvSpPr>
        <p:spPr>
          <a:xfrm>
            <a:off x="0" y="308933"/>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1" name="Rectangle 30"/>
          <p:cNvSpPr/>
          <p:nvPr/>
        </p:nvSpPr>
        <p:spPr>
          <a:xfrm flipV="1">
            <a:off x="5411110" y="361346"/>
            <a:ext cx="3733397"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2" name="Rectangle 31"/>
          <p:cNvSpPr/>
          <p:nvPr/>
        </p:nvSpPr>
        <p:spPr>
          <a:xfrm flipV="1">
            <a:off x="5411110" y="440706"/>
            <a:ext cx="3733397"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33" name="Rounded Rectangle 32"/>
          <p:cNvSpPr/>
          <p:nvPr/>
        </p:nvSpPr>
        <p:spPr bwMode="white">
          <a:xfrm>
            <a:off x="5407925" y="496916"/>
            <a:ext cx="3062783"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34" name="Rounded Rectangle 33"/>
          <p:cNvSpPr/>
          <p:nvPr/>
        </p:nvSpPr>
        <p:spPr bwMode="white">
          <a:xfrm>
            <a:off x="7374570" y="588963"/>
            <a:ext cx="1599259"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382" y="-1585"/>
            <a:ext cx="57789"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4550" y="-1585"/>
            <a:ext cx="2687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5737" y="-1585"/>
            <a:ext cx="9408"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6012" y="-1585"/>
            <a:ext cx="2687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579" y="3"/>
            <a:ext cx="55101"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3920" y="3"/>
            <a:ext cx="9407"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9" name="Title Placeholder 21"/>
          <p:cNvSpPr>
            <a:spLocks noGrp="1"/>
          </p:cNvSpPr>
          <p:nvPr>
            <p:ph type="title"/>
          </p:nvPr>
        </p:nvSpPr>
        <p:spPr bwMode="auto">
          <a:xfrm>
            <a:off x="456936" y="1143000"/>
            <a:ext cx="82301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6936" y="2250071"/>
            <a:ext cx="8230138" cy="432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29" y="612775"/>
            <a:ext cx="956868" cy="457200"/>
          </a:xfrm>
          <a:prstGeom prst="rect">
            <a:avLst/>
          </a:prstGeom>
        </p:spPr>
        <p:txBody>
          <a:bodyPr vert="horz"/>
          <a:lstStyle>
            <a:lvl1pPr algn="l"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endParaRPr lang="id-ID">
              <a:solidFill>
                <a:srgbClr val="438086"/>
              </a:solidFill>
            </a:endParaRPr>
          </a:p>
        </p:txBody>
      </p:sp>
      <p:sp>
        <p:nvSpPr>
          <p:cNvPr id="3" name="Footer Placeholder 2"/>
          <p:cNvSpPr>
            <a:spLocks noGrp="1"/>
          </p:cNvSpPr>
          <p:nvPr>
            <p:ph type="ftr" sz="quarter" idx="3"/>
          </p:nvPr>
        </p:nvSpPr>
        <p:spPr>
          <a:xfrm>
            <a:off x="5257900" y="612775"/>
            <a:ext cx="1326445" cy="457200"/>
          </a:xfrm>
          <a:prstGeom prst="rect">
            <a:avLst/>
          </a:prstGeom>
        </p:spPr>
        <p:txBody>
          <a:bodyPr vert="horz"/>
          <a:lstStyle>
            <a:lvl1pPr algn="r"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endParaRPr lang="id-ID">
              <a:solidFill>
                <a:srgbClr val="438086"/>
              </a:solidFill>
            </a:endParaRPr>
          </a:p>
        </p:txBody>
      </p:sp>
      <p:sp>
        <p:nvSpPr>
          <p:cNvPr id="23" name="Slide Number Placeholder 22"/>
          <p:cNvSpPr>
            <a:spLocks noGrp="1"/>
          </p:cNvSpPr>
          <p:nvPr>
            <p:ph type="sldNum" sz="quarter" idx="4"/>
          </p:nvPr>
        </p:nvSpPr>
        <p:spPr>
          <a:xfrm>
            <a:off x="8175037"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fontAlgn="base">
              <a:spcBef>
                <a:spcPct val="0"/>
              </a:spcBef>
              <a:spcAft>
                <a:spcPct val="0"/>
              </a:spcAft>
              <a:defRPr/>
            </a:pPr>
            <a:fld id="{3E549DA8-6DED-4044-9521-D0B78A073DF0}" type="slidenum">
              <a:rPr lang="id-ID" altLang="en-US">
                <a:latin typeface="Arial" pitchFamily="34" charset="0"/>
                <a:cs typeface="Arial" pitchFamily="34" charset="0"/>
              </a:rPr>
              <a:pPr fontAlgn="base">
                <a:spcBef>
                  <a:spcPct val="0"/>
                </a:spcBef>
                <a:spcAft>
                  <a:spcPct val="0"/>
                </a:spcAft>
                <a:defRPr/>
              </a:pPr>
              <a:t>‹#›</a:t>
            </a:fld>
            <a:endParaRPr lang="id-ID" altLang="en-US">
              <a:latin typeface="Arial" pitchFamily="34" charset="0"/>
              <a:cs typeface="Arial" pitchFamily="34" charset="0"/>
            </a:endParaRPr>
          </a:p>
        </p:txBody>
      </p:sp>
    </p:spTree>
    <p:extLst>
      <p:ext uri="{BB962C8B-B14F-4D97-AF65-F5344CB8AC3E}">
        <p14:creationId xmlns:p14="http://schemas.microsoft.com/office/powerpoint/2010/main" val="4196484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31425" y="1532967"/>
            <a:ext cx="5760300" cy="907600"/>
          </a:xfrm>
          <a:prstGeom prst="rect">
            <a:avLst/>
          </a:prstGeom>
          <a:noFill/>
          <a:ln>
            <a:noFill/>
          </a:ln>
        </p:spPr>
        <p:txBody>
          <a:bodyPr spcFirstLastPara="1" wrap="square" lIns="112975" tIns="112975" rIns="112975" bIns="112975" anchor="b" anchorCtr="0"/>
          <a:lstStyle>
            <a:lvl1pPr lvl="0">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1pPr>
            <a:lvl2pPr lvl="1">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2pPr>
            <a:lvl3pPr lvl="2">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3pPr>
            <a:lvl4pPr lvl="3">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4pPr>
            <a:lvl5pPr lvl="4">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5pPr>
            <a:lvl6pPr lvl="5">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6pPr>
            <a:lvl7pPr lvl="6">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7pPr>
            <a:lvl8pPr lvl="7">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8pPr>
            <a:lvl9pPr lvl="8">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1031425" y="2369500"/>
            <a:ext cx="5760300" cy="3361600"/>
          </a:xfrm>
          <a:prstGeom prst="rect">
            <a:avLst/>
          </a:prstGeom>
          <a:noFill/>
          <a:ln>
            <a:noFill/>
          </a:ln>
        </p:spPr>
        <p:txBody>
          <a:bodyPr spcFirstLastPara="1" wrap="square" lIns="112975" tIns="112975" rIns="112975" bIns="112975" anchor="t" anchorCtr="0"/>
          <a:lstStyle>
            <a:lvl1pPr marL="457200" lvl="0" indent="-355600">
              <a:spcBef>
                <a:spcPts val="60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1pPr>
            <a:lvl2pPr marL="914400" lvl="1" indent="-355600">
              <a:spcBef>
                <a:spcPts val="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2pPr>
            <a:lvl3pPr marL="1371600" lvl="2"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3pPr>
            <a:lvl4pPr marL="1828800" lvl="3"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4pPr>
            <a:lvl5pPr marL="2286000" lvl="4"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5pPr>
            <a:lvl6pPr marL="2743200" lvl="5"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6pPr>
            <a:lvl7pPr marL="3200400" lvl="6"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7pPr>
            <a:lvl8pPr marL="3657600" lvl="7"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8pPr>
            <a:lvl9pPr marL="4114800" lvl="8"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1432897950"/>
      </p:ext>
    </p:extLst>
  </p:cSld>
  <p:clrMap bg1="lt1" tx1="dk1" bg2="dk2" tx2="lt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Lst>
  <p:transition spd="slow">
    <p:newsfla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a:solidFill>
                <a:prstClr val="white"/>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a:solidFill>
                <a:prstClr val="white"/>
              </a:solidFill>
            </a:endParaRPr>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a:solidFill>
                <a:prstClr val="white"/>
              </a:solidFill>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a:solidFill>
                <a:prstClr val="white"/>
              </a:solidFill>
            </a:endParaRPr>
          </a:p>
        </p:txBody>
      </p:sp>
      <p:sp useBgFill="1">
        <p:nvSpPr>
          <p:cNvPr id="33" name="Rounded Rectangle 32"/>
          <p:cNvSpPr/>
          <p:nvPr/>
        </p:nvSpPr>
        <p:spPr bwMode="white">
          <a:xfrm>
            <a:off x="5408613" y="496888"/>
            <a:ext cx="306228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a:solidFill>
                <a:prstClr val="white"/>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6987"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6525" y="-1588"/>
            <a:ext cx="7938"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9525"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3" tIns="45706" rIns="91413" bIns="45706" anchor="ctr"/>
          <a:lstStyle/>
          <a:p>
            <a:pPr algn="ctr" fontAlgn="base">
              <a:spcBef>
                <a:spcPct val="0"/>
              </a:spcBef>
              <a:spcAft>
                <a:spcPct val="0"/>
              </a:spcAft>
              <a:defRPr/>
            </a:pPr>
            <a:endParaRPr lang="en-US" dirty="0">
              <a:solidFill>
                <a:prstClr val="white"/>
              </a:solidFill>
            </a:endParaRPr>
          </a:p>
        </p:txBody>
      </p:sp>
      <p:sp>
        <p:nvSpPr>
          <p:cNvPr id="7183"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6" rIns="91413" bIns="45706" numCol="1" anchor="ctr" anchorCtr="0" compatLnSpc="1">
            <a:prstTxWarp prst="textNoShape">
              <a:avLst/>
            </a:prstTxWarp>
          </a:bodyPr>
          <a:lstStyle/>
          <a:p>
            <a:pPr lvl="0"/>
            <a:r>
              <a:rPr lang="en-US" altLang="en-US" smtClean="0"/>
              <a:t>Click to edit Master title style</a:t>
            </a:r>
          </a:p>
        </p:txBody>
      </p:sp>
      <p:sp>
        <p:nvSpPr>
          <p:cNvPr id="7184"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6" rIns="91413" bIns="4570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lIns="91413" tIns="45706" rIns="91413" bIns="45706"/>
          <a:lstStyle>
            <a:lvl1pPr algn="l" eaLnBrk="1" latinLnBrk="0" hangingPunct="1">
              <a:defRPr kumimoji="0" sz="700">
                <a:solidFill>
                  <a:srgbClr val="438086"/>
                </a:solidFill>
                <a:latin typeface="Arial" charset="0"/>
                <a:cs typeface="Arial" charset="0"/>
              </a:defRPr>
            </a:lvl1pPr>
          </a:lstStyle>
          <a:p>
            <a:pPr fontAlgn="base">
              <a:spcBef>
                <a:spcPct val="0"/>
              </a:spcBef>
              <a:spcAft>
                <a:spcPct val="0"/>
              </a:spcAft>
              <a:defRPr/>
            </a:pPr>
            <a:endParaRPr lang="id-ID"/>
          </a:p>
        </p:txBody>
      </p:sp>
      <p:sp>
        <p:nvSpPr>
          <p:cNvPr id="3" name="Footer Placeholder 2"/>
          <p:cNvSpPr>
            <a:spLocks noGrp="1"/>
          </p:cNvSpPr>
          <p:nvPr>
            <p:ph type="ftr" sz="quarter" idx="3"/>
          </p:nvPr>
        </p:nvSpPr>
        <p:spPr>
          <a:xfrm>
            <a:off x="5257800" y="612775"/>
            <a:ext cx="1327150" cy="457200"/>
          </a:xfrm>
          <a:prstGeom prst="rect">
            <a:avLst/>
          </a:prstGeom>
        </p:spPr>
        <p:txBody>
          <a:bodyPr vert="horz" lIns="91413" tIns="45706" rIns="91413" bIns="45706"/>
          <a:lstStyle>
            <a:lvl1pPr algn="r" eaLnBrk="1" latinLnBrk="0" hangingPunct="1">
              <a:defRPr kumimoji="0" sz="700">
                <a:solidFill>
                  <a:srgbClr val="438086"/>
                </a:solidFill>
                <a:latin typeface="Arial" charset="0"/>
                <a:cs typeface="Arial" charset="0"/>
              </a:defRPr>
            </a:lvl1pPr>
          </a:lstStyle>
          <a:p>
            <a:pPr fontAlgn="base">
              <a:spcBef>
                <a:spcPct val="0"/>
              </a:spcBef>
              <a:spcAft>
                <a:spcPct val="0"/>
              </a:spcAft>
              <a:defRPr/>
            </a:pPr>
            <a:endParaRPr lang="id-ID"/>
          </a:p>
        </p:txBody>
      </p:sp>
      <p:sp>
        <p:nvSpPr>
          <p:cNvPr id="23" name="Slide Number Placeholder 22"/>
          <p:cNvSpPr>
            <a:spLocks noGrp="1"/>
          </p:cNvSpPr>
          <p:nvPr>
            <p:ph type="sldNum" sz="quarter" idx="4"/>
          </p:nvPr>
        </p:nvSpPr>
        <p:spPr>
          <a:xfrm>
            <a:off x="8175625" y="1588"/>
            <a:ext cx="762000" cy="366712"/>
          </a:xfrm>
          <a:prstGeom prst="rect">
            <a:avLst/>
          </a:prstGeom>
        </p:spPr>
        <p:txBody>
          <a:bodyPr vert="horz" wrap="square" lIns="91413" tIns="45706" rIns="91413" bIns="45706" numCol="1" anchor="b" anchorCtr="0" compatLnSpc="1">
            <a:prstTxWarp prst="textNoShape">
              <a:avLst/>
            </a:prstTxWarp>
          </a:bodyPr>
          <a:lstStyle>
            <a:lvl1pPr algn="r" eaLnBrk="1" hangingPunct="1">
              <a:defRPr>
                <a:solidFill>
                  <a:srgbClr val="FFFFFF"/>
                </a:solidFill>
                <a:latin typeface="Arial" panose="020B0604020202020204" pitchFamily="34" charset="0"/>
                <a:cs typeface="Arial" panose="020B0604020202020204" pitchFamily="34" charset="0"/>
              </a:defRPr>
            </a:lvl1pPr>
          </a:lstStyle>
          <a:p>
            <a:pPr fontAlgn="base">
              <a:spcBef>
                <a:spcPct val="0"/>
              </a:spcBef>
              <a:spcAft>
                <a:spcPct val="0"/>
              </a:spcAft>
            </a:pPr>
            <a:fld id="{B6FED9BF-8273-40B5-B7CF-0FCEE7888564}" type="slidenum">
              <a:rPr lang="id-ID" altLang="en-US"/>
              <a:pPr fontAlgn="base">
                <a:spcBef>
                  <a:spcPct val="0"/>
                </a:spcBef>
                <a:spcAft>
                  <a:spcPct val="0"/>
                </a:spcAft>
              </a:pPr>
              <a:t>‹#›</a:t>
            </a:fld>
            <a:endParaRPr lang="id-ID" altLang="en-US"/>
          </a:p>
        </p:txBody>
      </p:sp>
    </p:spTree>
    <p:extLst>
      <p:ext uri="{BB962C8B-B14F-4D97-AF65-F5344CB8AC3E}">
        <p14:creationId xmlns:p14="http://schemas.microsoft.com/office/powerpoint/2010/main" val="3768181119"/>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 id="2147484482" r:id="rId12"/>
  </p:sldLayoutIdLst>
  <p:transition spd="slow">
    <p:fade/>
  </p:transition>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062" algn="l" rtl="0" fontAlgn="base">
        <a:spcBef>
          <a:spcPct val="0"/>
        </a:spcBef>
        <a:spcAft>
          <a:spcPct val="0"/>
        </a:spcAft>
        <a:defRPr sz="4000">
          <a:solidFill>
            <a:schemeClr val="tx2"/>
          </a:solidFill>
          <a:latin typeface="Trebuchet MS" panose="020B0603020202020204" pitchFamily="34" charset="0"/>
        </a:defRPr>
      </a:lvl6pPr>
      <a:lvl7pPr marL="914123" algn="l" rtl="0" fontAlgn="base">
        <a:spcBef>
          <a:spcPct val="0"/>
        </a:spcBef>
        <a:spcAft>
          <a:spcPct val="0"/>
        </a:spcAft>
        <a:defRPr sz="4000">
          <a:solidFill>
            <a:schemeClr val="tx2"/>
          </a:solidFill>
          <a:latin typeface="Trebuchet MS" panose="020B0603020202020204" pitchFamily="34" charset="0"/>
        </a:defRPr>
      </a:lvl7pPr>
      <a:lvl8pPr marL="1371181" algn="l" rtl="0" fontAlgn="base">
        <a:spcBef>
          <a:spcPct val="0"/>
        </a:spcBef>
        <a:spcAft>
          <a:spcPct val="0"/>
        </a:spcAft>
        <a:defRPr sz="4000">
          <a:solidFill>
            <a:schemeClr val="tx2"/>
          </a:solidFill>
          <a:latin typeface="Trebuchet MS" panose="020B0603020202020204" pitchFamily="34" charset="0"/>
        </a:defRPr>
      </a:lvl8pPr>
      <a:lvl9pPr marL="1828244" algn="l" rtl="0" fontAlgn="base">
        <a:spcBef>
          <a:spcPct val="0"/>
        </a:spcBef>
        <a:spcAft>
          <a:spcPct val="0"/>
        </a:spcAft>
        <a:defRPr sz="4000">
          <a:solidFill>
            <a:schemeClr val="tx2"/>
          </a:solidFill>
          <a:latin typeface="Trebuchet MS" panose="020B0603020202020204" pitchFamily="34" charset="0"/>
        </a:defRPr>
      </a:lvl9pPr>
    </p:titleStyle>
    <p:bodyStyle>
      <a:lvl1pPr marL="363538" indent="-254000"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5638" indent="-244475"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0750" indent="-217488" algn="l" rtl="0" eaLnBrk="0" fontAlgn="base" hangingPunct="0">
        <a:spcBef>
          <a:spcPts val="300"/>
        </a:spcBef>
        <a:spcAft>
          <a:spcPct val="0"/>
        </a:spcAft>
        <a:buClr>
          <a:schemeClr val="accent1"/>
        </a:buClr>
        <a:buFont typeface="Wingdings 2" panose="05020102010507070707" pitchFamily="18" charset="2"/>
        <a:buChar char=""/>
        <a:defRPr sz="2300" kern="1200">
          <a:solidFill>
            <a:schemeClr val="accent1"/>
          </a:solidFill>
          <a:latin typeface="+mn-lt"/>
          <a:ea typeface="+mn-ea"/>
          <a:cs typeface="+mn-cs"/>
        </a:defRPr>
      </a:lvl3pPr>
      <a:lvl4pPr marL="1177925" indent="-198438"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7475" indent="-180975"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8854" indent="-182825" algn="l" rtl="0" eaLnBrk="1" latinLnBrk="0" hangingPunct="1">
        <a:spcBef>
          <a:spcPts val="300"/>
        </a:spcBef>
        <a:buClr>
          <a:schemeClr val="accent3"/>
        </a:buClr>
        <a:buFont typeface="Georgia"/>
        <a:buChar char="▫"/>
        <a:defRPr kumimoji="0" sz="1900" kern="1200">
          <a:solidFill>
            <a:schemeClr val="accent3"/>
          </a:solidFill>
          <a:latin typeface="+mn-lt"/>
          <a:ea typeface="+mn-ea"/>
          <a:cs typeface="+mn-cs"/>
        </a:defRPr>
      </a:lvl6pPr>
      <a:lvl7pPr marL="1828244" indent="-182825"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351" indent="-182825"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599" indent="-182825"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62" algn="l" rtl="0" eaLnBrk="1" latinLnBrk="0" hangingPunct="1">
        <a:defRPr kumimoji="0" kern="1200">
          <a:solidFill>
            <a:schemeClr val="tx1"/>
          </a:solidFill>
          <a:latin typeface="+mn-lt"/>
          <a:ea typeface="+mn-ea"/>
          <a:cs typeface="+mn-cs"/>
        </a:defRPr>
      </a:lvl2pPr>
      <a:lvl3pPr marL="914123" algn="l" rtl="0" eaLnBrk="1" latinLnBrk="0" hangingPunct="1">
        <a:defRPr kumimoji="0" kern="1200">
          <a:solidFill>
            <a:schemeClr val="tx1"/>
          </a:solidFill>
          <a:latin typeface="+mn-lt"/>
          <a:ea typeface="+mn-ea"/>
          <a:cs typeface="+mn-cs"/>
        </a:defRPr>
      </a:lvl3pPr>
      <a:lvl4pPr marL="1371181" algn="l" rtl="0" eaLnBrk="1" latinLnBrk="0" hangingPunct="1">
        <a:defRPr kumimoji="0" kern="1200">
          <a:solidFill>
            <a:schemeClr val="tx1"/>
          </a:solidFill>
          <a:latin typeface="+mn-lt"/>
          <a:ea typeface="+mn-ea"/>
          <a:cs typeface="+mn-cs"/>
        </a:defRPr>
      </a:lvl4pPr>
      <a:lvl5pPr marL="1828244" algn="l" rtl="0" eaLnBrk="1" latinLnBrk="0" hangingPunct="1">
        <a:defRPr kumimoji="0" kern="1200">
          <a:solidFill>
            <a:schemeClr val="tx1"/>
          </a:solidFill>
          <a:latin typeface="+mn-lt"/>
          <a:ea typeface="+mn-ea"/>
          <a:cs typeface="+mn-cs"/>
        </a:defRPr>
      </a:lvl5pPr>
      <a:lvl6pPr marL="2285305" algn="l" rtl="0" eaLnBrk="1" latinLnBrk="0" hangingPunct="1">
        <a:defRPr kumimoji="0" kern="1200">
          <a:solidFill>
            <a:schemeClr val="tx1"/>
          </a:solidFill>
          <a:latin typeface="+mn-lt"/>
          <a:ea typeface="+mn-ea"/>
          <a:cs typeface="+mn-cs"/>
        </a:defRPr>
      </a:lvl6pPr>
      <a:lvl7pPr marL="2742366" algn="l" rtl="0" eaLnBrk="1" latinLnBrk="0" hangingPunct="1">
        <a:defRPr kumimoji="0" kern="1200">
          <a:solidFill>
            <a:schemeClr val="tx1"/>
          </a:solidFill>
          <a:latin typeface="+mn-lt"/>
          <a:ea typeface="+mn-ea"/>
          <a:cs typeface="+mn-cs"/>
        </a:defRPr>
      </a:lvl7pPr>
      <a:lvl8pPr marL="3199427" algn="l" rtl="0" eaLnBrk="1" latinLnBrk="0" hangingPunct="1">
        <a:defRPr kumimoji="0" kern="1200">
          <a:solidFill>
            <a:schemeClr val="tx1"/>
          </a:solidFill>
          <a:latin typeface="+mn-lt"/>
          <a:ea typeface="+mn-ea"/>
          <a:cs typeface="+mn-cs"/>
        </a:defRPr>
      </a:lvl8pPr>
      <a:lvl9pPr marL="3656487"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8300"/>
            <a:ext cx="9144000" cy="8413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1" name="Rectangle 30"/>
          <p:cNvSpPr/>
          <p:nvPr/>
        </p:nvSpPr>
        <p:spPr>
          <a:xfrm flipV="1">
            <a:off x="5411788" y="361950"/>
            <a:ext cx="3732212"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2" name="Rectangle 31"/>
          <p:cNvSpPr/>
          <p:nvPr/>
        </p:nvSpPr>
        <p:spPr>
          <a:xfrm flipV="1">
            <a:off x="5411788" y="439738"/>
            <a:ext cx="3732212"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33" name="Rounded Rectangle 32"/>
          <p:cNvSpPr/>
          <p:nvPr/>
        </p:nvSpPr>
        <p:spPr bwMode="white">
          <a:xfrm>
            <a:off x="5408613" y="496888"/>
            <a:ext cx="306228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6987"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6525" y="-1588"/>
            <a:ext cx="7938"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9525"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087"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88"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rgbClr val="438086"/>
                </a:solidFill>
                <a:latin typeface="Arial" charset="0"/>
                <a:cs typeface="Arial" charset="0"/>
              </a:defRPr>
            </a:lvl1pPr>
          </a:lstStyle>
          <a:p>
            <a:pPr fontAlgn="base">
              <a:spcBef>
                <a:spcPct val="0"/>
              </a:spcBef>
              <a:spcAft>
                <a:spcPct val="0"/>
              </a:spcAft>
              <a:defRPr/>
            </a:pPr>
            <a:endParaRPr lang="id-ID"/>
          </a:p>
        </p:txBody>
      </p:sp>
      <p:sp>
        <p:nvSpPr>
          <p:cNvPr id="3" name="Footer Placeholder 2"/>
          <p:cNvSpPr>
            <a:spLocks noGrp="1"/>
          </p:cNvSpPr>
          <p:nvPr>
            <p:ph type="ftr" sz="quarter" idx="3"/>
          </p:nvPr>
        </p:nvSpPr>
        <p:spPr>
          <a:xfrm>
            <a:off x="5257800" y="612775"/>
            <a:ext cx="1327150" cy="457200"/>
          </a:xfrm>
          <a:prstGeom prst="rect">
            <a:avLst/>
          </a:prstGeom>
        </p:spPr>
        <p:txBody>
          <a:bodyPr vert="horz"/>
          <a:lstStyle>
            <a:lvl1pPr algn="r" eaLnBrk="1" latinLnBrk="0" hangingPunct="1">
              <a:defRPr kumimoji="0" sz="800">
                <a:solidFill>
                  <a:srgbClr val="438086"/>
                </a:solidFill>
                <a:latin typeface="Arial" charset="0"/>
                <a:cs typeface="Arial" charset="0"/>
              </a:defRPr>
            </a:lvl1pPr>
          </a:lstStyle>
          <a:p>
            <a:pPr fontAlgn="base">
              <a:spcBef>
                <a:spcPct val="0"/>
              </a:spcBef>
              <a:spcAft>
                <a:spcPct val="0"/>
              </a:spcAft>
              <a:defRPr/>
            </a:pPr>
            <a:endParaRPr lang="id-ID"/>
          </a:p>
        </p:txBody>
      </p:sp>
      <p:sp>
        <p:nvSpPr>
          <p:cNvPr id="23" name="Slide Number Placeholder 22"/>
          <p:cNvSpPr>
            <a:spLocks noGrp="1"/>
          </p:cNvSpPr>
          <p:nvPr>
            <p:ph type="sldNum" sz="quarter" idx="4"/>
          </p:nvPr>
        </p:nvSpPr>
        <p:spPr>
          <a:xfrm>
            <a:off x="8175625"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latin typeface="Arial" panose="020B0604020202020204" pitchFamily="34" charset="0"/>
                <a:cs typeface="Arial" panose="020B0604020202020204" pitchFamily="34" charset="0"/>
              </a:defRPr>
            </a:lvl1pPr>
          </a:lstStyle>
          <a:p>
            <a:pPr fontAlgn="base">
              <a:spcBef>
                <a:spcPct val="0"/>
              </a:spcBef>
              <a:spcAft>
                <a:spcPct val="0"/>
              </a:spcAft>
            </a:pPr>
            <a:fld id="{2DEEF374-72E3-491F-AEFB-E6BE5440EAA2}" type="slidenum">
              <a:rPr lang="id-ID" altLang="en-US"/>
              <a:pPr fontAlgn="base">
                <a:spcBef>
                  <a:spcPct val="0"/>
                </a:spcBef>
                <a:spcAft>
                  <a:spcPct val="0"/>
                </a:spcAft>
              </a:pPr>
              <a:t>‹#›</a:t>
            </a:fld>
            <a:endParaRPr lang="id-ID" altLang="en-US"/>
          </a:p>
        </p:txBody>
      </p:sp>
    </p:spTree>
    <p:extLst>
      <p:ext uri="{BB962C8B-B14F-4D97-AF65-F5344CB8AC3E}">
        <p14:creationId xmlns:p14="http://schemas.microsoft.com/office/powerpoint/2010/main" val="2639728229"/>
      </p:ext>
    </p:extLst>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 id="2147484495" r:id="rId12"/>
    <p:sldLayoutId id="2147484496" r:id="rId13"/>
    <p:sldLayoutId id="2147484497" r:id="rId14"/>
    <p:sldLayoutId id="2147484498" r:id="rId15"/>
    <p:sldLayoutId id="2147484499" r:id="rId16"/>
    <p:sldLayoutId id="2147484500" r:id="rId17"/>
  </p:sldLayoutIdLst>
  <p:transition spd="slow">
    <p:fade/>
  </p:transition>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75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9" name="Rectangle 28"/>
          <p:cNvSpPr/>
          <p:nvPr/>
        </p:nvSpPr>
        <p:spPr>
          <a:xfrm>
            <a:off x="0" y="583"/>
            <a:ext cx="9144000" cy="3111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0" name="Rectangle 29"/>
          <p:cNvSpPr/>
          <p:nvPr/>
        </p:nvSpPr>
        <p:spPr>
          <a:xfrm>
            <a:off x="0" y="308753"/>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1" name="Rectangle 30"/>
          <p:cNvSpPr/>
          <p:nvPr/>
        </p:nvSpPr>
        <p:spPr>
          <a:xfrm flipV="1">
            <a:off x="5411018" y="361163"/>
            <a:ext cx="3733397"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2" name="Rectangle 31"/>
          <p:cNvSpPr/>
          <p:nvPr/>
        </p:nvSpPr>
        <p:spPr>
          <a:xfrm flipV="1">
            <a:off x="5411018" y="440523"/>
            <a:ext cx="3733397"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33" name="Rounded Rectangle 32"/>
          <p:cNvSpPr/>
          <p:nvPr/>
        </p:nvSpPr>
        <p:spPr bwMode="white">
          <a:xfrm>
            <a:off x="5407925" y="496916"/>
            <a:ext cx="3062783"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34" name="Rounded Rectangle 33"/>
          <p:cNvSpPr/>
          <p:nvPr/>
        </p:nvSpPr>
        <p:spPr bwMode="white">
          <a:xfrm>
            <a:off x="7374485" y="588963"/>
            <a:ext cx="1599259"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92" y="-1585"/>
            <a:ext cx="57789"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4550" y="-1585"/>
            <a:ext cx="2687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5737" y="-1585"/>
            <a:ext cx="9408"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6012" y="-1585"/>
            <a:ext cx="2687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579" y="3"/>
            <a:ext cx="55101"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3920" y="3"/>
            <a:ext cx="9407"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9" name="Title Placeholder 21"/>
          <p:cNvSpPr>
            <a:spLocks noGrp="1"/>
          </p:cNvSpPr>
          <p:nvPr>
            <p:ph type="title"/>
          </p:nvPr>
        </p:nvSpPr>
        <p:spPr bwMode="auto">
          <a:xfrm>
            <a:off x="456936" y="1143000"/>
            <a:ext cx="82301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6936" y="2250071"/>
            <a:ext cx="8230138" cy="432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29" y="612775"/>
            <a:ext cx="956868" cy="457200"/>
          </a:xfrm>
          <a:prstGeom prst="rect">
            <a:avLst/>
          </a:prstGeom>
        </p:spPr>
        <p:txBody>
          <a:bodyPr vert="horz"/>
          <a:lstStyle>
            <a:lvl1pPr algn="l"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endParaRPr lang="id-ID">
              <a:solidFill>
                <a:srgbClr val="438086"/>
              </a:solidFill>
            </a:endParaRPr>
          </a:p>
        </p:txBody>
      </p:sp>
      <p:sp>
        <p:nvSpPr>
          <p:cNvPr id="3" name="Footer Placeholder 2"/>
          <p:cNvSpPr>
            <a:spLocks noGrp="1"/>
          </p:cNvSpPr>
          <p:nvPr>
            <p:ph type="ftr" sz="quarter" idx="3"/>
          </p:nvPr>
        </p:nvSpPr>
        <p:spPr>
          <a:xfrm>
            <a:off x="5257808" y="612775"/>
            <a:ext cx="1326445" cy="457200"/>
          </a:xfrm>
          <a:prstGeom prst="rect">
            <a:avLst/>
          </a:prstGeom>
        </p:spPr>
        <p:txBody>
          <a:bodyPr vert="horz"/>
          <a:lstStyle>
            <a:lvl1pPr algn="r"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endParaRPr lang="id-ID">
              <a:solidFill>
                <a:srgbClr val="438086"/>
              </a:solidFill>
            </a:endParaRPr>
          </a:p>
        </p:txBody>
      </p:sp>
      <p:sp>
        <p:nvSpPr>
          <p:cNvPr id="23" name="Slide Number Placeholder 22"/>
          <p:cNvSpPr>
            <a:spLocks noGrp="1"/>
          </p:cNvSpPr>
          <p:nvPr>
            <p:ph type="sldNum" sz="quarter" idx="4"/>
          </p:nvPr>
        </p:nvSpPr>
        <p:spPr>
          <a:xfrm>
            <a:off x="8175037"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fontAlgn="base">
              <a:spcBef>
                <a:spcPct val="0"/>
              </a:spcBef>
              <a:spcAft>
                <a:spcPct val="0"/>
              </a:spcAft>
              <a:defRPr/>
            </a:pPr>
            <a:fld id="{3E549DA8-6DED-4044-9521-D0B78A073DF0}" type="slidenum">
              <a:rPr lang="id-ID" altLang="en-US">
                <a:latin typeface="Arial" pitchFamily="34" charset="0"/>
                <a:cs typeface="Arial" pitchFamily="34" charset="0"/>
              </a:rPr>
              <a:pPr fontAlgn="base">
                <a:spcBef>
                  <a:spcPct val="0"/>
                </a:spcBef>
                <a:spcAft>
                  <a:spcPct val="0"/>
                </a:spcAft>
                <a:defRPr/>
              </a:pPr>
              <a:t>‹#›</a:t>
            </a:fld>
            <a:endParaRPr lang="id-ID" altLang="en-US">
              <a:latin typeface="Arial" pitchFamily="34" charset="0"/>
              <a:cs typeface="Arial" pitchFamily="34" charset="0"/>
            </a:endParaRPr>
          </a:p>
        </p:txBody>
      </p:sp>
    </p:spTree>
    <p:extLst>
      <p:ext uri="{BB962C8B-B14F-4D97-AF65-F5344CB8AC3E}">
        <p14:creationId xmlns:p14="http://schemas.microsoft.com/office/powerpoint/2010/main" val="316577736"/>
      </p:ext>
    </p:extLst>
  </p:cSld>
  <p:clrMap bg1="lt1" tx1="dk1" bg2="lt2" tx2="dk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 id="2147484513" r:id="rId12"/>
    <p:sldLayoutId id="2147484514" r:id="rId13"/>
    <p:sldLayoutId id="2147484515" r:id="rId14"/>
    <p:sldLayoutId id="2147484516" r:id="rId15"/>
    <p:sldLayoutId id="2147484517" r:id="rId16"/>
    <p:sldLayoutId id="2147484518" r:id="rId17"/>
    <p:sldLayoutId id="2147484519" r:id="rId18"/>
    <p:sldLayoutId id="2147484520" r:id="rId19"/>
    <p:sldLayoutId id="2147484521" r:id="rId20"/>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8300"/>
            <a:ext cx="9144000" cy="8413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1" name="Rectangle 30"/>
          <p:cNvSpPr/>
          <p:nvPr/>
        </p:nvSpPr>
        <p:spPr>
          <a:xfrm flipV="1">
            <a:off x="5411788" y="361950"/>
            <a:ext cx="3732212"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2" name="Rectangle 31"/>
          <p:cNvSpPr/>
          <p:nvPr/>
        </p:nvSpPr>
        <p:spPr>
          <a:xfrm flipV="1">
            <a:off x="5411788" y="439738"/>
            <a:ext cx="3732212"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33" name="Rounded Rectangle 32"/>
          <p:cNvSpPr/>
          <p:nvPr/>
        </p:nvSpPr>
        <p:spPr bwMode="white">
          <a:xfrm>
            <a:off x="5408613" y="496888"/>
            <a:ext cx="306228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6987"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6525" y="-1588"/>
            <a:ext cx="7938"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9525"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087"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88"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rgbClr val="438086"/>
                </a:solidFill>
                <a:latin typeface="Arial" charset="0"/>
                <a:cs typeface="Arial" charset="0"/>
              </a:defRPr>
            </a:lvl1pPr>
          </a:lstStyle>
          <a:p>
            <a:pPr fontAlgn="base">
              <a:spcBef>
                <a:spcPct val="0"/>
              </a:spcBef>
              <a:spcAft>
                <a:spcPct val="0"/>
              </a:spcAft>
              <a:defRPr/>
            </a:pPr>
            <a:endParaRPr lang="id-ID"/>
          </a:p>
        </p:txBody>
      </p:sp>
      <p:sp>
        <p:nvSpPr>
          <p:cNvPr id="3" name="Footer Placeholder 2"/>
          <p:cNvSpPr>
            <a:spLocks noGrp="1"/>
          </p:cNvSpPr>
          <p:nvPr>
            <p:ph type="ftr" sz="quarter" idx="3"/>
          </p:nvPr>
        </p:nvSpPr>
        <p:spPr>
          <a:xfrm>
            <a:off x="5257800" y="612775"/>
            <a:ext cx="1327150" cy="457200"/>
          </a:xfrm>
          <a:prstGeom prst="rect">
            <a:avLst/>
          </a:prstGeom>
        </p:spPr>
        <p:txBody>
          <a:bodyPr vert="horz"/>
          <a:lstStyle>
            <a:lvl1pPr algn="r" eaLnBrk="1" latinLnBrk="0" hangingPunct="1">
              <a:defRPr kumimoji="0" sz="800">
                <a:solidFill>
                  <a:srgbClr val="438086"/>
                </a:solidFill>
                <a:latin typeface="Arial" charset="0"/>
                <a:cs typeface="Arial" charset="0"/>
              </a:defRPr>
            </a:lvl1pPr>
          </a:lstStyle>
          <a:p>
            <a:pPr fontAlgn="base">
              <a:spcBef>
                <a:spcPct val="0"/>
              </a:spcBef>
              <a:spcAft>
                <a:spcPct val="0"/>
              </a:spcAft>
              <a:defRPr/>
            </a:pPr>
            <a:endParaRPr lang="id-ID"/>
          </a:p>
        </p:txBody>
      </p:sp>
      <p:sp>
        <p:nvSpPr>
          <p:cNvPr id="23" name="Slide Number Placeholder 22"/>
          <p:cNvSpPr>
            <a:spLocks noGrp="1"/>
          </p:cNvSpPr>
          <p:nvPr>
            <p:ph type="sldNum" sz="quarter" idx="4"/>
          </p:nvPr>
        </p:nvSpPr>
        <p:spPr>
          <a:xfrm>
            <a:off x="8175625"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latin typeface="Arial" panose="020B0604020202020204" pitchFamily="34" charset="0"/>
                <a:cs typeface="Arial" panose="020B0604020202020204" pitchFamily="34" charset="0"/>
              </a:defRPr>
            </a:lvl1pPr>
          </a:lstStyle>
          <a:p>
            <a:pPr fontAlgn="base">
              <a:spcBef>
                <a:spcPct val="0"/>
              </a:spcBef>
              <a:spcAft>
                <a:spcPct val="0"/>
              </a:spcAft>
            </a:pPr>
            <a:fld id="{2DEEF374-72E3-491F-AEFB-E6BE5440EAA2}" type="slidenum">
              <a:rPr lang="id-ID" altLang="en-US"/>
              <a:pPr fontAlgn="base">
                <a:spcBef>
                  <a:spcPct val="0"/>
                </a:spcBef>
                <a:spcAft>
                  <a:spcPct val="0"/>
                </a:spcAft>
              </a:pPr>
              <a:t>‹#›</a:t>
            </a:fld>
            <a:endParaRPr lang="id-ID" altLang="en-US"/>
          </a:p>
        </p:txBody>
      </p:sp>
    </p:spTree>
    <p:extLst>
      <p:ext uri="{BB962C8B-B14F-4D97-AF65-F5344CB8AC3E}">
        <p14:creationId xmlns:p14="http://schemas.microsoft.com/office/powerpoint/2010/main" val="3019904133"/>
      </p:ext>
    </p:extLst>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 id="2147484534" r:id="rId12"/>
    <p:sldLayoutId id="2147484535" r:id="rId13"/>
    <p:sldLayoutId id="2147484536" r:id="rId14"/>
    <p:sldLayoutId id="2147484537" r:id="rId15"/>
    <p:sldLayoutId id="2147484538" r:id="rId16"/>
    <p:sldLayoutId id="2147484539" r:id="rId17"/>
  </p:sldLayoutIdLst>
  <p:transition spd="slow">
    <p:fade/>
  </p:transition>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8300"/>
            <a:ext cx="9144000" cy="8413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1" name="Rectangle 30"/>
          <p:cNvSpPr/>
          <p:nvPr/>
        </p:nvSpPr>
        <p:spPr>
          <a:xfrm flipV="1">
            <a:off x="5411788" y="361950"/>
            <a:ext cx="3732212"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2" name="Rectangle 31"/>
          <p:cNvSpPr/>
          <p:nvPr/>
        </p:nvSpPr>
        <p:spPr>
          <a:xfrm flipV="1">
            <a:off x="5411788" y="439738"/>
            <a:ext cx="3732212"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33" name="Rounded Rectangle 32"/>
          <p:cNvSpPr/>
          <p:nvPr/>
        </p:nvSpPr>
        <p:spPr bwMode="white">
          <a:xfrm>
            <a:off x="5408613" y="496888"/>
            <a:ext cx="306228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6987"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6525" y="-1588"/>
            <a:ext cx="7938"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9525"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087"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88"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rgbClr val="438086"/>
                </a:solidFill>
                <a:latin typeface="Arial" charset="0"/>
                <a:cs typeface="Arial" charset="0"/>
              </a:defRPr>
            </a:lvl1pPr>
          </a:lstStyle>
          <a:p>
            <a:pPr fontAlgn="base">
              <a:spcBef>
                <a:spcPct val="0"/>
              </a:spcBef>
              <a:spcAft>
                <a:spcPct val="0"/>
              </a:spcAft>
              <a:defRPr/>
            </a:pPr>
            <a:endParaRPr lang="id-ID"/>
          </a:p>
        </p:txBody>
      </p:sp>
      <p:sp>
        <p:nvSpPr>
          <p:cNvPr id="3" name="Footer Placeholder 2"/>
          <p:cNvSpPr>
            <a:spLocks noGrp="1"/>
          </p:cNvSpPr>
          <p:nvPr>
            <p:ph type="ftr" sz="quarter" idx="3"/>
          </p:nvPr>
        </p:nvSpPr>
        <p:spPr>
          <a:xfrm>
            <a:off x="5257800" y="612775"/>
            <a:ext cx="1327150" cy="457200"/>
          </a:xfrm>
          <a:prstGeom prst="rect">
            <a:avLst/>
          </a:prstGeom>
        </p:spPr>
        <p:txBody>
          <a:bodyPr vert="horz"/>
          <a:lstStyle>
            <a:lvl1pPr algn="r" eaLnBrk="1" latinLnBrk="0" hangingPunct="1">
              <a:defRPr kumimoji="0" sz="800">
                <a:solidFill>
                  <a:srgbClr val="438086"/>
                </a:solidFill>
                <a:latin typeface="Arial" charset="0"/>
                <a:cs typeface="Arial" charset="0"/>
              </a:defRPr>
            </a:lvl1pPr>
          </a:lstStyle>
          <a:p>
            <a:pPr fontAlgn="base">
              <a:spcBef>
                <a:spcPct val="0"/>
              </a:spcBef>
              <a:spcAft>
                <a:spcPct val="0"/>
              </a:spcAft>
              <a:defRPr/>
            </a:pPr>
            <a:endParaRPr lang="id-ID"/>
          </a:p>
        </p:txBody>
      </p:sp>
      <p:sp>
        <p:nvSpPr>
          <p:cNvPr id="23" name="Slide Number Placeholder 22"/>
          <p:cNvSpPr>
            <a:spLocks noGrp="1"/>
          </p:cNvSpPr>
          <p:nvPr>
            <p:ph type="sldNum" sz="quarter" idx="4"/>
          </p:nvPr>
        </p:nvSpPr>
        <p:spPr>
          <a:xfrm>
            <a:off x="8175625"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latin typeface="Arial" panose="020B0604020202020204" pitchFamily="34" charset="0"/>
                <a:cs typeface="Arial" panose="020B0604020202020204" pitchFamily="34" charset="0"/>
              </a:defRPr>
            </a:lvl1pPr>
          </a:lstStyle>
          <a:p>
            <a:pPr fontAlgn="base">
              <a:spcBef>
                <a:spcPct val="0"/>
              </a:spcBef>
              <a:spcAft>
                <a:spcPct val="0"/>
              </a:spcAft>
            </a:pPr>
            <a:fld id="{2DEEF374-72E3-491F-AEFB-E6BE5440EAA2}" type="slidenum">
              <a:rPr lang="id-ID" altLang="en-US"/>
              <a:pPr fontAlgn="base">
                <a:spcBef>
                  <a:spcPct val="0"/>
                </a:spcBef>
                <a:spcAft>
                  <a:spcPct val="0"/>
                </a:spcAft>
              </a:pPr>
              <a:t>‹#›</a:t>
            </a:fld>
            <a:endParaRPr lang="id-ID" altLang="en-US"/>
          </a:p>
        </p:txBody>
      </p:sp>
    </p:spTree>
    <p:extLst>
      <p:ext uri="{BB962C8B-B14F-4D97-AF65-F5344CB8AC3E}">
        <p14:creationId xmlns:p14="http://schemas.microsoft.com/office/powerpoint/2010/main" val="109121838"/>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 id="2147484552" r:id="rId12"/>
    <p:sldLayoutId id="2147484553" r:id="rId13"/>
    <p:sldLayoutId id="2147484554" r:id="rId14"/>
    <p:sldLayoutId id="2147484555" r:id="rId15"/>
    <p:sldLayoutId id="2147484556" r:id="rId16"/>
    <p:sldLayoutId id="2147484557" r:id="rId17"/>
  </p:sldLayoutIdLst>
  <p:transition spd="slow">
    <p:fade/>
  </p:transition>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8300"/>
            <a:ext cx="9144000" cy="8413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1" name="Rectangle 30"/>
          <p:cNvSpPr/>
          <p:nvPr/>
        </p:nvSpPr>
        <p:spPr>
          <a:xfrm flipV="1">
            <a:off x="5411788" y="361950"/>
            <a:ext cx="3732212"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2" name="Rectangle 31"/>
          <p:cNvSpPr/>
          <p:nvPr/>
        </p:nvSpPr>
        <p:spPr>
          <a:xfrm flipV="1">
            <a:off x="5411788" y="439738"/>
            <a:ext cx="3732212"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33" name="Rounded Rectangle 32"/>
          <p:cNvSpPr/>
          <p:nvPr/>
        </p:nvSpPr>
        <p:spPr bwMode="white">
          <a:xfrm>
            <a:off x="5408613" y="496888"/>
            <a:ext cx="306228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6987"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6525" y="-1588"/>
            <a:ext cx="7938"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9525"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087"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88"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rgbClr val="438086"/>
                </a:solidFill>
                <a:latin typeface="Arial" charset="0"/>
                <a:cs typeface="Arial" charset="0"/>
              </a:defRPr>
            </a:lvl1pPr>
          </a:lstStyle>
          <a:p>
            <a:pPr fontAlgn="base">
              <a:spcBef>
                <a:spcPct val="0"/>
              </a:spcBef>
              <a:spcAft>
                <a:spcPct val="0"/>
              </a:spcAft>
              <a:defRPr/>
            </a:pPr>
            <a:endParaRPr lang="id-ID"/>
          </a:p>
        </p:txBody>
      </p:sp>
      <p:sp>
        <p:nvSpPr>
          <p:cNvPr id="3" name="Footer Placeholder 2"/>
          <p:cNvSpPr>
            <a:spLocks noGrp="1"/>
          </p:cNvSpPr>
          <p:nvPr>
            <p:ph type="ftr" sz="quarter" idx="3"/>
          </p:nvPr>
        </p:nvSpPr>
        <p:spPr>
          <a:xfrm>
            <a:off x="5257800" y="612775"/>
            <a:ext cx="1327150" cy="457200"/>
          </a:xfrm>
          <a:prstGeom prst="rect">
            <a:avLst/>
          </a:prstGeom>
        </p:spPr>
        <p:txBody>
          <a:bodyPr vert="horz"/>
          <a:lstStyle>
            <a:lvl1pPr algn="r" eaLnBrk="1" latinLnBrk="0" hangingPunct="1">
              <a:defRPr kumimoji="0" sz="800">
                <a:solidFill>
                  <a:srgbClr val="438086"/>
                </a:solidFill>
                <a:latin typeface="Arial" charset="0"/>
                <a:cs typeface="Arial" charset="0"/>
              </a:defRPr>
            </a:lvl1pPr>
          </a:lstStyle>
          <a:p>
            <a:pPr fontAlgn="base">
              <a:spcBef>
                <a:spcPct val="0"/>
              </a:spcBef>
              <a:spcAft>
                <a:spcPct val="0"/>
              </a:spcAft>
              <a:defRPr/>
            </a:pPr>
            <a:endParaRPr lang="id-ID"/>
          </a:p>
        </p:txBody>
      </p:sp>
      <p:sp>
        <p:nvSpPr>
          <p:cNvPr id="23" name="Slide Number Placeholder 22"/>
          <p:cNvSpPr>
            <a:spLocks noGrp="1"/>
          </p:cNvSpPr>
          <p:nvPr>
            <p:ph type="sldNum" sz="quarter" idx="4"/>
          </p:nvPr>
        </p:nvSpPr>
        <p:spPr>
          <a:xfrm>
            <a:off x="8175625"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latin typeface="Arial" panose="020B0604020202020204" pitchFamily="34" charset="0"/>
                <a:cs typeface="Arial" panose="020B0604020202020204" pitchFamily="34" charset="0"/>
              </a:defRPr>
            </a:lvl1pPr>
          </a:lstStyle>
          <a:p>
            <a:pPr fontAlgn="base">
              <a:spcBef>
                <a:spcPct val="0"/>
              </a:spcBef>
              <a:spcAft>
                <a:spcPct val="0"/>
              </a:spcAft>
            </a:pPr>
            <a:fld id="{2DEEF374-72E3-491F-AEFB-E6BE5440EAA2}" type="slidenum">
              <a:rPr lang="id-ID" altLang="en-US"/>
              <a:pPr fontAlgn="base">
                <a:spcBef>
                  <a:spcPct val="0"/>
                </a:spcBef>
                <a:spcAft>
                  <a:spcPct val="0"/>
                </a:spcAft>
              </a:pPr>
              <a:t>‹#›</a:t>
            </a:fld>
            <a:endParaRPr lang="id-ID" altLang="en-US"/>
          </a:p>
        </p:txBody>
      </p:sp>
    </p:spTree>
    <p:extLst>
      <p:ext uri="{BB962C8B-B14F-4D97-AF65-F5344CB8AC3E}">
        <p14:creationId xmlns:p14="http://schemas.microsoft.com/office/powerpoint/2010/main" val="1549084590"/>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 id="2147484570" r:id="rId12"/>
    <p:sldLayoutId id="2147484571" r:id="rId13"/>
    <p:sldLayoutId id="2147484572" r:id="rId14"/>
    <p:sldLayoutId id="2147484573" r:id="rId15"/>
    <p:sldLayoutId id="2147484574" r:id="rId16"/>
    <p:sldLayoutId id="2147484575" r:id="rId17"/>
  </p:sldLayoutIdLst>
  <p:transition spd="slow">
    <p:fade/>
  </p:transition>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905"/>
            <a:ext cx="9144000" cy="8466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a:solidFill>
                <a:prstClr val="white"/>
              </a:solidFill>
              <a:sym typeface="Arial"/>
            </a:endParaRPr>
          </a:p>
        </p:txBody>
      </p:sp>
      <p:sp>
        <p:nvSpPr>
          <p:cNvPr id="29" name="Rectangle 28"/>
          <p:cNvSpPr/>
          <p:nvPr/>
        </p:nvSpPr>
        <p:spPr>
          <a:xfrm>
            <a:off x="0" y="747"/>
            <a:ext cx="9144000" cy="3111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a:solidFill>
                <a:prstClr val="white"/>
              </a:solidFill>
              <a:sym typeface="Arial"/>
            </a:endParaRPr>
          </a:p>
        </p:txBody>
      </p:sp>
      <p:sp>
        <p:nvSpPr>
          <p:cNvPr id="30" name="Rectangle 29"/>
          <p:cNvSpPr/>
          <p:nvPr/>
        </p:nvSpPr>
        <p:spPr>
          <a:xfrm>
            <a:off x="0" y="309782"/>
            <a:ext cx="9144000" cy="9101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a:solidFill>
                <a:prstClr val="white"/>
              </a:solidFill>
              <a:sym typeface="Arial"/>
            </a:endParaRPr>
          </a:p>
        </p:txBody>
      </p:sp>
      <p:sp>
        <p:nvSpPr>
          <p:cNvPr id="31" name="Rectangle 30"/>
          <p:cNvSpPr/>
          <p:nvPr/>
        </p:nvSpPr>
        <p:spPr>
          <a:xfrm flipV="1">
            <a:off x="5410201" y="360582"/>
            <a:ext cx="3733800" cy="9101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a:solidFill>
                <a:prstClr val="white"/>
              </a:solidFill>
              <a:sym typeface="Arial"/>
            </a:endParaRPr>
          </a:p>
        </p:txBody>
      </p:sp>
      <p:sp>
        <p:nvSpPr>
          <p:cNvPr id="32" name="Rectangle 31"/>
          <p:cNvSpPr/>
          <p:nvPr/>
        </p:nvSpPr>
        <p:spPr>
          <a:xfrm flipV="1">
            <a:off x="5410201" y="440988"/>
            <a:ext cx="3733800" cy="17991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a:solidFill>
                <a:prstClr val="white"/>
              </a:solidFill>
              <a:sym typeface="Arial"/>
            </a:endParaRPr>
          </a:p>
        </p:txBody>
      </p:sp>
      <p:sp useBgFill="1">
        <p:nvSpPr>
          <p:cNvPr id="33" name="Rounded Rectangle 32"/>
          <p:cNvSpPr/>
          <p:nvPr/>
        </p:nvSpPr>
        <p:spPr bwMode="white">
          <a:xfrm>
            <a:off x="5408989" y="497419"/>
            <a:ext cx="3062287" cy="2751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a:solidFill>
                <a:prstClr val="white"/>
              </a:solidFill>
              <a:sym typeface="Arial"/>
            </a:endParaRPr>
          </a:p>
        </p:txBody>
      </p:sp>
      <p:sp useBgFill="1">
        <p:nvSpPr>
          <p:cNvPr id="34" name="Rounded Rectangle 33"/>
          <p:cNvSpPr/>
          <p:nvPr/>
        </p:nvSpPr>
        <p:spPr bwMode="white">
          <a:xfrm>
            <a:off x="7373938" y="588433"/>
            <a:ext cx="1600200" cy="3598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a:solidFill>
                <a:prstClr val="white"/>
              </a:solidFill>
              <a:sym typeface="Arial"/>
            </a:endParaRPr>
          </a:p>
        </p:txBody>
      </p:sp>
      <p:sp>
        <p:nvSpPr>
          <p:cNvPr id="35" name="Rectangle 34"/>
          <p:cNvSpPr/>
          <p:nvPr/>
        </p:nvSpPr>
        <p:spPr bwMode="invGray">
          <a:xfrm>
            <a:off x="9085263" y="-2117"/>
            <a:ext cx="57150" cy="622301"/>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dirty="0">
              <a:solidFill>
                <a:prstClr val="white"/>
              </a:solidFill>
              <a:sym typeface="Arial"/>
            </a:endParaRPr>
          </a:p>
        </p:txBody>
      </p:sp>
      <p:sp>
        <p:nvSpPr>
          <p:cNvPr id="36" name="Rectangle 35"/>
          <p:cNvSpPr/>
          <p:nvPr/>
        </p:nvSpPr>
        <p:spPr bwMode="invGray">
          <a:xfrm>
            <a:off x="9044043" y="-2117"/>
            <a:ext cx="26987" cy="622301"/>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dirty="0">
              <a:solidFill>
                <a:prstClr val="white"/>
              </a:solidFill>
              <a:sym typeface="Arial"/>
            </a:endParaRPr>
          </a:p>
        </p:txBody>
      </p:sp>
      <p:sp>
        <p:nvSpPr>
          <p:cNvPr id="37" name="Rectangle 36"/>
          <p:cNvSpPr/>
          <p:nvPr/>
        </p:nvSpPr>
        <p:spPr bwMode="invGray">
          <a:xfrm>
            <a:off x="9026528" y="-2117"/>
            <a:ext cx="7938" cy="622301"/>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a:solidFill>
                <a:prstClr val="white"/>
              </a:solidFill>
              <a:sym typeface="Arial"/>
            </a:endParaRPr>
          </a:p>
        </p:txBody>
      </p:sp>
      <p:sp>
        <p:nvSpPr>
          <p:cNvPr id="38" name="Rectangle 37"/>
          <p:cNvSpPr/>
          <p:nvPr/>
        </p:nvSpPr>
        <p:spPr bwMode="invGray">
          <a:xfrm>
            <a:off x="8975725" y="-2117"/>
            <a:ext cx="26988" cy="622301"/>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a:solidFill>
                <a:prstClr val="white"/>
              </a:solidFill>
              <a:sym typeface="Arial"/>
            </a:endParaRPr>
          </a:p>
        </p:txBody>
      </p:sp>
      <p:sp>
        <p:nvSpPr>
          <p:cNvPr id="39" name="Rectangle 38"/>
          <p:cNvSpPr/>
          <p:nvPr/>
        </p:nvSpPr>
        <p:spPr bwMode="invGray">
          <a:xfrm>
            <a:off x="8915447" y="720"/>
            <a:ext cx="55563" cy="586317"/>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a:solidFill>
                <a:prstClr val="white"/>
              </a:solidFill>
              <a:sym typeface="Arial"/>
            </a:endParaRPr>
          </a:p>
        </p:txBody>
      </p:sp>
      <p:sp>
        <p:nvSpPr>
          <p:cNvPr id="40" name="Rectangle 39"/>
          <p:cNvSpPr/>
          <p:nvPr/>
        </p:nvSpPr>
        <p:spPr bwMode="invGray">
          <a:xfrm>
            <a:off x="8874527" y="720"/>
            <a:ext cx="9525" cy="586317"/>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73379" tIns="36691" rIns="73379" bIns="36691" anchor="ctr"/>
          <a:lstStyle/>
          <a:p>
            <a:pPr algn="ctr" fontAlgn="base">
              <a:spcBef>
                <a:spcPct val="0"/>
              </a:spcBef>
              <a:spcAft>
                <a:spcPct val="0"/>
              </a:spcAft>
              <a:defRPr/>
            </a:pPr>
            <a:endParaRPr lang="en-US" dirty="0">
              <a:solidFill>
                <a:prstClr val="white"/>
              </a:solidFill>
              <a:sym typeface="Arial"/>
            </a:endParaRPr>
          </a:p>
        </p:txBody>
      </p:sp>
      <p:sp>
        <p:nvSpPr>
          <p:cNvPr id="2063" name="Title Placeholder 21"/>
          <p:cNvSpPr>
            <a:spLocks noGrp="1"/>
          </p:cNvSpPr>
          <p:nvPr>
            <p:ph type="title"/>
          </p:nvPr>
        </p:nvSpPr>
        <p:spPr bwMode="auto">
          <a:xfrm>
            <a:off x="457203"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379" tIns="36691" rIns="73379" bIns="36691" numCol="1" anchor="ctr" anchorCtr="0" compatLnSpc="1">
            <a:prstTxWarp prst="textNoShape">
              <a:avLst/>
            </a:prstTxWarp>
          </a:bodyPr>
          <a:lstStyle/>
          <a:p>
            <a:pPr lvl="0"/>
            <a:r>
              <a:rPr lang="en-US" altLang="en-US" smtClean="0"/>
              <a:t>Click to edit Master title style</a:t>
            </a:r>
          </a:p>
        </p:txBody>
      </p:sp>
      <p:sp>
        <p:nvSpPr>
          <p:cNvPr id="2064" name="Text Placeholder 12"/>
          <p:cNvSpPr>
            <a:spLocks noGrp="1"/>
          </p:cNvSpPr>
          <p:nvPr>
            <p:ph type="body" idx="1"/>
          </p:nvPr>
        </p:nvSpPr>
        <p:spPr bwMode="auto">
          <a:xfrm>
            <a:off x="457203" y="2250740"/>
            <a:ext cx="8229600" cy="4324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379" tIns="36691" rIns="73379" bIns="3669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39" y="611717"/>
            <a:ext cx="957262" cy="457200"/>
          </a:xfrm>
          <a:prstGeom prst="rect">
            <a:avLst/>
          </a:prstGeom>
        </p:spPr>
        <p:txBody>
          <a:bodyPr vert="horz" lIns="73379" tIns="36691" rIns="73379" bIns="36691"/>
          <a:lstStyle>
            <a:lvl1pPr algn="l" eaLnBrk="1" latinLnBrk="0" hangingPunct="1">
              <a:defRPr kumimoji="0" sz="600">
                <a:solidFill>
                  <a:srgbClr val="438086"/>
                </a:solidFill>
                <a:latin typeface="Arial" charset="0"/>
                <a:cs typeface="Arial" charset="0"/>
                <a:sym typeface="Arial"/>
              </a:defRPr>
            </a:lvl1pPr>
          </a:lstStyle>
          <a:p>
            <a:pPr fontAlgn="base">
              <a:spcBef>
                <a:spcPct val="0"/>
              </a:spcBef>
              <a:spcAft>
                <a:spcPct val="0"/>
              </a:spcAft>
              <a:defRPr/>
            </a:pPr>
            <a:endParaRPr lang="id-ID"/>
          </a:p>
        </p:txBody>
      </p:sp>
      <p:sp>
        <p:nvSpPr>
          <p:cNvPr id="3" name="Footer Placeholder 2"/>
          <p:cNvSpPr>
            <a:spLocks noGrp="1"/>
          </p:cNvSpPr>
          <p:nvPr>
            <p:ph type="ftr" sz="quarter" idx="3"/>
          </p:nvPr>
        </p:nvSpPr>
        <p:spPr>
          <a:xfrm>
            <a:off x="5258190" y="611717"/>
            <a:ext cx="1325563" cy="457200"/>
          </a:xfrm>
          <a:prstGeom prst="rect">
            <a:avLst/>
          </a:prstGeom>
        </p:spPr>
        <p:txBody>
          <a:bodyPr vert="horz" lIns="73379" tIns="36691" rIns="73379" bIns="36691"/>
          <a:lstStyle>
            <a:lvl1pPr algn="r" eaLnBrk="1" latinLnBrk="0" hangingPunct="1">
              <a:defRPr kumimoji="0" sz="600">
                <a:solidFill>
                  <a:srgbClr val="438086"/>
                </a:solidFill>
                <a:latin typeface="Arial" charset="0"/>
                <a:cs typeface="Arial" charset="0"/>
                <a:sym typeface="Arial"/>
              </a:defRPr>
            </a:lvl1pPr>
          </a:lstStyle>
          <a:p>
            <a:pPr fontAlgn="base">
              <a:spcBef>
                <a:spcPct val="0"/>
              </a:spcBef>
              <a:spcAft>
                <a:spcPct val="0"/>
              </a:spcAft>
              <a:defRPr/>
            </a:pPr>
            <a:endParaRPr lang="id-ID"/>
          </a:p>
        </p:txBody>
      </p:sp>
      <p:sp>
        <p:nvSpPr>
          <p:cNvPr id="23" name="Slide Number Placeholder 22"/>
          <p:cNvSpPr>
            <a:spLocks noGrp="1"/>
          </p:cNvSpPr>
          <p:nvPr>
            <p:ph type="sldNum" sz="quarter" idx="4"/>
          </p:nvPr>
        </p:nvSpPr>
        <p:spPr>
          <a:xfrm>
            <a:off x="8175626" y="2866"/>
            <a:ext cx="762000" cy="366183"/>
          </a:xfrm>
          <a:prstGeom prst="rect">
            <a:avLst/>
          </a:prstGeom>
        </p:spPr>
        <p:txBody>
          <a:bodyPr vert="horz" wrap="square" lIns="73379" tIns="36691" rIns="73379" bIns="36691" numCol="1" anchor="b" anchorCtr="0" compatLnSpc="1">
            <a:prstTxWarp prst="textNoShape">
              <a:avLst/>
            </a:prstTxWarp>
          </a:bodyPr>
          <a:lstStyle>
            <a:lvl1pPr algn="r" eaLnBrk="1" hangingPunct="1">
              <a:defRPr sz="1800">
                <a:solidFill>
                  <a:srgbClr val="FFFFFF"/>
                </a:solidFill>
                <a:sym typeface="Arial"/>
              </a:defRPr>
            </a:lvl1pPr>
          </a:lstStyle>
          <a:p>
            <a:pPr fontAlgn="base">
              <a:spcBef>
                <a:spcPct val="0"/>
              </a:spcBef>
              <a:spcAft>
                <a:spcPct val="0"/>
              </a:spcAft>
              <a:defRPr/>
            </a:pPr>
            <a:fld id="{0E55A630-E85E-482B-82B7-EB93647196A9}" type="slidenum">
              <a:rPr lang="id-ID" altLang="en-US">
                <a:latin typeface="Arial" pitchFamily="34" charset="0"/>
                <a:cs typeface="Arial" pitchFamily="34" charset="0"/>
              </a:rPr>
              <a:pPr fontAlgn="base">
                <a:spcBef>
                  <a:spcPct val="0"/>
                </a:spcBef>
                <a:spcAft>
                  <a:spcPct val="0"/>
                </a:spcAft>
                <a:defRPr/>
              </a:pPr>
              <a:t>‹#›</a:t>
            </a:fld>
            <a:endParaRPr lang="id-ID" altLang="en-US">
              <a:latin typeface="Arial" pitchFamily="34" charset="0"/>
              <a:cs typeface="Arial" pitchFamily="34" charset="0"/>
            </a:endParaRPr>
          </a:p>
        </p:txBody>
      </p:sp>
    </p:spTree>
    <p:extLst>
      <p:ext uri="{BB962C8B-B14F-4D97-AF65-F5344CB8AC3E}">
        <p14:creationId xmlns:p14="http://schemas.microsoft.com/office/powerpoint/2010/main" val="4288130553"/>
      </p:ext>
    </p:extLst>
  </p:cSld>
  <p:clrMap bg1="lt1" tx1="dk1" bg2="lt2" tx2="dk2" accent1="accent1" accent2="accent2" accent3="accent3" accent4="accent4" accent5="accent5" accent6="accent6" hlink="hlink" folHlink="folHlink"/>
  <p:sldLayoutIdLst>
    <p:sldLayoutId id="2147484598"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 id="2147484609" r:id="rId12"/>
    <p:sldLayoutId id="2147484610" r:id="rId13"/>
    <p:sldLayoutId id="2147484611" r:id="rId14"/>
    <p:sldLayoutId id="2147484612" r:id="rId15"/>
  </p:sldLayoutIdLst>
  <p:transition spd="slow">
    <p:fade/>
  </p:transition>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rebuchet MS" panose="020B0603020202020204" pitchFamily="34" charset="0"/>
        </a:defRPr>
      </a:lvl2pPr>
      <a:lvl3pPr algn="l" rtl="0" eaLnBrk="0" fontAlgn="base" hangingPunct="0">
        <a:spcBef>
          <a:spcPct val="0"/>
        </a:spcBef>
        <a:spcAft>
          <a:spcPct val="0"/>
        </a:spcAft>
        <a:defRPr sz="3200">
          <a:solidFill>
            <a:schemeClr val="tx2"/>
          </a:solidFill>
          <a:latin typeface="Trebuchet MS" panose="020B0603020202020204" pitchFamily="34" charset="0"/>
        </a:defRPr>
      </a:lvl3pPr>
      <a:lvl4pPr algn="l" rtl="0" eaLnBrk="0" fontAlgn="base" hangingPunct="0">
        <a:spcBef>
          <a:spcPct val="0"/>
        </a:spcBef>
        <a:spcAft>
          <a:spcPct val="0"/>
        </a:spcAft>
        <a:defRPr sz="3200">
          <a:solidFill>
            <a:schemeClr val="tx2"/>
          </a:solidFill>
          <a:latin typeface="Trebuchet MS" panose="020B0603020202020204" pitchFamily="34" charset="0"/>
        </a:defRPr>
      </a:lvl4pPr>
      <a:lvl5pPr algn="l" rtl="0" eaLnBrk="0" fontAlgn="base" hangingPunct="0">
        <a:spcBef>
          <a:spcPct val="0"/>
        </a:spcBef>
        <a:spcAft>
          <a:spcPct val="0"/>
        </a:spcAft>
        <a:defRPr sz="3200">
          <a:solidFill>
            <a:schemeClr val="tx2"/>
          </a:solidFill>
          <a:latin typeface="Trebuchet MS" panose="020B0603020202020204" pitchFamily="34" charset="0"/>
        </a:defRPr>
      </a:lvl5pPr>
      <a:lvl6pPr marL="366935" algn="l" rtl="0" fontAlgn="base">
        <a:spcBef>
          <a:spcPct val="0"/>
        </a:spcBef>
        <a:spcAft>
          <a:spcPct val="0"/>
        </a:spcAft>
        <a:defRPr sz="3200">
          <a:solidFill>
            <a:schemeClr val="tx2"/>
          </a:solidFill>
          <a:latin typeface="Trebuchet MS" panose="020B0603020202020204" pitchFamily="34" charset="0"/>
        </a:defRPr>
      </a:lvl6pPr>
      <a:lvl7pPr marL="733879" algn="l" rtl="0" fontAlgn="base">
        <a:spcBef>
          <a:spcPct val="0"/>
        </a:spcBef>
        <a:spcAft>
          <a:spcPct val="0"/>
        </a:spcAft>
        <a:defRPr sz="3200">
          <a:solidFill>
            <a:schemeClr val="tx2"/>
          </a:solidFill>
          <a:latin typeface="Trebuchet MS" panose="020B0603020202020204" pitchFamily="34" charset="0"/>
        </a:defRPr>
      </a:lvl7pPr>
      <a:lvl8pPr marL="1100794" algn="l" rtl="0" fontAlgn="base">
        <a:spcBef>
          <a:spcPct val="0"/>
        </a:spcBef>
        <a:spcAft>
          <a:spcPct val="0"/>
        </a:spcAft>
        <a:defRPr sz="3200">
          <a:solidFill>
            <a:schemeClr val="tx2"/>
          </a:solidFill>
          <a:latin typeface="Trebuchet MS" panose="020B0603020202020204" pitchFamily="34" charset="0"/>
        </a:defRPr>
      </a:lvl8pPr>
      <a:lvl9pPr marL="1467736" algn="l" rtl="0" fontAlgn="base">
        <a:spcBef>
          <a:spcPct val="0"/>
        </a:spcBef>
        <a:spcAft>
          <a:spcPct val="0"/>
        </a:spcAft>
        <a:defRPr sz="3200">
          <a:solidFill>
            <a:schemeClr val="tx2"/>
          </a:solidFill>
          <a:latin typeface="Trebuchet MS" panose="020B0603020202020204" pitchFamily="34" charset="0"/>
        </a:defRPr>
      </a:lvl9pPr>
    </p:titleStyle>
    <p:bodyStyle>
      <a:lvl1pPr marL="290513" indent="-203200" algn="l" rtl="0" eaLnBrk="0" fontAlgn="base" hangingPunct="0">
        <a:spcBef>
          <a:spcPts val="238"/>
        </a:spcBef>
        <a:spcAft>
          <a:spcPct val="0"/>
        </a:spcAft>
        <a:buClr>
          <a:srgbClr val="A04DA3"/>
        </a:buClr>
        <a:buFont typeface="Georgia" pitchFamily="18" charset="0"/>
        <a:buChar char="•"/>
        <a:defRPr sz="2300" kern="1200">
          <a:solidFill>
            <a:schemeClr val="tx1"/>
          </a:solidFill>
          <a:latin typeface="+mn-lt"/>
          <a:ea typeface="+mn-ea"/>
          <a:cs typeface="+mn-cs"/>
        </a:defRPr>
      </a:lvl1pPr>
      <a:lvl2pPr marL="523875" indent="-195263" algn="l" rtl="0" eaLnBrk="0" fontAlgn="base" hangingPunct="0">
        <a:spcBef>
          <a:spcPts val="238"/>
        </a:spcBef>
        <a:spcAft>
          <a:spcPct val="0"/>
        </a:spcAft>
        <a:buClr>
          <a:schemeClr val="accent2"/>
        </a:buClr>
        <a:buFont typeface="Georgia" pitchFamily="18" charset="0"/>
        <a:buChar char="▫"/>
        <a:defRPr sz="2100" kern="1200">
          <a:solidFill>
            <a:schemeClr val="accent2"/>
          </a:solidFill>
          <a:latin typeface="+mn-lt"/>
          <a:ea typeface="+mn-ea"/>
          <a:cs typeface="+mn-cs"/>
        </a:defRPr>
      </a:lvl2pPr>
      <a:lvl3pPr marL="738188" indent="-173038" algn="l" rtl="0" eaLnBrk="0" fontAlgn="base" hangingPunct="0">
        <a:spcBef>
          <a:spcPts val="238"/>
        </a:spcBef>
        <a:spcAft>
          <a:spcPct val="0"/>
        </a:spcAft>
        <a:buClr>
          <a:schemeClr val="accent1"/>
        </a:buClr>
        <a:buFont typeface="Wingdings 2" pitchFamily="18" charset="2"/>
        <a:buChar char=""/>
        <a:defRPr sz="1900" kern="1200">
          <a:solidFill>
            <a:schemeClr val="accent1"/>
          </a:solidFill>
          <a:latin typeface="+mn-lt"/>
          <a:ea typeface="+mn-ea"/>
          <a:cs typeface="+mn-cs"/>
        </a:defRPr>
      </a:lvl3pPr>
      <a:lvl4pPr marL="944563" indent="-157163" algn="l" rtl="0" eaLnBrk="0" fontAlgn="base" hangingPunct="0">
        <a:spcBef>
          <a:spcPts val="238"/>
        </a:spcBef>
        <a:spcAft>
          <a:spcPct val="0"/>
        </a:spcAft>
        <a:buClr>
          <a:schemeClr val="accent1"/>
        </a:buClr>
        <a:buFont typeface="Wingdings 2" pitchFamily="18" charset="2"/>
        <a:buChar char=""/>
        <a:defRPr kern="1200">
          <a:solidFill>
            <a:schemeClr val="accent1"/>
          </a:solidFill>
          <a:latin typeface="+mn-lt"/>
          <a:ea typeface="+mn-ea"/>
          <a:cs typeface="+mn-cs"/>
        </a:defRPr>
      </a:lvl4pPr>
      <a:lvl5pPr marL="1112838" indent="-144463" algn="l" rtl="0" eaLnBrk="0" fontAlgn="base" hangingPunct="0">
        <a:spcBef>
          <a:spcPts val="238"/>
        </a:spcBef>
        <a:spcAft>
          <a:spcPct val="0"/>
        </a:spcAft>
        <a:buClr>
          <a:srgbClr val="A04DA3"/>
        </a:buClr>
        <a:buFont typeface="Georgia" pitchFamily="18" charset="0"/>
        <a:buChar char="▫"/>
        <a:defRPr sz="1600" kern="1200">
          <a:solidFill>
            <a:srgbClr val="A04DA3"/>
          </a:solidFill>
          <a:latin typeface="+mn-lt"/>
          <a:ea typeface="+mn-ea"/>
          <a:cs typeface="+mn-cs"/>
        </a:defRPr>
      </a:lvl5pPr>
      <a:lvl6pPr marL="1291617" indent="-146784" algn="l" rtl="0" eaLnBrk="1" latinLnBrk="0" hangingPunct="1">
        <a:spcBef>
          <a:spcPts val="243"/>
        </a:spcBef>
        <a:buClr>
          <a:schemeClr val="accent3"/>
        </a:buClr>
        <a:buFont typeface="Georgia"/>
        <a:buChar char="▫"/>
        <a:defRPr kumimoji="0" sz="1500" kern="1200">
          <a:solidFill>
            <a:schemeClr val="accent3"/>
          </a:solidFill>
          <a:latin typeface="+mn-lt"/>
          <a:ea typeface="+mn-ea"/>
          <a:cs typeface="+mn-cs"/>
        </a:defRPr>
      </a:lvl6pPr>
      <a:lvl7pPr marL="1467736" indent="-146784" algn="l" rtl="0" eaLnBrk="1" latinLnBrk="0" hangingPunct="1">
        <a:spcBef>
          <a:spcPts val="243"/>
        </a:spcBef>
        <a:buClr>
          <a:schemeClr val="accent3"/>
        </a:buClr>
        <a:buFont typeface="Georgia"/>
        <a:buChar char="▫"/>
        <a:defRPr kumimoji="0" sz="1300" kern="1200">
          <a:solidFill>
            <a:schemeClr val="accent3"/>
          </a:solidFill>
          <a:latin typeface="+mn-lt"/>
          <a:ea typeface="+mn-ea"/>
          <a:cs typeface="+mn-cs"/>
        </a:defRPr>
      </a:lvl7pPr>
      <a:lvl8pPr marL="1629191" indent="-146784" algn="l" rtl="0" eaLnBrk="1" latinLnBrk="0" hangingPunct="1">
        <a:spcBef>
          <a:spcPts val="243"/>
        </a:spcBef>
        <a:buClr>
          <a:schemeClr val="accent3"/>
        </a:buClr>
        <a:buFont typeface="Georgia"/>
        <a:buChar char="◦"/>
        <a:defRPr kumimoji="0" sz="1200" kern="1200">
          <a:solidFill>
            <a:schemeClr val="accent3"/>
          </a:solidFill>
          <a:latin typeface="+mn-lt"/>
          <a:ea typeface="+mn-ea"/>
          <a:cs typeface="+mn-cs"/>
        </a:defRPr>
      </a:lvl8pPr>
      <a:lvl9pPr marL="1797985" indent="-146784" algn="l" rtl="0" eaLnBrk="1" latinLnBrk="0" hangingPunct="1">
        <a:spcBef>
          <a:spcPts val="243"/>
        </a:spcBef>
        <a:buClr>
          <a:schemeClr val="accent3"/>
        </a:buClr>
        <a:buFont typeface="Georgia"/>
        <a:buChar char="◦"/>
        <a:defRPr kumimoji="0" sz="11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66935" algn="l" rtl="0" eaLnBrk="1" latinLnBrk="0" hangingPunct="1">
        <a:defRPr kumimoji="0" kern="1200">
          <a:solidFill>
            <a:schemeClr val="tx1"/>
          </a:solidFill>
          <a:latin typeface="+mn-lt"/>
          <a:ea typeface="+mn-ea"/>
          <a:cs typeface="+mn-cs"/>
        </a:defRPr>
      </a:lvl2pPr>
      <a:lvl3pPr marL="733879" algn="l" rtl="0" eaLnBrk="1" latinLnBrk="0" hangingPunct="1">
        <a:defRPr kumimoji="0" kern="1200">
          <a:solidFill>
            <a:schemeClr val="tx1"/>
          </a:solidFill>
          <a:latin typeface="+mn-lt"/>
          <a:ea typeface="+mn-ea"/>
          <a:cs typeface="+mn-cs"/>
        </a:defRPr>
      </a:lvl3pPr>
      <a:lvl4pPr marL="1100794" algn="l" rtl="0" eaLnBrk="1" latinLnBrk="0" hangingPunct="1">
        <a:defRPr kumimoji="0" kern="1200">
          <a:solidFill>
            <a:schemeClr val="tx1"/>
          </a:solidFill>
          <a:latin typeface="+mn-lt"/>
          <a:ea typeface="+mn-ea"/>
          <a:cs typeface="+mn-cs"/>
        </a:defRPr>
      </a:lvl4pPr>
      <a:lvl5pPr marL="1467736" algn="l" rtl="0" eaLnBrk="1" latinLnBrk="0" hangingPunct="1">
        <a:defRPr kumimoji="0" kern="1200">
          <a:solidFill>
            <a:schemeClr val="tx1"/>
          </a:solidFill>
          <a:latin typeface="+mn-lt"/>
          <a:ea typeface="+mn-ea"/>
          <a:cs typeface="+mn-cs"/>
        </a:defRPr>
      </a:lvl5pPr>
      <a:lvl6pPr marL="1834674" algn="l" rtl="0" eaLnBrk="1" latinLnBrk="0" hangingPunct="1">
        <a:defRPr kumimoji="0" kern="1200">
          <a:solidFill>
            <a:schemeClr val="tx1"/>
          </a:solidFill>
          <a:latin typeface="+mn-lt"/>
          <a:ea typeface="+mn-ea"/>
          <a:cs typeface="+mn-cs"/>
        </a:defRPr>
      </a:lvl6pPr>
      <a:lvl7pPr marL="2201603" algn="l" rtl="0" eaLnBrk="1" latinLnBrk="0" hangingPunct="1">
        <a:defRPr kumimoji="0" kern="1200">
          <a:solidFill>
            <a:schemeClr val="tx1"/>
          </a:solidFill>
          <a:latin typeface="+mn-lt"/>
          <a:ea typeface="+mn-ea"/>
          <a:cs typeface="+mn-cs"/>
        </a:defRPr>
      </a:lvl7pPr>
      <a:lvl8pPr marL="2568558" algn="l" rtl="0" eaLnBrk="1" latinLnBrk="0" hangingPunct="1">
        <a:defRPr kumimoji="0" kern="1200">
          <a:solidFill>
            <a:schemeClr val="tx1"/>
          </a:solidFill>
          <a:latin typeface="+mn-lt"/>
          <a:ea typeface="+mn-ea"/>
          <a:cs typeface="+mn-cs"/>
        </a:defRPr>
      </a:lvl8pPr>
      <a:lvl9pPr marL="2935472"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31425" y="1532967"/>
            <a:ext cx="5760300" cy="9076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1pPr>
            <a:lvl2pPr lvl="1">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2pPr>
            <a:lvl3pPr lvl="2">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3pPr>
            <a:lvl4pPr lvl="3">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4pPr>
            <a:lvl5pPr lvl="4">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5pPr>
            <a:lvl6pPr lvl="5">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6pPr>
            <a:lvl7pPr lvl="6">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7pPr>
            <a:lvl8pPr lvl="7">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8pPr>
            <a:lvl9pPr lvl="8">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1031425" y="2369500"/>
            <a:ext cx="5760300" cy="33616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1pPr>
            <a:lvl2pPr marL="914400" lvl="1" indent="-355600">
              <a:spcBef>
                <a:spcPts val="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2pPr>
            <a:lvl3pPr marL="1371600" lvl="2"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3pPr>
            <a:lvl4pPr marL="1828800" lvl="3"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4pPr>
            <a:lvl5pPr marL="2286000" lvl="4"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5pPr>
            <a:lvl6pPr marL="2743200" lvl="5"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6pPr>
            <a:lvl7pPr marL="3200400" lvl="6"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7pPr>
            <a:lvl8pPr marL="3657600" lvl="7"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8pPr>
            <a:lvl9pPr marL="4114800" lvl="8"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1211780292"/>
      </p:ext>
    </p:extLst>
  </p:cSld>
  <p:clrMap bg1="lt1" tx1="dk1" bg2="dk2" tx2="lt2" accent1="accent1" accent2="accent2" accent3="accent3" accent4="accent4" accent5="accent5" accent6="accent6" hlink="hlink" folHlink="folHlink"/>
  <p:sldLayoutIdLst>
    <p:sldLayoutId id="2147484614" r:id="rId1"/>
    <p:sldLayoutId id="2147484615" r:id="rId2"/>
    <p:sldLayoutId id="2147484616" r:id="rId3"/>
    <p:sldLayoutId id="2147484617" r:id="rId4"/>
  </p:sldLayoutIdLst>
  <p:transition spd="slow">
    <p:newsfla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31425" y="1532967"/>
            <a:ext cx="5760300" cy="907600"/>
          </a:xfrm>
          <a:prstGeom prst="rect">
            <a:avLst/>
          </a:prstGeom>
          <a:noFill/>
          <a:ln>
            <a:noFill/>
          </a:ln>
        </p:spPr>
        <p:txBody>
          <a:bodyPr spcFirstLastPara="1" wrap="square" lIns="112975" tIns="112975" rIns="112975" bIns="112975" anchor="b" anchorCtr="0"/>
          <a:lstStyle>
            <a:lvl1pPr lvl="0">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1pPr>
            <a:lvl2pPr lvl="1">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2pPr>
            <a:lvl3pPr lvl="2">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3pPr>
            <a:lvl4pPr lvl="3">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4pPr>
            <a:lvl5pPr lvl="4">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5pPr>
            <a:lvl6pPr lvl="5">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6pPr>
            <a:lvl7pPr lvl="6">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7pPr>
            <a:lvl8pPr lvl="7">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8pPr>
            <a:lvl9pPr lvl="8">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1031425" y="2369500"/>
            <a:ext cx="5760300" cy="3361600"/>
          </a:xfrm>
          <a:prstGeom prst="rect">
            <a:avLst/>
          </a:prstGeom>
          <a:noFill/>
          <a:ln>
            <a:noFill/>
          </a:ln>
        </p:spPr>
        <p:txBody>
          <a:bodyPr spcFirstLastPara="1" wrap="square" lIns="112975" tIns="112975" rIns="112975" bIns="112975" anchor="t" anchorCtr="0"/>
          <a:lstStyle>
            <a:lvl1pPr marL="457200" lvl="0" indent="-355600">
              <a:spcBef>
                <a:spcPts val="60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1pPr>
            <a:lvl2pPr marL="914400" lvl="1" indent="-355600">
              <a:spcBef>
                <a:spcPts val="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2pPr>
            <a:lvl3pPr marL="1371600" lvl="2"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3pPr>
            <a:lvl4pPr marL="1828800" lvl="3"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4pPr>
            <a:lvl5pPr marL="2286000" lvl="4"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5pPr>
            <a:lvl6pPr marL="2743200" lvl="5"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6pPr>
            <a:lvl7pPr marL="3200400" lvl="6"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7pPr>
            <a:lvl8pPr marL="3657600" lvl="7"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8pPr>
            <a:lvl9pPr marL="4114800" lvl="8"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81748894"/>
      </p:ext>
    </p:extLst>
  </p:cSld>
  <p:clrMap bg1="lt1" tx1="dk1" bg2="dk2" tx2="lt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Lst>
  <p:transition spd="slow">
    <p:newsfla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75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9" name="Rectangle 28"/>
          <p:cNvSpPr/>
          <p:nvPr/>
        </p:nvSpPr>
        <p:spPr>
          <a:xfrm>
            <a:off x="0" y="583"/>
            <a:ext cx="9144000" cy="3111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0" name="Rectangle 29"/>
          <p:cNvSpPr/>
          <p:nvPr/>
        </p:nvSpPr>
        <p:spPr>
          <a:xfrm>
            <a:off x="0" y="308753"/>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1" name="Rectangle 30"/>
          <p:cNvSpPr/>
          <p:nvPr/>
        </p:nvSpPr>
        <p:spPr>
          <a:xfrm flipV="1">
            <a:off x="5411018" y="361163"/>
            <a:ext cx="3733397"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2" name="Rectangle 31"/>
          <p:cNvSpPr/>
          <p:nvPr/>
        </p:nvSpPr>
        <p:spPr>
          <a:xfrm flipV="1">
            <a:off x="5411018" y="440523"/>
            <a:ext cx="3733397"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33" name="Rounded Rectangle 32"/>
          <p:cNvSpPr/>
          <p:nvPr/>
        </p:nvSpPr>
        <p:spPr bwMode="white">
          <a:xfrm>
            <a:off x="5407925" y="496916"/>
            <a:ext cx="3062783"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34" name="Rounded Rectangle 33"/>
          <p:cNvSpPr/>
          <p:nvPr/>
        </p:nvSpPr>
        <p:spPr bwMode="white">
          <a:xfrm>
            <a:off x="7374485" y="588963"/>
            <a:ext cx="1599259"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92" y="-1585"/>
            <a:ext cx="57789"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4550" y="-1585"/>
            <a:ext cx="2687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5737" y="-1585"/>
            <a:ext cx="9408"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6012" y="-1585"/>
            <a:ext cx="2687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579" y="3"/>
            <a:ext cx="55101"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3920" y="3"/>
            <a:ext cx="9407"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9" name="Title Placeholder 21"/>
          <p:cNvSpPr>
            <a:spLocks noGrp="1"/>
          </p:cNvSpPr>
          <p:nvPr>
            <p:ph type="title"/>
          </p:nvPr>
        </p:nvSpPr>
        <p:spPr bwMode="auto">
          <a:xfrm>
            <a:off x="456936" y="1143000"/>
            <a:ext cx="82301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6936" y="2250071"/>
            <a:ext cx="8230138" cy="432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29" y="612775"/>
            <a:ext cx="956868" cy="457200"/>
          </a:xfrm>
          <a:prstGeom prst="rect">
            <a:avLst/>
          </a:prstGeom>
        </p:spPr>
        <p:txBody>
          <a:bodyPr vert="horz"/>
          <a:lstStyle>
            <a:lvl1pPr algn="l"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endParaRPr lang="id-ID">
              <a:solidFill>
                <a:srgbClr val="438086"/>
              </a:solidFill>
            </a:endParaRPr>
          </a:p>
        </p:txBody>
      </p:sp>
      <p:sp>
        <p:nvSpPr>
          <p:cNvPr id="3" name="Footer Placeholder 2"/>
          <p:cNvSpPr>
            <a:spLocks noGrp="1"/>
          </p:cNvSpPr>
          <p:nvPr>
            <p:ph type="ftr" sz="quarter" idx="3"/>
          </p:nvPr>
        </p:nvSpPr>
        <p:spPr>
          <a:xfrm>
            <a:off x="5257808" y="612775"/>
            <a:ext cx="1326445" cy="457200"/>
          </a:xfrm>
          <a:prstGeom prst="rect">
            <a:avLst/>
          </a:prstGeom>
        </p:spPr>
        <p:txBody>
          <a:bodyPr vert="horz"/>
          <a:lstStyle>
            <a:lvl1pPr algn="r"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endParaRPr lang="id-ID">
              <a:solidFill>
                <a:srgbClr val="438086"/>
              </a:solidFill>
            </a:endParaRPr>
          </a:p>
        </p:txBody>
      </p:sp>
      <p:sp>
        <p:nvSpPr>
          <p:cNvPr id="23" name="Slide Number Placeholder 22"/>
          <p:cNvSpPr>
            <a:spLocks noGrp="1"/>
          </p:cNvSpPr>
          <p:nvPr>
            <p:ph type="sldNum" sz="quarter" idx="4"/>
          </p:nvPr>
        </p:nvSpPr>
        <p:spPr>
          <a:xfrm>
            <a:off x="8175037"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fontAlgn="base">
              <a:spcBef>
                <a:spcPct val="0"/>
              </a:spcBef>
              <a:spcAft>
                <a:spcPct val="0"/>
              </a:spcAft>
              <a:defRPr/>
            </a:pPr>
            <a:fld id="{3E549DA8-6DED-4044-9521-D0B78A073DF0}" type="slidenum">
              <a:rPr lang="id-ID" altLang="en-US">
                <a:latin typeface="Arial" pitchFamily="34" charset="0"/>
                <a:cs typeface="Arial" pitchFamily="34" charset="0"/>
              </a:rPr>
              <a:pPr fontAlgn="base">
                <a:spcBef>
                  <a:spcPct val="0"/>
                </a:spcBef>
                <a:spcAft>
                  <a:spcPct val="0"/>
                </a:spcAft>
                <a:defRPr/>
              </a:pPr>
              <a:t>‹#›</a:t>
            </a:fld>
            <a:endParaRPr lang="id-ID" altLang="en-US">
              <a:latin typeface="Arial" pitchFamily="34" charset="0"/>
              <a:cs typeface="Arial" pitchFamily="34" charset="0"/>
            </a:endParaRPr>
          </a:p>
        </p:txBody>
      </p:sp>
    </p:spTree>
    <p:extLst>
      <p:ext uri="{BB962C8B-B14F-4D97-AF65-F5344CB8AC3E}">
        <p14:creationId xmlns:p14="http://schemas.microsoft.com/office/powerpoint/2010/main" val="350050815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4368" r:id="rId16"/>
    <p:sldLayoutId id="2147484365" r:id="rId17"/>
    <p:sldLayoutId id="2147483887" r:id="rId18"/>
    <p:sldLayoutId id="2147484216" r:id="rId19"/>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3671"/>
            <a:ext cx="8229600"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457200" y="1412781"/>
            <a:ext cx="8229600" cy="4713391"/>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65312"/>
            <a:ext cx="21336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pPr defTabSz="1218987"/>
            <a:fld id="{425404F2-BE9A-4460-8815-8F645183555F}" type="datetimeFigureOut">
              <a:rPr lang="en-US" smtClean="0">
                <a:solidFill>
                  <a:prstClr val="black">
                    <a:tint val="75000"/>
                  </a:prstClr>
                </a:solidFill>
              </a:rPr>
              <a:pPr defTabSz="1218987"/>
              <a:t>11/5/2018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165312"/>
            <a:ext cx="28956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pPr defTabSz="1218987"/>
            <a:endParaRPr lang="en-US">
              <a:solidFill>
                <a:prstClr val="black">
                  <a:tint val="75000"/>
                </a:prstClr>
              </a:solidFill>
            </a:endParaRPr>
          </a:p>
        </p:txBody>
      </p:sp>
      <p:sp>
        <p:nvSpPr>
          <p:cNvPr id="6" name="Slide Number Placeholder 5"/>
          <p:cNvSpPr>
            <a:spLocks noGrp="1"/>
          </p:cNvSpPr>
          <p:nvPr>
            <p:ph type="sldNum" sz="quarter" idx="4"/>
          </p:nvPr>
        </p:nvSpPr>
        <p:spPr>
          <a:xfrm>
            <a:off x="6553201" y="6165312"/>
            <a:ext cx="21336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pPr defTabSz="1218987"/>
            <a:fld id="{96E69268-9C8B-4EBF-A9EE-DC5DC2D48DC3}" type="slidenum">
              <a:rPr lang="en-US" smtClean="0">
                <a:solidFill>
                  <a:prstClr val="black">
                    <a:tint val="75000"/>
                  </a:prstClr>
                </a:solidFill>
              </a:rPr>
              <a:pPr defTabSz="1218987"/>
              <a:t>‹#›</a:t>
            </a:fld>
            <a:endParaRPr lang="en-US">
              <a:solidFill>
                <a:prstClr val="black">
                  <a:tint val="75000"/>
                </a:prstClr>
              </a:solidFill>
            </a:endParaRPr>
          </a:p>
        </p:txBody>
      </p:sp>
      <p:pic>
        <p:nvPicPr>
          <p:cNvPr id="7" name="Picture 6" descr="E:\websites\free-power-point-templates\2012\logos.png"/>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409941" y="6608118"/>
            <a:ext cx="752469" cy="2708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444782"/>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Lst>
  <p:txStyles>
    <p:titleStyle>
      <a:lvl1pPr algn="l" defTabSz="1218987" rtl="0" eaLnBrk="1" latinLnBrk="0" hangingPunct="1">
        <a:spcBef>
          <a:spcPct val="0"/>
        </a:spcBef>
        <a:buNone/>
        <a:defRPr sz="3600" kern="1200">
          <a:solidFill>
            <a:schemeClr val="bg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bg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bg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bg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274650"/>
            <a:ext cx="6462600" cy="11430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831450"/>
            <a:ext cx="6462600" cy="47364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677480"/>
              </a:buClr>
              <a:buSzPts val="3000"/>
              <a:buFont typeface="Lato"/>
              <a:buChar char="▷"/>
              <a:defRPr sz="3000">
                <a:solidFill>
                  <a:srgbClr val="677480"/>
                </a:solidFill>
                <a:latin typeface="Lato"/>
                <a:ea typeface="Lato"/>
                <a:cs typeface="Lato"/>
                <a:sym typeface="Lato"/>
              </a:defRPr>
            </a:lvl1pPr>
            <a:lvl2pPr marL="914400" lvl="1"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2pPr>
            <a:lvl3pPr marL="1371600" lvl="2"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3pPr>
            <a:lvl4pPr marL="1828800" lvl="3"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4pPr>
            <a:lvl5pPr marL="2286000" lvl="4"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5pPr>
            <a:lvl6pPr marL="2743200" lvl="5"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6pPr>
            <a:lvl7pPr marL="3200400" lvl="6"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7pPr>
            <a:lvl8pPr marL="3657600" lvl="7"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8pPr>
            <a:lvl9pPr marL="4114800" lvl="8"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6364177"/>
            <a:ext cx="548700" cy="417900"/>
          </a:xfrm>
          <a:prstGeom prst="rect">
            <a:avLst/>
          </a:prstGeom>
          <a:noFill/>
          <a:ln>
            <a:noFill/>
          </a:ln>
        </p:spPr>
        <p:txBody>
          <a:bodyPr spcFirstLastPara="1" wrap="square" lIns="91425" tIns="91425" rIns="91425" bIns="91425" anchor="t" anchorCtr="0">
            <a:noAutofit/>
          </a:bodyPr>
          <a:lstStyle>
            <a:lvl1pPr lvl="0" algn="r">
              <a:buNone/>
              <a:defRPr sz="1300">
                <a:solidFill>
                  <a:srgbClr val="97ABBC"/>
                </a:solidFill>
                <a:latin typeface="Lato"/>
                <a:ea typeface="Lato"/>
                <a:cs typeface="Lato"/>
                <a:sym typeface="Lato"/>
              </a:defRPr>
            </a:lvl1pPr>
            <a:lvl2pPr lvl="1" algn="r">
              <a:buNone/>
              <a:defRPr sz="1300">
                <a:solidFill>
                  <a:srgbClr val="97ABBC"/>
                </a:solidFill>
                <a:latin typeface="Lato"/>
                <a:ea typeface="Lato"/>
                <a:cs typeface="Lato"/>
                <a:sym typeface="Lato"/>
              </a:defRPr>
            </a:lvl2pPr>
            <a:lvl3pPr lvl="2" algn="r">
              <a:buNone/>
              <a:defRPr sz="1300">
                <a:solidFill>
                  <a:srgbClr val="97ABBC"/>
                </a:solidFill>
                <a:latin typeface="Lato"/>
                <a:ea typeface="Lato"/>
                <a:cs typeface="Lato"/>
                <a:sym typeface="Lato"/>
              </a:defRPr>
            </a:lvl3pPr>
            <a:lvl4pPr lvl="3" algn="r">
              <a:buNone/>
              <a:defRPr sz="1300">
                <a:solidFill>
                  <a:srgbClr val="97ABBC"/>
                </a:solidFill>
                <a:latin typeface="Lato"/>
                <a:ea typeface="Lato"/>
                <a:cs typeface="Lato"/>
                <a:sym typeface="Lato"/>
              </a:defRPr>
            </a:lvl4pPr>
            <a:lvl5pPr lvl="4" algn="r">
              <a:buNone/>
              <a:defRPr sz="1300">
                <a:solidFill>
                  <a:srgbClr val="97ABBC"/>
                </a:solidFill>
                <a:latin typeface="Lato"/>
                <a:ea typeface="Lato"/>
                <a:cs typeface="Lato"/>
                <a:sym typeface="Lato"/>
              </a:defRPr>
            </a:lvl5pPr>
            <a:lvl6pPr lvl="5" algn="r">
              <a:buNone/>
              <a:defRPr sz="1300">
                <a:solidFill>
                  <a:srgbClr val="97ABBC"/>
                </a:solidFill>
                <a:latin typeface="Lato"/>
                <a:ea typeface="Lato"/>
                <a:cs typeface="Lato"/>
                <a:sym typeface="Lato"/>
              </a:defRPr>
            </a:lvl6pPr>
            <a:lvl7pPr lvl="6" algn="r">
              <a:buNone/>
              <a:defRPr sz="1300">
                <a:solidFill>
                  <a:srgbClr val="97ABBC"/>
                </a:solidFill>
                <a:latin typeface="Lato"/>
                <a:ea typeface="Lato"/>
                <a:cs typeface="Lato"/>
                <a:sym typeface="Lato"/>
              </a:defRPr>
            </a:lvl7pPr>
            <a:lvl8pPr lvl="7" algn="r">
              <a:buNone/>
              <a:defRPr sz="1300">
                <a:solidFill>
                  <a:srgbClr val="97ABBC"/>
                </a:solidFill>
                <a:latin typeface="Lato"/>
                <a:ea typeface="Lato"/>
                <a:cs typeface="Lato"/>
                <a:sym typeface="Lato"/>
              </a:defRPr>
            </a:lvl8pPr>
            <a:lvl9pPr lvl="8" algn="r">
              <a:buNone/>
              <a:defRPr sz="1300">
                <a:solidFill>
                  <a:srgbClr val="97ABBC"/>
                </a:solidFill>
                <a:latin typeface="Lato"/>
                <a:ea typeface="Lato"/>
                <a:cs typeface="Lato"/>
                <a:sym typeface="Lato"/>
              </a:defRPr>
            </a:lvl9pPr>
          </a:lstStyle>
          <a:p>
            <a:pPr>
              <a:buClr>
                <a:srgbClr val="000000"/>
              </a:buClr>
              <a:buFont typeface="Arial"/>
              <a:buNone/>
            </a:pPr>
            <a:fld id="{00000000-1234-1234-1234-123412341234}" type="slidenum">
              <a:rPr lang="en" kern="0"/>
              <a:pPr>
                <a:buClr>
                  <a:srgbClr val="000000"/>
                </a:buClr>
                <a:buFont typeface="Arial"/>
                <a:buNone/>
              </a:pPr>
              <a:t>‹#›</a:t>
            </a:fld>
            <a:endParaRPr kern="0"/>
          </a:p>
        </p:txBody>
      </p:sp>
    </p:spTree>
    <p:extLst>
      <p:ext uri="{BB962C8B-B14F-4D97-AF65-F5344CB8AC3E}">
        <p14:creationId xmlns:p14="http://schemas.microsoft.com/office/powerpoint/2010/main" val="3197640644"/>
      </p:ext>
    </p:extLst>
  </p:cSld>
  <p:clrMap bg1="lt1" tx1="dk1" bg2="dk2" tx2="lt2" accent1="accent1" accent2="accent2" accent3="accent3" accent4="accent4" accent5="accent5" accent6="accent6" hlink="hlink" folHlink="folHlink"/>
  <p:sldLayoutIdLst>
    <p:sldLayoutId id="2147484636" r:id="rId1"/>
    <p:sldLayoutId id="2147484637" r:id="rId2"/>
    <p:sldLayoutId id="2147484638" r:id="rId3"/>
    <p:sldLayoutId id="2147484639" r:id="rId4"/>
    <p:sldLayoutId id="2147484640" r:id="rId5"/>
    <p:sldLayoutId id="2147484641" r:id="rId6"/>
    <p:sldLayoutId id="2147484642"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274650"/>
            <a:ext cx="6462600" cy="11430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831450"/>
            <a:ext cx="6462600" cy="47364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677480"/>
              </a:buClr>
              <a:buSzPts val="3000"/>
              <a:buFont typeface="Lato"/>
              <a:buChar char="▷"/>
              <a:defRPr sz="3000">
                <a:solidFill>
                  <a:srgbClr val="677480"/>
                </a:solidFill>
                <a:latin typeface="Lato"/>
                <a:ea typeface="Lato"/>
                <a:cs typeface="Lato"/>
                <a:sym typeface="Lato"/>
              </a:defRPr>
            </a:lvl1pPr>
            <a:lvl2pPr marL="914400" lvl="1"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2pPr>
            <a:lvl3pPr marL="1371600" lvl="2"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3pPr>
            <a:lvl4pPr marL="1828800" lvl="3"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4pPr>
            <a:lvl5pPr marL="2286000" lvl="4"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5pPr>
            <a:lvl6pPr marL="2743200" lvl="5"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6pPr>
            <a:lvl7pPr marL="3200400" lvl="6"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7pPr>
            <a:lvl8pPr marL="3657600" lvl="7"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8pPr>
            <a:lvl9pPr marL="4114800" lvl="8"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6364177"/>
            <a:ext cx="548700" cy="417900"/>
          </a:xfrm>
          <a:prstGeom prst="rect">
            <a:avLst/>
          </a:prstGeom>
          <a:noFill/>
          <a:ln>
            <a:noFill/>
          </a:ln>
        </p:spPr>
        <p:txBody>
          <a:bodyPr spcFirstLastPara="1" wrap="square" lIns="91425" tIns="91425" rIns="91425" bIns="91425" anchor="t" anchorCtr="0">
            <a:noAutofit/>
          </a:bodyPr>
          <a:lstStyle>
            <a:lvl1pPr lvl="0" algn="r">
              <a:buNone/>
              <a:defRPr sz="1300">
                <a:solidFill>
                  <a:srgbClr val="97ABBC"/>
                </a:solidFill>
                <a:latin typeface="Lato"/>
                <a:ea typeface="Lato"/>
                <a:cs typeface="Lato"/>
                <a:sym typeface="Lato"/>
              </a:defRPr>
            </a:lvl1pPr>
            <a:lvl2pPr lvl="1" algn="r">
              <a:buNone/>
              <a:defRPr sz="1300">
                <a:solidFill>
                  <a:srgbClr val="97ABBC"/>
                </a:solidFill>
                <a:latin typeface="Lato"/>
                <a:ea typeface="Lato"/>
                <a:cs typeface="Lato"/>
                <a:sym typeface="Lato"/>
              </a:defRPr>
            </a:lvl2pPr>
            <a:lvl3pPr lvl="2" algn="r">
              <a:buNone/>
              <a:defRPr sz="1300">
                <a:solidFill>
                  <a:srgbClr val="97ABBC"/>
                </a:solidFill>
                <a:latin typeface="Lato"/>
                <a:ea typeface="Lato"/>
                <a:cs typeface="Lato"/>
                <a:sym typeface="Lato"/>
              </a:defRPr>
            </a:lvl3pPr>
            <a:lvl4pPr lvl="3" algn="r">
              <a:buNone/>
              <a:defRPr sz="1300">
                <a:solidFill>
                  <a:srgbClr val="97ABBC"/>
                </a:solidFill>
                <a:latin typeface="Lato"/>
                <a:ea typeface="Lato"/>
                <a:cs typeface="Lato"/>
                <a:sym typeface="Lato"/>
              </a:defRPr>
            </a:lvl4pPr>
            <a:lvl5pPr lvl="4" algn="r">
              <a:buNone/>
              <a:defRPr sz="1300">
                <a:solidFill>
                  <a:srgbClr val="97ABBC"/>
                </a:solidFill>
                <a:latin typeface="Lato"/>
                <a:ea typeface="Lato"/>
                <a:cs typeface="Lato"/>
                <a:sym typeface="Lato"/>
              </a:defRPr>
            </a:lvl5pPr>
            <a:lvl6pPr lvl="5" algn="r">
              <a:buNone/>
              <a:defRPr sz="1300">
                <a:solidFill>
                  <a:srgbClr val="97ABBC"/>
                </a:solidFill>
                <a:latin typeface="Lato"/>
                <a:ea typeface="Lato"/>
                <a:cs typeface="Lato"/>
                <a:sym typeface="Lato"/>
              </a:defRPr>
            </a:lvl6pPr>
            <a:lvl7pPr lvl="6" algn="r">
              <a:buNone/>
              <a:defRPr sz="1300">
                <a:solidFill>
                  <a:srgbClr val="97ABBC"/>
                </a:solidFill>
                <a:latin typeface="Lato"/>
                <a:ea typeface="Lato"/>
                <a:cs typeface="Lato"/>
                <a:sym typeface="Lato"/>
              </a:defRPr>
            </a:lvl7pPr>
            <a:lvl8pPr lvl="7" algn="r">
              <a:buNone/>
              <a:defRPr sz="1300">
                <a:solidFill>
                  <a:srgbClr val="97ABBC"/>
                </a:solidFill>
                <a:latin typeface="Lato"/>
                <a:ea typeface="Lato"/>
                <a:cs typeface="Lato"/>
                <a:sym typeface="Lato"/>
              </a:defRPr>
            </a:lvl8pPr>
            <a:lvl9pPr lvl="8" algn="r">
              <a:buNone/>
              <a:defRPr sz="1300">
                <a:solidFill>
                  <a:srgbClr val="97ABBC"/>
                </a:solidFill>
                <a:latin typeface="Lato"/>
                <a:ea typeface="Lato"/>
                <a:cs typeface="Lato"/>
                <a:sym typeface="Lato"/>
              </a:defRPr>
            </a:lvl9pPr>
          </a:lstStyle>
          <a:p>
            <a:pPr>
              <a:buClr>
                <a:srgbClr val="000000"/>
              </a:buClr>
              <a:buFont typeface="Arial"/>
              <a:buNone/>
            </a:pPr>
            <a:fld id="{00000000-1234-1234-1234-123412341234}" type="slidenum">
              <a:rPr lang="en" kern="0"/>
              <a:pPr>
                <a:buClr>
                  <a:srgbClr val="000000"/>
                </a:buClr>
                <a:buFont typeface="Arial"/>
                <a:buNone/>
              </a:pPr>
              <a:t>‹#›</a:t>
            </a:fld>
            <a:endParaRPr kern="0"/>
          </a:p>
        </p:txBody>
      </p:sp>
    </p:spTree>
    <p:extLst>
      <p:ext uri="{BB962C8B-B14F-4D97-AF65-F5344CB8AC3E}">
        <p14:creationId xmlns:p14="http://schemas.microsoft.com/office/powerpoint/2010/main" val="1759721083"/>
      </p:ext>
    </p:extLst>
  </p:cSld>
  <p:clrMap bg1="lt1" tx1="dk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274650"/>
            <a:ext cx="6462600" cy="11430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831450"/>
            <a:ext cx="6462600" cy="47364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677480"/>
              </a:buClr>
              <a:buSzPts val="3000"/>
              <a:buFont typeface="Lato"/>
              <a:buChar char="▷"/>
              <a:defRPr sz="3000">
                <a:solidFill>
                  <a:srgbClr val="677480"/>
                </a:solidFill>
                <a:latin typeface="Lato"/>
                <a:ea typeface="Lato"/>
                <a:cs typeface="Lato"/>
                <a:sym typeface="Lato"/>
              </a:defRPr>
            </a:lvl1pPr>
            <a:lvl2pPr marL="914400" lvl="1"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2pPr>
            <a:lvl3pPr marL="1371600" lvl="2"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3pPr>
            <a:lvl4pPr marL="1828800" lvl="3"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4pPr>
            <a:lvl5pPr marL="2286000" lvl="4"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5pPr>
            <a:lvl6pPr marL="2743200" lvl="5"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6pPr>
            <a:lvl7pPr marL="3200400" lvl="6"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7pPr>
            <a:lvl8pPr marL="3657600" lvl="7"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8pPr>
            <a:lvl9pPr marL="4114800" lvl="8"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6364177"/>
            <a:ext cx="548700" cy="417900"/>
          </a:xfrm>
          <a:prstGeom prst="rect">
            <a:avLst/>
          </a:prstGeom>
          <a:noFill/>
          <a:ln>
            <a:noFill/>
          </a:ln>
        </p:spPr>
        <p:txBody>
          <a:bodyPr spcFirstLastPara="1" wrap="square" lIns="91425" tIns="91425" rIns="91425" bIns="91425" anchor="t" anchorCtr="0">
            <a:noAutofit/>
          </a:bodyPr>
          <a:lstStyle>
            <a:lvl1pPr lvl="0" algn="r">
              <a:buNone/>
              <a:defRPr sz="1300">
                <a:solidFill>
                  <a:srgbClr val="97ABBC"/>
                </a:solidFill>
                <a:latin typeface="Lato"/>
                <a:ea typeface="Lato"/>
                <a:cs typeface="Lato"/>
                <a:sym typeface="Lato"/>
              </a:defRPr>
            </a:lvl1pPr>
            <a:lvl2pPr lvl="1" algn="r">
              <a:buNone/>
              <a:defRPr sz="1300">
                <a:solidFill>
                  <a:srgbClr val="97ABBC"/>
                </a:solidFill>
                <a:latin typeface="Lato"/>
                <a:ea typeface="Lato"/>
                <a:cs typeface="Lato"/>
                <a:sym typeface="Lato"/>
              </a:defRPr>
            </a:lvl2pPr>
            <a:lvl3pPr lvl="2" algn="r">
              <a:buNone/>
              <a:defRPr sz="1300">
                <a:solidFill>
                  <a:srgbClr val="97ABBC"/>
                </a:solidFill>
                <a:latin typeface="Lato"/>
                <a:ea typeface="Lato"/>
                <a:cs typeface="Lato"/>
                <a:sym typeface="Lato"/>
              </a:defRPr>
            </a:lvl3pPr>
            <a:lvl4pPr lvl="3" algn="r">
              <a:buNone/>
              <a:defRPr sz="1300">
                <a:solidFill>
                  <a:srgbClr val="97ABBC"/>
                </a:solidFill>
                <a:latin typeface="Lato"/>
                <a:ea typeface="Lato"/>
                <a:cs typeface="Lato"/>
                <a:sym typeface="Lato"/>
              </a:defRPr>
            </a:lvl4pPr>
            <a:lvl5pPr lvl="4" algn="r">
              <a:buNone/>
              <a:defRPr sz="1300">
                <a:solidFill>
                  <a:srgbClr val="97ABBC"/>
                </a:solidFill>
                <a:latin typeface="Lato"/>
                <a:ea typeface="Lato"/>
                <a:cs typeface="Lato"/>
                <a:sym typeface="Lato"/>
              </a:defRPr>
            </a:lvl5pPr>
            <a:lvl6pPr lvl="5" algn="r">
              <a:buNone/>
              <a:defRPr sz="1300">
                <a:solidFill>
                  <a:srgbClr val="97ABBC"/>
                </a:solidFill>
                <a:latin typeface="Lato"/>
                <a:ea typeface="Lato"/>
                <a:cs typeface="Lato"/>
                <a:sym typeface="Lato"/>
              </a:defRPr>
            </a:lvl6pPr>
            <a:lvl7pPr lvl="6" algn="r">
              <a:buNone/>
              <a:defRPr sz="1300">
                <a:solidFill>
                  <a:srgbClr val="97ABBC"/>
                </a:solidFill>
                <a:latin typeface="Lato"/>
                <a:ea typeface="Lato"/>
                <a:cs typeface="Lato"/>
                <a:sym typeface="Lato"/>
              </a:defRPr>
            </a:lvl7pPr>
            <a:lvl8pPr lvl="7" algn="r">
              <a:buNone/>
              <a:defRPr sz="1300">
                <a:solidFill>
                  <a:srgbClr val="97ABBC"/>
                </a:solidFill>
                <a:latin typeface="Lato"/>
                <a:ea typeface="Lato"/>
                <a:cs typeface="Lato"/>
                <a:sym typeface="Lato"/>
              </a:defRPr>
            </a:lvl8pPr>
            <a:lvl9pPr lvl="8" algn="r">
              <a:buNone/>
              <a:defRPr sz="1300">
                <a:solidFill>
                  <a:srgbClr val="97ABBC"/>
                </a:solidFill>
                <a:latin typeface="Lato"/>
                <a:ea typeface="Lato"/>
                <a:cs typeface="Lato"/>
                <a:sym typeface="Lato"/>
              </a:defRPr>
            </a:lvl9pPr>
          </a:lstStyle>
          <a:p>
            <a:pPr>
              <a:buClr>
                <a:srgbClr val="000000"/>
              </a:buClr>
              <a:buFont typeface="Arial"/>
              <a:buNone/>
            </a:pPr>
            <a:fld id="{00000000-1234-1234-1234-123412341234}" type="slidenum">
              <a:rPr lang="en" kern="0"/>
              <a:pPr>
                <a:buClr>
                  <a:srgbClr val="000000"/>
                </a:buClr>
                <a:buFont typeface="Arial"/>
                <a:buNone/>
              </a:pPr>
              <a:t>‹#›</a:t>
            </a:fld>
            <a:endParaRPr kern="0"/>
          </a:p>
        </p:txBody>
      </p:sp>
    </p:spTree>
    <p:extLst>
      <p:ext uri="{BB962C8B-B14F-4D97-AF65-F5344CB8AC3E}">
        <p14:creationId xmlns:p14="http://schemas.microsoft.com/office/powerpoint/2010/main" val="2775884986"/>
      </p:ext>
    </p:extLst>
  </p:cSld>
  <p:clrMap bg1="lt1" tx1="dk1" bg2="dk2" tx2="lt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6933" y="274638"/>
            <a:ext cx="82301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3464" tIns="96734" rIns="193464" bIns="96734" numCol="1" anchor="ctr" anchorCtr="0" compatLnSpc="1">
            <a:prstTxWarp prst="textNoShape">
              <a:avLst/>
            </a:prstTxWarp>
          </a:bodyPr>
          <a:lstStyle/>
          <a:p>
            <a:pPr lvl="0"/>
            <a:r>
              <a:rPr lang="en-US"/>
              <a:t>Click to edit Master title style</a:t>
            </a:r>
            <a:endParaRPr lang="en-AU"/>
          </a:p>
        </p:txBody>
      </p:sp>
      <p:sp>
        <p:nvSpPr>
          <p:cNvPr id="3075" name="Text Placeholder 2"/>
          <p:cNvSpPr>
            <a:spLocks noGrp="1"/>
          </p:cNvSpPr>
          <p:nvPr>
            <p:ph type="body" idx="1"/>
          </p:nvPr>
        </p:nvSpPr>
        <p:spPr bwMode="auto">
          <a:xfrm>
            <a:off x="456933" y="1600204"/>
            <a:ext cx="823013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3464" tIns="96734" rIns="193464" bIns="9673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6932" y="6356356"/>
            <a:ext cx="2134138" cy="365125"/>
          </a:xfrm>
          <a:prstGeom prst="rect">
            <a:avLst/>
          </a:prstGeom>
        </p:spPr>
        <p:txBody>
          <a:bodyPr vert="horz" lIns="193464" tIns="96734" rIns="193464" bIns="96734" rtlCol="0" anchor="ctr"/>
          <a:lstStyle>
            <a:lvl1pPr algn="l">
              <a:defRPr sz="1055">
                <a:solidFill>
                  <a:schemeClr val="tx1">
                    <a:tint val="75000"/>
                  </a:schemeClr>
                </a:solidFill>
              </a:defRPr>
            </a:lvl1pPr>
          </a:lstStyle>
          <a:p>
            <a:pPr defTabSz="816230"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124605" y="6356356"/>
            <a:ext cx="2894794" cy="365125"/>
          </a:xfrm>
          <a:prstGeom prst="rect">
            <a:avLst/>
          </a:prstGeom>
        </p:spPr>
        <p:txBody>
          <a:bodyPr vert="horz" lIns="193464" tIns="96734" rIns="193464" bIns="96734" rtlCol="0" anchor="ctr"/>
          <a:lstStyle>
            <a:lvl1pPr algn="ctr">
              <a:defRPr sz="1055">
                <a:solidFill>
                  <a:schemeClr val="tx1">
                    <a:tint val="75000"/>
                  </a:schemeClr>
                </a:solidFill>
              </a:defRPr>
            </a:lvl1pPr>
          </a:lstStyle>
          <a:p>
            <a:pPr defTabSz="816230"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2933" y="6356356"/>
            <a:ext cx="2134138" cy="365125"/>
          </a:xfrm>
          <a:prstGeom prst="rect">
            <a:avLst/>
          </a:prstGeom>
        </p:spPr>
        <p:txBody>
          <a:bodyPr vert="horz" wrap="square" lIns="193464" tIns="96734" rIns="193464" bIns="96734" numCol="1" anchor="ctr" anchorCtr="0" compatLnSpc="1">
            <a:prstTxWarp prst="textNoShape">
              <a:avLst/>
            </a:prstTxWarp>
          </a:bodyPr>
          <a:lstStyle>
            <a:lvl1pPr algn="r">
              <a:defRPr sz="1055">
                <a:solidFill>
                  <a:srgbClr val="898989"/>
                </a:solidFill>
              </a:defRPr>
            </a:lvl1pPr>
          </a:lstStyle>
          <a:p>
            <a:pPr defTabSz="816230" eaLnBrk="0" fontAlgn="base" hangingPunct="0">
              <a:spcBef>
                <a:spcPct val="0"/>
              </a:spcBef>
              <a:spcAft>
                <a:spcPct val="0"/>
              </a:spcAft>
              <a:defRPr/>
            </a:pPr>
            <a:fld id="{00BB7AAC-ACFB-4013-A350-B462D96141F6}" type="slidenum">
              <a:rPr lang="id-ID" altLang="en-US" smtClean="0">
                <a:latin typeface="Arial" pitchFamily="34" charset="0"/>
                <a:cs typeface="Arial" pitchFamily="34" charset="0"/>
              </a:rPr>
              <a:pPr defTabSz="816230" eaLnBrk="0" fontAlgn="base" hangingPunct="0">
                <a:spcBef>
                  <a:spcPct val="0"/>
                </a:spcBef>
                <a:spcAft>
                  <a:spcPct val="0"/>
                </a:spcAft>
                <a:defRPr/>
              </a:pPr>
              <a:t>‹#›</a:t>
            </a:fld>
            <a:endParaRPr lang="id-ID" altLang="en-US">
              <a:latin typeface="Arial" pitchFamily="34" charset="0"/>
              <a:cs typeface="Arial" pitchFamily="34" charset="0"/>
            </a:endParaRPr>
          </a:p>
        </p:txBody>
      </p:sp>
    </p:spTree>
    <p:extLst>
      <p:ext uri="{BB962C8B-B14F-4D97-AF65-F5344CB8AC3E}">
        <p14:creationId xmlns:p14="http://schemas.microsoft.com/office/powerpoint/2010/main" val="1360933304"/>
      </p:ext>
    </p:extLst>
  </p:cSld>
  <p:clrMap bg1="lt1" tx1="dk1" bg2="lt2" tx2="dk2" accent1="accent1" accent2="accent2" accent3="accent3" accent4="accent4" accent5="accent5" accent6="accent6" hlink="hlink" folHlink="folHlink"/>
  <p:sldLayoutIdLst>
    <p:sldLayoutId id="2147484660" r:id="rId1"/>
    <p:sldLayoutId id="2147484661" r:id="rId2"/>
    <p:sldLayoutId id="2147484662" r:id="rId3"/>
    <p:sldLayoutId id="2147484663" r:id="rId4"/>
    <p:sldLayoutId id="2147484664" r:id="rId5"/>
    <p:sldLayoutId id="2147484665" r:id="rId6"/>
    <p:sldLayoutId id="2147484666" r:id="rId7"/>
    <p:sldLayoutId id="2147484667" r:id="rId8"/>
    <p:sldLayoutId id="2147484668" r:id="rId9"/>
    <p:sldLayoutId id="2147484669" r:id="rId10"/>
    <p:sldLayoutId id="2147484670" r:id="rId11"/>
  </p:sldLayoutIdLst>
  <p:hf hdr="0" ftr="0" dt="0"/>
  <p:txStyles>
    <p:titleStyle>
      <a:lvl1pPr algn="ctr" rtl="0" eaLnBrk="0" fontAlgn="base" hangingPunct="0">
        <a:spcBef>
          <a:spcPct val="0"/>
        </a:spcBef>
        <a:spcAft>
          <a:spcPct val="0"/>
        </a:spcAft>
        <a:defRPr sz="3924" kern="1200">
          <a:solidFill>
            <a:schemeClr val="tx1"/>
          </a:solidFill>
          <a:latin typeface="+mj-lt"/>
          <a:ea typeface="+mj-ea"/>
          <a:cs typeface="+mj-cs"/>
        </a:defRPr>
      </a:lvl1pPr>
      <a:lvl2pPr algn="ctr" rtl="0" eaLnBrk="0" fontAlgn="base" hangingPunct="0">
        <a:spcBef>
          <a:spcPct val="0"/>
        </a:spcBef>
        <a:spcAft>
          <a:spcPct val="0"/>
        </a:spcAft>
        <a:defRPr sz="3924">
          <a:solidFill>
            <a:schemeClr val="tx1"/>
          </a:solidFill>
          <a:latin typeface="Calibri" pitchFamily="34" charset="0"/>
        </a:defRPr>
      </a:lvl2pPr>
      <a:lvl3pPr algn="ctr" rtl="0" eaLnBrk="0" fontAlgn="base" hangingPunct="0">
        <a:spcBef>
          <a:spcPct val="0"/>
        </a:spcBef>
        <a:spcAft>
          <a:spcPct val="0"/>
        </a:spcAft>
        <a:defRPr sz="3924">
          <a:solidFill>
            <a:schemeClr val="tx1"/>
          </a:solidFill>
          <a:latin typeface="Calibri" pitchFamily="34" charset="0"/>
        </a:defRPr>
      </a:lvl3pPr>
      <a:lvl4pPr algn="ctr" rtl="0" eaLnBrk="0" fontAlgn="base" hangingPunct="0">
        <a:spcBef>
          <a:spcPct val="0"/>
        </a:spcBef>
        <a:spcAft>
          <a:spcPct val="0"/>
        </a:spcAft>
        <a:defRPr sz="3924">
          <a:solidFill>
            <a:schemeClr val="tx1"/>
          </a:solidFill>
          <a:latin typeface="Calibri" pitchFamily="34" charset="0"/>
        </a:defRPr>
      </a:lvl4pPr>
      <a:lvl5pPr algn="ctr" rtl="0" eaLnBrk="0" fontAlgn="base" hangingPunct="0">
        <a:spcBef>
          <a:spcPct val="0"/>
        </a:spcBef>
        <a:spcAft>
          <a:spcPct val="0"/>
        </a:spcAft>
        <a:defRPr sz="3924">
          <a:solidFill>
            <a:schemeClr val="tx1"/>
          </a:solidFill>
          <a:latin typeface="Calibri" pitchFamily="34" charset="0"/>
        </a:defRPr>
      </a:lvl5pPr>
      <a:lvl6pPr marL="408115" algn="ctr" rtl="0" fontAlgn="base">
        <a:spcBef>
          <a:spcPct val="0"/>
        </a:spcBef>
        <a:spcAft>
          <a:spcPct val="0"/>
        </a:spcAft>
        <a:defRPr sz="3924">
          <a:solidFill>
            <a:schemeClr val="tx1"/>
          </a:solidFill>
          <a:latin typeface="Calibri" pitchFamily="34" charset="0"/>
        </a:defRPr>
      </a:lvl6pPr>
      <a:lvl7pPr marL="816230" algn="ctr" rtl="0" fontAlgn="base">
        <a:spcBef>
          <a:spcPct val="0"/>
        </a:spcBef>
        <a:spcAft>
          <a:spcPct val="0"/>
        </a:spcAft>
        <a:defRPr sz="3924">
          <a:solidFill>
            <a:schemeClr val="tx1"/>
          </a:solidFill>
          <a:latin typeface="Calibri" pitchFamily="34" charset="0"/>
        </a:defRPr>
      </a:lvl7pPr>
      <a:lvl8pPr marL="1224345" algn="ctr" rtl="0" fontAlgn="base">
        <a:spcBef>
          <a:spcPct val="0"/>
        </a:spcBef>
        <a:spcAft>
          <a:spcPct val="0"/>
        </a:spcAft>
        <a:defRPr sz="3924">
          <a:solidFill>
            <a:schemeClr val="tx1"/>
          </a:solidFill>
          <a:latin typeface="Calibri" pitchFamily="34" charset="0"/>
        </a:defRPr>
      </a:lvl8pPr>
      <a:lvl9pPr marL="1632461" algn="ctr" rtl="0" fontAlgn="base">
        <a:spcBef>
          <a:spcPct val="0"/>
        </a:spcBef>
        <a:spcAft>
          <a:spcPct val="0"/>
        </a:spcAft>
        <a:defRPr sz="3924">
          <a:solidFill>
            <a:schemeClr val="tx1"/>
          </a:solidFill>
          <a:latin typeface="Calibri" pitchFamily="34" charset="0"/>
        </a:defRPr>
      </a:lvl9pPr>
    </p:titleStyle>
    <p:bodyStyle>
      <a:lvl1pPr marL="306085" indent="-306085" algn="l" rtl="0" eaLnBrk="0" fontAlgn="base" hangingPunct="0">
        <a:spcBef>
          <a:spcPct val="20000"/>
        </a:spcBef>
        <a:spcAft>
          <a:spcPct val="0"/>
        </a:spcAft>
        <a:buFont typeface="Arial" pitchFamily="34" charset="0"/>
        <a:buChar char="•"/>
        <a:defRPr sz="2869" kern="1200">
          <a:solidFill>
            <a:schemeClr val="tx1"/>
          </a:solidFill>
          <a:latin typeface="+mn-lt"/>
          <a:ea typeface="+mn-ea"/>
          <a:cs typeface="+mn-cs"/>
        </a:defRPr>
      </a:lvl1pPr>
      <a:lvl2pPr marL="663187" indent="-255071" algn="l" rtl="0" eaLnBrk="0" fontAlgn="base" hangingPunct="0">
        <a:spcBef>
          <a:spcPct val="20000"/>
        </a:spcBef>
        <a:spcAft>
          <a:spcPct val="0"/>
        </a:spcAft>
        <a:buFont typeface="Arial" pitchFamily="34" charset="0"/>
        <a:buChar char="–"/>
        <a:defRPr sz="2489" kern="1200">
          <a:solidFill>
            <a:schemeClr val="tx1"/>
          </a:solidFill>
          <a:latin typeface="+mn-lt"/>
          <a:ea typeface="+mn-ea"/>
          <a:cs typeface="+mn-cs"/>
        </a:defRPr>
      </a:lvl2pPr>
      <a:lvl3pPr marL="1020288" indent="-204057" algn="l" rtl="0" eaLnBrk="0" fontAlgn="base" hangingPunct="0">
        <a:spcBef>
          <a:spcPct val="20000"/>
        </a:spcBef>
        <a:spcAft>
          <a:spcPct val="0"/>
        </a:spcAft>
        <a:buFont typeface="Arial" pitchFamily="34" charset="0"/>
        <a:buChar char="•"/>
        <a:defRPr sz="2236" kern="1200">
          <a:solidFill>
            <a:schemeClr val="tx1"/>
          </a:solidFill>
          <a:latin typeface="+mn-lt"/>
          <a:ea typeface="+mn-ea"/>
          <a:cs typeface="+mn-cs"/>
        </a:defRPr>
      </a:lvl3pPr>
      <a:lvl4pPr marL="1428402" indent="-204057" algn="l" rtl="0" eaLnBrk="0" fontAlgn="base" hangingPunct="0">
        <a:spcBef>
          <a:spcPct val="20000"/>
        </a:spcBef>
        <a:spcAft>
          <a:spcPct val="0"/>
        </a:spcAft>
        <a:buFont typeface="Arial" pitchFamily="34" charset="0"/>
        <a:buChar char="–"/>
        <a:defRPr sz="1688" kern="1200">
          <a:solidFill>
            <a:schemeClr val="tx1"/>
          </a:solidFill>
          <a:latin typeface="+mn-lt"/>
          <a:ea typeface="+mn-ea"/>
          <a:cs typeface="+mn-cs"/>
        </a:defRPr>
      </a:lvl4pPr>
      <a:lvl5pPr marL="1836518" indent="-204057" algn="l" rtl="0" eaLnBrk="0" fontAlgn="base" hangingPunct="0">
        <a:spcBef>
          <a:spcPct val="20000"/>
        </a:spcBef>
        <a:spcAft>
          <a:spcPct val="0"/>
        </a:spcAft>
        <a:buFont typeface="Arial" pitchFamily="34" charset="0"/>
        <a:buChar char="»"/>
        <a:defRPr sz="1688" kern="1200">
          <a:solidFill>
            <a:schemeClr val="tx1"/>
          </a:solidFill>
          <a:latin typeface="+mn-lt"/>
          <a:ea typeface="+mn-ea"/>
          <a:cs typeface="+mn-cs"/>
        </a:defRPr>
      </a:lvl5pPr>
      <a:lvl6pPr marL="2244633" indent="-204057" algn="l" defTabSz="816230" rtl="0" eaLnBrk="1" latinLnBrk="0" hangingPunct="1">
        <a:spcBef>
          <a:spcPct val="20000"/>
        </a:spcBef>
        <a:buFont typeface="Arial" pitchFamily="34" charset="0"/>
        <a:buChar char="•"/>
        <a:defRPr sz="1688" kern="1200">
          <a:solidFill>
            <a:schemeClr val="tx1"/>
          </a:solidFill>
          <a:latin typeface="+mn-lt"/>
          <a:ea typeface="+mn-ea"/>
          <a:cs typeface="+mn-cs"/>
        </a:defRPr>
      </a:lvl6pPr>
      <a:lvl7pPr marL="2652747" indent="-204057" algn="l" defTabSz="816230" rtl="0" eaLnBrk="1" latinLnBrk="0" hangingPunct="1">
        <a:spcBef>
          <a:spcPct val="20000"/>
        </a:spcBef>
        <a:buFont typeface="Arial" pitchFamily="34" charset="0"/>
        <a:buChar char="•"/>
        <a:defRPr sz="1688" kern="1200">
          <a:solidFill>
            <a:schemeClr val="tx1"/>
          </a:solidFill>
          <a:latin typeface="+mn-lt"/>
          <a:ea typeface="+mn-ea"/>
          <a:cs typeface="+mn-cs"/>
        </a:defRPr>
      </a:lvl7pPr>
      <a:lvl8pPr marL="3060862" indent="-204057" algn="l" defTabSz="816230" rtl="0" eaLnBrk="1" latinLnBrk="0" hangingPunct="1">
        <a:spcBef>
          <a:spcPct val="20000"/>
        </a:spcBef>
        <a:buFont typeface="Arial" pitchFamily="34" charset="0"/>
        <a:buChar char="•"/>
        <a:defRPr sz="1688" kern="1200">
          <a:solidFill>
            <a:schemeClr val="tx1"/>
          </a:solidFill>
          <a:latin typeface="+mn-lt"/>
          <a:ea typeface="+mn-ea"/>
          <a:cs typeface="+mn-cs"/>
        </a:defRPr>
      </a:lvl8pPr>
      <a:lvl9pPr marL="3468976" indent="-204057" algn="l" defTabSz="816230" rtl="0" eaLnBrk="1" latinLnBrk="0" hangingPunct="1">
        <a:spcBef>
          <a:spcPct val="20000"/>
        </a:spcBef>
        <a:buFont typeface="Arial" pitchFamily="34" charset="0"/>
        <a:buChar char="•"/>
        <a:defRPr sz="1688" kern="1200">
          <a:solidFill>
            <a:schemeClr val="tx1"/>
          </a:solidFill>
          <a:latin typeface="+mn-lt"/>
          <a:ea typeface="+mn-ea"/>
          <a:cs typeface="+mn-cs"/>
        </a:defRPr>
      </a:lvl9pPr>
    </p:bodyStyle>
    <p:otherStyle>
      <a:defPPr>
        <a:defRPr lang="en-US"/>
      </a:defPPr>
      <a:lvl1pPr marL="0" algn="l" defTabSz="816230" rtl="0" eaLnBrk="1" latinLnBrk="0" hangingPunct="1">
        <a:defRPr sz="1603" kern="1200">
          <a:solidFill>
            <a:schemeClr val="tx1"/>
          </a:solidFill>
          <a:latin typeface="+mn-lt"/>
          <a:ea typeface="+mn-ea"/>
          <a:cs typeface="+mn-cs"/>
        </a:defRPr>
      </a:lvl1pPr>
      <a:lvl2pPr marL="408115" algn="l" defTabSz="816230" rtl="0" eaLnBrk="1" latinLnBrk="0" hangingPunct="1">
        <a:defRPr sz="1603" kern="1200">
          <a:solidFill>
            <a:schemeClr val="tx1"/>
          </a:solidFill>
          <a:latin typeface="+mn-lt"/>
          <a:ea typeface="+mn-ea"/>
          <a:cs typeface="+mn-cs"/>
        </a:defRPr>
      </a:lvl2pPr>
      <a:lvl3pPr marL="816230" algn="l" defTabSz="816230" rtl="0" eaLnBrk="1" latinLnBrk="0" hangingPunct="1">
        <a:defRPr sz="1603" kern="1200">
          <a:solidFill>
            <a:schemeClr val="tx1"/>
          </a:solidFill>
          <a:latin typeface="+mn-lt"/>
          <a:ea typeface="+mn-ea"/>
          <a:cs typeface="+mn-cs"/>
        </a:defRPr>
      </a:lvl3pPr>
      <a:lvl4pPr marL="1224345" algn="l" defTabSz="816230" rtl="0" eaLnBrk="1" latinLnBrk="0" hangingPunct="1">
        <a:defRPr sz="1603" kern="1200">
          <a:solidFill>
            <a:schemeClr val="tx1"/>
          </a:solidFill>
          <a:latin typeface="+mn-lt"/>
          <a:ea typeface="+mn-ea"/>
          <a:cs typeface="+mn-cs"/>
        </a:defRPr>
      </a:lvl4pPr>
      <a:lvl5pPr marL="1632461" algn="l" defTabSz="816230" rtl="0" eaLnBrk="1" latinLnBrk="0" hangingPunct="1">
        <a:defRPr sz="1603" kern="1200">
          <a:solidFill>
            <a:schemeClr val="tx1"/>
          </a:solidFill>
          <a:latin typeface="+mn-lt"/>
          <a:ea typeface="+mn-ea"/>
          <a:cs typeface="+mn-cs"/>
        </a:defRPr>
      </a:lvl5pPr>
      <a:lvl6pPr marL="2040575" algn="l" defTabSz="816230" rtl="0" eaLnBrk="1" latinLnBrk="0" hangingPunct="1">
        <a:defRPr sz="1603" kern="1200">
          <a:solidFill>
            <a:schemeClr val="tx1"/>
          </a:solidFill>
          <a:latin typeface="+mn-lt"/>
          <a:ea typeface="+mn-ea"/>
          <a:cs typeface="+mn-cs"/>
        </a:defRPr>
      </a:lvl6pPr>
      <a:lvl7pPr marL="2448689" algn="l" defTabSz="816230" rtl="0" eaLnBrk="1" latinLnBrk="0" hangingPunct="1">
        <a:defRPr sz="1603" kern="1200">
          <a:solidFill>
            <a:schemeClr val="tx1"/>
          </a:solidFill>
          <a:latin typeface="+mn-lt"/>
          <a:ea typeface="+mn-ea"/>
          <a:cs typeface="+mn-cs"/>
        </a:defRPr>
      </a:lvl7pPr>
      <a:lvl8pPr marL="2856806" algn="l" defTabSz="816230" rtl="0" eaLnBrk="1" latinLnBrk="0" hangingPunct="1">
        <a:defRPr sz="1603" kern="1200">
          <a:solidFill>
            <a:schemeClr val="tx1"/>
          </a:solidFill>
          <a:latin typeface="+mn-lt"/>
          <a:ea typeface="+mn-ea"/>
          <a:cs typeface="+mn-cs"/>
        </a:defRPr>
      </a:lvl8pPr>
      <a:lvl9pPr marL="3264920" algn="l" defTabSz="816230" rtl="0" eaLnBrk="1" latinLnBrk="0" hangingPunct="1">
        <a:defRPr sz="1603"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6933" y="274638"/>
            <a:ext cx="82301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3464" tIns="96734" rIns="193464" bIns="96734" numCol="1" anchor="ctr" anchorCtr="0" compatLnSpc="1">
            <a:prstTxWarp prst="textNoShape">
              <a:avLst/>
            </a:prstTxWarp>
          </a:bodyPr>
          <a:lstStyle/>
          <a:p>
            <a:pPr lvl="0"/>
            <a:r>
              <a:rPr lang="en-US"/>
              <a:t>Click to edit Master title style</a:t>
            </a:r>
            <a:endParaRPr lang="en-AU"/>
          </a:p>
        </p:txBody>
      </p:sp>
      <p:sp>
        <p:nvSpPr>
          <p:cNvPr id="3075" name="Text Placeholder 2"/>
          <p:cNvSpPr>
            <a:spLocks noGrp="1"/>
          </p:cNvSpPr>
          <p:nvPr>
            <p:ph type="body" idx="1"/>
          </p:nvPr>
        </p:nvSpPr>
        <p:spPr bwMode="auto">
          <a:xfrm>
            <a:off x="456933" y="1600204"/>
            <a:ext cx="823013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3464" tIns="96734" rIns="193464" bIns="9673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6932" y="6356356"/>
            <a:ext cx="2134138" cy="365125"/>
          </a:xfrm>
          <a:prstGeom prst="rect">
            <a:avLst/>
          </a:prstGeom>
        </p:spPr>
        <p:txBody>
          <a:bodyPr vert="horz" lIns="193464" tIns="96734" rIns="193464" bIns="96734" rtlCol="0" anchor="ctr"/>
          <a:lstStyle>
            <a:lvl1pPr algn="l">
              <a:defRPr sz="1055">
                <a:solidFill>
                  <a:schemeClr val="tx1">
                    <a:tint val="75000"/>
                  </a:schemeClr>
                </a:solidFill>
              </a:defRPr>
            </a:lvl1pPr>
          </a:lstStyle>
          <a:p>
            <a:pPr defTabSz="816230"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124605" y="6356356"/>
            <a:ext cx="2894794" cy="365125"/>
          </a:xfrm>
          <a:prstGeom prst="rect">
            <a:avLst/>
          </a:prstGeom>
        </p:spPr>
        <p:txBody>
          <a:bodyPr vert="horz" lIns="193464" tIns="96734" rIns="193464" bIns="96734" rtlCol="0" anchor="ctr"/>
          <a:lstStyle>
            <a:lvl1pPr algn="ctr">
              <a:defRPr sz="1055">
                <a:solidFill>
                  <a:schemeClr val="tx1">
                    <a:tint val="75000"/>
                  </a:schemeClr>
                </a:solidFill>
              </a:defRPr>
            </a:lvl1pPr>
          </a:lstStyle>
          <a:p>
            <a:pPr defTabSz="816230"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2933" y="6356356"/>
            <a:ext cx="2134138" cy="365125"/>
          </a:xfrm>
          <a:prstGeom prst="rect">
            <a:avLst/>
          </a:prstGeom>
        </p:spPr>
        <p:txBody>
          <a:bodyPr vert="horz" wrap="square" lIns="193464" tIns="96734" rIns="193464" bIns="96734" numCol="1" anchor="ctr" anchorCtr="0" compatLnSpc="1">
            <a:prstTxWarp prst="textNoShape">
              <a:avLst/>
            </a:prstTxWarp>
          </a:bodyPr>
          <a:lstStyle>
            <a:lvl1pPr algn="r">
              <a:defRPr sz="1055">
                <a:solidFill>
                  <a:srgbClr val="898989"/>
                </a:solidFill>
              </a:defRPr>
            </a:lvl1pPr>
          </a:lstStyle>
          <a:p>
            <a:pPr defTabSz="816230" eaLnBrk="0" fontAlgn="base" hangingPunct="0">
              <a:spcBef>
                <a:spcPct val="0"/>
              </a:spcBef>
              <a:spcAft>
                <a:spcPct val="0"/>
              </a:spcAft>
              <a:defRPr/>
            </a:pPr>
            <a:fld id="{00BB7AAC-ACFB-4013-A350-B462D96141F6}" type="slidenum">
              <a:rPr lang="id-ID" altLang="en-US" smtClean="0">
                <a:latin typeface="Arial" pitchFamily="34" charset="0"/>
                <a:cs typeface="Arial" pitchFamily="34" charset="0"/>
              </a:rPr>
              <a:pPr defTabSz="816230" eaLnBrk="0" fontAlgn="base" hangingPunct="0">
                <a:spcBef>
                  <a:spcPct val="0"/>
                </a:spcBef>
                <a:spcAft>
                  <a:spcPct val="0"/>
                </a:spcAft>
                <a:defRPr/>
              </a:pPr>
              <a:t>‹#›</a:t>
            </a:fld>
            <a:endParaRPr lang="id-ID" altLang="en-US">
              <a:latin typeface="Arial" pitchFamily="34" charset="0"/>
              <a:cs typeface="Arial" pitchFamily="34" charset="0"/>
            </a:endParaRPr>
          </a:p>
        </p:txBody>
      </p:sp>
    </p:spTree>
    <p:extLst>
      <p:ext uri="{BB962C8B-B14F-4D97-AF65-F5344CB8AC3E}">
        <p14:creationId xmlns:p14="http://schemas.microsoft.com/office/powerpoint/2010/main" val="2610614758"/>
      </p:ext>
    </p:extLst>
  </p:cSld>
  <p:clrMap bg1="lt1" tx1="dk1" bg2="lt2" tx2="dk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Lst>
  <p:hf hdr="0" ftr="0" dt="0"/>
  <p:txStyles>
    <p:titleStyle>
      <a:lvl1pPr algn="ctr" rtl="0" eaLnBrk="0" fontAlgn="base" hangingPunct="0">
        <a:spcBef>
          <a:spcPct val="0"/>
        </a:spcBef>
        <a:spcAft>
          <a:spcPct val="0"/>
        </a:spcAft>
        <a:defRPr sz="3924" kern="1200">
          <a:solidFill>
            <a:schemeClr val="tx1"/>
          </a:solidFill>
          <a:latin typeface="+mj-lt"/>
          <a:ea typeface="+mj-ea"/>
          <a:cs typeface="+mj-cs"/>
        </a:defRPr>
      </a:lvl1pPr>
      <a:lvl2pPr algn="ctr" rtl="0" eaLnBrk="0" fontAlgn="base" hangingPunct="0">
        <a:spcBef>
          <a:spcPct val="0"/>
        </a:spcBef>
        <a:spcAft>
          <a:spcPct val="0"/>
        </a:spcAft>
        <a:defRPr sz="3924">
          <a:solidFill>
            <a:schemeClr val="tx1"/>
          </a:solidFill>
          <a:latin typeface="Calibri" pitchFamily="34" charset="0"/>
        </a:defRPr>
      </a:lvl2pPr>
      <a:lvl3pPr algn="ctr" rtl="0" eaLnBrk="0" fontAlgn="base" hangingPunct="0">
        <a:spcBef>
          <a:spcPct val="0"/>
        </a:spcBef>
        <a:spcAft>
          <a:spcPct val="0"/>
        </a:spcAft>
        <a:defRPr sz="3924">
          <a:solidFill>
            <a:schemeClr val="tx1"/>
          </a:solidFill>
          <a:latin typeface="Calibri" pitchFamily="34" charset="0"/>
        </a:defRPr>
      </a:lvl3pPr>
      <a:lvl4pPr algn="ctr" rtl="0" eaLnBrk="0" fontAlgn="base" hangingPunct="0">
        <a:spcBef>
          <a:spcPct val="0"/>
        </a:spcBef>
        <a:spcAft>
          <a:spcPct val="0"/>
        </a:spcAft>
        <a:defRPr sz="3924">
          <a:solidFill>
            <a:schemeClr val="tx1"/>
          </a:solidFill>
          <a:latin typeface="Calibri" pitchFamily="34" charset="0"/>
        </a:defRPr>
      </a:lvl4pPr>
      <a:lvl5pPr algn="ctr" rtl="0" eaLnBrk="0" fontAlgn="base" hangingPunct="0">
        <a:spcBef>
          <a:spcPct val="0"/>
        </a:spcBef>
        <a:spcAft>
          <a:spcPct val="0"/>
        </a:spcAft>
        <a:defRPr sz="3924">
          <a:solidFill>
            <a:schemeClr val="tx1"/>
          </a:solidFill>
          <a:latin typeface="Calibri" pitchFamily="34" charset="0"/>
        </a:defRPr>
      </a:lvl5pPr>
      <a:lvl6pPr marL="408115" algn="ctr" rtl="0" fontAlgn="base">
        <a:spcBef>
          <a:spcPct val="0"/>
        </a:spcBef>
        <a:spcAft>
          <a:spcPct val="0"/>
        </a:spcAft>
        <a:defRPr sz="3924">
          <a:solidFill>
            <a:schemeClr val="tx1"/>
          </a:solidFill>
          <a:latin typeface="Calibri" pitchFamily="34" charset="0"/>
        </a:defRPr>
      </a:lvl6pPr>
      <a:lvl7pPr marL="816230" algn="ctr" rtl="0" fontAlgn="base">
        <a:spcBef>
          <a:spcPct val="0"/>
        </a:spcBef>
        <a:spcAft>
          <a:spcPct val="0"/>
        </a:spcAft>
        <a:defRPr sz="3924">
          <a:solidFill>
            <a:schemeClr val="tx1"/>
          </a:solidFill>
          <a:latin typeface="Calibri" pitchFamily="34" charset="0"/>
        </a:defRPr>
      </a:lvl7pPr>
      <a:lvl8pPr marL="1224345" algn="ctr" rtl="0" fontAlgn="base">
        <a:spcBef>
          <a:spcPct val="0"/>
        </a:spcBef>
        <a:spcAft>
          <a:spcPct val="0"/>
        </a:spcAft>
        <a:defRPr sz="3924">
          <a:solidFill>
            <a:schemeClr val="tx1"/>
          </a:solidFill>
          <a:latin typeface="Calibri" pitchFamily="34" charset="0"/>
        </a:defRPr>
      </a:lvl8pPr>
      <a:lvl9pPr marL="1632461" algn="ctr" rtl="0" fontAlgn="base">
        <a:spcBef>
          <a:spcPct val="0"/>
        </a:spcBef>
        <a:spcAft>
          <a:spcPct val="0"/>
        </a:spcAft>
        <a:defRPr sz="3924">
          <a:solidFill>
            <a:schemeClr val="tx1"/>
          </a:solidFill>
          <a:latin typeface="Calibri" pitchFamily="34" charset="0"/>
        </a:defRPr>
      </a:lvl9pPr>
    </p:titleStyle>
    <p:bodyStyle>
      <a:lvl1pPr marL="306085" indent="-306085" algn="l" rtl="0" eaLnBrk="0" fontAlgn="base" hangingPunct="0">
        <a:spcBef>
          <a:spcPct val="20000"/>
        </a:spcBef>
        <a:spcAft>
          <a:spcPct val="0"/>
        </a:spcAft>
        <a:buFont typeface="Arial" pitchFamily="34" charset="0"/>
        <a:buChar char="•"/>
        <a:defRPr sz="2869" kern="1200">
          <a:solidFill>
            <a:schemeClr val="tx1"/>
          </a:solidFill>
          <a:latin typeface="+mn-lt"/>
          <a:ea typeface="+mn-ea"/>
          <a:cs typeface="+mn-cs"/>
        </a:defRPr>
      </a:lvl1pPr>
      <a:lvl2pPr marL="663187" indent="-255071" algn="l" rtl="0" eaLnBrk="0" fontAlgn="base" hangingPunct="0">
        <a:spcBef>
          <a:spcPct val="20000"/>
        </a:spcBef>
        <a:spcAft>
          <a:spcPct val="0"/>
        </a:spcAft>
        <a:buFont typeface="Arial" pitchFamily="34" charset="0"/>
        <a:buChar char="–"/>
        <a:defRPr sz="2489" kern="1200">
          <a:solidFill>
            <a:schemeClr val="tx1"/>
          </a:solidFill>
          <a:latin typeface="+mn-lt"/>
          <a:ea typeface="+mn-ea"/>
          <a:cs typeface="+mn-cs"/>
        </a:defRPr>
      </a:lvl2pPr>
      <a:lvl3pPr marL="1020288" indent="-204057" algn="l" rtl="0" eaLnBrk="0" fontAlgn="base" hangingPunct="0">
        <a:spcBef>
          <a:spcPct val="20000"/>
        </a:spcBef>
        <a:spcAft>
          <a:spcPct val="0"/>
        </a:spcAft>
        <a:buFont typeface="Arial" pitchFamily="34" charset="0"/>
        <a:buChar char="•"/>
        <a:defRPr sz="2236" kern="1200">
          <a:solidFill>
            <a:schemeClr val="tx1"/>
          </a:solidFill>
          <a:latin typeface="+mn-lt"/>
          <a:ea typeface="+mn-ea"/>
          <a:cs typeface="+mn-cs"/>
        </a:defRPr>
      </a:lvl3pPr>
      <a:lvl4pPr marL="1428402" indent="-204057" algn="l" rtl="0" eaLnBrk="0" fontAlgn="base" hangingPunct="0">
        <a:spcBef>
          <a:spcPct val="20000"/>
        </a:spcBef>
        <a:spcAft>
          <a:spcPct val="0"/>
        </a:spcAft>
        <a:buFont typeface="Arial" pitchFamily="34" charset="0"/>
        <a:buChar char="–"/>
        <a:defRPr sz="1688" kern="1200">
          <a:solidFill>
            <a:schemeClr val="tx1"/>
          </a:solidFill>
          <a:latin typeface="+mn-lt"/>
          <a:ea typeface="+mn-ea"/>
          <a:cs typeface="+mn-cs"/>
        </a:defRPr>
      </a:lvl4pPr>
      <a:lvl5pPr marL="1836518" indent="-204057" algn="l" rtl="0" eaLnBrk="0" fontAlgn="base" hangingPunct="0">
        <a:spcBef>
          <a:spcPct val="20000"/>
        </a:spcBef>
        <a:spcAft>
          <a:spcPct val="0"/>
        </a:spcAft>
        <a:buFont typeface="Arial" pitchFamily="34" charset="0"/>
        <a:buChar char="»"/>
        <a:defRPr sz="1688" kern="1200">
          <a:solidFill>
            <a:schemeClr val="tx1"/>
          </a:solidFill>
          <a:latin typeface="+mn-lt"/>
          <a:ea typeface="+mn-ea"/>
          <a:cs typeface="+mn-cs"/>
        </a:defRPr>
      </a:lvl5pPr>
      <a:lvl6pPr marL="2244633" indent="-204057" algn="l" defTabSz="816230" rtl="0" eaLnBrk="1" latinLnBrk="0" hangingPunct="1">
        <a:spcBef>
          <a:spcPct val="20000"/>
        </a:spcBef>
        <a:buFont typeface="Arial" pitchFamily="34" charset="0"/>
        <a:buChar char="•"/>
        <a:defRPr sz="1688" kern="1200">
          <a:solidFill>
            <a:schemeClr val="tx1"/>
          </a:solidFill>
          <a:latin typeface="+mn-lt"/>
          <a:ea typeface="+mn-ea"/>
          <a:cs typeface="+mn-cs"/>
        </a:defRPr>
      </a:lvl6pPr>
      <a:lvl7pPr marL="2652747" indent="-204057" algn="l" defTabSz="816230" rtl="0" eaLnBrk="1" latinLnBrk="0" hangingPunct="1">
        <a:spcBef>
          <a:spcPct val="20000"/>
        </a:spcBef>
        <a:buFont typeface="Arial" pitchFamily="34" charset="0"/>
        <a:buChar char="•"/>
        <a:defRPr sz="1688" kern="1200">
          <a:solidFill>
            <a:schemeClr val="tx1"/>
          </a:solidFill>
          <a:latin typeface="+mn-lt"/>
          <a:ea typeface="+mn-ea"/>
          <a:cs typeface="+mn-cs"/>
        </a:defRPr>
      </a:lvl7pPr>
      <a:lvl8pPr marL="3060862" indent="-204057" algn="l" defTabSz="816230" rtl="0" eaLnBrk="1" latinLnBrk="0" hangingPunct="1">
        <a:spcBef>
          <a:spcPct val="20000"/>
        </a:spcBef>
        <a:buFont typeface="Arial" pitchFamily="34" charset="0"/>
        <a:buChar char="•"/>
        <a:defRPr sz="1688" kern="1200">
          <a:solidFill>
            <a:schemeClr val="tx1"/>
          </a:solidFill>
          <a:latin typeface="+mn-lt"/>
          <a:ea typeface="+mn-ea"/>
          <a:cs typeface="+mn-cs"/>
        </a:defRPr>
      </a:lvl8pPr>
      <a:lvl9pPr marL="3468976" indent="-204057" algn="l" defTabSz="816230" rtl="0" eaLnBrk="1" latinLnBrk="0" hangingPunct="1">
        <a:spcBef>
          <a:spcPct val="20000"/>
        </a:spcBef>
        <a:buFont typeface="Arial" pitchFamily="34" charset="0"/>
        <a:buChar char="•"/>
        <a:defRPr sz="1688" kern="1200">
          <a:solidFill>
            <a:schemeClr val="tx1"/>
          </a:solidFill>
          <a:latin typeface="+mn-lt"/>
          <a:ea typeface="+mn-ea"/>
          <a:cs typeface="+mn-cs"/>
        </a:defRPr>
      </a:lvl9pPr>
    </p:bodyStyle>
    <p:otherStyle>
      <a:defPPr>
        <a:defRPr lang="en-US"/>
      </a:defPPr>
      <a:lvl1pPr marL="0" algn="l" defTabSz="816230" rtl="0" eaLnBrk="1" latinLnBrk="0" hangingPunct="1">
        <a:defRPr sz="1603" kern="1200">
          <a:solidFill>
            <a:schemeClr val="tx1"/>
          </a:solidFill>
          <a:latin typeface="+mn-lt"/>
          <a:ea typeface="+mn-ea"/>
          <a:cs typeface="+mn-cs"/>
        </a:defRPr>
      </a:lvl1pPr>
      <a:lvl2pPr marL="408115" algn="l" defTabSz="816230" rtl="0" eaLnBrk="1" latinLnBrk="0" hangingPunct="1">
        <a:defRPr sz="1603" kern="1200">
          <a:solidFill>
            <a:schemeClr val="tx1"/>
          </a:solidFill>
          <a:latin typeface="+mn-lt"/>
          <a:ea typeface="+mn-ea"/>
          <a:cs typeface="+mn-cs"/>
        </a:defRPr>
      </a:lvl2pPr>
      <a:lvl3pPr marL="816230" algn="l" defTabSz="816230" rtl="0" eaLnBrk="1" latinLnBrk="0" hangingPunct="1">
        <a:defRPr sz="1603" kern="1200">
          <a:solidFill>
            <a:schemeClr val="tx1"/>
          </a:solidFill>
          <a:latin typeface="+mn-lt"/>
          <a:ea typeface="+mn-ea"/>
          <a:cs typeface="+mn-cs"/>
        </a:defRPr>
      </a:lvl3pPr>
      <a:lvl4pPr marL="1224345" algn="l" defTabSz="816230" rtl="0" eaLnBrk="1" latinLnBrk="0" hangingPunct="1">
        <a:defRPr sz="1603" kern="1200">
          <a:solidFill>
            <a:schemeClr val="tx1"/>
          </a:solidFill>
          <a:latin typeface="+mn-lt"/>
          <a:ea typeface="+mn-ea"/>
          <a:cs typeface="+mn-cs"/>
        </a:defRPr>
      </a:lvl4pPr>
      <a:lvl5pPr marL="1632461" algn="l" defTabSz="816230" rtl="0" eaLnBrk="1" latinLnBrk="0" hangingPunct="1">
        <a:defRPr sz="1603" kern="1200">
          <a:solidFill>
            <a:schemeClr val="tx1"/>
          </a:solidFill>
          <a:latin typeface="+mn-lt"/>
          <a:ea typeface="+mn-ea"/>
          <a:cs typeface="+mn-cs"/>
        </a:defRPr>
      </a:lvl5pPr>
      <a:lvl6pPr marL="2040575" algn="l" defTabSz="816230" rtl="0" eaLnBrk="1" latinLnBrk="0" hangingPunct="1">
        <a:defRPr sz="1603" kern="1200">
          <a:solidFill>
            <a:schemeClr val="tx1"/>
          </a:solidFill>
          <a:latin typeface="+mn-lt"/>
          <a:ea typeface="+mn-ea"/>
          <a:cs typeface="+mn-cs"/>
        </a:defRPr>
      </a:lvl6pPr>
      <a:lvl7pPr marL="2448689" algn="l" defTabSz="816230" rtl="0" eaLnBrk="1" latinLnBrk="0" hangingPunct="1">
        <a:defRPr sz="1603" kern="1200">
          <a:solidFill>
            <a:schemeClr val="tx1"/>
          </a:solidFill>
          <a:latin typeface="+mn-lt"/>
          <a:ea typeface="+mn-ea"/>
          <a:cs typeface="+mn-cs"/>
        </a:defRPr>
      </a:lvl7pPr>
      <a:lvl8pPr marL="2856806" algn="l" defTabSz="816230" rtl="0" eaLnBrk="1" latinLnBrk="0" hangingPunct="1">
        <a:defRPr sz="1603" kern="1200">
          <a:solidFill>
            <a:schemeClr val="tx1"/>
          </a:solidFill>
          <a:latin typeface="+mn-lt"/>
          <a:ea typeface="+mn-ea"/>
          <a:cs typeface="+mn-cs"/>
        </a:defRPr>
      </a:lvl8pPr>
      <a:lvl9pPr marL="3264920" algn="l" defTabSz="816230" rtl="0" eaLnBrk="1" latinLnBrk="0" hangingPunct="1">
        <a:defRPr sz="1603"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10"/>
            <a:ext cx="8629650" cy="238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81592" tIns="40798" rIns="81592" bIns="40798"/>
          <a:lstStyle/>
          <a:p>
            <a:pPr defTabSz="815955" fontAlgn="base">
              <a:spcBef>
                <a:spcPct val="0"/>
              </a:spcBef>
              <a:spcAft>
                <a:spcPct val="0"/>
              </a:spcAft>
              <a:defRPr/>
            </a:pPr>
            <a:endParaRPr lang="en-US" sz="2869" b="1" i="1">
              <a:solidFill>
                <a:prstClr val="black"/>
              </a:solidFill>
              <a:latin typeface="Times New Roman" pitchFamily="18" charset="0"/>
              <a:cs typeface="Arial" pitchFamily="34" charset="0"/>
            </a:endParaRPr>
          </a:p>
        </p:txBody>
      </p:sp>
      <p:sp>
        <p:nvSpPr>
          <p:cNvPr id="13317" name="Text Placeholder 7"/>
          <p:cNvSpPr>
            <a:spLocks noGrp="1"/>
          </p:cNvSpPr>
          <p:nvPr>
            <p:ph type="body" idx="1"/>
          </p:nvPr>
        </p:nvSpPr>
        <p:spPr bwMode="auto">
          <a:xfrm>
            <a:off x="304800" y="1554164"/>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3398" tIns="96704" rIns="193398" bIns="96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p:cNvSpPr>
            <a:spLocks noGrp="1"/>
          </p:cNvSpPr>
          <p:nvPr>
            <p:ph type="dt" sz="half" idx="2"/>
          </p:nvPr>
        </p:nvSpPr>
        <p:spPr>
          <a:xfrm>
            <a:off x="6477000" y="76202"/>
            <a:ext cx="2514600" cy="288925"/>
          </a:xfrm>
          <a:prstGeom prst="rect">
            <a:avLst/>
          </a:prstGeom>
        </p:spPr>
        <p:txBody>
          <a:bodyPr vert="horz" lIns="193398" tIns="96704" rIns="193398" bIns="96704"/>
          <a:lstStyle>
            <a:lvl1pPr algn="l" eaLnBrk="1" latinLnBrk="0" hangingPunct="1">
              <a:defRPr kumimoji="0" sz="1055" b="1" i="1">
                <a:solidFill>
                  <a:srgbClr val="53548A">
                    <a:shade val="75000"/>
                  </a:srgbClr>
                </a:solidFill>
                <a:latin typeface="Times New Roman" pitchFamily="18" charset="0"/>
                <a:cs typeface="Arial" pitchFamily="34" charset="0"/>
              </a:defRPr>
            </a:lvl1pPr>
          </a:lstStyle>
          <a:p>
            <a:pPr defTabSz="815955" fontAlgn="base">
              <a:spcBef>
                <a:spcPct val="0"/>
              </a:spcBef>
              <a:spcAft>
                <a:spcPct val="0"/>
              </a:spcAft>
              <a:defRPr/>
            </a:pPr>
            <a:endParaRPr lang="en-US"/>
          </a:p>
        </p:txBody>
      </p:sp>
      <p:sp>
        <p:nvSpPr>
          <p:cNvPr id="28" name="Footer Placeholder 27"/>
          <p:cNvSpPr>
            <a:spLocks noGrp="1"/>
          </p:cNvSpPr>
          <p:nvPr>
            <p:ph type="ftr" sz="quarter" idx="3"/>
          </p:nvPr>
        </p:nvSpPr>
        <p:spPr>
          <a:xfrm>
            <a:off x="3124200" y="76202"/>
            <a:ext cx="3352800" cy="288925"/>
          </a:xfrm>
          <a:prstGeom prst="rect">
            <a:avLst/>
          </a:prstGeom>
        </p:spPr>
        <p:txBody>
          <a:bodyPr vert="horz" lIns="193398" tIns="96704" rIns="193398" bIns="96704"/>
          <a:lstStyle>
            <a:lvl1pPr algn="r" eaLnBrk="1" latinLnBrk="0" hangingPunct="1">
              <a:defRPr kumimoji="0" sz="1055" b="1" i="1">
                <a:solidFill>
                  <a:srgbClr val="53548A">
                    <a:shade val="75000"/>
                  </a:srgbClr>
                </a:solidFill>
                <a:latin typeface="Times New Roman" pitchFamily="18" charset="0"/>
                <a:cs typeface="Arial" pitchFamily="34" charset="0"/>
              </a:defRPr>
            </a:lvl1pPr>
          </a:lstStyle>
          <a:p>
            <a:pPr defTabSz="815955" fontAlgn="base">
              <a:spcBef>
                <a:spcPct val="0"/>
              </a:spcBef>
              <a:spcAft>
                <a:spcPct val="0"/>
              </a:spcAft>
              <a:defRPr/>
            </a:pPr>
            <a:endParaRPr lang="en-US"/>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lIns="193398" tIns="96704" rIns="193398" bIns="96704"/>
          <a:lstStyle>
            <a:lvl1pPr algn="r" eaLnBrk="1" latinLnBrk="0" hangingPunct="1">
              <a:defRPr kumimoji="0" sz="1055" b="1" i="1">
                <a:solidFill>
                  <a:srgbClr val="53548A">
                    <a:shade val="75000"/>
                  </a:srgbClr>
                </a:solidFill>
                <a:latin typeface="Times New Roman" pitchFamily="18" charset="0"/>
                <a:cs typeface="Arial" pitchFamily="34" charset="0"/>
              </a:defRPr>
            </a:lvl1pPr>
          </a:lstStyle>
          <a:p>
            <a:pPr defTabSz="815955" fontAlgn="base">
              <a:spcBef>
                <a:spcPct val="0"/>
              </a:spcBef>
              <a:spcAft>
                <a:spcPct val="0"/>
              </a:spcAft>
              <a:defRPr/>
            </a:pPr>
            <a:fld id="{0AE658C5-EF77-49D1-8BFF-9FFF53FC2669}" type="slidenum">
              <a:rPr lang="en-US" smtClean="0"/>
              <a:pPr defTabSz="815955" fontAlgn="base">
                <a:spcBef>
                  <a:spcPct val="0"/>
                </a:spcBef>
                <a:spcAft>
                  <a:spcPct val="0"/>
                </a:spcAft>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lIns="193398" tIns="96704" rIns="193398" bIns="96704" anchor="ctr">
            <a:normAutofit/>
          </a:bodyPr>
          <a:lstStyle/>
          <a:p>
            <a:r>
              <a:rPr lang="en-US"/>
              <a:t>Click to edit Master title style</a:t>
            </a:r>
          </a:p>
        </p:txBody>
      </p:sp>
      <p:sp>
        <p:nvSpPr>
          <p:cNvPr id="9" name="Straight Connector 8"/>
          <p:cNvSpPr>
            <a:spLocks noChangeShapeType="1"/>
          </p:cNvSpPr>
          <p:nvPr/>
        </p:nvSpPr>
        <p:spPr bwMode="auto">
          <a:xfrm>
            <a:off x="514350" y="1050910"/>
            <a:ext cx="8629650" cy="238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81592" tIns="40798" rIns="81592" bIns="40798"/>
          <a:lstStyle/>
          <a:p>
            <a:pPr defTabSz="815955" fontAlgn="base">
              <a:spcBef>
                <a:spcPct val="0"/>
              </a:spcBef>
              <a:spcAft>
                <a:spcPct val="0"/>
              </a:spcAft>
              <a:defRPr/>
            </a:pPr>
            <a:endParaRPr lang="en-US" sz="2869" b="1" i="1">
              <a:solidFill>
                <a:prstClr val="black"/>
              </a:solidFill>
              <a:latin typeface="Times New Roman" pitchFamily="18" charset="0"/>
              <a:cs typeface="Arial" pitchFamily="34" charset="0"/>
            </a:endParaRPr>
          </a:p>
        </p:txBody>
      </p:sp>
      <p:sp>
        <p:nvSpPr>
          <p:cNvPr id="12" name="Straight Connector 11"/>
          <p:cNvSpPr>
            <a:spLocks noChangeShapeType="1"/>
          </p:cNvSpPr>
          <p:nvPr/>
        </p:nvSpPr>
        <p:spPr bwMode="auto">
          <a:xfrm>
            <a:off x="514350" y="1057998"/>
            <a:ext cx="8629650" cy="238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81592" tIns="40798" rIns="81592" bIns="40798"/>
          <a:lstStyle/>
          <a:p>
            <a:pPr defTabSz="815955" fontAlgn="base">
              <a:spcBef>
                <a:spcPct val="0"/>
              </a:spcBef>
              <a:spcAft>
                <a:spcPct val="0"/>
              </a:spcAft>
              <a:defRPr/>
            </a:pPr>
            <a:endParaRPr lang="en-US" sz="2869" b="1" i="1">
              <a:solidFill>
                <a:prstClr val="black"/>
              </a:solidFill>
              <a:latin typeface="Times New Roman" pitchFamily="18" charset="0"/>
              <a:cs typeface="Arial" pitchFamily="34" charset="0"/>
            </a:endParaRPr>
          </a:p>
        </p:txBody>
      </p:sp>
    </p:spTree>
    <p:extLst>
      <p:ext uri="{BB962C8B-B14F-4D97-AF65-F5344CB8AC3E}">
        <p14:creationId xmlns:p14="http://schemas.microsoft.com/office/powerpoint/2010/main" val="4078915256"/>
      </p:ext>
    </p:extLst>
  </p:cSld>
  <p:clrMap bg1="lt1" tx1="dk1" bg2="lt2" tx2="dk2" accent1="accent1" accent2="accent2" accent3="accent3" accent4="accent4" accent5="accent5" accent6="accent6" hlink="hlink" folHlink="folHlink"/>
  <p:sldLayoutIdLst>
    <p:sldLayoutId id="2147484684" r:id="rId1"/>
    <p:sldLayoutId id="2147484685" r:id="rId2"/>
    <p:sldLayoutId id="2147484686" r:id="rId3"/>
    <p:sldLayoutId id="2147484687" r:id="rId4"/>
    <p:sldLayoutId id="2147484688" r:id="rId5"/>
    <p:sldLayoutId id="2147484689" r:id="rId6"/>
    <p:sldLayoutId id="2147484690" r:id="rId7"/>
    <p:sldLayoutId id="2147484691" r:id="rId8"/>
    <p:sldLayoutId id="2147484692" r:id="rId9"/>
    <p:sldLayoutId id="2147484693" r:id="rId10"/>
    <p:sldLayoutId id="2147484694" r:id="rId11"/>
  </p:sldLayoutIdLst>
  <p:transition spd="med">
    <p:split/>
  </p:transition>
  <p:hf hdr="0" ftr="0" dt="0"/>
  <p:txStyles>
    <p:titleStyle>
      <a:lvl1pPr algn="l" rtl="0" eaLnBrk="0" fontAlgn="base" hangingPunct="0">
        <a:spcBef>
          <a:spcPct val="0"/>
        </a:spcBef>
        <a:spcAft>
          <a:spcPct val="0"/>
        </a:spcAft>
        <a:defRPr sz="3206"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206">
          <a:solidFill>
            <a:schemeClr val="tx2"/>
          </a:solidFill>
          <a:latin typeface="Franklin Gothic Medium" pitchFamily="34" charset="0"/>
        </a:defRPr>
      </a:lvl2pPr>
      <a:lvl3pPr algn="l" rtl="0" eaLnBrk="0" fontAlgn="base" hangingPunct="0">
        <a:spcBef>
          <a:spcPct val="0"/>
        </a:spcBef>
        <a:spcAft>
          <a:spcPct val="0"/>
        </a:spcAft>
        <a:defRPr sz="3206">
          <a:solidFill>
            <a:schemeClr val="tx2"/>
          </a:solidFill>
          <a:latin typeface="Franklin Gothic Medium" pitchFamily="34" charset="0"/>
        </a:defRPr>
      </a:lvl3pPr>
      <a:lvl4pPr algn="l" rtl="0" eaLnBrk="0" fontAlgn="base" hangingPunct="0">
        <a:spcBef>
          <a:spcPct val="0"/>
        </a:spcBef>
        <a:spcAft>
          <a:spcPct val="0"/>
        </a:spcAft>
        <a:defRPr sz="3206">
          <a:solidFill>
            <a:schemeClr val="tx2"/>
          </a:solidFill>
          <a:latin typeface="Franklin Gothic Medium" pitchFamily="34" charset="0"/>
        </a:defRPr>
      </a:lvl4pPr>
      <a:lvl5pPr algn="l" rtl="0" eaLnBrk="0" fontAlgn="base" hangingPunct="0">
        <a:spcBef>
          <a:spcPct val="0"/>
        </a:spcBef>
        <a:spcAft>
          <a:spcPct val="0"/>
        </a:spcAft>
        <a:defRPr sz="3206">
          <a:solidFill>
            <a:schemeClr val="tx2"/>
          </a:solidFill>
          <a:latin typeface="Franklin Gothic Medium" pitchFamily="34" charset="0"/>
        </a:defRPr>
      </a:lvl5pPr>
      <a:lvl6pPr marL="407979" algn="l" rtl="0" fontAlgn="base">
        <a:spcBef>
          <a:spcPct val="0"/>
        </a:spcBef>
        <a:spcAft>
          <a:spcPct val="0"/>
        </a:spcAft>
        <a:defRPr sz="3206">
          <a:solidFill>
            <a:schemeClr val="tx2"/>
          </a:solidFill>
          <a:latin typeface="Franklin Gothic Medium" pitchFamily="34" charset="0"/>
        </a:defRPr>
      </a:lvl6pPr>
      <a:lvl7pPr marL="815955" algn="l" rtl="0" fontAlgn="base">
        <a:spcBef>
          <a:spcPct val="0"/>
        </a:spcBef>
        <a:spcAft>
          <a:spcPct val="0"/>
        </a:spcAft>
        <a:defRPr sz="3206">
          <a:solidFill>
            <a:schemeClr val="tx2"/>
          </a:solidFill>
          <a:latin typeface="Franklin Gothic Medium" pitchFamily="34" charset="0"/>
        </a:defRPr>
      </a:lvl7pPr>
      <a:lvl8pPr marL="1223932" algn="l" rtl="0" fontAlgn="base">
        <a:spcBef>
          <a:spcPct val="0"/>
        </a:spcBef>
        <a:spcAft>
          <a:spcPct val="0"/>
        </a:spcAft>
        <a:defRPr sz="3206">
          <a:solidFill>
            <a:schemeClr val="tx2"/>
          </a:solidFill>
          <a:latin typeface="Franklin Gothic Medium" pitchFamily="34" charset="0"/>
        </a:defRPr>
      </a:lvl8pPr>
      <a:lvl9pPr marL="1631911" algn="l" rtl="0" fontAlgn="base">
        <a:spcBef>
          <a:spcPct val="0"/>
        </a:spcBef>
        <a:spcAft>
          <a:spcPct val="0"/>
        </a:spcAft>
        <a:defRPr sz="3206">
          <a:solidFill>
            <a:schemeClr val="tx2"/>
          </a:solidFill>
          <a:latin typeface="Franklin Gothic Medium" pitchFamily="34" charset="0"/>
        </a:defRPr>
      </a:lvl9pPr>
    </p:titleStyle>
    <p:bodyStyle>
      <a:lvl1pPr marL="305978" indent="-305978" algn="l" rtl="0" eaLnBrk="0" fontAlgn="base" hangingPunct="0">
        <a:spcBef>
          <a:spcPct val="20000"/>
        </a:spcBef>
        <a:spcAft>
          <a:spcPct val="0"/>
        </a:spcAft>
        <a:buClr>
          <a:schemeClr val="accent1"/>
        </a:buClr>
        <a:buSzPct val="70000"/>
        <a:buFont typeface="Wingdings 2" pitchFamily="18" charset="2"/>
        <a:buChar char=""/>
        <a:defRPr sz="2869" kern="1200">
          <a:solidFill>
            <a:schemeClr val="tx2"/>
          </a:solidFill>
          <a:latin typeface="+mn-lt"/>
          <a:ea typeface="+mn-ea"/>
          <a:cs typeface="+mn-cs"/>
        </a:defRPr>
      </a:lvl1pPr>
      <a:lvl2pPr marL="662962" indent="-254983" algn="l" rtl="0" eaLnBrk="0" fontAlgn="base" hangingPunct="0">
        <a:spcBef>
          <a:spcPct val="20000"/>
        </a:spcBef>
        <a:spcAft>
          <a:spcPct val="0"/>
        </a:spcAft>
        <a:buClr>
          <a:schemeClr val="accent1"/>
        </a:buClr>
        <a:buSzPct val="70000"/>
        <a:buFont typeface="Wingdings 2" pitchFamily="18" charset="2"/>
        <a:buChar char=""/>
        <a:defRPr sz="2489" kern="1200">
          <a:solidFill>
            <a:schemeClr val="tx2"/>
          </a:solidFill>
          <a:latin typeface="+mn-lt"/>
          <a:ea typeface="+mn-ea"/>
          <a:cs typeface="+mn-cs"/>
        </a:defRPr>
      </a:lvl2pPr>
      <a:lvl3pPr marL="1019944" indent="-203989" algn="l" rtl="0" eaLnBrk="0" fontAlgn="base" hangingPunct="0">
        <a:spcBef>
          <a:spcPct val="20000"/>
        </a:spcBef>
        <a:spcAft>
          <a:spcPct val="0"/>
        </a:spcAft>
        <a:buClr>
          <a:schemeClr val="accent1"/>
        </a:buClr>
        <a:buSzPct val="70000"/>
        <a:buFont typeface="Wingdings 2" pitchFamily="18" charset="2"/>
        <a:buChar char=""/>
        <a:defRPr sz="2236" kern="1200">
          <a:solidFill>
            <a:schemeClr val="tx2"/>
          </a:solidFill>
          <a:latin typeface="+mn-lt"/>
          <a:ea typeface="+mn-ea"/>
          <a:cs typeface="+mn-cs"/>
        </a:defRPr>
      </a:lvl3pPr>
      <a:lvl4pPr marL="1427921" indent="-203989" algn="l" rtl="0" eaLnBrk="0" fontAlgn="base" hangingPunct="0">
        <a:spcBef>
          <a:spcPct val="20000"/>
        </a:spcBef>
        <a:spcAft>
          <a:spcPct val="0"/>
        </a:spcAft>
        <a:buClr>
          <a:schemeClr val="accent1"/>
        </a:buClr>
        <a:buSzPct val="70000"/>
        <a:buFont typeface="Wingdings 2" pitchFamily="18" charset="2"/>
        <a:buChar char=""/>
        <a:defRPr sz="1688" kern="1200">
          <a:solidFill>
            <a:schemeClr val="tx2"/>
          </a:solidFill>
          <a:latin typeface="+mn-lt"/>
          <a:ea typeface="+mn-ea"/>
          <a:cs typeface="+mn-cs"/>
        </a:defRPr>
      </a:lvl4pPr>
      <a:lvl5pPr marL="1835899" indent="-203989" algn="l" rtl="0" eaLnBrk="0" fontAlgn="base" hangingPunct="0">
        <a:spcBef>
          <a:spcPct val="20000"/>
        </a:spcBef>
        <a:spcAft>
          <a:spcPct val="0"/>
        </a:spcAft>
        <a:buClr>
          <a:schemeClr val="accent1"/>
        </a:buClr>
        <a:buSzPct val="60000"/>
        <a:buFont typeface="Wingdings 2" pitchFamily="18" charset="2"/>
        <a:buChar char=""/>
        <a:defRPr sz="1688" kern="1200">
          <a:solidFill>
            <a:schemeClr val="tx2"/>
          </a:solidFill>
          <a:latin typeface="+mn-lt"/>
          <a:ea typeface="+mn-ea"/>
          <a:cs typeface="+mn-cs"/>
        </a:defRPr>
      </a:lvl5pPr>
      <a:lvl6pPr marL="2243876" indent="-203989" algn="l" rtl="0" eaLnBrk="1" latinLnBrk="0" hangingPunct="1">
        <a:spcBef>
          <a:spcPct val="20000"/>
        </a:spcBef>
        <a:buClr>
          <a:schemeClr val="accent1"/>
        </a:buClr>
        <a:buSzPct val="60000"/>
        <a:buFont typeface="Wingdings 2"/>
        <a:buChar char=""/>
        <a:defRPr kumimoji="0" sz="1603" kern="1200">
          <a:solidFill>
            <a:schemeClr val="tx2"/>
          </a:solidFill>
          <a:latin typeface="+mn-lt"/>
          <a:ea typeface="+mn-ea"/>
          <a:cs typeface="+mn-cs"/>
        </a:defRPr>
      </a:lvl6pPr>
      <a:lvl7pPr marL="2651852" indent="-203989" algn="l" rtl="0" eaLnBrk="1" latinLnBrk="0" hangingPunct="1">
        <a:spcBef>
          <a:spcPct val="20000"/>
        </a:spcBef>
        <a:buClr>
          <a:schemeClr val="accent1"/>
        </a:buClr>
        <a:buSzPct val="60000"/>
        <a:buFont typeface="Wingdings 2"/>
        <a:buChar char=""/>
        <a:defRPr kumimoji="0" sz="1434" kern="1200">
          <a:solidFill>
            <a:schemeClr val="tx2"/>
          </a:solidFill>
          <a:latin typeface="+mn-lt"/>
          <a:ea typeface="+mn-ea"/>
          <a:cs typeface="+mn-cs"/>
        </a:defRPr>
      </a:lvl7pPr>
      <a:lvl8pPr marL="3059830" indent="-203989" algn="l" rtl="0" eaLnBrk="1" latinLnBrk="0" hangingPunct="1">
        <a:spcBef>
          <a:spcPct val="20000"/>
        </a:spcBef>
        <a:buClr>
          <a:schemeClr val="accent1"/>
        </a:buClr>
        <a:buSzPct val="60000"/>
        <a:buFont typeface="Wingdings 2"/>
        <a:buChar char=""/>
        <a:defRPr kumimoji="0" sz="1434" kern="1200" baseline="0">
          <a:solidFill>
            <a:schemeClr val="tx2"/>
          </a:solidFill>
          <a:latin typeface="+mn-lt"/>
          <a:ea typeface="+mn-ea"/>
          <a:cs typeface="+mn-cs"/>
        </a:defRPr>
      </a:lvl8pPr>
      <a:lvl9pPr marL="3467803" indent="-203989" algn="l" rtl="0" eaLnBrk="1" latinLnBrk="0" hangingPunct="1">
        <a:spcBef>
          <a:spcPct val="20000"/>
        </a:spcBef>
        <a:buClr>
          <a:schemeClr val="accent1"/>
        </a:buClr>
        <a:buSzPct val="60000"/>
        <a:buFont typeface="Wingdings 2"/>
        <a:buChar char=""/>
        <a:defRPr kumimoji="0" sz="1266"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07979" algn="l" rtl="0" eaLnBrk="1" latinLnBrk="0" hangingPunct="1">
        <a:defRPr kumimoji="0" kern="1200">
          <a:solidFill>
            <a:schemeClr val="tx1"/>
          </a:solidFill>
          <a:latin typeface="+mn-lt"/>
          <a:ea typeface="+mn-ea"/>
          <a:cs typeface="+mn-cs"/>
        </a:defRPr>
      </a:lvl2pPr>
      <a:lvl3pPr marL="815955" algn="l" rtl="0" eaLnBrk="1" latinLnBrk="0" hangingPunct="1">
        <a:defRPr kumimoji="0" kern="1200">
          <a:solidFill>
            <a:schemeClr val="tx1"/>
          </a:solidFill>
          <a:latin typeface="+mn-lt"/>
          <a:ea typeface="+mn-ea"/>
          <a:cs typeface="+mn-cs"/>
        </a:defRPr>
      </a:lvl3pPr>
      <a:lvl4pPr marL="1223932" algn="l" rtl="0" eaLnBrk="1" latinLnBrk="0" hangingPunct="1">
        <a:defRPr kumimoji="0" kern="1200">
          <a:solidFill>
            <a:schemeClr val="tx1"/>
          </a:solidFill>
          <a:latin typeface="+mn-lt"/>
          <a:ea typeface="+mn-ea"/>
          <a:cs typeface="+mn-cs"/>
        </a:defRPr>
      </a:lvl4pPr>
      <a:lvl5pPr marL="1631911" algn="l" rtl="0" eaLnBrk="1" latinLnBrk="0" hangingPunct="1">
        <a:defRPr kumimoji="0" kern="1200">
          <a:solidFill>
            <a:schemeClr val="tx1"/>
          </a:solidFill>
          <a:latin typeface="+mn-lt"/>
          <a:ea typeface="+mn-ea"/>
          <a:cs typeface="+mn-cs"/>
        </a:defRPr>
      </a:lvl5pPr>
      <a:lvl6pPr marL="2039888" algn="l" rtl="0" eaLnBrk="1" latinLnBrk="0" hangingPunct="1">
        <a:defRPr kumimoji="0" kern="1200">
          <a:solidFill>
            <a:schemeClr val="tx1"/>
          </a:solidFill>
          <a:latin typeface="+mn-lt"/>
          <a:ea typeface="+mn-ea"/>
          <a:cs typeface="+mn-cs"/>
        </a:defRPr>
      </a:lvl6pPr>
      <a:lvl7pPr marL="2447865" algn="l" rtl="0" eaLnBrk="1" latinLnBrk="0" hangingPunct="1">
        <a:defRPr kumimoji="0" kern="1200">
          <a:solidFill>
            <a:schemeClr val="tx1"/>
          </a:solidFill>
          <a:latin typeface="+mn-lt"/>
          <a:ea typeface="+mn-ea"/>
          <a:cs typeface="+mn-cs"/>
        </a:defRPr>
      </a:lvl7pPr>
      <a:lvl8pPr marL="2855842" algn="l" rtl="0" eaLnBrk="1" latinLnBrk="0" hangingPunct="1">
        <a:defRPr kumimoji="0" kern="1200">
          <a:solidFill>
            <a:schemeClr val="tx1"/>
          </a:solidFill>
          <a:latin typeface="+mn-lt"/>
          <a:ea typeface="+mn-ea"/>
          <a:cs typeface="+mn-cs"/>
        </a:defRPr>
      </a:lvl8pPr>
      <a:lvl9pPr marL="3263817"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10"/>
            <a:ext cx="8629650" cy="238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81592" tIns="40798" rIns="81592" bIns="40798"/>
          <a:lstStyle/>
          <a:p>
            <a:pPr defTabSz="815955" fontAlgn="base">
              <a:spcBef>
                <a:spcPct val="0"/>
              </a:spcBef>
              <a:spcAft>
                <a:spcPct val="0"/>
              </a:spcAft>
              <a:defRPr/>
            </a:pPr>
            <a:endParaRPr lang="en-US" sz="2869" b="1" i="1">
              <a:solidFill>
                <a:prstClr val="black"/>
              </a:solidFill>
              <a:latin typeface="Times New Roman" pitchFamily="18" charset="0"/>
              <a:cs typeface="Arial" pitchFamily="34" charset="0"/>
            </a:endParaRPr>
          </a:p>
        </p:txBody>
      </p:sp>
      <p:sp>
        <p:nvSpPr>
          <p:cNvPr id="13317" name="Text Placeholder 7"/>
          <p:cNvSpPr>
            <a:spLocks noGrp="1"/>
          </p:cNvSpPr>
          <p:nvPr>
            <p:ph type="body" idx="1"/>
          </p:nvPr>
        </p:nvSpPr>
        <p:spPr bwMode="auto">
          <a:xfrm>
            <a:off x="304800" y="1554164"/>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3398" tIns="96704" rIns="193398" bIns="96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p:cNvSpPr>
            <a:spLocks noGrp="1"/>
          </p:cNvSpPr>
          <p:nvPr>
            <p:ph type="dt" sz="half" idx="2"/>
          </p:nvPr>
        </p:nvSpPr>
        <p:spPr>
          <a:xfrm>
            <a:off x="6477000" y="76202"/>
            <a:ext cx="2514600" cy="288925"/>
          </a:xfrm>
          <a:prstGeom prst="rect">
            <a:avLst/>
          </a:prstGeom>
        </p:spPr>
        <p:txBody>
          <a:bodyPr vert="horz" lIns="193398" tIns="96704" rIns="193398" bIns="96704"/>
          <a:lstStyle>
            <a:lvl1pPr algn="l" eaLnBrk="1" latinLnBrk="0" hangingPunct="1">
              <a:defRPr kumimoji="0" sz="1055" b="1" i="1">
                <a:solidFill>
                  <a:srgbClr val="53548A">
                    <a:shade val="75000"/>
                  </a:srgbClr>
                </a:solidFill>
                <a:latin typeface="Times New Roman" pitchFamily="18" charset="0"/>
                <a:cs typeface="Arial" pitchFamily="34" charset="0"/>
              </a:defRPr>
            </a:lvl1pPr>
          </a:lstStyle>
          <a:p>
            <a:pPr defTabSz="815955" fontAlgn="base">
              <a:spcBef>
                <a:spcPct val="0"/>
              </a:spcBef>
              <a:spcAft>
                <a:spcPct val="0"/>
              </a:spcAft>
              <a:defRPr/>
            </a:pPr>
            <a:endParaRPr lang="en-US"/>
          </a:p>
        </p:txBody>
      </p:sp>
      <p:sp>
        <p:nvSpPr>
          <p:cNvPr id="28" name="Footer Placeholder 27"/>
          <p:cNvSpPr>
            <a:spLocks noGrp="1"/>
          </p:cNvSpPr>
          <p:nvPr>
            <p:ph type="ftr" sz="quarter" idx="3"/>
          </p:nvPr>
        </p:nvSpPr>
        <p:spPr>
          <a:xfrm>
            <a:off x="3124200" y="76202"/>
            <a:ext cx="3352800" cy="288925"/>
          </a:xfrm>
          <a:prstGeom prst="rect">
            <a:avLst/>
          </a:prstGeom>
        </p:spPr>
        <p:txBody>
          <a:bodyPr vert="horz" lIns="193398" tIns="96704" rIns="193398" bIns="96704"/>
          <a:lstStyle>
            <a:lvl1pPr algn="r" eaLnBrk="1" latinLnBrk="0" hangingPunct="1">
              <a:defRPr kumimoji="0" sz="1055" b="1" i="1">
                <a:solidFill>
                  <a:srgbClr val="53548A">
                    <a:shade val="75000"/>
                  </a:srgbClr>
                </a:solidFill>
                <a:latin typeface="Times New Roman" pitchFamily="18" charset="0"/>
                <a:cs typeface="Arial" pitchFamily="34" charset="0"/>
              </a:defRPr>
            </a:lvl1pPr>
          </a:lstStyle>
          <a:p>
            <a:pPr defTabSz="815955" fontAlgn="base">
              <a:spcBef>
                <a:spcPct val="0"/>
              </a:spcBef>
              <a:spcAft>
                <a:spcPct val="0"/>
              </a:spcAft>
              <a:defRPr/>
            </a:pPr>
            <a:endParaRPr lang="en-US"/>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lIns="193398" tIns="96704" rIns="193398" bIns="96704"/>
          <a:lstStyle>
            <a:lvl1pPr algn="r" eaLnBrk="1" latinLnBrk="0" hangingPunct="1">
              <a:defRPr kumimoji="0" sz="1055" b="1" i="1">
                <a:solidFill>
                  <a:srgbClr val="53548A">
                    <a:shade val="75000"/>
                  </a:srgbClr>
                </a:solidFill>
                <a:latin typeface="Times New Roman" pitchFamily="18" charset="0"/>
                <a:cs typeface="Arial" pitchFamily="34" charset="0"/>
              </a:defRPr>
            </a:lvl1pPr>
          </a:lstStyle>
          <a:p>
            <a:pPr defTabSz="815955" fontAlgn="base">
              <a:spcBef>
                <a:spcPct val="0"/>
              </a:spcBef>
              <a:spcAft>
                <a:spcPct val="0"/>
              </a:spcAft>
              <a:defRPr/>
            </a:pPr>
            <a:fld id="{0AE658C5-EF77-49D1-8BFF-9FFF53FC2669}" type="slidenum">
              <a:rPr lang="en-US" smtClean="0"/>
              <a:pPr defTabSz="815955" fontAlgn="base">
                <a:spcBef>
                  <a:spcPct val="0"/>
                </a:spcBef>
                <a:spcAft>
                  <a:spcPct val="0"/>
                </a:spcAft>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lIns="193398" tIns="96704" rIns="193398" bIns="96704" anchor="ctr">
            <a:normAutofit/>
          </a:bodyPr>
          <a:lstStyle/>
          <a:p>
            <a:r>
              <a:rPr lang="en-US"/>
              <a:t>Click to edit Master title style</a:t>
            </a:r>
          </a:p>
        </p:txBody>
      </p:sp>
      <p:sp>
        <p:nvSpPr>
          <p:cNvPr id="9" name="Straight Connector 8"/>
          <p:cNvSpPr>
            <a:spLocks noChangeShapeType="1"/>
          </p:cNvSpPr>
          <p:nvPr/>
        </p:nvSpPr>
        <p:spPr bwMode="auto">
          <a:xfrm>
            <a:off x="514350" y="1050910"/>
            <a:ext cx="8629650" cy="238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81592" tIns="40798" rIns="81592" bIns="40798"/>
          <a:lstStyle/>
          <a:p>
            <a:pPr defTabSz="815955" fontAlgn="base">
              <a:spcBef>
                <a:spcPct val="0"/>
              </a:spcBef>
              <a:spcAft>
                <a:spcPct val="0"/>
              </a:spcAft>
              <a:defRPr/>
            </a:pPr>
            <a:endParaRPr lang="en-US" sz="2869" b="1" i="1">
              <a:solidFill>
                <a:prstClr val="black"/>
              </a:solidFill>
              <a:latin typeface="Times New Roman" pitchFamily="18" charset="0"/>
              <a:cs typeface="Arial" pitchFamily="34" charset="0"/>
            </a:endParaRPr>
          </a:p>
        </p:txBody>
      </p:sp>
      <p:sp>
        <p:nvSpPr>
          <p:cNvPr id="12" name="Straight Connector 11"/>
          <p:cNvSpPr>
            <a:spLocks noChangeShapeType="1"/>
          </p:cNvSpPr>
          <p:nvPr/>
        </p:nvSpPr>
        <p:spPr bwMode="auto">
          <a:xfrm>
            <a:off x="514350" y="1057998"/>
            <a:ext cx="8629650" cy="238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81592" tIns="40798" rIns="81592" bIns="40798"/>
          <a:lstStyle/>
          <a:p>
            <a:pPr defTabSz="815955" fontAlgn="base">
              <a:spcBef>
                <a:spcPct val="0"/>
              </a:spcBef>
              <a:spcAft>
                <a:spcPct val="0"/>
              </a:spcAft>
              <a:defRPr/>
            </a:pPr>
            <a:endParaRPr lang="en-US" sz="2869" b="1" i="1">
              <a:solidFill>
                <a:prstClr val="black"/>
              </a:solidFill>
              <a:latin typeface="Times New Roman" pitchFamily="18" charset="0"/>
              <a:cs typeface="Arial" pitchFamily="34" charset="0"/>
            </a:endParaRPr>
          </a:p>
        </p:txBody>
      </p:sp>
    </p:spTree>
    <p:extLst>
      <p:ext uri="{BB962C8B-B14F-4D97-AF65-F5344CB8AC3E}">
        <p14:creationId xmlns:p14="http://schemas.microsoft.com/office/powerpoint/2010/main" val="2255024485"/>
      </p:ext>
    </p:extLst>
  </p:cSld>
  <p:clrMap bg1="lt1" tx1="dk1" bg2="lt2" tx2="dk2" accent1="accent1" accent2="accent2" accent3="accent3" accent4="accent4" accent5="accent5" accent6="accent6" hlink="hlink" folHlink="folHlink"/>
  <p:sldLayoutIdLst>
    <p:sldLayoutId id="2147484696" r:id="rId1"/>
    <p:sldLayoutId id="2147484697" r:id="rId2"/>
    <p:sldLayoutId id="2147484698" r:id="rId3"/>
    <p:sldLayoutId id="2147484699" r:id="rId4"/>
    <p:sldLayoutId id="2147484700" r:id="rId5"/>
    <p:sldLayoutId id="2147484701" r:id="rId6"/>
    <p:sldLayoutId id="2147484702" r:id="rId7"/>
    <p:sldLayoutId id="2147484703" r:id="rId8"/>
    <p:sldLayoutId id="2147484704" r:id="rId9"/>
    <p:sldLayoutId id="2147484705" r:id="rId10"/>
    <p:sldLayoutId id="2147484706" r:id="rId11"/>
  </p:sldLayoutIdLst>
  <p:transition spd="med">
    <p:split/>
  </p:transition>
  <p:hf hdr="0" ftr="0" dt="0"/>
  <p:txStyles>
    <p:titleStyle>
      <a:lvl1pPr algn="l" rtl="0" eaLnBrk="0" fontAlgn="base" hangingPunct="0">
        <a:spcBef>
          <a:spcPct val="0"/>
        </a:spcBef>
        <a:spcAft>
          <a:spcPct val="0"/>
        </a:spcAft>
        <a:defRPr sz="3206"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206">
          <a:solidFill>
            <a:schemeClr val="tx2"/>
          </a:solidFill>
          <a:latin typeface="Franklin Gothic Medium" pitchFamily="34" charset="0"/>
        </a:defRPr>
      </a:lvl2pPr>
      <a:lvl3pPr algn="l" rtl="0" eaLnBrk="0" fontAlgn="base" hangingPunct="0">
        <a:spcBef>
          <a:spcPct val="0"/>
        </a:spcBef>
        <a:spcAft>
          <a:spcPct val="0"/>
        </a:spcAft>
        <a:defRPr sz="3206">
          <a:solidFill>
            <a:schemeClr val="tx2"/>
          </a:solidFill>
          <a:latin typeface="Franklin Gothic Medium" pitchFamily="34" charset="0"/>
        </a:defRPr>
      </a:lvl3pPr>
      <a:lvl4pPr algn="l" rtl="0" eaLnBrk="0" fontAlgn="base" hangingPunct="0">
        <a:spcBef>
          <a:spcPct val="0"/>
        </a:spcBef>
        <a:spcAft>
          <a:spcPct val="0"/>
        </a:spcAft>
        <a:defRPr sz="3206">
          <a:solidFill>
            <a:schemeClr val="tx2"/>
          </a:solidFill>
          <a:latin typeface="Franklin Gothic Medium" pitchFamily="34" charset="0"/>
        </a:defRPr>
      </a:lvl4pPr>
      <a:lvl5pPr algn="l" rtl="0" eaLnBrk="0" fontAlgn="base" hangingPunct="0">
        <a:spcBef>
          <a:spcPct val="0"/>
        </a:spcBef>
        <a:spcAft>
          <a:spcPct val="0"/>
        </a:spcAft>
        <a:defRPr sz="3206">
          <a:solidFill>
            <a:schemeClr val="tx2"/>
          </a:solidFill>
          <a:latin typeface="Franklin Gothic Medium" pitchFamily="34" charset="0"/>
        </a:defRPr>
      </a:lvl5pPr>
      <a:lvl6pPr marL="407979" algn="l" rtl="0" fontAlgn="base">
        <a:spcBef>
          <a:spcPct val="0"/>
        </a:spcBef>
        <a:spcAft>
          <a:spcPct val="0"/>
        </a:spcAft>
        <a:defRPr sz="3206">
          <a:solidFill>
            <a:schemeClr val="tx2"/>
          </a:solidFill>
          <a:latin typeface="Franklin Gothic Medium" pitchFamily="34" charset="0"/>
        </a:defRPr>
      </a:lvl6pPr>
      <a:lvl7pPr marL="815955" algn="l" rtl="0" fontAlgn="base">
        <a:spcBef>
          <a:spcPct val="0"/>
        </a:spcBef>
        <a:spcAft>
          <a:spcPct val="0"/>
        </a:spcAft>
        <a:defRPr sz="3206">
          <a:solidFill>
            <a:schemeClr val="tx2"/>
          </a:solidFill>
          <a:latin typeface="Franklin Gothic Medium" pitchFamily="34" charset="0"/>
        </a:defRPr>
      </a:lvl7pPr>
      <a:lvl8pPr marL="1223932" algn="l" rtl="0" fontAlgn="base">
        <a:spcBef>
          <a:spcPct val="0"/>
        </a:spcBef>
        <a:spcAft>
          <a:spcPct val="0"/>
        </a:spcAft>
        <a:defRPr sz="3206">
          <a:solidFill>
            <a:schemeClr val="tx2"/>
          </a:solidFill>
          <a:latin typeface="Franklin Gothic Medium" pitchFamily="34" charset="0"/>
        </a:defRPr>
      </a:lvl8pPr>
      <a:lvl9pPr marL="1631911" algn="l" rtl="0" fontAlgn="base">
        <a:spcBef>
          <a:spcPct val="0"/>
        </a:spcBef>
        <a:spcAft>
          <a:spcPct val="0"/>
        </a:spcAft>
        <a:defRPr sz="3206">
          <a:solidFill>
            <a:schemeClr val="tx2"/>
          </a:solidFill>
          <a:latin typeface="Franklin Gothic Medium" pitchFamily="34" charset="0"/>
        </a:defRPr>
      </a:lvl9pPr>
    </p:titleStyle>
    <p:bodyStyle>
      <a:lvl1pPr marL="305978" indent="-305978" algn="l" rtl="0" eaLnBrk="0" fontAlgn="base" hangingPunct="0">
        <a:spcBef>
          <a:spcPct val="20000"/>
        </a:spcBef>
        <a:spcAft>
          <a:spcPct val="0"/>
        </a:spcAft>
        <a:buClr>
          <a:schemeClr val="accent1"/>
        </a:buClr>
        <a:buSzPct val="70000"/>
        <a:buFont typeface="Wingdings 2" pitchFamily="18" charset="2"/>
        <a:buChar char=""/>
        <a:defRPr sz="2869" kern="1200">
          <a:solidFill>
            <a:schemeClr val="tx2"/>
          </a:solidFill>
          <a:latin typeface="+mn-lt"/>
          <a:ea typeface="+mn-ea"/>
          <a:cs typeface="+mn-cs"/>
        </a:defRPr>
      </a:lvl1pPr>
      <a:lvl2pPr marL="662962" indent="-254983" algn="l" rtl="0" eaLnBrk="0" fontAlgn="base" hangingPunct="0">
        <a:spcBef>
          <a:spcPct val="20000"/>
        </a:spcBef>
        <a:spcAft>
          <a:spcPct val="0"/>
        </a:spcAft>
        <a:buClr>
          <a:schemeClr val="accent1"/>
        </a:buClr>
        <a:buSzPct val="70000"/>
        <a:buFont typeface="Wingdings 2" pitchFamily="18" charset="2"/>
        <a:buChar char=""/>
        <a:defRPr sz="2489" kern="1200">
          <a:solidFill>
            <a:schemeClr val="tx2"/>
          </a:solidFill>
          <a:latin typeface="+mn-lt"/>
          <a:ea typeface="+mn-ea"/>
          <a:cs typeface="+mn-cs"/>
        </a:defRPr>
      </a:lvl2pPr>
      <a:lvl3pPr marL="1019944" indent="-203989" algn="l" rtl="0" eaLnBrk="0" fontAlgn="base" hangingPunct="0">
        <a:spcBef>
          <a:spcPct val="20000"/>
        </a:spcBef>
        <a:spcAft>
          <a:spcPct val="0"/>
        </a:spcAft>
        <a:buClr>
          <a:schemeClr val="accent1"/>
        </a:buClr>
        <a:buSzPct val="70000"/>
        <a:buFont typeface="Wingdings 2" pitchFamily="18" charset="2"/>
        <a:buChar char=""/>
        <a:defRPr sz="2236" kern="1200">
          <a:solidFill>
            <a:schemeClr val="tx2"/>
          </a:solidFill>
          <a:latin typeface="+mn-lt"/>
          <a:ea typeface="+mn-ea"/>
          <a:cs typeface="+mn-cs"/>
        </a:defRPr>
      </a:lvl3pPr>
      <a:lvl4pPr marL="1427921" indent="-203989" algn="l" rtl="0" eaLnBrk="0" fontAlgn="base" hangingPunct="0">
        <a:spcBef>
          <a:spcPct val="20000"/>
        </a:spcBef>
        <a:spcAft>
          <a:spcPct val="0"/>
        </a:spcAft>
        <a:buClr>
          <a:schemeClr val="accent1"/>
        </a:buClr>
        <a:buSzPct val="70000"/>
        <a:buFont typeface="Wingdings 2" pitchFamily="18" charset="2"/>
        <a:buChar char=""/>
        <a:defRPr sz="1688" kern="1200">
          <a:solidFill>
            <a:schemeClr val="tx2"/>
          </a:solidFill>
          <a:latin typeface="+mn-lt"/>
          <a:ea typeface="+mn-ea"/>
          <a:cs typeface="+mn-cs"/>
        </a:defRPr>
      </a:lvl4pPr>
      <a:lvl5pPr marL="1835899" indent="-203989" algn="l" rtl="0" eaLnBrk="0" fontAlgn="base" hangingPunct="0">
        <a:spcBef>
          <a:spcPct val="20000"/>
        </a:spcBef>
        <a:spcAft>
          <a:spcPct val="0"/>
        </a:spcAft>
        <a:buClr>
          <a:schemeClr val="accent1"/>
        </a:buClr>
        <a:buSzPct val="60000"/>
        <a:buFont typeface="Wingdings 2" pitchFamily="18" charset="2"/>
        <a:buChar char=""/>
        <a:defRPr sz="1688" kern="1200">
          <a:solidFill>
            <a:schemeClr val="tx2"/>
          </a:solidFill>
          <a:latin typeface="+mn-lt"/>
          <a:ea typeface="+mn-ea"/>
          <a:cs typeface="+mn-cs"/>
        </a:defRPr>
      </a:lvl5pPr>
      <a:lvl6pPr marL="2243876" indent="-203989" algn="l" rtl="0" eaLnBrk="1" latinLnBrk="0" hangingPunct="1">
        <a:spcBef>
          <a:spcPct val="20000"/>
        </a:spcBef>
        <a:buClr>
          <a:schemeClr val="accent1"/>
        </a:buClr>
        <a:buSzPct val="60000"/>
        <a:buFont typeface="Wingdings 2"/>
        <a:buChar char=""/>
        <a:defRPr kumimoji="0" sz="1603" kern="1200">
          <a:solidFill>
            <a:schemeClr val="tx2"/>
          </a:solidFill>
          <a:latin typeface="+mn-lt"/>
          <a:ea typeface="+mn-ea"/>
          <a:cs typeface="+mn-cs"/>
        </a:defRPr>
      </a:lvl6pPr>
      <a:lvl7pPr marL="2651852" indent="-203989" algn="l" rtl="0" eaLnBrk="1" latinLnBrk="0" hangingPunct="1">
        <a:spcBef>
          <a:spcPct val="20000"/>
        </a:spcBef>
        <a:buClr>
          <a:schemeClr val="accent1"/>
        </a:buClr>
        <a:buSzPct val="60000"/>
        <a:buFont typeface="Wingdings 2"/>
        <a:buChar char=""/>
        <a:defRPr kumimoji="0" sz="1434" kern="1200">
          <a:solidFill>
            <a:schemeClr val="tx2"/>
          </a:solidFill>
          <a:latin typeface="+mn-lt"/>
          <a:ea typeface="+mn-ea"/>
          <a:cs typeface="+mn-cs"/>
        </a:defRPr>
      </a:lvl7pPr>
      <a:lvl8pPr marL="3059830" indent="-203989" algn="l" rtl="0" eaLnBrk="1" latinLnBrk="0" hangingPunct="1">
        <a:spcBef>
          <a:spcPct val="20000"/>
        </a:spcBef>
        <a:buClr>
          <a:schemeClr val="accent1"/>
        </a:buClr>
        <a:buSzPct val="60000"/>
        <a:buFont typeface="Wingdings 2"/>
        <a:buChar char=""/>
        <a:defRPr kumimoji="0" sz="1434" kern="1200" baseline="0">
          <a:solidFill>
            <a:schemeClr val="tx2"/>
          </a:solidFill>
          <a:latin typeface="+mn-lt"/>
          <a:ea typeface="+mn-ea"/>
          <a:cs typeface="+mn-cs"/>
        </a:defRPr>
      </a:lvl8pPr>
      <a:lvl9pPr marL="3467803" indent="-203989" algn="l" rtl="0" eaLnBrk="1" latinLnBrk="0" hangingPunct="1">
        <a:spcBef>
          <a:spcPct val="20000"/>
        </a:spcBef>
        <a:buClr>
          <a:schemeClr val="accent1"/>
        </a:buClr>
        <a:buSzPct val="60000"/>
        <a:buFont typeface="Wingdings 2"/>
        <a:buChar char=""/>
        <a:defRPr kumimoji="0" sz="1266"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07979" algn="l" rtl="0" eaLnBrk="1" latinLnBrk="0" hangingPunct="1">
        <a:defRPr kumimoji="0" kern="1200">
          <a:solidFill>
            <a:schemeClr val="tx1"/>
          </a:solidFill>
          <a:latin typeface="+mn-lt"/>
          <a:ea typeface="+mn-ea"/>
          <a:cs typeface="+mn-cs"/>
        </a:defRPr>
      </a:lvl2pPr>
      <a:lvl3pPr marL="815955" algn="l" rtl="0" eaLnBrk="1" latinLnBrk="0" hangingPunct="1">
        <a:defRPr kumimoji="0" kern="1200">
          <a:solidFill>
            <a:schemeClr val="tx1"/>
          </a:solidFill>
          <a:latin typeface="+mn-lt"/>
          <a:ea typeface="+mn-ea"/>
          <a:cs typeface="+mn-cs"/>
        </a:defRPr>
      </a:lvl3pPr>
      <a:lvl4pPr marL="1223932" algn="l" rtl="0" eaLnBrk="1" latinLnBrk="0" hangingPunct="1">
        <a:defRPr kumimoji="0" kern="1200">
          <a:solidFill>
            <a:schemeClr val="tx1"/>
          </a:solidFill>
          <a:latin typeface="+mn-lt"/>
          <a:ea typeface="+mn-ea"/>
          <a:cs typeface="+mn-cs"/>
        </a:defRPr>
      </a:lvl4pPr>
      <a:lvl5pPr marL="1631911" algn="l" rtl="0" eaLnBrk="1" latinLnBrk="0" hangingPunct="1">
        <a:defRPr kumimoji="0" kern="1200">
          <a:solidFill>
            <a:schemeClr val="tx1"/>
          </a:solidFill>
          <a:latin typeface="+mn-lt"/>
          <a:ea typeface="+mn-ea"/>
          <a:cs typeface="+mn-cs"/>
        </a:defRPr>
      </a:lvl5pPr>
      <a:lvl6pPr marL="2039888" algn="l" rtl="0" eaLnBrk="1" latinLnBrk="0" hangingPunct="1">
        <a:defRPr kumimoji="0" kern="1200">
          <a:solidFill>
            <a:schemeClr val="tx1"/>
          </a:solidFill>
          <a:latin typeface="+mn-lt"/>
          <a:ea typeface="+mn-ea"/>
          <a:cs typeface="+mn-cs"/>
        </a:defRPr>
      </a:lvl6pPr>
      <a:lvl7pPr marL="2447865" algn="l" rtl="0" eaLnBrk="1" latinLnBrk="0" hangingPunct="1">
        <a:defRPr kumimoji="0" kern="1200">
          <a:solidFill>
            <a:schemeClr val="tx1"/>
          </a:solidFill>
          <a:latin typeface="+mn-lt"/>
          <a:ea typeface="+mn-ea"/>
          <a:cs typeface="+mn-cs"/>
        </a:defRPr>
      </a:lvl7pPr>
      <a:lvl8pPr marL="2855842" algn="l" rtl="0" eaLnBrk="1" latinLnBrk="0" hangingPunct="1">
        <a:defRPr kumimoji="0" kern="1200">
          <a:solidFill>
            <a:schemeClr val="tx1"/>
          </a:solidFill>
          <a:latin typeface="+mn-lt"/>
          <a:ea typeface="+mn-ea"/>
          <a:cs typeface="+mn-cs"/>
        </a:defRPr>
      </a:lvl8pPr>
      <a:lvl9pPr marL="3263817"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7462"/>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9" name="Rectangle 28"/>
          <p:cNvSpPr/>
          <p:nvPr/>
        </p:nvSpPr>
        <p:spPr>
          <a:xfrm>
            <a:off x="0" y="583"/>
            <a:ext cx="9144000" cy="3111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0" name="Rectangle 29"/>
          <p:cNvSpPr/>
          <p:nvPr/>
        </p:nvSpPr>
        <p:spPr>
          <a:xfrm>
            <a:off x="0" y="308701"/>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1" name="Rectangle 30"/>
          <p:cNvSpPr/>
          <p:nvPr/>
        </p:nvSpPr>
        <p:spPr>
          <a:xfrm flipV="1">
            <a:off x="5410992" y="361114"/>
            <a:ext cx="3733397"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2" name="Rectangle 31"/>
          <p:cNvSpPr/>
          <p:nvPr/>
        </p:nvSpPr>
        <p:spPr>
          <a:xfrm flipV="1">
            <a:off x="5410992" y="440474"/>
            <a:ext cx="3733397"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33" name="Rounded Rectangle 32"/>
          <p:cNvSpPr/>
          <p:nvPr/>
        </p:nvSpPr>
        <p:spPr bwMode="white">
          <a:xfrm>
            <a:off x="5407925" y="496916"/>
            <a:ext cx="3062783"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34" name="Rounded Rectangle 33"/>
          <p:cNvSpPr/>
          <p:nvPr/>
        </p:nvSpPr>
        <p:spPr bwMode="white">
          <a:xfrm>
            <a:off x="7374452" y="588963"/>
            <a:ext cx="1599259"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5" y="-1585"/>
            <a:ext cx="57789"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4550" y="-1585"/>
            <a:ext cx="2687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5737" y="-1585"/>
            <a:ext cx="9408"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6012" y="-1585"/>
            <a:ext cx="2687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579" y="3"/>
            <a:ext cx="55101"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3920" y="3"/>
            <a:ext cx="9407"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9" name="Title Placeholder 21"/>
          <p:cNvSpPr>
            <a:spLocks noGrp="1"/>
          </p:cNvSpPr>
          <p:nvPr>
            <p:ph type="title"/>
          </p:nvPr>
        </p:nvSpPr>
        <p:spPr bwMode="auto">
          <a:xfrm>
            <a:off x="456936" y="1143000"/>
            <a:ext cx="82301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6936" y="2250071"/>
            <a:ext cx="8230138" cy="432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29" y="612775"/>
            <a:ext cx="956868" cy="457200"/>
          </a:xfrm>
          <a:prstGeom prst="rect">
            <a:avLst/>
          </a:prstGeom>
        </p:spPr>
        <p:txBody>
          <a:bodyPr vert="horz"/>
          <a:lstStyle>
            <a:lvl1pPr algn="l"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endParaRPr lang="id-ID">
              <a:solidFill>
                <a:srgbClr val="438086"/>
              </a:solidFill>
            </a:endParaRPr>
          </a:p>
        </p:txBody>
      </p:sp>
      <p:sp>
        <p:nvSpPr>
          <p:cNvPr id="3" name="Footer Placeholder 2"/>
          <p:cNvSpPr>
            <a:spLocks noGrp="1"/>
          </p:cNvSpPr>
          <p:nvPr>
            <p:ph type="ftr" sz="quarter" idx="3"/>
          </p:nvPr>
        </p:nvSpPr>
        <p:spPr>
          <a:xfrm>
            <a:off x="5257782" y="612775"/>
            <a:ext cx="1326445" cy="457200"/>
          </a:xfrm>
          <a:prstGeom prst="rect">
            <a:avLst/>
          </a:prstGeom>
        </p:spPr>
        <p:txBody>
          <a:bodyPr vert="horz"/>
          <a:lstStyle>
            <a:lvl1pPr algn="r"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endParaRPr lang="id-ID">
              <a:solidFill>
                <a:srgbClr val="438086"/>
              </a:solidFill>
            </a:endParaRPr>
          </a:p>
        </p:txBody>
      </p:sp>
      <p:sp>
        <p:nvSpPr>
          <p:cNvPr id="23" name="Slide Number Placeholder 22"/>
          <p:cNvSpPr>
            <a:spLocks noGrp="1"/>
          </p:cNvSpPr>
          <p:nvPr>
            <p:ph type="sldNum" sz="quarter" idx="4"/>
          </p:nvPr>
        </p:nvSpPr>
        <p:spPr>
          <a:xfrm>
            <a:off x="8175037"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fontAlgn="base">
              <a:spcBef>
                <a:spcPct val="0"/>
              </a:spcBef>
              <a:spcAft>
                <a:spcPct val="0"/>
              </a:spcAft>
              <a:defRPr/>
            </a:pPr>
            <a:fld id="{3E549DA8-6DED-4044-9521-D0B78A073DF0}" type="slidenum">
              <a:rPr lang="id-ID" altLang="en-US">
                <a:latin typeface="Arial" pitchFamily="34" charset="0"/>
                <a:cs typeface="Arial" pitchFamily="34" charset="0"/>
              </a:rPr>
              <a:pPr fontAlgn="base">
                <a:spcBef>
                  <a:spcPct val="0"/>
                </a:spcBef>
                <a:spcAft>
                  <a:spcPct val="0"/>
                </a:spcAft>
                <a:defRPr/>
              </a:pPr>
              <a:t>‹#›</a:t>
            </a:fld>
            <a:endParaRPr lang="id-ID" altLang="en-US">
              <a:latin typeface="Arial" pitchFamily="34" charset="0"/>
              <a:cs typeface="Arial" pitchFamily="34" charset="0"/>
            </a:endParaRPr>
          </a:p>
        </p:txBody>
      </p:sp>
    </p:spTree>
    <p:extLst>
      <p:ext uri="{BB962C8B-B14F-4D97-AF65-F5344CB8AC3E}">
        <p14:creationId xmlns:p14="http://schemas.microsoft.com/office/powerpoint/2010/main" val="130185409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3"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3"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3" y="635703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3EB31-890F-4093-8ABD-47E3E791623E}" type="datetimeFigureOut">
              <a:rPr lang="en-US" smtClean="0">
                <a:solidFill>
                  <a:prstClr val="black">
                    <a:tint val="75000"/>
                  </a:prstClr>
                </a:solidFill>
                <a:cs typeface="Arial" pitchFamily="34" charset="0"/>
              </a:rPr>
              <a:pPr/>
              <a:t>11/5/2018</a:t>
            </a:fld>
            <a:endParaRPr lang="en-US">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124200" y="635703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553203" y="635703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583F1-7DC6-44C5-B649-E329327F6828}" type="slidenum">
              <a:rPr lang="en-US" smtClean="0">
                <a:solidFill>
                  <a:prstClr val="black">
                    <a:tint val="75000"/>
                  </a:prstClr>
                </a:solidFill>
                <a:cs typeface="Arial" pitchFamily="34" charset="0"/>
              </a:rPr>
              <a:pPr/>
              <a:t>‹#›</a:t>
            </a:fld>
            <a:endParaRPr lang="en-US">
              <a:solidFill>
                <a:prstClr val="black">
                  <a:tint val="75000"/>
                </a:prstClr>
              </a:solidFill>
              <a:cs typeface="Arial" pitchFamily="34" charset="0"/>
            </a:endParaRPr>
          </a:p>
        </p:txBody>
      </p:sp>
    </p:spTree>
    <p:extLst>
      <p:ext uri="{BB962C8B-B14F-4D97-AF65-F5344CB8AC3E}">
        <p14:creationId xmlns:p14="http://schemas.microsoft.com/office/powerpoint/2010/main" val="2642988684"/>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7357"/>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29" name="Rectangle 28"/>
          <p:cNvSpPr/>
          <p:nvPr/>
        </p:nvSpPr>
        <p:spPr>
          <a:xfrm>
            <a:off x="0" y="519"/>
            <a:ext cx="9144000" cy="3111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30" name="Rectangle 29"/>
          <p:cNvSpPr/>
          <p:nvPr/>
        </p:nvSpPr>
        <p:spPr>
          <a:xfrm>
            <a:off x="0" y="308613"/>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31" name="Rectangle 30"/>
          <p:cNvSpPr/>
          <p:nvPr/>
        </p:nvSpPr>
        <p:spPr>
          <a:xfrm flipV="1">
            <a:off x="5410933" y="361007"/>
            <a:ext cx="3733397"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32" name="Rectangle 31"/>
          <p:cNvSpPr/>
          <p:nvPr/>
        </p:nvSpPr>
        <p:spPr>
          <a:xfrm flipV="1">
            <a:off x="5410933" y="440366"/>
            <a:ext cx="3733397"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useBgFill="1">
        <p:nvSpPr>
          <p:cNvPr id="33" name="Rounded Rectangle 32"/>
          <p:cNvSpPr/>
          <p:nvPr/>
        </p:nvSpPr>
        <p:spPr bwMode="white">
          <a:xfrm>
            <a:off x="5407925" y="496900"/>
            <a:ext cx="3062783"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useBgFill="1">
        <p:nvSpPr>
          <p:cNvPr id="34" name="Rounded Rectangle 33"/>
          <p:cNvSpPr/>
          <p:nvPr/>
        </p:nvSpPr>
        <p:spPr bwMode="white">
          <a:xfrm>
            <a:off x="7374393" y="588963"/>
            <a:ext cx="1599259"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193" y="-1585"/>
            <a:ext cx="57789"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4550" y="-1585"/>
            <a:ext cx="2687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5737" y="-1585"/>
            <a:ext cx="9408"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6012" y="-1585"/>
            <a:ext cx="2687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546" y="3"/>
            <a:ext cx="55101"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3887" y="3"/>
            <a:ext cx="9407"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dirty="0">
              <a:solidFill>
                <a:prstClr val="white"/>
              </a:solidFill>
            </a:endParaRPr>
          </a:p>
        </p:txBody>
      </p:sp>
      <p:sp>
        <p:nvSpPr>
          <p:cNvPr id="1039" name="Title Placeholder 21"/>
          <p:cNvSpPr>
            <a:spLocks noGrp="1"/>
          </p:cNvSpPr>
          <p:nvPr>
            <p:ph type="title"/>
          </p:nvPr>
        </p:nvSpPr>
        <p:spPr bwMode="auto">
          <a:xfrm>
            <a:off x="456936" y="1143000"/>
            <a:ext cx="82301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09" rIns="91420" bIns="45709"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6936" y="2250007"/>
            <a:ext cx="8230138" cy="432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09" rIns="91420"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29" y="612775"/>
            <a:ext cx="956868" cy="457200"/>
          </a:xfrm>
          <a:prstGeom prst="rect">
            <a:avLst/>
          </a:prstGeom>
        </p:spPr>
        <p:txBody>
          <a:bodyPr vert="horz" lIns="91420" tIns="45709" rIns="91420" bIns="45709"/>
          <a:lstStyle>
            <a:lvl1pPr algn="l" eaLnBrk="1" latinLnBrk="0" hangingPunct="1">
              <a:defRPr kumimoji="0" sz="700">
                <a:solidFill>
                  <a:schemeClr val="accent2"/>
                </a:solidFill>
                <a:latin typeface="Arial" charset="0"/>
                <a:cs typeface="Arial" charset="0"/>
              </a:defRPr>
            </a:lvl1pPr>
          </a:lstStyle>
          <a:p>
            <a:pPr fontAlgn="base">
              <a:spcBef>
                <a:spcPct val="0"/>
              </a:spcBef>
              <a:spcAft>
                <a:spcPct val="0"/>
              </a:spcAft>
              <a:defRPr/>
            </a:pPr>
            <a:endParaRPr lang="id-ID">
              <a:solidFill>
                <a:srgbClr val="438086"/>
              </a:solidFill>
            </a:endParaRPr>
          </a:p>
        </p:txBody>
      </p:sp>
      <p:sp>
        <p:nvSpPr>
          <p:cNvPr id="3" name="Footer Placeholder 2"/>
          <p:cNvSpPr>
            <a:spLocks noGrp="1"/>
          </p:cNvSpPr>
          <p:nvPr>
            <p:ph type="ftr" sz="quarter" idx="3"/>
          </p:nvPr>
        </p:nvSpPr>
        <p:spPr>
          <a:xfrm>
            <a:off x="5257726" y="612775"/>
            <a:ext cx="1326445" cy="457200"/>
          </a:xfrm>
          <a:prstGeom prst="rect">
            <a:avLst/>
          </a:prstGeom>
        </p:spPr>
        <p:txBody>
          <a:bodyPr vert="horz" lIns="91420" tIns="45709" rIns="91420" bIns="45709"/>
          <a:lstStyle>
            <a:lvl1pPr algn="r" eaLnBrk="1" latinLnBrk="0" hangingPunct="1">
              <a:defRPr kumimoji="0" sz="700">
                <a:solidFill>
                  <a:schemeClr val="accent2"/>
                </a:solidFill>
                <a:latin typeface="Arial" charset="0"/>
                <a:cs typeface="Arial" charset="0"/>
              </a:defRPr>
            </a:lvl1pPr>
          </a:lstStyle>
          <a:p>
            <a:pPr fontAlgn="base">
              <a:spcBef>
                <a:spcPct val="0"/>
              </a:spcBef>
              <a:spcAft>
                <a:spcPct val="0"/>
              </a:spcAft>
              <a:defRPr/>
            </a:pPr>
            <a:endParaRPr lang="id-ID">
              <a:solidFill>
                <a:srgbClr val="438086"/>
              </a:solidFill>
            </a:endParaRPr>
          </a:p>
        </p:txBody>
      </p:sp>
      <p:sp>
        <p:nvSpPr>
          <p:cNvPr id="23" name="Slide Number Placeholder 22"/>
          <p:cNvSpPr>
            <a:spLocks noGrp="1"/>
          </p:cNvSpPr>
          <p:nvPr>
            <p:ph type="sldNum" sz="quarter" idx="4"/>
          </p:nvPr>
        </p:nvSpPr>
        <p:spPr>
          <a:xfrm>
            <a:off x="8175037" y="1588"/>
            <a:ext cx="762000" cy="366712"/>
          </a:xfrm>
          <a:prstGeom prst="rect">
            <a:avLst/>
          </a:prstGeom>
        </p:spPr>
        <p:txBody>
          <a:bodyPr vert="horz" wrap="square" lIns="91420" tIns="45709" rIns="91420" bIns="45709" numCol="1" anchor="b" anchorCtr="0" compatLnSpc="1">
            <a:prstTxWarp prst="textNoShape">
              <a:avLst/>
            </a:prstTxWarp>
          </a:bodyPr>
          <a:lstStyle>
            <a:lvl1pPr algn="r" eaLnBrk="1" hangingPunct="1">
              <a:defRPr>
                <a:solidFill>
                  <a:srgbClr val="FFFFFF"/>
                </a:solidFill>
              </a:defRPr>
            </a:lvl1pPr>
          </a:lstStyle>
          <a:p>
            <a:pPr fontAlgn="base">
              <a:spcBef>
                <a:spcPct val="0"/>
              </a:spcBef>
              <a:spcAft>
                <a:spcPct val="0"/>
              </a:spcAft>
              <a:defRPr/>
            </a:pPr>
            <a:fld id="{3E549DA8-6DED-4044-9521-D0B78A073DF0}" type="slidenum">
              <a:rPr lang="id-ID" altLang="en-US">
                <a:latin typeface="Arial" pitchFamily="34" charset="0"/>
                <a:cs typeface="Arial" pitchFamily="34" charset="0"/>
              </a:rPr>
              <a:pPr fontAlgn="base">
                <a:spcBef>
                  <a:spcPct val="0"/>
                </a:spcBef>
                <a:spcAft>
                  <a:spcPct val="0"/>
                </a:spcAft>
                <a:defRPr/>
              </a:pPr>
              <a:t>‹#›</a:t>
            </a:fld>
            <a:endParaRPr lang="id-ID" altLang="en-US">
              <a:latin typeface="Arial" pitchFamily="34" charset="0"/>
              <a:cs typeface="Arial" pitchFamily="34" charset="0"/>
            </a:endParaRPr>
          </a:p>
        </p:txBody>
      </p:sp>
    </p:spTree>
    <p:extLst>
      <p:ext uri="{BB962C8B-B14F-4D97-AF65-F5344CB8AC3E}">
        <p14:creationId xmlns:p14="http://schemas.microsoft.com/office/powerpoint/2010/main" val="3316764482"/>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096" algn="l" rtl="0" fontAlgn="base">
        <a:spcBef>
          <a:spcPct val="0"/>
        </a:spcBef>
        <a:spcAft>
          <a:spcPct val="0"/>
        </a:spcAft>
        <a:defRPr sz="4000">
          <a:solidFill>
            <a:schemeClr val="tx2"/>
          </a:solidFill>
          <a:latin typeface="Trebuchet MS" panose="020B0603020202020204" pitchFamily="34" charset="0"/>
        </a:defRPr>
      </a:lvl6pPr>
      <a:lvl7pPr marL="914193" algn="l" rtl="0" fontAlgn="base">
        <a:spcBef>
          <a:spcPct val="0"/>
        </a:spcBef>
        <a:spcAft>
          <a:spcPct val="0"/>
        </a:spcAft>
        <a:defRPr sz="4000">
          <a:solidFill>
            <a:schemeClr val="tx2"/>
          </a:solidFill>
          <a:latin typeface="Trebuchet MS" panose="020B0603020202020204" pitchFamily="34" charset="0"/>
        </a:defRPr>
      </a:lvl7pPr>
      <a:lvl8pPr marL="1371286" algn="l" rtl="0" fontAlgn="base">
        <a:spcBef>
          <a:spcPct val="0"/>
        </a:spcBef>
        <a:spcAft>
          <a:spcPct val="0"/>
        </a:spcAft>
        <a:defRPr sz="4000">
          <a:solidFill>
            <a:schemeClr val="tx2"/>
          </a:solidFill>
          <a:latin typeface="Trebuchet MS" panose="020B0603020202020204" pitchFamily="34" charset="0"/>
        </a:defRPr>
      </a:lvl8pPr>
      <a:lvl9pPr marL="1828383" algn="l" rtl="0" fontAlgn="base">
        <a:spcBef>
          <a:spcPct val="0"/>
        </a:spcBef>
        <a:spcAft>
          <a:spcPct val="0"/>
        </a:spcAft>
        <a:defRPr sz="4000">
          <a:solidFill>
            <a:schemeClr val="tx2"/>
          </a:solidFill>
          <a:latin typeface="Trebuchet MS" panose="020B0603020202020204" pitchFamily="34" charset="0"/>
        </a:defRPr>
      </a:lvl9pPr>
    </p:titleStyle>
    <p:bodyStyle>
      <a:lvl1pPr marL="365041" indent="-255529"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076" indent="-246007"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126" indent="-219027" algn="l" rtl="0" eaLnBrk="0" fontAlgn="base" hangingPunct="0">
        <a:spcBef>
          <a:spcPts val="300"/>
        </a:spcBef>
        <a:spcAft>
          <a:spcPct val="0"/>
        </a:spcAft>
        <a:buClr>
          <a:schemeClr val="accent1"/>
        </a:buClr>
        <a:buFont typeface="Wingdings 2" pitchFamily="18" charset="2"/>
        <a:buChar char=""/>
        <a:defRPr sz="2300" kern="1200">
          <a:solidFill>
            <a:schemeClr val="accent1"/>
          </a:solidFill>
          <a:latin typeface="+mn-lt"/>
          <a:ea typeface="+mn-ea"/>
          <a:cs typeface="+mn-cs"/>
        </a:defRPr>
      </a:lvl3pPr>
      <a:lvl4pPr marL="1179243" indent="-199980"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8745" indent="-182521"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8977" indent="-182839" algn="l" rtl="0" eaLnBrk="1" latinLnBrk="0" hangingPunct="1">
        <a:spcBef>
          <a:spcPts val="300"/>
        </a:spcBef>
        <a:buClr>
          <a:schemeClr val="accent3"/>
        </a:buClr>
        <a:buFont typeface="Georgia"/>
        <a:buChar char="▫"/>
        <a:defRPr kumimoji="0" sz="1900" kern="1200">
          <a:solidFill>
            <a:schemeClr val="accent3"/>
          </a:solidFill>
          <a:latin typeface="+mn-lt"/>
          <a:ea typeface="+mn-ea"/>
          <a:cs typeface="+mn-cs"/>
        </a:defRPr>
      </a:lvl6pPr>
      <a:lvl7pPr marL="1828383" indent="-182839"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506" indent="-182839"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769" indent="-182839"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96" algn="l" rtl="0" eaLnBrk="1" latinLnBrk="0" hangingPunct="1">
        <a:defRPr kumimoji="0" kern="1200">
          <a:solidFill>
            <a:schemeClr val="tx1"/>
          </a:solidFill>
          <a:latin typeface="+mn-lt"/>
          <a:ea typeface="+mn-ea"/>
          <a:cs typeface="+mn-cs"/>
        </a:defRPr>
      </a:lvl2pPr>
      <a:lvl3pPr marL="914193" algn="l" rtl="0" eaLnBrk="1" latinLnBrk="0" hangingPunct="1">
        <a:defRPr kumimoji="0" kern="1200">
          <a:solidFill>
            <a:schemeClr val="tx1"/>
          </a:solidFill>
          <a:latin typeface="+mn-lt"/>
          <a:ea typeface="+mn-ea"/>
          <a:cs typeface="+mn-cs"/>
        </a:defRPr>
      </a:lvl3pPr>
      <a:lvl4pPr marL="1371286" algn="l" rtl="0" eaLnBrk="1" latinLnBrk="0" hangingPunct="1">
        <a:defRPr kumimoji="0" kern="1200">
          <a:solidFill>
            <a:schemeClr val="tx1"/>
          </a:solidFill>
          <a:latin typeface="+mn-lt"/>
          <a:ea typeface="+mn-ea"/>
          <a:cs typeface="+mn-cs"/>
        </a:defRPr>
      </a:lvl4pPr>
      <a:lvl5pPr marL="1828383" algn="l" rtl="0" eaLnBrk="1" latinLnBrk="0" hangingPunct="1">
        <a:defRPr kumimoji="0" kern="1200">
          <a:solidFill>
            <a:schemeClr val="tx1"/>
          </a:solidFill>
          <a:latin typeface="+mn-lt"/>
          <a:ea typeface="+mn-ea"/>
          <a:cs typeface="+mn-cs"/>
        </a:defRPr>
      </a:lvl5pPr>
      <a:lvl6pPr marL="2285478" algn="l" rtl="0" eaLnBrk="1" latinLnBrk="0" hangingPunct="1">
        <a:defRPr kumimoji="0" kern="1200">
          <a:solidFill>
            <a:schemeClr val="tx1"/>
          </a:solidFill>
          <a:latin typeface="+mn-lt"/>
          <a:ea typeface="+mn-ea"/>
          <a:cs typeface="+mn-cs"/>
        </a:defRPr>
      </a:lvl6pPr>
      <a:lvl7pPr marL="2742575" algn="l" rtl="0" eaLnBrk="1" latinLnBrk="0" hangingPunct="1">
        <a:defRPr kumimoji="0" kern="1200">
          <a:solidFill>
            <a:schemeClr val="tx1"/>
          </a:solidFill>
          <a:latin typeface="+mn-lt"/>
          <a:ea typeface="+mn-ea"/>
          <a:cs typeface="+mn-cs"/>
        </a:defRPr>
      </a:lvl7pPr>
      <a:lvl8pPr marL="3199670" algn="l" rtl="0" eaLnBrk="1" latinLnBrk="0" hangingPunct="1">
        <a:defRPr kumimoji="0" kern="1200">
          <a:solidFill>
            <a:schemeClr val="tx1"/>
          </a:solidFill>
          <a:latin typeface="+mn-lt"/>
          <a:ea typeface="+mn-ea"/>
          <a:cs typeface="+mn-cs"/>
        </a:defRPr>
      </a:lvl8pPr>
      <a:lvl9pPr marL="3656765"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7392"/>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29" name="Rectangle 28"/>
          <p:cNvSpPr/>
          <p:nvPr/>
        </p:nvSpPr>
        <p:spPr>
          <a:xfrm>
            <a:off x="0" y="487"/>
            <a:ext cx="9144000" cy="3111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30" name="Rectangle 29"/>
          <p:cNvSpPr/>
          <p:nvPr/>
        </p:nvSpPr>
        <p:spPr>
          <a:xfrm>
            <a:off x="0" y="30864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31" name="Rectangle 30"/>
          <p:cNvSpPr/>
          <p:nvPr/>
        </p:nvSpPr>
        <p:spPr>
          <a:xfrm flipV="1">
            <a:off x="5410943" y="361041"/>
            <a:ext cx="3733397"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32" name="Rectangle 31"/>
          <p:cNvSpPr/>
          <p:nvPr/>
        </p:nvSpPr>
        <p:spPr>
          <a:xfrm flipV="1">
            <a:off x="5410943" y="440417"/>
            <a:ext cx="3733397"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useBgFill="1">
        <p:nvSpPr>
          <p:cNvPr id="33" name="Rounded Rectangle 32"/>
          <p:cNvSpPr/>
          <p:nvPr/>
        </p:nvSpPr>
        <p:spPr bwMode="white">
          <a:xfrm>
            <a:off x="5407925" y="496900"/>
            <a:ext cx="3062783"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useBgFill="1">
        <p:nvSpPr>
          <p:cNvPr id="34" name="Rounded Rectangle 33"/>
          <p:cNvSpPr/>
          <p:nvPr/>
        </p:nvSpPr>
        <p:spPr bwMode="white">
          <a:xfrm>
            <a:off x="7374410" y="588963"/>
            <a:ext cx="1599259"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11" y="-1585"/>
            <a:ext cx="57789"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4550" y="-1585"/>
            <a:ext cx="2687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5737" y="-1585"/>
            <a:ext cx="9408"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6012" y="-1585"/>
            <a:ext cx="2687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546" y="3"/>
            <a:ext cx="55101"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3887" y="3"/>
            <a:ext cx="9407"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dirty="0">
              <a:solidFill>
                <a:prstClr val="white"/>
              </a:solidFill>
            </a:endParaRPr>
          </a:p>
        </p:txBody>
      </p:sp>
      <p:sp>
        <p:nvSpPr>
          <p:cNvPr id="1039" name="Title Placeholder 21"/>
          <p:cNvSpPr>
            <a:spLocks noGrp="1"/>
          </p:cNvSpPr>
          <p:nvPr>
            <p:ph type="title"/>
          </p:nvPr>
        </p:nvSpPr>
        <p:spPr bwMode="auto">
          <a:xfrm>
            <a:off x="456936" y="1143000"/>
            <a:ext cx="82301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09" rIns="91420" bIns="45709"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6936" y="2249975"/>
            <a:ext cx="8230138" cy="432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09" rIns="91420"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29" y="612775"/>
            <a:ext cx="956868" cy="457200"/>
          </a:xfrm>
          <a:prstGeom prst="rect">
            <a:avLst/>
          </a:prstGeom>
        </p:spPr>
        <p:txBody>
          <a:bodyPr vert="horz" lIns="91420" tIns="45709" rIns="91420" bIns="45709"/>
          <a:lstStyle>
            <a:lvl1pPr algn="l" eaLnBrk="1" latinLnBrk="0" hangingPunct="1">
              <a:defRPr kumimoji="0" sz="700">
                <a:solidFill>
                  <a:schemeClr val="accent2"/>
                </a:solidFill>
                <a:latin typeface="Arial" charset="0"/>
                <a:cs typeface="Arial" charset="0"/>
              </a:defRPr>
            </a:lvl1pPr>
          </a:lstStyle>
          <a:p>
            <a:pPr fontAlgn="base">
              <a:spcBef>
                <a:spcPct val="0"/>
              </a:spcBef>
              <a:spcAft>
                <a:spcPct val="0"/>
              </a:spcAft>
              <a:defRPr/>
            </a:pPr>
            <a:endParaRPr lang="id-ID">
              <a:solidFill>
                <a:srgbClr val="5ECCF3"/>
              </a:solidFill>
            </a:endParaRPr>
          </a:p>
        </p:txBody>
      </p:sp>
      <p:sp>
        <p:nvSpPr>
          <p:cNvPr id="3" name="Footer Placeholder 2"/>
          <p:cNvSpPr>
            <a:spLocks noGrp="1"/>
          </p:cNvSpPr>
          <p:nvPr>
            <p:ph type="ftr" sz="quarter" idx="3"/>
          </p:nvPr>
        </p:nvSpPr>
        <p:spPr>
          <a:xfrm>
            <a:off x="5257733" y="612775"/>
            <a:ext cx="1326445" cy="457200"/>
          </a:xfrm>
          <a:prstGeom prst="rect">
            <a:avLst/>
          </a:prstGeom>
        </p:spPr>
        <p:txBody>
          <a:bodyPr vert="horz" lIns="91420" tIns="45709" rIns="91420" bIns="45709"/>
          <a:lstStyle>
            <a:lvl1pPr algn="r" eaLnBrk="1" latinLnBrk="0" hangingPunct="1">
              <a:defRPr kumimoji="0" sz="700">
                <a:solidFill>
                  <a:schemeClr val="accent2"/>
                </a:solidFill>
                <a:latin typeface="Arial" charset="0"/>
                <a:cs typeface="Arial" charset="0"/>
              </a:defRPr>
            </a:lvl1pPr>
          </a:lstStyle>
          <a:p>
            <a:pPr fontAlgn="base">
              <a:spcBef>
                <a:spcPct val="0"/>
              </a:spcBef>
              <a:spcAft>
                <a:spcPct val="0"/>
              </a:spcAft>
              <a:defRPr/>
            </a:pPr>
            <a:endParaRPr lang="id-ID">
              <a:solidFill>
                <a:srgbClr val="5ECCF3"/>
              </a:solidFill>
            </a:endParaRPr>
          </a:p>
        </p:txBody>
      </p:sp>
      <p:sp>
        <p:nvSpPr>
          <p:cNvPr id="23" name="Slide Number Placeholder 22"/>
          <p:cNvSpPr>
            <a:spLocks noGrp="1"/>
          </p:cNvSpPr>
          <p:nvPr>
            <p:ph type="sldNum" sz="quarter" idx="4"/>
          </p:nvPr>
        </p:nvSpPr>
        <p:spPr>
          <a:xfrm>
            <a:off x="8175037" y="1588"/>
            <a:ext cx="762000" cy="366712"/>
          </a:xfrm>
          <a:prstGeom prst="rect">
            <a:avLst/>
          </a:prstGeom>
        </p:spPr>
        <p:txBody>
          <a:bodyPr vert="horz" wrap="square" lIns="91420" tIns="45709" rIns="91420" bIns="45709" numCol="1" anchor="b" anchorCtr="0" compatLnSpc="1">
            <a:prstTxWarp prst="textNoShape">
              <a:avLst/>
            </a:prstTxWarp>
          </a:bodyPr>
          <a:lstStyle>
            <a:lvl1pPr algn="r" eaLnBrk="1" hangingPunct="1">
              <a:defRPr>
                <a:solidFill>
                  <a:srgbClr val="FFFFFF"/>
                </a:solidFill>
              </a:defRPr>
            </a:lvl1pPr>
          </a:lstStyle>
          <a:p>
            <a:pPr fontAlgn="base">
              <a:spcBef>
                <a:spcPct val="0"/>
              </a:spcBef>
              <a:spcAft>
                <a:spcPct val="0"/>
              </a:spcAft>
              <a:defRPr/>
            </a:pPr>
            <a:fld id="{3E549DA8-6DED-4044-9521-D0B78A073DF0}" type="slidenum">
              <a:rPr lang="id-ID" altLang="en-US">
                <a:latin typeface="Arial" pitchFamily="34" charset="0"/>
                <a:cs typeface="Arial" pitchFamily="34" charset="0"/>
              </a:rPr>
              <a:pPr fontAlgn="base">
                <a:spcBef>
                  <a:spcPct val="0"/>
                </a:spcBef>
                <a:spcAft>
                  <a:spcPct val="0"/>
                </a:spcAft>
                <a:defRPr/>
              </a:pPr>
              <a:t>‹#›</a:t>
            </a:fld>
            <a:endParaRPr lang="id-ID" altLang="en-US">
              <a:latin typeface="Arial" pitchFamily="34" charset="0"/>
              <a:cs typeface="Arial" pitchFamily="34" charset="0"/>
            </a:endParaRPr>
          </a:p>
        </p:txBody>
      </p:sp>
    </p:spTree>
    <p:extLst>
      <p:ext uri="{BB962C8B-B14F-4D97-AF65-F5344CB8AC3E}">
        <p14:creationId xmlns:p14="http://schemas.microsoft.com/office/powerpoint/2010/main" val="4194444978"/>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096" algn="l" rtl="0" fontAlgn="base">
        <a:spcBef>
          <a:spcPct val="0"/>
        </a:spcBef>
        <a:spcAft>
          <a:spcPct val="0"/>
        </a:spcAft>
        <a:defRPr sz="4000">
          <a:solidFill>
            <a:schemeClr val="tx2"/>
          </a:solidFill>
          <a:latin typeface="Trebuchet MS" panose="020B0603020202020204" pitchFamily="34" charset="0"/>
        </a:defRPr>
      </a:lvl6pPr>
      <a:lvl7pPr marL="914193" algn="l" rtl="0" fontAlgn="base">
        <a:spcBef>
          <a:spcPct val="0"/>
        </a:spcBef>
        <a:spcAft>
          <a:spcPct val="0"/>
        </a:spcAft>
        <a:defRPr sz="4000">
          <a:solidFill>
            <a:schemeClr val="tx2"/>
          </a:solidFill>
          <a:latin typeface="Trebuchet MS" panose="020B0603020202020204" pitchFamily="34" charset="0"/>
        </a:defRPr>
      </a:lvl7pPr>
      <a:lvl8pPr marL="1371286" algn="l" rtl="0" fontAlgn="base">
        <a:spcBef>
          <a:spcPct val="0"/>
        </a:spcBef>
        <a:spcAft>
          <a:spcPct val="0"/>
        </a:spcAft>
        <a:defRPr sz="4000">
          <a:solidFill>
            <a:schemeClr val="tx2"/>
          </a:solidFill>
          <a:latin typeface="Trebuchet MS" panose="020B0603020202020204" pitchFamily="34" charset="0"/>
        </a:defRPr>
      </a:lvl8pPr>
      <a:lvl9pPr marL="1828383" algn="l" rtl="0" fontAlgn="base">
        <a:spcBef>
          <a:spcPct val="0"/>
        </a:spcBef>
        <a:spcAft>
          <a:spcPct val="0"/>
        </a:spcAft>
        <a:defRPr sz="4000">
          <a:solidFill>
            <a:schemeClr val="tx2"/>
          </a:solidFill>
          <a:latin typeface="Trebuchet MS" panose="020B0603020202020204" pitchFamily="34" charset="0"/>
        </a:defRPr>
      </a:lvl9pPr>
    </p:titleStyle>
    <p:bodyStyle>
      <a:lvl1pPr marL="365041" indent="-255529"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076" indent="-246007"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126" indent="-219027" algn="l" rtl="0" eaLnBrk="0" fontAlgn="base" hangingPunct="0">
        <a:spcBef>
          <a:spcPts val="300"/>
        </a:spcBef>
        <a:spcAft>
          <a:spcPct val="0"/>
        </a:spcAft>
        <a:buClr>
          <a:schemeClr val="accent1"/>
        </a:buClr>
        <a:buFont typeface="Wingdings 2" pitchFamily="18" charset="2"/>
        <a:buChar char=""/>
        <a:defRPr sz="2300" kern="1200">
          <a:solidFill>
            <a:schemeClr val="accent1"/>
          </a:solidFill>
          <a:latin typeface="+mn-lt"/>
          <a:ea typeface="+mn-ea"/>
          <a:cs typeface="+mn-cs"/>
        </a:defRPr>
      </a:lvl3pPr>
      <a:lvl4pPr marL="1179243" indent="-199980"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8745" indent="-182521"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8977" indent="-182839" algn="l" rtl="0" eaLnBrk="1" latinLnBrk="0" hangingPunct="1">
        <a:spcBef>
          <a:spcPts val="300"/>
        </a:spcBef>
        <a:buClr>
          <a:schemeClr val="accent3"/>
        </a:buClr>
        <a:buFont typeface="Georgia"/>
        <a:buChar char="▫"/>
        <a:defRPr kumimoji="0" sz="1900" kern="1200">
          <a:solidFill>
            <a:schemeClr val="accent3"/>
          </a:solidFill>
          <a:latin typeface="+mn-lt"/>
          <a:ea typeface="+mn-ea"/>
          <a:cs typeface="+mn-cs"/>
        </a:defRPr>
      </a:lvl6pPr>
      <a:lvl7pPr marL="1828383" indent="-182839"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506" indent="-182839"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769" indent="-182839"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96" algn="l" rtl="0" eaLnBrk="1" latinLnBrk="0" hangingPunct="1">
        <a:defRPr kumimoji="0" kern="1200">
          <a:solidFill>
            <a:schemeClr val="tx1"/>
          </a:solidFill>
          <a:latin typeface="+mn-lt"/>
          <a:ea typeface="+mn-ea"/>
          <a:cs typeface="+mn-cs"/>
        </a:defRPr>
      </a:lvl2pPr>
      <a:lvl3pPr marL="914193" algn="l" rtl="0" eaLnBrk="1" latinLnBrk="0" hangingPunct="1">
        <a:defRPr kumimoji="0" kern="1200">
          <a:solidFill>
            <a:schemeClr val="tx1"/>
          </a:solidFill>
          <a:latin typeface="+mn-lt"/>
          <a:ea typeface="+mn-ea"/>
          <a:cs typeface="+mn-cs"/>
        </a:defRPr>
      </a:lvl3pPr>
      <a:lvl4pPr marL="1371286" algn="l" rtl="0" eaLnBrk="1" latinLnBrk="0" hangingPunct="1">
        <a:defRPr kumimoji="0" kern="1200">
          <a:solidFill>
            <a:schemeClr val="tx1"/>
          </a:solidFill>
          <a:latin typeface="+mn-lt"/>
          <a:ea typeface="+mn-ea"/>
          <a:cs typeface="+mn-cs"/>
        </a:defRPr>
      </a:lvl4pPr>
      <a:lvl5pPr marL="1828383" algn="l" rtl="0" eaLnBrk="1" latinLnBrk="0" hangingPunct="1">
        <a:defRPr kumimoji="0" kern="1200">
          <a:solidFill>
            <a:schemeClr val="tx1"/>
          </a:solidFill>
          <a:latin typeface="+mn-lt"/>
          <a:ea typeface="+mn-ea"/>
          <a:cs typeface="+mn-cs"/>
        </a:defRPr>
      </a:lvl5pPr>
      <a:lvl6pPr marL="2285478" algn="l" rtl="0" eaLnBrk="1" latinLnBrk="0" hangingPunct="1">
        <a:defRPr kumimoji="0" kern="1200">
          <a:solidFill>
            <a:schemeClr val="tx1"/>
          </a:solidFill>
          <a:latin typeface="+mn-lt"/>
          <a:ea typeface="+mn-ea"/>
          <a:cs typeface="+mn-cs"/>
        </a:defRPr>
      </a:lvl6pPr>
      <a:lvl7pPr marL="2742575" algn="l" rtl="0" eaLnBrk="1" latinLnBrk="0" hangingPunct="1">
        <a:defRPr kumimoji="0" kern="1200">
          <a:solidFill>
            <a:schemeClr val="tx1"/>
          </a:solidFill>
          <a:latin typeface="+mn-lt"/>
          <a:ea typeface="+mn-ea"/>
          <a:cs typeface="+mn-cs"/>
        </a:defRPr>
      </a:lvl7pPr>
      <a:lvl8pPr marL="3199670" algn="l" rtl="0" eaLnBrk="1" latinLnBrk="0" hangingPunct="1">
        <a:defRPr kumimoji="0" kern="1200">
          <a:solidFill>
            <a:schemeClr val="tx1"/>
          </a:solidFill>
          <a:latin typeface="+mn-lt"/>
          <a:ea typeface="+mn-ea"/>
          <a:cs typeface="+mn-cs"/>
        </a:defRPr>
      </a:lvl8pPr>
      <a:lvl9pPr marL="3656765"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7290"/>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a:solidFill>
                <a:prstClr val="white"/>
              </a:solidFill>
            </a:endParaRPr>
          </a:p>
        </p:txBody>
      </p:sp>
      <p:sp>
        <p:nvSpPr>
          <p:cNvPr id="29" name="Rectangle 28"/>
          <p:cNvSpPr/>
          <p:nvPr/>
        </p:nvSpPr>
        <p:spPr>
          <a:xfrm>
            <a:off x="0" y="414"/>
            <a:ext cx="9144000" cy="3111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a:solidFill>
                <a:prstClr val="white"/>
              </a:solidFill>
            </a:endParaRPr>
          </a:p>
        </p:txBody>
      </p:sp>
      <p:sp>
        <p:nvSpPr>
          <p:cNvPr id="30" name="Rectangle 29"/>
          <p:cNvSpPr/>
          <p:nvPr/>
        </p:nvSpPr>
        <p:spPr>
          <a:xfrm>
            <a:off x="0" y="308541"/>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a:solidFill>
                <a:prstClr val="white"/>
              </a:solidFill>
            </a:endParaRPr>
          </a:p>
        </p:txBody>
      </p:sp>
      <p:sp>
        <p:nvSpPr>
          <p:cNvPr id="31" name="Rectangle 30"/>
          <p:cNvSpPr/>
          <p:nvPr/>
        </p:nvSpPr>
        <p:spPr>
          <a:xfrm flipV="1">
            <a:off x="5410900" y="360939"/>
            <a:ext cx="3733397"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a:solidFill>
                <a:prstClr val="white"/>
              </a:solidFill>
            </a:endParaRPr>
          </a:p>
        </p:txBody>
      </p:sp>
      <p:sp>
        <p:nvSpPr>
          <p:cNvPr id="32" name="Rectangle 31"/>
          <p:cNvSpPr/>
          <p:nvPr/>
        </p:nvSpPr>
        <p:spPr>
          <a:xfrm flipV="1">
            <a:off x="5410900" y="440315"/>
            <a:ext cx="3733397"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a:solidFill>
                <a:prstClr val="white"/>
              </a:solidFill>
            </a:endParaRPr>
          </a:p>
        </p:txBody>
      </p:sp>
      <p:sp useBgFill="1">
        <p:nvSpPr>
          <p:cNvPr id="33" name="Rounded Rectangle 32"/>
          <p:cNvSpPr/>
          <p:nvPr/>
        </p:nvSpPr>
        <p:spPr bwMode="white">
          <a:xfrm>
            <a:off x="5407925" y="496910"/>
            <a:ext cx="3062783"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a:solidFill>
                <a:prstClr val="white"/>
              </a:solidFill>
            </a:endParaRPr>
          </a:p>
        </p:txBody>
      </p:sp>
      <p:sp useBgFill="1">
        <p:nvSpPr>
          <p:cNvPr id="34" name="Rounded Rectangle 33"/>
          <p:cNvSpPr/>
          <p:nvPr/>
        </p:nvSpPr>
        <p:spPr bwMode="white">
          <a:xfrm>
            <a:off x="7374351" y="588963"/>
            <a:ext cx="1599259"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160" y="-1585"/>
            <a:ext cx="57789"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4550" y="-1585"/>
            <a:ext cx="2687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5737" y="-1585"/>
            <a:ext cx="9408"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6012" y="-1585"/>
            <a:ext cx="2687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546" y="3"/>
            <a:ext cx="55101"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3887" y="3"/>
            <a:ext cx="9407"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fontAlgn="base">
              <a:spcBef>
                <a:spcPct val="0"/>
              </a:spcBef>
              <a:spcAft>
                <a:spcPct val="0"/>
              </a:spcAft>
              <a:defRPr/>
            </a:pPr>
            <a:endParaRPr lang="en-US" dirty="0">
              <a:solidFill>
                <a:prstClr val="white"/>
              </a:solidFill>
            </a:endParaRPr>
          </a:p>
        </p:txBody>
      </p:sp>
      <p:sp>
        <p:nvSpPr>
          <p:cNvPr id="1039" name="Title Placeholder 21"/>
          <p:cNvSpPr>
            <a:spLocks noGrp="1"/>
          </p:cNvSpPr>
          <p:nvPr>
            <p:ph type="title"/>
          </p:nvPr>
        </p:nvSpPr>
        <p:spPr bwMode="auto">
          <a:xfrm>
            <a:off x="456936" y="1143000"/>
            <a:ext cx="82301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2" rIns="91406" bIns="45702"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6936" y="2249902"/>
            <a:ext cx="8230138" cy="432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2" rIns="91406"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29" y="612775"/>
            <a:ext cx="956868" cy="457200"/>
          </a:xfrm>
          <a:prstGeom prst="rect">
            <a:avLst/>
          </a:prstGeom>
        </p:spPr>
        <p:txBody>
          <a:bodyPr vert="horz" lIns="91406" tIns="45702" rIns="91406" bIns="45702"/>
          <a:lstStyle>
            <a:lvl1pPr algn="l" eaLnBrk="1" latinLnBrk="0" hangingPunct="1">
              <a:defRPr kumimoji="0" sz="700">
                <a:solidFill>
                  <a:schemeClr val="accent2"/>
                </a:solidFill>
                <a:latin typeface="Arial" charset="0"/>
                <a:cs typeface="Arial" charset="0"/>
              </a:defRPr>
            </a:lvl1pPr>
          </a:lstStyle>
          <a:p>
            <a:pPr fontAlgn="base">
              <a:spcBef>
                <a:spcPct val="0"/>
              </a:spcBef>
              <a:spcAft>
                <a:spcPct val="0"/>
              </a:spcAft>
              <a:defRPr/>
            </a:pPr>
            <a:endParaRPr lang="id-ID">
              <a:solidFill>
                <a:srgbClr val="5ECCF3"/>
              </a:solidFill>
            </a:endParaRPr>
          </a:p>
        </p:txBody>
      </p:sp>
      <p:sp>
        <p:nvSpPr>
          <p:cNvPr id="3" name="Footer Placeholder 2"/>
          <p:cNvSpPr>
            <a:spLocks noGrp="1"/>
          </p:cNvSpPr>
          <p:nvPr>
            <p:ph type="ftr" sz="quarter" idx="3"/>
          </p:nvPr>
        </p:nvSpPr>
        <p:spPr>
          <a:xfrm>
            <a:off x="5257693" y="612775"/>
            <a:ext cx="1326445" cy="457200"/>
          </a:xfrm>
          <a:prstGeom prst="rect">
            <a:avLst/>
          </a:prstGeom>
        </p:spPr>
        <p:txBody>
          <a:bodyPr vert="horz" lIns="91406" tIns="45702" rIns="91406" bIns="45702"/>
          <a:lstStyle>
            <a:lvl1pPr algn="r" eaLnBrk="1" latinLnBrk="0" hangingPunct="1">
              <a:defRPr kumimoji="0" sz="700">
                <a:solidFill>
                  <a:schemeClr val="accent2"/>
                </a:solidFill>
                <a:latin typeface="Arial" charset="0"/>
                <a:cs typeface="Arial" charset="0"/>
              </a:defRPr>
            </a:lvl1pPr>
          </a:lstStyle>
          <a:p>
            <a:pPr fontAlgn="base">
              <a:spcBef>
                <a:spcPct val="0"/>
              </a:spcBef>
              <a:spcAft>
                <a:spcPct val="0"/>
              </a:spcAft>
              <a:defRPr/>
            </a:pPr>
            <a:endParaRPr lang="id-ID">
              <a:solidFill>
                <a:srgbClr val="5ECCF3"/>
              </a:solidFill>
            </a:endParaRPr>
          </a:p>
        </p:txBody>
      </p:sp>
      <p:sp>
        <p:nvSpPr>
          <p:cNvPr id="23" name="Slide Number Placeholder 22"/>
          <p:cNvSpPr>
            <a:spLocks noGrp="1"/>
          </p:cNvSpPr>
          <p:nvPr>
            <p:ph type="sldNum" sz="quarter" idx="4"/>
          </p:nvPr>
        </p:nvSpPr>
        <p:spPr>
          <a:xfrm>
            <a:off x="8175037" y="1588"/>
            <a:ext cx="762000" cy="366712"/>
          </a:xfrm>
          <a:prstGeom prst="rect">
            <a:avLst/>
          </a:prstGeom>
        </p:spPr>
        <p:txBody>
          <a:bodyPr vert="horz" wrap="square" lIns="91406" tIns="45702" rIns="91406" bIns="45702" numCol="1" anchor="b" anchorCtr="0" compatLnSpc="1">
            <a:prstTxWarp prst="textNoShape">
              <a:avLst/>
            </a:prstTxWarp>
          </a:bodyPr>
          <a:lstStyle>
            <a:lvl1pPr algn="r" eaLnBrk="1" hangingPunct="1">
              <a:defRPr>
                <a:solidFill>
                  <a:srgbClr val="FFFFFF"/>
                </a:solidFill>
              </a:defRPr>
            </a:lvl1pPr>
          </a:lstStyle>
          <a:p>
            <a:pPr fontAlgn="base">
              <a:spcBef>
                <a:spcPct val="0"/>
              </a:spcBef>
              <a:spcAft>
                <a:spcPct val="0"/>
              </a:spcAft>
              <a:defRPr/>
            </a:pPr>
            <a:fld id="{3E549DA8-6DED-4044-9521-D0B78A073DF0}" type="slidenum">
              <a:rPr lang="id-ID" altLang="en-US">
                <a:latin typeface="Arial" pitchFamily="34" charset="0"/>
                <a:cs typeface="Arial" pitchFamily="34" charset="0"/>
              </a:rPr>
              <a:pPr fontAlgn="base">
                <a:spcBef>
                  <a:spcPct val="0"/>
                </a:spcBef>
                <a:spcAft>
                  <a:spcPct val="0"/>
                </a:spcAft>
                <a:defRPr/>
              </a:pPr>
              <a:t>‹#›</a:t>
            </a:fld>
            <a:endParaRPr lang="id-ID" altLang="en-US">
              <a:latin typeface="Arial" pitchFamily="34" charset="0"/>
              <a:cs typeface="Arial" pitchFamily="34" charset="0"/>
            </a:endParaRPr>
          </a:p>
        </p:txBody>
      </p:sp>
    </p:spTree>
    <p:extLst>
      <p:ext uri="{BB962C8B-B14F-4D97-AF65-F5344CB8AC3E}">
        <p14:creationId xmlns:p14="http://schemas.microsoft.com/office/powerpoint/2010/main" val="3289436505"/>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027" algn="l" rtl="0" fontAlgn="base">
        <a:spcBef>
          <a:spcPct val="0"/>
        </a:spcBef>
        <a:spcAft>
          <a:spcPct val="0"/>
        </a:spcAft>
        <a:defRPr sz="4000">
          <a:solidFill>
            <a:schemeClr val="tx2"/>
          </a:solidFill>
          <a:latin typeface="Trebuchet MS" panose="020B0603020202020204" pitchFamily="34" charset="0"/>
        </a:defRPr>
      </a:lvl6pPr>
      <a:lvl7pPr marL="914054" algn="l" rtl="0" fontAlgn="base">
        <a:spcBef>
          <a:spcPct val="0"/>
        </a:spcBef>
        <a:spcAft>
          <a:spcPct val="0"/>
        </a:spcAft>
        <a:defRPr sz="4000">
          <a:solidFill>
            <a:schemeClr val="tx2"/>
          </a:solidFill>
          <a:latin typeface="Trebuchet MS" panose="020B0603020202020204" pitchFamily="34" charset="0"/>
        </a:defRPr>
      </a:lvl7pPr>
      <a:lvl8pPr marL="1371076" algn="l" rtl="0" fontAlgn="base">
        <a:spcBef>
          <a:spcPct val="0"/>
        </a:spcBef>
        <a:spcAft>
          <a:spcPct val="0"/>
        </a:spcAft>
        <a:defRPr sz="4000">
          <a:solidFill>
            <a:schemeClr val="tx2"/>
          </a:solidFill>
          <a:latin typeface="Trebuchet MS" panose="020B0603020202020204" pitchFamily="34" charset="0"/>
        </a:defRPr>
      </a:lvl8pPr>
      <a:lvl9pPr marL="1828105" algn="l" rtl="0" fontAlgn="base">
        <a:spcBef>
          <a:spcPct val="0"/>
        </a:spcBef>
        <a:spcAft>
          <a:spcPct val="0"/>
        </a:spcAft>
        <a:defRPr sz="4000">
          <a:solidFill>
            <a:schemeClr val="tx2"/>
          </a:solidFill>
          <a:latin typeface="Trebuchet MS" panose="020B0603020202020204" pitchFamily="34" charset="0"/>
        </a:defRPr>
      </a:lvl9pPr>
    </p:titleStyle>
    <p:bodyStyle>
      <a:lvl1pPr marL="364986" indent="-255491"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6975" indent="-245970"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1986" indent="-218994" algn="l" rtl="0" eaLnBrk="0" fontAlgn="base" hangingPunct="0">
        <a:spcBef>
          <a:spcPts val="300"/>
        </a:spcBef>
        <a:spcAft>
          <a:spcPct val="0"/>
        </a:spcAft>
        <a:buClr>
          <a:schemeClr val="accent1"/>
        </a:buClr>
        <a:buFont typeface="Wingdings 2" pitchFamily="18" charset="2"/>
        <a:buChar char=""/>
        <a:defRPr sz="2300" kern="1200">
          <a:solidFill>
            <a:schemeClr val="accent1"/>
          </a:solidFill>
          <a:latin typeface="+mn-lt"/>
          <a:ea typeface="+mn-ea"/>
          <a:cs typeface="+mn-cs"/>
        </a:defRPr>
      </a:lvl3pPr>
      <a:lvl4pPr marL="1179065" indent="-199950"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8535" indent="-18249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8732" indent="-182811" algn="l" rtl="0" eaLnBrk="1" latinLnBrk="0" hangingPunct="1">
        <a:spcBef>
          <a:spcPts val="300"/>
        </a:spcBef>
        <a:buClr>
          <a:schemeClr val="accent3"/>
        </a:buClr>
        <a:buFont typeface="Georgia"/>
        <a:buChar char="▫"/>
        <a:defRPr kumimoji="0" sz="1900" kern="1200">
          <a:solidFill>
            <a:schemeClr val="accent3"/>
          </a:solidFill>
          <a:latin typeface="+mn-lt"/>
          <a:ea typeface="+mn-ea"/>
          <a:cs typeface="+mn-cs"/>
        </a:defRPr>
      </a:lvl6pPr>
      <a:lvl7pPr marL="1828105" indent="-182811"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197" indent="-182811"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429" indent="-182811"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27" algn="l" rtl="0" eaLnBrk="1" latinLnBrk="0" hangingPunct="1">
        <a:defRPr kumimoji="0" kern="1200">
          <a:solidFill>
            <a:schemeClr val="tx1"/>
          </a:solidFill>
          <a:latin typeface="+mn-lt"/>
          <a:ea typeface="+mn-ea"/>
          <a:cs typeface="+mn-cs"/>
        </a:defRPr>
      </a:lvl2pPr>
      <a:lvl3pPr marL="914054" algn="l" rtl="0" eaLnBrk="1" latinLnBrk="0" hangingPunct="1">
        <a:defRPr kumimoji="0" kern="1200">
          <a:solidFill>
            <a:schemeClr val="tx1"/>
          </a:solidFill>
          <a:latin typeface="+mn-lt"/>
          <a:ea typeface="+mn-ea"/>
          <a:cs typeface="+mn-cs"/>
        </a:defRPr>
      </a:lvl3pPr>
      <a:lvl4pPr marL="1371076" algn="l" rtl="0" eaLnBrk="1" latinLnBrk="0" hangingPunct="1">
        <a:defRPr kumimoji="0" kern="1200">
          <a:solidFill>
            <a:schemeClr val="tx1"/>
          </a:solidFill>
          <a:latin typeface="+mn-lt"/>
          <a:ea typeface="+mn-ea"/>
          <a:cs typeface="+mn-cs"/>
        </a:defRPr>
      </a:lvl4pPr>
      <a:lvl5pPr marL="1828105" algn="l" rtl="0" eaLnBrk="1" latinLnBrk="0" hangingPunct="1">
        <a:defRPr kumimoji="0" kern="1200">
          <a:solidFill>
            <a:schemeClr val="tx1"/>
          </a:solidFill>
          <a:latin typeface="+mn-lt"/>
          <a:ea typeface="+mn-ea"/>
          <a:cs typeface="+mn-cs"/>
        </a:defRPr>
      </a:lvl5pPr>
      <a:lvl6pPr marL="2285132" algn="l" rtl="0" eaLnBrk="1" latinLnBrk="0" hangingPunct="1">
        <a:defRPr kumimoji="0" kern="1200">
          <a:solidFill>
            <a:schemeClr val="tx1"/>
          </a:solidFill>
          <a:latin typeface="+mn-lt"/>
          <a:ea typeface="+mn-ea"/>
          <a:cs typeface="+mn-cs"/>
        </a:defRPr>
      </a:lvl6pPr>
      <a:lvl7pPr marL="2742157" algn="l" rtl="0" eaLnBrk="1" latinLnBrk="0" hangingPunct="1">
        <a:defRPr kumimoji="0" kern="1200">
          <a:solidFill>
            <a:schemeClr val="tx1"/>
          </a:solidFill>
          <a:latin typeface="+mn-lt"/>
          <a:ea typeface="+mn-ea"/>
          <a:cs typeface="+mn-cs"/>
        </a:defRPr>
      </a:lvl7pPr>
      <a:lvl8pPr marL="3199183" algn="l" rtl="0" eaLnBrk="1" latinLnBrk="0" hangingPunct="1">
        <a:defRPr kumimoji="0" kern="1200">
          <a:solidFill>
            <a:schemeClr val="tx1"/>
          </a:solidFill>
          <a:latin typeface="+mn-lt"/>
          <a:ea typeface="+mn-ea"/>
          <a:cs typeface="+mn-cs"/>
        </a:defRPr>
      </a:lvl8pPr>
      <a:lvl9pPr marL="3656209"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7122"/>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29" name="Rectangle 28"/>
          <p:cNvSpPr/>
          <p:nvPr/>
        </p:nvSpPr>
        <p:spPr>
          <a:xfrm>
            <a:off x="0" y="321"/>
            <a:ext cx="9144000" cy="3111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30" name="Rectangle 29"/>
          <p:cNvSpPr/>
          <p:nvPr/>
        </p:nvSpPr>
        <p:spPr>
          <a:xfrm>
            <a:off x="0" y="308377"/>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31" name="Rectangle 30"/>
          <p:cNvSpPr/>
          <p:nvPr/>
        </p:nvSpPr>
        <p:spPr>
          <a:xfrm flipV="1">
            <a:off x="5410816" y="360773"/>
            <a:ext cx="3733397"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32" name="Rectangle 31"/>
          <p:cNvSpPr/>
          <p:nvPr/>
        </p:nvSpPr>
        <p:spPr>
          <a:xfrm flipV="1">
            <a:off x="5410816" y="440133"/>
            <a:ext cx="3733397"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useBgFill="1">
        <p:nvSpPr>
          <p:cNvPr id="33" name="Rounded Rectangle 32"/>
          <p:cNvSpPr/>
          <p:nvPr/>
        </p:nvSpPr>
        <p:spPr bwMode="white">
          <a:xfrm>
            <a:off x="5407925" y="496900"/>
            <a:ext cx="3062783"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useBgFill="1">
        <p:nvSpPr>
          <p:cNvPr id="34" name="Rounded Rectangle 33"/>
          <p:cNvSpPr/>
          <p:nvPr/>
        </p:nvSpPr>
        <p:spPr bwMode="white">
          <a:xfrm>
            <a:off x="7374276" y="588963"/>
            <a:ext cx="1599259"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076" y="-1585"/>
            <a:ext cx="57789"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4550" y="-1585"/>
            <a:ext cx="2687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5737" y="-1585"/>
            <a:ext cx="9408"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6012" y="-1585"/>
            <a:ext cx="2687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546" y="3"/>
            <a:ext cx="55101"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3887" y="3"/>
            <a:ext cx="9407"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09" rIns="91420" bIns="45709" anchor="ctr"/>
          <a:lstStyle/>
          <a:p>
            <a:pPr algn="ctr" fontAlgn="base">
              <a:spcBef>
                <a:spcPct val="0"/>
              </a:spcBef>
              <a:spcAft>
                <a:spcPct val="0"/>
              </a:spcAft>
              <a:defRPr/>
            </a:pPr>
            <a:endParaRPr lang="en-US" dirty="0">
              <a:solidFill>
                <a:prstClr val="white"/>
              </a:solidFill>
            </a:endParaRPr>
          </a:p>
        </p:txBody>
      </p:sp>
      <p:sp>
        <p:nvSpPr>
          <p:cNvPr id="1039" name="Title Placeholder 21"/>
          <p:cNvSpPr>
            <a:spLocks noGrp="1"/>
          </p:cNvSpPr>
          <p:nvPr>
            <p:ph type="title"/>
          </p:nvPr>
        </p:nvSpPr>
        <p:spPr bwMode="auto">
          <a:xfrm>
            <a:off x="456936" y="1143000"/>
            <a:ext cx="82301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09" rIns="91420" bIns="45709"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6936" y="2249809"/>
            <a:ext cx="8230138" cy="432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09" rIns="91420"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29" y="612775"/>
            <a:ext cx="956868" cy="457200"/>
          </a:xfrm>
          <a:prstGeom prst="rect">
            <a:avLst/>
          </a:prstGeom>
        </p:spPr>
        <p:txBody>
          <a:bodyPr vert="horz" lIns="91420" tIns="45709" rIns="91420" bIns="45709"/>
          <a:lstStyle>
            <a:lvl1pPr algn="l" eaLnBrk="1" latinLnBrk="0" hangingPunct="1">
              <a:defRPr kumimoji="0" sz="700">
                <a:solidFill>
                  <a:schemeClr val="accent2"/>
                </a:solidFill>
                <a:latin typeface="Arial" charset="0"/>
                <a:cs typeface="Arial" charset="0"/>
              </a:defRPr>
            </a:lvl1pPr>
          </a:lstStyle>
          <a:p>
            <a:pPr fontAlgn="base">
              <a:spcBef>
                <a:spcPct val="0"/>
              </a:spcBef>
              <a:spcAft>
                <a:spcPct val="0"/>
              </a:spcAft>
              <a:defRPr/>
            </a:pPr>
            <a:endParaRPr lang="id-ID">
              <a:solidFill>
                <a:srgbClr val="438086"/>
              </a:solidFill>
            </a:endParaRPr>
          </a:p>
        </p:txBody>
      </p:sp>
      <p:sp>
        <p:nvSpPr>
          <p:cNvPr id="3" name="Footer Placeholder 2"/>
          <p:cNvSpPr>
            <a:spLocks noGrp="1"/>
          </p:cNvSpPr>
          <p:nvPr>
            <p:ph type="ftr" sz="quarter" idx="3"/>
          </p:nvPr>
        </p:nvSpPr>
        <p:spPr>
          <a:xfrm>
            <a:off x="5257609" y="612775"/>
            <a:ext cx="1326445" cy="457200"/>
          </a:xfrm>
          <a:prstGeom prst="rect">
            <a:avLst/>
          </a:prstGeom>
        </p:spPr>
        <p:txBody>
          <a:bodyPr vert="horz" lIns="91420" tIns="45709" rIns="91420" bIns="45709"/>
          <a:lstStyle>
            <a:lvl1pPr algn="r" eaLnBrk="1" latinLnBrk="0" hangingPunct="1">
              <a:defRPr kumimoji="0" sz="700">
                <a:solidFill>
                  <a:schemeClr val="accent2"/>
                </a:solidFill>
                <a:latin typeface="Arial" charset="0"/>
                <a:cs typeface="Arial" charset="0"/>
              </a:defRPr>
            </a:lvl1pPr>
          </a:lstStyle>
          <a:p>
            <a:pPr fontAlgn="base">
              <a:spcBef>
                <a:spcPct val="0"/>
              </a:spcBef>
              <a:spcAft>
                <a:spcPct val="0"/>
              </a:spcAft>
              <a:defRPr/>
            </a:pPr>
            <a:endParaRPr lang="id-ID">
              <a:solidFill>
                <a:srgbClr val="438086"/>
              </a:solidFill>
            </a:endParaRPr>
          </a:p>
        </p:txBody>
      </p:sp>
      <p:sp>
        <p:nvSpPr>
          <p:cNvPr id="23" name="Slide Number Placeholder 22"/>
          <p:cNvSpPr>
            <a:spLocks noGrp="1"/>
          </p:cNvSpPr>
          <p:nvPr>
            <p:ph type="sldNum" sz="quarter" idx="4"/>
          </p:nvPr>
        </p:nvSpPr>
        <p:spPr>
          <a:xfrm>
            <a:off x="8175037" y="1588"/>
            <a:ext cx="762000" cy="366712"/>
          </a:xfrm>
          <a:prstGeom prst="rect">
            <a:avLst/>
          </a:prstGeom>
        </p:spPr>
        <p:txBody>
          <a:bodyPr vert="horz" wrap="square" lIns="91420" tIns="45709" rIns="91420" bIns="45709" numCol="1" anchor="b" anchorCtr="0" compatLnSpc="1">
            <a:prstTxWarp prst="textNoShape">
              <a:avLst/>
            </a:prstTxWarp>
          </a:bodyPr>
          <a:lstStyle>
            <a:lvl1pPr algn="r" eaLnBrk="1" hangingPunct="1">
              <a:defRPr>
                <a:solidFill>
                  <a:srgbClr val="FFFFFF"/>
                </a:solidFill>
              </a:defRPr>
            </a:lvl1pPr>
          </a:lstStyle>
          <a:p>
            <a:pPr fontAlgn="base">
              <a:spcBef>
                <a:spcPct val="0"/>
              </a:spcBef>
              <a:spcAft>
                <a:spcPct val="0"/>
              </a:spcAft>
              <a:defRPr/>
            </a:pPr>
            <a:fld id="{3E549DA8-6DED-4044-9521-D0B78A073DF0}" type="slidenum">
              <a:rPr lang="id-ID" altLang="en-US">
                <a:latin typeface="Arial" pitchFamily="34" charset="0"/>
                <a:cs typeface="Arial" pitchFamily="34" charset="0"/>
              </a:rPr>
              <a:pPr fontAlgn="base">
                <a:spcBef>
                  <a:spcPct val="0"/>
                </a:spcBef>
                <a:spcAft>
                  <a:spcPct val="0"/>
                </a:spcAft>
                <a:defRPr/>
              </a:pPr>
              <a:t>‹#›</a:t>
            </a:fld>
            <a:endParaRPr lang="id-ID" altLang="en-US">
              <a:latin typeface="Arial" pitchFamily="34" charset="0"/>
              <a:cs typeface="Arial" pitchFamily="34" charset="0"/>
            </a:endParaRPr>
          </a:p>
        </p:txBody>
      </p:sp>
    </p:spTree>
    <p:extLst>
      <p:ext uri="{BB962C8B-B14F-4D97-AF65-F5344CB8AC3E}">
        <p14:creationId xmlns:p14="http://schemas.microsoft.com/office/powerpoint/2010/main" val="2492006775"/>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096" algn="l" rtl="0" fontAlgn="base">
        <a:spcBef>
          <a:spcPct val="0"/>
        </a:spcBef>
        <a:spcAft>
          <a:spcPct val="0"/>
        </a:spcAft>
        <a:defRPr sz="4000">
          <a:solidFill>
            <a:schemeClr val="tx2"/>
          </a:solidFill>
          <a:latin typeface="Trebuchet MS" panose="020B0603020202020204" pitchFamily="34" charset="0"/>
        </a:defRPr>
      </a:lvl6pPr>
      <a:lvl7pPr marL="914193" algn="l" rtl="0" fontAlgn="base">
        <a:spcBef>
          <a:spcPct val="0"/>
        </a:spcBef>
        <a:spcAft>
          <a:spcPct val="0"/>
        </a:spcAft>
        <a:defRPr sz="4000">
          <a:solidFill>
            <a:schemeClr val="tx2"/>
          </a:solidFill>
          <a:latin typeface="Trebuchet MS" panose="020B0603020202020204" pitchFamily="34" charset="0"/>
        </a:defRPr>
      </a:lvl7pPr>
      <a:lvl8pPr marL="1371286" algn="l" rtl="0" fontAlgn="base">
        <a:spcBef>
          <a:spcPct val="0"/>
        </a:spcBef>
        <a:spcAft>
          <a:spcPct val="0"/>
        </a:spcAft>
        <a:defRPr sz="4000">
          <a:solidFill>
            <a:schemeClr val="tx2"/>
          </a:solidFill>
          <a:latin typeface="Trebuchet MS" panose="020B0603020202020204" pitchFamily="34" charset="0"/>
        </a:defRPr>
      </a:lvl8pPr>
      <a:lvl9pPr marL="1828383" algn="l" rtl="0" fontAlgn="base">
        <a:spcBef>
          <a:spcPct val="0"/>
        </a:spcBef>
        <a:spcAft>
          <a:spcPct val="0"/>
        </a:spcAft>
        <a:defRPr sz="4000">
          <a:solidFill>
            <a:schemeClr val="tx2"/>
          </a:solidFill>
          <a:latin typeface="Trebuchet MS" panose="020B0603020202020204" pitchFamily="34" charset="0"/>
        </a:defRPr>
      </a:lvl9pPr>
    </p:titleStyle>
    <p:bodyStyle>
      <a:lvl1pPr marL="365041" indent="-255529"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076" indent="-246007"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126" indent="-219027" algn="l" rtl="0" eaLnBrk="0" fontAlgn="base" hangingPunct="0">
        <a:spcBef>
          <a:spcPts val="300"/>
        </a:spcBef>
        <a:spcAft>
          <a:spcPct val="0"/>
        </a:spcAft>
        <a:buClr>
          <a:schemeClr val="accent1"/>
        </a:buClr>
        <a:buFont typeface="Wingdings 2" pitchFamily="18" charset="2"/>
        <a:buChar char=""/>
        <a:defRPr sz="2300" kern="1200">
          <a:solidFill>
            <a:schemeClr val="accent1"/>
          </a:solidFill>
          <a:latin typeface="+mn-lt"/>
          <a:ea typeface="+mn-ea"/>
          <a:cs typeface="+mn-cs"/>
        </a:defRPr>
      </a:lvl3pPr>
      <a:lvl4pPr marL="1179243" indent="-199980"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8745" indent="-182521"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8977" indent="-182839" algn="l" rtl="0" eaLnBrk="1" latinLnBrk="0" hangingPunct="1">
        <a:spcBef>
          <a:spcPts val="300"/>
        </a:spcBef>
        <a:buClr>
          <a:schemeClr val="accent3"/>
        </a:buClr>
        <a:buFont typeface="Georgia"/>
        <a:buChar char="▫"/>
        <a:defRPr kumimoji="0" sz="1900" kern="1200">
          <a:solidFill>
            <a:schemeClr val="accent3"/>
          </a:solidFill>
          <a:latin typeface="+mn-lt"/>
          <a:ea typeface="+mn-ea"/>
          <a:cs typeface="+mn-cs"/>
        </a:defRPr>
      </a:lvl6pPr>
      <a:lvl7pPr marL="1828383" indent="-182839"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506" indent="-182839"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769" indent="-182839"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96" algn="l" rtl="0" eaLnBrk="1" latinLnBrk="0" hangingPunct="1">
        <a:defRPr kumimoji="0" kern="1200">
          <a:solidFill>
            <a:schemeClr val="tx1"/>
          </a:solidFill>
          <a:latin typeface="+mn-lt"/>
          <a:ea typeface="+mn-ea"/>
          <a:cs typeface="+mn-cs"/>
        </a:defRPr>
      </a:lvl2pPr>
      <a:lvl3pPr marL="914193" algn="l" rtl="0" eaLnBrk="1" latinLnBrk="0" hangingPunct="1">
        <a:defRPr kumimoji="0" kern="1200">
          <a:solidFill>
            <a:schemeClr val="tx1"/>
          </a:solidFill>
          <a:latin typeface="+mn-lt"/>
          <a:ea typeface="+mn-ea"/>
          <a:cs typeface="+mn-cs"/>
        </a:defRPr>
      </a:lvl3pPr>
      <a:lvl4pPr marL="1371286" algn="l" rtl="0" eaLnBrk="1" latinLnBrk="0" hangingPunct="1">
        <a:defRPr kumimoji="0" kern="1200">
          <a:solidFill>
            <a:schemeClr val="tx1"/>
          </a:solidFill>
          <a:latin typeface="+mn-lt"/>
          <a:ea typeface="+mn-ea"/>
          <a:cs typeface="+mn-cs"/>
        </a:defRPr>
      </a:lvl4pPr>
      <a:lvl5pPr marL="1828383" algn="l" rtl="0" eaLnBrk="1" latinLnBrk="0" hangingPunct="1">
        <a:defRPr kumimoji="0" kern="1200">
          <a:solidFill>
            <a:schemeClr val="tx1"/>
          </a:solidFill>
          <a:latin typeface="+mn-lt"/>
          <a:ea typeface="+mn-ea"/>
          <a:cs typeface="+mn-cs"/>
        </a:defRPr>
      </a:lvl5pPr>
      <a:lvl6pPr marL="2285478" algn="l" rtl="0" eaLnBrk="1" latinLnBrk="0" hangingPunct="1">
        <a:defRPr kumimoji="0" kern="1200">
          <a:solidFill>
            <a:schemeClr val="tx1"/>
          </a:solidFill>
          <a:latin typeface="+mn-lt"/>
          <a:ea typeface="+mn-ea"/>
          <a:cs typeface="+mn-cs"/>
        </a:defRPr>
      </a:lvl6pPr>
      <a:lvl7pPr marL="2742575" algn="l" rtl="0" eaLnBrk="1" latinLnBrk="0" hangingPunct="1">
        <a:defRPr kumimoji="0" kern="1200">
          <a:solidFill>
            <a:schemeClr val="tx1"/>
          </a:solidFill>
          <a:latin typeface="+mn-lt"/>
          <a:ea typeface="+mn-ea"/>
          <a:cs typeface="+mn-cs"/>
        </a:defRPr>
      </a:lvl7pPr>
      <a:lvl8pPr marL="3199670" algn="l" rtl="0" eaLnBrk="1" latinLnBrk="0" hangingPunct="1">
        <a:defRPr kumimoji="0" kern="1200">
          <a:solidFill>
            <a:schemeClr val="tx1"/>
          </a:solidFill>
          <a:latin typeface="+mn-lt"/>
          <a:ea typeface="+mn-ea"/>
          <a:cs typeface="+mn-cs"/>
        </a:defRPr>
      </a:lvl8pPr>
      <a:lvl9pPr marL="3656765"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sz="3200" b="1" i="1">
              <a:solidFill>
                <a:prstClr val="black"/>
              </a:solidFill>
              <a:latin typeface="Times New Roman" pitchFamily="18" charset="0"/>
              <a:cs typeface="Arial" pitchFamily="34" charset="0"/>
            </a:endParaRPr>
          </a:p>
        </p:txBody>
      </p:sp>
      <p:sp>
        <p:nvSpPr>
          <p:cNvPr id="13317"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b="1" i="1">
                <a:solidFill>
                  <a:srgbClr val="53548A">
                    <a:shade val="75000"/>
                  </a:srgbClr>
                </a:solidFill>
                <a:latin typeface="Times New Roman" pitchFamily="18" charset="0"/>
                <a:cs typeface="Arial" pitchFamily="34" charset="0"/>
              </a:defRPr>
            </a:lvl1pPr>
          </a:lstStyle>
          <a:p>
            <a:pPr fontAlgn="base">
              <a:spcBef>
                <a:spcPct val="0"/>
              </a:spcBef>
              <a:spcAft>
                <a:spcPct val="0"/>
              </a:spcAft>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b="1" i="1">
                <a:solidFill>
                  <a:srgbClr val="53548A">
                    <a:shade val="75000"/>
                  </a:srgbClr>
                </a:solidFill>
                <a:latin typeface="Times New Roman" pitchFamily="18" charset="0"/>
                <a:cs typeface="Arial" pitchFamily="34" charset="0"/>
              </a:defRPr>
            </a:lvl1pPr>
          </a:lstStyle>
          <a:p>
            <a:pPr fontAlgn="base">
              <a:spcBef>
                <a:spcPct val="0"/>
              </a:spcBef>
              <a:spcAft>
                <a:spcPct val="0"/>
              </a:spcAft>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b="1" i="1">
                <a:solidFill>
                  <a:srgbClr val="53548A">
                    <a:shade val="75000"/>
                  </a:srgbClr>
                </a:solidFill>
                <a:latin typeface="Times New Roman" pitchFamily="18" charset="0"/>
                <a:cs typeface="Arial" pitchFamily="34" charset="0"/>
              </a:defRPr>
            </a:lvl1pPr>
          </a:lstStyle>
          <a:p>
            <a:pPr fontAlgn="base">
              <a:spcBef>
                <a:spcPct val="0"/>
              </a:spcBef>
              <a:spcAft>
                <a:spcPct val="0"/>
              </a:spcAft>
              <a:defRPr/>
            </a:pPr>
            <a:fld id="{0AE658C5-EF77-49D1-8BFF-9FFF53FC2669}" type="slidenum">
              <a:rPr lang="en-US"/>
              <a:pPr fontAlgn="base">
                <a:spcBef>
                  <a:spcPct val="0"/>
                </a:spcBef>
                <a:spcAft>
                  <a:spcPct val="0"/>
                </a:spcAft>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sz="3200" b="1" i="1">
              <a:solidFill>
                <a:prstClr val="black"/>
              </a:solidFill>
              <a:latin typeface="Times New Roman" pitchFamily="18" charset="0"/>
              <a:cs typeface="Arial" pitchFamily="34" charset="0"/>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sz="3200" b="1" i="1">
              <a:solidFill>
                <a:prstClr val="black"/>
              </a:solidFill>
              <a:latin typeface="Times New Roman" pitchFamily="18" charset="0"/>
              <a:cs typeface="Arial" pitchFamily="34" charset="0"/>
            </a:endParaRPr>
          </a:p>
        </p:txBody>
      </p:sp>
    </p:spTree>
    <p:extLst>
      <p:ext uri="{BB962C8B-B14F-4D97-AF65-F5344CB8AC3E}">
        <p14:creationId xmlns:p14="http://schemas.microsoft.com/office/powerpoint/2010/main" val="2800051015"/>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ransition spd="med">
    <p:split/>
  </p:transition>
  <p:hf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33.xml"/><Relationship Id="rId5" Type="http://schemas.openxmlformats.org/officeDocument/2006/relationships/image" Target="../media/image9.gi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3.xml"/><Relationship Id="rId7" Type="http://schemas.openxmlformats.org/officeDocument/2006/relationships/image" Target="../media/image28.png"/><Relationship Id="rId2" Type="http://schemas.openxmlformats.org/officeDocument/2006/relationships/diagramData" Target="../diagrams/data3.xml"/><Relationship Id="rId1" Type="http://schemas.openxmlformats.org/officeDocument/2006/relationships/slideLayout" Target="../slideLayouts/slideLayout14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5.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1.jpeg"/><Relationship Id="rId7" Type="http://schemas.openxmlformats.org/officeDocument/2006/relationships/diagramColors" Target="../diagrams/colors4.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1.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17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Colors" Target="../diagrams/colors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QuickStyle" Target="../diagrams/quickStyle7.xml"/><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diagramColors" Target="../diagrams/colors6.xml"/><Relationship Id="rId11" Type="http://schemas.openxmlformats.org/officeDocument/2006/relationships/diagramLayout" Target="../diagrams/layout7.xml"/><Relationship Id="rId5" Type="http://schemas.openxmlformats.org/officeDocument/2006/relationships/diagramQuickStyle" Target="../diagrams/quickStyle6.xml"/><Relationship Id="rId15" Type="http://schemas.openxmlformats.org/officeDocument/2006/relationships/image" Target="../media/image36.png"/><Relationship Id="rId10" Type="http://schemas.openxmlformats.org/officeDocument/2006/relationships/diagramData" Target="../diagrams/data7.xml"/><Relationship Id="rId4" Type="http://schemas.openxmlformats.org/officeDocument/2006/relationships/diagramLayout" Target="../diagrams/layout6.xml"/><Relationship Id="rId9" Type="http://schemas.openxmlformats.org/officeDocument/2006/relationships/image" Target="../media/image29.png"/><Relationship Id="rId14" Type="http://schemas.microsoft.com/office/2007/relationships/diagramDrawing" Target="../diagrams/drawing7.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7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8.jpeg"/><Relationship Id="rId1" Type="http://schemas.openxmlformats.org/officeDocument/2006/relationships/slideLayout" Target="../slideLayouts/slideLayout2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png"/><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Layout" Target="../slideLayouts/slideLayout193.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0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18.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8.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8.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8.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8.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9.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21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8.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18.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8.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8.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8.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8.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8.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8.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8.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8.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8.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69.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78.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86.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2.xml"/></Relationships>
</file>

<file path=ppt/slides/_rels/slide6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89.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00.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22.xml"/></Relationships>
</file>

<file path=ppt/slides/_rels/slide63.xml.rels><?xml version="1.0" encoding="UTF-8" standalone="yes"?>
<Relationships xmlns="http://schemas.openxmlformats.org/package/2006/relationships"><Relationship Id="rId8" Type="http://schemas.openxmlformats.org/officeDocument/2006/relationships/diagramData" Target="../diagrams/data38.xml"/><Relationship Id="rId3" Type="http://schemas.openxmlformats.org/officeDocument/2006/relationships/diagramData" Target="../diagrams/data37.xml"/><Relationship Id="rId7" Type="http://schemas.microsoft.com/office/2007/relationships/diagramDrawing" Target="../diagrams/drawing37.xml"/><Relationship Id="rId12" Type="http://schemas.microsoft.com/office/2007/relationships/diagramDrawing" Target="../diagrams/drawing38.xml"/><Relationship Id="rId2" Type="http://schemas.openxmlformats.org/officeDocument/2006/relationships/image" Target="../media/image56.jpg"/><Relationship Id="rId1" Type="http://schemas.openxmlformats.org/officeDocument/2006/relationships/slideLayout" Target="../slideLayouts/slideLayout311.xml"/><Relationship Id="rId6" Type="http://schemas.openxmlformats.org/officeDocument/2006/relationships/diagramColors" Target="../diagrams/colors37.xml"/><Relationship Id="rId11" Type="http://schemas.openxmlformats.org/officeDocument/2006/relationships/diagramColors" Target="../diagrams/colors38.xml"/><Relationship Id="rId5" Type="http://schemas.openxmlformats.org/officeDocument/2006/relationships/diagramQuickStyle" Target="../diagrams/quickStyle37.xml"/><Relationship Id="rId10" Type="http://schemas.openxmlformats.org/officeDocument/2006/relationships/diagramQuickStyle" Target="../diagrams/quickStyle38.xml"/><Relationship Id="rId4" Type="http://schemas.openxmlformats.org/officeDocument/2006/relationships/diagramLayout" Target="../diagrams/layout37.xml"/><Relationship Id="rId9" Type="http://schemas.openxmlformats.org/officeDocument/2006/relationships/diagramLayout" Target="../diagrams/layout38.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311.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11.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311.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53.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image" Target="../media/image59.jpeg"/><Relationship Id="rId1" Type="http://schemas.openxmlformats.org/officeDocument/2006/relationships/slideLayout" Target="../slideLayouts/slideLayout249.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71.xml.rels><?xml version="1.0" encoding="UTF-8" standalone="yes"?>
<Relationships xmlns="http://schemas.openxmlformats.org/package/2006/relationships"><Relationship Id="rId3" Type="http://schemas.openxmlformats.org/officeDocument/2006/relationships/hyperlink" Target="http://pusatfasker.setjen.kemendagri.go.id/" TargetMode="External"/><Relationship Id="rId7" Type="http://schemas.openxmlformats.org/officeDocument/2006/relationships/image" Target="../media/image62.gif"/><Relationship Id="rId2" Type="http://schemas.openxmlformats.org/officeDocument/2006/relationships/image" Target="../media/image61.jpeg"/><Relationship Id="rId1" Type="http://schemas.openxmlformats.org/officeDocument/2006/relationships/slideLayout" Target="../slideLayouts/slideLayout131.xml"/><Relationship Id="rId6" Type="http://schemas.openxmlformats.org/officeDocument/2006/relationships/image" Target="../media/image29.png"/><Relationship Id="rId5" Type="http://schemas.openxmlformats.org/officeDocument/2006/relationships/image" Target="../media/image8.png"/><Relationship Id="rId4" Type="http://schemas.openxmlformats.org/officeDocument/2006/relationships/hyperlink" Target="mailto:nelsonparanjak@gmail.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9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1" descr="logo"/>
          <p:cNvPicPr>
            <a:picLocks noChangeAspect="1" noChangeArrowheads="1"/>
          </p:cNvPicPr>
          <p:nvPr/>
        </p:nvPicPr>
        <p:blipFill>
          <a:blip r:embed="rId4" cstate="print"/>
          <a:srcRect/>
          <a:stretch>
            <a:fillRect/>
          </a:stretch>
        </p:blipFill>
        <p:spPr bwMode="auto">
          <a:xfrm>
            <a:off x="3995936" y="511350"/>
            <a:ext cx="941369" cy="1177395"/>
          </a:xfrm>
          <a:prstGeom prst="rect">
            <a:avLst/>
          </a:prstGeom>
          <a:noFill/>
          <a:ln w="9525">
            <a:noFill/>
            <a:miter lim="800000"/>
            <a:headEnd/>
            <a:tailEnd/>
          </a:ln>
          <a:effectLst>
            <a:reflection blurRad="6350" stA="52000" endA="300" endPos="35000" dir="5400000" sy="-100000" algn="bl" rotWithShape="0"/>
          </a:effectLst>
        </p:spPr>
      </p:pic>
      <p:sp>
        <p:nvSpPr>
          <p:cNvPr id="3" name="Subtitle 2"/>
          <p:cNvSpPr>
            <a:spLocks noGrp="1"/>
          </p:cNvSpPr>
          <p:nvPr>
            <p:ph type="subTitle" idx="1"/>
          </p:nvPr>
        </p:nvSpPr>
        <p:spPr>
          <a:xfrm>
            <a:off x="323528" y="4786322"/>
            <a:ext cx="8580760" cy="1584176"/>
          </a:xfrm>
          <a:ln>
            <a:miter lim="800000"/>
            <a:headEnd/>
            <a:tailEnd/>
          </a:ln>
          <a:extLst/>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lnSpc>
                <a:spcPct val="80000"/>
              </a:lnSpc>
              <a:spcBef>
                <a:spcPts val="0"/>
              </a:spcBef>
              <a:spcAft>
                <a:spcPts val="0"/>
              </a:spcAft>
              <a:buClr>
                <a:schemeClr val="accent3"/>
              </a:buClr>
              <a:defRPr/>
            </a:pPr>
            <a:r>
              <a:rPr lang="en-AU" sz="2000" b="1" spc="50" dirty="0" err="1" smtClean="0">
                <a:ln w="11430"/>
                <a:solidFill>
                  <a:srgbClr val="FF0000"/>
                </a:solidFill>
                <a:latin typeface="Arial Rounded MT Bold" panose="020F0704030504030204" pitchFamily="34" charset="0"/>
              </a:rPr>
              <a:t>Dr.</a:t>
            </a:r>
            <a:r>
              <a:rPr lang="en-AU" sz="2000" b="1" spc="50" dirty="0" smtClean="0">
                <a:ln w="11430"/>
                <a:solidFill>
                  <a:srgbClr val="FF0000"/>
                </a:solidFill>
                <a:latin typeface="Arial Rounded MT Bold" panose="020F0704030504030204" pitchFamily="34" charset="0"/>
              </a:rPr>
              <a:t> NELSON SIMANJUNTAK, SH, M</a:t>
            </a:r>
            <a:r>
              <a:rPr lang="id-ID" sz="2000" b="1" spc="50" dirty="0" smtClean="0">
                <a:ln w="11430"/>
                <a:solidFill>
                  <a:srgbClr val="FF0000"/>
                </a:solidFill>
                <a:latin typeface="Arial Rounded MT Bold" panose="020F0704030504030204" pitchFamily="34" charset="0"/>
              </a:rPr>
              <a:t>.Si</a:t>
            </a:r>
            <a:endParaRPr lang="en-AU" sz="2000" b="1" spc="50" dirty="0" smtClean="0">
              <a:ln w="11430"/>
              <a:solidFill>
                <a:srgbClr val="FF0000"/>
              </a:solidFill>
              <a:latin typeface="Arial Rounded MT Bold" panose="020F0704030504030204" pitchFamily="34" charset="0"/>
            </a:endParaRPr>
          </a:p>
          <a:p>
            <a:pPr algn="ctr" eaLnBrk="1" fontAlgn="auto" hangingPunct="1">
              <a:lnSpc>
                <a:spcPct val="80000"/>
              </a:lnSpc>
              <a:spcBef>
                <a:spcPts val="0"/>
              </a:spcBef>
              <a:spcAft>
                <a:spcPts val="0"/>
              </a:spcAft>
              <a:buClr>
                <a:schemeClr val="accent3"/>
              </a:buClr>
              <a:defRPr/>
            </a:pPr>
            <a:r>
              <a:rPr lang="en-AU" sz="2000" b="1" spc="50" dirty="0" smtClean="0">
                <a:ln w="11430"/>
                <a:solidFill>
                  <a:srgbClr val="FF0000"/>
                </a:solidFill>
                <a:latin typeface="Arial Rounded MT Bold" panose="020F0704030504030204" pitchFamily="34" charset="0"/>
              </a:rPr>
              <a:t>(Hp. 08121064102)</a:t>
            </a:r>
            <a:endParaRPr lang="en-AU" sz="1400" b="1" spc="50" dirty="0" smtClean="0">
              <a:ln w="11430"/>
              <a:solidFill>
                <a:srgbClr val="FF0000"/>
              </a:solidFill>
              <a:latin typeface="Arial Rounded MT Bold" panose="020F0704030504030204" pitchFamily="34" charset="0"/>
            </a:endParaRPr>
          </a:p>
          <a:p>
            <a:pPr algn="ctr" eaLnBrk="1" fontAlgn="auto" hangingPunct="1">
              <a:lnSpc>
                <a:spcPct val="80000"/>
              </a:lnSpc>
              <a:spcBef>
                <a:spcPts val="0"/>
              </a:spcBef>
              <a:spcAft>
                <a:spcPts val="0"/>
              </a:spcAft>
              <a:buClr>
                <a:schemeClr val="accent3"/>
              </a:buClr>
              <a:defRPr/>
            </a:pPr>
            <a:endParaRPr lang="en-AU" sz="1800" b="1" spc="50" dirty="0" smtClean="0">
              <a:ln w="11430"/>
              <a:solidFill>
                <a:srgbClr val="FF0000"/>
              </a:solidFill>
              <a:latin typeface="Arial Rounded MT Bold" panose="020F0704030504030204" pitchFamily="34" charset="0"/>
            </a:endParaRPr>
          </a:p>
          <a:p>
            <a:pPr algn="ctr" eaLnBrk="1" fontAlgn="auto" hangingPunct="1">
              <a:lnSpc>
                <a:spcPct val="80000"/>
              </a:lnSpc>
              <a:spcBef>
                <a:spcPts val="0"/>
              </a:spcBef>
              <a:spcAft>
                <a:spcPts val="0"/>
              </a:spcAft>
              <a:buClr>
                <a:schemeClr val="accent3"/>
              </a:buClr>
              <a:defRPr/>
            </a:pPr>
            <a:r>
              <a:rPr lang="en-AU" sz="1800" b="1" spc="50" dirty="0" smtClean="0">
                <a:ln w="11430"/>
                <a:solidFill>
                  <a:srgbClr val="FF0000"/>
                </a:solidFill>
                <a:latin typeface="Arial Rounded MT Bold" panose="020F0704030504030204" pitchFamily="34" charset="0"/>
              </a:rPr>
              <a:t>KEPALA </a:t>
            </a:r>
            <a:r>
              <a:rPr lang="id-ID" sz="1800" b="1" spc="50" dirty="0" smtClean="0">
                <a:ln w="11430"/>
                <a:solidFill>
                  <a:srgbClr val="FF0000"/>
                </a:solidFill>
                <a:latin typeface="Arial Rounded MT Bold" panose="020F0704030504030204" pitchFamily="34" charset="0"/>
              </a:rPr>
              <a:t>PUSAT FASILITASI KERJA SAMA</a:t>
            </a:r>
          </a:p>
          <a:p>
            <a:pPr algn="ctr" eaLnBrk="1" fontAlgn="auto" hangingPunct="1">
              <a:lnSpc>
                <a:spcPct val="80000"/>
              </a:lnSpc>
              <a:spcBef>
                <a:spcPts val="0"/>
              </a:spcBef>
              <a:spcAft>
                <a:spcPts val="0"/>
              </a:spcAft>
              <a:buClr>
                <a:schemeClr val="accent3"/>
              </a:buClr>
              <a:defRPr/>
            </a:pPr>
            <a:r>
              <a:rPr lang="id-ID" sz="1800" b="1" spc="50" dirty="0" smtClean="0">
                <a:ln w="11430"/>
                <a:solidFill>
                  <a:srgbClr val="FF0000"/>
                </a:solidFill>
                <a:latin typeface="Arial Rounded MT Bold" panose="020F0704030504030204" pitchFamily="34" charset="0"/>
              </a:rPr>
              <a:t>SEKRETARIAT JENDERAL KEMENTERIAN DALAM NEGERI</a:t>
            </a:r>
            <a:endParaRPr lang="en-AU" sz="1800" b="1" spc="50" dirty="0" smtClean="0">
              <a:ln w="11430"/>
              <a:solidFill>
                <a:srgbClr val="FF0000"/>
              </a:solidFill>
              <a:latin typeface="Arial Rounded MT Bold" panose="020F0704030504030204" pitchFamily="34" charset="0"/>
            </a:endParaRPr>
          </a:p>
          <a:p>
            <a:pPr algn="ctr" eaLnBrk="1" fontAlgn="auto" hangingPunct="1">
              <a:lnSpc>
                <a:spcPct val="80000"/>
              </a:lnSpc>
              <a:spcBef>
                <a:spcPts val="0"/>
              </a:spcBef>
              <a:spcAft>
                <a:spcPts val="0"/>
              </a:spcAft>
              <a:buClr>
                <a:schemeClr val="accent3"/>
              </a:buClr>
              <a:defRPr/>
            </a:pPr>
            <a:r>
              <a:rPr lang="en-AU" sz="1800" b="1" spc="50" dirty="0" smtClean="0">
                <a:ln w="11430"/>
                <a:solidFill>
                  <a:srgbClr val="FF0000"/>
                </a:solidFill>
                <a:latin typeface="Arial Rounded MT Bold" panose="020F0704030504030204" pitchFamily="34" charset="0"/>
              </a:rPr>
              <a:t>BABEL, </a:t>
            </a:r>
            <a:r>
              <a:rPr lang="en-AU" sz="1800" b="1" spc="50" dirty="0">
                <a:ln w="11430"/>
                <a:solidFill>
                  <a:srgbClr val="FF0000"/>
                </a:solidFill>
                <a:latin typeface="Arial Rounded MT Bold" panose="020F0704030504030204" pitchFamily="34" charset="0"/>
              </a:rPr>
              <a:t>6</a:t>
            </a:r>
            <a:r>
              <a:rPr lang="en-AU" sz="1800" b="1" spc="50" dirty="0" smtClean="0">
                <a:ln w="11430"/>
                <a:solidFill>
                  <a:srgbClr val="FF0000"/>
                </a:solidFill>
                <a:latin typeface="Arial Rounded MT Bold" panose="020F0704030504030204" pitchFamily="34" charset="0"/>
              </a:rPr>
              <a:t> November</a:t>
            </a:r>
            <a:r>
              <a:rPr lang="id-ID" sz="1800" b="1" spc="50" dirty="0" smtClean="0">
                <a:ln w="11430"/>
                <a:solidFill>
                  <a:srgbClr val="FF0000"/>
                </a:solidFill>
                <a:latin typeface="Arial Rounded MT Bold" panose="020F0704030504030204" pitchFamily="34" charset="0"/>
              </a:rPr>
              <a:t> </a:t>
            </a:r>
            <a:r>
              <a:rPr lang="en-AU" sz="1800" b="1" spc="50" dirty="0" smtClean="0">
                <a:ln w="11430"/>
                <a:solidFill>
                  <a:srgbClr val="FF0000"/>
                </a:solidFill>
                <a:latin typeface="Arial Rounded MT Bold" panose="020F0704030504030204" pitchFamily="34" charset="0"/>
              </a:rPr>
              <a:t>2018</a:t>
            </a:r>
            <a:endParaRPr lang="id-ID" sz="1800" b="1" spc="50" dirty="0" smtClean="0">
              <a:ln w="11430"/>
              <a:solidFill>
                <a:srgbClr val="FF0000"/>
              </a:solidFill>
              <a:latin typeface="Arial Rounded MT Bold" panose="020F0704030504030204" pitchFamily="34" charset="0"/>
            </a:endParaRPr>
          </a:p>
        </p:txBody>
      </p:sp>
      <p:sp>
        <p:nvSpPr>
          <p:cNvPr id="11" name="Title 1"/>
          <p:cNvSpPr txBox="1">
            <a:spLocks/>
          </p:cNvSpPr>
          <p:nvPr/>
        </p:nvSpPr>
        <p:spPr bwMode="auto">
          <a:xfrm>
            <a:off x="2125" y="1268760"/>
            <a:ext cx="9144000" cy="2214578"/>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6" rIns="91413" bIns="45706" numCol="1" anchor="b"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062" algn="l" rtl="0" fontAlgn="base">
              <a:spcBef>
                <a:spcPct val="0"/>
              </a:spcBef>
              <a:spcAft>
                <a:spcPct val="0"/>
              </a:spcAft>
              <a:defRPr sz="4000">
                <a:solidFill>
                  <a:schemeClr val="tx2"/>
                </a:solidFill>
                <a:latin typeface="Trebuchet MS" panose="020B0603020202020204" pitchFamily="34" charset="0"/>
              </a:defRPr>
            </a:lvl6pPr>
            <a:lvl7pPr marL="914123" algn="l" rtl="0" fontAlgn="base">
              <a:spcBef>
                <a:spcPct val="0"/>
              </a:spcBef>
              <a:spcAft>
                <a:spcPct val="0"/>
              </a:spcAft>
              <a:defRPr sz="4000">
                <a:solidFill>
                  <a:schemeClr val="tx2"/>
                </a:solidFill>
                <a:latin typeface="Trebuchet MS" panose="020B0603020202020204" pitchFamily="34" charset="0"/>
              </a:defRPr>
            </a:lvl7pPr>
            <a:lvl8pPr marL="1371181" algn="l" rtl="0" fontAlgn="base">
              <a:spcBef>
                <a:spcPct val="0"/>
              </a:spcBef>
              <a:spcAft>
                <a:spcPct val="0"/>
              </a:spcAft>
              <a:defRPr sz="4000">
                <a:solidFill>
                  <a:schemeClr val="tx2"/>
                </a:solidFill>
                <a:latin typeface="Trebuchet MS" panose="020B0603020202020204" pitchFamily="34" charset="0"/>
              </a:defRPr>
            </a:lvl8pPr>
            <a:lvl9pPr marL="1828244" algn="l" rtl="0" fontAlgn="base">
              <a:spcBef>
                <a:spcPct val="0"/>
              </a:spcBef>
              <a:spcAft>
                <a:spcPct val="0"/>
              </a:spcAft>
              <a:defRPr sz="4000">
                <a:solidFill>
                  <a:schemeClr val="tx2"/>
                </a:solidFill>
                <a:latin typeface="Trebuchet MS" panose="020B0603020202020204" pitchFamily="34" charset="0"/>
              </a:defRPr>
            </a:lvl9pPr>
          </a:lstStyle>
          <a:p>
            <a:pPr algn="ctr" eaLnBrk="1" hangingPunct="1">
              <a:defRPr/>
            </a:pPr>
            <a:r>
              <a:rPr lang="en-US" altLang="id-ID" sz="3200" b="1" dirty="0" smtClean="0">
                <a:ln w="17780" cmpd="sng">
                  <a:solidFill>
                    <a:srgbClr val="FFFFFF"/>
                  </a:solidFill>
                  <a:prstDash val="solid"/>
                  <a:miter lim="800000"/>
                </a:ln>
                <a:solidFill>
                  <a:srgbClr val="0070C0"/>
                </a:solidFill>
                <a:latin typeface="Arial Rounded MT Bold" panose="020F0704030504030204" pitchFamily="34" charset="0"/>
              </a:rPr>
              <a:t>FASILITASI KERJA SAMA</a:t>
            </a:r>
          </a:p>
          <a:p>
            <a:pPr algn="ctr" eaLnBrk="1" hangingPunct="1">
              <a:defRPr/>
            </a:pPr>
            <a:r>
              <a:rPr lang="en-US" altLang="id-ID" sz="3200" b="1" dirty="0" smtClean="0">
                <a:ln w="17780" cmpd="sng">
                  <a:solidFill>
                    <a:srgbClr val="FFFFFF"/>
                  </a:solidFill>
                  <a:prstDash val="solid"/>
                  <a:miter lim="800000"/>
                </a:ln>
                <a:solidFill>
                  <a:srgbClr val="0070C0"/>
                </a:solidFill>
                <a:latin typeface="Arial Rounded MT Bold" panose="020F0704030504030204" pitchFamily="34" charset="0"/>
              </a:rPr>
              <a:t>PENINGKATAN SUMBER DAYA MANUSIA</a:t>
            </a:r>
          </a:p>
          <a:p>
            <a:pPr algn="ctr" eaLnBrk="1" hangingPunct="1">
              <a:defRPr/>
            </a:pPr>
            <a:r>
              <a:rPr lang="en-US" altLang="id-ID" sz="3200" b="1" dirty="0" smtClean="0">
                <a:ln w="17780" cmpd="sng">
                  <a:solidFill>
                    <a:srgbClr val="FFFFFF"/>
                  </a:solidFill>
                  <a:prstDash val="solid"/>
                  <a:miter lim="800000"/>
                </a:ln>
                <a:solidFill>
                  <a:srgbClr val="0070C0"/>
                </a:solidFill>
                <a:latin typeface="Arial Rounded MT Bold" panose="020F0704030504030204" pitchFamily="34" charset="0"/>
              </a:rPr>
              <a:t>KAB/KOTA OLEH PROVINSI</a:t>
            </a:r>
            <a:endParaRPr lang="id-ID" altLang="id-ID" sz="3200" b="1" i="1" dirty="0">
              <a:ln w="17780" cmpd="sng">
                <a:solidFill>
                  <a:srgbClr val="FFFFFF"/>
                </a:solidFill>
                <a:prstDash val="solid"/>
                <a:miter lim="800000"/>
              </a:ln>
              <a:solidFill>
                <a:srgbClr val="0070C0"/>
              </a:solidFill>
              <a:latin typeface="Arial Rounded MT Bold" panose="020F0704030504030204" pitchFamily="34" charset="0"/>
            </a:endParaRPr>
          </a:p>
        </p:txBody>
      </p:sp>
      <p:pic>
        <p:nvPicPr>
          <p:cNvPr id="12" name="Picture 11" descr="bendera-indonesia.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76864" y="5064956"/>
            <a:ext cx="1475656" cy="147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92749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1143000"/>
          </a:xfrm>
          <a:ln>
            <a:miter lim="800000"/>
            <a:headEnd/>
            <a:tailEnd/>
          </a:ln>
          <a:extLst/>
        </p:spPr>
        <p:style>
          <a:lnRef idx="1">
            <a:schemeClr val="accent3"/>
          </a:lnRef>
          <a:fillRef idx="2">
            <a:schemeClr val="accent3"/>
          </a:fillRef>
          <a:effectRef idx="1">
            <a:schemeClr val="accent3"/>
          </a:effectRef>
          <a:fontRef idx="minor">
            <a:schemeClr val="dk1"/>
          </a:fontRef>
        </p:style>
        <p:txBody>
          <a:bodyPr/>
          <a:lstStyle/>
          <a:p>
            <a:pPr algn="ctr">
              <a:defRPr/>
            </a:pPr>
            <a:r>
              <a:rPr lang="en-US" dirty="0" smtClean="0">
                <a:solidFill>
                  <a:schemeClr val="accent6">
                    <a:lumMod val="75000"/>
                  </a:schemeClr>
                </a:solidFill>
                <a:latin typeface="+mj-lt"/>
              </a:rPr>
              <a:t>OUTLINE</a:t>
            </a:r>
            <a:endParaRPr lang="en-US" dirty="0">
              <a:solidFill>
                <a:schemeClr val="accent6">
                  <a:lumMod val="75000"/>
                </a:schemeClr>
              </a:solidFill>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2272349"/>
              </p:ext>
            </p:extLst>
          </p:nvPr>
        </p:nvGraphicFramePr>
        <p:xfrm>
          <a:off x="45" y="1600200"/>
          <a:ext cx="8495861"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046" name="Picture 4" descr="garuda gu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1188" y="534988"/>
            <a:ext cx="719137"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logo"/>
          <p:cNvPicPr>
            <a:picLocks noChangeAspect="1" noChangeArrowheads="1"/>
          </p:cNvPicPr>
          <p:nvPr/>
        </p:nvPicPr>
        <p:blipFill>
          <a:blip r:embed="rId8" cstate="print"/>
          <a:srcRect/>
          <a:stretch>
            <a:fillRect/>
          </a:stretch>
        </p:blipFill>
        <p:spPr bwMode="auto">
          <a:xfrm>
            <a:off x="7740352" y="525214"/>
            <a:ext cx="798930" cy="758850"/>
          </a:xfrm>
          <a:prstGeom prst="rect">
            <a:avLst/>
          </a:prstGeom>
          <a:noFill/>
          <a:ln w="9525">
            <a:noFill/>
            <a:miter lim="800000"/>
            <a:headEnd/>
            <a:tailEnd/>
          </a:ln>
          <a:effectLst>
            <a:reflection blurRad="6350" stA="52000" endA="300" endPos="35000" dir="5400000" sy="-100000" algn="bl" rotWithShape="0"/>
          </a:effectLst>
        </p:spPr>
      </p:pic>
      <p:sp>
        <p:nvSpPr>
          <p:cNvPr id="215048" name="Slide Number Placeholder 4"/>
          <p:cNvSpPr txBox="1">
            <a:spLocks/>
          </p:cNvSpPr>
          <p:nvPr/>
        </p:nvSpPr>
        <p:spPr bwMode="auto">
          <a:xfrm>
            <a:off x="8809038" y="6519863"/>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0" fontAlgn="base" hangingPunct="0">
              <a:spcBef>
                <a:spcPct val="0"/>
              </a:spcBef>
              <a:spcAft>
                <a:spcPct val="0"/>
              </a:spcAft>
            </a:pPr>
            <a:r>
              <a:rPr lang="en-US" sz="1400">
                <a:solidFill>
                  <a:srgbClr val="000000"/>
                </a:solidFill>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155898110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3"/>
          <p:cNvSpPr>
            <a:spLocks noGrp="1"/>
          </p:cNvSpPr>
          <p:nvPr>
            <p:ph type="title"/>
          </p:nvPr>
        </p:nvSpPr>
        <p:spPr>
          <a:xfrm>
            <a:off x="456936" y="417984"/>
            <a:ext cx="8230138" cy="1066800"/>
          </a:xfrm>
        </p:spPr>
        <p:txBody>
          <a:bodyPr/>
          <a:lstStyle/>
          <a:p>
            <a:pPr algn="ctr"/>
            <a:r>
              <a:rPr lang="id-ID" altLang="id-ID" sz="2800" b="1" dirty="0">
                <a:solidFill>
                  <a:srgbClr val="FF0000"/>
                </a:solidFill>
              </a:rPr>
              <a:t>Dasar Hukum </a:t>
            </a:r>
            <a:r>
              <a:rPr lang="en-AU" altLang="id-ID" sz="2800" b="1" dirty="0">
                <a:solidFill>
                  <a:schemeClr val="tx1"/>
                </a:solidFill>
              </a:rPr>
              <a:t/>
            </a:r>
            <a:br>
              <a:rPr lang="en-AU" altLang="id-ID" sz="2800" b="1" dirty="0">
                <a:solidFill>
                  <a:schemeClr val="tx1"/>
                </a:solidFill>
              </a:rPr>
            </a:br>
            <a:r>
              <a:rPr lang="id-ID" altLang="id-ID" sz="2800" b="1" dirty="0">
                <a:solidFill>
                  <a:schemeClr val="tx1"/>
                </a:solidFill>
              </a:rPr>
              <a:t>Kerjasama </a:t>
            </a:r>
            <a:r>
              <a:rPr lang="en-AU" altLang="id-ID" sz="2800" b="1" dirty="0" err="1">
                <a:solidFill>
                  <a:schemeClr val="tx1"/>
                </a:solidFill>
              </a:rPr>
              <a:t>Pemerintah</a:t>
            </a:r>
            <a:r>
              <a:rPr lang="en-AU" altLang="id-ID" sz="2800" b="1" dirty="0">
                <a:solidFill>
                  <a:schemeClr val="tx1"/>
                </a:solidFill>
              </a:rPr>
              <a:t> Daerah</a:t>
            </a:r>
            <a:endParaRPr lang="id-ID" altLang="id-ID" sz="2800" b="1" dirty="0">
              <a:solidFill>
                <a:schemeClr val="tx1"/>
              </a:solidFill>
            </a:endParaRPr>
          </a:p>
        </p:txBody>
      </p:sp>
      <p:sp>
        <p:nvSpPr>
          <p:cNvPr id="3" name="Content Placeholder 2"/>
          <p:cNvSpPr>
            <a:spLocks noGrp="1"/>
          </p:cNvSpPr>
          <p:nvPr>
            <p:ph type="body" idx="1"/>
          </p:nvPr>
        </p:nvSpPr>
        <p:spPr>
          <a:xfrm>
            <a:off x="0" y="1357298"/>
            <a:ext cx="9144000" cy="5507723"/>
          </a:xfrm>
        </p:spPr>
        <p:txBody>
          <a:bodyPr>
            <a:noAutofit/>
          </a:bodyPr>
          <a:lstStyle/>
          <a:p>
            <a:pPr marL="285687" indent="-285687" algn="just">
              <a:spcBef>
                <a:spcPts val="0"/>
              </a:spcBef>
              <a:spcAft>
                <a:spcPts val="599"/>
              </a:spcAft>
              <a:buClr>
                <a:schemeClr val="tx1"/>
              </a:buClr>
              <a:buFont typeface="Wingdings" pitchFamily="2" charset="2"/>
              <a:buChar char="Ø"/>
              <a:defRPr/>
            </a:pPr>
            <a:r>
              <a:rPr lang="id-ID" sz="1700" dirty="0">
                <a:solidFill>
                  <a:schemeClr val="tx1">
                    <a:lumMod val="85000"/>
                    <a:lumOff val="15000"/>
                  </a:schemeClr>
                </a:solidFill>
              </a:rPr>
              <a:t>Undang Undang Dasar Negara Republik Indonesia Tahun 1945</a:t>
            </a:r>
            <a:endParaRPr lang="en-AU" sz="1700" dirty="0">
              <a:solidFill>
                <a:schemeClr val="tx1">
                  <a:lumMod val="85000"/>
                  <a:lumOff val="15000"/>
                </a:schemeClr>
              </a:solidFill>
            </a:endParaRPr>
          </a:p>
          <a:p>
            <a:pPr marL="285687" indent="-285687" algn="just">
              <a:spcBef>
                <a:spcPts val="0"/>
              </a:spcBef>
              <a:spcAft>
                <a:spcPts val="599"/>
              </a:spcAft>
              <a:buClr>
                <a:srgbClr val="FF0000"/>
              </a:buClr>
              <a:buFont typeface="Wingdings" pitchFamily="2" charset="2"/>
              <a:buChar char="Ø"/>
              <a:defRPr/>
            </a:pPr>
            <a:r>
              <a:rPr lang="id-ID" sz="1700" dirty="0">
                <a:solidFill>
                  <a:schemeClr val="tx1">
                    <a:lumMod val="85000"/>
                    <a:lumOff val="15000"/>
                  </a:schemeClr>
                </a:solidFill>
              </a:rPr>
              <a:t>U</a:t>
            </a:r>
            <a:r>
              <a:rPr lang="en-AU" sz="1700" dirty="0">
                <a:solidFill>
                  <a:schemeClr val="tx1">
                    <a:lumMod val="85000"/>
                    <a:lumOff val="15000"/>
                  </a:schemeClr>
                </a:solidFill>
              </a:rPr>
              <a:t>U </a:t>
            </a:r>
            <a:r>
              <a:rPr lang="id-ID" sz="1700" dirty="0">
                <a:solidFill>
                  <a:schemeClr val="tx1">
                    <a:lumMod val="85000"/>
                    <a:lumOff val="15000"/>
                  </a:schemeClr>
                </a:solidFill>
              </a:rPr>
              <a:t>No</a:t>
            </a:r>
            <a:r>
              <a:rPr lang="en-US" sz="1700" dirty="0" err="1">
                <a:solidFill>
                  <a:schemeClr val="tx1">
                    <a:lumMod val="85000"/>
                    <a:lumOff val="15000"/>
                  </a:schemeClr>
                </a:solidFill>
              </a:rPr>
              <a:t>mor</a:t>
            </a:r>
            <a:r>
              <a:rPr lang="id-ID" sz="1700" dirty="0">
                <a:solidFill>
                  <a:schemeClr val="tx1">
                    <a:lumMod val="85000"/>
                    <a:lumOff val="15000"/>
                  </a:schemeClr>
                </a:solidFill>
              </a:rPr>
              <a:t> 23 Tahun 2014 Tentang Pemerintahan Daerah</a:t>
            </a:r>
            <a:r>
              <a:rPr lang="id-ID" sz="1700" dirty="0" smtClean="0">
                <a:solidFill>
                  <a:schemeClr val="tx1">
                    <a:lumMod val="85000"/>
                    <a:lumOff val="15000"/>
                  </a:schemeClr>
                </a:solidFill>
              </a:rPr>
              <a:t>;</a:t>
            </a:r>
          </a:p>
          <a:p>
            <a:pPr marL="285687" indent="-285687" algn="just">
              <a:spcBef>
                <a:spcPts val="0"/>
              </a:spcBef>
              <a:spcAft>
                <a:spcPts val="599"/>
              </a:spcAft>
              <a:buClr>
                <a:srgbClr val="FF0000"/>
              </a:buClr>
              <a:buFont typeface="Wingdings" pitchFamily="2" charset="2"/>
              <a:buChar char="Ø"/>
              <a:defRPr/>
            </a:pPr>
            <a:r>
              <a:rPr lang="id-ID" sz="1700" dirty="0" smtClean="0">
                <a:solidFill>
                  <a:schemeClr val="tx1">
                    <a:lumMod val="85000"/>
                    <a:lumOff val="15000"/>
                  </a:schemeClr>
                </a:solidFill>
              </a:rPr>
              <a:t>UU 30 Tahun 2014 tentang Administrasi Pemerintahan</a:t>
            </a:r>
            <a:endParaRPr lang="en-AU" sz="1700" dirty="0">
              <a:solidFill>
                <a:schemeClr val="tx1">
                  <a:lumMod val="85000"/>
                  <a:lumOff val="15000"/>
                </a:schemeClr>
              </a:solidFill>
            </a:endParaRPr>
          </a:p>
          <a:p>
            <a:pPr marL="285687" indent="-285687" algn="just">
              <a:spcBef>
                <a:spcPts val="0"/>
              </a:spcBef>
              <a:spcAft>
                <a:spcPts val="599"/>
              </a:spcAft>
              <a:buClr>
                <a:schemeClr val="tx1"/>
              </a:buClr>
              <a:buFont typeface="Wingdings" pitchFamily="2" charset="2"/>
              <a:buChar char="Ø"/>
              <a:defRPr/>
            </a:pPr>
            <a:r>
              <a:rPr lang="en-AU" sz="1700" dirty="0" err="1">
                <a:solidFill>
                  <a:schemeClr val="tx1">
                    <a:lumMod val="85000"/>
                    <a:lumOff val="15000"/>
                  </a:schemeClr>
                </a:solidFill>
              </a:rPr>
              <a:t>Undang-Undang</a:t>
            </a:r>
            <a:r>
              <a:rPr lang="en-AU" sz="1700" dirty="0">
                <a:solidFill>
                  <a:schemeClr val="tx1">
                    <a:lumMod val="85000"/>
                    <a:lumOff val="15000"/>
                  </a:schemeClr>
                </a:solidFill>
              </a:rPr>
              <a:t> </a:t>
            </a:r>
            <a:r>
              <a:rPr lang="en-AU" sz="1700" dirty="0" err="1">
                <a:solidFill>
                  <a:schemeClr val="tx1">
                    <a:lumMod val="85000"/>
                    <a:lumOff val="15000"/>
                  </a:schemeClr>
                </a:solidFill>
              </a:rPr>
              <a:t>Nomor</a:t>
            </a:r>
            <a:r>
              <a:rPr lang="en-AU" sz="1700" dirty="0">
                <a:solidFill>
                  <a:schemeClr val="tx1">
                    <a:lumMod val="85000"/>
                    <a:lumOff val="15000"/>
                  </a:schemeClr>
                </a:solidFill>
              </a:rPr>
              <a:t> 17 </a:t>
            </a:r>
            <a:r>
              <a:rPr lang="en-AU" sz="1700" dirty="0" smtClean="0">
                <a:solidFill>
                  <a:schemeClr val="tx1">
                    <a:lumMod val="85000"/>
                    <a:lumOff val="15000"/>
                  </a:schemeClr>
                </a:solidFill>
              </a:rPr>
              <a:t> </a:t>
            </a:r>
            <a:r>
              <a:rPr lang="en-AU" sz="1700" dirty="0" err="1" smtClean="0">
                <a:solidFill>
                  <a:schemeClr val="tx1">
                    <a:lumMod val="85000"/>
                    <a:lumOff val="15000"/>
                  </a:schemeClr>
                </a:solidFill>
              </a:rPr>
              <a:t>Tahun</a:t>
            </a:r>
            <a:r>
              <a:rPr lang="en-AU" sz="1700" dirty="0" smtClean="0">
                <a:solidFill>
                  <a:schemeClr val="tx1">
                    <a:lumMod val="85000"/>
                    <a:lumOff val="15000"/>
                  </a:schemeClr>
                </a:solidFill>
              </a:rPr>
              <a:t> </a:t>
            </a:r>
            <a:r>
              <a:rPr lang="en-AU" sz="1700" dirty="0">
                <a:solidFill>
                  <a:schemeClr val="tx1">
                    <a:lumMod val="85000"/>
                    <a:lumOff val="15000"/>
                  </a:schemeClr>
                </a:solidFill>
              </a:rPr>
              <a:t>2013 </a:t>
            </a:r>
            <a:r>
              <a:rPr lang="en-AU" sz="1700" dirty="0" err="1">
                <a:solidFill>
                  <a:schemeClr val="tx1">
                    <a:lumMod val="85000"/>
                    <a:lumOff val="15000"/>
                  </a:schemeClr>
                </a:solidFill>
              </a:rPr>
              <a:t>tentang</a:t>
            </a:r>
            <a:r>
              <a:rPr lang="en-AU" sz="1700" dirty="0">
                <a:solidFill>
                  <a:schemeClr val="tx1">
                    <a:lumMod val="85000"/>
                    <a:lumOff val="15000"/>
                  </a:schemeClr>
                </a:solidFill>
              </a:rPr>
              <a:t> </a:t>
            </a:r>
            <a:r>
              <a:rPr lang="en-AU" sz="1700" dirty="0" err="1">
                <a:solidFill>
                  <a:schemeClr val="tx1">
                    <a:lumMod val="85000"/>
                    <a:lumOff val="15000"/>
                  </a:schemeClr>
                </a:solidFill>
              </a:rPr>
              <a:t>Organisasi</a:t>
            </a:r>
            <a:r>
              <a:rPr lang="en-AU" sz="1700" dirty="0">
                <a:solidFill>
                  <a:schemeClr val="tx1">
                    <a:lumMod val="85000"/>
                    <a:lumOff val="15000"/>
                  </a:schemeClr>
                </a:solidFill>
              </a:rPr>
              <a:t> </a:t>
            </a:r>
            <a:r>
              <a:rPr lang="en-AU" sz="1700" dirty="0" err="1">
                <a:solidFill>
                  <a:schemeClr val="tx1">
                    <a:lumMod val="85000"/>
                    <a:lumOff val="15000"/>
                  </a:schemeClr>
                </a:solidFill>
              </a:rPr>
              <a:t>Kemasyarakatan</a:t>
            </a:r>
            <a:r>
              <a:rPr lang="en-AU" sz="1700" dirty="0">
                <a:solidFill>
                  <a:schemeClr val="tx1">
                    <a:lumMod val="85000"/>
                    <a:lumOff val="15000"/>
                  </a:schemeClr>
                </a:solidFill>
              </a:rPr>
              <a:t>;</a:t>
            </a:r>
          </a:p>
          <a:p>
            <a:pPr marL="285687" indent="-285687" algn="just">
              <a:spcBef>
                <a:spcPts val="0"/>
              </a:spcBef>
              <a:spcAft>
                <a:spcPts val="599"/>
              </a:spcAft>
              <a:buClr>
                <a:schemeClr val="tx1"/>
              </a:buClr>
              <a:buFont typeface="Wingdings" pitchFamily="2" charset="2"/>
              <a:buChar char="Ø"/>
              <a:defRPr/>
            </a:pPr>
            <a:r>
              <a:rPr lang="sv-SE" sz="1700" dirty="0">
                <a:solidFill>
                  <a:schemeClr val="tx1">
                    <a:lumMod val="85000"/>
                    <a:lumOff val="15000"/>
                  </a:schemeClr>
                </a:solidFill>
              </a:rPr>
              <a:t>Undang-Undang Nomor 24 Tahun 2000 tentang Perjanjian Internasional;</a:t>
            </a:r>
            <a:endParaRPr lang="en-AU" sz="1700" dirty="0">
              <a:solidFill>
                <a:schemeClr val="tx1">
                  <a:lumMod val="85000"/>
                  <a:lumOff val="15000"/>
                </a:schemeClr>
              </a:solidFill>
            </a:endParaRPr>
          </a:p>
          <a:p>
            <a:pPr marL="285687" indent="-285687" algn="just">
              <a:spcBef>
                <a:spcPts val="0"/>
              </a:spcBef>
              <a:spcAft>
                <a:spcPts val="599"/>
              </a:spcAft>
              <a:buClr>
                <a:schemeClr val="tx1"/>
              </a:buClr>
              <a:buFont typeface="Wingdings" pitchFamily="2" charset="2"/>
              <a:buChar char="Ø"/>
              <a:defRPr/>
            </a:pPr>
            <a:r>
              <a:rPr lang="id-ID" sz="1700" dirty="0">
                <a:solidFill>
                  <a:schemeClr val="tx1">
                    <a:lumMod val="85000"/>
                    <a:lumOff val="15000"/>
                  </a:schemeClr>
                </a:solidFill>
              </a:rPr>
              <a:t>U</a:t>
            </a:r>
            <a:r>
              <a:rPr lang="en-AU" sz="1700" dirty="0">
                <a:solidFill>
                  <a:schemeClr val="tx1">
                    <a:lumMod val="85000"/>
                    <a:lumOff val="15000"/>
                  </a:schemeClr>
                </a:solidFill>
              </a:rPr>
              <a:t>U</a:t>
            </a:r>
            <a:r>
              <a:rPr lang="id-ID" sz="1700" dirty="0">
                <a:solidFill>
                  <a:schemeClr val="tx1">
                    <a:lumMod val="85000"/>
                    <a:lumOff val="15000"/>
                  </a:schemeClr>
                </a:solidFill>
              </a:rPr>
              <a:t> No</a:t>
            </a:r>
            <a:r>
              <a:rPr lang="en-US" sz="1700" dirty="0" err="1">
                <a:solidFill>
                  <a:schemeClr val="tx1">
                    <a:lumMod val="85000"/>
                    <a:lumOff val="15000"/>
                  </a:schemeClr>
                </a:solidFill>
              </a:rPr>
              <a:t>mor</a:t>
            </a:r>
            <a:r>
              <a:rPr lang="id-ID" sz="1700" dirty="0">
                <a:solidFill>
                  <a:schemeClr val="tx1">
                    <a:lumMod val="85000"/>
                    <a:lumOff val="15000"/>
                  </a:schemeClr>
                </a:solidFill>
              </a:rPr>
              <a:t> 37</a:t>
            </a:r>
            <a:r>
              <a:rPr lang="en-US" sz="1700" dirty="0">
                <a:solidFill>
                  <a:schemeClr val="tx1">
                    <a:lumMod val="85000"/>
                    <a:lumOff val="15000"/>
                  </a:schemeClr>
                </a:solidFill>
              </a:rPr>
              <a:t> </a:t>
            </a:r>
            <a:r>
              <a:rPr lang="en-US" sz="1700" dirty="0" err="1">
                <a:solidFill>
                  <a:schemeClr val="tx1">
                    <a:lumMod val="85000"/>
                    <a:lumOff val="15000"/>
                  </a:schemeClr>
                </a:solidFill>
              </a:rPr>
              <a:t>Tahun</a:t>
            </a:r>
            <a:r>
              <a:rPr lang="en-US" sz="1700" dirty="0">
                <a:solidFill>
                  <a:schemeClr val="tx1">
                    <a:lumMod val="85000"/>
                    <a:lumOff val="15000"/>
                  </a:schemeClr>
                </a:solidFill>
              </a:rPr>
              <a:t> </a:t>
            </a:r>
            <a:r>
              <a:rPr lang="id-ID" sz="1700" dirty="0">
                <a:solidFill>
                  <a:schemeClr val="tx1">
                    <a:lumMod val="85000"/>
                    <a:lumOff val="15000"/>
                  </a:schemeClr>
                </a:solidFill>
              </a:rPr>
              <a:t>1999 tentang Hubungan Luar Negeri;</a:t>
            </a:r>
            <a:endParaRPr lang="en-AU" sz="1700" dirty="0">
              <a:solidFill>
                <a:schemeClr val="tx1">
                  <a:lumMod val="85000"/>
                  <a:lumOff val="15000"/>
                </a:schemeClr>
              </a:solidFill>
            </a:endParaRPr>
          </a:p>
          <a:p>
            <a:pPr marL="285687" indent="-285687" algn="just">
              <a:spcBef>
                <a:spcPts val="0"/>
              </a:spcBef>
              <a:spcAft>
                <a:spcPts val="599"/>
              </a:spcAft>
              <a:buClr>
                <a:srgbClr val="FF0000"/>
              </a:buClr>
              <a:buFont typeface="Wingdings" pitchFamily="2" charset="2"/>
              <a:buChar char="Ø"/>
              <a:defRPr/>
            </a:pPr>
            <a:r>
              <a:rPr lang="id-ID" sz="1700" dirty="0">
                <a:solidFill>
                  <a:schemeClr val="tx1">
                    <a:lumMod val="85000"/>
                    <a:lumOff val="15000"/>
                  </a:schemeClr>
                </a:solidFill>
              </a:rPr>
              <a:t>Peraturan Pemerintah </a:t>
            </a:r>
            <a:r>
              <a:rPr lang="en-AU" sz="1700" dirty="0" err="1" smtClean="0">
                <a:solidFill>
                  <a:schemeClr val="tx1">
                    <a:lumMod val="85000"/>
                    <a:lumOff val="15000"/>
                  </a:schemeClr>
                </a:solidFill>
              </a:rPr>
              <a:t>Nomor</a:t>
            </a:r>
            <a:r>
              <a:rPr lang="en-AU" sz="1700" dirty="0" smtClean="0">
                <a:solidFill>
                  <a:schemeClr val="tx1">
                    <a:lumMod val="85000"/>
                    <a:lumOff val="15000"/>
                  </a:schemeClr>
                </a:solidFill>
              </a:rPr>
              <a:t> 28 </a:t>
            </a:r>
            <a:r>
              <a:rPr lang="en-AU" sz="1700" dirty="0" err="1" smtClean="0">
                <a:solidFill>
                  <a:schemeClr val="tx1">
                    <a:lumMod val="85000"/>
                    <a:lumOff val="15000"/>
                  </a:schemeClr>
                </a:solidFill>
              </a:rPr>
              <a:t>Tahun</a:t>
            </a:r>
            <a:r>
              <a:rPr lang="en-AU" sz="1700" dirty="0" smtClean="0">
                <a:solidFill>
                  <a:schemeClr val="tx1">
                    <a:lumMod val="85000"/>
                    <a:lumOff val="15000"/>
                  </a:schemeClr>
                </a:solidFill>
              </a:rPr>
              <a:t> 2018 </a:t>
            </a:r>
            <a:r>
              <a:rPr lang="en-AU" sz="1700" dirty="0" err="1" smtClean="0">
                <a:solidFill>
                  <a:schemeClr val="tx1">
                    <a:lumMod val="85000"/>
                    <a:lumOff val="15000"/>
                  </a:schemeClr>
                </a:solidFill>
              </a:rPr>
              <a:t>tentang</a:t>
            </a:r>
            <a:r>
              <a:rPr lang="en-AU" sz="1700" dirty="0" smtClean="0">
                <a:solidFill>
                  <a:schemeClr val="tx1">
                    <a:lumMod val="85000"/>
                    <a:lumOff val="15000"/>
                  </a:schemeClr>
                </a:solidFill>
              </a:rPr>
              <a:t> </a:t>
            </a:r>
            <a:r>
              <a:rPr lang="en-AU" sz="1700" dirty="0" err="1" smtClean="0">
                <a:solidFill>
                  <a:schemeClr val="tx1">
                    <a:lumMod val="85000"/>
                    <a:lumOff val="15000"/>
                  </a:schemeClr>
                </a:solidFill>
              </a:rPr>
              <a:t>Kerja</a:t>
            </a:r>
            <a:r>
              <a:rPr lang="en-AU" sz="1700" dirty="0" smtClean="0">
                <a:solidFill>
                  <a:schemeClr val="tx1">
                    <a:lumMod val="85000"/>
                    <a:lumOff val="15000"/>
                  </a:schemeClr>
                </a:solidFill>
              </a:rPr>
              <a:t> </a:t>
            </a:r>
            <a:r>
              <a:rPr lang="en-AU" sz="1700" dirty="0" err="1" smtClean="0">
                <a:solidFill>
                  <a:schemeClr val="tx1">
                    <a:lumMod val="85000"/>
                    <a:lumOff val="15000"/>
                  </a:schemeClr>
                </a:solidFill>
              </a:rPr>
              <a:t>Sama</a:t>
            </a:r>
            <a:r>
              <a:rPr lang="en-AU" sz="1700" dirty="0" smtClean="0">
                <a:solidFill>
                  <a:schemeClr val="tx1">
                    <a:lumMod val="85000"/>
                    <a:lumOff val="15000"/>
                  </a:schemeClr>
                </a:solidFill>
              </a:rPr>
              <a:t> Daerah</a:t>
            </a:r>
          </a:p>
          <a:p>
            <a:pPr marL="285687" indent="-285687" algn="just">
              <a:spcBef>
                <a:spcPts val="0"/>
              </a:spcBef>
              <a:spcAft>
                <a:spcPts val="599"/>
              </a:spcAft>
              <a:buClr>
                <a:schemeClr val="tx1"/>
              </a:buClr>
              <a:buFont typeface="Wingdings" pitchFamily="2" charset="2"/>
              <a:buChar char="Ø"/>
              <a:defRPr/>
            </a:pPr>
            <a:r>
              <a:rPr lang="en-AU" sz="1700" dirty="0" smtClean="0">
                <a:solidFill>
                  <a:schemeClr val="tx1">
                    <a:lumMod val="85000"/>
                    <a:lumOff val="15000"/>
                  </a:schemeClr>
                </a:solidFill>
              </a:rPr>
              <a:t>PP </a:t>
            </a:r>
            <a:r>
              <a:rPr lang="en-AU" sz="1700" dirty="0" err="1" smtClean="0">
                <a:solidFill>
                  <a:schemeClr val="tx1">
                    <a:lumMod val="85000"/>
                    <a:lumOff val="15000"/>
                  </a:schemeClr>
                </a:solidFill>
              </a:rPr>
              <a:t>Nomor</a:t>
            </a:r>
            <a:r>
              <a:rPr lang="en-AU" sz="1700" dirty="0" smtClean="0">
                <a:solidFill>
                  <a:schemeClr val="tx1">
                    <a:lumMod val="85000"/>
                    <a:lumOff val="15000"/>
                  </a:schemeClr>
                </a:solidFill>
              </a:rPr>
              <a:t> 33 </a:t>
            </a:r>
            <a:r>
              <a:rPr lang="en-AU" sz="1700" dirty="0" err="1" smtClean="0">
                <a:solidFill>
                  <a:schemeClr val="tx1">
                    <a:lumMod val="85000"/>
                    <a:lumOff val="15000"/>
                  </a:schemeClr>
                </a:solidFill>
              </a:rPr>
              <a:t>Tahun</a:t>
            </a:r>
            <a:r>
              <a:rPr lang="en-AU" sz="1700" dirty="0" smtClean="0">
                <a:solidFill>
                  <a:schemeClr val="tx1">
                    <a:lumMod val="85000"/>
                    <a:lumOff val="15000"/>
                  </a:schemeClr>
                </a:solidFill>
              </a:rPr>
              <a:t> 2018 </a:t>
            </a:r>
            <a:r>
              <a:rPr lang="en-AU" sz="1700" dirty="0" err="1" smtClean="0">
                <a:solidFill>
                  <a:schemeClr val="tx1">
                    <a:lumMod val="85000"/>
                    <a:lumOff val="15000"/>
                  </a:schemeClr>
                </a:solidFill>
              </a:rPr>
              <a:t>tentang</a:t>
            </a:r>
            <a:r>
              <a:rPr lang="en-AU" sz="1700" dirty="0" smtClean="0">
                <a:solidFill>
                  <a:schemeClr val="tx1">
                    <a:lumMod val="85000"/>
                    <a:lumOff val="15000"/>
                  </a:schemeClr>
                </a:solidFill>
              </a:rPr>
              <a:t> GWPP</a:t>
            </a:r>
          </a:p>
          <a:p>
            <a:pPr marL="285687" indent="-285687" algn="just">
              <a:spcBef>
                <a:spcPts val="0"/>
              </a:spcBef>
              <a:spcAft>
                <a:spcPts val="599"/>
              </a:spcAft>
              <a:buClr>
                <a:schemeClr val="tx1"/>
              </a:buClr>
              <a:buFont typeface="Wingdings" pitchFamily="2" charset="2"/>
              <a:buChar char="Ø"/>
              <a:defRPr/>
            </a:pPr>
            <a:r>
              <a:rPr lang="en-AU" sz="1700" dirty="0" smtClean="0">
                <a:solidFill>
                  <a:schemeClr val="tx1">
                    <a:lumMod val="85000"/>
                    <a:lumOff val="15000"/>
                  </a:schemeClr>
                </a:solidFill>
              </a:rPr>
              <a:t>PP </a:t>
            </a:r>
            <a:r>
              <a:rPr lang="id-ID" sz="1700" dirty="0" smtClean="0">
                <a:solidFill>
                  <a:schemeClr val="tx1">
                    <a:lumMod val="85000"/>
                    <a:lumOff val="15000"/>
                  </a:schemeClr>
                </a:solidFill>
              </a:rPr>
              <a:t>Nomor </a:t>
            </a:r>
            <a:r>
              <a:rPr lang="id-ID" sz="1700" dirty="0">
                <a:solidFill>
                  <a:schemeClr val="tx1">
                    <a:lumMod val="85000"/>
                    <a:lumOff val="15000"/>
                  </a:schemeClr>
                </a:solidFill>
              </a:rPr>
              <a:t>12 Tahun 2017 </a:t>
            </a:r>
            <a:r>
              <a:rPr lang="en-AU" sz="1700" dirty="0" smtClean="0">
                <a:solidFill>
                  <a:schemeClr val="tx1">
                    <a:lumMod val="85000"/>
                    <a:lumOff val="15000"/>
                  </a:schemeClr>
                </a:solidFill>
              </a:rPr>
              <a:t> </a:t>
            </a:r>
            <a:r>
              <a:rPr lang="id-ID" sz="1700" dirty="0" smtClean="0">
                <a:solidFill>
                  <a:schemeClr val="tx1">
                    <a:lumMod val="85000"/>
                    <a:lumOff val="15000"/>
                  </a:schemeClr>
                </a:solidFill>
              </a:rPr>
              <a:t>tentang </a:t>
            </a:r>
            <a:r>
              <a:rPr lang="id-ID" sz="1700" dirty="0">
                <a:solidFill>
                  <a:schemeClr val="tx1">
                    <a:lumMod val="85000"/>
                    <a:lumOff val="15000"/>
                  </a:schemeClr>
                </a:solidFill>
              </a:rPr>
              <a:t>Binwas Penyelenggaraan Pemda</a:t>
            </a:r>
            <a:r>
              <a:rPr lang="en-AU" sz="1700" dirty="0">
                <a:solidFill>
                  <a:schemeClr val="tx1">
                    <a:lumMod val="85000"/>
                    <a:lumOff val="15000"/>
                  </a:schemeClr>
                </a:solidFill>
              </a:rPr>
              <a:t>;</a:t>
            </a:r>
          </a:p>
          <a:p>
            <a:pPr marL="285687" indent="-285687" algn="just">
              <a:spcBef>
                <a:spcPts val="0"/>
              </a:spcBef>
              <a:spcAft>
                <a:spcPts val="599"/>
              </a:spcAft>
              <a:buClr>
                <a:schemeClr val="tx1"/>
              </a:buClr>
              <a:buFont typeface="Wingdings" pitchFamily="2" charset="2"/>
              <a:buChar char="Ø"/>
              <a:defRPr/>
            </a:pPr>
            <a:r>
              <a:rPr lang="en-AU" sz="1700" dirty="0">
                <a:solidFill>
                  <a:schemeClr val="tx1">
                    <a:lumMod val="85000"/>
                    <a:lumOff val="15000"/>
                  </a:schemeClr>
                </a:solidFill>
              </a:rPr>
              <a:t>PP </a:t>
            </a:r>
            <a:r>
              <a:rPr lang="en-AU" sz="1700" dirty="0" err="1">
                <a:solidFill>
                  <a:schemeClr val="tx1">
                    <a:lumMod val="85000"/>
                    <a:lumOff val="15000"/>
                  </a:schemeClr>
                </a:solidFill>
              </a:rPr>
              <a:t>Nomor</a:t>
            </a:r>
            <a:r>
              <a:rPr lang="en-AU" sz="1700" dirty="0">
                <a:solidFill>
                  <a:schemeClr val="tx1">
                    <a:lumMod val="85000"/>
                    <a:lumOff val="15000"/>
                  </a:schemeClr>
                </a:solidFill>
              </a:rPr>
              <a:t> 38 </a:t>
            </a:r>
            <a:r>
              <a:rPr lang="en-AU" sz="1700" dirty="0" err="1">
                <a:solidFill>
                  <a:schemeClr val="tx1">
                    <a:lumMod val="85000"/>
                    <a:lumOff val="15000"/>
                  </a:schemeClr>
                </a:solidFill>
              </a:rPr>
              <a:t>Tahun</a:t>
            </a:r>
            <a:r>
              <a:rPr lang="en-AU" sz="1700" dirty="0">
                <a:solidFill>
                  <a:schemeClr val="tx1">
                    <a:lumMod val="85000"/>
                    <a:lumOff val="15000"/>
                  </a:schemeClr>
                </a:solidFill>
              </a:rPr>
              <a:t> 2017  </a:t>
            </a:r>
            <a:r>
              <a:rPr lang="en-AU" sz="1700" dirty="0" err="1">
                <a:solidFill>
                  <a:schemeClr val="tx1">
                    <a:lumMod val="85000"/>
                    <a:lumOff val="15000"/>
                  </a:schemeClr>
                </a:solidFill>
              </a:rPr>
              <a:t>tentang</a:t>
            </a:r>
            <a:r>
              <a:rPr lang="en-AU" sz="1700" dirty="0">
                <a:solidFill>
                  <a:schemeClr val="tx1">
                    <a:lumMod val="85000"/>
                    <a:lumOff val="15000"/>
                  </a:schemeClr>
                </a:solidFill>
              </a:rPr>
              <a:t> </a:t>
            </a:r>
            <a:r>
              <a:rPr lang="en-AU" sz="1700" dirty="0" err="1">
                <a:solidFill>
                  <a:schemeClr val="tx1">
                    <a:lumMod val="85000"/>
                    <a:lumOff val="15000"/>
                  </a:schemeClr>
                </a:solidFill>
              </a:rPr>
              <a:t>Inovasi</a:t>
            </a:r>
            <a:r>
              <a:rPr lang="en-AU" sz="1700" dirty="0">
                <a:solidFill>
                  <a:schemeClr val="tx1">
                    <a:lumMod val="85000"/>
                    <a:lumOff val="15000"/>
                  </a:schemeClr>
                </a:solidFill>
              </a:rPr>
              <a:t> Daerah;</a:t>
            </a:r>
          </a:p>
          <a:p>
            <a:pPr marL="285687" indent="-285687" algn="just">
              <a:spcBef>
                <a:spcPts val="0"/>
              </a:spcBef>
              <a:spcAft>
                <a:spcPts val="599"/>
              </a:spcAft>
              <a:buClr>
                <a:schemeClr val="tx1"/>
              </a:buClr>
              <a:buFont typeface="Wingdings" pitchFamily="2" charset="2"/>
              <a:buChar char="Ø"/>
              <a:defRPr/>
            </a:pPr>
            <a:r>
              <a:rPr lang="en-US" sz="1700" dirty="0">
                <a:solidFill>
                  <a:schemeClr val="tx1">
                    <a:lumMod val="85000"/>
                    <a:lumOff val="15000"/>
                  </a:schemeClr>
                </a:solidFill>
              </a:rPr>
              <a:t>PP </a:t>
            </a:r>
            <a:r>
              <a:rPr lang="en-US" sz="1700" dirty="0" smtClean="0">
                <a:solidFill>
                  <a:schemeClr val="tx1">
                    <a:lumMod val="85000"/>
                    <a:lumOff val="15000"/>
                  </a:schemeClr>
                </a:solidFill>
              </a:rPr>
              <a:t>No </a:t>
            </a:r>
            <a:r>
              <a:rPr lang="en-US" sz="1700" dirty="0">
                <a:solidFill>
                  <a:schemeClr val="tx1">
                    <a:lumMod val="85000"/>
                    <a:lumOff val="15000"/>
                  </a:schemeClr>
                </a:solidFill>
              </a:rPr>
              <a:t>59 </a:t>
            </a:r>
            <a:r>
              <a:rPr lang="en-US" sz="1700" dirty="0" err="1" smtClean="0">
                <a:solidFill>
                  <a:schemeClr val="tx1">
                    <a:lumMod val="85000"/>
                    <a:lumOff val="15000"/>
                  </a:schemeClr>
                </a:solidFill>
              </a:rPr>
              <a:t>Th</a:t>
            </a:r>
            <a:r>
              <a:rPr lang="en-US" sz="1700" dirty="0" smtClean="0">
                <a:solidFill>
                  <a:schemeClr val="tx1">
                    <a:lumMod val="85000"/>
                    <a:lumOff val="15000"/>
                  </a:schemeClr>
                </a:solidFill>
              </a:rPr>
              <a:t> </a:t>
            </a:r>
            <a:r>
              <a:rPr lang="en-US" sz="1700" dirty="0">
                <a:solidFill>
                  <a:schemeClr val="tx1">
                    <a:lumMod val="85000"/>
                    <a:lumOff val="15000"/>
                  </a:schemeClr>
                </a:solidFill>
              </a:rPr>
              <a:t>2016 </a:t>
            </a:r>
            <a:r>
              <a:rPr lang="en-US" sz="1700" dirty="0" err="1">
                <a:solidFill>
                  <a:schemeClr val="tx1">
                    <a:lumMod val="85000"/>
                    <a:lumOff val="15000"/>
                  </a:schemeClr>
                </a:solidFill>
              </a:rPr>
              <a:t>Tentang</a:t>
            </a:r>
            <a:r>
              <a:rPr lang="en-US" sz="1700" dirty="0">
                <a:solidFill>
                  <a:schemeClr val="tx1">
                    <a:lumMod val="85000"/>
                    <a:lumOff val="15000"/>
                  </a:schemeClr>
                </a:solidFill>
              </a:rPr>
              <a:t> </a:t>
            </a:r>
            <a:r>
              <a:rPr lang="en-US" sz="1700" dirty="0" err="1">
                <a:solidFill>
                  <a:schemeClr val="tx1">
                    <a:lumMod val="85000"/>
                    <a:lumOff val="15000"/>
                  </a:schemeClr>
                </a:solidFill>
              </a:rPr>
              <a:t>Organisasi</a:t>
            </a:r>
            <a:r>
              <a:rPr lang="en-US" sz="1700" dirty="0">
                <a:solidFill>
                  <a:schemeClr val="tx1">
                    <a:lumMod val="85000"/>
                    <a:lumOff val="15000"/>
                  </a:schemeClr>
                </a:solidFill>
              </a:rPr>
              <a:t> </a:t>
            </a:r>
            <a:r>
              <a:rPr lang="en-US" sz="1700" dirty="0" err="1">
                <a:solidFill>
                  <a:schemeClr val="tx1">
                    <a:lumMod val="85000"/>
                    <a:lumOff val="15000"/>
                  </a:schemeClr>
                </a:solidFill>
              </a:rPr>
              <a:t>Kemasyarakatan</a:t>
            </a:r>
            <a:r>
              <a:rPr lang="en-US" sz="1700" dirty="0">
                <a:solidFill>
                  <a:schemeClr val="tx1">
                    <a:lumMod val="85000"/>
                    <a:lumOff val="15000"/>
                  </a:schemeClr>
                </a:solidFill>
              </a:rPr>
              <a:t> yang </a:t>
            </a:r>
            <a:r>
              <a:rPr lang="en-US" sz="1700" dirty="0" err="1">
                <a:solidFill>
                  <a:schemeClr val="tx1">
                    <a:lumMod val="85000"/>
                    <a:lumOff val="15000"/>
                  </a:schemeClr>
                </a:solidFill>
              </a:rPr>
              <a:t>didirikan</a:t>
            </a:r>
            <a:r>
              <a:rPr lang="en-US" sz="1700" dirty="0">
                <a:solidFill>
                  <a:schemeClr val="tx1">
                    <a:lumMod val="85000"/>
                    <a:lumOff val="15000"/>
                  </a:schemeClr>
                </a:solidFill>
              </a:rPr>
              <a:t> </a:t>
            </a:r>
            <a:r>
              <a:rPr lang="en-US" sz="1700" dirty="0" err="1">
                <a:solidFill>
                  <a:schemeClr val="tx1">
                    <a:lumMod val="85000"/>
                    <a:lumOff val="15000"/>
                  </a:schemeClr>
                </a:solidFill>
              </a:rPr>
              <a:t>oleh</a:t>
            </a:r>
            <a:r>
              <a:rPr lang="en-US" sz="1700" dirty="0">
                <a:solidFill>
                  <a:schemeClr val="tx1">
                    <a:lumMod val="85000"/>
                    <a:lumOff val="15000"/>
                  </a:schemeClr>
                </a:solidFill>
              </a:rPr>
              <a:t> WNA</a:t>
            </a:r>
          </a:p>
          <a:p>
            <a:pPr marL="285687" indent="-285687" algn="just">
              <a:spcBef>
                <a:spcPts val="0"/>
              </a:spcBef>
              <a:spcAft>
                <a:spcPts val="599"/>
              </a:spcAft>
              <a:buClr>
                <a:schemeClr val="tx1"/>
              </a:buClr>
              <a:buFont typeface="Wingdings" pitchFamily="2" charset="2"/>
              <a:buChar char="Ø"/>
              <a:defRPr/>
            </a:pPr>
            <a:r>
              <a:rPr lang="id-ID" sz="1700" dirty="0">
                <a:solidFill>
                  <a:schemeClr val="tx1">
                    <a:lumMod val="85000"/>
                    <a:lumOff val="15000"/>
                  </a:schemeClr>
                </a:solidFill>
              </a:rPr>
              <a:t>PP</a:t>
            </a:r>
            <a:r>
              <a:rPr lang="en-US" sz="1700" dirty="0">
                <a:solidFill>
                  <a:schemeClr val="tx1">
                    <a:lumMod val="85000"/>
                    <a:lumOff val="15000"/>
                  </a:schemeClr>
                </a:solidFill>
              </a:rPr>
              <a:t> </a:t>
            </a:r>
            <a:r>
              <a:rPr lang="en-US" sz="1700" dirty="0" smtClean="0">
                <a:solidFill>
                  <a:schemeClr val="tx1">
                    <a:lumMod val="85000"/>
                    <a:lumOff val="15000"/>
                  </a:schemeClr>
                </a:solidFill>
              </a:rPr>
              <a:t>No </a:t>
            </a:r>
            <a:r>
              <a:rPr lang="en-US" sz="1700" dirty="0">
                <a:solidFill>
                  <a:schemeClr val="tx1">
                    <a:lumMod val="85000"/>
                    <a:lumOff val="15000"/>
                  </a:schemeClr>
                </a:solidFill>
              </a:rPr>
              <a:t>50 </a:t>
            </a:r>
            <a:r>
              <a:rPr lang="en-US" sz="1700" dirty="0" err="1" smtClean="0">
                <a:solidFill>
                  <a:schemeClr val="tx1">
                    <a:lumMod val="85000"/>
                    <a:lumOff val="15000"/>
                  </a:schemeClr>
                </a:solidFill>
              </a:rPr>
              <a:t>Th</a:t>
            </a:r>
            <a:r>
              <a:rPr lang="en-US" sz="1700" dirty="0" smtClean="0">
                <a:solidFill>
                  <a:schemeClr val="tx1">
                    <a:lumMod val="85000"/>
                    <a:lumOff val="15000"/>
                  </a:schemeClr>
                </a:solidFill>
              </a:rPr>
              <a:t> </a:t>
            </a:r>
            <a:r>
              <a:rPr lang="en-US" sz="1700" dirty="0">
                <a:solidFill>
                  <a:schemeClr val="tx1">
                    <a:lumMod val="85000"/>
                    <a:lumOff val="15000"/>
                  </a:schemeClr>
                </a:solidFill>
              </a:rPr>
              <a:t>2007 </a:t>
            </a:r>
            <a:r>
              <a:rPr lang="en-US" sz="1700" dirty="0" smtClean="0">
                <a:solidFill>
                  <a:schemeClr val="tx1">
                    <a:lumMod val="85000"/>
                    <a:lumOff val="15000"/>
                  </a:schemeClr>
                </a:solidFill>
              </a:rPr>
              <a:t> </a:t>
            </a:r>
            <a:r>
              <a:rPr lang="en-US" sz="1700" dirty="0" err="1" smtClean="0">
                <a:solidFill>
                  <a:schemeClr val="tx1">
                    <a:lumMod val="85000"/>
                    <a:lumOff val="15000"/>
                  </a:schemeClr>
                </a:solidFill>
              </a:rPr>
              <a:t>Tentang</a:t>
            </a:r>
            <a:r>
              <a:rPr lang="en-US" sz="1700" dirty="0" smtClean="0">
                <a:solidFill>
                  <a:schemeClr val="tx1">
                    <a:lumMod val="85000"/>
                    <a:lumOff val="15000"/>
                  </a:schemeClr>
                </a:solidFill>
              </a:rPr>
              <a:t> </a:t>
            </a:r>
            <a:r>
              <a:rPr lang="en-US" sz="1700" dirty="0">
                <a:solidFill>
                  <a:schemeClr val="tx1">
                    <a:lumMod val="85000"/>
                    <a:lumOff val="15000"/>
                  </a:schemeClr>
                </a:solidFill>
              </a:rPr>
              <a:t>Tata Cara </a:t>
            </a:r>
            <a:r>
              <a:rPr lang="en-US" sz="1700" dirty="0" err="1">
                <a:solidFill>
                  <a:schemeClr val="tx1">
                    <a:lumMod val="85000"/>
                    <a:lumOff val="15000"/>
                  </a:schemeClr>
                </a:solidFill>
              </a:rPr>
              <a:t>Pelaksanaan</a:t>
            </a:r>
            <a:r>
              <a:rPr lang="en-US" sz="1700" dirty="0">
                <a:solidFill>
                  <a:schemeClr val="tx1">
                    <a:lumMod val="85000"/>
                    <a:lumOff val="15000"/>
                  </a:schemeClr>
                </a:solidFill>
              </a:rPr>
              <a:t> </a:t>
            </a:r>
            <a:r>
              <a:rPr lang="en-US" sz="1700" dirty="0" err="1">
                <a:solidFill>
                  <a:schemeClr val="tx1">
                    <a:lumMod val="85000"/>
                    <a:lumOff val="15000"/>
                  </a:schemeClr>
                </a:solidFill>
              </a:rPr>
              <a:t>Kerja</a:t>
            </a:r>
            <a:r>
              <a:rPr lang="en-US" sz="1700" dirty="0">
                <a:solidFill>
                  <a:schemeClr val="tx1">
                    <a:lumMod val="85000"/>
                    <a:lumOff val="15000"/>
                  </a:schemeClr>
                </a:solidFill>
              </a:rPr>
              <a:t> </a:t>
            </a:r>
            <a:r>
              <a:rPr lang="en-US" sz="1700" dirty="0" err="1">
                <a:solidFill>
                  <a:schemeClr val="tx1">
                    <a:lumMod val="85000"/>
                    <a:lumOff val="15000"/>
                  </a:schemeClr>
                </a:solidFill>
              </a:rPr>
              <a:t>Sama</a:t>
            </a:r>
            <a:r>
              <a:rPr lang="en-US" sz="1700" dirty="0">
                <a:solidFill>
                  <a:schemeClr val="tx1">
                    <a:lumMod val="85000"/>
                    <a:lumOff val="15000"/>
                  </a:schemeClr>
                </a:solidFill>
              </a:rPr>
              <a:t> Daerah;</a:t>
            </a:r>
          </a:p>
          <a:p>
            <a:pPr marL="285687" indent="-285687" algn="just">
              <a:spcBef>
                <a:spcPts val="0"/>
              </a:spcBef>
              <a:spcAft>
                <a:spcPts val="599"/>
              </a:spcAft>
              <a:buClr>
                <a:srgbClr val="FF0000"/>
              </a:buClr>
              <a:buFont typeface="Wingdings" pitchFamily="2" charset="2"/>
              <a:buChar char="Ø"/>
              <a:defRPr/>
            </a:pPr>
            <a:r>
              <a:rPr lang="it-IT" sz="1700" dirty="0">
                <a:solidFill>
                  <a:schemeClr val="tx1">
                    <a:lumMod val="85000"/>
                    <a:lumOff val="15000"/>
                  </a:schemeClr>
                </a:solidFill>
              </a:rPr>
              <a:t>Permendagri </a:t>
            </a:r>
            <a:r>
              <a:rPr lang="it-IT" sz="1700" dirty="0" smtClean="0">
                <a:solidFill>
                  <a:schemeClr val="tx1">
                    <a:lumMod val="85000"/>
                    <a:lumOff val="15000"/>
                  </a:schemeClr>
                </a:solidFill>
              </a:rPr>
              <a:t>No</a:t>
            </a:r>
            <a:r>
              <a:rPr lang="id-ID" sz="1700" dirty="0" smtClean="0">
                <a:solidFill>
                  <a:schemeClr val="tx1">
                    <a:lumMod val="85000"/>
                    <a:lumOff val="15000"/>
                  </a:schemeClr>
                </a:solidFill>
              </a:rPr>
              <a:t> </a:t>
            </a:r>
            <a:r>
              <a:rPr lang="id-ID" sz="1700" dirty="0">
                <a:solidFill>
                  <a:schemeClr val="tx1">
                    <a:lumMod val="85000"/>
                    <a:lumOff val="15000"/>
                  </a:schemeClr>
                </a:solidFill>
              </a:rPr>
              <a:t>74</a:t>
            </a:r>
            <a:r>
              <a:rPr lang="en-AU" sz="1700" dirty="0">
                <a:solidFill>
                  <a:schemeClr val="tx1">
                    <a:lumMod val="85000"/>
                    <a:lumOff val="15000"/>
                  </a:schemeClr>
                </a:solidFill>
              </a:rPr>
              <a:t> </a:t>
            </a:r>
            <a:r>
              <a:rPr lang="en-AU" sz="1700" dirty="0" err="1">
                <a:solidFill>
                  <a:schemeClr val="tx1">
                    <a:lumMod val="85000"/>
                    <a:lumOff val="15000"/>
                  </a:schemeClr>
                </a:solidFill>
              </a:rPr>
              <a:t>Thn</a:t>
            </a:r>
            <a:r>
              <a:rPr lang="en-AU" sz="1700" dirty="0">
                <a:solidFill>
                  <a:schemeClr val="tx1">
                    <a:lumMod val="85000"/>
                    <a:lumOff val="15000"/>
                  </a:schemeClr>
                </a:solidFill>
              </a:rPr>
              <a:t> </a:t>
            </a:r>
            <a:r>
              <a:rPr lang="id-ID" sz="1700" dirty="0">
                <a:solidFill>
                  <a:schemeClr val="tx1">
                    <a:lumMod val="85000"/>
                    <a:lumOff val="15000"/>
                  </a:schemeClr>
                </a:solidFill>
              </a:rPr>
              <a:t>2012 T</a:t>
            </a:r>
            <a:r>
              <a:rPr lang="en-AU" sz="1700" dirty="0" err="1">
                <a:solidFill>
                  <a:schemeClr val="tx1">
                    <a:lumMod val="85000"/>
                    <a:lumOff val="15000"/>
                  </a:schemeClr>
                </a:solidFill>
              </a:rPr>
              <a:t>tg</a:t>
            </a:r>
            <a:r>
              <a:rPr lang="id-ID" sz="1700" dirty="0">
                <a:solidFill>
                  <a:schemeClr val="tx1">
                    <a:lumMod val="85000"/>
                    <a:lumOff val="15000"/>
                  </a:schemeClr>
                </a:solidFill>
              </a:rPr>
              <a:t> Pedoman </a:t>
            </a:r>
            <a:r>
              <a:rPr lang="id-ID" sz="1700" dirty="0" smtClean="0">
                <a:solidFill>
                  <a:schemeClr val="tx1">
                    <a:lumMod val="85000"/>
                    <a:lumOff val="15000"/>
                  </a:schemeClr>
                </a:solidFill>
              </a:rPr>
              <a:t>K</a:t>
            </a:r>
            <a:r>
              <a:rPr lang="en-AU" sz="1700" dirty="0" smtClean="0">
                <a:solidFill>
                  <a:schemeClr val="tx1">
                    <a:lumMod val="85000"/>
                    <a:lumOff val="15000"/>
                  </a:schemeClr>
                </a:solidFill>
              </a:rPr>
              <a:t>JS</a:t>
            </a:r>
            <a:r>
              <a:rPr lang="id-ID" sz="1700" dirty="0" smtClean="0">
                <a:solidFill>
                  <a:schemeClr val="tx1">
                    <a:lumMod val="85000"/>
                    <a:lumOff val="15000"/>
                  </a:schemeClr>
                </a:solidFill>
              </a:rPr>
              <a:t> </a:t>
            </a:r>
            <a:r>
              <a:rPr lang="id-ID" sz="1700" dirty="0">
                <a:solidFill>
                  <a:schemeClr val="tx1">
                    <a:lumMod val="85000"/>
                    <a:lumOff val="15000"/>
                  </a:schemeClr>
                </a:solidFill>
              </a:rPr>
              <a:t>Pemda </a:t>
            </a:r>
            <a:r>
              <a:rPr lang="id-ID" sz="1700" dirty="0" smtClean="0">
                <a:solidFill>
                  <a:schemeClr val="tx1">
                    <a:lumMod val="85000"/>
                    <a:lumOff val="15000"/>
                  </a:schemeClr>
                </a:solidFill>
              </a:rPr>
              <a:t>dgn </a:t>
            </a:r>
            <a:r>
              <a:rPr lang="id-ID" sz="1700" dirty="0">
                <a:solidFill>
                  <a:schemeClr val="tx1">
                    <a:lumMod val="85000"/>
                    <a:lumOff val="15000"/>
                  </a:schemeClr>
                </a:solidFill>
              </a:rPr>
              <a:t>Badan Swasta Asing</a:t>
            </a:r>
            <a:r>
              <a:rPr lang="en-AU" sz="1700" dirty="0">
                <a:solidFill>
                  <a:schemeClr val="tx1">
                    <a:lumMod val="85000"/>
                    <a:lumOff val="15000"/>
                  </a:schemeClr>
                </a:solidFill>
              </a:rPr>
              <a:t>;</a:t>
            </a:r>
          </a:p>
          <a:p>
            <a:pPr marL="285687" indent="-285687" algn="just">
              <a:spcBef>
                <a:spcPts val="0"/>
              </a:spcBef>
              <a:spcAft>
                <a:spcPts val="599"/>
              </a:spcAft>
              <a:buClr>
                <a:srgbClr val="FF0000"/>
              </a:buClr>
              <a:buFont typeface="Wingdings" pitchFamily="2" charset="2"/>
              <a:buChar char="Ø"/>
              <a:defRPr/>
            </a:pPr>
            <a:r>
              <a:rPr lang="id-ID" sz="1700" dirty="0">
                <a:solidFill>
                  <a:schemeClr val="tx1">
                    <a:lumMod val="85000"/>
                    <a:lumOff val="15000"/>
                  </a:schemeClr>
                </a:solidFill>
              </a:rPr>
              <a:t>Permendagri </a:t>
            </a:r>
            <a:r>
              <a:rPr lang="en-AU" sz="1700" dirty="0" smtClean="0">
                <a:solidFill>
                  <a:schemeClr val="tx1">
                    <a:lumMod val="85000"/>
                    <a:lumOff val="15000"/>
                  </a:schemeClr>
                </a:solidFill>
              </a:rPr>
              <a:t>No </a:t>
            </a:r>
            <a:r>
              <a:rPr lang="id-ID" sz="1700" dirty="0">
                <a:solidFill>
                  <a:schemeClr val="tx1">
                    <a:lumMod val="85000"/>
                    <a:lumOff val="15000"/>
                  </a:schemeClr>
                </a:solidFill>
              </a:rPr>
              <a:t>15</a:t>
            </a:r>
            <a:r>
              <a:rPr lang="en-AU" sz="1700" dirty="0">
                <a:solidFill>
                  <a:schemeClr val="tx1">
                    <a:lumMod val="85000"/>
                    <a:lumOff val="15000"/>
                  </a:schemeClr>
                </a:solidFill>
              </a:rPr>
              <a:t> </a:t>
            </a:r>
            <a:r>
              <a:rPr lang="en-AU" sz="1700" dirty="0" err="1" smtClean="0">
                <a:solidFill>
                  <a:schemeClr val="tx1">
                    <a:lumMod val="85000"/>
                    <a:lumOff val="15000"/>
                  </a:schemeClr>
                </a:solidFill>
              </a:rPr>
              <a:t>Thn</a:t>
            </a:r>
            <a:r>
              <a:rPr lang="en-AU" sz="1700" dirty="0" smtClean="0">
                <a:solidFill>
                  <a:schemeClr val="tx1">
                    <a:lumMod val="85000"/>
                    <a:lumOff val="15000"/>
                  </a:schemeClr>
                </a:solidFill>
              </a:rPr>
              <a:t> </a:t>
            </a:r>
            <a:r>
              <a:rPr lang="id-ID" sz="1700" dirty="0">
                <a:solidFill>
                  <a:schemeClr val="tx1">
                    <a:lumMod val="85000"/>
                    <a:lumOff val="15000"/>
                  </a:schemeClr>
                </a:solidFill>
              </a:rPr>
              <a:t>2009 Tentang Pedoman Kerjasama </a:t>
            </a:r>
            <a:r>
              <a:rPr lang="en-AU" sz="1700" dirty="0" err="1" smtClean="0">
                <a:solidFill>
                  <a:schemeClr val="tx1">
                    <a:lumMod val="85000"/>
                    <a:lumOff val="15000"/>
                  </a:schemeClr>
                </a:solidFill>
              </a:rPr>
              <a:t>Depdagri</a:t>
            </a:r>
            <a:r>
              <a:rPr lang="en-AU" sz="1700" dirty="0" smtClean="0">
                <a:solidFill>
                  <a:schemeClr val="tx1">
                    <a:lumMod val="85000"/>
                    <a:lumOff val="15000"/>
                  </a:schemeClr>
                </a:solidFill>
              </a:rPr>
              <a:t> </a:t>
            </a:r>
            <a:r>
              <a:rPr lang="id-ID" sz="1700" dirty="0" smtClean="0">
                <a:solidFill>
                  <a:schemeClr val="tx1">
                    <a:lumMod val="85000"/>
                    <a:lumOff val="15000"/>
                  </a:schemeClr>
                </a:solidFill>
              </a:rPr>
              <a:t>dengan </a:t>
            </a:r>
            <a:r>
              <a:rPr lang="id-ID" sz="1700" dirty="0">
                <a:solidFill>
                  <a:schemeClr val="tx1">
                    <a:lumMod val="85000"/>
                    <a:lumOff val="15000"/>
                  </a:schemeClr>
                </a:solidFill>
              </a:rPr>
              <a:t>Lembaga Asing Non Pemerintah, Pemerintah Daerah dengan Pihak Luar Negeri</a:t>
            </a:r>
            <a:r>
              <a:rPr lang="en-AU" sz="1700" dirty="0">
                <a:solidFill>
                  <a:schemeClr val="tx1">
                    <a:lumMod val="85000"/>
                    <a:lumOff val="15000"/>
                  </a:schemeClr>
                </a:solidFill>
              </a:rPr>
              <a:t>;</a:t>
            </a:r>
            <a:endParaRPr lang="id-ID" sz="1700" dirty="0">
              <a:solidFill>
                <a:schemeClr val="tx1">
                  <a:lumMod val="85000"/>
                  <a:lumOff val="15000"/>
                </a:schemeClr>
              </a:solidFill>
            </a:endParaRPr>
          </a:p>
          <a:p>
            <a:pPr marL="285687" indent="-285687" algn="just">
              <a:spcBef>
                <a:spcPts val="0"/>
              </a:spcBef>
              <a:spcAft>
                <a:spcPts val="599"/>
              </a:spcAft>
              <a:buClr>
                <a:srgbClr val="FF0000"/>
              </a:buClr>
              <a:buFont typeface="Wingdings" pitchFamily="2" charset="2"/>
              <a:buChar char="Ø"/>
              <a:defRPr/>
            </a:pPr>
            <a:r>
              <a:rPr lang="id-ID" sz="1700" dirty="0">
                <a:solidFill>
                  <a:schemeClr val="tx1">
                    <a:lumMod val="85000"/>
                    <a:lumOff val="15000"/>
                  </a:schemeClr>
                </a:solidFill>
              </a:rPr>
              <a:t>Permendagri No</a:t>
            </a:r>
            <a:r>
              <a:rPr lang="en-US" sz="1700" dirty="0" err="1">
                <a:solidFill>
                  <a:schemeClr val="tx1">
                    <a:lumMod val="85000"/>
                    <a:lumOff val="15000"/>
                  </a:schemeClr>
                </a:solidFill>
              </a:rPr>
              <a:t>mor</a:t>
            </a:r>
            <a:r>
              <a:rPr lang="id-ID" sz="1700" dirty="0">
                <a:solidFill>
                  <a:schemeClr val="tx1">
                    <a:lumMod val="85000"/>
                    <a:lumOff val="15000"/>
                  </a:schemeClr>
                </a:solidFill>
              </a:rPr>
              <a:t> 3 tahun 2008 tentang Pedoman Pelaksanaan Kerjasama Pemerintah Daerah dengan Pihak Luar Negeri</a:t>
            </a:r>
            <a:r>
              <a:rPr lang="en-AU" sz="1700" dirty="0">
                <a:solidFill>
                  <a:schemeClr val="tx1">
                    <a:lumMod val="85000"/>
                    <a:lumOff val="15000"/>
                  </a:schemeClr>
                </a:solidFill>
              </a:rPr>
              <a:t>;</a:t>
            </a:r>
          </a:p>
        </p:txBody>
      </p:sp>
      <p:grpSp>
        <p:nvGrpSpPr>
          <p:cNvPr id="4" name="Group 22"/>
          <p:cNvGrpSpPr>
            <a:grpSpLocks/>
          </p:cNvGrpSpPr>
          <p:nvPr/>
        </p:nvGrpSpPr>
        <p:grpSpPr bwMode="auto">
          <a:xfrm>
            <a:off x="0" y="107484"/>
            <a:ext cx="9144000" cy="831851"/>
            <a:chOff x="-14256" y="460294"/>
            <a:chExt cx="9158256" cy="831568"/>
          </a:xfrm>
        </p:grpSpPr>
        <p:grpSp>
          <p:nvGrpSpPr>
            <p:cNvPr id="5" name="Group 15"/>
            <p:cNvGrpSpPr>
              <a:grpSpLocks/>
            </p:cNvGrpSpPr>
            <p:nvPr/>
          </p:nvGrpSpPr>
          <p:grpSpPr bwMode="auto">
            <a:xfrm>
              <a:off x="-14256" y="500092"/>
              <a:ext cx="9158256" cy="376303"/>
              <a:chOff x="0" y="1828844"/>
              <a:chExt cx="9144000" cy="304853"/>
            </a:xfrm>
          </p:grpSpPr>
          <p:sp>
            <p:nvSpPr>
              <p:cNvPr id="7" name="Rectangle 6"/>
              <p:cNvSpPr/>
              <p:nvPr/>
            </p:nvSpPr>
            <p:spPr>
              <a:xfrm>
                <a:off x="0" y="1828744"/>
                <a:ext cx="9144000" cy="152991"/>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th-TH" sz="2000">
                  <a:solidFill>
                    <a:prstClr val="black"/>
                  </a:solidFill>
                </a:endParaRPr>
              </a:p>
            </p:txBody>
          </p:sp>
          <p:sp>
            <p:nvSpPr>
              <p:cNvPr id="8" name="Rectangle 7"/>
              <p:cNvSpPr/>
              <p:nvPr/>
            </p:nvSpPr>
            <p:spPr>
              <a:xfrm>
                <a:off x="0" y="1981734"/>
                <a:ext cx="9144000" cy="151705"/>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th-TH" sz="2000">
                  <a:solidFill>
                    <a:prstClr val="black"/>
                  </a:solidFill>
                </a:endParaRPr>
              </a:p>
            </p:txBody>
          </p:sp>
        </p:grpSp>
        <p:pic>
          <p:nvPicPr>
            <p:cNvPr id="6" name="Picture 1" descr="logo"/>
            <p:cNvPicPr>
              <a:picLocks noChangeAspect="1" noChangeArrowheads="1"/>
            </p:cNvPicPr>
            <p:nvPr/>
          </p:nvPicPr>
          <p:blipFill>
            <a:blip r:embed="rId3" cstate="print"/>
            <a:srcRect/>
            <a:stretch>
              <a:fillRect/>
            </a:stretch>
          </p:blipFill>
          <p:spPr bwMode="auto">
            <a:xfrm>
              <a:off x="7984079" y="460294"/>
              <a:ext cx="742563" cy="831568"/>
            </a:xfrm>
            <a:prstGeom prst="rect">
              <a:avLst/>
            </a:prstGeom>
            <a:noFill/>
            <a:ln w="9525">
              <a:noFill/>
              <a:miter lim="800000"/>
              <a:headEnd/>
              <a:tailEnd/>
            </a:ln>
            <a:effectLst>
              <a:reflection blurRad="6350" stA="52000" endA="300" endPos="35000" dir="5400000" sy="-100000" algn="bl" rotWithShape="0"/>
            </a:effectLst>
          </p:spPr>
        </p:pic>
      </p:grpSp>
      <p:pic>
        <p:nvPicPr>
          <p:cNvPr id="9" name="Picture 8" descr="garuda gu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021" y="39688"/>
            <a:ext cx="60879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4"/>
          <p:cNvSpPr txBox="1">
            <a:spLocks/>
          </p:cNvSpPr>
          <p:nvPr/>
        </p:nvSpPr>
        <p:spPr>
          <a:xfrm>
            <a:off x="8808655" y="6520628"/>
            <a:ext cx="457200" cy="365125"/>
          </a:xfrm>
          <a:prstGeom prst="rect">
            <a:avLst/>
          </a:prstGeom>
        </p:spPr>
        <p:txBody>
          <a:bodyPr lIns="91420" tIns="45709" rIns="91420" bIns="45709"/>
          <a:lstStyle/>
          <a:p>
            <a:pPr eaLnBrk="0" fontAlgn="base" hangingPunct="0">
              <a:spcBef>
                <a:spcPct val="0"/>
              </a:spcBef>
              <a:spcAft>
                <a:spcPct val="0"/>
              </a:spcAft>
              <a:defRPr/>
            </a:pPr>
            <a:fld id="{95AEAF13-1ECD-403E-8D8F-C29181DE95EF}" type="slidenum">
              <a:rPr lang="en-US" sz="1400">
                <a:solidFill>
                  <a:prstClr val="black"/>
                </a:solidFill>
                <a:latin typeface="Arial" pitchFamily="34" charset="0"/>
                <a:cs typeface="Arial" pitchFamily="34" charset="0"/>
              </a:rPr>
              <a:pPr eaLnBrk="0" fontAlgn="base" hangingPunct="0">
                <a:spcBef>
                  <a:spcPct val="0"/>
                </a:spcBef>
                <a:spcAft>
                  <a:spcPct val="0"/>
                </a:spcAft>
                <a:defRPr/>
              </a:pPr>
              <a:t>11</a:t>
            </a:fld>
            <a:endParaRPr 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4383203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0000">
              <a:schemeClr val="bg1">
                <a:lumMod val="8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86800" y="6493840"/>
            <a:ext cx="457200" cy="365125"/>
          </a:xfrm>
        </p:spPr>
        <p:txBody>
          <a:bodyPr/>
          <a:lstStyle/>
          <a:p>
            <a:pPr>
              <a:defRPr/>
            </a:pPr>
            <a:fld id="{95AEAF13-1ECD-403E-8D8F-C29181DE95EF}" type="slidenum">
              <a:rPr lang="en-US" smtClean="0">
                <a:solidFill>
                  <a:prstClr val="black"/>
                </a:solidFill>
              </a:rPr>
              <a:pPr>
                <a:defRPr/>
              </a:pPr>
              <a:t>12</a:t>
            </a:fld>
            <a:endParaRPr lang="en-US" dirty="0">
              <a:solidFill>
                <a:prstClr val="black"/>
              </a:solidFill>
            </a:endParaRPr>
          </a:p>
        </p:txBody>
      </p:sp>
      <p:sp>
        <p:nvSpPr>
          <p:cNvPr id="17411" name="Text Box 4"/>
          <p:cNvSpPr txBox="1">
            <a:spLocks noChangeArrowheads="1"/>
          </p:cNvSpPr>
          <p:nvPr/>
        </p:nvSpPr>
        <p:spPr bwMode="auto">
          <a:xfrm>
            <a:off x="0" y="333439"/>
            <a:ext cx="9144000" cy="627063"/>
          </a:xfrm>
          <a:prstGeom prst="rect">
            <a:avLst/>
          </a:prstGeom>
          <a:noFill/>
          <a:ln w="9525">
            <a:noFill/>
            <a:miter lim="800000"/>
            <a:headEnd/>
            <a:tailEnd/>
          </a:ln>
        </p:spPr>
        <p:txBody>
          <a:bodyPr lIns="0" tIns="0" rIns="0" bIns="0"/>
          <a:lstStyle/>
          <a:p>
            <a:pPr algn="ctr" defTabSz="682625" eaLnBrk="0" fontAlgn="base" hangingPunct="0">
              <a:lnSpc>
                <a:spcPct val="85000"/>
              </a:lnSpc>
              <a:spcBef>
                <a:spcPct val="0"/>
              </a:spcBef>
              <a:spcAft>
                <a:spcPts val="750"/>
              </a:spcAft>
            </a:pPr>
            <a:r>
              <a:rPr lang="en-US" altLang="id-ID" sz="2400" b="1" dirty="0">
                <a:solidFill>
                  <a:prstClr val="black"/>
                </a:solidFill>
                <a:latin typeface="Tahoma" panose="020B0604030504040204" pitchFamily="34" charset="0"/>
                <a:ea typeface="Tahoma" panose="020B0604030504040204" pitchFamily="34" charset="0"/>
                <a:cs typeface="Tahoma" panose="020B0604030504040204" pitchFamily="34" charset="0"/>
              </a:rPr>
              <a:t>V</a:t>
            </a:r>
            <a:r>
              <a:rPr lang="id-ID" altLang="id-ID" sz="2400" b="1" dirty="0">
                <a:solidFill>
                  <a:prstClr val="black"/>
                </a:solidFill>
                <a:latin typeface="Tahoma" panose="020B0604030504040204" pitchFamily="34" charset="0"/>
                <a:ea typeface="Tahoma" panose="020B0604030504040204" pitchFamily="34" charset="0"/>
                <a:cs typeface="Tahoma" panose="020B0604030504040204" pitchFamily="34" charset="0"/>
              </a:rPr>
              <a:t>ISI MISI PEMERINTAHAN </a:t>
            </a:r>
            <a:r>
              <a:rPr lang="en-US" altLang="id-ID" sz="2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altLang="id-ID" sz="2400" b="1" dirty="0">
                <a:solidFill>
                  <a:prstClr val="white"/>
                </a:solidFill>
                <a:latin typeface="Tahoma" panose="020B0604030504040204" pitchFamily="34" charset="0"/>
                <a:ea typeface="Tahoma" panose="020B0604030504040204" pitchFamily="34" charset="0"/>
                <a:cs typeface="Tahoma" panose="020B0604030504040204" pitchFamily="34" charset="0"/>
              </a:rPr>
              <a:t>PRESIDEN</a:t>
            </a:r>
            <a:r>
              <a:rPr lang="id-ID" altLang="id-ID" sz="2400" b="1" dirty="0">
                <a:solidFill>
                  <a:prstClr val="white"/>
                </a:solidFill>
                <a:latin typeface="Tahoma" panose="020B0604030504040204" pitchFamily="34" charset="0"/>
                <a:ea typeface="Tahoma" panose="020B0604030504040204" pitchFamily="34" charset="0"/>
                <a:cs typeface="Tahoma" panose="020B0604030504040204" pitchFamily="34" charset="0"/>
              </a:rPr>
              <a:t> RI </a:t>
            </a:r>
            <a:r>
              <a:rPr lang="en-US" altLang="id-ID" sz="2400" b="1" dirty="0">
                <a:solidFill>
                  <a:prstClr val="white"/>
                </a:solidFill>
                <a:latin typeface="Tahoma" panose="020B0604030504040204" pitchFamily="34" charset="0"/>
                <a:ea typeface="Tahoma" panose="020B0604030504040204" pitchFamily="34" charset="0"/>
                <a:cs typeface="Tahoma" panose="020B0604030504040204" pitchFamily="34" charset="0"/>
              </a:rPr>
              <a:t>BPK JOKO</a:t>
            </a:r>
            <a:r>
              <a:rPr lang="id-ID" altLang="id-ID" sz="2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altLang="id-ID" sz="2400" b="1" dirty="0">
                <a:solidFill>
                  <a:prstClr val="white"/>
                </a:solidFill>
                <a:latin typeface="Tahoma" panose="020B0604030504040204" pitchFamily="34" charset="0"/>
                <a:ea typeface="Tahoma" panose="020B0604030504040204" pitchFamily="34" charset="0"/>
                <a:cs typeface="Tahoma" panose="020B0604030504040204" pitchFamily="34" charset="0"/>
              </a:rPr>
              <a:t>WI</a:t>
            </a:r>
            <a:r>
              <a:rPr lang="id-ID" altLang="id-ID" sz="2400" b="1" dirty="0">
                <a:solidFill>
                  <a:prstClr val="white"/>
                </a:solidFill>
                <a:latin typeface="Tahoma" panose="020B0604030504040204" pitchFamily="34" charset="0"/>
                <a:ea typeface="Tahoma" panose="020B0604030504040204" pitchFamily="34" charset="0"/>
                <a:cs typeface="Tahoma" panose="020B0604030504040204" pitchFamily="34" charset="0"/>
              </a:rPr>
              <a:t>DODO:</a:t>
            </a:r>
            <a:r>
              <a:rPr lang="en-US" altLang="id-ID" sz="2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altLang="id-ID" sz="2400" dirty="0">
                <a:solidFill>
                  <a:prstClr val="white"/>
                </a:solidFill>
                <a:latin typeface="Tahoma" panose="020B0604030504040204" pitchFamily="34" charset="0"/>
                <a:ea typeface="Tahoma" panose="020B0604030504040204" pitchFamily="34" charset="0"/>
                <a:cs typeface="Tahoma" panose="020B0604030504040204" pitchFamily="34" charset="0"/>
              </a:rPr>
              <a:t>MEMBUAT PEMERINTAH TIDAK ABSEN DENGAN MEMBANGUN TATA KELOLA PEMERINTAHAN YANG BERSIH, EFEKTIF, DEMOKRATIS DAN </a:t>
            </a:r>
            <a:r>
              <a:rPr lang="en-US" altLang="id-ID"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TERPERCAYA</a:t>
            </a:r>
            <a:endParaRPr lang="en-US" altLang="id-ID" sz="24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19" name="Picture 15"/>
          <p:cNvPicPr>
            <a:picLocks noChangeAspect="1" noChangeArrowheads="1"/>
          </p:cNvPicPr>
          <p:nvPr/>
        </p:nvPicPr>
        <p:blipFill>
          <a:blip r:embed="rId2" cstate="print"/>
          <a:srcRect l="9004" t="29167" r="79868" b="50000"/>
          <a:stretch>
            <a:fillRect/>
          </a:stretch>
        </p:blipFill>
        <p:spPr bwMode="auto">
          <a:xfrm>
            <a:off x="395536" y="4857248"/>
            <a:ext cx="1105838" cy="1164040"/>
          </a:xfrm>
          <a:prstGeom prst="ellipse">
            <a:avLst/>
          </a:prstGeom>
          <a:ln>
            <a:noFill/>
          </a:ln>
          <a:effectLst/>
        </p:spPr>
      </p:pic>
      <p:grpSp>
        <p:nvGrpSpPr>
          <p:cNvPr id="2" name="Group 21"/>
          <p:cNvGrpSpPr>
            <a:grpSpLocks/>
          </p:cNvGrpSpPr>
          <p:nvPr/>
        </p:nvGrpSpPr>
        <p:grpSpPr bwMode="auto">
          <a:xfrm>
            <a:off x="1908092" y="4944076"/>
            <a:ext cx="5687181" cy="1509260"/>
            <a:chOff x="2209800" y="4861114"/>
            <a:chExt cx="4773386" cy="1306286"/>
          </a:xfrm>
        </p:grpSpPr>
        <p:sp>
          <p:nvSpPr>
            <p:cNvPr id="17" name="Left Arrow 16"/>
            <p:cNvSpPr/>
            <p:nvPr/>
          </p:nvSpPr>
          <p:spPr>
            <a:xfrm>
              <a:off x="2209800" y="5115033"/>
              <a:ext cx="353996" cy="271319"/>
            </a:xfrm>
            <a:prstGeom prst="leftArrow">
              <a:avLst/>
            </a:prstGeom>
          </p:spPr>
          <p:style>
            <a:lnRef idx="1">
              <a:schemeClr val="accent2"/>
            </a:lnRef>
            <a:fillRef idx="3">
              <a:schemeClr val="accent2"/>
            </a:fillRef>
            <a:effectRef idx="2">
              <a:schemeClr val="accent2"/>
            </a:effectRef>
            <a:fontRef idx="minor">
              <a:schemeClr val="lt1"/>
            </a:fontRef>
          </p:style>
          <p:txBody>
            <a:bodyPr lIns="68403" tIns="34202" rIns="68403" bIns="34202" anchor="ctr"/>
            <a:lstStyle/>
            <a:p>
              <a:pPr algn="ctr" eaLnBrk="0" fontAlgn="base" hangingPunct="0">
                <a:spcBef>
                  <a:spcPct val="0"/>
                </a:spcBef>
                <a:spcAft>
                  <a:spcPct val="0"/>
                </a:spcAft>
                <a:defRPr/>
              </a:pPr>
              <a:endParaRPr lang="en-US">
                <a:solidFill>
                  <a:prstClr val="white"/>
                </a:solidFill>
              </a:endParaRPr>
            </a:p>
          </p:txBody>
        </p:sp>
        <p:sp>
          <p:nvSpPr>
            <p:cNvPr id="18" name="Left Arrow 17"/>
            <p:cNvSpPr/>
            <p:nvPr/>
          </p:nvSpPr>
          <p:spPr>
            <a:xfrm flipH="1">
              <a:off x="6629190" y="5115033"/>
              <a:ext cx="353996" cy="271319"/>
            </a:xfrm>
            <a:prstGeom prst="leftArrow">
              <a:avLst/>
            </a:prstGeom>
          </p:spPr>
          <p:style>
            <a:lnRef idx="1">
              <a:schemeClr val="accent2"/>
            </a:lnRef>
            <a:fillRef idx="3">
              <a:schemeClr val="accent2"/>
            </a:fillRef>
            <a:effectRef idx="2">
              <a:schemeClr val="accent2"/>
            </a:effectRef>
            <a:fontRef idx="minor">
              <a:schemeClr val="lt1"/>
            </a:fontRef>
          </p:style>
          <p:txBody>
            <a:bodyPr lIns="68403" tIns="34202" rIns="68403" bIns="34202" anchor="ctr"/>
            <a:lstStyle/>
            <a:p>
              <a:pPr algn="ctr" eaLnBrk="0" fontAlgn="base" hangingPunct="0">
                <a:spcBef>
                  <a:spcPct val="0"/>
                </a:spcBef>
                <a:spcAft>
                  <a:spcPct val="0"/>
                </a:spcAft>
                <a:defRPr/>
              </a:pPr>
              <a:endParaRPr lang="en-US">
                <a:solidFill>
                  <a:prstClr val="white"/>
                </a:solidFill>
              </a:endParaRPr>
            </a:p>
          </p:txBody>
        </p:sp>
        <p:sp>
          <p:nvSpPr>
            <p:cNvPr id="20" name="Text Box 16"/>
            <p:cNvSpPr txBox="1">
              <a:spLocks noChangeArrowheads="1"/>
            </p:cNvSpPr>
            <p:nvPr/>
          </p:nvSpPr>
          <p:spPr bwMode="auto">
            <a:xfrm>
              <a:off x="2624118" y="4861114"/>
              <a:ext cx="3928875" cy="1306286"/>
            </a:xfrm>
            <a:prstGeom prst="rect">
              <a:avLst/>
            </a:prstGeom>
            <a:ln w="19050">
              <a:solidFill>
                <a:schemeClr val="tx1"/>
              </a:solidFill>
              <a:headEnd/>
              <a:tailEnd/>
            </a:ln>
          </p:spPr>
          <p:style>
            <a:lnRef idx="2">
              <a:schemeClr val="dk1"/>
            </a:lnRef>
            <a:fillRef idx="1">
              <a:schemeClr val="lt1"/>
            </a:fillRef>
            <a:effectRef idx="0">
              <a:schemeClr val="dk1"/>
            </a:effectRef>
            <a:fontRef idx="minor">
              <a:schemeClr val="dk1"/>
            </a:fontRef>
          </p:style>
          <p:txBody>
            <a:bodyPr lIns="0" tIns="0" rIns="0" bIns="0"/>
            <a:lstStyle/>
            <a:p>
              <a:pPr marL="0" lvl="1" algn="ctr" defTabSz="684031" eaLnBrk="0" fontAlgn="base" hangingPunct="0">
                <a:spcBef>
                  <a:spcPct val="0"/>
                </a:spcBef>
                <a:spcAft>
                  <a:spcPct val="0"/>
                </a:spcAft>
                <a:defRPr/>
              </a:pPr>
              <a:r>
                <a:rPr lang="id-ID" b="1" dirty="0">
                  <a:solidFill>
                    <a:srgbClr val="000000"/>
                  </a:solidFill>
                  <a:latin typeface="Arial Narrow" pitchFamily="34" charset="0"/>
                  <a:cs typeface="Arial" pitchFamily="34" charset="0"/>
                </a:rPr>
                <a:t>KEMENDAGRI MENJADI “</a:t>
              </a:r>
              <a:r>
                <a:rPr lang="id-ID" b="1" dirty="0">
                  <a:solidFill>
                    <a:srgbClr val="FF0000"/>
                  </a:solidFill>
                  <a:latin typeface="Arial Narrow" pitchFamily="34" charset="0"/>
                  <a:cs typeface="Arial" pitchFamily="34" charset="0"/>
                </a:rPr>
                <a:t>POROS</a:t>
              </a:r>
              <a:r>
                <a:rPr lang="id-ID" b="1" dirty="0">
                  <a:solidFill>
                    <a:srgbClr val="000000"/>
                  </a:solidFill>
                  <a:latin typeface="Arial Narrow" pitchFamily="34" charset="0"/>
                  <a:cs typeface="Arial" pitchFamily="34" charset="0"/>
                </a:rPr>
                <a:t>” JALANNYA </a:t>
              </a:r>
              <a:r>
                <a:rPr lang="id-ID" b="1" dirty="0" smtClean="0">
                  <a:solidFill>
                    <a:srgbClr val="000000"/>
                  </a:solidFill>
                  <a:latin typeface="Arial Narrow" pitchFamily="34" charset="0"/>
                  <a:cs typeface="Arial" pitchFamily="34" charset="0"/>
                </a:rPr>
                <a:t>PEMERINTAHAN</a:t>
              </a:r>
              <a:r>
                <a:rPr lang="en-AU" b="1" dirty="0" smtClean="0">
                  <a:solidFill>
                    <a:srgbClr val="000000"/>
                  </a:solidFill>
                  <a:latin typeface="Arial Narrow" pitchFamily="34" charset="0"/>
                  <a:cs typeface="Arial" pitchFamily="34" charset="0"/>
                </a:rPr>
                <a:t> DAN POLITIK LUAR NEGERI</a:t>
              </a:r>
              <a:r>
                <a:rPr lang="id-ID" b="1" dirty="0" smtClean="0">
                  <a:solidFill>
                    <a:srgbClr val="000000"/>
                  </a:solidFill>
                  <a:latin typeface="Arial Narrow" pitchFamily="34" charset="0"/>
                  <a:cs typeface="Arial" pitchFamily="34" charset="0"/>
                </a:rPr>
                <a:t>, </a:t>
              </a:r>
              <a:r>
                <a:rPr lang="en-AU" b="1" dirty="0" smtClean="0">
                  <a:solidFill>
                    <a:srgbClr val="000000"/>
                  </a:solidFill>
                  <a:latin typeface="Arial Narrow" pitchFamily="34" charset="0"/>
                  <a:cs typeface="Arial" pitchFamily="34" charset="0"/>
                </a:rPr>
                <a:t>MENINGKATKAN </a:t>
              </a:r>
              <a:r>
                <a:rPr lang="id-ID" b="1" dirty="0" smtClean="0">
                  <a:solidFill>
                    <a:srgbClr val="000000"/>
                  </a:solidFill>
                  <a:latin typeface="Arial Narrow" pitchFamily="34" charset="0"/>
                  <a:cs typeface="Arial" pitchFamily="34" charset="0"/>
                </a:rPr>
                <a:t>PELAYANAN </a:t>
              </a:r>
              <a:r>
                <a:rPr lang="id-ID" b="1" dirty="0">
                  <a:solidFill>
                    <a:srgbClr val="000000"/>
                  </a:solidFill>
                  <a:latin typeface="Arial Narrow" pitchFamily="34" charset="0"/>
                  <a:cs typeface="Arial" pitchFamily="34" charset="0"/>
                </a:rPr>
                <a:t>PUBLIK, </a:t>
              </a:r>
              <a:r>
                <a:rPr lang="en-AU" b="1" dirty="0" smtClean="0">
                  <a:solidFill>
                    <a:srgbClr val="000000"/>
                  </a:solidFill>
                  <a:latin typeface="Arial Narrow" pitchFamily="34" charset="0"/>
                  <a:cs typeface="Arial" pitchFamily="34" charset="0"/>
                </a:rPr>
                <a:t>MENEGAKKAN </a:t>
              </a:r>
              <a:r>
                <a:rPr lang="id-ID" b="1" dirty="0" smtClean="0">
                  <a:solidFill>
                    <a:srgbClr val="000000"/>
                  </a:solidFill>
                  <a:latin typeface="Arial Narrow" pitchFamily="34" charset="0"/>
                  <a:cs typeface="Arial" pitchFamily="34" charset="0"/>
                </a:rPr>
                <a:t>DEMOKRASI </a:t>
              </a:r>
              <a:r>
                <a:rPr lang="id-ID" b="1" dirty="0">
                  <a:solidFill>
                    <a:srgbClr val="000000"/>
                  </a:solidFill>
                  <a:latin typeface="Arial Narrow" pitchFamily="34" charset="0"/>
                  <a:cs typeface="Arial" pitchFamily="34" charset="0"/>
                </a:rPr>
                <a:t>DAN </a:t>
              </a:r>
              <a:r>
                <a:rPr lang="id-ID" b="1" dirty="0" smtClean="0">
                  <a:solidFill>
                    <a:srgbClr val="000000"/>
                  </a:solidFill>
                  <a:latin typeface="Arial Narrow" pitchFamily="34" charset="0"/>
                  <a:cs typeface="Arial" pitchFamily="34" charset="0"/>
                </a:rPr>
                <a:t> </a:t>
              </a:r>
            </a:p>
            <a:p>
              <a:pPr marL="0" lvl="1" algn="ctr" defTabSz="684031" eaLnBrk="0" fontAlgn="base" hangingPunct="0">
                <a:spcBef>
                  <a:spcPct val="0"/>
                </a:spcBef>
                <a:spcAft>
                  <a:spcPct val="0"/>
                </a:spcAft>
                <a:defRPr/>
              </a:pPr>
              <a:r>
                <a:rPr lang="en-AU" b="1" dirty="0" smtClean="0">
                  <a:solidFill>
                    <a:srgbClr val="000000"/>
                  </a:solidFill>
                  <a:latin typeface="Arial Narrow" pitchFamily="34" charset="0"/>
                  <a:cs typeface="Arial" pitchFamily="34" charset="0"/>
                </a:rPr>
                <a:t>MENJAGA</a:t>
              </a:r>
              <a:r>
                <a:rPr lang="id-ID" b="1" dirty="0" smtClean="0">
                  <a:solidFill>
                    <a:srgbClr val="000000"/>
                  </a:solidFill>
                  <a:latin typeface="Arial Narrow" pitchFamily="34" charset="0"/>
                  <a:cs typeface="Arial" pitchFamily="34" charset="0"/>
                </a:rPr>
                <a:t> </a:t>
              </a:r>
              <a:r>
                <a:rPr lang="id-ID" b="1" dirty="0">
                  <a:solidFill>
                    <a:srgbClr val="000000"/>
                  </a:solidFill>
                  <a:latin typeface="Arial Narrow" pitchFamily="34" charset="0"/>
                  <a:cs typeface="Arial" pitchFamily="34" charset="0"/>
                </a:rPr>
                <a:t>INTEGRASI BANGSA </a:t>
              </a:r>
              <a:endParaRPr lang="en-US" b="1" dirty="0">
                <a:solidFill>
                  <a:prstClr val="black"/>
                </a:solidFill>
                <a:latin typeface="Arial" pitchFamily="34" charset="0"/>
                <a:cs typeface="Arial" pitchFamily="34" charset="0"/>
              </a:endParaRPr>
            </a:p>
          </p:txBody>
        </p:sp>
      </p:grpSp>
      <p:pic>
        <p:nvPicPr>
          <p:cNvPr id="17422" name="Picture 32" descr="http://t3.gstatic.com/images?q=tbn:ANd9GcSJJNi0GYhDzIRDQ-cK-ixqDrzOUl5-kD0O-ZKnJQt-LRWBFO6X"/>
          <p:cNvPicPr>
            <a:picLocks noChangeAspect="1" noChangeArrowheads="1"/>
          </p:cNvPicPr>
          <p:nvPr/>
        </p:nvPicPr>
        <p:blipFill>
          <a:blip r:embed="rId3"/>
          <a:srcRect/>
          <a:stretch>
            <a:fillRect/>
          </a:stretch>
        </p:blipFill>
        <p:spPr bwMode="auto">
          <a:xfrm>
            <a:off x="7812360" y="4941171"/>
            <a:ext cx="844062" cy="901700"/>
          </a:xfrm>
          <a:prstGeom prst="rect">
            <a:avLst/>
          </a:prstGeom>
          <a:noFill/>
          <a:ln w="9525">
            <a:noFill/>
            <a:miter lim="800000"/>
            <a:headEnd/>
            <a:tailEnd/>
          </a:ln>
        </p:spPr>
      </p:pic>
      <p:graphicFrame>
        <p:nvGraphicFramePr>
          <p:cNvPr id="3" name="Diagram 2"/>
          <p:cNvGraphicFramePr/>
          <p:nvPr>
            <p:extLst>
              <p:ext uri="{D42A27DB-BD31-4B8C-83A1-F6EECF244321}">
                <p14:modId xmlns:p14="http://schemas.microsoft.com/office/powerpoint/2010/main" val="2366100854"/>
              </p:ext>
            </p:extLst>
          </p:nvPr>
        </p:nvGraphicFramePr>
        <p:xfrm>
          <a:off x="948502" y="1916832"/>
          <a:ext cx="7079929" cy="2592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068265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97"/>
          <p:cNvPicPr>
            <a:picLocks noChangeAspect="1" noChangeArrowheads="1"/>
          </p:cNvPicPr>
          <p:nvPr/>
        </p:nvPicPr>
        <p:blipFill>
          <a:blip r:embed="rId2"/>
          <a:srcRect r="5405"/>
          <a:stretch>
            <a:fillRect/>
          </a:stretch>
        </p:blipFill>
        <p:spPr bwMode="auto">
          <a:xfrm>
            <a:off x="5116307" y="3143260"/>
            <a:ext cx="3810027" cy="186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6148" name="Rectangle 2056"/>
          <p:cNvSpPr>
            <a:spLocks noGrp="1" noChangeArrowheads="1"/>
          </p:cNvSpPr>
          <p:nvPr/>
        </p:nvSpPr>
        <p:spPr bwMode="auto">
          <a:xfrm>
            <a:off x="8687048" y="6469646"/>
            <a:ext cx="457379" cy="38951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0" tIns="0" rIns="0" bIns="0">
            <a:spAutoFit/>
          </a:bodyPr>
          <a:lstStyle/>
          <a:p>
            <a:pPr algn="r" eaLnBrk="0" fontAlgn="base" hangingPunct="0">
              <a:spcBef>
                <a:spcPct val="0"/>
              </a:spcBef>
              <a:spcAft>
                <a:spcPct val="0"/>
              </a:spcAft>
              <a:defRPr/>
            </a:pPr>
            <a:fld id="{C713004B-FCDA-4CB9-B1BF-D3FFE32085FD}" type="slidenum">
              <a:rPr lang="en-US">
                <a:solidFill>
                  <a:prstClr val="black"/>
                </a:solidFill>
                <a:latin typeface="Georgia" pitchFamily="18" charset="0"/>
                <a:cs typeface="Arial" pitchFamily="34" charset="0"/>
              </a:rPr>
              <a:pPr algn="r" eaLnBrk="0" fontAlgn="base" hangingPunct="0">
                <a:spcBef>
                  <a:spcPct val="0"/>
                </a:spcBef>
                <a:spcAft>
                  <a:spcPct val="0"/>
                </a:spcAft>
                <a:defRPr/>
              </a:pPr>
              <a:t>13</a:t>
            </a:fld>
            <a:endParaRPr lang="en-US" dirty="0">
              <a:solidFill>
                <a:prstClr val="black"/>
              </a:solidFill>
              <a:latin typeface="Georgia" pitchFamily="18" charset="0"/>
              <a:cs typeface="Arial" pitchFamily="34" charset="0"/>
            </a:endParaRPr>
          </a:p>
        </p:txBody>
      </p:sp>
      <p:sp>
        <p:nvSpPr>
          <p:cNvPr id="5125" name="Text Box 5"/>
          <p:cNvSpPr>
            <a:spLocks noChangeArrowheads="1"/>
          </p:cNvSpPr>
          <p:nvPr/>
        </p:nvSpPr>
        <p:spPr bwMode="auto">
          <a:xfrm>
            <a:off x="36675" y="1772816"/>
            <a:ext cx="9143999"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eaLnBrk="0" fontAlgn="base" hangingPunct="0">
              <a:spcBef>
                <a:spcPct val="0"/>
              </a:spcBef>
              <a:spcAft>
                <a:spcPct val="0"/>
              </a:spcAft>
              <a:buFont typeface="Arial" pitchFamily="34" charset="0"/>
              <a:buAutoNum type="alphaUcPeriod"/>
            </a:pPr>
            <a:r>
              <a:rPr lang="en-US" sz="2300" b="1" dirty="0">
                <a:solidFill>
                  <a:srgbClr val="000000"/>
                </a:solidFill>
                <a:latin typeface="Georgia" pitchFamily="18" charset="0"/>
                <a:cs typeface="Arial" pitchFamily="34" charset="0"/>
                <a:sym typeface="Bookman Old Style" pitchFamily="18" charset="0"/>
              </a:rPr>
              <a:t>UTK MENCIPTAKAN “LAW  &amp; ORDER” (KETENTRAMAN &amp; KETERTIBAN)</a:t>
            </a:r>
            <a:endParaRPr lang="en-US" altLang="en-US" sz="2300" b="1" dirty="0">
              <a:solidFill>
                <a:srgbClr val="000000"/>
              </a:solidFill>
              <a:latin typeface="Georgia" pitchFamily="18" charset="0"/>
              <a:cs typeface="Arial" pitchFamily="34" charset="0"/>
              <a:sym typeface="Bookman Old Style" pitchFamily="18" charset="0"/>
            </a:endParaRPr>
          </a:p>
          <a:p>
            <a:pPr marL="457200" indent="-457200" eaLnBrk="0" fontAlgn="base" hangingPunct="0">
              <a:spcBef>
                <a:spcPct val="0"/>
              </a:spcBef>
              <a:spcAft>
                <a:spcPct val="0"/>
              </a:spcAft>
              <a:buFont typeface="Arial" pitchFamily="34" charset="0"/>
              <a:buAutoNum type="alphaUcPeriod"/>
            </a:pPr>
            <a:r>
              <a:rPr lang="en-US" sz="2300" b="1" dirty="0">
                <a:solidFill>
                  <a:srgbClr val="000000"/>
                </a:solidFill>
                <a:latin typeface="Georgia" pitchFamily="18" charset="0"/>
                <a:cs typeface="Arial" pitchFamily="34" charset="0"/>
                <a:sym typeface="Bookman Old Style" pitchFamily="18" charset="0"/>
              </a:rPr>
              <a:t>UTK MENCIPTAKAN “WELFARE”(KESEJAHTERAAN)</a:t>
            </a:r>
            <a:endParaRPr lang="en-US" altLang="en-US" dirty="0">
              <a:solidFill>
                <a:prstClr val="black"/>
              </a:solidFill>
              <a:latin typeface="Georgia" pitchFamily="18" charset="0"/>
              <a:cs typeface="Arial" pitchFamily="34" charset="0"/>
            </a:endParaRPr>
          </a:p>
        </p:txBody>
      </p:sp>
      <p:sp>
        <p:nvSpPr>
          <p:cNvPr id="5126" name="Rectangle 7"/>
          <p:cNvSpPr>
            <a:spLocks noChangeArrowheads="1"/>
          </p:cNvSpPr>
          <p:nvPr/>
        </p:nvSpPr>
        <p:spPr bwMode="auto">
          <a:xfrm>
            <a:off x="0" y="571504"/>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sz="4000" b="1" cap="all" dirty="0">
                <a:ln w="9000" cmpd="sng">
                  <a:solidFill>
                    <a:srgbClr val="C4652D">
                      <a:shade val="50000"/>
                      <a:satMod val="120000"/>
                    </a:srgbClr>
                  </a:solidFill>
                  <a:prstDash val="solid"/>
                </a:ln>
                <a:gradFill>
                  <a:gsLst>
                    <a:gs pos="0">
                      <a:srgbClr val="C4652D">
                        <a:shade val="20000"/>
                        <a:satMod val="245000"/>
                      </a:srgbClr>
                    </a:gs>
                    <a:gs pos="43000">
                      <a:srgbClr val="C4652D">
                        <a:satMod val="255000"/>
                      </a:srgbClr>
                    </a:gs>
                    <a:gs pos="48000">
                      <a:srgbClr val="C4652D">
                        <a:shade val="85000"/>
                        <a:satMod val="255000"/>
                      </a:srgbClr>
                    </a:gs>
                    <a:gs pos="100000">
                      <a:srgbClr val="C4652D">
                        <a:shade val="20000"/>
                        <a:satMod val="245000"/>
                      </a:srgbClr>
                    </a:gs>
                  </a:gsLst>
                  <a:lin ang="5400000"/>
                </a:gradFill>
                <a:effectLst>
                  <a:reflection blurRad="12700" stA="28000" endPos="45000" dist="1000" dir="5400000" sy="-100000" algn="bl" rotWithShape="0"/>
                </a:effectLst>
                <a:latin typeface="Georgia" pitchFamily="18" charset="0"/>
                <a:cs typeface="Arial" pitchFamily="34" charset="0"/>
                <a:sym typeface="Bookman Old Style" pitchFamily="18" charset="0"/>
              </a:rPr>
              <a:t>TATARAN FILOSOFIS</a:t>
            </a:r>
            <a:endParaRPr lang="en-US" altLang="en-US" sz="4000" b="1" cap="all" dirty="0">
              <a:ln w="9000" cmpd="sng">
                <a:solidFill>
                  <a:srgbClr val="C4652D">
                    <a:shade val="50000"/>
                    <a:satMod val="120000"/>
                  </a:srgbClr>
                </a:solidFill>
                <a:prstDash val="solid"/>
              </a:ln>
              <a:gradFill>
                <a:gsLst>
                  <a:gs pos="0">
                    <a:srgbClr val="C4652D">
                      <a:shade val="20000"/>
                      <a:satMod val="245000"/>
                    </a:srgbClr>
                  </a:gs>
                  <a:gs pos="43000">
                    <a:srgbClr val="C4652D">
                      <a:satMod val="255000"/>
                    </a:srgbClr>
                  </a:gs>
                  <a:gs pos="48000">
                    <a:srgbClr val="C4652D">
                      <a:shade val="85000"/>
                      <a:satMod val="255000"/>
                    </a:srgbClr>
                  </a:gs>
                  <a:gs pos="100000">
                    <a:srgbClr val="C4652D">
                      <a:shade val="20000"/>
                      <a:satMod val="245000"/>
                    </a:srgbClr>
                  </a:gs>
                </a:gsLst>
                <a:lin ang="5400000"/>
              </a:gradFill>
              <a:effectLst>
                <a:reflection blurRad="12700" stA="28000" endPos="45000" dist="1000" dir="5400000" sy="-100000" algn="bl" rotWithShape="0"/>
              </a:effectLst>
              <a:latin typeface="Georgia" pitchFamily="18" charset="0"/>
              <a:cs typeface="Arial" pitchFamily="34" charset="0"/>
            </a:endParaRPr>
          </a:p>
        </p:txBody>
      </p:sp>
      <p:sp>
        <p:nvSpPr>
          <p:cNvPr id="5127" name="Rectangle 9"/>
          <p:cNvSpPr>
            <a:spLocks noChangeArrowheads="1"/>
          </p:cNvSpPr>
          <p:nvPr/>
        </p:nvSpPr>
        <p:spPr bwMode="auto">
          <a:xfrm>
            <a:off x="143451" y="1357299"/>
            <a:ext cx="5969904"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50000"/>
              </a:spcBef>
              <a:spcAft>
                <a:spcPct val="0"/>
              </a:spcAft>
            </a:pPr>
            <a:r>
              <a:rPr lang="en-US" sz="2300" b="1" dirty="0">
                <a:solidFill>
                  <a:srgbClr val="000000"/>
                </a:solidFill>
                <a:latin typeface="Georgia" pitchFamily="18" charset="0"/>
                <a:cs typeface="Arial" pitchFamily="34" charset="0"/>
                <a:sym typeface="Bookman Old Style" pitchFamily="18" charset="0"/>
              </a:rPr>
              <a:t>KENAPA PERLU ADA PEMERINTAH?</a:t>
            </a:r>
            <a:endParaRPr lang="en-US" altLang="en-US" dirty="0">
              <a:solidFill>
                <a:prstClr val="black"/>
              </a:solidFill>
              <a:latin typeface="Georgia" pitchFamily="18" charset="0"/>
              <a:cs typeface="Arial" pitchFamily="34" charset="0"/>
            </a:endParaRPr>
          </a:p>
        </p:txBody>
      </p:sp>
      <p:pic>
        <p:nvPicPr>
          <p:cNvPr id="8" name="Picture 294"/>
          <p:cNvPicPr>
            <a:picLocks noChangeAspect="1" noChangeArrowheads="1"/>
          </p:cNvPicPr>
          <p:nvPr/>
        </p:nvPicPr>
        <p:blipFill>
          <a:blip r:embed="rId3"/>
          <a:stretch>
            <a:fillRect/>
          </a:stretch>
        </p:blipFill>
        <p:spPr bwMode="auto">
          <a:xfrm>
            <a:off x="230339" y="3125933"/>
            <a:ext cx="4813561" cy="351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9" name="Picture 297"/>
          <p:cNvPicPr>
            <a:picLocks noChangeAspect="1" noChangeArrowheads="1"/>
          </p:cNvPicPr>
          <p:nvPr/>
        </p:nvPicPr>
        <p:blipFill>
          <a:blip r:embed="rId4"/>
          <a:stretch>
            <a:fillRect/>
          </a:stretch>
        </p:blipFill>
        <p:spPr bwMode="auto">
          <a:xfrm>
            <a:off x="5116307" y="4877735"/>
            <a:ext cx="3810027" cy="176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Tree>
    <p:extLst>
      <p:ext uri="{BB962C8B-B14F-4D97-AF65-F5344CB8AC3E}">
        <p14:creationId xmlns:p14="http://schemas.microsoft.com/office/powerpoint/2010/main" val="306756365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303416" y="1715061"/>
            <a:ext cx="4615474" cy="1785939"/>
            <a:chOff x="0" y="0"/>
            <a:chExt cx="8053387" cy="3744913"/>
          </a:xfrm>
        </p:grpSpPr>
        <p:sp>
          <p:nvSpPr>
            <p:cNvPr id="7178" name="Freeform 84"/>
            <p:cNvSpPr>
              <a:spLocks noChangeArrowheads="1"/>
            </p:cNvSpPr>
            <p:nvPr/>
          </p:nvSpPr>
          <p:spPr bwMode="auto">
            <a:xfrm>
              <a:off x="4613275" y="3690938"/>
              <a:ext cx="60325" cy="42862"/>
            </a:xfrm>
            <a:custGeom>
              <a:avLst/>
              <a:gdLst>
                <a:gd name="T0" fmla="*/ 41653 w 42"/>
                <a:gd name="T1" fmla="*/ 10205 h 21"/>
                <a:gd name="T2" fmla="*/ 17236 w 42"/>
                <a:gd name="T3" fmla="*/ 24493 h 21"/>
                <a:gd name="T4" fmla="*/ 45962 w 42"/>
                <a:gd name="T5" fmla="*/ 40821 h 21"/>
                <a:gd name="T6" fmla="*/ 56016 w 42"/>
                <a:gd name="T7" fmla="*/ 36739 h 21"/>
                <a:gd name="T8" fmla="*/ 41653 w 42"/>
                <a:gd name="T9" fmla="*/ 10205 h 21"/>
                <a:gd name="T10" fmla="*/ 0 60000 65536"/>
                <a:gd name="T11" fmla="*/ 0 60000 65536"/>
                <a:gd name="T12" fmla="*/ 0 60000 65536"/>
                <a:gd name="T13" fmla="*/ 0 60000 65536"/>
                <a:gd name="T14" fmla="*/ 0 60000 65536"/>
                <a:gd name="T15" fmla="*/ 0 w 42"/>
                <a:gd name="T16" fmla="*/ 0 h 21"/>
                <a:gd name="T17" fmla="*/ 42 w 42"/>
                <a:gd name="T18" fmla="*/ 21 h 21"/>
              </a:gdLst>
              <a:ahLst/>
              <a:cxnLst>
                <a:cxn ang="T10">
                  <a:pos x="T0" y="T1"/>
                </a:cxn>
                <a:cxn ang="T11">
                  <a:pos x="T2" y="T3"/>
                </a:cxn>
                <a:cxn ang="T12">
                  <a:pos x="T4" y="T5"/>
                </a:cxn>
                <a:cxn ang="T13">
                  <a:pos x="T6" y="T7"/>
                </a:cxn>
                <a:cxn ang="T14">
                  <a:pos x="T8" y="T9"/>
                </a:cxn>
              </a:cxnLst>
              <a:rect l="T15" t="T16" r="T17" b="T18"/>
              <a:pathLst>
                <a:path w="42" h="21">
                  <a:moveTo>
                    <a:pt x="29" y="5"/>
                  </a:moveTo>
                  <a:cubicBezTo>
                    <a:pt x="17" y="0"/>
                    <a:pt x="21" y="10"/>
                    <a:pt x="12" y="12"/>
                  </a:cubicBezTo>
                  <a:cubicBezTo>
                    <a:pt x="0" y="21"/>
                    <a:pt x="31" y="20"/>
                    <a:pt x="32" y="20"/>
                  </a:cubicBezTo>
                  <a:cubicBezTo>
                    <a:pt x="34" y="19"/>
                    <a:pt x="38" y="20"/>
                    <a:pt x="39" y="18"/>
                  </a:cubicBezTo>
                  <a:cubicBezTo>
                    <a:pt x="42" y="12"/>
                    <a:pt x="24" y="5"/>
                    <a:pt x="29" y="5"/>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179" name="Freeform 110"/>
            <p:cNvSpPr>
              <a:spLocks noChangeArrowheads="1"/>
            </p:cNvSpPr>
            <p:nvPr/>
          </p:nvSpPr>
          <p:spPr bwMode="auto">
            <a:xfrm>
              <a:off x="2325687" y="2751138"/>
              <a:ext cx="549275" cy="419100"/>
            </a:xfrm>
            <a:custGeom>
              <a:avLst/>
              <a:gdLst>
                <a:gd name="T0" fmla="*/ 53880 w 367"/>
                <a:gd name="T1" fmla="*/ 85916 h 200"/>
                <a:gd name="T2" fmla="*/ 37417 w 367"/>
                <a:gd name="T3" fmla="*/ 108966 h 200"/>
                <a:gd name="T4" fmla="*/ 44900 w 367"/>
                <a:gd name="T5" fmla="*/ 148781 h 200"/>
                <a:gd name="T6" fmla="*/ 13470 w 367"/>
                <a:gd name="T7" fmla="*/ 173927 h 200"/>
                <a:gd name="T8" fmla="*/ 23947 w 367"/>
                <a:gd name="T9" fmla="*/ 230505 h 200"/>
                <a:gd name="T10" fmla="*/ 35920 w 367"/>
                <a:gd name="T11" fmla="*/ 291275 h 200"/>
                <a:gd name="T12" fmla="*/ 37417 w 367"/>
                <a:gd name="T13" fmla="*/ 310134 h 200"/>
                <a:gd name="T14" fmla="*/ 64356 w 367"/>
                <a:gd name="T15" fmla="*/ 316421 h 200"/>
                <a:gd name="T16" fmla="*/ 82316 w 367"/>
                <a:gd name="T17" fmla="*/ 337376 h 200"/>
                <a:gd name="T18" fmla="*/ 100276 w 367"/>
                <a:gd name="T19" fmla="*/ 305943 h 200"/>
                <a:gd name="T20" fmla="*/ 203546 w 367"/>
                <a:gd name="T21" fmla="*/ 331089 h 200"/>
                <a:gd name="T22" fmla="*/ 237969 w 367"/>
                <a:gd name="T23" fmla="*/ 337376 h 200"/>
                <a:gd name="T24" fmla="*/ 257426 w 367"/>
                <a:gd name="T25" fmla="*/ 354140 h 200"/>
                <a:gd name="T26" fmla="*/ 282869 w 367"/>
                <a:gd name="T27" fmla="*/ 322707 h 200"/>
                <a:gd name="T28" fmla="*/ 302326 w 367"/>
                <a:gd name="T29" fmla="*/ 303848 h 200"/>
                <a:gd name="T30" fmla="*/ 329266 w 367"/>
                <a:gd name="T31" fmla="*/ 278702 h 200"/>
                <a:gd name="T32" fmla="*/ 359199 w 367"/>
                <a:gd name="T33" fmla="*/ 324803 h 200"/>
                <a:gd name="T34" fmla="*/ 381649 w 367"/>
                <a:gd name="T35" fmla="*/ 343662 h 200"/>
                <a:gd name="T36" fmla="*/ 374166 w 367"/>
                <a:gd name="T37" fmla="*/ 387668 h 200"/>
                <a:gd name="T38" fmla="*/ 390629 w 367"/>
                <a:gd name="T39" fmla="*/ 419100 h 200"/>
                <a:gd name="T40" fmla="*/ 435529 w 367"/>
                <a:gd name="T41" fmla="*/ 385572 h 200"/>
                <a:gd name="T42" fmla="*/ 457979 w 367"/>
                <a:gd name="T43" fmla="*/ 354140 h 200"/>
                <a:gd name="T44" fmla="*/ 472945 w 367"/>
                <a:gd name="T45" fmla="*/ 337376 h 200"/>
                <a:gd name="T46" fmla="*/ 450495 w 367"/>
                <a:gd name="T47" fmla="*/ 268224 h 200"/>
                <a:gd name="T48" fmla="*/ 457979 w 367"/>
                <a:gd name="T49" fmla="*/ 215837 h 200"/>
                <a:gd name="T50" fmla="*/ 475939 w 367"/>
                <a:gd name="T51" fmla="*/ 199073 h 200"/>
                <a:gd name="T52" fmla="*/ 502878 w 367"/>
                <a:gd name="T53" fmla="*/ 205359 h 200"/>
                <a:gd name="T54" fmla="*/ 531315 w 367"/>
                <a:gd name="T55" fmla="*/ 184404 h 200"/>
                <a:gd name="T56" fmla="*/ 531315 w 367"/>
                <a:gd name="T57" fmla="*/ 136208 h 200"/>
                <a:gd name="T58" fmla="*/ 547778 w 367"/>
                <a:gd name="T59" fmla="*/ 102680 h 200"/>
                <a:gd name="T60" fmla="*/ 543288 w 367"/>
                <a:gd name="T61" fmla="*/ 77534 h 200"/>
                <a:gd name="T62" fmla="*/ 543288 w 367"/>
                <a:gd name="T63" fmla="*/ 64961 h 200"/>
                <a:gd name="T64" fmla="*/ 538798 w 367"/>
                <a:gd name="T65" fmla="*/ 54483 h 200"/>
                <a:gd name="T66" fmla="*/ 508865 w 367"/>
                <a:gd name="T67" fmla="*/ 60770 h 200"/>
                <a:gd name="T68" fmla="*/ 495395 w 367"/>
                <a:gd name="T69" fmla="*/ 73343 h 200"/>
                <a:gd name="T70" fmla="*/ 450495 w 367"/>
                <a:gd name="T71" fmla="*/ 60770 h 200"/>
                <a:gd name="T72" fmla="*/ 446005 w 367"/>
                <a:gd name="T73" fmla="*/ 23051 h 200"/>
                <a:gd name="T74" fmla="*/ 401105 w 367"/>
                <a:gd name="T75" fmla="*/ 2096 h 200"/>
                <a:gd name="T76" fmla="*/ 378656 w 367"/>
                <a:gd name="T77" fmla="*/ 4191 h 200"/>
                <a:gd name="T78" fmla="*/ 356206 w 367"/>
                <a:gd name="T79" fmla="*/ 67056 h 200"/>
                <a:gd name="T80" fmla="*/ 342736 w 367"/>
                <a:gd name="T81" fmla="*/ 108966 h 200"/>
                <a:gd name="T82" fmla="*/ 329266 w 367"/>
                <a:gd name="T83" fmla="*/ 134112 h 200"/>
                <a:gd name="T84" fmla="*/ 300829 w 367"/>
                <a:gd name="T85" fmla="*/ 102680 h 200"/>
                <a:gd name="T86" fmla="*/ 243956 w 367"/>
                <a:gd name="T87" fmla="*/ 115253 h 200"/>
                <a:gd name="T88" fmla="*/ 228989 w 367"/>
                <a:gd name="T89" fmla="*/ 129921 h 200"/>
                <a:gd name="T90" fmla="*/ 199056 w 367"/>
                <a:gd name="T91" fmla="*/ 115253 h 200"/>
                <a:gd name="T92" fmla="*/ 176606 w 367"/>
                <a:gd name="T93" fmla="*/ 83820 h 200"/>
                <a:gd name="T94" fmla="*/ 140686 w 367"/>
                <a:gd name="T95" fmla="*/ 111062 h 200"/>
                <a:gd name="T96" fmla="*/ 112250 w 367"/>
                <a:gd name="T97" fmla="*/ 121539 h 200"/>
                <a:gd name="T98" fmla="*/ 77826 w 367"/>
                <a:gd name="T99" fmla="*/ 102680 h 200"/>
                <a:gd name="T100" fmla="*/ 53880 w 367"/>
                <a:gd name="T101" fmla="*/ 85916 h 2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7"/>
                <a:gd name="T154" fmla="*/ 0 h 200"/>
                <a:gd name="T155" fmla="*/ 367 w 367"/>
                <a:gd name="T156" fmla="*/ 200 h 2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7" h="200">
                  <a:moveTo>
                    <a:pt x="36" y="41"/>
                  </a:moveTo>
                  <a:cubicBezTo>
                    <a:pt x="32" y="48"/>
                    <a:pt x="29" y="45"/>
                    <a:pt x="25" y="52"/>
                  </a:cubicBezTo>
                  <a:cubicBezTo>
                    <a:pt x="24" y="60"/>
                    <a:pt x="22" y="66"/>
                    <a:pt x="30" y="71"/>
                  </a:cubicBezTo>
                  <a:cubicBezTo>
                    <a:pt x="33" y="84"/>
                    <a:pt x="19" y="82"/>
                    <a:pt x="9" y="83"/>
                  </a:cubicBezTo>
                  <a:cubicBezTo>
                    <a:pt x="4" y="95"/>
                    <a:pt x="0" y="108"/>
                    <a:pt x="16" y="110"/>
                  </a:cubicBezTo>
                  <a:cubicBezTo>
                    <a:pt x="18" y="120"/>
                    <a:pt x="19" y="130"/>
                    <a:pt x="24" y="139"/>
                  </a:cubicBezTo>
                  <a:cubicBezTo>
                    <a:pt x="24" y="142"/>
                    <a:pt x="22" y="146"/>
                    <a:pt x="25" y="148"/>
                  </a:cubicBezTo>
                  <a:cubicBezTo>
                    <a:pt x="30" y="151"/>
                    <a:pt x="43" y="151"/>
                    <a:pt x="43" y="151"/>
                  </a:cubicBezTo>
                  <a:cubicBezTo>
                    <a:pt x="47" y="157"/>
                    <a:pt x="47" y="160"/>
                    <a:pt x="55" y="161"/>
                  </a:cubicBezTo>
                  <a:cubicBezTo>
                    <a:pt x="65" y="165"/>
                    <a:pt x="63" y="153"/>
                    <a:pt x="67" y="146"/>
                  </a:cubicBezTo>
                  <a:cubicBezTo>
                    <a:pt x="116" y="152"/>
                    <a:pt x="62" y="156"/>
                    <a:pt x="136" y="158"/>
                  </a:cubicBezTo>
                  <a:cubicBezTo>
                    <a:pt x="143" y="162"/>
                    <a:pt x="151" y="160"/>
                    <a:pt x="159" y="161"/>
                  </a:cubicBezTo>
                  <a:cubicBezTo>
                    <a:pt x="163" y="168"/>
                    <a:pt x="166" y="166"/>
                    <a:pt x="172" y="169"/>
                  </a:cubicBezTo>
                  <a:cubicBezTo>
                    <a:pt x="188" y="165"/>
                    <a:pt x="173" y="156"/>
                    <a:pt x="189" y="154"/>
                  </a:cubicBezTo>
                  <a:cubicBezTo>
                    <a:pt x="190" y="133"/>
                    <a:pt x="191" y="139"/>
                    <a:pt x="202" y="145"/>
                  </a:cubicBezTo>
                  <a:cubicBezTo>
                    <a:pt x="217" y="140"/>
                    <a:pt x="202" y="135"/>
                    <a:pt x="220" y="133"/>
                  </a:cubicBezTo>
                  <a:cubicBezTo>
                    <a:pt x="233" y="140"/>
                    <a:pt x="225" y="150"/>
                    <a:pt x="240" y="155"/>
                  </a:cubicBezTo>
                  <a:cubicBezTo>
                    <a:pt x="257" y="154"/>
                    <a:pt x="250" y="153"/>
                    <a:pt x="255" y="164"/>
                  </a:cubicBezTo>
                  <a:cubicBezTo>
                    <a:pt x="256" y="170"/>
                    <a:pt x="252" y="178"/>
                    <a:pt x="250" y="185"/>
                  </a:cubicBezTo>
                  <a:cubicBezTo>
                    <a:pt x="252" y="195"/>
                    <a:pt x="253" y="195"/>
                    <a:pt x="261" y="200"/>
                  </a:cubicBezTo>
                  <a:cubicBezTo>
                    <a:pt x="276" y="198"/>
                    <a:pt x="274" y="187"/>
                    <a:pt x="291" y="184"/>
                  </a:cubicBezTo>
                  <a:cubicBezTo>
                    <a:pt x="298" y="179"/>
                    <a:pt x="300" y="174"/>
                    <a:pt x="306" y="169"/>
                  </a:cubicBezTo>
                  <a:cubicBezTo>
                    <a:pt x="307" y="162"/>
                    <a:pt x="310" y="164"/>
                    <a:pt x="316" y="161"/>
                  </a:cubicBezTo>
                  <a:cubicBezTo>
                    <a:pt x="319" y="154"/>
                    <a:pt x="308" y="135"/>
                    <a:pt x="301" y="128"/>
                  </a:cubicBezTo>
                  <a:cubicBezTo>
                    <a:pt x="302" y="119"/>
                    <a:pt x="302" y="111"/>
                    <a:pt x="306" y="103"/>
                  </a:cubicBezTo>
                  <a:cubicBezTo>
                    <a:pt x="308" y="95"/>
                    <a:pt x="310" y="94"/>
                    <a:pt x="318" y="95"/>
                  </a:cubicBezTo>
                  <a:cubicBezTo>
                    <a:pt x="324" y="100"/>
                    <a:pt x="329" y="100"/>
                    <a:pt x="336" y="98"/>
                  </a:cubicBezTo>
                  <a:cubicBezTo>
                    <a:pt x="341" y="91"/>
                    <a:pt x="346" y="89"/>
                    <a:pt x="355" y="88"/>
                  </a:cubicBezTo>
                  <a:cubicBezTo>
                    <a:pt x="365" y="82"/>
                    <a:pt x="360" y="73"/>
                    <a:pt x="355" y="65"/>
                  </a:cubicBezTo>
                  <a:cubicBezTo>
                    <a:pt x="358" y="59"/>
                    <a:pt x="362" y="54"/>
                    <a:pt x="366" y="49"/>
                  </a:cubicBezTo>
                  <a:cubicBezTo>
                    <a:pt x="367" y="43"/>
                    <a:pt x="365" y="43"/>
                    <a:pt x="363" y="37"/>
                  </a:cubicBezTo>
                  <a:cubicBezTo>
                    <a:pt x="339" y="20"/>
                    <a:pt x="355" y="34"/>
                    <a:pt x="363" y="31"/>
                  </a:cubicBezTo>
                  <a:cubicBezTo>
                    <a:pt x="365" y="30"/>
                    <a:pt x="361" y="28"/>
                    <a:pt x="360" y="26"/>
                  </a:cubicBezTo>
                  <a:cubicBezTo>
                    <a:pt x="353" y="27"/>
                    <a:pt x="345" y="25"/>
                    <a:pt x="340" y="29"/>
                  </a:cubicBezTo>
                  <a:cubicBezTo>
                    <a:pt x="330" y="37"/>
                    <a:pt x="346" y="33"/>
                    <a:pt x="331" y="35"/>
                  </a:cubicBezTo>
                  <a:cubicBezTo>
                    <a:pt x="308" y="34"/>
                    <a:pt x="315" y="35"/>
                    <a:pt x="301" y="29"/>
                  </a:cubicBezTo>
                  <a:cubicBezTo>
                    <a:pt x="295" y="22"/>
                    <a:pt x="304" y="20"/>
                    <a:pt x="298" y="11"/>
                  </a:cubicBezTo>
                  <a:cubicBezTo>
                    <a:pt x="294" y="4"/>
                    <a:pt x="275" y="2"/>
                    <a:pt x="268" y="1"/>
                  </a:cubicBezTo>
                  <a:cubicBezTo>
                    <a:pt x="263" y="1"/>
                    <a:pt x="258" y="0"/>
                    <a:pt x="253" y="2"/>
                  </a:cubicBezTo>
                  <a:cubicBezTo>
                    <a:pt x="241" y="6"/>
                    <a:pt x="262" y="29"/>
                    <a:pt x="238" y="32"/>
                  </a:cubicBezTo>
                  <a:cubicBezTo>
                    <a:pt x="233" y="40"/>
                    <a:pt x="237" y="47"/>
                    <a:pt x="229" y="52"/>
                  </a:cubicBezTo>
                  <a:cubicBezTo>
                    <a:pt x="225" y="58"/>
                    <a:pt x="227" y="61"/>
                    <a:pt x="220" y="64"/>
                  </a:cubicBezTo>
                  <a:cubicBezTo>
                    <a:pt x="205" y="62"/>
                    <a:pt x="205" y="63"/>
                    <a:pt x="201" y="49"/>
                  </a:cubicBezTo>
                  <a:cubicBezTo>
                    <a:pt x="183" y="53"/>
                    <a:pt x="196" y="53"/>
                    <a:pt x="163" y="55"/>
                  </a:cubicBezTo>
                  <a:cubicBezTo>
                    <a:pt x="162" y="62"/>
                    <a:pt x="160" y="66"/>
                    <a:pt x="153" y="62"/>
                  </a:cubicBezTo>
                  <a:cubicBezTo>
                    <a:pt x="147" y="55"/>
                    <a:pt x="143" y="56"/>
                    <a:pt x="133" y="55"/>
                  </a:cubicBezTo>
                  <a:cubicBezTo>
                    <a:pt x="132" y="47"/>
                    <a:pt x="125" y="44"/>
                    <a:pt x="118" y="40"/>
                  </a:cubicBezTo>
                  <a:cubicBezTo>
                    <a:pt x="109" y="46"/>
                    <a:pt x="105" y="51"/>
                    <a:pt x="94" y="53"/>
                  </a:cubicBezTo>
                  <a:cubicBezTo>
                    <a:pt x="92" y="63"/>
                    <a:pt x="84" y="59"/>
                    <a:pt x="75" y="58"/>
                  </a:cubicBezTo>
                  <a:cubicBezTo>
                    <a:pt x="68" y="51"/>
                    <a:pt x="62" y="46"/>
                    <a:pt x="52" y="49"/>
                  </a:cubicBezTo>
                  <a:cubicBezTo>
                    <a:pt x="45" y="46"/>
                    <a:pt x="45" y="41"/>
                    <a:pt x="36" y="41"/>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180" name="Freeform 111"/>
            <p:cNvSpPr>
              <a:spLocks noChangeArrowheads="1"/>
            </p:cNvSpPr>
            <p:nvPr/>
          </p:nvSpPr>
          <p:spPr bwMode="auto">
            <a:xfrm>
              <a:off x="3254375" y="258763"/>
              <a:ext cx="938212" cy="1600200"/>
            </a:xfrm>
            <a:custGeom>
              <a:avLst/>
              <a:gdLst>
                <a:gd name="T0" fmla="*/ 863514 w 628"/>
                <a:gd name="T1" fmla="*/ 762497 h 766"/>
                <a:gd name="T2" fmla="*/ 815707 w 628"/>
                <a:gd name="T3" fmla="*/ 672669 h 766"/>
                <a:gd name="T4" fmla="*/ 745490 w 628"/>
                <a:gd name="T5" fmla="*/ 614176 h 766"/>
                <a:gd name="T6" fmla="*/ 702165 w 628"/>
                <a:gd name="T7" fmla="*/ 524348 h 766"/>
                <a:gd name="T8" fmla="*/ 729056 w 628"/>
                <a:gd name="T9" fmla="*/ 438697 h 766"/>
                <a:gd name="T10" fmla="*/ 669298 w 628"/>
                <a:gd name="T11" fmla="*/ 369759 h 766"/>
                <a:gd name="T12" fmla="*/ 634936 w 628"/>
                <a:gd name="T13" fmla="*/ 288287 h 766"/>
                <a:gd name="T14" fmla="*/ 570696 w 628"/>
                <a:gd name="T15" fmla="*/ 202636 h 766"/>
                <a:gd name="T16" fmla="*/ 645394 w 628"/>
                <a:gd name="T17" fmla="*/ 188013 h 766"/>
                <a:gd name="T18" fmla="*/ 690213 w 628"/>
                <a:gd name="T19" fmla="*/ 146232 h 766"/>
                <a:gd name="T20" fmla="*/ 636430 w 628"/>
                <a:gd name="T21" fmla="*/ 56404 h 766"/>
                <a:gd name="T22" fmla="*/ 542310 w 628"/>
                <a:gd name="T23" fmla="*/ 10445 h 766"/>
                <a:gd name="T24" fmla="*/ 448190 w 628"/>
                <a:gd name="T25" fmla="*/ 20890 h 766"/>
                <a:gd name="T26" fmla="*/ 400383 w 628"/>
                <a:gd name="T27" fmla="*/ 27157 h 766"/>
                <a:gd name="T28" fmla="*/ 337637 w 628"/>
                <a:gd name="T29" fmla="*/ 79383 h 766"/>
                <a:gd name="T30" fmla="*/ 306263 w 628"/>
                <a:gd name="T31" fmla="*/ 210992 h 766"/>
                <a:gd name="T32" fmla="*/ 252481 w 628"/>
                <a:gd name="T33" fmla="*/ 330067 h 766"/>
                <a:gd name="T34" fmla="*/ 224095 w 628"/>
                <a:gd name="T35" fmla="*/ 405273 h 766"/>
                <a:gd name="T36" fmla="*/ 207662 w 628"/>
                <a:gd name="T37" fmla="*/ 472122 h 766"/>
                <a:gd name="T38" fmla="*/ 162843 w 628"/>
                <a:gd name="T39" fmla="*/ 518080 h 766"/>
                <a:gd name="T40" fmla="*/ 167324 w 628"/>
                <a:gd name="T41" fmla="*/ 603731 h 766"/>
                <a:gd name="T42" fmla="*/ 113542 w 628"/>
                <a:gd name="T43" fmla="*/ 716539 h 766"/>
                <a:gd name="T44" fmla="*/ 65735 w 628"/>
                <a:gd name="T45" fmla="*/ 745785 h 766"/>
                <a:gd name="T46" fmla="*/ 8964 w 628"/>
                <a:gd name="T47" fmla="*/ 827257 h 766"/>
                <a:gd name="T48" fmla="*/ 47807 w 628"/>
                <a:gd name="T49" fmla="*/ 883661 h 766"/>
                <a:gd name="T50" fmla="*/ 146409 w 628"/>
                <a:gd name="T51" fmla="*/ 900374 h 766"/>
                <a:gd name="T52" fmla="*/ 237541 w 628"/>
                <a:gd name="T53" fmla="*/ 944243 h 766"/>
                <a:gd name="T54" fmla="*/ 176288 w 628"/>
                <a:gd name="T55" fmla="*/ 1023627 h 766"/>
                <a:gd name="T56" fmla="*/ 247999 w 628"/>
                <a:gd name="T57" fmla="*/ 1082120 h 766"/>
                <a:gd name="T58" fmla="*/ 327179 w 628"/>
                <a:gd name="T59" fmla="*/ 1259687 h 766"/>
                <a:gd name="T60" fmla="*/ 339131 w 628"/>
                <a:gd name="T61" fmla="*/ 1349516 h 766"/>
                <a:gd name="T62" fmla="*/ 349589 w 628"/>
                <a:gd name="T63" fmla="*/ 1485303 h 766"/>
                <a:gd name="T64" fmla="*/ 412335 w 628"/>
                <a:gd name="T65" fmla="*/ 1562597 h 766"/>
                <a:gd name="T66" fmla="*/ 455660 w 628"/>
                <a:gd name="T67" fmla="*/ 1585577 h 766"/>
                <a:gd name="T68" fmla="*/ 452672 w 628"/>
                <a:gd name="T69" fmla="*/ 1527084 h 766"/>
                <a:gd name="T70" fmla="*/ 449684 w 628"/>
                <a:gd name="T71" fmla="*/ 1447701 h 766"/>
                <a:gd name="T72" fmla="*/ 449684 w 628"/>
                <a:gd name="T73" fmla="*/ 1441433 h 766"/>
                <a:gd name="T74" fmla="*/ 484046 w 628"/>
                <a:gd name="T75" fmla="*/ 1326537 h 766"/>
                <a:gd name="T76" fmla="*/ 493009 w 628"/>
                <a:gd name="T77" fmla="*/ 1253420 h 766"/>
                <a:gd name="T78" fmla="*/ 578166 w 628"/>
                <a:gd name="T79" fmla="*/ 1217907 h 766"/>
                <a:gd name="T80" fmla="*/ 606551 w 628"/>
                <a:gd name="T81" fmla="*/ 1148969 h 766"/>
                <a:gd name="T82" fmla="*/ 660334 w 628"/>
                <a:gd name="T83" fmla="*/ 1069585 h 766"/>
                <a:gd name="T84" fmla="*/ 745490 w 628"/>
                <a:gd name="T85" fmla="*/ 866949 h 766"/>
                <a:gd name="T86" fmla="*/ 811225 w 628"/>
                <a:gd name="T87" fmla="*/ 854415 h 766"/>
                <a:gd name="T88" fmla="*/ 867995 w 628"/>
                <a:gd name="T89" fmla="*/ 866949 h 766"/>
                <a:gd name="T90" fmla="*/ 938212 w 628"/>
                <a:gd name="T91" fmla="*/ 814723 h 7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8"/>
                <a:gd name="T139" fmla="*/ 0 h 766"/>
                <a:gd name="T140" fmla="*/ 628 w 628"/>
                <a:gd name="T141" fmla="*/ 766 h 7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8" h="766">
                  <a:moveTo>
                    <a:pt x="625" y="382"/>
                  </a:moveTo>
                  <a:cubicBezTo>
                    <a:pt x="607" y="385"/>
                    <a:pt x="614" y="386"/>
                    <a:pt x="604" y="384"/>
                  </a:cubicBezTo>
                  <a:cubicBezTo>
                    <a:pt x="594" y="367"/>
                    <a:pt x="604" y="367"/>
                    <a:pt x="578" y="365"/>
                  </a:cubicBezTo>
                  <a:cubicBezTo>
                    <a:pt x="571" y="360"/>
                    <a:pt x="576" y="355"/>
                    <a:pt x="568" y="352"/>
                  </a:cubicBezTo>
                  <a:cubicBezTo>
                    <a:pt x="563" y="346"/>
                    <a:pt x="556" y="344"/>
                    <a:pt x="548" y="343"/>
                  </a:cubicBezTo>
                  <a:cubicBezTo>
                    <a:pt x="553" y="334"/>
                    <a:pt x="559" y="326"/>
                    <a:pt x="546" y="322"/>
                  </a:cubicBezTo>
                  <a:cubicBezTo>
                    <a:pt x="540" y="314"/>
                    <a:pt x="539" y="313"/>
                    <a:pt x="529" y="318"/>
                  </a:cubicBezTo>
                  <a:cubicBezTo>
                    <a:pt x="523" y="315"/>
                    <a:pt x="523" y="312"/>
                    <a:pt x="519" y="307"/>
                  </a:cubicBezTo>
                  <a:cubicBezTo>
                    <a:pt x="516" y="294"/>
                    <a:pt x="512" y="295"/>
                    <a:pt x="499" y="294"/>
                  </a:cubicBezTo>
                  <a:cubicBezTo>
                    <a:pt x="490" y="285"/>
                    <a:pt x="491" y="279"/>
                    <a:pt x="478" y="277"/>
                  </a:cubicBezTo>
                  <a:cubicBezTo>
                    <a:pt x="465" y="272"/>
                    <a:pt x="479" y="261"/>
                    <a:pt x="458" y="256"/>
                  </a:cubicBezTo>
                  <a:cubicBezTo>
                    <a:pt x="460" y="248"/>
                    <a:pt x="463" y="250"/>
                    <a:pt x="470" y="251"/>
                  </a:cubicBezTo>
                  <a:cubicBezTo>
                    <a:pt x="483" y="259"/>
                    <a:pt x="483" y="260"/>
                    <a:pt x="510" y="253"/>
                  </a:cubicBezTo>
                  <a:cubicBezTo>
                    <a:pt x="514" y="252"/>
                    <a:pt x="516" y="243"/>
                    <a:pt x="516" y="243"/>
                  </a:cubicBezTo>
                  <a:cubicBezTo>
                    <a:pt x="513" y="228"/>
                    <a:pt x="501" y="219"/>
                    <a:pt x="488" y="210"/>
                  </a:cubicBezTo>
                  <a:cubicBezTo>
                    <a:pt x="486" y="193"/>
                    <a:pt x="483" y="192"/>
                    <a:pt x="466" y="190"/>
                  </a:cubicBezTo>
                  <a:cubicBezTo>
                    <a:pt x="462" y="189"/>
                    <a:pt x="456" y="190"/>
                    <a:pt x="453" y="187"/>
                  </a:cubicBezTo>
                  <a:cubicBezTo>
                    <a:pt x="450" y="184"/>
                    <a:pt x="452" y="177"/>
                    <a:pt x="448" y="177"/>
                  </a:cubicBezTo>
                  <a:cubicBezTo>
                    <a:pt x="436" y="175"/>
                    <a:pt x="443" y="176"/>
                    <a:pt x="428" y="174"/>
                  </a:cubicBezTo>
                  <a:cubicBezTo>
                    <a:pt x="416" y="169"/>
                    <a:pt x="425" y="157"/>
                    <a:pt x="417" y="149"/>
                  </a:cubicBezTo>
                  <a:cubicBezTo>
                    <a:pt x="414" y="141"/>
                    <a:pt x="418" y="139"/>
                    <a:pt x="425" y="138"/>
                  </a:cubicBezTo>
                  <a:cubicBezTo>
                    <a:pt x="427" y="127"/>
                    <a:pt x="429" y="126"/>
                    <a:pt x="421" y="117"/>
                  </a:cubicBezTo>
                  <a:cubicBezTo>
                    <a:pt x="420" y="110"/>
                    <a:pt x="417" y="109"/>
                    <a:pt x="410" y="108"/>
                  </a:cubicBezTo>
                  <a:cubicBezTo>
                    <a:pt x="400" y="103"/>
                    <a:pt x="392" y="105"/>
                    <a:pt x="382" y="97"/>
                  </a:cubicBezTo>
                  <a:cubicBezTo>
                    <a:pt x="385" y="91"/>
                    <a:pt x="397" y="97"/>
                    <a:pt x="404" y="98"/>
                  </a:cubicBezTo>
                  <a:cubicBezTo>
                    <a:pt x="411" y="105"/>
                    <a:pt x="411" y="106"/>
                    <a:pt x="420" y="103"/>
                  </a:cubicBezTo>
                  <a:cubicBezTo>
                    <a:pt x="424" y="99"/>
                    <a:pt x="427" y="94"/>
                    <a:pt x="432" y="90"/>
                  </a:cubicBezTo>
                  <a:cubicBezTo>
                    <a:pt x="449" y="93"/>
                    <a:pt x="447" y="93"/>
                    <a:pt x="456" y="105"/>
                  </a:cubicBezTo>
                  <a:cubicBezTo>
                    <a:pt x="475" y="102"/>
                    <a:pt x="468" y="102"/>
                    <a:pt x="475" y="89"/>
                  </a:cubicBezTo>
                  <a:cubicBezTo>
                    <a:pt x="473" y="77"/>
                    <a:pt x="474" y="72"/>
                    <a:pt x="462" y="70"/>
                  </a:cubicBezTo>
                  <a:cubicBezTo>
                    <a:pt x="454" y="76"/>
                    <a:pt x="446" y="66"/>
                    <a:pt x="437" y="64"/>
                  </a:cubicBezTo>
                  <a:cubicBezTo>
                    <a:pt x="426" y="56"/>
                    <a:pt x="424" y="58"/>
                    <a:pt x="434" y="56"/>
                  </a:cubicBezTo>
                  <a:cubicBezTo>
                    <a:pt x="443" y="45"/>
                    <a:pt x="431" y="36"/>
                    <a:pt x="426" y="27"/>
                  </a:cubicBezTo>
                  <a:cubicBezTo>
                    <a:pt x="423" y="14"/>
                    <a:pt x="410" y="15"/>
                    <a:pt x="399" y="13"/>
                  </a:cubicBezTo>
                  <a:cubicBezTo>
                    <a:pt x="394" y="9"/>
                    <a:pt x="391" y="8"/>
                    <a:pt x="385" y="7"/>
                  </a:cubicBezTo>
                  <a:cubicBezTo>
                    <a:pt x="377" y="4"/>
                    <a:pt x="371" y="0"/>
                    <a:pt x="363" y="5"/>
                  </a:cubicBezTo>
                  <a:cubicBezTo>
                    <a:pt x="355" y="18"/>
                    <a:pt x="361" y="15"/>
                    <a:pt x="346" y="16"/>
                  </a:cubicBezTo>
                  <a:cubicBezTo>
                    <a:pt x="339" y="10"/>
                    <a:pt x="335" y="10"/>
                    <a:pt x="325" y="8"/>
                  </a:cubicBezTo>
                  <a:cubicBezTo>
                    <a:pt x="307" y="12"/>
                    <a:pt x="316" y="11"/>
                    <a:pt x="300" y="10"/>
                  </a:cubicBezTo>
                  <a:cubicBezTo>
                    <a:pt x="294" y="8"/>
                    <a:pt x="281" y="11"/>
                    <a:pt x="281" y="11"/>
                  </a:cubicBezTo>
                  <a:cubicBezTo>
                    <a:pt x="279" y="14"/>
                    <a:pt x="280" y="20"/>
                    <a:pt x="276" y="21"/>
                  </a:cubicBezTo>
                  <a:cubicBezTo>
                    <a:pt x="272" y="22"/>
                    <a:pt x="271" y="15"/>
                    <a:pt x="268" y="13"/>
                  </a:cubicBezTo>
                  <a:cubicBezTo>
                    <a:pt x="261" y="10"/>
                    <a:pt x="257" y="11"/>
                    <a:pt x="249" y="10"/>
                  </a:cubicBezTo>
                  <a:cubicBezTo>
                    <a:pt x="240" y="7"/>
                    <a:pt x="241" y="10"/>
                    <a:pt x="238" y="18"/>
                  </a:cubicBezTo>
                  <a:cubicBezTo>
                    <a:pt x="237" y="27"/>
                    <a:pt x="232" y="31"/>
                    <a:pt x="226" y="38"/>
                  </a:cubicBezTo>
                  <a:cubicBezTo>
                    <a:pt x="223" y="59"/>
                    <a:pt x="227" y="56"/>
                    <a:pt x="212" y="62"/>
                  </a:cubicBezTo>
                  <a:cubicBezTo>
                    <a:pt x="208" y="71"/>
                    <a:pt x="209" y="79"/>
                    <a:pt x="202" y="86"/>
                  </a:cubicBezTo>
                  <a:cubicBezTo>
                    <a:pt x="204" y="92"/>
                    <a:pt x="208" y="95"/>
                    <a:pt x="205" y="101"/>
                  </a:cubicBezTo>
                  <a:cubicBezTo>
                    <a:pt x="204" y="107"/>
                    <a:pt x="204" y="111"/>
                    <a:pt x="207" y="116"/>
                  </a:cubicBezTo>
                  <a:cubicBezTo>
                    <a:pt x="206" y="122"/>
                    <a:pt x="204" y="155"/>
                    <a:pt x="194" y="157"/>
                  </a:cubicBezTo>
                  <a:cubicBezTo>
                    <a:pt x="186" y="159"/>
                    <a:pt x="177" y="158"/>
                    <a:pt x="169" y="158"/>
                  </a:cubicBezTo>
                  <a:cubicBezTo>
                    <a:pt x="166" y="163"/>
                    <a:pt x="160" y="172"/>
                    <a:pt x="156" y="176"/>
                  </a:cubicBezTo>
                  <a:cubicBezTo>
                    <a:pt x="154" y="178"/>
                    <a:pt x="148" y="182"/>
                    <a:pt x="148" y="182"/>
                  </a:cubicBezTo>
                  <a:cubicBezTo>
                    <a:pt x="149" y="186"/>
                    <a:pt x="151" y="190"/>
                    <a:pt x="150" y="194"/>
                  </a:cubicBezTo>
                  <a:cubicBezTo>
                    <a:pt x="149" y="197"/>
                    <a:pt x="144" y="202"/>
                    <a:pt x="144" y="202"/>
                  </a:cubicBezTo>
                  <a:cubicBezTo>
                    <a:pt x="146" y="210"/>
                    <a:pt x="150" y="209"/>
                    <a:pt x="158" y="210"/>
                  </a:cubicBezTo>
                  <a:cubicBezTo>
                    <a:pt x="173" y="225"/>
                    <a:pt x="152" y="225"/>
                    <a:pt x="139" y="226"/>
                  </a:cubicBezTo>
                  <a:cubicBezTo>
                    <a:pt x="131" y="231"/>
                    <a:pt x="135" y="227"/>
                    <a:pt x="128" y="239"/>
                  </a:cubicBezTo>
                  <a:cubicBezTo>
                    <a:pt x="127" y="240"/>
                    <a:pt x="125" y="240"/>
                    <a:pt x="123" y="240"/>
                  </a:cubicBezTo>
                  <a:cubicBezTo>
                    <a:pt x="118" y="242"/>
                    <a:pt x="114" y="245"/>
                    <a:pt x="109" y="248"/>
                  </a:cubicBezTo>
                  <a:cubicBezTo>
                    <a:pt x="105" y="259"/>
                    <a:pt x="103" y="264"/>
                    <a:pt x="117" y="265"/>
                  </a:cubicBezTo>
                  <a:cubicBezTo>
                    <a:pt x="120" y="270"/>
                    <a:pt x="125" y="272"/>
                    <a:pt x="128" y="277"/>
                  </a:cubicBezTo>
                  <a:cubicBezTo>
                    <a:pt x="125" y="289"/>
                    <a:pt x="125" y="288"/>
                    <a:pt x="112" y="289"/>
                  </a:cubicBezTo>
                  <a:cubicBezTo>
                    <a:pt x="103" y="292"/>
                    <a:pt x="106" y="298"/>
                    <a:pt x="99" y="303"/>
                  </a:cubicBezTo>
                  <a:cubicBezTo>
                    <a:pt x="95" y="321"/>
                    <a:pt x="98" y="315"/>
                    <a:pt x="88" y="325"/>
                  </a:cubicBezTo>
                  <a:cubicBezTo>
                    <a:pt x="87" y="343"/>
                    <a:pt x="91" y="345"/>
                    <a:pt x="76" y="343"/>
                  </a:cubicBezTo>
                  <a:cubicBezTo>
                    <a:pt x="73" y="335"/>
                    <a:pt x="74" y="328"/>
                    <a:pt x="66" y="325"/>
                  </a:cubicBezTo>
                  <a:cubicBezTo>
                    <a:pt x="54" y="331"/>
                    <a:pt x="61" y="334"/>
                    <a:pt x="52" y="343"/>
                  </a:cubicBezTo>
                  <a:cubicBezTo>
                    <a:pt x="51" y="350"/>
                    <a:pt x="50" y="353"/>
                    <a:pt x="44" y="357"/>
                  </a:cubicBezTo>
                  <a:cubicBezTo>
                    <a:pt x="41" y="373"/>
                    <a:pt x="46" y="352"/>
                    <a:pt x="39" y="365"/>
                  </a:cubicBezTo>
                  <a:cubicBezTo>
                    <a:pt x="30" y="382"/>
                    <a:pt x="38" y="380"/>
                    <a:pt x="13" y="382"/>
                  </a:cubicBezTo>
                  <a:cubicBezTo>
                    <a:pt x="10" y="387"/>
                    <a:pt x="8" y="391"/>
                    <a:pt x="6" y="396"/>
                  </a:cubicBezTo>
                  <a:cubicBezTo>
                    <a:pt x="5" y="409"/>
                    <a:pt x="0" y="418"/>
                    <a:pt x="10" y="428"/>
                  </a:cubicBezTo>
                  <a:cubicBezTo>
                    <a:pt x="16" y="427"/>
                    <a:pt x="21" y="427"/>
                    <a:pt x="27" y="426"/>
                  </a:cubicBezTo>
                  <a:cubicBezTo>
                    <a:pt x="29" y="426"/>
                    <a:pt x="30" y="423"/>
                    <a:pt x="32" y="423"/>
                  </a:cubicBezTo>
                  <a:cubicBezTo>
                    <a:pt x="39" y="424"/>
                    <a:pt x="35" y="432"/>
                    <a:pt x="43" y="434"/>
                  </a:cubicBezTo>
                  <a:cubicBezTo>
                    <a:pt x="53" y="439"/>
                    <a:pt x="48" y="438"/>
                    <a:pt x="57" y="439"/>
                  </a:cubicBezTo>
                  <a:cubicBezTo>
                    <a:pt x="74" y="438"/>
                    <a:pt x="84" y="439"/>
                    <a:pt x="98" y="431"/>
                  </a:cubicBezTo>
                  <a:cubicBezTo>
                    <a:pt x="99" y="424"/>
                    <a:pt x="107" y="423"/>
                    <a:pt x="114" y="422"/>
                  </a:cubicBezTo>
                  <a:cubicBezTo>
                    <a:pt x="120" y="419"/>
                    <a:pt x="127" y="418"/>
                    <a:pt x="133" y="414"/>
                  </a:cubicBezTo>
                  <a:cubicBezTo>
                    <a:pt x="141" y="420"/>
                    <a:pt x="153" y="442"/>
                    <a:pt x="159" y="452"/>
                  </a:cubicBezTo>
                  <a:cubicBezTo>
                    <a:pt x="158" y="467"/>
                    <a:pt x="161" y="461"/>
                    <a:pt x="148" y="471"/>
                  </a:cubicBezTo>
                  <a:cubicBezTo>
                    <a:pt x="143" y="475"/>
                    <a:pt x="129" y="474"/>
                    <a:pt x="129" y="474"/>
                  </a:cubicBezTo>
                  <a:cubicBezTo>
                    <a:pt x="128" y="481"/>
                    <a:pt x="121" y="482"/>
                    <a:pt x="118" y="490"/>
                  </a:cubicBezTo>
                  <a:cubicBezTo>
                    <a:pt x="128" y="497"/>
                    <a:pt x="124" y="506"/>
                    <a:pt x="136" y="509"/>
                  </a:cubicBezTo>
                  <a:cubicBezTo>
                    <a:pt x="137" y="516"/>
                    <a:pt x="137" y="520"/>
                    <a:pt x="144" y="521"/>
                  </a:cubicBezTo>
                  <a:cubicBezTo>
                    <a:pt x="151" y="524"/>
                    <a:pt x="159" y="521"/>
                    <a:pt x="166" y="518"/>
                  </a:cubicBezTo>
                  <a:cubicBezTo>
                    <a:pt x="174" y="531"/>
                    <a:pt x="170" y="544"/>
                    <a:pt x="182" y="553"/>
                  </a:cubicBezTo>
                  <a:cubicBezTo>
                    <a:pt x="184" y="563"/>
                    <a:pt x="179" y="575"/>
                    <a:pt x="189" y="580"/>
                  </a:cubicBezTo>
                  <a:cubicBezTo>
                    <a:pt x="198" y="599"/>
                    <a:pt x="197" y="602"/>
                    <a:pt x="219" y="603"/>
                  </a:cubicBezTo>
                  <a:cubicBezTo>
                    <a:pt x="223" y="611"/>
                    <a:pt x="225" y="617"/>
                    <a:pt x="229" y="625"/>
                  </a:cubicBezTo>
                  <a:cubicBezTo>
                    <a:pt x="231" y="630"/>
                    <a:pt x="237" y="640"/>
                    <a:pt x="237" y="640"/>
                  </a:cubicBezTo>
                  <a:cubicBezTo>
                    <a:pt x="239" y="624"/>
                    <a:pt x="238" y="639"/>
                    <a:pt x="227" y="646"/>
                  </a:cubicBezTo>
                  <a:cubicBezTo>
                    <a:pt x="226" y="652"/>
                    <a:pt x="224" y="657"/>
                    <a:pt x="223" y="663"/>
                  </a:cubicBezTo>
                  <a:cubicBezTo>
                    <a:pt x="224" y="691"/>
                    <a:pt x="222" y="681"/>
                    <a:pt x="229" y="696"/>
                  </a:cubicBezTo>
                  <a:cubicBezTo>
                    <a:pt x="230" y="701"/>
                    <a:pt x="232" y="706"/>
                    <a:pt x="234" y="711"/>
                  </a:cubicBezTo>
                  <a:cubicBezTo>
                    <a:pt x="225" y="718"/>
                    <a:pt x="230" y="728"/>
                    <a:pt x="234" y="737"/>
                  </a:cubicBezTo>
                  <a:cubicBezTo>
                    <a:pt x="231" y="744"/>
                    <a:pt x="231" y="749"/>
                    <a:pt x="238" y="752"/>
                  </a:cubicBezTo>
                  <a:cubicBezTo>
                    <a:pt x="256" y="748"/>
                    <a:pt x="252" y="747"/>
                    <a:pt x="276" y="748"/>
                  </a:cubicBezTo>
                  <a:cubicBezTo>
                    <a:pt x="278" y="749"/>
                    <a:pt x="280" y="749"/>
                    <a:pt x="281" y="750"/>
                  </a:cubicBezTo>
                  <a:cubicBezTo>
                    <a:pt x="283" y="752"/>
                    <a:pt x="284" y="755"/>
                    <a:pt x="286" y="756"/>
                  </a:cubicBezTo>
                  <a:cubicBezTo>
                    <a:pt x="292" y="758"/>
                    <a:pt x="299" y="758"/>
                    <a:pt x="305" y="759"/>
                  </a:cubicBezTo>
                  <a:cubicBezTo>
                    <a:pt x="310" y="761"/>
                    <a:pt x="314" y="764"/>
                    <a:pt x="319" y="766"/>
                  </a:cubicBezTo>
                  <a:cubicBezTo>
                    <a:pt x="329" y="763"/>
                    <a:pt x="327" y="757"/>
                    <a:pt x="330" y="748"/>
                  </a:cubicBezTo>
                  <a:cubicBezTo>
                    <a:pt x="324" y="735"/>
                    <a:pt x="318" y="733"/>
                    <a:pt x="303" y="731"/>
                  </a:cubicBezTo>
                  <a:cubicBezTo>
                    <a:pt x="308" y="729"/>
                    <a:pt x="316" y="723"/>
                    <a:pt x="316" y="723"/>
                  </a:cubicBezTo>
                  <a:cubicBezTo>
                    <a:pt x="317" y="715"/>
                    <a:pt x="314" y="711"/>
                    <a:pt x="312" y="704"/>
                  </a:cubicBezTo>
                  <a:cubicBezTo>
                    <a:pt x="311" y="693"/>
                    <a:pt x="310" y="697"/>
                    <a:pt x="301" y="693"/>
                  </a:cubicBezTo>
                  <a:cubicBezTo>
                    <a:pt x="293" y="694"/>
                    <a:pt x="281" y="699"/>
                    <a:pt x="273" y="699"/>
                  </a:cubicBezTo>
                  <a:cubicBezTo>
                    <a:pt x="271" y="699"/>
                    <a:pt x="276" y="698"/>
                    <a:pt x="278" y="698"/>
                  </a:cubicBezTo>
                  <a:cubicBezTo>
                    <a:pt x="284" y="692"/>
                    <a:pt x="301" y="690"/>
                    <a:pt x="301" y="690"/>
                  </a:cubicBezTo>
                  <a:cubicBezTo>
                    <a:pt x="305" y="681"/>
                    <a:pt x="312" y="683"/>
                    <a:pt x="322" y="682"/>
                  </a:cubicBezTo>
                  <a:cubicBezTo>
                    <a:pt x="325" y="661"/>
                    <a:pt x="326" y="657"/>
                    <a:pt x="347" y="652"/>
                  </a:cubicBezTo>
                  <a:cubicBezTo>
                    <a:pt x="357" y="636"/>
                    <a:pt x="335" y="636"/>
                    <a:pt x="324" y="635"/>
                  </a:cubicBezTo>
                  <a:cubicBezTo>
                    <a:pt x="320" y="632"/>
                    <a:pt x="312" y="628"/>
                    <a:pt x="312" y="628"/>
                  </a:cubicBezTo>
                  <a:cubicBezTo>
                    <a:pt x="308" y="622"/>
                    <a:pt x="306" y="615"/>
                    <a:pt x="303" y="608"/>
                  </a:cubicBezTo>
                  <a:cubicBezTo>
                    <a:pt x="307" y="598"/>
                    <a:pt x="320" y="601"/>
                    <a:pt x="330" y="600"/>
                  </a:cubicBezTo>
                  <a:cubicBezTo>
                    <a:pt x="337" y="596"/>
                    <a:pt x="346" y="595"/>
                    <a:pt x="354" y="592"/>
                  </a:cubicBezTo>
                  <a:cubicBezTo>
                    <a:pt x="360" y="594"/>
                    <a:pt x="364" y="596"/>
                    <a:pt x="369" y="600"/>
                  </a:cubicBezTo>
                  <a:cubicBezTo>
                    <a:pt x="388" y="597"/>
                    <a:pt x="380" y="597"/>
                    <a:pt x="387" y="583"/>
                  </a:cubicBezTo>
                  <a:cubicBezTo>
                    <a:pt x="390" y="567"/>
                    <a:pt x="386" y="593"/>
                    <a:pt x="385" y="570"/>
                  </a:cubicBezTo>
                  <a:cubicBezTo>
                    <a:pt x="384" y="556"/>
                    <a:pt x="393" y="541"/>
                    <a:pt x="406" y="535"/>
                  </a:cubicBezTo>
                  <a:cubicBezTo>
                    <a:pt x="410" y="541"/>
                    <a:pt x="407" y="543"/>
                    <a:pt x="406" y="550"/>
                  </a:cubicBezTo>
                  <a:cubicBezTo>
                    <a:pt x="407" y="569"/>
                    <a:pt x="403" y="574"/>
                    <a:pt x="420" y="570"/>
                  </a:cubicBezTo>
                  <a:cubicBezTo>
                    <a:pt x="425" y="561"/>
                    <a:pt x="424" y="550"/>
                    <a:pt x="434" y="546"/>
                  </a:cubicBezTo>
                  <a:cubicBezTo>
                    <a:pt x="432" y="531"/>
                    <a:pt x="427" y="520"/>
                    <a:pt x="442" y="512"/>
                  </a:cubicBezTo>
                  <a:cubicBezTo>
                    <a:pt x="448" y="481"/>
                    <a:pt x="431" y="455"/>
                    <a:pt x="464" y="452"/>
                  </a:cubicBezTo>
                  <a:cubicBezTo>
                    <a:pt x="477" y="444"/>
                    <a:pt x="464" y="454"/>
                    <a:pt x="470" y="425"/>
                  </a:cubicBezTo>
                  <a:cubicBezTo>
                    <a:pt x="471" y="420"/>
                    <a:pt x="495" y="416"/>
                    <a:pt x="499" y="415"/>
                  </a:cubicBezTo>
                  <a:cubicBezTo>
                    <a:pt x="513" y="404"/>
                    <a:pt x="503" y="399"/>
                    <a:pt x="497" y="385"/>
                  </a:cubicBezTo>
                  <a:cubicBezTo>
                    <a:pt x="502" y="365"/>
                    <a:pt x="500" y="388"/>
                    <a:pt x="507" y="395"/>
                  </a:cubicBezTo>
                  <a:cubicBezTo>
                    <a:pt x="509" y="407"/>
                    <a:pt x="532" y="407"/>
                    <a:pt x="543" y="409"/>
                  </a:cubicBezTo>
                  <a:cubicBezTo>
                    <a:pt x="545" y="421"/>
                    <a:pt x="541" y="408"/>
                    <a:pt x="559" y="415"/>
                  </a:cubicBezTo>
                  <a:cubicBezTo>
                    <a:pt x="562" y="416"/>
                    <a:pt x="562" y="421"/>
                    <a:pt x="565" y="423"/>
                  </a:cubicBezTo>
                  <a:cubicBezTo>
                    <a:pt x="575" y="422"/>
                    <a:pt x="572" y="418"/>
                    <a:pt x="581" y="415"/>
                  </a:cubicBezTo>
                  <a:cubicBezTo>
                    <a:pt x="590" y="417"/>
                    <a:pt x="594" y="419"/>
                    <a:pt x="603" y="417"/>
                  </a:cubicBezTo>
                  <a:cubicBezTo>
                    <a:pt x="609" y="411"/>
                    <a:pt x="613" y="411"/>
                    <a:pt x="622" y="409"/>
                  </a:cubicBezTo>
                  <a:cubicBezTo>
                    <a:pt x="623" y="402"/>
                    <a:pt x="627" y="397"/>
                    <a:pt x="628" y="390"/>
                  </a:cubicBezTo>
                  <a:cubicBezTo>
                    <a:pt x="624" y="384"/>
                    <a:pt x="625" y="387"/>
                    <a:pt x="625" y="382"/>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181" name="Freeform 112"/>
            <p:cNvSpPr>
              <a:spLocks noChangeArrowheads="1"/>
            </p:cNvSpPr>
            <p:nvPr/>
          </p:nvSpPr>
          <p:spPr bwMode="auto">
            <a:xfrm>
              <a:off x="3360737" y="3124200"/>
              <a:ext cx="231775" cy="188913"/>
            </a:xfrm>
            <a:custGeom>
              <a:avLst/>
              <a:gdLst>
                <a:gd name="T0" fmla="*/ 131588 w 155"/>
                <a:gd name="T1" fmla="*/ 0 h 90"/>
                <a:gd name="T2" fmla="*/ 125607 w 155"/>
                <a:gd name="T3" fmla="*/ 6297 h 90"/>
                <a:gd name="T4" fmla="*/ 113645 w 155"/>
                <a:gd name="T5" fmla="*/ 8396 h 90"/>
                <a:gd name="T6" fmla="*/ 95701 w 155"/>
                <a:gd name="T7" fmla="*/ 27287 h 90"/>
                <a:gd name="T8" fmla="*/ 22430 w 155"/>
                <a:gd name="T9" fmla="*/ 12594 h 90"/>
                <a:gd name="T10" fmla="*/ 1495 w 155"/>
                <a:gd name="T11" fmla="*/ 31486 h 90"/>
                <a:gd name="T12" fmla="*/ 5981 w 155"/>
                <a:gd name="T13" fmla="*/ 65070 h 90"/>
                <a:gd name="T14" fmla="*/ 31402 w 155"/>
                <a:gd name="T15" fmla="*/ 100754 h 90"/>
                <a:gd name="T16" fmla="*/ 73271 w 155"/>
                <a:gd name="T17" fmla="*/ 96556 h 90"/>
                <a:gd name="T18" fmla="*/ 118130 w 155"/>
                <a:gd name="T19" fmla="*/ 140635 h 90"/>
                <a:gd name="T20" fmla="*/ 127102 w 155"/>
                <a:gd name="T21" fmla="*/ 188913 h 90"/>
                <a:gd name="T22" fmla="*/ 145046 w 155"/>
                <a:gd name="T23" fmla="*/ 165824 h 90"/>
                <a:gd name="T24" fmla="*/ 167476 w 155"/>
                <a:gd name="T25" fmla="*/ 128041 h 90"/>
                <a:gd name="T26" fmla="*/ 206355 w 155"/>
                <a:gd name="T27" fmla="*/ 115447 h 90"/>
                <a:gd name="T28" fmla="*/ 225794 w 155"/>
                <a:gd name="T29" fmla="*/ 102853 h 90"/>
                <a:gd name="T30" fmla="*/ 194392 w 155"/>
                <a:gd name="T31" fmla="*/ 46179 h 90"/>
                <a:gd name="T32" fmla="*/ 167476 w 155"/>
                <a:gd name="T33" fmla="*/ 25188 h 90"/>
                <a:gd name="T34" fmla="*/ 139065 w 155"/>
                <a:gd name="T35" fmla="*/ 18891 h 90"/>
                <a:gd name="T36" fmla="*/ 131588 w 155"/>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5"/>
                <a:gd name="T58" fmla="*/ 0 h 90"/>
                <a:gd name="T59" fmla="*/ 155 w 155"/>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5" h="90">
                  <a:moveTo>
                    <a:pt x="88" y="0"/>
                  </a:moveTo>
                  <a:cubicBezTo>
                    <a:pt x="87" y="1"/>
                    <a:pt x="86" y="2"/>
                    <a:pt x="84" y="3"/>
                  </a:cubicBezTo>
                  <a:cubicBezTo>
                    <a:pt x="81" y="4"/>
                    <a:pt x="78" y="3"/>
                    <a:pt x="76" y="4"/>
                  </a:cubicBezTo>
                  <a:cubicBezTo>
                    <a:pt x="71" y="7"/>
                    <a:pt x="76" y="11"/>
                    <a:pt x="64" y="13"/>
                  </a:cubicBezTo>
                  <a:cubicBezTo>
                    <a:pt x="47" y="22"/>
                    <a:pt x="31" y="11"/>
                    <a:pt x="15" y="6"/>
                  </a:cubicBezTo>
                  <a:cubicBezTo>
                    <a:pt x="10" y="9"/>
                    <a:pt x="7" y="13"/>
                    <a:pt x="1" y="15"/>
                  </a:cubicBezTo>
                  <a:cubicBezTo>
                    <a:pt x="0" y="22"/>
                    <a:pt x="0" y="25"/>
                    <a:pt x="4" y="31"/>
                  </a:cubicBezTo>
                  <a:cubicBezTo>
                    <a:pt x="7" y="40"/>
                    <a:pt x="12" y="46"/>
                    <a:pt x="21" y="48"/>
                  </a:cubicBezTo>
                  <a:cubicBezTo>
                    <a:pt x="32" y="42"/>
                    <a:pt x="35" y="45"/>
                    <a:pt x="49" y="46"/>
                  </a:cubicBezTo>
                  <a:cubicBezTo>
                    <a:pt x="58" y="61"/>
                    <a:pt x="60" y="65"/>
                    <a:pt x="79" y="67"/>
                  </a:cubicBezTo>
                  <a:cubicBezTo>
                    <a:pt x="84" y="75"/>
                    <a:pt x="84" y="81"/>
                    <a:pt x="85" y="90"/>
                  </a:cubicBezTo>
                  <a:cubicBezTo>
                    <a:pt x="90" y="88"/>
                    <a:pt x="97" y="79"/>
                    <a:pt x="97" y="79"/>
                  </a:cubicBezTo>
                  <a:cubicBezTo>
                    <a:pt x="99" y="67"/>
                    <a:pt x="102" y="66"/>
                    <a:pt x="112" y="61"/>
                  </a:cubicBezTo>
                  <a:cubicBezTo>
                    <a:pt x="122" y="65"/>
                    <a:pt x="128" y="57"/>
                    <a:pt x="138" y="55"/>
                  </a:cubicBezTo>
                  <a:cubicBezTo>
                    <a:pt x="142" y="52"/>
                    <a:pt x="146" y="51"/>
                    <a:pt x="151" y="49"/>
                  </a:cubicBezTo>
                  <a:cubicBezTo>
                    <a:pt x="155" y="40"/>
                    <a:pt x="137" y="26"/>
                    <a:pt x="130" y="22"/>
                  </a:cubicBezTo>
                  <a:cubicBezTo>
                    <a:pt x="125" y="15"/>
                    <a:pt x="120" y="13"/>
                    <a:pt x="112" y="12"/>
                  </a:cubicBezTo>
                  <a:cubicBezTo>
                    <a:pt x="106" y="5"/>
                    <a:pt x="101" y="5"/>
                    <a:pt x="93" y="9"/>
                  </a:cubicBezTo>
                  <a:cubicBezTo>
                    <a:pt x="90" y="2"/>
                    <a:pt x="92" y="5"/>
                    <a:pt x="88"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182" name="Freeform 113"/>
            <p:cNvSpPr>
              <a:spLocks noChangeArrowheads="1"/>
            </p:cNvSpPr>
            <p:nvPr/>
          </p:nvSpPr>
          <p:spPr bwMode="auto">
            <a:xfrm>
              <a:off x="3536950" y="3260725"/>
              <a:ext cx="41275" cy="73025"/>
            </a:xfrm>
            <a:custGeom>
              <a:avLst/>
              <a:gdLst>
                <a:gd name="T0" fmla="*/ 13267 w 28"/>
                <a:gd name="T1" fmla="*/ 0 h 35"/>
                <a:gd name="T2" fmla="*/ 0 w 28"/>
                <a:gd name="T3" fmla="*/ 25037 h 35"/>
                <a:gd name="T4" fmla="*/ 17689 w 28"/>
                <a:gd name="T5" fmla="*/ 45901 h 35"/>
                <a:gd name="T6" fmla="*/ 35379 w 28"/>
                <a:gd name="T7" fmla="*/ 39642 h 35"/>
                <a:gd name="T8" fmla="*/ 30956 w 28"/>
                <a:gd name="T9" fmla="*/ 14605 h 35"/>
                <a:gd name="T10" fmla="*/ 13267 w 28"/>
                <a:gd name="T11" fmla="*/ 0 h 35"/>
                <a:gd name="T12" fmla="*/ 0 60000 65536"/>
                <a:gd name="T13" fmla="*/ 0 60000 65536"/>
                <a:gd name="T14" fmla="*/ 0 60000 65536"/>
                <a:gd name="T15" fmla="*/ 0 60000 65536"/>
                <a:gd name="T16" fmla="*/ 0 60000 65536"/>
                <a:gd name="T17" fmla="*/ 0 60000 65536"/>
                <a:gd name="T18" fmla="*/ 0 w 28"/>
                <a:gd name="T19" fmla="*/ 0 h 35"/>
                <a:gd name="T20" fmla="*/ 28 w 28"/>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8" h="35">
                  <a:moveTo>
                    <a:pt x="9" y="0"/>
                  </a:moveTo>
                  <a:cubicBezTo>
                    <a:pt x="5" y="5"/>
                    <a:pt x="1" y="5"/>
                    <a:pt x="0" y="12"/>
                  </a:cubicBezTo>
                  <a:cubicBezTo>
                    <a:pt x="1" y="21"/>
                    <a:pt x="5" y="18"/>
                    <a:pt x="12" y="22"/>
                  </a:cubicBezTo>
                  <a:cubicBezTo>
                    <a:pt x="15" y="35"/>
                    <a:pt x="19" y="22"/>
                    <a:pt x="24" y="19"/>
                  </a:cubicBezTo>
                  <a:cubicBezTo>
                    <a:pt x="28" y="13"/>
                    <a:pt x="27" y="10"/>
                    <a:pt x="21" y="7"/>
                  </a:cubicBezTo>
                  <a:cubicBezTo>
                    <a:pt x="18" y="1"/>
                    <a:pt x="16" y="1"/>
                    <a:pt x="9"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183" name="Freeform 114"/>
            <p:cNvSpPr>
              <a:spLocks noChangeArrowheads="1"/>
            </p:cNvSpPr>
            <p:nvPr/>
          </p:nvSpPr>
          <p:spPr bwMode="auto">
            <a:xfrm>
              <a:off x="3595687" y="3165475"/>
              <a:ext cx="165100" cy="179388"/>
            </a:xfrm>
            <a:custGeom>
              <a:avLst/>
              <a:gdLst>
                <a:gd name="T0" fmla="*/ 126076 w 110"/>
                <a:gd name="T1" fmla="*/ 4172 h 86"/>
                <a:gd name="T2" fmla="*/ 88554 w 110"/>
                <a:gd name="T3" fmla="*/ 8344 h 86"/>
                <a:gd name="T4" fmla="*/ 61537 w 110"/>
                <a:gd name="T5" fmla="*/ 29203 h 86"/>
                <a:gd name="T6" fmla="*/ 45027 w 110"/>
                <a:gd name="T7" fmla="*/ 64663 h 86"/>
                <a:gd name="T8" fmla="*/ 31519 w 110"/>
                <a:gd name="T9" fmla="*/ 110553 h 86"/>
                <a:gd name="T10" fmla="*/ 7505 w 110"/>
                <a:gd name="T11" fmla="*/ 129326 h 86"/>
                <a:gd name="T12" fmla="*/ 22514 w 110"/>
                <a:gd name="T13" fmla="*/ 148099 h 86"/>
                <a:gd name="T14" fmla="*/ 40525 w 110"/>
                <a:gd name="T15" fmla="*/ 164787 h 86"/>
                <a:gd name="T16" fmla="*/ 88554 w 110"/>
                <a:gd name="T17" fmla="*/ 160615 h 86"/>
                <a:gd name="T18" fmla="*/ 103563 w 110"/>
                <a:gd name="T19" fmla="*/ 173130 h 86"/>
                <a:gd name="T20" fmla="*/ 139585 w 110"/>
                <a:gd name="T21" fmla="*/ 164787 h 86"/>
                <a:gd name="T22" fmla="*/ 135082 w 110"/>
                <a:gd name="T23" fmla="*/ 133498 h 86"/>
                <a:gd name="T24" fmla="*/ 148590 w 110"/>
                <a:gd name="T25" fmla="*/ 91780 h 86"/>
                <a:gd name="T26" fmla="*/ 165100 w 110"/>
                <a:gd name="T27" fmla="*/ 54234 h 86"/>
                <a:gd name="T28" fmla="*/ 148590 w 110"/>
                <a:gd name="T29" fmla="*/ 14601 h 86"/>
                <a:gd name="T30" fmla="*/ 121574 w 110"/>
                <a:gd name="T31" fmla="*/ 8344 h 86"/>
                <a:gd name="T32" fmla="*/ 126076 w 110"/>
                <a:gd name="T33" fmla="*/ 4172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86"/>
                <a:gd name="T53" fmla="*/ 110 w 110"/>
                <a:gd name="T54" fmla="*/ 86 h 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86">
                  <a:moveTo>
                    <a:pt x="84" y="2"/>
                  </a:moveTo>
                  <a:cubicBezTo>
                    <a:pt x="75" y="1"/>
                    <a:pt x="67" y="0"/>
                    <a:pt x="59" y="4"/>
                  </a:cubicBezTo>
                  <a:cubicBezTo>
                    <a:pt x="54" y="10"/>
                    <a:pt x="49" y="13"/>
                    <a:pt x="41" y="14"/>
                  </a:cubicBezTo>
                  <a:cubicBezTo>
                    <a:pt x="35" y="18"/>
                    <a:pt x="33" y="24"/>
                    <a:pt x="30" y="31"/>
                  </a:cubicBezTo>
                  <a:cubicBezTo>
                    <a:pt x="28" y="40"/>
                    <a:pt x="32" y="51"/>
                    <a:pt x="21" y="53"/>
                  </a:cubicBezTo>
                  <a:cubicBezTo>
                    <a:pt x="19" y="62"/>
                    <a:pt x="14" y="61"/>
                    <a:pt x="5" y="62"/>
                  </a:cubicBezTo>
                  <a:cubicBezTo>
                    <a:pt x="0" y="71"/>
                    <a:pt x="7" y="70"/>
                    <a:pt x="15" y="71"/>
                  </a:cubicBezTo>
                  <a:cubicBezTo>
                    <a:pt x="19" y="77"/>
                    <a:pt x="21" y="76"/>
                    <a:pt x="27" y="79"/>
                  </a:cubicBezTo>
                  <a:cubicBezTo>
                    <a:pt x="40" y="76"/>
                    <a:pt x="45" y="76"/>
                    <a:pt x="59" y="77"/>
                  </a:cubicBezTo>
                  <a:cubicBezTo>
                    <a:pt x="60" y="84"/>
                    <a:pt x="63" y="86"/>
                    <a:pt x="69" y="83"/>
                  </a:cubicBezTo>
                  <a:cubicBezTo>
                    <a:pt x="74" y="73"/>
                    <a:pt x="81" y="78"/>
                    <a:pt x="93" y="79"/>
                  </a:cubicBezTo>
                  <a:cubicBezTo>
                    <a:pt x="97" y="72"/>
                    <a:pt x="97" y="69"/>
                    <a:pt x="90" y="64"/>
                  </a:cubicBezTo>
                  <a:cubicBezTo>
                    <a:pt x="93" y="57"/>
                    <a:pt x="95" y="50"/>
                    <a:pt x="99" y="44"/>
                  </a:cubicBezTo>
                  <a:cubicBezTo>
                    <a:pt x="103" y="18"/>
                    <a:pt x="103" y="42"/>
                    <a:pt x="110" y="26"/>
                  </a:cubicBezTo>
                  <a:cubicBezTo>
                    <a:pt x="108" y="15"/>
                    <a:pt x="108" y="13"/>
                    <a:pt x="99" y="7"/>
                  </a:cubicBezTo>
                  <a:cubicBezTo>
                    <a:pt x="91" y="8"/>
                    <a:pt x="88" y="5"/>
                    <a:pt x="81" y="4"/>
                  </a:cubicBezTo>
                  <a:cubicBezTo>
                    <a:pt x="75" y="0"/>
                    <a:pt x="75" y="1"/>
                    <a:pt x="84" y="2"/>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184" name="Freeform 115"/>
            <p:cNvSpPr>
              <a:spLocks noChangeArrowheads="1"/>
            </p:cNvSpPr>
            <p:nvPr/>
          </p:nvSpPr>
          <p:spPr bwMode="auto">
            <a:xfrm>
              <a:off x="3751262" y="3151188"/>
              <a:ext cx="300038" cy="250825"/>
            </a:xfrm>
            <a:custGeom>
              <a:avLst/>
              <a:gdLst>
                <a:gd name="T0" fmla="*/ 158229 w 201"/>
                <a:gd name="T1" fmla="*/ 0 h 120"/>
                <a:gd name="T2" fmla="*/ 138824 w 201"/>
                <a:gd name="T3" fmla="*/ 10451 h 120"/>
                <a:gd name="T4" fmla="*/ 143302 w 201"/>
                <a:gd name="T5" fmla="*/ 48075 h 120"/>
                <a:gd name="T6" fmla="*/ 113447 w 201"/>
                <a:gd name="T7" fmla="*/ 62706 h 120"/>
                <a:gd name="T8" fmla="*/ 73144 w 201"/>
                <a:gd name="T9" fmla="*/ 54345 h 120"/>
                <a:gd name="T10" fmla="*/ 59709 w 201"/>
                <a:gd name="T11" fmla="*/ 62706 h 120"/>
                <a:gd name="T12" fmla="*/ 53738 w 201"/>
                <a:gd name="T13" fmla="*/ 81518 h 120"/>
                <a:gd name="T14" fmla="*/ 22391 w 201"/>
                <a:gd name="T15" fmla="*/ 85699 h 120"/>
                <a:gd name="T16" fmla="*/ 4478 w 201"/>
                <a:gd name="T17" fmla="*/ 175578 h 120"/>
                <a:gd name="T18" fmla="*/ 10449 w 201"/>
                <a:gd name="T19" fmla="*/ 217382 h 120"/>
                <a:gd name="T20" fmla="*/ 26869 w 201"/>
                <a:gd name="T21" fmla="*/ 211111 h 120"/>
                <a:gd name="T22" fmla="*/ 28362 w 201"/>
                <a:gd name="T23" fmla="*/ 223652 h 120"/>
                <a:gd name="T24" fmla="*/ 71651 w 201"/>
                <a:gd name="T25" fmla="*/ 236194 h 120"/>
                <a:gd name="T26" fmla="*/ 89564 w 201"/>
                <a:gd name="T27" fmla="*/ 206931 h 120"/>
                <a:gd name="T28" fmla="*/ 116433 w 201"/>
                <a:gd name="T29" fmla="*/ 206931 h 120"/>
                <a:gd name="T30" fmla="*/ 135838 w 201"/>
                <a:gd name="T31" fmla="*/ 223652 h 120"/>
                <a:gd name="T32" fmla="*/ 161214 w 201"/>
                <a:gd name="T33" fmla="*/ 211111 h 120"/>
                <a:gd name="T34" fmla="*/ 203011 w 201"/>
                <a:gd name="T35" fmla="*/ 194389 h 120"/>
                <a:gd name="T36" fmla="*/ 223909 w 201"/>
                <a:gd name="T37" fmla="*/ 186029 h 120"/>
                <a:gd name="T38" fmla="*/ 247793 w 201"/>
                <a:gd name="T39" fmla="*/ 169307 h 120"/>
                <a:gd name="T40" fmla="*/ 273169 w 201"/>
                <a:gd name="T41" fmla="*/ 188119 h 120"/>
                <a:gd name="T42" fmla="*/ 286603 w 201"/>
                <a:gd name="T43" fmla="*/ 167217 h 120"/>
                <a:gd name="T44" fmla="*/ 300038 w 201"/>
                <a:gd name="T45" fmla="*/ 144224 h 120"/>
                <a:gd name="T46" fmla="*/ 283618 w 201"/>
                <a:gd name="T47" fmla="*/ 123322 h 120"/>
                <a:gd name="T48" fmla="*/ 259734 w 201"/>
                <a:gd name="T49" fmla="*/ 106601 h 120"/>
                <a:gd name="T50" fmla="*/ 232865 w 201"/>
                <a:gd name="T51" fmla="*/ 135864 h 120"/>
                <a:gd name="T52" fmla="*/ 149273 w 201"/>
                <a:gd name="T53" fmla="*/ 112871 h 120"/>
                <a:gd name="T54" fmla="*/ 170171 w 201"/>
                <a:gd name="T55" fmla="*/ 91969 h 120"/>
                <a:gd name="T56" fmla="*/ 158229 w 201"/>
                <a:gd name="T57" fmla="*/ 54345 h 120"/>
                <a:gd name="T58" fmla="*/ 174649 w 201"/>
                <a:gd name="T59" fmla="*/ 35534 h 120"/>
                <a:gd name="T60" fmla="*/ 158229 w 201"/>
                <a:gd name="T61" fmla="*/ 0 h 120"/>
                <a:gd name="T62" fmla="*/ 152258 w 201"/>
                <a:gd name="T63" fmla="*/ 4180 h 120"/>
                <a:gd name="T64" fmla="*/ 158229 w 201"/>
                <a:gd name="T65" fmla="*/ 0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120"/>
                <a:gd name="T101" fmla="*/ 201 w 201"/>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120">
                  <a:moveTo>
                    <a:pt x="106" y="0"/>
                  </a:moveTo>
                  <a:cubicBezTo>
                    <a:pt x="102" y="2"/>
                    <a:pt x="97" y="3"/>
                    <a:pt x="93" y="5"/>
                  </a:cubicBezTo>
                  <a:cubicBezTo>
                    <a:pt x="89" y="14"/>
                    <a:pt x="91" y="15"/>
                    <a:pt x="96" y="23"/>
                  </a:cubicBezTo>
                  <a:cubicBezTo>
                    <a:pt x="92" y="29"/>
                    <a:pt x="76" y="30"/>
                    <a:pt x="76" y="30"/>
                  </a:cubicBezTo>
                  <a:cubicBezTo>
                    <a:pt x="58" y="27"/>
                    <a:pt x="80" y="23"/>
                    <a:pt x="49" y="26"/>
                  </a:cubicBezTo>
                  <a:cubicBezTo>
                    <a:pt x="46" y="28"/>
                    <a:pt x="42" y="28"/>
                    <a:pt x="40" y="30"/>
                  </a:cubicBezTo>
                  <a:cubicBezTo>
                    <a:pt x="38" y="32"/>
                    <a:pt x="41" y="38"/>
                    <a:pt x="36" y="39"/>
                  </a:cubicBezTo>
                  <a:cubicBezTo>
                    <a:pt x="29" y="41"/>
                    <a:pt x="22" y="40"/>
                    <a:pt x="15" y="41"/>
                  </a:cubicBezTo>
                  <a:cubicBezTo>
                    <a:pt x="12" y="53"/>
                    <a:pt x="10" y="78"/>
                    <a:pt x="3" y="84"/>
                  </a:cubicBezTo>
                  <a:cubicBezTo>
                    <a:pt x="0" y="92"/>
                    <a:pt x="0" y="99"/>
                    <a:pt x="7" y="104"/>
                  </a:cubicBezTo>
                  <a:cubicBezTo>
                    <a:pt x="8" y="103"/>
                    <a:pt x="16" y="100"/>
                    <a:pt x="18" y="101"/>
                  </a:cubicBezTo>
                  <a:cubicBezTo>
                    <a:pt x="20" y="102"/>
                    <a:pt x="18" y="105"/>
                    <a:pt x="19" y="107"/>
                  </a:cubicBezTo>
                  <a:cubicBezTo>
                    <a:pt x="22" y="111"/>
                    <a:pt x="43" y="112"/>
                    <a:pt x="48" y="113"/>
                  </a:cubicBezTo>
                  <a:cubicBezTo>
                    <a:pt x="57" y="120"/>
                    <a:pt x="58" y="106"/>
                    <a:pt x="60" y="99"/>
                  </a:cubicBezTo>
                  <a:cubicBezTo>
                    <a:pt x="70" y="101"/>
                    <a:pt x="71" y="106"/>
                    <a:pt x="78" y="99"/>
                  </a:cubicBezTo>
                  <a:cubicBezTo>
                    <a:pt x="83" y="101"/>
                    <a:pt x="87" y="104"/>
                    <a:pt x="91" y="107"/>
                  </a:cubicBezTo>
                  <a:cubicBezTo>
                    <a:pt x="98" y="105"/>
                    <a:pt x="102" y="102"/>
                    <a:pt x="108" y="101"/>
                  </a:cubicBezTo>
                  <a:cubicBezTo>
                    <a:pt x="110" y="90"/>
                    <a:pt x="127" y="94"/>
                    <a:pt x="136" y="93"/>
                  </a:cubicBezTo>
                  <a:cubicBezTo>
                    <a:pt x="147" y="85"/>
                    <a:pt x="142" y="84"/>
                    <a:pt x="150" y="89"/>
                  </a:cubicBezTo>
                  <a:cubicBezTo>
                    <a:pt x="160" y="102"/>
                    <a:pt x="157" y="84"/>
                    <a:pt x="166" y="81"/>
                  </a:cubicBezTo>
                  <a:cubicBezTo>
                    <a:pt x="173" y="84"/>
                    <a:pt x="175" y="88"/>
                    <a:pt x="183" y="90"/>
                  </a:cubicBezTo>
                  <a:cubicBezTo>
                    <a:pt x="192" y="89"/>
                    <a:pt x="189" y="87"/>
                    <a:pt x="192" y="80"/>
                  </a:cubicBezTo>
                  <a:cubicBezTo>
                    <a:pt x="194" y="71"/>
                    <a:pt x="198" y="77"/>
                    <a:pt x="201" y="69"/>
                  </a:cubicBezTo>
                  <a:cubicBezTo>
                    <a:pt x="199" y="65"/>
                    <a:pt x="194" y="62"/>
                    <a:pt x="190" y="59"/>
                  </a:cubicBezTo>
                  <a:cubicBezTo>
                    <a:pt x="185" y="56"/>
                    <a:pt x="174" y="51"/>
                    <a:pt x="174" y="51"/>
                  </a:cubicBezTo>
                  <a:cubicBezTo>
                    <a:pt x="167" y="54"/>
                    <a:pt x="162" y="60"/>
                    <a:pt x="156" y="65"/>
                  </a:cubicBezTo>
                  <a:cubicBezTo>
                    <a:pt x="137" y="62"/>
                    <a:pt x="119" y="58"/>
                    <a:pt x="100" y="54"/>
                  </a:cubicBezTo>
                  <a:cubicBezTo>
                    <a:pt x="112" y="53"/>
                    <a:pt x="132" y="53"/>
                    <a:pt x="114" y="44"/>
                  </a:cubicBezTo>
                  <a:cubicBezTo>
                    <a:pt x="110" y="38"/>
                    <a:pt x="109" y="32"/>
                    <a:pt x="106" y="26"/>
                  </a:cubicBezTo>
                  <a:cubicBezTo>
                    <a:pt x="114" y="23"/>
                    <a:pt x="108" y="19"/>
                    <a:pt x="117" y="17"/>
                  </a:cubicBezTo>
                  <a:cubicBezTo>
                    <a:pt x="119" y="6"/>
                    <a:pt x="115" y="5"/>
                    <a:pt x="106" y="0"/>
                  </a:cubicBezTo>
                  <a:cubicBezTo>
                    <a:pt x="105" y="1"/>
                    <a:pt x="102" y="2"/>
                    <a:pt x="102" y="2"/>
                  </a:cubicBezTo>
                  <a:cubicBezTo>
                    <a:pt x="102" y="2"/>
                    <a:pt x="105" y="1"/>
                    <a:pt x="106"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185" name="Freeform 116"/>
            <p:cNvSpPr>
              <a:spLocks noChangeArrowheads="1"/>
            </p:cNvSpPr>
            <p:nvPr/>
          </p:nvSpPr>
          <p:spPr bwMode="auto">
            <a:xfrm>
              <a:off x="4143375" y="3402013"/>
              <a:ext cx="357187" cy="254000"/>
            </a:xfrm>
            <a:custGeom>
              <a:avLst/>
              <a:gdLst>
                <a:gd name="T0" fmla="*/ 191191 w 241"/>
                <a:gd name="T1" fmla="*/ 0 h 122"/>
                <a:gd name="T2" fmla="*/ 163031 w 241"/>
                <a:gd name="T3" fmla="*/ 24984 h 122"/>
                <a:gd name="T4" fmla="*/ 133389 w 241"/>
                <a:gd name="T5" fmla="*/ 16656 h 122"/>
                <a:gd name="T6" fmla="*/ 93373 w 241"/>
                <a:gd name="T7" fmla="*/ 18738 h 122"/>
                <a:gd name="T8" fmla="*/ 48909 w 241"/>
                <a:gd name="T9" fmla="*/ 22902 h 122"/>
                <a:gd name="T10" fmla="*/ 20749 w 241"/>
                <a:gd name="T11" fmla="*/ 35393 h 122"/>
                <a:gd name="T12" fmla="*/ 0 w 241"/>
                <a:gd name="T13" fmla="*/ 54131 h 122"/>
                <a:gd name="T14" fmla="*/ 17785 w 241"/>
                <a:gd name="T15" fmla="*/ 87443 h 122"/>
                <a:gd name="T16" fmla="*/ 31124 w 241"/>
                <a:gd name="T17" fmla="*/ 112426 h 122"/>
                <a:gd name="T18" fmla="*/ 44463 w 241"/>
                <a:gd name="T19" fmla="*/ 135328 h 122"/>
                <a:gd name="T20" fmla="*/ 78551 w 241"/>
                <a:gd name="T21" fmla="*/ 131164 h 122"/>
                <a:gd name="T22" fmla="*/ 109676 w 241"/>
                <a:gd name="T23" fmla="*/ 141574 h 122"/>
                <a:gd name="T24" fmla="*/ 128943 w 241"/>
                <a:gd name="T25" fmla="*/ 135328 h 122"/>
                <a:gd name="T26" fmla="*/ 176370 w 241"/>
                <a:gd name="T27" fmla="*/ 168639 h 122"/>
                <a:gd name="T28" fmla="*/ 182299 w 241"/>
                <a:gd name="T29" fmla="*/ 179049 h 122"/>
                <a:gd name="T30" fmla="*/ 191191 w 241"/>
                <a:gd name="T31" fmla="*/ 181131 h 122"/>
                <a:gd name="T32" fmla="*/ 194156 w 241"/>
                <a:gd name="T33" fmla="*/ 193623 h 122"/>
                <a:gd name="T34" fmla="*/ 203048 w 241"/>
                <a:gd name="T35" fmla="*/ 204033 h 122"/>
                <a:gd name="T36" fmla="*/ 225280 w 241"/>
                <a:gd name="T37" fmla="*/ 241508 h 122"/>
                <a:gd name="T38" fmla="*/ 275671 w 241"/>
                <a:gd name="T39" fmla="*/ 249836 h 122"/>
                <a:gd name="T40" fmla="*/ 289010 w 241"/>
                <a:gd name="T41" fmla="*/ 237344 h 122"/>
                <a:gd name="T42" fmla="*/ 333473 w 241"/>
                <a:gd name="T43" fmla="*/ 229016 h 122"/>
                <a:gd name="T44" fmla="*/ 349776 w 241"/>
                <a:gd name="T45" fmla="*/ 204033 h 122"/>
                <a:gd name="T46" fmla="*/ 349776 w 241"/>
                <a:gd name="T47" fmla="*/ 168639 h 122"/>
                <a:gd name="T48" fmla="*/ 327545 w 241"/>
                <a:gd name="T49" fmla="*/ 162393 h 122"/>
                <a:gd name="T50" fmla="*/ 311242 w 241"/>
                <a:gd name="T51" fmla="*/ 135328 h 122"/>
                <a:gd name="T52" fmla="*/ 302349 w 241"/>
                <a:gd name="T53" fmla="*/ 87443 h 122"/>
                <a:gd name="T54" fmla="*/ 243065 w 241"/>
                <a:gd name="T55" fmla="*/ 72869 h 122"/>
                <a:gd name="T56" fmla="*/ 225280 w 241"/>
                <a:gd name="T57" fmla="*/ 66623 h 122"/>
                <a:gd name="T58" fmla="*/ 217869 w 241"/>
                <a:gd name="T59" fmla="*/ 41639 h 122"/>
                <a:gd name="T60" fmla="*/ 191191 w 241"/>
                <a:gd name="T61" fmla="*/ 0 h 1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1"/>
                <a:gd name="T94" fmla="*/ 0 h 122"/>
                <a:gd name="T95" fmla="*/ 241 w 241"/>
                <a:gd name="T96" fmla="*/ 122 h 1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1" h="122">
                  <a:moveTo>
                    <a:pt x="129" y="0"/>
                  </a:moveTo>
                  <a:cubicBezTo>
                    <a:pt x="121" y="4"/>
                    <a:pt x="118" y="11"/>
                    <a:pt x="110" y="12"/>
                  </a:cubicBezTo>
                  <a:cubicBezTo>
                    <a:pt x="103" y="11"/>
                    <a:pt x="97" y="9"/>
                    <a:pt x="90" y="8"/>
                  </a:cubicBezTo>
                  <a:cubicBezTo>
                    <a:pt x="81" y="5"/>
                    <a:pt x="72" y="7"/>
                    <a:pt x="63" y="9"/>
                  </a:cubicBezTo>
                  <a:cubicBezTo>
                    <a:pt x="53" y="16"/>
                    <a:pt x="44" y="13"/>
                    <a:pt x="33" y="11"/>
                  </a:cubicBezTo>
                  <a:cubicBezTo>
                    <a:pt x="28" y="15"/>
                    <a:pt x="14" y="17"/>
                    <a:pt x="14" y="17"/>
                  </a:cubicBezTo>
                  <a:cubicBezTo>
                    <a:pt x="11" y="23"/>
                    <a:pt x="6" y="23"/>
                    <a:pt x="0" y="26"/>
                  </a:cubicBezTo>
                  <a:cubicBezTo>
                    <a:pt x="2" y="38"/>
                    <a:pt x="1" y="40"/>
                    <a:pt x="12" y="42"/>
                  </a:cubicBezTo>
                  <a:cubicBezTo>
                    <a:pt x="14" y="48"/>
                    <a:pt x="16" y="50"/>
                    <a:pt x="21" y="54"/>
                  </a:cubicBezTo>
                  <a:cubicBezTo>
                    <a:pt x="23" y="60"/>
                    <a:pt x="25" y="62"/>
                    <a:pt x="30" y="65"/>
                  </a:cubicBezTo>
                  <a:cubicBezTo>
                    <a:pt x="49" y="62"/>
                    <a:pt x="41" y="61"/>
                    <a:pt x="53" y="63"/>
                  </a:cubicBezTo>
                  <a:cubicBezTo>
                    <a:pt x="60" y="71"/>
                    <a:pt x="63" y="69"/>
                    <a:pt x="74" y="68"/>
                  </a:cubicBezTo>
                  <a:cubicBezTo>
                    <a:pt x="79" y="64"/>
                    <a:pt x="81" y="62"/>
                    <a:pt x="87" y="65"/>
                  </a:cubicBezTo>
                  <a:cubicBezTo>
                    <a:pt x="97" y="78"/>
                    <a:pt x="99" y="80"/>
                    <a:pt x="119" y="81"/>
                  </a:cubicBezTo>
                  <a:cubicBezTo>
                    <a:pt x="120" y="83"/>
                    <a:pt x="121" y="85"/>
                    <a:pt x="123" y="86"/>
                  </a:cubicBezTo>
                  <a:cubicBezTo>
                    <a:pt x="125" y="87"/>
                    <a:pt x="127" y="86"/>
                    <a:pt x="129" y="87"/>
                  </a:cubicBezTo>
                  <a:cubicBezTo>
                    <a:pt x="131" y="88"/>
                    <a:pt x="130" y="91"/>
                    <a:pt x="131" y="93"/>
                  </a:cubicBezTo>
                  <a:cubicBezTo>
                    <a:pt x="133" y="95"/>
                    <a:pt x="135" y="96"/>
                    <a:pt x="137" y="98"/>
                  </a:cubicBezTo>
                  <a:cubicBezTo>
                    <a:pt x="140" y="108"/>
                    <a:pt x="142" y="112"/>
                    <a:pt x="152" y="116"/>
                  </a:cubicBezTo>
                  <a:cubicBezTo>
                    <a:pt x="155" y="99"/>
                    <a:pt x="178" y="112"/>
                    <a:pt x="186" y="120"/>
                  </a:cubicBezTo>
                  <a:cubicBezTo>
                    <a:pt x="201" y="118"/>
                    <a:pt x="185" y="122"/>
                    <a:pt x="195" y="114"/>
                  </a:cubicBezTo>
                  <a:cubicBezTo>
                    <a:pt x="201" y="110"/>
                    <a:pt x="221" y="110"/>
                    <a:pt x="225" y="110"/>
                  </a:cubicBezTo>
                  <a:cubicBezTo>
                    <a:pt x="228" y="103"/>
                    <a:pt x="228" y="99"/>
                    <a:pt x="236" y="98"/>
                  </a:cubicBezTo>
                  <a:cubicBezTo>
                    <a:pt x="236" y="92"/>
                    <a:pt x="241" y="84"/>
                    <a:pt x="236" y="81"/>
                  </a:cubicBezTo>
                  <a:cubicBezTo>
                    <a:pt x="231" y="79"/>
                    <a:pt x="221" y="78"/>
                    <a:pt x="221" y="78"/>
                  </a:cubicBezTo>
                  <a:cubicBezTo>
                    <a:pt x="219" y="69"/>
                    <a:pt x="219" y="67"/>
                    <a:pt x="210" y="65"/>
                  </a:cubicBezTo>
                  <a:cubicBezTo>
                    <a:pt x="208" y="57"/>
                    <a:pt x="206" y="50"/>
                    <a:pt x="204" y="42"/>
                  </a:cubicBezTo>
                  <a:cubicBezTo>
                    <a:pt x="189" y="45"/>
                    <a:pt x="179" y="36"/>
                    <a:pt x="164" y="35"/>
                  </a:cubicBezTo>
                  <a:cubicBezTo>
                    <a:pt x="160" y="34"/>
                    <a:pt x="155" y="35"/>
                    <a:pt x="152" y="32"/>
                  </a:cubicBezTo>
                  <a:cubicBezTo>
                    <a:pt x="149" y="29"/>
                    <a:pt x="147" y="20"/>
                    <a:pt x="147" y="20"/>
                  </a:cubicBezTo>
                  <a:cubicBezTo>
                    <a:pt x="145" y="9"/>
                    <a:pt x="138" y="5"/>
                    <a:pt x="129"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186" name="Freeform 117"/>
            <p:cNvSpPr>
              <a:spLocks noChangeArrowheads="1"/>
            </p:cNvSpPr>
            <p:nvPr/>
          </p:nvSpPr>
          <p:spPr bwMode="auto">
            <a:xfrm>
              <a:off x="4221162" y="3144838"/>
              <a:ext cx="525463" cy="215900"/>
            </a:xfrm>
            <a:custGeom>
              <a:avLst/>
              <a:gdLst>
                <a:gd name="T0" fmla="*/ 176150 w 352"/>
                <a:gd name="T1" fmla="*/ 18865 h 103"/>
                <a:gd name="T2" fmla="*/ 135844 w 352"/>
                <a:gd name="T3" fmla="*/ 56595 h 103"/>
                <a:gd name="T4" fmla="*/ 92553 w 352"/>
                <a:gd name="T5" fmla="*/ 73364 h 103"/>
                <a:gd name="T6" fmla="*/ 74640 w 352"/>
                <a:gd name="T7" fmla="*/ 113190 h 103"/>
                <a:gd name="T8" fmla="*/ 34334 w 352"/>
                <a:gd name="T9" fmla="*/ 81749 h 103"/>
                <a:gd name="T10" fmla="*/ 10450 w 352"/>
                <a:gd name="T11" fmla="*/ 106902 h 103"/>
                <a:gd name="T12" fmla="*/ 14928 w 352"/>
                <a:gd name="T13" fmla="*/ 161401 h 103"/>
                <a:gd name="T14" fmla="*/ 37320 w 352"/>
                <a:gd name="T15" fmla="*/ 144632 h 103"/>
                <a:gd name="T16" fmla="*/ 59712 w 352"/>
                <a:gd name="T17" fmla="*/ 161401 h 103"/>
                <a:gd name="T18" fmla="*/ 83596 w 352"/>
                <a:gd name="T19" fmla="*/ 169785 h 103"/>
                <a:gd name="T20" fmla="*/ 92553 w 352"/>
                <a:gd name="T21" fmla="*/ 157209 h 103"/>
                <a:gd name="T22" fmla="*/ 95539 w 352"/>
                <a:gd name="T23" fmla="*/ 167689 h 103"/>
                <a:gd name="T24" fmla="*/ 132859 w 352"/>
                <a:gd name="T25" fmla="*/ 173978 h 103"/>
                <a:gd name="T26" fmla="*/ 146294 w 352"/>
                <a:gd name="T27" fmla="*/ 148824 h 103"/>
                <a:gd name="T28" fmla="*/ 180628 w 352"/>
                <a:gd name="T29" fmla="*/ 180266 h 103"/>
                <a:gd name="T30" fmla="*/ 240340 w 352"/>
                <a:gd name="T31" fmla="*/ 182362 h 103"/>
                <a:gd name="T32" fmla="*/ 271688 w 352"/>
                <a:gd name="T33" fmla="*/ 176074 h 103"/>
                <a:gd name="T34" fmla="*/ 289602 w 352"/>
                <a:gd name="T35" fmla="*/ 194939 h 103"/>
                <a:gd name="T36" fmla="*/ 314979 w 352"/>
                <a:gd name="T37" fmla="*/ 201227 h 103"/>
                <a:gd name="T38" fmla="*/ 365734 w 352"/>
                <a:gd name="T39" fmla="*/ 176074 h 103"/>
                <a:gd name="T40" fmla="*/ 370213 w 352"/>
                <a:gd name="T41" fmla="*/ 157209 h 103"/>
                <a:gd name="T42" fmla="*/ 374691 w 352"/>
                <a:gd name="T43" fmla="*/ 167689 h 103"/>
                <a:gd name="T44" fmla="*/ 419475 w 352"/>
                <a:gd name="T45" fmla="*/ 173978 h 103"/>
                <a:gd name="T46" fmla="*/ 440374 w 352"/>
                <a:gd name="T47" fmla="*/ 188650 h 103"/>
                <a:gd name="T48" fmla="*/ 459780 w 352"/>
                <a:gd name="T49" fmla="*/ 169785 h 103"/>
                <a:gd name="T50" fmla="*/ 504564 w 352"/>
                <a:gd name="T51" fmla="*/ 148824 h 103"/>
                <a:gd name="T52" fmla="*/ 517999 w 352"/>
                <a:gd name="T53" fmla="*/ 123671 h 103"/>
                <a:gd name="T54" fmla="*/ 509042 w 352"/>
                <a:gd name="T55" fmla="*/ 106902 h 103"/>
                <a:gd name="T56" fmla="*/ 458287 w 352"/>
                <a:gd name="T57" fmla="*/ 92229 h 103"/>
                <a:gd name="T58" fmla="*/ 453809 w 352"/>
                <a:gd name="T59" fmla="*/ 69172 h 103"/>
                <a:gd name="T60" fmla="*/ 444852 w 352"/>
                <a:gd name="T61" fmla="*/ 85941 h 103"/>
                <a:gd name="T62" fmla="*/ 423953 w 352"/>
                <a:gd name="T63" fmla="*/ 88037 h 103"/>
                <a:gd name="T64" fmla="*/ 397083 w 352"/>
                <a:gd name="T65" fmla="*/ 106902 h 103"/>
                <a:gd name="T66" fmla="*/ 356777 w 352"/>
                <a:gd name="T67" fmla="*/ 94325 h 103"/>
                <a:gd name="T68" fmla="*/ 328414 w 352"/>
                <a:gd name="T69" fmla="*/ 75460 h 103"/>
                <a:gd name="T70" fmla="*/ 270195 w 352"/>
                <a:gd name="T71" fmla="*/ 50307 h 103"/>
                <a:gd name="T72" fmla="*/ 243325 w 352"/>
                <a:gd name="T73" fmla="*/ 35634 h 103"/>
                <a:gd name="T74" fmla="*/ 222426 w 352"/>
                <a:gd name="T75" fmla="*/ 25153 h 103"/>
                <a:gd name="T76" fmla="*/ 176150 w 352"/>
                <a:gd name="T77" fmla="*/ 18865 h 1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2"/>
                <a:gd name="T118" fmla="*/ 0 h 103"/>
                <a:gd name="T119" fmla="*/ 352 w 352"/>
                <a:gd name="T120" fmla="*/ 103 h 10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2" h="103">
                  <a:moveTo>
                    <a:pt x="118" y="9"/>
                  </a:moveTo>
                  <a:cubicBezTo>
                    <a:pt x="106" y="13"/>
                    <a:pt x="104" y="25"/>
                    <a:pt x="91" y="27"/>
                  </a:cubicBezTo>
                  <a:cubicBezTo>
                    <a:pt x="82" y="36"/>
                    <a:pt x="75" y="34"/>
                    <a:pt x="62" y="35"/>
                  </a:cubicBezTo>
                  <a:cubicBezTo>
                    <a:pt x="60" y="45"/>
                    <a:pt x="59" y="49"/>
                    <a:pt x="50" y="54"/>
                  </a:cubicBezTo>
                  <a:cubicBezTo>
                    <a:pt x="33" y="52"/>
                    <a:pt x="37" y="44"/>
                    <a:pt x="23" y="39"/>
                  </a:cubicBezTo>
                  <a:cubicBezTo>
                    <a:pt x="10" y="29"/>
                    <a:pt x="16" y="44"/>
                    <a:pt x="7" y="51"/>
                  </a:cubicBezTo>
                  <a:cubicBezTo>
                    <a:pt x="2" y="60"/>
                    <a:pt x="0" y="71"/>
                    <a:pt x="10" y="77"/>
                  </a:cubicBezTo>
                  <a:cubicBezTo>
                    <a:pt x="16" y="75"/>
                    <a:pt x="19" y="71"/>
                    <a:pt x="25" y="69"/>
                  </a:cubicBezTo>
                  <a:cubicBezTo>
                    <a:pt x="29" y="76"/>
                    <a:pt x="33" y="75"/>
                    <a:pt x="40" y="77"/>
                  </a:cubicBezTo>
                  <a:cubicBezTo>
                    <a:pt x="45" y="84"/>
                    <a:pt x="48" y="83"/>
                    <a:pt x="56" y="81"/>
                  </a:cubicBezTo>
                  <a:cubicBezTo>
                    <a:pt x="57" y="80"/>
                    <a:pt x="59" y="73"/>
                    <a:pt x="62" y="75"/>
                  </a:cubicBezTo>
                  <a:cubicBezTo>
                    <a:pt x="64" y="76"/>
                    <a:pt x="63" y="79"/>
                    <a:pt x="64" y="80"/>
                  </a:cubicBezTo>
                  <a:cubicBezTo>
                    <a:pt x="71" y="85"/>
                    <a:pt x="81" y="82"/>
                    <a:pt x="89" y="83"/>
                  </a:cubicBezTo>
                  <a:cubicBezTo>
                    <a:pt x="96" y="80"/>
                    <a:pt x="94" y="77"/>
                    <a:pt x="98" y="71"/>
                  </a:cubicBezTo>
                  <a:cubicBezTo>
                    <a:pt x="106" y="76"/>
                    <a:pt x="112" y="82"/>
                    <a:pt x="121" y="86"/>
                  </a:cubicBezTo>
                  <a:cubicBezTo>
                    <a:pt x="129" y="85"/>
                    <a:pt x="153" y="79"/>
                    <a:pt x="161" y="87"/>
                  </a:cubicBezTo>
                  <a:cubicBezTo>
                    <a:pt x="166" y="100"/>
                    <a:pt x="175" y="87"/>
                    <a:pt x="182" y="84"/>
                  </a:cubicBezTo>
                  <a:cubicBezTo>
                    <a:pt x="185" y="91"/>
                    <a:pt x="187" y="92"/>
                    <a:pt x="194" y="93"/>
                  </a:cubicBezTo>
                  <a:cubicBezTo>
                    <a:pt x="198" y="103"/>
                    <a:pt x="203" y="101"/>
                    <a:pt x="211" y="96"/>
                  </a:cubicBezTo>
                  <a:cubicBezTo>
                    <a:pt x="213" y="82"/>
                    <a:pt x="233" y="85"/>
                    <a:pt x="245" y="84"/>
                  </a:cubicBezTo>
                  <a:cubicBezTo>
                    <a:pt x="246" y="81"/>
                    <a:pt x="245" y="75"/>
                    <a:pt x="248" y="75"/>
                  </a:cubicBezTo>
                  <a:cubicBezTo>
                    <a:pt x="250" y="75"/>
                    <a:pt x="249" y="79"/>
                    <a:pt x="251" y="80"/>
                  </a:cubicBezTo>
                  <a:cubicBezTo>
                    <a:pt x="259" y="86"/>
                    <a:pt x="271" y="82"/>
                    <a:pt x="281" y="83"/>
                  </a:cubicBezTo>
                  <a:cubicBezTo>
                    <a:pt x="285" y="89"/>
                    <a:pt x="287" y="93"/>
                    <a:pt x="295" y="90"/>
                  </a:cubicBezTo>
                  <a:cubicBezTo>
                    <a:pt x="297" y="79"/>
                    <a:pt x="296" y="80"/>
                    <a:pt x="308" y="81"/>
                  </a:cubicBezTo>
                  <a:cubicBezTo>
                    <a:pt x="324" y="80"/>
                    <a:pt x="320" y="72"/>
                    <a:pt x="338" y="71"/>
                  </a:cubicBezTo>
                  <a:cubicBezTo>
                    <a:pt x="340" y="65"/>
                    <a:pt x="343" y="64"/>
                    <a:pt x="347" y="59"/>
                  </a:cubicBezTo>
                  <a:cubicBezTo>
                    <a:pt x="343" y="56"/>
                    <a:pt x="343" y="57"/>
                    <a:pt x="341" y="51"/>
                  </a:cubicBezTo>
                  <a:cubicBezTo>
                    <a:pt x="336" y="34"/>
                    <a:pt x="352" y="45"/>
                    <a:pt x="307" y="44"/>
                  </a:cubicBezTo>
                  <a:cubicBezTo>
                    <a:pt x="306" y="40"/>
                    <a:pt x="308" y="34"/>
                    <a:pt x="304" y="33"/>
                  </a:cubicBezTo>
                  <a:cubicBezTo>
                    <a:pt x="301" y="32"/>
                    <a:pt x="301" y="40"/>
                    <a:pt x="298" y="41"/>
                  </a:cubicBezTo>
                  <a:cubicBezTo>
                    <a:pt x="293" y="42"/>
                    <a:pt x="289" y="42"/>
                    <a:pt x="284" y="42"/>
                  </a:cubicBezTo>
                  <a:cubicBezTo>
                    <a:pt x="277" y="46"/>
                    <a:pt x="275" y="50"/>
                    <a:pt x="266" y="51"/>
                  </a:cubicBezTo>
                  <a:cubicBezTo>
                    <a:pt x="252" y="61"/>
                    <a:pt x="249" y="48"/>
                    <a:pt x="239" y="45"/>
                  </a:cubicBezTo>
                  <a:cubicBezTo>
                    <a:pt x="233" y="31"/>
                    <a:pt x="236" y="34"/>
                    <a:pt x="220" y="36"/>
                  </a:cubicBezTo>
                  <a:cubicBezTo>
                    <a:pt x="202" y="35"/>
                    <a:pt x="202" y="27"/>
                    <a:pt x="181" y="24"/>
                  </a:cubicBezTo>
                  <a:cubicBezTo>
                    <a:pt x="175" y="20"/>
                    <a:pt x="169" y="20"/>
                    <a:pt x="163" y="17"/>
                  </a:cubicBezTo>
                  <a:cubicBezTo>
                    <a:pt x="160" y="9"/>
                    <a:pt x="156" y="11"/>
                    <a:pt x="149" y="12"/>
                  </a:cubicBezTo>
                  <a:cubicBezTo>
                    <a:pt x="133" y="0"/>
                    <a:pt x="127" y="27"/>
                    <a:pt x="118" y="9"/>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187" name="Freeform 118"/>
            <p:cNvSpPr>
              <a:spLocks noChangeArrowheads="1"/>
            </p:cNvSpPr>
            <p:nvPr/>
          </p:nvSpPr>
          <p:spPr bwMode="auto">
            <a:xfrm>
              <a:off x="4151312" y="3130550"/>
              <a:ext cx="44450" cy="58738"/>
            </a:xfrm>
            <a:custGeom>
              <a:avLst/>
              <a:gdLst>
                <a:gd name="T0" fmla="*/ 39852 w 29"/>
                <a:gd name="T1" fmla="*/ 0 h 28"/>
                <a:gd name="T2" fmla="*/ 10729 w 29"/>
                <a:gd name="T3" fmla="*/ 20978 h 28"/>
                <a:gd name="T4" fmla="*/ 38319 w 29"/>
                <a:gd name="T5" fmla="*/ 58738 h 28"/>
                <a:gd name="T6" fmla="*/ 39852 w 29"/>
                <a:gd name="T7" fmla="*/ 0 h 28"/>
                <a:gd name="T8" fmla="*/ 0 60000 65536"/>
                <a:gd name="T9" fmla="*/ 0 60000 65536"/>
                <a:gd name="T10" fmla="*/ 0 60000 65536"/>
                <a:gd name="T11" fmla="*/ 0 60000 65536"/>
                <a:gd name="T12" fmla="*/ 0 w 29"/>
                <a:gd name="T13" fmla="*/ 0 h 28"/>
                <a:gd name="T14" fmla="*/ 29 w 29"/>
                <a:gd name="T15" fmla="*/ 28 h 28"/>
              </a:gdLst>
              <a:ahLst/>
              <a:cxnLst>
                <a:cxn ang="T8">
                  <a:pos x="T0" y="T1"/>
                </a:cxn>
                <a:cxn ang="T9">
                  <a:pos x="T2" y="T3"/>
                </a:cxn>
                <a:cxn ang="T10">
                  <a:pos x="T4" y="T5"/>
                </a:cxn>
                <a:cxn ang="T11">
                  <a:pos x="T6" y="T7"/>
                </a:cxn>
              </a:cxnLst>
              <a:rect l="T12" t="T13" r="T14" b="T15"/>
              <a:pathLst>
                <a:path w="29" h="28">
                  <a:moveTo>
                    <a:pt x="26" y="0"/>
                  </a:moveTo>
                  <a:cubicBezTo>
                    <a:pt x="16" y="1"/>
                    <a:pt x="14" y="4"/>
                    <a:pt x="7" y="10"/>
                  </a:cubicBezTo>
                  <a:cubicBezTo>
                    <a:pt x="0" y="27"/>
                    <a:pt x="10" y="25"/>
                    <a:pt x="25" y="28"/>
                  </a:cubicBezTo>
                  <a:cubicBezTo>
                    <a:pt x="29" y="22"/>
                    <a:pt x="28" y="7"/>
                    <a:pt x="26"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188" name="Freeform 119"/>
            <p:cNvSpPr>
              <a:spLocks noChangeArrowheads="1"/>
            </p:cNvSpPr>
            <p:nvPr/>
          </p:nvSpPr>
          <p:spPr bwMode="auto">
            <a:xfrm>
              <a:off x="3065462" y="2844800"/>
              <a:ext cx="263525" cy="122238"/>
            </a:xfrm>
            <a:custGeom>
              <a:avLst/>
              <a:gdLst>
                <a:gd name="T0" fmla="*/ 221601 w 176"/>
                <a:gd name="T1" fmla="*/ 6215 h 59"/>
                <a:gd name="T2" fmla="*/ 190157 w 176"/>
                <a:gd name="T3" fmla="*/ 0 h 59"/>
                <a:gd name="T4" fmla="*/ 136254 w 176"/>
                <a:gd name="T5" fmla="*/ 29006 h 59"/>
                <a:gd name="T6" fmla="*/ 104811 w 176"/>
                <a:gd name="T7" fmla="*/ 12431 h 59"/>
                <a:gd name="T8" fmla="*/ 14973 w 176"/>
                <a:gd name="T9" fmla="*/ 29006 h 59"/>
                <a:gd name="T10" fmla="*/ 1497 w 176"/>
                <a:gd name="T11" fmla="*/ 41437 h 59"/>
                <a:gd name="T12" fmla="*/ 13476 w 176"/>
                <a:gd name="T13" fmla="*/ 84945 h 59"/>
                <a:gd name="T14" fmla="*/ 40427 w 176"/>
                <a:gd name="T15" fmla="*/ 93232 h 59"/>
                <a:gd name="T16" fmla="*/ 64384 w 176"/>
                <a:gd name="T17" fmla="*/ 109807 h 59"/>
                <a:gd name="T18" fmla="*/ 76362 w 176"/>
                <a:gd name="T19" fmla="*/ 93232 h 59"/>
                <a:gd name="T20" fmla="*/ 77860 w 176"/>
                <a:gd name="T21" fmla="*/ 103592 h 59"/>
                <a:gd name="T22" fmla="*/ 85346 w 176"/>
                <a:gd name="T23" fmla="*/ 109807 h 59"/>
                <a:gd name="T24" fmla="*/ 103314 w 176"/>
                <a:gd name="T25" fmla="*/ 93232 h 59"/>
                <a:gd name="T26" fmla="*/ 140746 w 176"/>
                <a:gd name="T27" fmla="*/ 109807 h 59"/>
                <a:gd name="T28" fmla="*/ 158714 w 176"/>
                <a:gd name="T29" fmla="*/ 78730 h 59"/>
                <a:gd name="T30" fmla="*/ 185665 w 176"/>
                <a:gd name="T31" fmla="*/ 84945 h 59"/>
                <a:gd name="T32" fmla="*/ 206628 w 176"/>
                <a:gd name="T33" fmla="*/ 72514 h 59"/>
                <a:gd name="T34" fmla="*/ 260530 w 176"/>
                <a:gd name="T35" fmla="*/ 47652 h 59"/>
                <a:gd name="T36" fmla="*/ 247055 w 176"/>
                <a:gd name="T37" fmla="*/ 31077 h 59"/>
                <a:gd name="T38" fmla="*/ 221601 w 176"/>
                <a:gd name="T39" fmla="*/ 6215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59"/>
                <a:gd name="T62" fmla="*/ 176 w 176"/>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59">
                  <a:moveTo>
                    <a:pt x="148" y="3"/>
                  </a:moveTo>
                  <a:cubicBezTo>
                    <a:pt x="138" y="5"/>
                    <a:pt x="136" y="4"/>
                    <a:pt x="127" y="0"/>
                  </a:cubicBezTo>
                  <a:cubicBezTo>
                    <a:pt x="95" y="5"/>
                    <a:pt x="111" y="6"/>
                    <a:pt x="91" y="14"/>
                  </a:cubicBezTo>
                  <a:cubicBezTo>
                    <a:pt x="82" y="12"/>
                    <a:pt x="78" y="9"/>
                    <a:pt x="70" y="6"/>
                  </a:cubicBezTo>
                  <a:cubicBezTo>
                    <a:pt x="48" y="11"/>
                    <a:pt x="36" y="13"/>
                    <a:pt x="10" y="14"/>
                  </a:cubicBezTo>
                  <a:cubicBezTo>
                    <a:pt x="7" y="16"/>
                    <a:pt x="2" y="17"/>
                    <a:pt x="1" y="20"/>
                  </a:cubicBezTo>
                  <a:cubicBezTo>
                    <a:pt x="0" y="23"/>
                    <a:pt x="6" y="39"/>
                    <a:pt x="9" y="41"/>
                  </a:cubicBezTo>
                  <a:cubicBezTo>
                    <a:pt x="14" y="45"/>
                    <a:pt x="21" y="44"/>
                    <a:pt x="27" y="45"/>
                  </a:cubicBezTo>
                  <a:cubicBezTo>
                    <a:pt x="32" y="54"/>
                    <a:pt x="32" y="54"/>
                    <a:pt x="43" y="53"/>
                  </a:cubicBezTo>
                  <a:cubicBezTo>
                    <a:pt x="46" y="51"/>
                    <a:pt x="47" y="45"/>
                    <a:pt x="51" y="45"/>
                  </a:cubicBezTo>
                  <a:cubicBezTo>
                    <a:pt x="53" y="45"/>
                    <a:pt x="51" y="49"/>
                    <a:pt x="52" y="50"/>
                  </a:cubicBezTo>
                  <a:cubicBezTo>
                    <a:pt x="53" y="52"/>
                    <a:pt x="55" y="52"/>
                    <a:pt x="57" y="53"/>
                  </a:cubicBezTo>
                  <a:cubicBezTo>
                    <a:pt x="62" y="50"/>
                    <a:pt x="64" y="47"/>
                    <a:pt x="69" y="45"/>
                  </a:cubicBezTo>
                  <a:cubicBezTo>
                    <a:pt x="72" y="59"/>
                    <a:pt x="77" y="54"/>
                    <a:pt x="94" y="53"/>
                  </a:cubicBezTo>
                  <a:cubicBezTo>
                    <a:pt x="103" y="50"/>
                    <a:pt x="101" y="45"/>
                    <a:pt x="106" y="38"/>
                  </a:cubicBezTo>
                  <a:cubicBezTo>
                    <a:pt x="112" y="38"/>
                    <a:pt x="118" y="42"/>
                    <a:pt x="124" y="41"/>
                  </a:cubicBezTo>
                  <a:cubicBezTo>
                    <a:pt x="128" y="41"/>
                    <a:pt x="134" y="36"/>
                    <a:pt x="138" y="35"/>
                  </a:cubicBezTo>
                  <a:cubicBezTo>
                    <a:pt x="149" y="37"/>
                    <a:pt x="162" y="25"/>
                    <a:pt x="174" y="23"/>
                  </a:cubicBezTo>
                  <a:cubicBezTo>
                    <a:pt x="176" y="15"/>
                    <a:pt x="171" y="18"/>
                    <a:pt x="165" y="15"/>
                  </a:cubicBezTo>
                  <a:cubicBezTo>
                    <a:pt x="160" y="8"/>
                    <a:pt x="152" y="9"/>
                    <a:pt x="148" y="3"/>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189" name="Freeform 120"/>
            <p:cNvSpPr>
              <a:spLocks noChangeArrowheads="1"/>
            </p:cNvSpPr>
            <p:nvPr/>
          </p:nvSpPr>
          <p:spPr bwMode="auto">
            <a:xfrm>
              <a:off x="2708275" y="2827338"/>
              <a:ext cx="690562" cy="481012"/>
            </a:xfrm>
            <a:custGeom>
              <a:avLst/>
              <a:gdLst>
                <a:gd name="T0" fmla="*/ 174883 w 462"/>
                <a:gd name="T1" fmla="*/ 8365 h 230"/>
                <a:gd name="T2" fmla="*/ 156946 w 462"/>
                <a:gd name="T3" fmla="*/ 33462 h 230"/>
                <a:gd name="T4" fmla="*/ 147978 w 462"/>
                <a:gd name="T5" fmla="*/ 60649 h 230"/>
                <a:gd name="T6" fmla="*/ 134525 w 462"/>
                <a:gd name="T7" fmla="*/ 110842 h 230"/>
                <a:gd name="T8" fmla="*/ 103136 w 462"/>
                <a:gd name="T9" fmla="*/ 127573 h 230"/>
                <a:gd name="T10" fmla="*/ 71747 w 462"/>
                <a:gd name="T11" fmla="*/ 140121 h 230"/>
                <a:gd name="T12" fmla="*/ 79220 w 462"/>
                <a:gd name="T13" fmla="*/ 211227 h 230"/>
                <a:gd name="T14" fmla="*/ 89683 w 462"/>
                <a:gd name="T15" fmla="*/ 234232 h 230"/>
                <a:gd name="T16" fmla="*/ 85199 w 462"/>
                <a:gd name="T17" fmla="*/ 261420 h 230"/>
                <a:gd name="T18" fmla="*/ 71747 w 462"/>
                <a:gd name="T19" fmla="*/ 286516 h 230"/>
                <a:gd name="T20" fmla="*/ 40358 w 462"/>
                <a:gd name="T21" fmla="*/ 317886 h 230"/>
                <a:gd name="T22" fmla="*/ 22421 w 462"/>
                <a:gd name="T23" fmla="*/ 342982 h 230"/>
                <a:gd name="T24" fmla="*/ 88189 w 462"/>
                <a:gd name="T25" fmla="*/ 349257 h 230"/>
                <a:gd name="T26" fmla="*/ 106125 w 462"/>
                <a:gd name="T27" fmla="*/ 368079 h 230"/>
                <a:gd name="T28" fmla="*/ 128546 w 462"/>
                <a:gd name="T29" fmla="*/ 359713 h 230"/>
                <a:gd name="T30" fmla="*/ 155451 w 462"/>
                <a:gd name="T31" fmla="*/ 368079 h 230"/>
                <a:gd name="T32" fmla="*/ 182356 w 462"/>
                <a:gd name="T33" fmla="*/ 380627 h 230"/>
                <a:gd name="T34" fmla="*/ 215240 w 462"/>
                <a:gd name="T35" fmla="*/ 359713 h 230"/>
                <a:gd name="T36" fmla="*/ 249619 w 462"/>
                <a:gd name="T37" fmla="*/ 365987 h 230"/>
                <a:gd name="T38" fmla="*/ 276524 w 462"/>
                <a:gd name="T39" fmla="*/ 386901 h 230"/>
                <a:gd name="T40" fmla="*/ 376670 w 462"/>
                <a:gd name="T41" fmla="*/ 391084 h 230"/>
                <a:gd name="T42" fmla="*/ 394607 w 462"/>
                <a:gd name="T43" fmla="*/ 374353 h 230"/>
                <a:gd name="T44" fmla="*/ 420017 w 462"/>
                <a:gd name="T45" fmla="*/ 368079 h 230"/>
                <a:gd name="T46" fmla="*/ 446922 w 462"/>
                <a:gd name="T47" fmla="*/ 355531 h 230"/>
                <a:gd name="T48" fmla="*/ 469343 w 462"/>
                <a:gd name="T49" fmla="*/ 378536 h 230"/>
                <a:gd name="T50" fmla="*/ 509701 w 462"/>
                <a:gd name="T51" fmla="*/ 399449 h 230"/>
                <a:gd name="T52" fmla="*/ 533616 w 462"/>
                <a:gd name="T53" fmla="*/ 416180 h 230"/>
                <a:gd name="T54" fmla="*/ 554542 w 462"/>
                <a:gd name="T55" fmla="*/ 430819 h 230"/>
                <a:gd name="T56" fmla="*/ 618815 w 462"/>
                <a:gd name="T57" fmla="*/ 447550 h 230"/>
                <a:gd name="T58" fmla="*/ 653194 w 462"/>
                <a:gd name="T59" fmla="*/ 474738 h 230"/>
                <a:gd name="T60" fmla="*/ 677109 w 462"/>
                <a:gd name="T61" fmla="*/ 478921 h 230"/>
                <a:gd name="T62" fmla="*/ 657678 w 462"/>
                <a:gd name="T63" fmla="*/ 430819 h 230"/>
                <a:gd name="T64" fmla="*/ 648710 w 462"/>
                <a:gd name="T65" fmla="*/ 399449 h 230"/>
                <a:gd name="T66" fmla="*/ 618815 w 462"/>
                <a:gd name="T67" fmla="*/ 384810 h 230"/>
                <a:gd name="T68" fmla="*/ 639741 w 462"/>
                <a:gd name="T69" fmla="*/ 368079 h 230"/>
                <a:gd name="T70" fmla="*/ 657678 w 462"/>
                <a:gd name="T71" fmla="*/ 317886 h 230"/>
                <a:gd name="T72" fmla="*/ 623299 w 462"/>
                <a:gd name="T73" fmla="*/ 234232 h 230"/>
                <a:gd name="T74" fmla="*/ 603868 w 462"/>
                <a:gd name="T75" fmla="*/ 221684 h 230"/>
                <a:gd name="T76" fmla="*/ 582942 w 462"/>
                <a:gd name="T77" fmla="*/ 192405 h 230"/>
                <a:gd name="T78" fmla="*/ 556037 w 462"/>
                <a:gd name="T79" fmla="*/ 221684 h 230"/>
                <a:gd name="T80" fmla="*/ 502227 w 462"/>
                <a:gd name="T81" fmla="*/ 211227 h 230"/>
                <a:gd name="T82" fmla="*/ 475322 w 462"/>
                <a:gd name="T83" fmla="*/ 215410 h 230"/>
                <a:gd name="T84" fmla="*/ 469343 w 462"/>
                <a:gd name="T85" fmla="*/ 234232 h 230"/>
                <a:gd name="T86" fmla="*/ 451406 w 462"/>
                <a:gd name="T87" fmla="*/ 242597 h 230"/>
                <a:gd name="T88" fmla="*/ 425996 w 462"/>
                <a:gd name="T89" fmla="*/ 223775 h 230"/>
                <a:gd name="T90" fmla="*/ 358734 w 462"/>
                <a:gd name="T91" fmla="*/ 204953 h 230"/>
                <a:gd name="T92" fmla="*/ 399091 w 462"/>
                <a:gd name="T93" fmla="*/ 184039 h 230"/>
                <a:gd name="T94" fmla="*/ 370691 w 462"/>
                <a:gd name="T95" fmla="*/ 165217 h 230"/>
                <a:gd name="T96" fmla="*/ 358734 w 462"/>
                <a:gd name="T97" fmla="*/ 117116 h 230"/>
                <a:gd name="T98" fmla="*/ 340797 w 462"/>
                <a:gd name="T99" fmla="*/ 77380 h 230"/>
                <a:gd name="T100" fmla="*/ 330334 w 462"/>
                <a:gd name="T101" fmla="*/ 33462 h 230"/>
                <a:gd name="T102" fmla="*/ 294460 w 462"/>
                <a:gd name="T103" fmla="*/ 33462 h 230"/>
                <a:gd name="T104" fmla="*/ 281008 w 462"/>
                <a:gd name="T105" fmla="*/ 20914 h 230"/>
                <a:gd name="T106" fmla="*/ 260082 w 462"/>
                <a:gd name="T107" fmla="*/ 23005 h 230"/>
                <a:gd name="T108" fmla="*/ 242145 w 462"/>
                <a:gd name="T109" fmla="*/ 41827 h 230"/>
                <a:gd name="T110" fmla="*/ 231682 w 462"/>
                <a:gd name="T111" fmla="*/ 16731 h 230"/>
                <a:gd name="T112" fmla="*/ 174883 w 462"/>
                <a:gd name="T113" fmla="*/ 8365 h 2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2"/>
                <a:gd name="T172" fmla="*/ 0 h 230"/>
                <a:gd name="T173" fmla="*/ 462 w 462"/>
                <a:gd name="T174" fmla="*/ 230 h 2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2" h="230">
                  <a:moveTo>
                    <a:pt x="117" y="4"/>
                  </a:moveTo>
                  <a:cubicBezTo>
                    <a:pt x="112" y="9"/>
                    <a:pt x="111" y="13"/>
                    <a:pt x="105" y="16"/>
                  </a:cubicBezTo>
                  <a:cubicBezTo>
                    <a:pt x="102" y="20"/>
                    <a:pt x="101" y="24"/>
                    <a:pt x="99" y="29"/>
                  </a:cubicBezTo>
                  <a:cubicBezTo>
                    <a:pt x="106" y="41"/>
                    <a:pt x="103" y="51"/>
                    <a:pt x="90" y="53"/>
                  </a:cubicBezTo>
                  <a:cubicBezTo>
                    <a:pt x="84" y="64"/>
                    <a:pt x="84" y="62"/>
                    <a:pt x="69" y="61"/>
                  </a:cubicBezTo>
                  <a:cubicBezTo>
                    <a:pt x="56" y="55"/>
                    <a:pt x="54" y="55"/>
                    <a:pt x="48" y="67"/>
                  </a:cubicBezTo>
                  <a:cubicBezTo>
                    <a:pt x="46" y="78"/>
                    <a:pt x="36" y="98"/>
                    <a:pt x="53" y="101"/>
                  </a:cubicBezTo>
                  <a:cubicBezTo>
                    <a:pt x="54" y="107"/>
                    <a:pt x="54" y="109"/>
                    <a:pt x="60" y="112"/>
                  </a:cubicBezTo>
                  <a:cubicBezTo>
                    <a:pt x="64" y="118"/>
                    <a:pt x="65" y="123"/>
                    <a:pt x="57" y="125"/>
                  </a:cubicBezTo>
                  <a:cubicBezTo>
                    <a:pt x="52" y="128"/>
                    <a:pt x="51" y="132"/>
                    <a:pt x="48" y="137"/>
                  </a:cubicBezTo>
                  <a:cubicBezTo>
                    <a:pt x="46" y="146"/>
                    <a:pt x="35" y="151"/>
                    <a:pt x="27" y="152"/>
                  </a:cubicBezTo>
                  <a:cubicBezTo>
                    <a:pt x="22" y="156"/>
                    <a:pt x="19" y="159"/>
                    <a:pt x="15" y="164"/>
                  </a:cubicBezTo>
                  <a:cubicBezTo>
                    <a:pt x="35" y="172"/>
                    <a:pt x="0" y="159"/>
                    <a:pt x="59" y="167"/>
                  </a:cubicBezTo>
                  <a:cubicBezTo>
                    <a:pt x="61" y="167"/>
                    <a:pt x="66" y="175"/>
                    <a:pt x="71" y="176"/>
                  </a:cubicBezTo>
                  <a:cubicBezTo>
                    <a:pt x="77" y="179"/>
                    <a:pt x="82" y="178"/>
                    <a:pt x="86" y="172"/>
                  </a:cubicBezTo>
                  <a:cubicBezTo>
                    <a:pt x="93" y="173"/>
                    <a:pt x="97" y="175"/>
                    <a:pt x="104" y="176"/>
                  </a:cubicBezTo>
                  <a:cubicBezTo>
                    <a:pt x="106" y="187"/>
                    <a:pt x="112" y="184"/>
                    <a:pt x="122" y="182"/>
                  </a:cubicBezTo>
                  <a:cubicBezTo>
                    <a:pt x="127" y="175"/>
                    <a:pt x="135" y="175"/>
                    <a:pt x="144" y="172"/>
                  </a:cubicBezTo>
                  <a:cubicBezTo>
                    <a:pt x="152" y="177"/>
                    <a:pt x="157" y="176"/>
                    <a:pt x="167" y="175"/>
                  </a:cubicBezTo>
                  <a:cubicBezTo>
                    <a:pt x="176" y="177"/>
                    <a:pt x="177" y="183"/>
                    <a:pt x="185" y="185"/>
                  </a:cubicBezTo>
                  <a:cubicBezTo>
                    <a:pt x="223" y="184"/>
                    <a:pt x="223" y="189"/>
                    <a:pt x="252" y="187"/>
                  </a:cubicBezTo>
                  <a:cubicBezTo>
                    <a:pt x="256" y="180"/>
                    <a:pt x="256" y="178"/>
                    <a:pt x="264" y="179"/>
                  </a:cubicBezTo>
                  <a:cubicBezTo>
                    <a:pt x="271" y="182"/>
                    <a:pt x="274" y="178"/>
                    <a:pt x="281" y="176"/>
                  </a:cubicBezTo>
                  <a:cubicBezTo>
                    <a:pt x="286" y="167"/>
                    <a:pt x="290" y="169"/>
                    <a:pt x="299" y="170"/>
                  </a:cubicBezTo>
                  <a:cubicBezTo>
                    <a:pt x="301" y="180"/>
                    <a:pt x="305" y="179"/>
                    <a:pt x="314" y="181"/>
                  </a:cubicBezTo>
                  <a:cubicBezTo>
                    <a:pt x="319" y="187"/>
                    <a:pt x="333" y="190"/>
                    <a:pt x="341" y="191"/>
                  </a:cubicBezTo>
                  <a:cubicBezTo>
                    <a:pt x="345" y="198"/>
                    <a:pt x="350" y="197"/>
                    <a:pt x="357" y="199"/>
                  </a:cubicBezTo>
                  <a:cubicBezTo>
                    <a:pt x="361" y="205"/>
                    <a:pt x="364" y="205"/>
                    <a:pt x="371" y="206"/>
                  </a:cubicBezTo>
                  <a:cubicBezTo>
                    <a:pt x="384" y="213"/>
                    <a:pt x="400" y="213"/>
                    <a:pt x="414" y="214"/>
                  </a:cubicBezTo>
                  <a:cubicBezTo>
                    <a:pt x="423" y="216"/>
                    <a:pt x="426" y="225"/>
                    <a:pt x="437" y="227"/>
                  </a:cubicBezTo>
                  <a:cubicBezTo>
                    <a:pt x="443" y="230"/>
                    <a:pt x="447" y="230"/>
                    <a:pt x="453" y="229"/>
                  </a:cubicBezTo>
                  <a:cubicBezTo>
                    <a:pt x="462" y="213"/>
                    <a:pt x="454" y="211"/>
                    <a:pt x="440" y="206"/>
                  </a:cubicBezTo>
                  <a:cubicBezTo>
                    <a:pt x="439" y="204"/>
                    <a:pt x="434" y="191"/>
                    <a:pt x="434" y="191"/>
                  </a:cubicBezTo>
                  <a:cubicBezTo>
                    <a:pt x="428" y="187"/>
                    <a:pt x="414" y="184"/>
                    <a:pt x="414" y="184"/>
                  </a:cubicBezTo>
                  <a:cubicBezTo>
                    <a:pt x="417" y="177"/>
                    <a:pt x="421" y="178"/>
                    <a:pt x="428" y="176"/>
                  </a:cubicBezTo>
                  <a:cubicBezTo>
                    <a:pt x="435" y="169"/>
                    <a:pt x="435" y="160"/>
                    <a:pt x="440" y="152"/>
                  </a:cubicBezTo>
                  <a:cubicBezTo>
                    <a:pt x="437" y="128"/>
                    <a:pt x="446" y="114"/>
                    <a:pt x="417" y="112"/>
                  </a:cubicBezTo>
                  <a:cubicBezTo>
                    <a:pt x="415" y="101"/>
                    <a:pt x="419" y="113"/>
                    <a:pt x="404" y="106"/>
                  </a:cubicBezTo>
                  <a:cubicBezTo>
                    <a:pt x="402" y="105"/>
                    <a:pt x="396" y="95"/>
                    <a:pt x="390" y="92"/>
                  </a:cubicBezTo>
                  <a:cubicBezTo>
                    <a:pt x="370" y="96"/>
                    <a:pt x="385" y="98"/>
                    <a:pt x="372" y="106"/>
                  </a:cubicBezTo>
                  <a:cubicBezTo>
                    <a:pt x="358" y="105"/>
                    <a:pt x="348" y="105"/>
                    <a:pt x="336" y="101"/>
                  </a:cubicBezTo>
                  <a:cubicBezTo>
                    <a:pt x="330" y="102"/>
                    <a:pt x="324" y="101"/>
                    <a:pt x="318" y="103"/>
                  </a:cubicBezTo>
                  <a:cubicBezTo>
                    <a:pt x="313" y="104"/>
                    <a:pt x="316" y="110"/>
                    <a:pt x="314" y="112"/>
                  </a:cubicBezTo>
                  <a:cubicBezTo>
                    <a:pt x="311" y="116"/>
                    <a:pt x="306" y="115"/>
                    <a:pt x="302" y="116"/>
                  </a:cubicBezTo>
                  <a:cubicBezTo>
                    <a:pt x="289" y="120"/>
                    <a:pt x="294" y="112"/>
                    <a:pt x="285" y="107"/>
                  </a:cubicBezTo>
                  <a:cubicBezTo>
                    <a:pt x="274" y="92"/>
                    <a:pt x="266" y="99"/>
                    <a:pt x="240" y="98"/>
                  </a:cubicBezTo>
                  <a:cubicBezTo>
                    <a:pt x="244" y="85"/>
                    <a:pt x="255" y="90"/>
                    <a:pt x="267" y="88"/>
                  </a:cubicBezTo>
                  <a:cubicBezTo>
                    <a:pt x="261" y="83"/>
                    <a:pt x="254" y="83"/>
                    <a:pt x="248" y="79"/>
                  </a:cubicBezTo>
                  <a:cubicBezTo>
                    <a:pt x="245" y="71"/>
                    <a:pt x="245" y="64"/>
                    <a:pt x="240" y="56"/>
                  </a:cubicBezTo>
                  <a:cubicBezTo>
                    <a:pt x="239" y="49"/>
                    <a:pt x="234" y="40"/>
                    <a:pt x="228" y="37"/>
                  </a:cubicBezTo>
                  <a:cubicBezTo>
                    <a:pt x="227" y="27"/>
                    <a:pt x="228" y="23"/>
                    <a:pt x="221" y="16"/>
                  </a:cubicBezTo>
                  <a:cubicBezTo>
                    <a:pt x="213" y="16"/>
                    <a:pt x="203" y="21"/>
                    <a:pt x="197" y="16"/>
                  </a:cubicBezTo>
                  <a:cubicBezTo>
                    <a:pt x="186" y="8"/>
                    <a:pt x="208" y="13"/>
                    <a:pt x="188" y="10"/>
                  </a:cubicBezTo>
                  <a:cubicBezTo>
                    <a:pt x="182" y="7"/>
                    <a:pt x="181" y="10"/>
                    <a:pt x="174" y="11"/>
                  </a:cubicBezTo>
                  <a:cubicBezTo>
                    <a:pt x="169" y="15"/>
                    <a:pt x="169" y="19"/>
                    <a:pt x="162" y="20"/>
                  </a:cubicBezTo>
                  <a:cubicBezTo>
                    <a:pt x="156" y="16"/>
                    <a:pt x="159" y="13"/>
                    <a:pt x="155" y="8"/>
                  </a:cubicBezTo>
                  <a:cubicBezTo>
                    <a:pt x="149" y="0"/>
                    <a:pt x="123" y="4"/>
                    <a:pt x="117" y="4"/>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190" name="Freeform 121"/>
            <p:cNvSpPr>
              <a:spLocks noChangeArrowheads="1"/>
            </p:cNvSpPr>
            <p:nvPr/>
          </p:nvSpPr>
          <p:spPr bwMode="auto">
            <a:xfrm>
              <a:off x="2592387" y="3030538"/>
              <a:ext cx="115888" cy="139700"/>
            </a:xfrm>
            <a:custGeom>
              <a:avLst/>
              <a:gdLst>
                <a:gd name="T0" fmla="*/ 109945 w 78"/>
                <a:gd name="T1" fmla="*/ 127190 h 67"/>
                <a:gd name="T2" fmla="*/ 109945 w 78"/>
                <a:gd name="T3" fmla="*/ 95913 h 67"/>
                <a:gd name="T4" fmla="*/ 89145 w 78"/>
                <a:gd name="T5" fmla="*/ 43787 h 67"/>
                <a:gd name="T6" fmla="*/ 65373 w 78"/>
                <a:gd name="T7" fmla="*/ 2085 h 67"/>
                <a:gd name="T8" fmla="*/ 38629 w 78"/>
                <a:gd name="T9" fmla="*/ 18766 h 67"/>
                <a:gd name="T10" fmla="*/ 13372 w 78"/>
                <a:gd name="T11" fmla="*/ 14596 h 67"/>
                <a:gd name="T12" fmla="*/ 0 w 78"/>
                <a:gd name="T13" fmla="*/ 62552 h 67"/>
                <a:gd name="T14" fmla="*/ 20800 w 78"/>
                <a:gd name="T15" fmla="*/ 89658 h 67"/>
                <a:gd name="T16" fmla="*/ 35658 w 78"/>
                <a:gd name="T17" fmla="*/ 112594 h 67"/>
                <a:gd name="T18" fmla="*/ 74287 w 78"/>
                <a:gd name="T19" fmla="*/ 125104 h 67"/>
                <a:gd name="T20" fmla="*/ 96573 w 78"/>
                <a:gd name="T21" fmla="*/ 139700 h 67"/>
                <a:gd name="T22" fmla="*/ 109945 w 78"/>
                <a:gd name="T23" fmla="*/ 127190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67"/>
                <a:gd name="T38" fmla="*/ 78 w 78"/>
                <a:gd name="T39" fmla="*/ 67 h 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67">
                  <a:moveTo>
                    <a:pt x="74" y="61"/>
                  </a:moveTo>
                  <a:cubicBezTo>
                    <a:pt x="70" y="55"/>
                    <a:pt x="71" y="52"/>
                    <a:pt x="74" y="46"/>
                  </a:cubicBezTo>
                  <a:cubicBezTo>
                    <a:pt x="76" y="29"/>
                    <a:pt x="78" y="23"/>
                    <a:pt x="60" y="21"/>
                  </a:cubicBezTo>
                  <a:cubicBezTo>
                    <a:pt x="56" y="14"/>
                    <a:pt x="51" y="5"/>
                    <a:pt x="44" y="1"/>
                  </a:cubicBezTo>
                  <a:cubicBezTo>
                    <a:pt x="35" y="2"/>
                    <a:pt x="28" y="0"/>
                    <a:pt x="26" y="9"/>
                  </a:cubicBezTo>
                  <a:cubicBezTo>
                    <a:pt x="20" y="6"/>
                    <a:pt x="16" y="6"/>
                    <a:pt x="9" y="7"/>
                  </a:cubicBezTo>
                  <a:cubicBezTo>
                    <a:pt x="5" y="14"/>
                    <a:pt x="3" y="22"/>
                    <a:pt x="0" y="30"/>
                  </a:cubicBezTo>
                  <a:cubicBezTo>
                    <a:pt x="2" y="42"/>
                    <a:pt x="3" y="41"/>
                    <a:pt x="14" y="43"/>
                  </a:cubicBezTo>
                  <a:cubicBezTo>
                    <a:pt x="18" y="50"/>
                    <a:pt x="22" y="46"/>
                    <a:pt x="24" y="54"/>
                  </a:cubicBezTo>
                  <a:cubicBezTo>
                    <a:pt x="31" y="51"/>
                    <a:pt x="42" y="57"/>
                    <a:pt x="50" y="60"/>
                  </a:cubicBezTo>
                  <a:cubicBezTo>
                    <a:pt x="55" y="64"/>
                    <a:pt x="58" y="66"/>
                    <a:pt x="65" y="67"/>
                  </a:cubicBezTo>
                  <a:cubicBezTo>
                    <a:pt x="71" y="63"/>
                    <a:pt x="68" y="65"/>
                    <a:pt x="74" y="61"/>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191" name="Freeform 122"/>
            <p:cNvSpPr>
              <a:spLocks noChangeArrowheads="1"/>
            </p:cNvSpPr>
            <p:nvPr/>
          </p:nvSpPr>
          <p:spPr bwMode="auto">
            <a:xfrm>
              <a:off x="1738312" y="2649538"/>
              <a:ext cx="630238" cy="458787"/>
            </a:xfrm>
            <a:custGeom>
              <a:avLst/>
              <a:gdLst>
                <a:gd name="T0" fmla="*/ 615374 w 424"/>
                <a:gd name="T1" fmla="*/ 188543 h 219"/>
                <a:gd name="T2" fmla="*/ 573754 w 424"/>
                <a:gd name="T3" fmla="*/ 123600 h 219"/>
                <a:gd name="T4" fmla="*/ 511325 w 424"/>
                <a:gd name="T5" fmla="*/ 87987 h 219"/>
                <a:gd name="T6" fmla="*/ 441464 w 424"/>
                <a:gd name="T7" fmla="*/ 67037 h 219"/>
                <a:gd name="T8" fmla="*/ 432545 w 424"/>
                <a:gd name="T9" fmla="*/ 81702 h 219"/>
                <a:gd name="T10" fmla="*/ 373089 w 424"/>
                <a:gd name="T11" fmla="*/ 43993 h 219"/>
                <a:gd name="T12" fmla="*/ 316605 w 424"/>
                <a:gd name="T13" fmla="*/ 0 h 219"/>
                <a:gd name="T14" fmla="*/ 312146 w 424"/>
                <a:gd name="T15" fmla="*/ 85892 h 219"/>
                <a:gd name="T16" fmla="*/ 267554 w 424"/>
                <a:gd name="T17" fmla="*/ 94271 h 219"/>
                <a:gd name="T18" fmla="*/ 217016 w 424"/>
                <a:gd name="T19" fmla="*/ 54468 h 219"/>
                <a:gd name="T20" fmla="*/ 172424 w 424"/>
                <a:gd name="T21" fmla="*/ 16759 h 219"/>
                <a:gd name="T22" fmla="*/ 127831 w 424"/>
                <a:gd name="T23" fmla="*/ 25139 h 219"/>
                <a:gd name="T24" fmla="*/ 105535 w 424"/>
                <a:gd name="T25" fmla="*/ 106841 h 219"/>
                <a:gd name="T26" fmla="*/ 74321 w 424"/>
                <a:gd name="T27" fmla="*/ 148739 h 219"/>
                <a:gd name="T28" fmla="*/ 38647 w 424"/>
                <a:gd name="T29" fmla="*/ 224156 h 219"/>
                <a:gd name="T30" fmla="*/ 13378 w 424"/>
                <a:gd name="T31" fmla="*/ 213682 h 219"/>
                <a:gd name="T32" fmla="*/ 29728 w 424"/>
                <a:gd name="T33" fmla="*/ 238821 h 219"/>
                <a:gd name="T34" fmla="*/ 123372 w 424"/>
                <a:gd name="T35" fmla="*/ 251390 h 219"/>
                <a:gd name="T36" fmla="*/ 164992 w 424"/>
                <a:gd name="T37" fmla="*/ 236726 h 219"/>
                <a:gd name="T38" fmla="*/ 209584 w 424"/>
                <a:gd name="T39" fmla="*/ 263960 h 219"/>
                <a:gd name="T40" fmla="*/ 245258 w 424"/>
                <a:gd name="T41" fmla="*/ 263960 h 219"/>
                <a:gd name="T42" fmla="*/ 230394 w 424"/>
                <a:gd name="T43" fmla="*/ 287004 h 219"/>
                <a:gd name="T44" fmla="*/ 199179 w 424"/>
                <a:gd name="T45" fmla="*/ 324712 h 219"/>
                <a:gd name="T46" fmla="*/ 257149 w 424"/>
                <a:gd name="T47" fmla="*/ 362421 h 219"/>
                <a:gd name="T48" fmla="*/ 332956 w 424"/>
                <a:gd name="T49" fmla="*/ 370800 h 219"/>
                <a:gd name="T50" fmla="*/ 383494 w 424"/>
                <a:gd name="T51" fmla="*/ 381275 h 219"/>
                <a:gd name="T52" fmla="*/ 453355 w 424"/>
                <a:gd name="T53" fmla="*/ 421078 h 219"/>
                <a:gd name="T54" fmla="*/ 551458 w 424"/>
                <a:gd name="T55" fmla="*/ 439933 h 219"/>
                <a:gd name="T56" fmla="*/ 596051 w 424"/>
                <a:gd name="T57" fmla="*/ 444123 h 219"/>
                <a:gd name="T58" fmla="*/ 615374 w 424"/>
                <a:gd name="T59" fmla="*/ 364516 h 219"/>
                <a:gd name="T60" fmla="*/ 609428 w 424"/>
                <a:gd name="T61" fmla="*/ 274434 h 219"/>
                <a:gd name="T62" fmla="*/ 627265 w 424"/>
                <a:gd name="T63" fmla="*/ 199017 h 2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4"/>
                <a:gd name="T97" fmla="*/ 0 h 219"/>
                <a:gd name="T98" fmla="*/ 424 w 424"/>
                <a:gd name="T99" fmla="*/ 219 h 2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4" h="219">
                  <a:moveTo>
                    <a:pt x="422" y="95"/>
                  </a:moveTo>
                  <a:cubicBezTo>
                    <a:pt x="411" y="97"/>
                    <a:pt x="422" y="97"/>
                    <a:pt x="414" y="90"/>
                  </a:cubicBezTo>
                  <a:cubicBezTo>
                    <a:pt x="410" y="87"/>
                    <a:pt x="405" y="88"/>
                    <a:pt x="401" y="87"/>
                  </a:cubicBezTo>
                  <a:cubicBezTo>
                    <a:pt x="391" y="74"/>
                    <a:pt x="407" y="62"/>
                    <a:pt x="386" y="59"/>
                  </a:cubicBezTo>
                  <a:cubicBezTo>
                    <a:pt x="378" y="51"/>
                    <a:pt x="376" y="42"/>
                    <a:pt x="368" y="36"/>
                  </a:cubicBezTo>
                  <a:cubicBezTo>
                    <a:pt x="359" y="37"/>
                    <a:pt x="351" y="37"/>
                    <a:pt x="344" y="42"/>
                  </a:cubicBezTo>
                  <a:cubicBezTo>
                    <a:pt x="334" y="58"/>
                    <a:pt x="321" y="38"/>
                    <a:pt x="314" y="30"/>
                  </a:cubicBezTo>
                  <a:cubicBezTo>
                    <a:pt x="308" y="31"/>
                    <a:pt x="302" y="30"/>
                    <a:pt x="297" y="32"/>
                  </a:cubicBezTo>
                  <a:cubicBezTo>
                    <a:pt x="295" y="33"/>
                    <a:pt x="297" y="36"/>
                    <a:pt x="296" y="38"/>
                  </a:cubicBezTo>
                  <a:cubicBezTo>
                    <a:pt x="295" y="39"/>
                    <a:pt x="293" y="39"/>
                    <a:pt x="291" y="39"/>
                  </a:cubicBezTo>
                  <a:cubicBezTo>
                    <a:pt x="285" y="32"/>
                    <a:pt x="279" y="29"/>
                    <a:pt x="270" y="27"/>
                  </a:cubicBezTo>
                  <a:cubicBezTo>
                    <a:pt x="264" y="22"/>
                    <a:pt x="258" y="24"/>
                    <a:pt x="251" y="21"/>
                  </a:cubicBezTo>
                  <a:cubicBezTo>
                    <a:pt x="247" y="10"/>
                    <a:pt x="242" y="9"/>
                    <a:pt x="230" y="8"/>
                  </a:cubicBezTo>
                  <a:cubicBezTo>
                    <a:pt x="224" y="6"/>
                    <a:pt x="213" y="0"/>
                    <a:pt x="213" y="0"/>
                  </a:cubicBezTo>
                  <a:cubicBezTo>
                    <a:pt x="200" y="4"/>
                    <a:pt x="204" y="8"/>
                    <a:pt x="203" y="24"/>
                  </a:cubicBezTo>
                  <a:cubicBezTo>
                    <a:pt x="204" y="32"/>
                    <a:pt x="206" y="34"/>
                    <a:pt x="210" y="41"/>
                  </a:cubicBezTo>
                  <a:cubicBezTo>
                    <a:pt x="203" y="46"/>
                    <a:pt x="205" y="52"/>
                    <a:pt x="198" y="56"/>
                  </a:cubicBezTo>
                  <a:cubicBezTo>
                    <a:pt x="178" y="53"/>
                    <a:pt x="192" y="52"/>
                    <a:pt x="180" y="45"/>
                  </a:cubicBezTo>
                  <a:cubicBezTo>
                    <a:pt x="167" y="19"/>
                    <a:pt x="186" y="24"/>
                    <a:pt x="158" y="15"/>
                  </a:cubicBezTo>
                  <a:cubicBezTo>
                    <a:pt x="150" y="18"/>
                    <a:pt x="147" y="18"/>
                    <a:pt x="146" y="26"/>
                  </a:cubicBezTo>
                  <a:cubicBezTo>
                    <a:pt x="143" y="18"/>
                    <a:pt x="139" y="22"/>
                    <a:pt x="135" y="15"/>
                  </a:cubicBezTo>
                  <a:cubicBezTo>
                    <a:pt x="133" y="3"/>
                    <a:pt x="127" y="6"/>
                    <a:pt x="116" y="8"/>
                  </a:cubicBezTo>
                  <a:cubicBezTo>
                    <a:pt x="109" y="17"/>
                    <a:pt x="107" y="4"/>
                    <a:pt x="96" y="2"/>
                  </a:cubicBezTo>
                  <a:cubicBezTo>
                    <a:pt x="92" y="5"/>
                    <a:pt x="90" y="9"/>
                    <a:pt x="86" y="12"/>
                  </a:cubicBezTo>
                  <a:cubicBezTo>
                    <a:pt x="84" y="26"/>
                    <a:pt x="82" y="22"/>
                    <a:pt x="78" y="32"/>
                  </a:cubicBezTo>
                  <a:cubicBezTo>
                    <a:pt x="77" y="39"/>
                    <a:pt x="75" y="46"/>
                    <a:pt x="71" y="51"/>
                  </a:cubicBezTo>
                  <a:cubicBezTo>
                    <a:pt x="72" y="63"/>
                    <a:pt x="76" y="71"/>
                    <a:pt x="63" y="74"/>
                  </a:cubicBezTo>
                  <a:cubicBezTo>
                    <a:pt x="58" y="71"/>
                    <a:pt x="56" y="68"/>
                    <a:pt x="50" y="71"/>
                  </a:cubicBezTo>
                  <a:cubicBezTo>
                    <a:pt x="48" y="83"/>
                    <a:pt x="49" y="86"/>
                    <a:pt x="36" y="87"/>
                  </a:cubicBezTo>
                  <a:cubicBezTo>
                    <a:pt x="32" y="94"/>
                    <a:pt x="33" y="102"/>
                    <a:pt x="26" y="107"/>
                  </a:cubicBezTo>
                  <a:cubicBezTo>
                    <a:pt x="23" y="100"/>
                    <a:pt x="27" y="94"/>
                    <a:pt x="18" y="92"/>
                  </a:cubicBezTo>
                  <a:cubicBezTo>
                    <a:pt x="14" y="98"/>
                    <a:pt x="16" y="101"/>
                    <a:pt x="9" y="102"/>
                  </a:cubicBezTo>
                  <a:cubicBezTo>
                    <a:pt x="4" y="105"/>
                    <a:pt x="2" y="107"/>
                    <a:pt x="0" y="113"/>
                  </a:cubicBezTo>
                  <a:cubicBezTo>
                    <a:pt x="9" y="120"/>
                    <a:pt x="10" y="119"/>
                    <a:pt x="20" y="114"/>
                  </a:cubicBezTo>
                  <a:cubicBezTo>
                    <a:pt x="34" y="115"/>
                    <a:pt x="49" y="115"/>
                    <a:pt x="63" y="116"/>
                  </a:cubicBezTo>
                  <a:cubicBezTo>
                    <a:pt x="70" y="117"/>
                    <a:pt x="83" y="120"/>
                    <a:pt x="83" y="120"/>
                  </a:cubicBezTo>
                  <a:cubicBezTo>
                    <a:pt x="87" y="114"/>
                    <a:pt x="87" y="111"/>
                    <a:pt x="95" y="110"/>
                  </a:cubicBezTo>
                  <a:cubicBezTo>
                    <a:pt x="101" y="107"/>
                    <a:pt x="106" y="109"/>
                    <a:pt x="111" y="113"/>
                  </a:cubicBezTo>
                  <a:cubicBezTo>
                    <a:pt x="113" y="128"/>
                    <a:pt x="112" y="127"/>
                    <a:pt x="125" y="129"/>
                  </a:cubicBezTo>
                  <a:cubicBezTo>
                    <a:pt x="131" y="132"/>
                    <a:pt x="136" y="130"/>
                    <a:pt x="141" y="126"/>
                  </a:cubicBezTo>
                  <a:cubicBezTo>
                    <a:pt x="150" y="128"/>
                    <a:pt x="153" y="132"/>
                    <a:pt x="162" y="131"/>
                  </a:cubicBezTo>
                  <a:cubicBezTo>
                    <a:pt x="163" y="129"/>
                    <a:pt x="163" y="125"/>
                    <a:pt x="165" y="126"/>
                  </a:cubicBezTo>
                  <a:cubicBezTo>
                    <a:pt x="167" y="127"/>
                    <a:pt x="165" y="130"/>
                    <a:pt x="164" y="132"/>
                  </a:cubicBezTo>
                  <a:cubicBezTo>
                    <a:pt x="162" y="135"/>
                    <a:pt x="158" y="135"/>
                    <a:pt x="155" y="137"/>
                  </a:cubicBezTo>
                  <a:cubicBezTo>
                    <a:pt x="152" y="143"/>
                    <a:pt x="151" y="146"/>
                    <a:pt x="144" y="147"/>
                  </a:cubicBezTo>
                  <a:cubicBezTo>
                    <a:pt x="139" y="149"/>
                    <a:pt x="139" y="153"/>
                    <a:pt x="134" y="155"/>
                  </a:cubicBezTo>
                  <a:cubicBezTo>
                    <a:pt x="137" y="171"/>
                    <a:pt x="150" y="153"/>
                    <a:pt x="144" y="167"/>
                  </a:cubicBezTo>
                  <a:cubicBezTo>
                    <a:pt x="152" y="183"/>
                    <a:pt x="154" y="176"/>
                    <a:pt x="173" y="173"/>
                  </a:cubicBezTo>
                  <a:cubicBezTo>
                    <a:pt x="187" y="174"/>
                    <a:pt x="189" y="175"/>
                    <a:pt x="200" y="179"/>
                  </a:cubicBezTo>
                  <a:cubicBezTo>
                    <a:pt x="210" y="176"/>
                    <a:pt x="213" y="176"/>
                    <a:pt x="224" y="177"/>
                  </a:cubicBezTo>
                  <a:cubicBezTo>
                    <a:pt x="226" y="188"/>
                    <a:pt x="233" y="186"/>
                    <a:pt x="243" y="185"/>
                  </a:cubicBezTo>
                  <a:cubicBezTo>
                    <a:pt x="249" y="183"/>
                    <a:pt x="252" y="179"/>
                    <a:pt x="258" y="182"/>
                  </a:cubicBezTo>
                  <a:cubicBezTo>
                    <a:pt x="272" y="177"/>
                    <a:pt x="270" y="188"/>
                    <a:pt x="281" y="189"/>
                  </a:cubicBezTo>
                  <a:cubicBezTo>
                    <a:pt x="285" y="195"/>
                    <a:pt x="298" y="200"/>
                    <a:pt x="305" y="201"/>
                  </a:cubicBezTo>
                  <a:cubicBezTo>
                    <a:pt x="310" y="210"/>
                    <a:pt x="318" y="207"/>
                    <a:pt x="327" y="206"/>
                  </a:cubicBezTo>
                  <a:cubicBezTo>
                    <a:pt x="353" y="211"/>
                    <a:pt x="338" y="209"/>
                    <a:pt x="371" y="210"/>
                  </a:cubicBezTo>
                  <a:cubicBezTo>
                    <a:pt x="376" y="213"/>
                    <a:pt x="379" y="214"/>
                    <a:pt x="383" y="219"/>
                  </a:cubicBezTo>
                  <a:cubicBezTo>
                    <a:pt x="393" y="218"/>
                    <a:pt x="392" y="214"/>
                    <a:pt x="401" y="212"/>
                  </a:cubicBezTo>
                  <a:cubicBezTo>
                    <a:pt x="404" y="206"/>
                    <a:pt x="407" y="204"/>
                    <a:pt x="413" y="201"/>
                  </a:cubicBezTo>
                  <a:cubicBezTo>
                    <a:pt x="419" y="193"/>
                    <a:pt x="418" y="183"/>
                    <a:pt x="414" y="174"/>
                  </a:cubicBezTo>
                  <a:cubicBezTo>
                    <a:pt x="413" y="165"/>
                    <a:pt x="414" y="160"/>
                    <a:pt x="405" y="158"/>
                  </a:cubicBezTo>
                  <a:cubicBezTo>
                    <a:pt x="399" y="147"/>
                    <a:pt x="394" y="134"/>
                    <a:pt x="410" y="131"/>
                  </a:cubicBezTo>
                  <a:cubicBezTo>
                    <a:pt x="415" y="127"/>
                    <a:pt x="419" y="128"/>
                    <a:pt x="422" y="122"/>
                  </a:cubicBezTo>
                  <a:cubicBezTo>
                    <a:pt x="418" y="113"/>
                    <a:pt x="424" y="104"/>
                    <a:pt x="422" y="95"/>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192" name="Freeform 123"/>
            <p:cNvSpPr>
              <a:spLocks noChangeArrowheads="1"/>
            </p:cNvSpPr>
            <p:nvPr/>
          </p:nvSpPr>
          <p:spPr bwMode="auto">
            <a:xfrm>
              <a:off x="1992312" y="2693988"/>
              <a:ext cx="53975" cy="68262"/>
            </a:xfrm>
            <a:custGeom>
              <a:avLst/>
              <a:gdLst>
                <a:gd name="T0" fmla="*/ 48140 w 37"/>
                <a:gd name="T1" fmla="*/ 0 h 33"/>
                <a:gd name="T2" fmla="*/ 21882 w 37"/>
                <a:gd name="T3" fmla="*/ 0 h 33"/>
                <a:gd name="T4" fmla="*/ 10211 w 37"/>
                <a:gd name="T5" fmla="*/ 24823 h 33"/>
                <a:gd name="T6" fmla="*/ 30634 w 37"/>
                <a:gd name="T7" fmla="*/ 68262 h 33"/>
                <a:gd name="T8" fmla="*/ 53975 w 37"/>
                <a:gd name="T9" fmla="*/ 43439 h 33"/>
                <a:gd name="T10" fmla="*/ 48140 w 37"/>
                <a:gd name="T11" fmla="*/ 0 h 33"/>
                <a:gd name="T12" fmla="*/ 0 60000 65536"/>
                <a:gd name="T13" fmla="*/ 0 60000 65536"/>
                <a:gd name="T14" fmla="*/ 0 60000 65536"/>
                <a:gd name="T15" fmla="*/ 0 60000 65536"/>
                <a:gd name="T16" fmla="*/ 0 60000 65536"/>
                <a:gd name="T17" fmla="*/ 0 60000 65536"/>
                <a:gd name="T18" fmla="*/ 0 w 37"/>
                <a:gd name="T19" fmla="*/ 0 h 33"/>
                <a:gd name="T20" fmla="*/ 37 w 3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7" h="33">
                  <a:moveTo>
                    <a:pt x="33" y="0"/>
                  </a:moveTo>
                  <a:cubicBezTo>
                    <a:pt x="24" y="5"/>
                    <a:pt x="24" y="4"/>
                    <a:pt x="15" y="0"/>
                  </a:cubicBezTo>
                  <a:cubicBezTo>
                    <a:pt x="2" y="2"/>
                    <a:pt x="0" y="2"/>
                    <a:pt x="7" y="12"/>
                  </a:cubicBezTo>
                  <a:cubicBezTo>
                    <a:pt x="9" y="23"/>
                    <a:pt x="9" y="31"/>
                    <a:pt x="21" y="33"/>
                  </a:cubicBezTo>
                  <a:cubicBezTo>
                    <a:pt x="28" y="30"/>
                    <a:pt x="31" y="24"/>
                    <a:pt x="37" y="21"/>
                  </a:cubicBezTo>
                  <a:cubicBezTo>
                    <a:pt x="36" y="14"/>
                    <a:pt x="34" y="7"/>
                    <a:pt x="33"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193" name="Freeform 124"/>
            <p:cNvSpPr>
              <a:spLocks noChangeArrowheads="1"/>
            </p:cNvSpPr>
            <p:nvPr/>
          </p:nvSpPr>
          <p:spPr bwMode="auto">
            <a:xfrm>
              <a:off x="1452562" y="2173288"/>
              <a:ext cx="411163" cy="508000"/>
            </a:xfrm>
            <a:custGeom>
              <a:avLst/>
              <a:gdLst>
                <a:gd name="T0" fmla="*/ 391726 w 275"/>
                <a:gd name="T1" fmla="*/ 85712 h 243"/>
                <a:gd name="T2" fmla="*/ 367804 w 275"/>
                <a:gd name="T3" fmla="*/ 73169 h 243"/>
                <a:gd name="T4" fmla="*/ 354348 w 275"/>
                <a:gd name="T5" fmla="*/ 48082 h 243"/>
                <a:gd name="T6" fmla="*/ 284076 w 275"/>
                <a:gd name="T7" fmla="*/ 0 h 243"/>
                <a:gd name="T8" fmla="*/ 269125 w 275"/>
                <a:gd name="T9" fmla="*/ 37630 h 243"/>
                <a:gd name="T10" fmla="*/ 248193 w 275"/>
                <a:gd name="T11" fmla="*/ 66897 h 243"/>
                <a:gd name="T12" fmla="*/ 221280 w 275"/>
                <a:gd name="T13" fmla="*/ 104527 h 243"/>
                <a:gd name="T14" fmla="*/ 171941 w 275"/>
                <a:gd name="T15" fmla="*/ 91984 h 243"/>
                <a:gd name="T16" fmla="*/ 153999 w 275"/>
                <a:gd name="T17" fmla="*/ 94074 h 243"/>
                <a:gd name="T18" fmla="*/ 152504 w 275"/>
                <a:gd name="T19" fmla="*/ 106617 h 243"/>
                <a:gd name="T20" fmla="*/ 130077 w 275"/>
                <a:gd name="T21" fmla="*/ 135885 h 243"/>
                <a:gd name="T22" fmla="*/ 109145 w 275"/>
                <a:gd name="T23" fmla="*/ 238321 h 243"/>
                <a:gd name="T24" fmla="*/ 89708 w 275"/>
                <a:gd name="T25" fmla="*/ 257136 h 243"/>
                <a:gd name="T26" fmla="*/ 67281 w 275"/>
                <a:gd name="T27" fmla="*/ 244593 h 243"/>
                <a:gd name="T28" fmla="*/ 41864 w 275"/>
                <a:gd name="T29" fmla="*/ 257136 h 243"/>
                <a:gd name="T30" fmla="*/ 23922 w 275"/>
                <a:gd name="T31" fmla="*/ 238321 h 243"/>
                <a:gd name="T32" fmla="*/ 4485 w 275"/>
                <a:gd name="T33" fmla="*/ 257136 h 243"/>
                <a:gd name="T34" fmla="*/ 28408 w 275"/>
                <a:gd name="T35" fmla="*/ 298947 h 243"/>
                <a:gd name="T36" fmla="*/ 58310 w 275"/>
                <a:gd name="T37" fmla="*/ 332395 h 243"/>
                <a:gd name="T38" fmla="*/ 94194 w 275"/>
                <a:gd name="T39" fmla="*/ 386749 h 243"/>
                <a:gd name="T40" fmla="*/ 130077 w 275"/>
                <a:gd name="T41" fmla="*/ 439012 h 243"/>
                <a:gd name="T42" fmla="*/ 156990 w 275"/>
                <a:gd name="T43" fmla="*/ 464099 h 243"/>
                <a:gd name="T44" fmla="*/ 188387 w 275"/>
                <a:gd name="T45" fmla="*/ 508000 h 243"/>
                <a:gd name="T46" fmla="*/ 185397 w 275"/>
                <a:gd name="T47" fmla="*/ 462008 h 243"/>
                <a:gd name="T48" fmla="*/ 176426 w 275"/>
                <a:gd name="T49" fmla="*/ 445284 h 243"/>
                <a:gd name="T50" fmla="*/ 165960 w 275"/>
                <a:gd name="T51" fmla="*/ 411835 h 243"/>
                <a:gd name="T52" fmla="*/ 201844 w 275"/>
                <a:gd name="T53" fmla="*/ 418107 h 243"/>
                <a:gd name="T54" fmla="*/ 219785 w 275"/>
                <a:gd name="T55" fmla="*/ 436922 h 243"/>
                <a:gd name="T56" fmla="*/ 260154 w 275"/>
                <a:gd name="T57" fmla="*/ 470370 h 243"/>
                <a:gd name="T58" fmla="*/ 284076 w 275"/>
                <a:gd name="T59" fmla="*/ 476642 h 243"/>
                <a:gd name="T60" fmla="*/ 287067 w 275"/>
                <a:gd name="T61" fmla="*/ 411835 h 243"/>
                <a:gd name="T62" fmla="*/ 293047 w 275"/>
                <a:gd name="T63" fmla="*/ 380477 h 243"/>
                <a:gd name="T64" fmla="*/ 297532 w 275"/>
                <a:gd name="T65" fmla="*/ 401383 h 243"/>
                <a:gd name="T66" fmla="*/ 310989 w 275"/>
                <a:gd name="T67" fmla="*/ 411835 h 243"/>
                <a:gd name="T68" fmla="*/ 327435 w 275"/>
                <a:gd name="T69" fmla="*/ 439012 h 243"/>
                <a:gd name="T70" fmla="*/ 345377 w 275"/>
                <a:gd name="T71" fmla="*/ 470370 h 243"/>
                <a:gd name="T72" fmla="*/ 376775 w 275"/>
                <a:gd name="T73" fmla="*/ 489185 h 243"/>
                <a:gd name="T74" fmla="*/ 391726 w 275"/>
                <a:gd name="T75" fmla="*/ 464099 h 243"/>
                <a:gd name="T76" fmla="*/ 391726 w 275"/>
                <a:gd name="T77" fmla="*/ 370025 h 243"/>
                <a:gd name="T78" fmla="*/ 394716 w 275"/>
                <a:gd name="T79" fmla="*/ 269679 h 243"/>
                <a:gd name="T80" fmla="*/ 390231 w 275"/>
                <a:gd name="T81" fmla="*/ 135885 h 243"/>
                <a:gd name="T82" fmla="*/ 391726 w 275"/>
                <a:gd name="T83" fmla="*/ 85712 h 2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5"/>
                <a:gd name="T127" fmla="*/ 0 h 243"/>
                <a:gd name="T128" fmla="*/ 275 w 275"/>
                <a:gd name="T129" fmla="*/ 243 h 2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5" h="243">
                  <a:moveTo>
                    <a:pt x="262" y="41"/>
                  </a:moveTo>
                  <a:cubicBezTo>
                    <a:pt x="256" y="39"/>
                    <a:pt x="252" y="36"/>
                    <a:pt x="246" y="35"/>
                  </a:cubicBezTo>
                  <a:cubicBezTo>
                    <a:pt x="243" y="30"/>
                    <a:pt x="242" y="27"/>
                    <a:pt x="237" y="23"/>
                  </a:cubicBezTo>
                  <a:cubicBezTo>
                    <a:pt x="228" y="0"/>
                    <a:pt x="216" y="2"/>
                    <a:pt x="190" y="0"/>
                  </a:cubicBezTo>
                  <a:cubicBezTo>
                    <a:pt x="186" y="7"/>
                    <a:pt x="187" y="13"/>
                    <a:pt x="180" y="18"/>
                  </a:cubicBezTo>
                  <a:cubicBezTo>
                    <a:pt x="177" y="26"/>
                    <a:pt x="174" y="29"/>
                    <a:pt x="166" y="32"/>
                  </a:cubicBezTo>
                  <a:cubicBezTo>
                    <a:pt x="159" y="41"/>
                    <a:pt x="161" y="45"/>
                    <a:pt x="148" y="50"/>
                  </a:cubicBezTo>
                  <a:cubicBezTo>
                    <a:pt x="131" y="48"/>
                    <a:pt x="128" y="46"/>
                    <a:pt x="115" y="44"/>
                  </a:cubicBezTo>
                  <a:cubicBezTo>
                    <a:pt x="111" y="44"/>
                    <a:pt x="107" y="43"/>
                    <a:pt x="103" y="45"/>
                  </a:cubicBezTo>
                  <a:cubicBezTo>
                    <a:pt x="101" y="46"/>
                    <a:pt x="103" y="49"/>
                    <a:pt x="102" y="51"/>
                  </a:cubicBezTo>
                  <a:cubicBezTo>
                    <a:pt x="99" y="59"/>
                    <a:pt x="95" y="62"/>
                    <a:pt x="87" y="65"/>
                  </a:cubicBezTo>
                  <a:cubicBezTo>
                    <a:pt x="76" y="80"/>
                    <a:pt x="99" y="110"/>
                    <a:pt x="73" y="114"/>
                  </a:cubicBezTo>
                  <a:cubicBezTo>
                    <a:pt x="69" y="121"/>
                    <a:pt x="68" y="122"/>
                    <a:pt x="60" y="123"/>
                  </a:cubicBezTo>
                  <a:cubicBezTo>
                    <a:pt x="54" y="122"/>
                    <a:pt x="50" y="120"/>
                    <a:pt x="45" y="117"/>
                  </a:cubicBezTo>
                  <a:cubicBezTo>
                    <a:pt x="38" y="119"/>
                    <a:pt x="34" y="122"/>
                    <a:pt x="28" y="123"/>
                  </a:cubicBezTo>
                  <a:cubicBezTo>
                    <a:pt x="27" y="115"/>
                    <a:pt x="25" y="113"/>
                    <a:pt x="16" y="114"/>
                  </a:cubicBezTo>
                  <a:cubicBezTo>
                    <a:pt x="11" y="116"/>
                    <a:pt x="3" y="123"/>
                    <a:pt x="3" y="123"/>
                  </a:cubicBezTo>
                  <a:cubicBezTo>
                    <a:pt x="0" y="131"/>
                    <a:pt x="12" y="138"/>
                    <a:pt x="19" y="143"/>
                  </a:cubicBezTo>
                  <a:cubicBezTo>
                    <a:pt x="23" y="151"/>
                    <a:pt x="30" y="157"/>
                    <a:pt x="39" y="159"/>
                  </a:cubicBezTo>
                  <a:cubicBezTo>
                    <a:pt x="42" y="174"/>
                    <a:pt x="51" y="178"/>
                    <a:pt x="63" y="185"/>
                  </a:cubicBezTo>
                  <a:cubicBezTo>
                    <a:pt x="65" y="196"/>
                    <a:pt x="78" y="204"/>
                    <a:pt x="87" y="210"/>
                  </a:cubicBezTo>
                  <a:cubicBezTo>
                    <a:pt x="92" y="218"/>
                    <a:pt x="96" y="220"/>
                    <a:pt x="105" y="222"/>
                  </a:cubicBezTo>
                  <a:cubicBezTo>
                    <a:pt x="107" y="234"/>
                    <a:pt x="114" y="241"/>
                    <a:pt x="126" y="243"/>
                  </a:cubicBezTo>
                  <a:cubicBezTo>
                    <a:pt x="131" y="233"/>
                    <a:pt x="130" y="230"/>
                    <a:pt x="124" y="221"/>
                  </a:cubicBezTo>
                  <a:cubicBezTo>
                    <a:pt x="121" y="204"/>
                    <a:pt x="126" y="224"/>
                    <a:pt x="118" y="213"/>
                  </a:cubicBezTo>
                  <a:cubicBezTo>
                    <a:pt x="115" y="209"/>
                    <a:pt x="115" y="202"/>
                    <a:pt x="111" y="197"/>
                  </a:cubicBezTo>
                  <a:cubicBezTo>
                    <a:pt x="114" y="183"/>
                    <a:pt x="128" y="198"/>
                    <a:pt x="135" y="200"/>
                  </a:cubicBezTo>
                  <a:cubicBezTo>
                    <a:pt x="136" y="209"/>
                    <a:pt x="139" y="206"/>
                    <a:pt x="147" y="209"/>
                  </a:cubicBezTo>
                  <a:cubicBezTo>
                    <a:pt x="148" y="217"/>
                    <a:pt x="165" y="224"/>
                    <a:pt x="174" y="225"/>
                  </a:cubicBezTo>
                  <a:cubicBezTo>
                    <a:pt x="181" y="229"/>
                    <a:pt x="181" y="230"/>
                    <a:pt x="190" y="228"/>
                  </a:cubicBezTo>
                  <a:cubicBezTo>
                    <a:pt x="189" y="217"/>
                    <a:pt x="187" y="207"/>
                    <a:pt x="192" y="197"/>
                  </a:cubicBezTo>
                  <a:cubicBezTo>
                    <a:pt x="192" y="191"/>
                    <a:pt x="190" y="167"/>
                    <a:pt x="196" y="182"/>
                  </a:cubicBezTo>
                  <a:cubicBezTo>
                    <a:pt x="197" y="185"/>
                    <a:pt x="197" y="189"/>
                    <a:pt x="199" y="192"/>
                  </a:cubicBezTo>
                  <a:cubicBezTo>
                    <a:pt x="201" y="195"/>
                    <a:pt x="205" y="195"/>
                    <a:pt x="208" y="197"/>
                  </a:cubicBezTo>
                  <a:cubicBezTo>
                    <a:pt x="210" y="208"/>
                    <a:pt x="209" y="208"/>
                    <a:pt x="219" y="210"/>
                  </a:cubicBezTo>
                  <a:cubicBezTo>
                    <a:pt x="220" y="216"/>
                    <a:pt x="225" y="224"/>
                    <a:pt x="231" y="225"/>
                  </a:cubicBezTo>
                  <a:cubicBezTo>
                    <a:pt x="238" y="228"/>
                    <a:pt x="245" y="233"/>
                    <a:pt x="252" y="234"/>
                  </a:cubicBezTo>
                  <a:cubicBezTo>
                    <a:pt x="261" y="233"/>
                    <a:pt x="260" y="231"/>
                    <a:pt x="262" y="222"/>
                  </a:cubicBezTo>
                  <a:cubicBezTo>
                    <a:pt x="263" y="207"/>
                    <a:pt x="267" y="192"/>
                    <a:pt x="262" y="177"/>
                  </a:cubicBezTo>
                  <a:cubicBezTo>
                    <a:pt x="270" y="161"/>
                    <a:pt x="268" y="147"/>
                    <a:pt x="264" y="129"/>
                  </a:cubicBezTo>
                  <a:cubicBezTo>
                    <a:pt x="265" y="108"/>
                    <a:pt x="275" y="84"/>
                    <a:pt x="261" y="65"/>
                  </a:cubicBezTo>
                  <a:cubicBezTo>
                    <a:pt x="262" y="55"/>
                    <a:pt x="265" y="50"/>
                    <a:pt x="262" y="41"/>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194" name="Freeform 125"/>
            <p:cNvSpPr>
              <a:spLocks noChangeArrowheads="1"/>
            </p:cNvSpPr>
            <p:nvPr/>
          </p:nvSpPr>
          <p:spPr bwMode="auto">
            <a:xfrm>
              <a:off x="1014412" y="1843088"/>
              <a:ext cx="471488" cy="612775"/>
            </a:xfrm>
            <a:custGeom>
              <a:avLst/>
              <a:gdLst>
                <a:gd name="T0" fmla="*/ 462536 w 316"/>
                <a:gd name="T1" fmla="*/ 560490 h 293"/>
                <a:gd name="T2" fmla="*/ 453583 w 316"/>
                <a:gd name="T3" fmla="*/ 518663 h 293"/>
                <a:gd name="T4" fmla="*/ 443139 w 316"/>
                <a:gd name="T5" fmla="*/ 487292 h 293"/>
                <a:gd name="T6" fmla="*/ 435679 w 316"/>
                <a:gd name="T7" fmla="*/ 460104 h 293"/>
                <a:gd name="T8" fmla="*/ 390917 w 316"/>
                <a:gd name="T9" fmla="*/ 441282 h 293"/>
                <a:gd name="T10" fmla="*/ 367044 w 316"/>
                <a:gd name="T11" fmla="*/ 386906 h 293"/>
                <a:gd name="T12" fmla="*/ 332727 w 316"/>
                <a:gd name="T13" fmla="*/ 384814 h 293"/>
                <a:gd name="T14" fmla="*/ 299902 w 316"/>
                <a:gd name="T15" fmla="*/ 368083 h 293"/>
                <a:gd name="T16" fmla="*/ 268569 w 316"/>
                <a:gd name="T17" fmla="*/ 340895 h 293"/>
                <a:gd name="T18" fmla="*/ 295426 w 316"/>
                <a:gd name="T19" fmla="*/ 324164 h 293"/>
                <a:gd name="T20" fmla="*/ 304378 w 316"/>
                <a:gd name="T21" fmla="*/ 280245 h 293"/>
                <a:gd name="T22" fmla="*/ 322283 w 316"/>
                <a:gd name="T23" fmla="*/ 299068 h 293"/>
                <a:gd name="T24" fmla="*/ 344664 w 316"/>
                <a:gd name="T25" fmla="*/ 278154 h 293"/>
                <a:gd name="T26" fmla="*/ 317807 w 316"/>
                <a:gd name="T27" fmla="*/ 236326 h 293"/>
                <a:gd name="T28" fmla="*/ 296918 w 316"/>
                <a:gd name="T29" fmla="*/ 217504 h 293"/>
                <a:gd name="T30" fmla="*/ 261109 w 316"/>
                <a:gd name="T31" fmla="*/ 221687 h 293"/>
                <a:gd name="T32" fmla="*/ 247680 w 316"/>
                <a:gd name="T33" fmla="*/ 196590 h 293"/>
                <a:gd name="T34" fmla="*/ 214855 w 316"/>
                <a:gd name="T35" fmla="*/ 161036 h 293"/>
                <a:gd name="T36" fmla="*/ 193967 w 316"/>
                <a:gd name="T37" fmla="*/ 140123 h 293"/>
                <a:gd name="T38" fmla="*/ 174570 w 316"/>
                <a:gd name="T39" fmla="*/ 104569 h 293"/>
                <a:gd name="T40" fmla="*/ 149205 w 316"/>
                <a:gd name="T41" fmla="*/ 85747 h 293"/>
                <a:gd name="T42" fmla="*/ 135777 w 316"/>
                <a:gd name="T43" fmla="*/ 79473 h 293"/>
                <a:gd name="T44" fmla="*/ 108920 w 316"/>
                <a:gd name="T45" fmla="*/ 58559 h 293"/>
                <a:gd name="T46" fmla="*/ 91015 w 316"/>
                <a:gd name="T47" fmla="*/ 33462 h 293"/>
                <a:gd name="T48" fmla="*/ 31333 w 316"/>
                <a:gd name="T49" fmla="*/ 10457 h 293"/>
                <a:gd name="T50" fmla="*/ 5968 w 316"/>
                <a:gd name="T51" fmla="*/ 29279 h 293"/>
                <a:gd name="T52" fmla="*/ 23873 w 316"/>
                <a:gd name="T53" fmla="*/ 79473 h 293"/>
                <a:gd name="T54" fmla="*/ 64158 w 316"/>
                <a:gd name="T55" fmla="*/ 123392 h 293"/>
                <a:gd name="T56" fmla="*/ 80571 w 316"/>
                <a:gd name="T57" fmla="*/ 192407 h 293"/>
                <a:gd name="T58" fmla="*/ 99967 w 316"/>
                <a:gd name="T59" fmla="*/ 217504 h 293"/>
                <a:gd name="T60" fmla="*/ 143237 w 316"/>
                <a:gd name="T61" fmla="*/ 261423 h 293"/>
                <a:gd name="T62" fmla="*/ 158157 w 316"/>
                <a:gd name="T63" fmla="*/ 286519 h 293"/>
                <a:gd name="T64" fmla="*/ 185014 w 316"/>
                <a:gd name="T65" fmla="*/ 303250 h 293"/>
                <a:gd name="T66" fmla="*/ 201427 w 316"/>
                <a:gd name="T67" fmla="*/ 336713 h 293"/>
                <a:gd name="T68" fmla="*/ 219331 w 316"/>
                <a:gd name="T69" fmla="*/ 386906 h 293"/>
                <a:gd name="T70" fmla="*/ 250665 w 316"/>
                <a:gd name="T71" fmla="*/ 418276 h 293"/>
                <a:gd name="T72" fmla="*/ 274537 w 316"/>
                <a:gd name="T73" fmla="*/ 447556 h 293"/>
                <a:gd name="T74" fmla="*/ 281998 w 316"/>
                <a:gd name="T75" fmla="*/ 481018 h 293"/>
                <a:gd name="T76" fmla="*/ 304378 w 316"/>
                <a:gd name="T77" fmla="*/ 497749 h 293"/>
                <a:gd name="T78" fmla="*/ 340188 w 316"/>
                <a:gd name="T79" fmla="*/ 512389 h 293"/>
                <a:gd name="T80" fmla="*/ 364060 w 316"/>
                <a:gd name="T81" fmla="*/ 537485 h 293"/>
                <a:gd name="T82" fmla="*/ 386441 w 316"/>
                <a:gd name="T83" fmla="*/ 568856 h 293"/>
                <a:gd name="T84" fmla="*/ 399870 w 316"/>
                <a:gd name="T85" fmla="*/ 591861 h 293"/>
                <a:gd name="T86" fmla="*/ 420758 w 316"/>
                <a:gd name="T87" fmla="*/ 593953 h 293"/>
                <a:gd name="T88" fmla="*/ 435679 w 316"/>
                <a:gd name="T89" fmla="*/ 598135 h 293"/>
                <a:gd name="T90" fmla="*/ 465520 w 316"/>
                <a:gd name="T91" fmla="*/ 562582 h 293"/>
                <a:gd name="T92" fmla="*/ 462536 w 316"/>
                <a:gd name="T93" fmla="*/ 560490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6"/>
                <a:gd name="T142" fmla="*/ 0 h 293"/>
                <a:gd name="T143" fmla="*/ 316 w 316"/>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6" h="293">
                  <a:moveTo>
                    <a:pt x="310" y="268"/>
                  </a:moveTo>
                  <a:cubicBezTo>
                    <a:pt x="316" y="258"/>
                    <a:pt x="316" y="253"/>
                    <a:pt x="304" y="248"/>
                  </a:cubicBezTo>
                  <a:cubicBezTo>
                    <a:pt x="300" y="243"/>
                    <a:pt x="298" y="240"/>
                    <a:pt x="297" y="233"/>
                  </a:cubicBezTo>
                  <a:cubicBezTo>
                    <a:pt x="298" y="226"/>
                    <a:pt x="300" y="222"/>
                    <a:pt x="292" y="220"/>
                  </a:cubicBezTo>
                  <a:cubicBezTo>
                    <a:pt x="277" y="222"/>
                    <a:pt x="276" y="214"/>
                    <a:pt x="262" y="211"/>
                  </a:cubicBezTo>
                  <a:cubicBezTo>
                    <a:pt x="255" y="206"/>
                    <a:pt x="255" y="186"/>
                    <a:pt x="246" y="185"/>
                  </a:cubicBezTo>
                  <a:cubicBezTo>
                    <a:pt x="238" y="184"/>
                    <a:pt x="231" y="184"/>
                    <a:pt x="223" y="184"/>
                  </a:cubicBezTo>
                  <a:cubicBezTo>
                    <a:pt x="216" y="180"/>
                    <a:pt x="208" y="181"/>
                    <a:pt x="201" y="176"/>
                  </a:cubicBezTo>
                  <a:cubicBezTo>
                    <a:pt x="196" y="166"/>
                    <a:pt x="191" y="164"/>
                    <a:pt x="180" y="163"/>
                  </a:cubicBezTo>
                  <a:cubicBezTo>
                    <a:pt x="186" y="160"/>
                    <a:pt x="192" y="159"/>
                    <a:pt x="198" y="155"/>
                  </a:cubicBezTo>
                  <a:cubicBezTo>
                    <a:pt x="199" y="146"/>
                    <a:pt x="201" y="142"/>
                    <a:pt x="204" y="134"/>
                  </a:cubicBezTo>
                  <a:cubicBezTo>
                    <a:pt x="206" y="142"/>
                    <a:pt x="209" y="142"/>
                    <a:pt x="216" y="143"/>
                  </a:cubicBezTo>
                  <a:cubicBezTo>
                    <a:pt x="227" y="142"/>
                    <a:pt x="225" y="141"/>
                    <a:pt x="231" y="133"/>
                  </a:cubicBezTo>
                  <a:cubicBezTo>
                    <a:pt x="227" y="124"/>
                    <a:pt x="223" y="116"/>
                    <a:pt x="213" y="113"/>
                  </a:cubicBezTo>
                  <a:cubicBezTo>
                    <a:pt x="208" y="109"/>
                    <a:pt x="204" y="107"/>
                    <a:pt x="199" y="104"/>
                  </a:cubicBezTo>
                  <a:cubicBezTo>
                    <a:pt x="191" y="105"/>
                    <a:pt x="183" y="107"/>
                    <a:pt x="175" y="106"/>
                  </a:cubicBezTo>
                  <a:cubicBezTo>
                    <a:pt x="170" y="105"/>
                    <a:pt x="174" y="96"/>
                    <a:pt x="166" y="94"/>
                  </a:cubicBezTo>
                  <a:cubicBezTo>
                    <a:pt x="163" y="79"/>
                    <a:pt x="157" y="81"/>
                    <a:pt x="144" y="77"/>
                  </a:cubicBezTo>
                  <a:cubicBezTo>
                    <a:pt x="141" y="70"/>
                    <a:pt x="137" y="68"/>
                    <a:pt x="130" y="67"/>
                  </a:cubicBezTo>
                  <a:cubicBezTo>
                    <a:pt x="125" y="59"/>
                    <a:pt x="125" y="56"/>
                    <a:pt x="117" y="50"/>
                  </a:cubicBezTo>
                  <a:cubicBezTo>
                    <a:pt x="113" y="41"/>
                    <a:pt x="116" y="46"/>
                    <a:pt x="100" y="41"/>
                  </a:cubicBezTo>
                  <a:cubicBezTo>
                    <a:pt x="97" y="40"/>
                    <a:pt x="91" y="38"/>
                    <a:pt x="91" y="38"/>
                  </a:cubicBezTo>
                  <a:cubicBezTo>
                    <a:pt x="85" y="34"/>
                    <a:pt x="80" y="29"/>
                    <a:pt x="73" y="28"/>
                  </a:cubicBezTo>
                  <a:cubicBezTo>
                    <a:pt x="61" y="22"/>
                    <a:pt x="66" y="20"/>
                    <a:pt x="61" y="16"/>
                  </a:cubicBezTo>
                  <a:cubicBezTo>
                    <a:pt x="49" y="8"/>
                    <a:pt x="35" y="7"/>
                    <a:pt x="21" y="5"/>
                  </a:cubicBezTo>
                  <a:cubicBezTo>
                    <a:pt x="12" y="0"/>
                    <a:pt x="11" y="9"/>
                    <a:pt x="4" y="14"/>
                  </a:cubicBezTo>
                  <a:cubicBezTo>
                    <a:pt x="3" y="29"/>
                    <a:pt x="0" y="36"/>
                    <a:pt x="16" y="38"/>
                  </a:cubicBezTo>
                  <a:cubicBezTo>
                    <a:pt x="24" y="57"/>
                    <a:pt x="17" y="58"/>
                    <a:pt x="43" y="59"/>
                  </a:cubicBezTo>
                  <a:cubicBezTo>
                    <a:pt x="54" y="63"/>
                    <a:pt x="48" y="81"/>
                    <a:pt x="54" y="92"/>
                  </a:cubicBezTo>
                  <a:cubicBezTo>
                    <a:pt x="56" y="102"/>
                    <a:pt x="56" y="101"/>
                    <a:pt x="67" y="104"/>
                  </a:cubicBezTo>
                  <a:cubicBezTo>
                    <a:pt x="74" y="115"/>
                    <a:pt x="82" y="123"/>
                    <a:pt x="96" y="125"/>
                  </a:cubicBezTo>
                  <a:cubicBezTo>
                    <a:pt x="106" y="128"/>
                    <a:pt x="99" y="132"/>
                    <a:pt x="106" y="137"/>
                  </a:cubicBezTo>
                  <a:cubicBezTo>
                    <a:pt x="111" y="141"/>
                    <a:pt x="119" y="143"/>
                    <a:pt x="124" y="145"/>
                  </a:cubicBezTo>
                  <a:cubicBezTo>
                    <a:pt x="129" y="152"/>
                    <a:pt x="131" y="153"/>
                    <a:pt x="135" y="161"/>
                  </a:cubicBezTo>
                  <a:cubicBezTo>
                    <a:pt x="136" y="176"/>
                    <a:pt x="133" y="182"/>
                    <a:pt x="147" y="185"/>
                  </a:cubicBezTo>
                  <a:cubicBezTo>
                    <a:pt x="149" y="198"/>
                    <a:pt x="155" y="199"/>
                    <a:pt x="168" y="200"/>
                  </a:cubicBezTo>
                  <a:cubicBezTo>
                    <a:pt x="174" y="205"/>
                    <a:pt x="176" y="210"/>
                    <a:pt x="184" y="214"/>
                  </a:cubicBezTo>
                  <a:cubicBezTo>
                    <a:pt x="192" y="225"/>
                    <a:pt x="180" y="207"/>
                    <a:pt x="189" y="230"/>
                  </a:cubicBezTo>
                  <a:cubicBezTo>
                    <a:pt x="191" y="234"/>
                    <a:pt x="201" y="236"/>
                    <a:pt x="204" y="238"/>
                  </a:cubicBezTo>
                  <a:cubicBezTo>
                    <a:pt x="210" y="246"/>
                    <a:pt x="218" y="244"/>
                    <a:pt x="228" y="245"/>
                  </a:cubicBezTo>
                  <a:cubicBezTo>
                    <a:pt x="235" y="249"/>
                    <a:pt x="235" y="255"/>
                    <a:pt x="244" y="257"/>
                  </a:cubicBezTo>
                  <a:cubicBezTo>
                    <a:pt x="247" y="265"/>
                    <a:pt x="253" y="266"/>
                    <a:pt x="259" y="272"/>
                  </a:cubicBezTo>
                  <a:cubicBezTo>
                    <a:pt x="261" y="278"/>
                    <a:pt x="263" y="280"/>
                    <a:pt x="268" y="283"/>
                  </a:cubicBezTo>
                  <a:cubicBezTo>
                    <a:pt x="274" y="280"/>
                    <a:pt x="275" y="283"/>
                    <a:pt x="282" y="284"/>
                  </a:cubicBezTo>
                  <a:cubicBezTo>
                    <a:pt x="283" y="293"/>
                    <a:pt x="286" y="291"/>
                    <a:pt x="292" y="286"/>
                  </a:cubicBezTo>
                  <a:cubicBezTo>
                    <a:pt x="298" y="276"/>
                    <a:pt x="306" y="276"/>
                    <a:pt x="312" y="269"/>
                  </a:cubicBezTo>
                  <a:cubicBezTo>
                    <a:pt x="312" y="268"/>
                    <a:pt x="311" y="268"/>
                    <a:pt x="310" y="268"/>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195" name="Freeform 126"/>
            <p:cNvSpPr>
              <a:spLocks noChangeArrowheads="1"/>
            </p:cNvSpPr>
            <p:nvPr/>
          </p:nvSpPr>
          <p:spPr bwMode="auto">
            <a:xfrm>
              <a:off x="1203325" y="1679575"/>
              <a:ext cx="696912" cy="752475"/>
            </a:xfrm>
            <a:custGeom>
              <a:avLst/>
              <a:gdLst>
                <a:gd name="T0" fmla="*/ 390152 w 468"/>
                <a:gd name="T1" fmla="*/ 22929 h 361"/>
                <a:gd name="T2" fmla="*/ 326119 w 468"/>
                <a:gd name="T3" fmla="*/ 41688 h 361"/>
                <a:gd name="T4" fmla="*/ 256130 w 468"/>
                <a:gd name="T5" fmla="*/ 50026 h 361"/>
                <a:gd name="T6" fmla="*/ 250174 w 468"/>
                <a:gd name="T7" fmla="*/ 97968 h 361"/>
                <a:gd name="T8" fmla="*/ 238261 w 468"/>
                <a:gd name="T9" fmla="*/ 110474 h 361"/>
                <a:gd name="T10" fmla="*/ 224858 w 468"/>
                <a:gd name="T11" fmla="*/ 147994 h 361"/>
                <a:gd name="T12" fmla="*/ 220391 w 468"/>
                <a:gd name="T13" fmla="*/ 168838 h 361"/>
                <a:gd name="T14" fmla="*/ 166782 w 468"/>
                <a:gd name="T15" fmla="*/ 179260 h 361"/>
                <a:gd name="T16" fmla="*/ 117641 w 468"/>
                <a:gd name="T17" fmla="*/ 193851 h 361"/>
                <a:gd name="T18" fmla="*/ 72967 w 468"/>
                <a:gd name="T19" fmla="*/ 248046 h 361"/>
                <a:gd name="T20" fmla="*/ 0 w 468"/>
                <a:gd name="T21" fmla="*/ 268890 h 361"/>
                <a:gd name="T22" fmla="*/ 53609 w 468"/>
                <a:gd name="T23" fmla="*/ 331423 h 361"/>
                <a:gd name="T24" fmla="*/ 77435 w 468"/>
                <a:gd name="T25" fmla="*/ 385617 h 361"/>
                <a:gd name="T26" fmla="*/ 138489 w 468"/>
                <a:gd name="T27" fmla="*/ 400208 h 361"/>
                <a:gd name="T28" fmla="*/ 126576 w 468"/>
                <a:gd name="T29" fmla="*/ 462741 h 361"/>
                <a:gd name="T30" fmla="*/ 86369 w 468"/>
                <a:gd name="T31" fmla="*/ 494007 h 361"/>
                <a:gd name="T32" fmla="*/ 165293 w 468"/>
                <a:gd name="T33" fmla="*/ 550286 h 361"/>
                <a:gd name="T34" fmla="*/ 206989 w 468"/>
                <a:gd name="T35" fmla="*/ 600312 h 361"/>
                <a:gd name="T36" fmla="*/ 251663 w 468"/>
                <a:gd name="T37" fmla="*/ 629494 h 361"/>
                <a:gd name="T38" fmla="*/ 274000 w 468"/>
                <a:gd name="T39" fmla="*/ 706618 h 361"/>
                <a:gd name="T40" fmla="*/ 312717 w 468"/>
                <a:gd name="T41" fmla="*/ 735800 h 361"/>
                <a:gd name="T42" fmla="*/ 370793 w 468"/>
                <a:gd name="T43" fmla="*/ 729546 h 361"/>
                <a:gd name="T44" fmla="*/ 375260 w 468"/>
                <a:gd name="T45" fmla="*/ 662845 h 361"/>
                <a:gd name="T46" fmla="*/ 406532 w 468"/>
                <a:gd name="T47" fmla="*/ 598228 h 361"/>
                <a:gd name="T48" fmla="*/ 479499 w 468"/>
                <a:gd name="T49" fmla="*/ 600312 h 361"/>
                <a:gd name="T50" fmla="*/ 527151 w 468"/>
                <a:gd name="T51" fmla="*/ 525273 h 361"/>
                <a:gd name="T52" fmla="*/ 577782 w 468"/>
                <a:gd name="T53" fmla="*/ 498176 h 361"/>
                <a:gd name="T54" fmla="*/ 644793 w 468"/>
                <a:gd name="T55" fmla="*/ 581553 h 361"/>
                <a:gd name="T56" fmla="*/ 635858 w 468"/>
                <a:gd name="T57" fmla="*/ 479416 h 361"/>
                <a:gd name="T58" fmla="*/ 644793 w 468"/>
                <a:gd name="T59" fmla="*/ 460656 h 361"/>
                <a:gd name="T60" fmla="*/ 683510 w 468"/>
                <a:gd name="T61" fmla="*/ 381449 h 361"/>
                <a:gd name="T62" fmla="*/ 644793 w 468"/>
                <a:gd name="T63" fmla="*/ 312663 h 361"/>
                <a:gd name="T64" fmla="*/ 635858 w 468"/>
                <a:gd name="T65" fmla="*/ 291819 h 361"/>
                <a:gd name="T66" fmla="*/ 609053 w 468"/>
                <a:gd name="T67" fmla="*/ 216780 h 361"/>
                <a:gd name="T68" fmla="*/ 492901 w 468"/>
                <a:gd name="T69" fmla="*/ 235539 h 361"/>
                <a:gd name="T70" fmla="*/ 469075 w 468"/>
                <a:gd name="T71" fmla="*/ 325169 h 361"/>
                <a:gd name="T72" fmla="*/ 491412 w 468"/>
                <a:gd name="T73" fmla="*/ 191766 h 361"/>
                <a:gd name="T74" fmla="*/ 464608 w 468"/>
                <a:gd name="T75" fmla="*/ 179260 h 361"/>
                <a:gd name="T76" fmla="*/ 421423 w 468"/>
                <a:gd name="T77" fmla="*/ 268890 h 361"/>
                <a:gd name="T78" fmla="*/ 457162 w 468"/>
                <a:gd name="T79" fmla="*/ 206357 h 361"/>
                <a:gd name="T80" fmla="*/ 425891 w 468"/>
                <a:gd name="T81" fmla="*/ 198020 h 361"/>
                <a:gd name="T82" fmla="*/ 448228 w 468"/>
                <a:gd name="T83" fmla="*/ 185513 h 361"/>
                <a:gd name="T84" fmla="*/ 473543 w 468"/>
                <a:gd name="T85" fmla="*/ 160500 h 361"/>
                <a:gd name="T86" fmla="*/ 433336 w 468"/>
                <a:gd name="T87" fmla="*/ 137572 h 361"/>
                <a:gd name="T88" fmla="*/ 415467 w 468"/>
                <a:gd name="T89" fmla="*/ 81292 h 361"/>
                <a:gd name="T90" fmla="*/ 419934 w 468"/>
                <a:gd name="T91" fmla="*/ 68786 h 361"/>
                <a:gd name="T92" fmla="*/ 406532 w 468"/>
                <a:gd name="T93" fmla="*/ 0 h 3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8"/>
                <a:gd name="T142" fmla="*/ 0 h 361"/>
                <a:gd name="T143" fmla="*/ 468 w 468"/>
                <a:gd name="T144" fmla="*/ 361 h 3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8" h="361">
                  <a:moveTo>
                    <a:pt x="273" y="0"/>
                  </a:moveTo>
                  <a:cubicBezTo>
                    <a:pt x="270" y="6"/>
                    <a:pt x="268" y="8"/>
                    <a:pt x="262" y="11"/>
                  </a:cubicBezTo>
                  <a:cubicBezTo>
                    <a:pt x="256" y="23"/>
                    <a:pt x="252" y="22"/>
                    <a:pt x="240" y="26"/>
                  </a:cubicBezTo>
                  <a:cubicBezTo>
                    <a:pt x="231" y="24"/>
                    <a:pt x="228" y="21"/>
                    <a:pt x="219" y="20"/>
                  </a:cubicBezTo>
                  <a:cubicBezTo>
                    <a:pt x="203" y="12"/>
                    <a:pt x="201" y="23"/>
                    <a:pt x="190" y="30"/>
                  </a:cubicBezTo>
                  <a:cubicBezTo>
                    <a:pt x="181" y="29"/>
                    <a:pt x="180" y="27"/>
                    <a:pt x="172" y="24"/>
                  </a:cubicBezTo>
                  <a:cubicBezTo>
                    <a:pt x="156" y="27"/>
                    <a:pt x="157" y="27"/>
                    <a:pt x="151" y="39"/>
                  </a:cubicBezTo>
                  <a:cubicBezTo>
                    <a:pt x="154" y="47"/>
                    <a:pt x="160" y="45"/>
                    <a:pt x="168" y="47"/>
                  </a:cubicBezTo>
                  <a:cubicBezTo>
                    <a:pt x="167" y="48"/>
                    <a:pt x="167" y="50"/>
                    <a:pt x="166" y="51"/>
                  </a:cubicBezTo>
                  <a:cubicBezTo>
                    <a:pt x="164" y="52"/>
                    <a:pt x="161" y="51"/>
                    <a:pt x="160" y="53"/>
                  </a:cubicBezTo>
                  <a:cubicBezTo>
                    <a:pt x="156" y="58"/>
                    <a:pt x="159" y="61"/>
                    <a:pt x="153" y="66"/>
                  </a:cubicBezTo>
                  <a:cubicBezTo>
                    <a:pt x="152" y="68"/>
                    <a:pt x="151" y="69"/>
                    <a:pt x="151" y="71"/>
                  </a:cubicBezTo>
                  <a:cubicBezTo>
                    <a:pt x="150" y="76"/>
                    <a:pt x="151" y="81"/>
                    <a:pt x="150" y="86"/>
                  </a:cubicBezTo>
                  <a:cubicBezTo>
                    <a:pt x="149" y="88"/>
                    <a:pt x="149" y="83"/>
                    <a:pt x="148" y="81"/>
                  </a:cubicBezTo>
                  <a:cubicBezTo>
                    <a:pt x="144" y="72"/>
                    <a:pt x="142" y="67"/>
                    <a:pt x="135" y="62"/>
                  </a:cubicBezTo>
                  <a:cubicBezTo>
                    <a:pt x="110" y="64"/>
                    <a:pt x="131" y="75"/>
                    <a:pt x="112" y="86"/>
                  </a:cubicBezTo>
                  <a:cubicBezTo>
                    <a:pt x="99" y="84"/>
                    <a:pt x="100" y="83"/>
                    <a:pt x="91" y="77"/>
                  </a:cubicBezTo>
                  <a:cubicBezTo>
                    <a:pt x="80" y="79"/>
                    <a:pt x="83" y="85"/>
                    <a:pt x="79" y="93"/>
                  </a:cubicBezTo>
                  <a:cubicBezTo>
                    <a:pt x="77" y="103"/>
                    <a:pt x="71" y="101"/>
                    <a:pt x="61" y="102"/>
                  </a:cubicBezTo>
                  <a:cubicBezTo>
                    <a:pt x="56" y="110"/>
                    <a:pt x="58" y="115"/>
                    <a:pt x="49" y="119"/>
                  </a:cubicBezTo>
                  <a:cubicBezTo>
                    <a:pt x="34" y="117"/>
                    <a:pt x="25" y="116"/>
                    <a:pt x="10" y="117"/>
                  </a:cubicBezTo>
                  <a:cubicBezTo>
                    <a:pt x="7" y="122"/>
                    <a:pt x="3" y="124"/>
                    <a:pt x="0" y="129"/>
                  </a:cubicBezTo>
                  <a:cubicBezTo>
                    <a:pt x="1" y="139"/>
                    <a:pt x="7" y="143"/>
                    <a:pt x="15" y="150"/>
                  </a:cubicBezTo>
                  <a:cubicBezTo>
                    <a:pt x="19" y="157"/>
                    <a:pt x="28" y="157"/>
                    <a:pt x="36" y="159"/>
                  </a:cubicBezTo>
                  <a:cubicBezTo>
                    <a:pt x="37" y="165"/>
                    <a:pt x="39" y="168"/>
                    <a:pt x="42" y="173"/>
                  </a:cubicBezTo>
                  <a:cubicBezTo>
                    <a:pt x="43" y="181"/>
                    <a:pt x="44" y="182"/>
                    <a:pt x="52" y="185"/>
                  </a:cubicBezTo>
                  <a:cubicBezTo>
                    <a:pt x="64" y="183"/>
                    <a:pt x="69" y="182"/>
                    <a:pt x="81" y="183"/>
                  </a:cubicBezTo>
                  <a:cubicBezTo>
                    <a:pt x="86" y="186"/>
                    <a:pt x="90" y="187"/>
                    <a:pt x="93" y="192"/>
                  </a:cubicBezTo>
                  <a:cubicBezTo>
                    <a:pt x="94" y="199"/>
                    <a:pt x="99" y="200"/>
                    <a:pt x="102" y="206"/>
                  </a:cubicBezTo>
                  <a:cubicBezTo>
                    <a:pt x="104" y="217"/>
                    <a:pt x="95" y="220"/>
                    <a:pt x="85" y="222"/>
                  </a:cubicBezTo>
                  <a:cubicBezTo>
                    <a:pt x="83" y="210"/>
                    <a:pt x="77" y="217"/>
                    <a:pt x="70" y="221"/>
                  </a:cubicBezTo>
                  <a:cubicBezTo>
                    <a:pt x="69" y="234"/>
                    <a:pt x="70" y="235"/>
                    <a:pt x="58" y="237"/>
                  </a:cubicBezTo>
                  <a:cubicBezTo>
                    <a:pt x="48" y="242"/>
                    <a:pt x="67" y="249"/>
                    <a:pt x="72" y="251"/>
                  </a:cubicBezTo>
                  <a:cubicBezTo>
                    <a:pt x="81" y="263"/>
                    <a:pt x="97" y="263"/>
                    <a:pt x="111" y="264"/>
                  </a:cubicBezTo>
                  <a:cubicBezTo>
                    <a:pt x="118" y="266"/>
                    <a:pt x="122" y="268"/>
                    <a:pt x="127" y="272"/>
                  </a:cubicBezTo>
                  <a:cubicBezTo>
                    <a:pt x="131" y="280"/>
                    <a:pt x="128" y="286"/>
                    <a:pt x="139" y="288"/>
                  </a:cubicBezTo>
                  <a:cubicBezTo>
                    <a:pt x="145" y="290"/>
                    <a:pt x="147" y="295"/>
                    <a:pt x="153" y="297"/>
                  </a:cubicBezTo>
                  <a:cubicBezTo>
                    <a:pt x="173" y="304"/>
                    <a:pt x="159" y="297"/>
                    <a:pt x="169" y="302"/>
                  </a:cubicBezTo>
                  <a:cubicBezTo>
                    <a:pt x="175" y="314"/>
                    <a:pt x="170" y="319"/>
                    <a:pt x="183" y="326"/>
                  </a:cubicBezTo>
                  <a:cubicBezTo>
                    <a:pt x="187" y="331"/>
                    <a:pt x="188" y="333"/>
                    <a:pt x="184" y="339"/>
                  </a:cubicBezTo>
                  <a:cubicBezTo>
                    <a:pt x="182" y="350"/>
                    <a:pt x="181" y="349"/>
                    <a:pt x="193" y="351"/>
                  </a:cubicBezTo>
                  <a:cubicBezTo>
                    <a:pt x="197" y="361"/>
                    <a:pt x="202" y="355"/>
                    <a:pt x="210" y="353"/>
                  </a:cubicBezTo>
                  <a:cubicBezTo>
                    <a:pt x="216" y="356"/>
                    <a:pt x="221" y="359"/>
                    <a:pt x="228" y="360"/>
                  </a:cubicBezTo>
                  <a:cubicBezTo>
                    <a:pt x="234" y="357"/>
                    <a:pt x="244" y="351"/>
                    <a:pt x="249" y="350"/>
                  </a:cubicBezTo>
                  <a:cubicBezTo>
                    <a:pt x="254" y="344"/>
                    <a:pt x="258" y="343"/>
                    <a:pt x="259" y="335"/>
                  </a:cubicBezTo>
                  <a:cubicBezTo>
                    <a:pt x="258" y="326"/>
                    <a:pt x="254" y="326"/>
                    <a:pt x="252" y="318"/>
                  </a:cubicBezTo>
                  <a:cubicBezTo>
                    <a:pt x="253" y="310"/>
                    <a:pt x="257" y="304"/>
                    <a:pt x="264" y="300"/>
                  </a:cubicBezTo>
                  <a:cubicBezTo>
                    <a:pt x="267" y="296"/>
                    <a:pt x="270" y="291"/>
                    <a:pt x="273" y="287"/>
                  </a:cubicBezTo>
                  <a:cubicBezTo>
                    <a:pt x="276" y="273"/>
                    <a:pt x="292" y="283"/>
                    <a:pt x="303" y="285"/>
                  </a:cubicBezTo>
                  <a:cubicBezTo>
                    <a:pt x="309" y="290"/>
                    <a:pt x="314" y="291"/>
                    <a:pt x="322" y="288"/>
                  </a:cubicBezTo>
                  <a:cubicBezTo>
                    <a:pt x="329" y="279"/>
                    <a:pt x="332" y="269"/>
                    <a:pt x="343" y="264"/>
                  </a:cubicBezTo>
                  <a:cubicBezTo>
                    <a:pt x="347" y="259"/>
                    <a:pt x="351" y="257"/>
                    <a:pt x="354" y="252"/>
                  </a:cubicBezTo>
                  <a:cubicBezTo>
                    <a:pt x="355" y="245"/>
                    <a:pt x="356" y="237"/>
                    <a:pt x="363" y="236"/>
                  </a:cubicBezTo>
                  <a:cubicBezTo>
                    <a:pt x="371" y="237"/>
                    <a:pt x="380" y="237"/>
                    <a:pt x="388" y="239"/>
                  </a:cubicBezTo>
                  <a:cubicBezTo>
                    <a:pt x="398" y="241"/>
                    <a:pt x="405" y="258"/>
                    <a:pt x="411" y="264"/>
                  </a:cubicBezTo>
                  <a:cubicBezTo>
                    <a:pt x="417" y="270"/>
                    <a:pt x="426" y="274"/>
                    <a:pt x="433" y="279"/>
                  </a:cubicBezTo>
                  <a:cubicBezTo>
                    <a:pt x="436" y="272"/>
                    <a:pt x="434" y="268"/>
                    <a:pt x="441" y="264"/>
                  </a:cubicBezTo>
                  <a:cubicBezTo>
                    <a:pt x="451" y="251"/>
                    <a:pt x="434" y="240"/>
                    <a:pt x="427" y="230"/>
                  </a:cubicBezTo>
                  <a:cubicBezTo>
                    <a:pt x="428" y="228"/>
                    <a:pt x="428" y="226"/>
                    <a:pt x="429" y="224"/>
                  </a:cubicBezTo>
                  <a:cubicBezTo>
                    <a:pt x="430" y="223"/>
                    <a:pt x="432" y="222"/>
                    <a:pt x="433" y="221"/>
                  </a:cubicBezTo>
                  <a:cubicBezTo>
                    <a:pt x="438" y="212"/>
                    <a:pt x="437" y="200"/>
                    <a:pt x="450" y="197"/>
                  </a:cubicBezTo>
                  <a:cubicBezTo>
                    <a:pt x="453" y="192"/>
                    <a:pt x="457" y="189"/>
                    <a:pt x="459" y="183"/>
                  </a:cubicBezTo>
                  <a:cubicBezTo>
                    <a:pt x="461" y="167"/>
                    <a:pt x="468" y="157"/>
                    <a:pt x="448" y="155"/>
                  </a:cubicBezTo>
                  <a:cubicBezTo>
                    <a:pt x="443" y="153"/>
                    <a:pt x="438" y="152"/>
                    <a:pt x="433" y="150"/>
                  </a:cubicBezTo>
                  <a:cubicBezTo>
                    <a:pt x="433" y="148"/>
                    <a:pt x="433" y="146"/>
                    <a:pt x="432" y="144"/>
                  </a:cubicBezTo>
                  <a:cubicBezTo>
                    <a:pt x="431" y="142"/>
                    <a:pt x="428" y="142"/>
                    <a:pt x="427" y="140"/>
                  </a:cubicBezTo>
                  <a:cubicBezTo>
                    <a:pt x="421" y="122"/>
                    <a:pt x="430" y="123"/>
                    <a:pt x="409" y="119"/>
                  </a:cubicBezTo>
                  <a:cubicBezTo>
                    <a:pt x="404" y="113"/>
                    <a:pt x="404" y="110"/>
                    <a:pt x="409" y="104"/>
                  </a:cubicBezTo>
                  <a:cubicBezTo>
                    <a:pt x="406" y="86"/>
                    <a:pt x="367" y="94"/>
                    <a:pt x="352" y="92"/>
                  </a:cubicBezTo>
                  <a:cubicBezTo>
                    <a:pt x="343" y="99"/>
                    <a:pt x="336" y="102"/>
                    <a:pt x="331" y="113"/>
                  </a:cubicBezTo>
                  <a:cubicBezTo>
                    <a:pt x="330" y="125"/>
                    <a:pt x="326" y="132"/>
                    <a:pt x="322" y="143"/>
                  </a:cubicBezTo>
                  <a:cubicBezTo>
                    <a:pt x="321" y="149"/>
                    <a:pt x="323" y="160"/>
                    <a:pt x="315" y="156"/>
                  </a:cubicBezTo>
                  <a:cubicBezTo>
                    <a:pt x="316" y="149"/>
                    <a:pt x="320" y="143"/>
                    <a:pt x="324" y="137"/>
                  </a:cubicBezTo>
                  <a:cubicBezTo>
                    <a:pt x="326" y="122"/>
                    <a:pt x="323" y="106"/>
                    <a:pt x="330" y="92"/>
                  </a:cubicBezTo>
                  <a:cubicBezTo>
                    <a:pt x="331" y="83"/>
                    <a:pt x="329" y="81"/>
                    <a:pt x="327" y="72"/>
                  </a:cubicBezTo>
                  <a:cubicBezTo>
                    <a:pt x="319" y="75"/>
                    <a:pt x="319" y="81"/>
                    <a:pt x="312" y="86"/>
                  </a:cubicBezTo>
                  <a:cubicBezTo>
                    <a:pt x="307" y="96"/>
                    <a:pt x="306" y="107"/>
                    <a:pt x="295" y="113"/>
                  </a:cubicBezTo>
                  <a:cubicBezTo>
                    <a:pt x="290" y="120"/>
                    <a:pt x="291" y="124"/>
                    <a:pt x="283" y="129"/>
                  </a:cubicBezTo>
                  <a:cubicBezTo>
                    <a:pt x="287" y="124"/>
                    <a:pt x="290" y="116"/>
                    <a:pt x="295" y="111"/>
                  </a:cubicBezTo>
                  <a:cubicBezTo>
                    <a:pt x="300" y="106"/>
                    <a:pt x="303" y="105"/>
                    <a:pt x="307" y="99"/>
                  </a:cubicBezTo>
                  <a:cubicBezTo>
                    <a:pt x="302" y="92"/>
                    <a:pt x="300" y="93"/>
                    <a:pt x="291" y="92"/>
                  </a:cubicBezTo>
                  <a:cubicBezTo>
                    <a:pt x="289" y="93"/>
                    <a:pt x="284" y="96"/>
                    <a:pt x="286" y="95"/>
                  </a:cubicBezTo>
                  <a:cubicBezTo>
                    <a:pt x="287" y="94"/>
                    <a:pt x="293" y="91"/>
                    <a:pt x="295" y="90"/>
                  </a:cubicBezTo>
                  <a:cubicBezTo>
                    <a:pt x="297" y="89"/>
                    <a:pt x="299" y="89"/>
                    <a:pt x="301" y="89"/>
                  </a:cubicBezTo>
                  <a:cubicBezTo>
                    <a:pt x="303" y="88"/>
                    <a:pt x="305" y="88"/>
                    <a:pt x="307" y="87"/>
                  </a:cubicBezTo>
                  <a:cubicBezTo>
                    <a:pt x="311" y="82"/>
                    <a:pt x="311" y="78"/>
                    <a:pt x="318" y="77"/>
                  </a:cubicBezTo>
                  <a:cubicBezTo>
                    <a:pt x="320" y="66"/>
                    <a:pt x="323" y="56"/>
                    <a:pt x="312" y="48"/>
                  </a:cubicBezTo>
                  <a:cubicBezTo>
                    <a:pt x="304" y="53"/>
                    <a:pt x="298" y="60"/>
                    <a:pt x="291" y="66"/>
                  </a:cubicBezTo>
                  <a:cubicBezTo>
                    <a:pt x="292" y="60"/>
                    <a:pt x="294" y="53"/>
                    <a:pt x="297" y="47"/>
                  </a:cubicBezTo>
                  <a:cubicBezTo>
                    <a:pt x="291" y="36"/>
                    <a:pt x="295" y="38"/>
                    <a:pt x="279" y="39"/>
                  </a:cubicBezTo>
                  <a:cubicBezTo>
                    <a:pt x="267" y="43"/>
                    <a:pt x="266" y="42"/>
                    <a:pt x="277" y="36"/>
                  </a:cubicBezTo>
                  <a:cubicBezTo>
                    <a:pt x="279" y="35"/>
                    <a:pt x="280" y="34"/>
                    <a:pt x="282" y="33"/>
                  </a:cubicBezTo>
                  <a:cubicBezTo>
                    <a:pt x="287" y="27"/>
                    <a:pt x="286" y="16"/>
                    <a:pt x="282" y="9"/>
                  </a:cubicBezTo>
                  <a:cubicBezTo>
                    <a:pt x="279" y="4"/>
                    <a:pt x="273" y="6"/>
                    <a:pt x="273"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196" name="Freeform 127"/>
            <p:cNvSpPr>
              <a:spLocks noChangeArrowheads="1"/>
            </p:cNvSpPr>
            <p:nvPr/>
          </p:nvSpPr>
          <p:spPr bwMode="auto">
            <a:xfrm>
              <a:off x="1711325" y="1670050"/>
              <a:ext cx="320675" cy="384175"/>
            </a:xfrm>
            <a:custGeom>
              <a:avLst/>
              <a:gdLst>
                <a:gd name="T0" fmla="*/ 70429 w 214"/>
                <a:gd name="T1" fmla="*/ 18791 h 184"/>
                <a:gd name="T2" fmla="*/ 38961 w 214"/>
                <a:gd name="T3" fmla="*/ 100220 h 184"/>
                <a:gd name="T4" fmla="*/ 10489 w 214"/>
                <a:gd name="T5" fmla="*/ 102307 h 184"/>
                <a:gd name="T6" fmla="*/ 38961 w 214"/>
                <a:gd name="T7" fmla="*/ 139890 h 184"/>
                <a:gd name="T8" fmla="*/ 74924 w 214"/>
                <a:gd name="T9" fmla="*/ 158681 h 184"/>
                <a:gd name="T10" fmla="*/ 95903 w 214"/>
                <a:gd name="T11" fmla="*/ 144066 h 184"/>
                <a:gd name="T12" fmla="*/ 101897 w 214"/>
                <a:gd name="T13" fmla="*/ 150329 h 184"/>
                <a:gd name="T14" fmla="*/ 118380 w 214"/>
                <a:gd name="T15" fmla="*/ 152417 h 184"/>
                <a:gd name="T16" fmla="*/ 122875 w 214"/>
                <a:gd name="T17" fmla="*/ 202527 h 184"/>
                <a:gd name="T18" fmla="*/ 146851 w 214"/>
                <a:gd name="T19" fmla="*/ 208791 h 184"/>
                <a:gd name="T20" fmla="*/ 154344 w 214"/>
                <a:gd name="T21" fmla="*/ 296483 h 184"/>
                <a:gd name="T22" fmla="*/ 182815 w 214"/>
                <a:gd name="T23" fmla="*/ 319450 h 184"/>
                <a:gd name="T24" fmla="*/ 221775 w 214"/>
                <a:gd name="T25" fmla="*/ 346593 h 184"/>
                <a:gd name="T26" fmla="*/ 253243 w 214"/>
                <a:gd name="T27" fmla="*/ 352856 h 184"/>
                <a:gd name="T28" fmla="*/ 259237 w 214"/>
                <a:gd name="T29" fmla="*/ 382087 h 184"/>
                <a:gd name="T30" fmla="*/ 298198 w 214"/>
                <a:gd name="T31" fmla="*/ 365384 h 184"/>
                <a:gd name="T32" fmla="*/ 271225 w 214"/>
                <a:gd name="T33" fmla="*/ 334065 h 184"/>
                <a:gd name="T34" fmla="*/ 281714 w 214"/>
                <a:gd name="T35" fmla="*/ 313186 h 184"/>
                <a:gd name="T36" fmla="*/ 313183 w 214"/>
                <a:gd name="T37" fmla="*/ 263076 h 184"/>
                <a:gd name="T38" fmla="*/ 299696 w 214"/>
                <a:gd name="T39" fmla="*/ 246373 h 184"/>
                <a:gd name="T40" fmla="*/ 281714 w 214"/>
                <a:gd name="T41" fmla="*/ 231758 h 184"/>
                <a:gd name="T42" fmla="*/ 257739 w 214"/>
                <a:gd name="T43" fmla="*/ 233846 h 184"/>
                <a:gd name="T44" fmla="*/ 218778 w 214"/>
                <a:gd name="T45" fmla="*/ 212967 h 184"/>
                <a:gd name="T46" fmla="*/ 200796 w 214"/>
                <a:gd name="T47" fmla="*/ 150329 h 184"/>
                <a:gd name="T48" fmla="*/ 191806 w 214"/>
                <a:gd name="T49" fmla="*/ 83516 h 184"/>
                <a:gd name="T50" fmla="*/ 178319 w 214"/>
                <a:gd name="T51" fmla="*/ 37582 h 184"/>
                <a:gd name="T52" fmla="*/ 142356 w 214"/>
                <a:gd name="T53" fmla="*/ 12527 h 184"/>
                <a:gd name="T54" fmla="*/ 110888 w 214"/>
                <a:gd name="T55" fmla="*/ 14615 h 184"/>
                <a:gd name="T56" fmla="*/ 119879 w 214"/>
                <a:gd name="T57" fmla="*/ 64725 h 184"/>
                <a:gd name="T58" fmla="*/ 106392 w 214"/>
                <a:gd name="T59" fmla="*/ 37582 h 184"/>
                <a:gd name="T60" fmla="*/ 91407 w 214"/>
                <a:gd name="T61" fmla="*/ 31319 h 184"/>
                <a:gd name="T62" fmla="*/ 70429 w 214"/>
                <a:gd name="T63" fmla="*/ 18791 h 1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4"/>
                <a:gd name="T97" fmla="*/ 0 h 184"/>
                <a:gd name="T98" fmla="*/ 214 w 214"/>
                <a:gd name="T99" fmla="*/ 184 h 1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4" h="184">
                  <a:moveTo>
                    <a:pt x="47" y="9"/>
                  </a:moveTo>
                  <a:cubicBezTo>
                    <a:pt x="37" y="21"/>
                    <a:pt x="44" y="45"/>
                    <a:pt x="26" y="48"/>
                  </a:cubicBezTo>
                  <a:cubicBezTo>
                    <a:pt x="20" y="49"/>
                    <a:pt x="13" y="49"/>
                    <a:pt x="7" y="49"/>
                  </a:cubicBezTo>
                  <a:cubicBezTo>
                    <a:pt x="0" y="66"/>
                    <a:pt x="13" y="66"/>
                    <a:pt x="26" y="67"/>
                  </a:cubicBezTo>
                  <a:cubicBezTo>
                    <a:pt x="30" y="78"/>
                    <a:pt x="41" y="69"/>
                    <a:pt x="50" y="76"/>
                  </a:cubicBezTo>
                  <a:cubicBezTo>
                    <a:pt x="58" y="75"/>
                    <a:pt x="56" y="71"/>
                    <a:pt x="64" y="69"/>
                  </a:cubicBezTo>
                  <a:cubicBezTo>
                    <a:pt x="65" y="70"/>
                    <a:pt x="66" y="72"/>
                    <a:pt x="68" y="72"/>
                  </a:cubicBezTo>
                  <a:cubicBezTo>
                    <a:pt x="72" y="73"/>
                    <a:pt x="76" y="71"/>
                    <a:pt x="79" y="73"/>
                  </a:cubicBezTo>
                  <a:cubicBezTo>
                    <a:pt x="86" y="77"/>
                    <a:pt x="80" y="89"/>
                    <a:pt x="82" y="97"/>
                  </a:cubicBezTo>
                  <a:cubicBezTo>
                    <a:pt x="83" y="102"/>
                    <a:pt x="93" y="100"/>
                    <a:pt x="98" y="100"/>
                  </a:cubicBezTo>
                  <a:cubicBezTo>
                    <a:pt x="97" y="113"/>
                    <a:pt x="87" y="139"/>
                    <a:pt x="103" y="142"/>
                  </a:cubicBezTo>
                  <a:cubicBezTo>
                    <a:pt x="110" y="145"/>
                    <a:pt x="115" y="151"/>
                    <a:pt x="122" y="153"/>
                  </a:cubicBezTo>
                  <a:cubicBezTo>
                    <a:pt x="141" y="148"/>
                    <a:pt x="137" y="157"/>
                    <a:pt x="148" y="166"/>
                  </a:cubicBezTo>
                  <a:cubicBezTo>
                    <a:pt x="153" y="170"/>
                    <a:pt x="166" y="169"/>
                    <a:pt x="169" y="169"/>
                  </a:cubicBezTo>
                  <a:cubicBezTo>
                    <a:pt x="170" y="174"/>
                    <a:pt x="172" y="178"/>
                    <a:pt x="173" y="183"/>
                  </a:cubicBezTo>
                  <a:cubicBezTo>
                    <a:pt x="182" y="182"/>
                    <a:pt x="194" y="184"/>
                    <a:pt x="199" y="175"/>
                  </a:cubicBezTo>
                  <a:cubicBezTo>
                    <a:pt x="202" y="160"/>
                    <a:pt x="200" y="162"/>
                    <a:pt x="181" y="160"/>
                  </a:cubicBezTo>
                  <a:cubicBezTo>
                    <a:pt x="177" y="153"/>
                    <a:pt x="181" y="151"/>
                    <a:pt x="188" y="150"/>
                  </a:cubicBezTo>
                  <a:cubicBezTo>
                    <a:pt x="190" y="142"/>
                    <a:pt x="199" y="127"/>
                    <a:pt x="209" y="126"/>
                  </a:cubicBezTo>
                  <a:cubicBezTo>
                    <a:pt x="214" y="117"/>
                    <a:pt x="208" y="117"/>
                    <a:pt x="200" y="118"/>
                  </a:cubicBezTo>
                  <a:cubicBezTo>
                    <a:pt x="190" y="116"/>
                    <a:pt x="197" y="113"/>
                    <a:pt x="188" y="111"/>
                  </a:cubicBezTo>
                  <a:cubicBezTo>
                    <a:pt x="182" y="108"/>
                    <a:pt x="178" y="111"/>
                    <a:pt x="172" y="112"/>
                  </a:cubicBezTo>
                  <a:cubicBezTo>
                    <a:pt x="153" y="110"/>
                    <a:pt x="163" y="104"/>
                    <a:pt x="146" y="102"/>
                  </a:cubicBezTo>
                  <a:cubicBezTo>
                    <a:pt x="145" y="92"/>
                    <a:pt x="144" y="74"/>
                    <a:pt x="134" y="72"/>
                  </a:cubicBezTo>
                  <a:cubicBezTo>
                    <a:pt x="128" y="62"/>
                    <a:pt x="135" y="51"/>
                    <a:pt x="128" y="40"/>
                  </a:cubicBezTo>
                  <a:cubicBezTo>
                    <a:pt x="127" y="24"/>
                    <a:pt x="124" y="30"/>
                    <a:pt x="119" y="18"/>
                  </a:cubicBezTo>
                  <a:cubicBezTo>
                    <a:pt x="117" y="3"/>
                    <a:pt x="112" y="7"/>
                    <a:pt x="95" y="6"/>
                  </a:cubicBezTo>
                  <a:cubicBezTo>
                    <a:pt x="88" y="0"/>
                    <a:pt x="82" y="5"/>
                    <a:pt x="74" y="7"/>
                  </a:cubicBezTo>
                  <a:cubicBezTo>
                    <a:pt x="67" y="18"/>
                    <a:pt x="93" y="36"/>
                    <a:pt x="80" y="31"/>
                  </a:cubicBezTo>
                  <a:cubicBezTo>
                    <a:pt x="76" y="25"/>
                    <a:pt x="77" y="23"/>
                    <a:pt x="71" y="18"/>
                  </a:cubicBezTo>
                  <a:cubicBezTo>
                    <a:pt x="70" y="11"/>
                    <a:pt x="67" y="11"/>
                    <a:pt x="61" y="15"/>
                  </a:cubicBezTo>
                  <a:cubicBezTo>
                    <a:pt x="48" y="11"/>
                    <a:pt x="41" y="19"/>
                    <a:pt x="47" y="9"/>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197" name="Freeform 128"/>
            <p:cNvSpPr>
              <a:spLocks noChangeArrowheads="1"/>
            </p:cNvSpPr>
            <p:nvPr/>
          </p:nvSpPr>
          <p:spPr bwMode="auto">
            <a:xfrm>
              <a:off x="1023937" y="1482725"/>
              <a:ext cx="592138" cy="469900"/>
            </a:xfrm>
            <a:custGeom>
              <a:avLst/>
              <a:gdLst>
                <a:gd name="T0" fmla="*/ 587663 w 397"/>
                <a:gd name="T1" fmla="*/ 194225 h 225"/>
                <a:gd name="T2" fmla="*/ 586172 w 397"/>
                <a:gd name="T3" fmla="*/ 144103 h 225"/>
                <a:gd name="T4" fmla="*/ 574240 w 397"/>
                <a:gd name="T5" fmla="*/ 83538 h 225"/>
                <a:gd name="T6" fmla="*/ 538443 w 397"/>
                <a:gd name="T7" fmla="*/ 100245 h 225"/>
                <a:gd name="T8" fmla="*/ 529494 w 397"/>
                <a:gd name="T9" fmla="*/ 131572 h 225"/>
                <a:gd name="T10" fmla="*/ 533968 w 397"/>
                <a:gd name="T11" fmla="*/ 102334 h 225"/>
                <a:gd name="T12" fmla="*/ 502646 w 397"/>
                <a:gd name="T13" fmla="*/ 68919 h 225"/>
                <a:gd name="T14" fmla="*/ 475799 w 397"/>
                <a:gd name="T15" fmla="*/ 89803 h 225"/>
                <a:gd name="T16" fmla="*/ 457900 w 397"/>
                <a:gd name="T17" fmla="*/ 68919 h 225"/>
                <a:gd name="T18" fmla="*/ 431053 w 397"/>
                <a:gd name="T19" fmla="*/ 43857 h 225"/>
                <a:gd name="T20" fmla="*/ 411663 w 397"/>
                <a:gd name="T21" fmla="*/ 37592 h 225"/>
                <a:gd name="T22" fmla="*/ 384815 w 397"/>
                <a:gd name="T23" fmla="*/ 0 h 225"/>
                <a:gd name="T24" fmla="*/ 350510 w 397"/>
                <a:gd name="T25" fmla="*/ 8354 h 225"/>
                <a:gd name="T26" fmla="*/ 286374 w 397"/>
                <a:gd name="T27" fmla="*/ 52211 h 225"/>
                <a:gd name="T28" fmla="*/ 274442 w 397"/>
                <a:gd name="T29" fmla="*/ 89803 h 225"/>
                <a:gd name="T30" fmla="*/ 241628 w 397"/>
                <a:gd name="T31" fmla="*/ 71007 h 225"/>
                <a:gd name="T32" fmla="*/ 220747 w 397"/>
                <a:gd name="T33" fmla="*/ 52211 h 225"/>
                <a:gd name="T34" fmla="*/ 165560 w 397"/>
                <a:gd name="T35" fmla="*/ 37592 h 225"/>
                <a:gd name="T36" fmla="*/ 134238 w 397"/>
                <a:gd name="T37" fmla="*/ 45946 h 225"/>
                <a:gd name="T38" fmla="*/ 131255 w 397"/>
                <a:gd name="T39" fmla="*/ 81449 h 225"/>
                <a:gd name="T40" fmla="*/ 108882 w 397"/>
                <a:gd name="T41" fmla="*/ 131572 h 225"/>
                <a:gd name="T42" fmla="*/ 90983 w 397"/>
                <a:gd name="T43" fmla="*/ 177518 h 225"/>
                <a:gd name="T44" fmla="*/ 85017 w 397"/>
                <a:gd name="T45" fmla="*/ 202579 h 225"/>
                <a:gd name="T46" fmla="*/ 58170 w 397"/>
                <a:gd name="T47" fmla="*/ 225552 h 225"/>
                <a:gd name="T48" fmla="*/ 0 w 397"/>
                <a:gd name="T49" fmla="*/ 244348 h 225"/>
                <a:gd name="T50" fmla="*/ 14915 w 397"/>
                <a:gd name="T51" fmla="*/ 263144 h 225"/>
                <a:gd name="T52" fmla="*/ 28339 w 397"/>
                <a:gd name="T53" fmla="*/ 307001 h 225"/>
                <a:gd name="T54" fmla="*/ 49221 w 397"/>
                <a:gd name="T55" fmla="*/ 371743 h 225"/>
                <a:gd name="T56" fmla="*/ 77560 w 397"/>
                <a:gd name="T57" fmla="*/ 390539 h 225"/>
                <a:gd name="T58" fmla="*/ 98441 w 397"/>
                <a:gd name="T59" fmla="*/ 413512 h 225"/>
                <a:gd name="T60" fmla="*/ 125289 w 397"/>
                <a:gd name="T61" fmla="*/ 434396 h 225"/>
                <a:gd name="T62" fmla="*/ 162577 w 397"/>
                <a:gd name="T63" fmla="*/ 444839 h 225"/>
                <a:gd name="T64" fmla="*/ 178984 w 397"/>
                <a:gd name="T65" fmla="*/ 469900 h 225"/>
                <a:gd name="T66" fmla="*/ 193899 w 397"/>
                <a:gd name="T67" fmla="*/ 440662 h 225"/>
                <a:gd name="T68" fmla="*/ 264001 w 397"/>
                <a:gd name="T69" fmla="*/ 444839 h 225"/>
                <a:gd name="T70" fmla="*/ 292340 w 397"/>
                <a:gd name="T71" fmla="*/ 396804 h 225"/>
                <a:gd name="T72" fmla="*/ 310239 w 397"/>
                <a:gd name="T73" fmla="*/ 363389 h 225"/>
                <a:gd name="T74" fmla="*/ 353493 w 397"/>
                <a:gd name="T75" fmla="*/ 365478 h 225"/>
                <a:gd name="T76" fmla="*/ 381832 w 397"/>
                <a:gd name="T77" fmla="*/ 325797 h 225"/>
                <a:gd name="T78" fmla="*/ 398239 w 397"/>
                <a:gd name="T79" fmla="*/ 352947 h 225"/>
                <a:gd name="T80" fmla="*/ 408680 w 397"/>
                <a:gd name="T81" fmla="*/ 365478 h 225"/>
                <a:gd name="T82" fmla="*/ 425086 w 397"/>
                <a:gd name="T83" fmla="*/ 302824 h 225"/>
                <a:gd name="T84" fmla="*/ 413154 w 397"/>
                <a:gd name="T85" fmla="*/ 281940 h 225"/>
                <a:gd name="T86" fmla="*/ 429561 w 397"/>
                <a:gd name="T87" fmla="*/ 250613 h 225"/>
                <a:gd name="T88" fmla="*/ 465358 w 397"/>
                <a:gd name="T89" fmla="*/ 258967 h 225"/>
                <a:gd name="T90" fmla="*/ 501155 w 397"/>
                <a:gd name="T91" fmla="*/ 238083 h 225"/>
                <a:gd name="T92" fmla="*/ 523528 w 397"/>
                <a:gd name="T93" fmla="*/ 252702 h 225"/>
                <a:gd name="T94" fmla="*/ 577223 w 397"/>
                <a:gd name="T95" fmla="*/ 221375 h 225"/>
                <a:gd name="T96" fmla="*/ 587663 w 397"/>
                <a:gd name="T97" fmla="*/ 194225 h 2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7"/>
                <a:gd name="T148" fmla="*/ 0 h 225"/>
                <a:gd name="T149" fmla="*/ 397 w 397"/>
                <a:gd name="T150" fmla="*/ 225 h 2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7" h="225">
                  <a:moveTo>
                    <a:pt x="394" y="93"/>
                  </a:moveTo>
                  <a:cubicBezTo>
                    <a:pt x="393" y="81"/>
                    <a:pt x="391" y="82"/>
                    <a:pt x="393" y="69"/>
                  </a:cubicBezTo>
                  <a:cubicBezTo>
                    <a:pt x="391" y="55"/>
                    <a:pt x="390" y="51"/>
                    <a:pt x="385" y="40"/>
                  </a:cubicBezTo>
                  <a:cubicBezTo>
                    <a:pt x="376" y="45"/>
                    <a:pt x="367" y="38"/>
                    <a:pt x="361" y="48"/>
                  </a:cubicBezTo>
                  <a:cubicBezTo>
                    <a:pt x="360" y="54"/>
                    <a:pt x="357" y="57"/>
                    <a:pt x="355" y="63"/>
                  </a:cubicBezTo>
                  <a:cubicBezTo>
                    <a:pt x="354" y="56"/>
                    <a:pt x="357" y="55"/>
                    <a:pt x="358" y="49"/>
                  </a:cubicBezTo>
                  <a:cubicBezTo>
                    <a:pt x="352" y="41"/>
                    <a:pt x="348" y="35"/>
                    <a:pt x="337" y="33"/>
                  </a:cubicBezTo>
                  <a:cubicBezTo>
                    <a:pt x="327" y="35"/>
                    <a:pt x="328" y="42"/>
                    <a:pt x="319" y="43"/>
                  </a:cubicBezTo>
                  <a:cubicBezTo>
                    <a:pt x="318" y="35"/>
                    <a:pt x="315" y="35"/>
                    <a:pt x="307" y="33"/>
                  </a:cubicBezTo>
                  <a:cubicBezTo>
                    <a:pt x="304" y="27"/>
                    <a:pt x="295" y="22"/>
                    <a:pt x="289" y="21"/>
                  </a:cubicBezTo>
                  <a:cubicBezTo>
                    <a:pt x="284" y="17"/>
                    <a:pt x="282" y="15"/>
                    <a:pt x="276" y="18"/>
                  </a:cubicBezTo>
                  <a:cubicBezTo>
                    <a:pt x="272" y="11"/>
                    <a:pt x="264" y="7"/>
                    <a:pt x="258" y="0"/>
                  </a:cubicBezTo>
                  <a:cubicBezTo>
                    <a:pt x="249" y="1"/>
                    <a:pt x="243" y="3"/>
                    <a:pt x="235" y="4"/>
                  </a:cubicBezTo>
                  <a:cubicBezTo>
                    <a:pt x="222" y="20"/>
                    <a:pt x="213" y="22"/>
                    <a:pt x="192" y="25"/>
                  </a:cubicBezTo>
                  <a:cubicBezTo>
                    <a:pt x="189" y="33"/>
                    <a:pt x="194" y="41"/>
                    <a:pt x="184" y="43"/>
                  </a:cubicBezTo>
                  <a:cubicBezTo>
                    <a:pt x="160" y="38"/>
                    <a:pt x="175" y="40"/>
                    <a:pt x="162" y="34"/>
                  </a:cubicBezTo>
                  <a:cubicBezTo>
                    <a:pt x="153" y="38"/>
                    <a:pt x="158" y="27"/>
                    <a:pt x="148" y="25"/>
                  </a:cubicBezTo>
                  <a:cubicBezTo>
                    <a:pt x="136" y="22"/>
                    <a:pt x="123" y="20"/>
                    <a:pt x="111" y="18"/>
                  </a:cubicBezTo>
                  <a:cubicBezTo>
                    <a:pt x="103" y="19"/>
                    <a:pt x="97" y="21"/>
                    <a:pt x="90" y="22"/>
                  </a:cubicBezTo>
                  <a:cubicBezTo>
                    <a:pt x="81" y="25"/>
                    <a:pt x="78" y="34"/>
                    <a:pt x="88" y="39"/>
                  </a:cubicBezTo>
                  <a:cubicBezTo>
                    <a:pt x="98" y="53"/>
                    <a:pt x="84" y="56"/>
                    <a:pt x="73" y="63"/>
                  </a:cubicBezTo>
                  <a:cubicBezTo>
                    <a:pt x="70" y="81"/>
                    <a:pt x="75" y="82"/>
                    <a:pt x="61" y="85"/>
                  </a:cubicBezTo>
                  <a:cubicBezTo>
                    <a:pt x="60" y="86"/>
                    <a:pt x="57" y="97"/>
                    <a:pt x="57" y="97"/>
                  </a:cubicBezTo>
                  <a:cubicBezTo>
                    <a:pt x="55" y="101"/>
                    <a:pt x="43" y="106"/>
                    <a:pt x="39" y="108"/>
                  </a:cubicBezTo>
                  <a:cubicBezTo>
                    <a:pt x="12" y="106"/>
                    <a:pt x="3" y="96"/>
                    <a:pt x="0" y="117"/>
                  </a:cubicBezTo>
                  <a:cubicBezTo>
                    <a:pt x="1" y="126"/>
                    <a:pt x="3" y="123"/>
                    <a:pt x="10" y="126"/>
                  </a:cubicBezTo>
                  <a:cubicBezTo>
                    <a:pt x="12" y="137"/>
                    <a:pt x="9" y="142"/>
                    <a:pt x="19" y="147"/>
                  </a:cubicBezTo>
                  <a:cubicBezTo>
                    <a:pt x="28" y="159"/>
                    <a:pt x="16" y="176"/>
                    <a:pt x="33" y="178"/>
                  </a:cubicBezTo>
                  <a:cubicBezTo>
                    <a:pt x="40" y="181"/>
                    <a:pt x="46" y="182"/>
                    <a:pt x="52" y="187"/>
                  </a:cubicBezTo>
                  <a:cubicBezTo>
                    <a:pt x="56" y="193"/>
                    <a:pt x="59" y="195"/>
                    <a:pt x="66" y="198"/>
                  </a:cubicBezTo>
                  <a:cubicBezTo>
                    <a:pt x="70" y="203"/>
                    <a:pt x="77" y="207"/>
                    <a:pt x="84" y="208"/>
                  </a:cubicBezTo>
                  <a:cubicBezTo>
                    <a:pt x="102" y="217"/>
                    <a:pt x="70" y="202"/>
                    <a:pt x="109" y="213"/>
                  </a:cubicBezTo>
                  <a:cubicBezTo>
                    <a:pt x="111" y="214"/>
                    <a:pt x="116" y="223"/>
                    <a:pt x="120" y="225"/>
                  </a:cubicBezTo>
                  <a:cubicBezTo>
                    <a:pt x="123" y="220"/>
                    <a:pt x="125" y="215"/>
                    <a:pt x="130" y="211"/>
                  </a:cubicBezTo>
                  <a:cubicBezTo>
                    <a:pt x="142" y="212"/>
                    <a:pt x="163" y="216"/>
                    <a:pt x="177" y="213"/>
                  </a:cubicBezTo>
                  <a:cubicBezTo>
                    <a:pt x="180" y="198"/>
                    <a:pt x="187" y="199"/>
                    <a:pt x="196" y="190"/>
                  </a:cubicBezTo>
                  <a:cubicBezTo>
                    <a:pt x="201" y="185"/>
                    <a:pt x="202" y="179"/>
                    <a:pt x="208" y="174"/>
                  </a:cubicBezTo>
                  <a:cubicBezTo>
                    <a:pt x="222" y="175"/>
                    <a:pt x="222" y="177"/>
                    <a:pt x="237" y="175"/>
                  </a:cubicBezTo>
                  <a:cubicBezTo>
                    <a:pt x="245" y="164"/>
                    <a:pt x="239" y="158"/>
                    <a:pt x="256" y="156"/>
                  </a:cubicBezTo>
                  <a:cubicBezTo>
                    <a:pt x="262" y="160"/>
                    <a:pt x="263" y="164"/>
                    <a:pt x="267" y="169"/>
                  </a:cubicBezTo>
                  <a:cubicBezTo>
                    <a:pt x="268" y="176"/>
                    <a:pt x="267" y="184"/>
                    <a:pt x="274" y="175"/>
                  </a:cubicBezTo>
                  <a:cubicBezTo>
                    <a:pt x="275" y="165"/>
                    <a:pt x="276" y="151"/>
                    <a:pt x="285" y="145"/>
                  </a:cubicBezTo>
                  <a:cubicBezTo>
                    <a:pt x="286" y="136"/>
                    <a:pt x="285" y="137"/>
                    <a:pt x="277" y="135"/>
                  </a:cubicBezTo>
                  <a:cubicBezTo>
                    <a:pt x="279" y="124"/>
                    <a:pt x="278" y="122"/>
                    <a:pt x="288" y="120"/>
                  </a:cubicBezTo>
                  <a:cubicBezTo>
                    <a:pt x="295" y="117"/>
                    <a:pt x="304" y="123"/>
                    <a:pt x="312" y="124"/>
                  </a:cubicBezTo>
                  <a:cubicBezTo>
                    <a:pt x="320" y="128"/>
                    <a:pt x="327" y="116"/>
                    <a:pt x="336" y="114"/>
                  </a:cubicBezTo>
                  <a:cubicBezTo>
                    <a:pt x="341" y="118"/>
                    <a:pt x="344" y="120"/>
                    <a:pt x="351" y="121"/>
                  </a:cubicBezTo>
                  <a:cubicBezTo>
                    <a:pt x="366" y="129"/>
                    <a:pt x="375" y="111"/>
                    <a:pt x="387" y="106"/>
                  </a:cubicBezTo>
                  <a:cubicBezTo>
                    <a:pt x="393" y="100"/>
                    <a:pt x="397" y="102"/>
                    <a:pt x="394" y="93"/>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198" name="Freeform 129"/>
            <p:cNvSpPr>
              <a:spLocks noChangeArrowheads="1"/>
            </p:cNvSpPr>
            <p:nvPr/>
          </p:nvSpPr>
          <p:spPr bwMode="auto">
            <a:xfrm>
              <a:off x="614362" y="820738"/>
              <a:ext cx="546100" cy="1077912"/>
            </a:xfrm>
            <a:custGeom>
              <a:avLst/>
              <a:gdLst>
                <a:gd name="T0" fmla="*/ 504207 w 365"/>
                <a:gd name="T1" fmla="*/ 695629 h 516"/>
                <a:gd name="T2" fmla="*/ 454834 w 365"/>
                <a:gd name="T3" fmla="*/ 662206 h 516"/>
                <a:gd name="T4" fmla="*/ 405461 w 365"/>
                <a:gd name="T5" fmla="*/ 624604 h 516"/>
                <a:gd name="T6" fmla="*/ 366560 w 365"/>
                <a:gd name="T7" fmla="*/ 561935 h 516"/>
                <a:gd name="T8" fmla="*/ 357583 w 365"/>
                <a:gd name="T9" fmla="*/ 442863 h 516"/>
                <a:gd name="T10" fmla="*/ 303721 w 365"/>
                <a:gd name="T11" fmla="*/ 449130 h 516"/>
                <a:gd name="T12" fmla="*/ 266317 w 365"/>
                <a:gd name="T13" fmla="*/ 380194 h 516"/>
                <a:gd name="T14" fmla="*/ 240882 w 365"/>
                <a:gd name="T15" fmla="*/ 292457 h 516"/>
                <a:gd name="T16" fmla="*/ 252852 w 365"/>
                <a:gd name="T17" fmla="*/ 242321 h 516"/>
                <a:gd name="T18" fmla="*/ 275294 w 365"/>
                <a:gd name="T19" fmla="*/ 192186 h 516"/>
                <a:gd name="T20" fmla="*/ 281279 w 365"/>
                <a:gd name="T21" fmla="*/ 167118 h 516"/>
                <a:gd name="T22" fmla="*/ 239386 w 365"/>
                <a:gd name="T23" fmla="*/ 94004 h 516"/>
                <a:gd name="T24" fmla="*/ 187021 w 365"/>
                <a:gd name="T25" fmla="*/ 100271 h 516"/>
                <a:gd name="T26" fmla="*/ 194501 w 365"/>
                <a:gd name="T27" fmla="*/ 16712 h 516"/>
                <a:gd name="T28" fmla="*/ 155601 w 365"/>
                <a:gd name="T29" fmla="*/ 16712 h 516"/>
                <a:gd name="T30" fmla="*/ 133159 w 365"/>
                <a:gd name="T31" fmla="*/ 41780 h 516"/>
                <a:gd name="T32" fmla="*/ 88274 w 365"/>
                <a:gd name="T33" fmla="*/ 104449 h 516"/>
                <a:gd name="T34" fmla="*/ 46381 w 365"/>
                <a:gd name="T35" fmla="*/ 135783 h 516"/>
                <a:gd name="T36" fmla="*/ 29923 w 365"/>
                <a:gd name="T37" fmla="*/ 169207 h 516"/>
                <a:gd name="T38" fmla="*/ 32916 w 365"/>
                <a:gd name="T39" fmla="*/ 238143 h 516"/>
                <a:gd name="T40" fmla="*/ 55358 w 365"/>
                <a:gd name="T41" fmla="*/ 373927 h 516"/>
                <a:gd name="T42" fmla="*/ 95755 w 365"/>
                <a:gd name="T43" fmla="*/ 455397 h 516"/>
                <a:gd name="T44" fmla="*/ 146624 w 365"/>
                <a:gd name="T45" fmla="*/ 492999 h 516"/>
                <a:gd name="T46" fmla="*/ 181036 w 365"/>
                <a:gd name="T47" fmla="*/ 555668 h 516"/>
                <a:gd name="T48" fmla="*/ 221432 w 365"/>
                <a:gd name="T49" fmla="*/ 637138 h 516"/>
                <a:gd name="T50" fmla="*/ 263325 w 365"/>
                <a:gd name="T51" fmla="*/ 676828 h 516"/>
                <a:gd name="T52" fmla="*/ 275294 w 365"/>
                <a:gd name="T53" fmla="*/ 783366 h 516"/>
                <a:gd name="T54" fmla="*/ 320179 w 365"/>
                <a:gd name="T55" fmla="*/ 839769 h 516"/>
                <a:gd name="T56" fmla="*/ 360576 w 365"/>
                <a:gd name="T57" fmla="*/ 952573 h 516"/>
                <a:gd name="T58" fmla="*/ 387507 w 365"/>
                <a:gd name="T59" fmla="*/ 1059111 h 516"/>
                <a:gd name="T60" fmla="*/ 411445 w 365"/>
                <a:gd name="T61" fmla="*/ 1046577 h 516"/>
                <a:gd name="T62" fmla="*/ 424911 w 365"/>
                <a:gd name="T63" fmla="*/ 956751 h 516"/>
                <a:gd name="T64" fmla="*/ 436880 w 365"/>
                <a:gd name="T65" fmla="*/ 877370 h 516"/>
                <a:gd name="T66" fmla="*/ 496727 w 365"/>
                <a:gd name="T67" fmla="*/ 862747 h 516"/>
                <a:gd name="T68" fmla="*/ 535627 w 365"/>
                <a:gd name="T69" fmla="*/ 781277 h 516"/>
                <a:gd name="T70" fmla="*/ 532635 w 365"/>
                <a:gd name="T71" fmla="*/ 737409 h 5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5"/>
                <a:gd name="T109" fmla="*/ 0 h 516"/>
                <a:gd name="T110" fmla="*/ 365 w 365"/>
                <a:gd name="T111" fmla="*/ 516 h 5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5" h="516">
                  <a:moveTo>
                    <a:pt x="355" y="345"/>
                  </a:moveTo>
                  <a:cubicBezTo>
                    <a:pt x="338" y="343"/>
                    <a:pt x="348" y="336"/>
                    <a:pt x="337" y="333"/>
                  </a:cubicBezTo>
                  <a:cubicBezTo>
                    <a:pt x="332" y="332"/>
                    <a:pt x="322" y="330"/>
                    <a:pt x="322" y="330"/>
                  </a:cubicBezTo>
                  <a:cubicBezTo>
                    <a:pt x="317" y="319"/>
                    <a:pt x="318" y="321"/>
                    <a:pt x="304" y="317"/>
                  </a:cubicBezTo>
                  <a:cubicBezTo>
                    <a:pt x="300" y="310"/>
                    <a:pt x="297" y="309"/>
                    <a:pt x="289" y="308"/>
                  </a:cubicBezTo>
                  <a:cubicBezTo>
                    <a:pt x="286" y="301"/>
                    <a:pt x="278" y="300"/>
                    <a:pt x="271" y="299"/>
                  </a:cubicBezTo>
                  <a:cubicBezTo>
                    <a:pt x="268" y="290"/>
                    <a:pt x="274" y="280"/>
                    <a:pt x="263" y="278"/>
                  </a:cubicBezTo>
                  <a:cubicBezTo>
                    <a:pt x="242" y="280"/>
                    <a:pt x="259" y="272"/>
                    <a:pt x="245" y="269"/>
                  </a:cubicBezTo>
                  <a:cubicBezTo>
                    <a:pt x="240" y="260"/>
                    <a:pt x="237" y="255"/>
                    <a:pt x="244" y="245"/>
                  </a:cubicBezTo>
                  <a:cubicBezTo>
                    <a:pt x="246" y="233"/>
                    <a:pt x="253" y="215"/>
                    <a:pt x="239" y="212"/>
                  </a:cubicBezTo>
                  <a:cubicBezTo>
                    <a:pt x="215" y="214"/>
                    <a:pt x="231" y="216"/>
                    <a:pt x="215" y="219"/>
                  </a:cubicBezTo>
                  <a:cubicBezTo>
                    <a:pt x="208" y="222"/>
                    <a:pt x="210" y="216"/>
                    <a:pt x="203" y="215"/>
                  </a:cubicBezTo>
                  <a:cubicBezTo>
                    <a:pt x="202" y="202"/>
                    <a:pt x="200" y="201"/>
                    <a:pt x="187" y="200"/>
                  </a:cubicBezTo>
                  <a:cubicBezTo>
                    <a:pt x="181" y="183"/>
                    <a:pt x="186" y="188"/>
                    <a:pt x="178" y="182"/>
                  </a:cubicBezTo>
                  <a:cubicBezTo>
                    <a:pt x="175" y="174"/>
                    <a:pt x="177" y="165"/>
                    <a:pt x="172" y="158"/>
                  </a:cubicBezTo>
                  <a:cubicBezTo>
                    <a:pt x="169" y="149"/>
                    <a:pt x="170" y="144"/>
                    <a:pt x="161" y="140"/>
                  </a:cubicBezTo>
                  <a:cubicBezTo>
                    <a:pt x="164" y="134"/>
                    <a:pt x="166" y="131"/>
                    <a:pt x="160" y="126"/>
                  </a:cubicBezTo>
                  <a:cubicBezTo>
                    <a:pt x="169" y="125"/>
                    <a:pt x="166" y="123"/>
                    <a:pt x="169" y="116"/>
                  </a:cubicBezTo>
                  <a:cubicBezTo>
                    <a:pt x="156" y="106"/>
                    <a:pt x="160" y="111"/>
                    <a:pt x="155" y="102"/>
                  </a:cubicBezTo>
                  <a:cubicBezTo>
                    <a:pt x="158" y="95"/>
                    <a:pt x="175" y="94"/>
                    <a:pt x="184" y="92"/>
                  </a:cubicBezTo>
                  <a:cubicBezTo>
                    <a:pt x="191" y="89"/>
                    <a:pt x="195" y="92"/>
                    <a:pt x="197" y="84"/>
                  </a:cubicBezTo>
                  <a:cubicBezTo>
                    <a:pt x="194" y="82"/>
                    <a:pt x="190" y="82"/>
                    <a:pt x="188" y="80"/>
                  </a:cubicBezTo>
                  <a:cubicBezTo>
                    <a:pt x="179" y="71"/>
                    <a:pt x="193" y="71"/>
                    <a:pt x="172" y="66"/>
                  </a:cubicBezTo>
                  <a:cubicBezTo>
                    <a:pt x="164" y="49"/>
                    <a:pt x="174" y="56"/>
                    <a:pt x="160" y="45"/>
                  </a:cubicBezTo>
                  <a:cubicBezTo>
                    <a:pt x="150" y="48"/>
                    <a:pt x="148" y="52"/>
                    <a:pt x="140" y="57"/>
                  </a:cubicBezTo>
                  <a:cubicBezTo>
                    <a:pt x="133" y="52"/>
                    <a:pt x="123" y="59"/>
                    <a:pt x="125" y="48"/>
                  </a:cubicBezTo>
                  <a:cubicBezTo>
                    <a:pt x="120" y="41"/>
                    <a:pt x="128" y="41"/>
                    <a:pt x="134" y="39"/>
                  </a:cubicBezTo>
                  <a:cubicBezTo>
                    <a:pt x="137" y="28"/>
                    <a:pt x="140" y="16"/>
                    <a:pt x="130" y="8"/>
                  </a:cubicBezTo>
                  <a:cubicBezTo>
                    <a:pt x="123" y="9"/>
                    <a:pt x="120" y="11"/>
                    <a:pt x="115" y="15"/>
                  </a:cubicBezTo>
                  <a:cubicBezTo>
                    <a:pt x="112" y="9"/>
                    <a:pt x="110" y="9"/>
                    <a:pt x="104" y="8"/>
                  </a:cubicBezTo>
                  <a:cubicBezTo>
                    <a:pt x="100" y="5"/>
                    <a:pt x="95" y="3"/>
                    <a:pt x="91" y="0"/>
                  </a:cubicBezTo>
                  <a:cubicBezTo>
                    <a:pt x="71" y="3"/>
                    <a:pt x="72" y="14"/>
                    <a:pt x="89" y="20"/>
                  </a:cubicBezTo>
                  <a:cubicBezTo>
                    <a:pt x="82" y="29"/>
                    <a:pt x="72" y="32"/>
                    <a:pt x="61" y="33"/>
                  </a:cubicBezTo>
                  <a:cubicBezTo>
                    <a:pt x="58" y="40"/>
                    <a:pt x="62" y="43"/>
                    <a:pt x="59" y="50"/>
                  </a:cubicBezTo>
                  <a:cubicBezTo>
                    <a:pt x="50" y="48"/>
                    <a:pt x="46" y="45"/>
                    <a:pt x="38" y="42"/>
                  </a:cubicBezTo>
                  <a:cubicBezTo>
                    <a:pt x="29" y="46"/>
                    <a:pt x="33" y="56"/>
                    <a:pt x="31" y="65"/>
                  </a:cubicBezTo>
                  <a:cubicBezTo>
                    <a:pt x="39" y="73"/>
                    <a:pt x="39" y="74"/>
                    <a:pt x="29" y="80"/>
                  </a:cubicBezTo>
                  <a:cubicBezTo>
                    <a:pt x="28" y="90"/>
                    <a:pt x="24" y="88"/>
                    <a:pt x="20" y="81"/>
                  </a:cubicBezTo>
                  <a:cubicBezTo>
                    <a:pt x="0" y="84"/>
                    <a:pt x="10" y="86"/>
                    <a:pt x="7" y="102"/>
                  </a:cubicBezTo>
                  <a:cubicBezTo>
                    <a:pt x="8" y="109"/>
                    <a:pt x="16" y="109"/>
                    <a:pt x="22" y="114"/>
                  </a:cubicBezTo>
                  <a:cubicBezTo>
                    <a:pt x="23" y="125"/>
                    <a:pt x="23" y="151"/>
                    <a:pt x="29" y="159"/>
                  </a:cubicBezTo>
                  <a:cubicBezTo>
                    <a:pt x="31" y="173"/>
                    <a:pt x="33" y="169"/>
                    <a:pt x="37" y="179"/>
                  </a:cubicBezTo>
                  <a:cubicBezTo>
                    <a:pt x="38" y="188"/>
                    <a:pt x="39" y="199"/>
                    <a:pt x="43" y="207"/>
                  </a:cubicBezTo>
                  <a:cubicBezTo>
                    <a:pt x="46" y="220"/>
                    <a:pt x="47" y="216"/>
                    <a:pt x="64" y="218"/>
                  </a:cubicBezTo>
                  <a:cubicBezTo>
                    <a:pt x="75" y="226"/>
                    <a:pt x="64" y="224"/>
                    <a:pt x="85" y="227"/>
                  </a:cubicBezTo>
                  <a:cubicBezTo>
                    <a:pt x="86" y="236"/>
                    <a:pt x="90" y="234"/>
                    <a:pt x="98" y="236"/>
                  </a:cubicBezTo>
                  <a:cubicBezTo>
                    <a:pt x="104" y="241"/>
                    <a:pt x="108" y="248"/>
                    <a:pt x="112" y="255"/>
                  </a:cubicBezTo>
                  <a:cubicBezTo>
                    <a:pt x="113" y="262"/>
                    <a:pt x="115" y="263"/>
                    <a:pt x="121" y="266"/>
                  </a:cubicBezTo>
                  <a:cubicBezTo>
                    <a:pt x="122" y="274"/>
                    <a:pt x="128" y="279"/>
                    <a:pt x="134" y="284"/>
                  </a:cubicBezTo>
                  <a:cubicBezTo>
                    <a:pt x="136" y="296"/>
                    <a:pt x="138" y="299"/>
                    <a:pt x="148" y="305"/>
                  </a:cubicBezTo>
                  <a:cubicBezTo>
                    <a:pt x="151" y="309"/>
                    <a:pt x="155" y="310"/>
                    <a:pt x="157" y="315"/>
                  </a:cubicBezTo>
                  <a:cubicBezTo>
                    <a:pt x="159" y="325"/>
                    <a:pt x="166" y="323"/>
                    <a:pt x="176" y="324"/>
                  </a:cubicBezTo>
                  <a:cubicBezTo>
                    <a:pt x="180" y="334"/>
                    <a:pt x="179" y="343"/>
                    <a:pt x="188" y="350"/>
                  </a:cubicBezTo>
                  <a:cubicBezTo>
                    <a:pt x="187" y="359"/>
                    <a:pt x="185" y="366"/>
                    <a:pt x="184" y="375"/>
                  </a:cubicBezTo>
                  <a:cubicBezTo>
                    <a:pt x="186" y="387"/>
                    <a:pt x="194" y="384"/>
                    <a:pt x="206" y="386"/>
                  </a:cubicBezTo>
                  <a:cubicBezTo>
                    <a:pt x="208" y="396"/>
                    <a:pt x="210" y="394"/>
                    <a:pt x="214" y="402"/>
                  </a:cubicBezTo>
                  <a:cubicBezTo>
                    <a:pt x="215" y="424"/>
                    <a:pt x="216" y="418"/>
                    <a:pt x="230" y="428"/>
                  </a:cubicBezTo>
                  <a:cubicBezTo>
                    <a:pt x="233" y="437"/>
                    <a:pt x="235" y="449"/>
                    <a:pt x="241" y="456"/>
                  </a:cubicBezTo>
                  <a:cubicBezTo>
                    <a:pt x="243" y="492"/>
                    <a:pt x="240" y="471"/>
                    <a:pt x="250" y="488"/>
                  </a:cubicBezTo>
                  <a:cubicBezTo>
                    <a:pt x="251" y="507"/>
                    <a:pt x="251" y="496"/>
                    <a:pt x="259" y="507"/>
                  </a:cubicBezTo>
                  <a:cubicBezTo>
                    <a:pt x="260" y="514"/>
                    <a:pt x="263" y="516"/>
                    <a:pt x="269" y="513"/>
                  </a:cubicBezTo>
                  <a:cubicBezTo>
                    <a:pt x="268" y="506"/>
                    <a:pt x="268" y="504"/>
                    <a:pt x="275" y="501"/>
                  </a:cubicBezTo>
                  <a:cubicBezTo>
                    <a:pt x="279" y="492"/>
                    <a:pt x="286" y="492"/>
                    <a:pt x="295" y="491"/>
                  </a:cubicBezTo>
                  <a:cubicBezTo>
                    <a:pt x="292" y="474"/>
                    <a:pt x="290" y="471"/>
                    <a:pt x="284" y="458"/>
                  </a:cubicBezTo>
                  <a:cubicBezTo>
                    <a:pt x="283" y="447"/>
                    <a:pt x="277" y="444"/>
                    <a:pt x="271" y="435"/>
                  </a:cubicBezTo>
                  <a:cubicBezTo>
                    <a:pt x="278" y="430"/>
                    <a:pt x="284" y="425"/>
                    <a:pt x="292" y="420"/>
                  </a:cubicBezTo>
                  <a:cubicBezTo>
                    <a:pt x="314" y="424"/>
                    <a:pt x="304" y="424"/>
                    <a:pt x="322" y="422"/>
                  </a:cubicBezTo>
                  <a:cubicBezTo>
                    <a:pt x="327" y="420"/>
                    <a:pt x="328" y="416"/>
                    <a:pt x="332" y="413"/>
                  </a:cubicBezTo>
                  <a:cubicBezTo>
                    <a:pt x="335" y="406"/>
                    <a:pt x="332" y="403"/>
                    <a:pt x="340" y="401"/>
                  </a:cubicBezTo>
                  <a:cubicBezTo>
                    <a:pt x="342" y="390"/>
                    <a:pt x="346" y="376"/>
                    <a:pt x="358" y="374"/>
                  </a:cubicBezTo>
                  <a:cubicBezTo>
                    <a:pt x="364" y="371"/>
                    <a:pt x="364" y="369"/>
                    <a:pt x="365" y="363"/>
                  </a:cubicBezTo>
                  <a:cubicBezTo>
                    <a:pt x="362" y="359"/>
                    <a:pt x="358" y="358"/>
                    <a:pt x="356" y="353"/>
                  </a:cubicBezTo>
                  <a:cubicBezTo>
                    <a:pt x="355" y="347"/>
                    <a:pt x="355" y="350"/>
                    <a:pt x="355" y="345"/>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199" name="Freeform 130"/>
            <p:cNvSpPr>
              <a:spLocks noChangeArrowheads="1"/>
            </p:cNvSpPr>
            <p:nvPr/>
          </p:nvSpPr>
          <p:spPr bwMode="auto">
            <a:xfrm>
              <a:off x="439737" y="366713"/>
              <a:ext cx="407988" cy="631825"/>
            </a:xfrm>
            <a:custGeom>
              <a:avLst/>
              <a:gdLst>
                <a:gd name="T0" fmla="*/ 110590 w 273"/>
                <a:gd name="T1" fmla="*/ 0 h 302"/>
                <a:gd name="T2" fmla="*/ 85184 w 273"/>
                <a:gd name="T3" fmla="*/ 2092 h 302"/>
                <a:gd name="T4" fmla="*/ 67251 w 273"/>
                <a:gd name="T5" fmla="*/ 25106 h 302"/>
                <a:gd name="T6" fmla="*/ 53801 w 273"/>
                <a:gd name="T7" fmla="*/ 46027 h 302"/>
                <a:gd name="T8" fmla="*/ 16439 w 273"/>
                <a:gd name="T9" fmla="*/ 83685 h 302"/>
                <a:gd name="T10" fmla="*/ 25406 w 273"/>
                <a:gd name="T11" fmla="*/ 96238 h 302"/>
                <a:gd name="T12" fmla="*/ 38856 w 273"/>
                <a:gd name="T13" fmla="*/ 121344 h 302"/>
                <a:gd name="T14" fmla="*/ 52306 w 273"/>
                <a:gd name="T15" fmla="*/ 171555 h 302"/>
                <a:gd name="T16" fmla="*/ 44834 w 273"/>
                <a:gd name="T17" fmla="*/ 213398 h 302"/>
                <a:gd name="T18" fmla="*/ 47823 w 273"/>
                <a:gd name="T19" fmla="*/ 276162 h 302"/>
                <a:gd name="T20" fmla="*/ 71734 w 273"/>
                <a:gd name="T21" fmla="*/ 303360 h 302"/>
                <a:gd name="T22" fmla="*/ 74723 w 273"/>
                <a:gd name="T23" fmla="*/ 326373 h 302"/>
                <a:gd name="T24" fmla="*/ 70240 w 273"/>
                <a:gd name="T25" fmla="*/ 359847 h 302"/>
                <a:gd name="T26" fmla="*/ 83690 w 273"/>
                <a:gd name="T27" fmla="*/ 391229 h 302"/>
                <a:gd name="T28" fmla="*/ 80701 w 273"/>
                <a:gd name="T29" fmla="*/ 433072 h 302"/>
                <a:gd name="T30" fmla="*/ 98634 w 273"/>
                <a:gd name="T31" fmla="*/ 477007 h 302"/>
                <a:gd name="T32" fmla="*/ 137490 w 273"/>
                <a:gd name="T33" fmla="*/ 495836 h 302"/>
                <a:gd name="T34" fmla="*/ 155424 w 273"/>
                <a:gd name="T35" fmla="*/ 516758 h 302"/>
                <a:gd name="T36" fmla="*/ 170369 w 273"/>
                <a:gd name="T37" fmla="*/ 548140 h 302"/>
                <a:gd name="T38" fmla="*/ 200258 w 273"/>
                <a:gd name="T39" fmla="*/ 552324 h 302"/>
                <a:gd name="T40" fmla="*/ 204741 w 273"/>
                <a:gd name="T41" fmla="*/ 623456 h 302"/>
                <a:gd name="T42" fmla="*/ 227158 w 273"/>
                <a:gd name="T43" fmla="*/ 627641 h 302"/>
                <a:gd name="T44" fmla="*/ 236125 w 273"/>
                <a:gd name="T45" fmla="*/ 615088 h 302"/>
                <a:gd name="T46" fmla="*/ 237619 w 273"/>
                <a:gd name="T47" fmla="*/ 546047 h 302"/>
                <a:gd name="T48" fmla="*/ 271992 w 273"/>
                <a:gd name="T49" fmla="*/ 558600 h 302"/>
                <a:gd name="T50" fmla="*/ 309354 w 273"/>
                <a:gd name="T51" fmla="*/ 508389 h 302"/>
                <a:gd name="T52" fmla="*/ 298892 w 273"/>
                <a:gd name="T53" fmla="*/ 479099 h 302"/>
                <a:gd name="T54" fmla="*/ 304870 w 273"/>
                <a:gd name="T55" fmla="*/ 439349 h 302"/>
                <a:gd name="T56" fmla="*/ 330276 w 273"/>
                <a:gd name="T57" fmla="*/ 416335 h 302"/>
                <a:gd name="T58" fmla="*/ 321309 w 273"/>
                <a:gd name="T59" fmla="*/ 359847 h 302"/>
                <a:gd name="T60" fmla="*/ 348210 w 273"/>
                <a:gd name="T61" fmla="*/ 351479 h 302"/>
                <a:gd name="T62" fmla="*/ 375110 w 273"/>
                <a:gd name="T63" fmla="*/ 332650 h 302"/>
                <a:gd name="T64" fmla="*/ 393043 w 273"/>
                <a:gd name="T65" fmla="*/ 307544 h 302"/>
                <a:gd name="T66" fmla="*/ 407988 w 273"/>
                <a:gd name="T67" fmla="*/ 290807 h 302"/>
                <a:gd name="T68" fmla="*/ 390054 w 273"/>
                <a:gd name="T69" fmla="*/ 263609 h 302"/>
                <a:gd name="T70" fmla="*/ 379593 w 273"/>
                <a:gd name="T71" fmla="*/ 232227 h 302"/>
                <a:gd name="T72" fmla="*/ 366143 w 273"/>
                <a:gd name="T73" fmla="*/ 221766 h 302"/>
                <a:gd name="T74" fmla="*/ 325793 w 273"/>
                <a:gd name="T75" fmla="*/ 200845 h 302"/>
                <a:gd name="T76" fmla="*/ 318320 w 273"/>
                <a:gd name="T77" fmla="*/ 190384 h 302"/>
                <a:gd name="T78" fmla="*/ 316826 w 273"/>
                <a:gd name="T79" fmla="*/ 177832 h 302"/>
                <a:gd name="T80" fmla="*/ 269003 w 273"/>
                <a:gd name="T81" fmla="*/ 163187 h 302"/>
                <a:gd name="T82" fmla="*/ 246586 w 273"/>
                <a:gd name="T83" fmla="*/ 125528 h 302"/>
                <a:gd name="T84" fmla="*/ 242103 w 273"/>
                <a:gd name="T85" fmla="*/ 115067 h 302"/>
                <a:gd name="T86" fmla="*/ 249575 w 273"/>
                <a:gd name="T87" fmla="*/ 121344 h 302"/>
                <a:gd name="T88" fmla="*/ 224169 w 273"/>
                <a:gd name="T89" fmla="*/ 94146 h 302"/>
                <a:gd name="T90" fmla="*/ 204741 w 273"/>
                <a:gd name="T91" fmla="*/ 96238 h 302"/>
                <a:gd name="T92" fmla="*/ 183819 w 273"/>
                <a:gd name="T93" fmla="*/ 81593 h 302"/>
                <a:gd name="T94" fmla="*/ 168874 w 273"/>
                <a:gd name="T95" fmla="*/ 56488 h 302"/>
                <a:gd name="T96" fmla="*/ 137490 w 273"/>
                <a:gd name="T97" fmla="*/ 18829 h 302"/>
                <a:gd name="T98" fmla="*/ 110590 w 273"/>
                <a:gd name="T99" fmla="*/ 0 h 3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02"/>
                <a:gd name="T152" fmla="*/ 273 w 273"/>
                <a:gd name="T153" fmla="*/ 302 h 3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02">
                  <a:moveTo>
                    <a:pt x="74" y="0"/>
                  </a:moveTo>
                  <a:cubicBezTo>
                    <a:pt x="68" y="1"/>
                    <a:pt x="63" y="0"/>
                    <a:pt x="57" y="1"/>
                  </a:cubicBezTo>
                  <a:cubicBezTo>
                    <a:pt x="54" y="7"/>
                    <a:pt x="51" y="9"/>
                    <a:pt x="45" y="12"/>
                  </a:cubicBezTo>
                  <a:cubicBezTo>
                    <a:pt x="41" y="18"/>
                    <a:pt x="43" y="21"/>
                    <a:pt x="36" y="22"/>
                  </a:cubicBezTo>
                  <a:cubicBezTo>
                    <a:pt x="29" y="34"/>
                    <a:pt x="26" y="39"/>
                    <a:pt x="11" y="40"/>
                  </a:cubicBezTo>
                  <a:cubicBezTo>
                    <a:pt x="0" y="44"/>
                    <a:pt x="12" y="45"/>
                    <a:pt x="17" y="46"/>
                  </a:cubicBezTo>
                  <a:cubicBezTo>
                    <a:pt x="18" y="53"/>
                    <a:pt x="19" y="57"/>
                    <a:pt x="26" y="58"/>
                  </a:cubicBezTo>
                  <a:cubicBezTo>
                    <a:pt x="31" y="66"/>
                    <a:pt x="31" y="74"/>
                    <a:pt x="35" y="82"/>
                  </a:cubicBezTo>
                  <a:cubicBezTo>
                    <a:pt x="37" y="91"/>
                    <a:pt x="33" y="94"/>
                    <a:pt x="30" y="102"/>
                  </a:cubicBezTo>
                  <a:cubicBezTo>
                    <a:pt x="33" y="114"/>
                    <a:pt x="35" y="119"/>
                    <a:pt x="32" y="132"/>
                  </a:cubicBezTo>
                  <a:cubicBezTo>
                    <a:pt x="33" y="141"/>
                    <a:pt x="39" y="144"/>
                    <a:pt x="48" y="145"/>
                  </a:cubicBezTo>
                  <a:cubicBezTo>
                    <a:pt x="56" y="148"/>
                    <a:pt x="51" y="149"/>
                    <a:pt x="50" y="156"/>
                  </a:cubicBezTo>
                  <a:cubicBezTo>
                    <a:pt x="63" y="158"/>
                    <a:pt x="51" y="166"/>
                    <a:pt x="47" y="172"/>
                  </a:cubicBezTo>
                  <a:cubicBezTo>
                    <a:pt x="48" y="185"/>
                    <a:pt x="50" y="179"/>
                    <a:pt x="56" y="187"/>
                  </a:cubicBezTo>
                  <a:cubicBezTo>
                    <a:pt x="58" y="196"/>
                    <a:pt x="59" y="198"/>
                    <a:pt x="54" y="207"/>
                  </a:cubicBezTo>
                  <a:cubicBezTo>
                    <a:pt x="63" y="212"/>
                    <a:pt x="58" y="222"/>
                    <a:pt x="66" y="228"/>
                  </a:cubicBezTo>
                  <a:cubicBezTo>
                    <a:pt x="71" y="238"/>
                    <a:pt x="82" y="236"/>
                    <a:pt x="92" y="237"/>
                  </a:cubicBezTo>
                  <a:cubicBezTo>
                    <a:pt x="98" y="245"/>
                    <a:pt x="93" y="246"/>
                    <a:pt x="104" y="247"/>
                  </a:cubicBezTo>
                  <a:cubicBezTo>
                    <a:pt x="110" y="250"/>
                    <a:pt x="109" y="261"/>
                    <a:pt x="114" y="262"/>
                  </a:cubicBezTo>
                  <a:cubicBezTo>
                    <a:pt x="120" y="264"/>
                    <a:pt x="127" y="263"/>
                    <a:pt x="134" y="264"/>
                  </a:cubicBezTo>
                  <a:cubicBezTo>
                    <a:pt x="132" y="273"/>
                    <a:pt x="124" y="295"/>
                    <a:pt x="137" y="298"/>
                  </a:cubicBezTo>
                  <a:cubicBezTo>
                    <a:pt x="146" y="296"/>
                    <a:pt x="143" y="302"/>
                    <a:pt x="152" y="300"/>
                  </a:cubicBezTo>
                  <a:cubicBezTo>
                    <a:pt x="153" y="297"/>
                    <a:pt x="158" y="297"/>
                    <a:pt x="158" y="294"/>
                  </a:cubicBezTo>
                  <a:cubicBezTo>
                    <a:pt x="160" y="283"/>
                    <a:pt x="159" y="272"/>
                    <a:pt x="159" y="261"/>
                  </a:cubicBezTo>
                  <a:cubicBezTo>
                    <a:pt x="173" y="262"/>
                    <a:pt x="171" y="263"/>
                    <a:pt x="182" y="267"/>
                  </a:cubicBezTo>
                  <a:cubicBezTo>
                    <a:pt x="185" y="252"/>
                    <a:pt x="191" y="245"/>
                    <a:pt x="207" y="243"/>
                  </a:cubicBezTo>
                  <a:cubicBezTo>
                    <a:pt x="216" y="234"/>
                    <a:pt x="207" y="234"/>
                    <a:pt x="200" y="229"/>
                  </a:cubicBezTo>
                  <a:cubicBezTo>
                    <a:pt x="202" y="214"/>
                    <a:pt x="207" y="226"/>
                    <a:pt x="204" y="210"/>
                  </a:cubicBezTo>
                  <a:cubicBezTo>
                    <a:pt x="208" y="204"/>
                    <a:pt x="214" y="202"/>
                    <a:pt x="221" y="199"/>
                  </a:cubicBezTo>
                  <a:cubicBezTo>
                    <a:pt x="222" y="190"/>
                    <a:pt x="217" y="181"/>
                    <a:pt x="215" y="172"/>
                  </a:cubicBezTo>
                  <a:cubicBezTo>
                    <a:pt x="217" y="160"/>
                    <a:pt x="224" y="164"/>
                    <a:pt x="233" y="168"/>
                  </a:cubicBezTo>
                  <a:cubicBezTo>
                    <a:pt x="241" y="166"/>
                    <a:pt x="246" y="166"/>
                    <a:pt x="251" y="159"/>
                  </a:cubicBezTo>
                  <a:cubicBezTo>
                    <a:pt x="252" y="151"/>
                    <a:pt x="255" y="148"/>
                    <a:pt x="263" y="147"/>
                  </a:cubicBezTo>
                  <a:cubicBezTo>
                    <a:pt x="269" y="144"/>
                    <a:pt x="272" y="146"/>
                    <a:pt x="273" y="139"/>
                  </a:cubicBezTo>
                  <a:cubicBezTo>
                    <a:pt x="272" y="127"/>
                    <a:pt x="273" y="123"/>
                    <a:pt x="261" y="126"/>
                  </a:cubicBezTo>
                  <a:cubicBezTo>
                    <a:pt x="248" y="122"/>
                    <a:pt x="261" y="128"/>
                    <a:pt x="254" y="111"/>
                  </a:cubicBezTo>
                  <a:cubicBezTo>
                    <a:pt x="253" y="108"/>
                    <a:pt x="248" y="108"/>
                    <a:pt x="245" y="106"/>
                  </a:cubicBezTo>
                  <a:cubicBezTo>
                    <a:pt x="240" y="95"/>
                    <a:pt x="229" y="98"/>
                    <a:pt x="218" y="96"/>
                  </a:cubicBezTo>
                  <a:cubicBezTo>
                    <a:pt x="216" y="94"/>
                    <a:pt x="214" y="93"/>
                    <a:pt x="213" y="91"/>
                  </a:cubicBezTo>
                  <a:cubicBezTo>
                    <a:pt x="212" y="89"/>
                    <a:pt x="213" y="87"/>
                    <a:pt x="212" y="85"/>
                  </a:cubicBezTo>
                  <a:cubicBezTo>
                    <a:pt x="207" y="79"/>
                    <a:pt x="185" y="78"/>
                    <a:pt x="180" y="78"/>
                  </a:cubicBezTo>
                  <a:cubicBezTo>
                    <a:pt x="179" y="65"/>
                    <a:pt x="177" y="62"/>
                    <a:pt x="165" y="60"/>
                  </a:cubicBezTo>
                  <a:cubicBezTo>
                    <a:pt x="164" y="58"/>
                    <a:pt x="161" y="56"/>
                    <a:pt x="162" y="55"/>
                  </a:cubicBezTo>
                  <a:cubicBezTo>
                    <a:pt x="163" y="54"/>
                    <a:pt x="166" y="60"/>
                    <a:pt x="167" y="58"/>
                  </a:cubicBezTo>
                  <a:cubicBezTo>
                    <a:pt x="173" y="51"/>
                    <a:pt x="154" y="46"/>
                    <a:pt x="150" y="45"/>
                  </a:cubicBezTo>
                  <a:cubicBezTo>
                    <a:pt x="145" y="49"/>
                    <a:pt x="143" y="50"/>
                    <a:pt x="137" y="46"/>
                  </a:cubicBezTo>
                  <a:cubicBezTo>
                    <a:pt x="134" y="39"/>
                    <a:pt x="131" y="40"/>
                    <a:pt x="123" y="39"/>
                  </a:cubicBezTo>
                  <a:cubicBezTo>
                    <a:pt x="119" y="32"/>
                    <a:pt x="122" y="28"/>
                    <a:pt x="113" y="27"/>
                  </a:cubicBezTo>
                  <a:cubicBezTo>
                    <a:pt x="103" y="21"/>
                    <a:pt x="104" y="11"/>
                    <a:pt x="92" y="9"/>
                  </a:cubicBezTo>
                  <a:cubicBezTo>
                    <a:pt x="82" y="5"/>
                    <a:pt x="82" y="8"/>
                    <a:pt x="74"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00" name="Freeform 131"/>
            <p:cNvSpPr>
              <a:spLocks noChangeArrowheads="1"/>
            </p:cNvSpPr>
            <p:nvPr/>
          </p:nvSpPr>
          <p:spPr bwMode="auto">
            <a:xfrm>
              <a:off x="0" y="0"/>
              <a:ext cx="550862" cy="817563"/>
            </a:xfrm>
            <a:custGeom>
              <a:avLst/>
              <a:gdLst>
                <a:gd name="T0" fmla="*/ 550862 w 369"/>
                <a:gd name="T1" fmla="*/ 362898 h 392"/>
                <a:gd name="T2" fmla="*/ 550862 w 369"/>
                <a:gd name="T3" fmla="*/ 310757 h 392"/>
                <a:gd name="T4" fmla="*/ 532948 w 369"/>
                <a:gd name="T5" fmla="*/ 287816 h 392"/>
                <a:gd name="T6" fmla="*/ 515034 w 369"/>
                <a:gd name="T7" fmla="*/ 273216 h 392"/>
                <a:gd name="T8" fmla="*/ 497119 w 369"/>
                <a:gd name="T9" fmla="*/ 225247 h 392"/>
                <a:gd name="T10" fmla="*/ 492641 w 369"/>
                <a:gd name="T11" fmla="*/ 200220 h 392"/>
                <a:gd name="T12" fmla="*/ 479205 w 369"/>
                <a:gd name="T13" fmla="*/ 185620 h 392"/>
                <a:gd name="T14" fmla="*/ 462784 w 369"/>
                <a:gd name="T15" fmla="*/ 162678 h 392"/>
                <a:gd name="T16" fmla="*/ 425463 w 369"/>
                <a:gd name="T17" fmla="*/ 106367 h 392"/>
                <a:gd name="T18" fmla="*/ 395606 w 369"/>
                <a:gd name="T19" fmla="*/ 116795 h 392"/>
                <a:gd name="T20" fmla="*/ 364256 w 369"/>
                <a:gd name="T21" fmla="*/ 131394 h 392"/>
                <a:gd name="T22" fmla="*/ 358284 w 369"/>
                <a:gd name="T23" fmla="*/ 135565 h 392"/>
                <a:gd name="T24" fmla="*/ 349327 w 369"/>
                <a:gd name="T25" fmla="*/ 112623 h 392"/>
                <a:gd name="T26" fmla="*/ 323949 w 369"/>
                <a:gd name="T27" fmla="*/ 98024 h 392"/>
                <a:gd name="T28" fmla="*/ 283642 w 369"/>
                <a:gd name="T29" fmla="*/ 100110 h 392"/>
                <a:gd name="T30" fmla="*/ 264235 w 369"/>
                <a:gd name="T31" fmla="*/ 118880 h 392"/>
                <a:gd name="T32" fmla="*/ 210492 w 369"/>
                <a:gd name="T33" fmla="*/ 110538 h 392"/>
                <a:gd name="T34" fmla="*/ 180635 w 369"/>
                <a:gd name="T35" fmla="*/ 106367 h 392"/>
                <a:gd name="T36" fmla="*/ 161228 w 369"/>
                <a:gd name="T37" fmla="*/ 87596 h 392"/>
                <a:gd name="T38" fmla="*/ 120921 w 369"/>
                <a:gd name="T39" fmla="*/ 37541 h 392"/>
                <a:gd name="T40" fmla="*/ 95542 w 369"/>
                <a:gd name="T41" fmla="*/ 22942 h 392"/>
                <a:gd name="T42" fmla="*/ 68671 w 369"/>
                <a:gd name="T43" fmla="*/ 10428 h 392"/>
                <a:gd name="T44" fmla="*/ 32843 w 369"/>
                <a:gd name="T45" fmla="*/ 29199 h 392"/>
                <a:gd name="T46" fmla="*/ 4479 w 369"/>
                <a:gd name="T47" fmla="*/ 31284 h 392"/>
                <a:gd name="T48" fmla="*/ 17914 w 369"/>
                <a:gd name="T49" fmla="*/ 66740 h 392"/>
                <a:gd name="T50" fmla="*/ 5971 w 369"/>
                <a:gd name="T51" fmla="*/ 87596 h 392"/>
                <a:gd name="T52" fmla="*/ 13436 w 369"/>
                <a:gd name="T53" fmla="*/ 118880 h 392"/>
                <a:gd name="T54" fmla="*/ 31350 w 369"/>
                <a:gd name="T55" fmla="*/ 141822 h 392"/>
                <a:gd name="T56" fmla="*/ 40307 w 369"/>
                <a:gd name="T57" fmla="*/ 204391 h 392"/>
                <a:gd name="T58" fmla="*/ 55235 w 369"/>
                <a:gd name="T59" fmla="*/ 229418 h 392"/>
                <a:gd name="T60" fmla="*/ 89571 w 369"/>
                <a:gd name="T61" fmla="*/ 273216 h 392"/>
                <a:gd name="T62" fmla="*/ 129878 w 369"/>
                <a:gd name="T63" fmla="*/ 325357 h 392"/>
                <a:gd name="T64" fmla="*/ 147792 w 369"/>
                <a:gd name="T65" fmla="*/ 350384 h 392"/>
                <a:gd name="T66" fmla="*/ 170185 w 369"/>
                <a:gd name="T67" fmla="*/ 362898 h 392"/>
                <a:gd name="T68" fmla="*/ 188099 w 369"/>
                <a:gd name="T69" fmla="*/ 381668 h 392"/>
                <a:gd name="T70" fmla="*/ 198549 w 369"/>
                <a:gd name="T71" fmla="*/ 412953 h 392"/>
                <a:gd name="T72" fmla="*/ 228406 w 369"/>
                <a:gd name="T73" fmla="*/ 450494 h 392"/>
                <a:gd name="T74" fmla="*/ 259756 w 369"/>
                <a:gd name="T75" fmla="*/ 469264 h 392"/>
                <a:gd name="T76" fmla="*/ 301556 w 369"/>
                <a:gd name="T77" fmla="*/ 473436 h 392"/>
                <a:gd name="T78" fmla="*/ 317977 w 369"/>
                <a:gd name="T79" fmla="*/ 500549 h 392"/>
                <a:gd name="T80" fmla="*/ 335891 w 369"/>
                <a:gd name="T81" fmla="*/ 523491 h 392"/>
                <a:gd name="T82" fmla="*/ 349327 w 369"/>
                <a:gd name="T83" fmla="*/ 567289 h 392"/>
                <a:gd name="T84" fmla="*/ 367241 w 369"/>
                <a:gd name="T85" fmla="*/ 588145 h 392"/>
                <a:gd name="T86" fmla="*/ 398591 w 369"/>
                <a:gd name="T87" fmla="*/ 650713 h 392"/>
                <a:gd name="T88" fmla="*/ 422477 w 369"/>
                <a:gd name="T89" fmla="*/ 669484 h 392"/>
                <a:gd name="T90" fmla="*/ 434420 w 369"/>
                <a:gd name="T91" fmla="*/ 757080 h 392"/>
                <a:gd name="T92" fmla="*/ 449348 w 369"/>
                <a:gd name="T93" fmla="*/ 782107 h 392"/>
                <a:gd name="T94" fmla="*/ 474727 w 369"/>
                <a:gd name="T95" fmla="*/ 800878 h 392"/>
                <a:gd name="T96" fmla="*/ 492641 w 369"/>
                <a:gd name="T97" fmla="*/ 805049 h 392"/>
                <a:gd name="T98" fmla="*/ 515034 w 369"/>
                <a:gd name="T99" fmla="*/ 817563 h 392"/>
                <a:gd name="T100" fmla="*/ 523991 w 369"/>
                <a:gd name="T101" fmla="*/ 780022 h 392"/>
                <a:gd name="T102" fmla="*/ 512048 w 369"/>
                <a:gd name="T103" fmla="*/ 744566 h 392"/>
                <a:gd name="T104" fmla="*/ 519512 w 369"/>
                <a:gd name="T105" fmla="*/ 711196 h 392"/>
                <a:gd name="T106" fmla="*/ 506076 w 369"/>
                <a:gd name="T107" fmla="*/ 667398 h 392"/>
                <a:gd name="T108" fmla="*/ 488162 w 369"/>
                <a:gd name="T109" fmla="*/ 648628 h 392"/>
                <a:gd name="T110" fmla="*/ 485177 w 369"/>
                <a:gd name="T111" fmla="*/ 592316 h 392"/>
                <a:gd name="T112" fmla="*/ 489655 w 369"/>
                <a:gd name="T113" fmla="*/ 556861 h 392"/>
                <a:gd name="T114" fmla="*/ 492641 w 369"/>
                <a:gd name="T115" fmla="*/ 531833 h 392"/>
                <a:gd name="T116" fmla="*/ 470248 w 369"/>
                <a:gd name="T117" fmla="*/ 475521 h 392"/>
                <a:gd name="T118" fmla="*/ 458305 w 369"/>
                <a:gd name="T119" fmla="*/ 454665 h 392"/>
                <a:gd name="T120" fmla="*/ 492641 w 369"/>
                <a:gd name="T121" fmla="*/ 423381 h 392"/>
                <a:gd name="T122" fmla="*/ 507569 w 369"/>
                <a:gd name="T123" fmla="*/ 400439 h 392"/>
                <a:gd name="T124" fmla="*/ 550862 w 369"/>
                <a:gd name="T125" fmla="*/ 362898 h 3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9"/>
                <a:gd name="T190" fmla="*/ 0 h 392"/>
                <a:gd name="T191" fmla="*/ 369 w 369"/>
                <a:gd name="T192" fmla="*/ 392 h 3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9" h="392">
                  <a:moveTo>
                    <a:pt x="369" y="174"/>
                  </a:moveTo>
                  <a:cubicBezTo>
                    <a:pt x="366" y="165"/>
                    <a:pt x="365" y="158"/>
                    <a:pt x="369" y="149"/>
                  </a:cubicBezTo>
                  <a:cubicBezTo>
                    <a:pt x="364" y="145"/>
                    <a:pt x="362" y="141"/>
                    <a:pt x="357" y="138"/>
                  </a:cubicBezTo>
                  <a:cubicBezTo>
                    <a:pt x="349" y="141"/>
                    <a:pt x="350" y="136"/>
                    <a:pt x="345" y="131"/>
                  </a:cubicBezTo>
                  <a:cubicBezTo>
                    <a:pt x="342" y="122"/>
                    <a:pt x="342" y="111"/>
                    <a:pt x="333" y="108"/>
                  </a:cubicBezTo>
                  <a:cubicBezTo>
                    <a:pt x="331" y="104"/>
                    <a:pt x="332" y="99"/>
                    <a:pt x="330" y="96"/>
                  </a:cubicBezTo>
                  <a:cubicBezTo>
                    <a:pt x="328" y="93"/>
                    <a:pt x="321" y="89"/>
                    <a:pt x="321" y="89"/>
                  </a:cubicBezTo>
                  <a:cubicBezTo>
                    <a:pt x="318" y="83"/>
                    <a:pt x="316" y="81"/>
                    <a:pt x="310" y="78"/>
                  </a:cubicBezTo>
                  <a:cubicBezTo>
                    <a:pt x="300" y="83"/>
                    <a:pt x="293" y="57"/>
                    <a:pt x="285" y="51"/>
                  </a:cubicBezTo>
                  <a:cubicBezTo>
                    <a:pt x="277" y="52"/>
                    <a:pt x="272" y="57"/>
                    <a:pt x="265" y="56"/>
                  </a:cubicBezTo>
                  <a:cubicBezTo>
                    <a:pt x="244" y="58"/>
                    <a:pt x="258" y="60"/>
                    <a:pt x="244" y="63"/>
                  </a:cubicBezTo>
                  <a:cubicBezTo>
                    <a:pt x="243" y="64"/>
                    <a:pt x="241" y="66"/>
                    <a:pt x="240" y="65"/>
                  </a:cubicBezTo>
                  <a:cubicBezTo>
                    <a:pt x="237" y="63"/>
                    <a:pt x="237" y="57"/>
                    <a:pt x="234" y="54"/>
                  </a:cubicBezTo>
                  <a:cubicBezTo>
                    <a:pt x="229" y="49"/>
                    <a:pt x="224" y="48"/>
                    <a:pt x="217" y="47"/>
                  </a:cubicBezTo>
                  <a:cubicBezTo>
                    <a:pt x="208" y="41"/>
                    <a:pt x="199" y="46"/>
                    <a:pt x="190" y="48"/>
                  </a:cubicBezTo>
                  <a:cubicBezTo>
                    <a:pt x="186" y="55"/>
                    <a:pt x="185" y="56"/>
                    <a:pt x="177" y="57"/>
                  </a:cubicBezTo>
                  <a:cubicBezTo>
                    <a:pt x="157" y="55"/>
                    <a:pt x="170" y="50"/>
                    <a:pt x="141" y="53"/>
                  </a:cubicBezTo>
                  <a:cubicBezTo>
                    <a:pt x="129" y="46"/>
                    <a:pt x="144" y="53"/>
                    <a:pt x="121" y="51"/>
                  </a:cubicBezTo>
                  <a:cubicBezTo>
                    <a:pt x="118" y="51"/>
                    <a:pt x="111" y="44"/>
                    <a:pt x="108" y="42"/>
                  </a:cubicBezTo>
                  <a:cubicBezTo>
                    <a:pt x="101" y="27"/>
                    <a:pt x="96" y="24"/>
                    <a:pt x="81" y="18"/>
                  </a:cubicBezTo>
                  <a:cubicBezTo>
                    <a:pt x="77" y="10"/>
                    <a:pt x="73" y="12"/>
                    <a:pt x="64" y="11"/>
                  </a:cubicBezTo>
                  <a:cubicBezTo>
                    <a:pt x="58" y="8"/>
                    <a:pt x="52" y="6"/>
                    <a:pt x="46" y="5"/>
                  </a:cubicBezTo>
                  <a:cubicBezTo>
                    <a:pt x="35" y="0"/>
                    <a:pt x="31" y="12"/>
                    <a:pt x="22" y="14"/>
                  </a:cubicBezTo>
                  <a:cubicBezTo>
                    <a:pt x="16" y="15"/>
                    <a:pt x="9" y="15"/>
                    <a:pt x="3" y="15"/>
                  </a:cubicBezTo>
                  <a:cubicBezTo>
                    <a:pt x="0" y="25"/>
                    <a:pt x="4" y="27"/>
                    <a:pt x="12" y="32"/>
                  </a:cubicBezTo>
                  <a:cubicBezTo>
                    <a:pt x="13" y="40"/>
                    <a:pt x="12" y="40"/>
                    <a:pt x="4" y="42"/>
                  </a:cubicBezTo>
                  <a:cubicBezTo>
                    <a:pt x="2" y="50"/>
                    <a:pt x="3" y="52"/>
                    <a:pt x="9" y="57"/>
                  </a:cubicBezTo>
                  <a:cubicBezTo>
                    <a:pt x="13" y="64"/>
                    <a:pt x="17" y="61"/>
                    <a:pt x="21" y="68"/>
                  </a:cubicBezTo>
                  <a:cubicBezTo>
                    <a:pt x="23" y="101"/>
                    <a:pt x="32" y="72"/>
                    <a:pt x="27" y="98"/>
                  </a:cubicBezTo>
                  <a:cubicBezTo>
                    <a:pt x="28" y="107"/>
                    <a:pt x="30" y="105"/>
                    <a:pt x="37" y="110"/>
                  </a:cubicBezTo>
                  <a:cubicBezTo>
                    <a:pt x="42" y="121"/>
                    <a:pt x="49" y="126"/>
                    <a:pt x="60" y="131"/>
                  </a:cubicBezTo>
                  <a:cubicBezTo>
                    <a:pt x="62" y="142"/>
                    <a:pt x="76" y="154"/>
                    <a:pt x="87" y="156"/>
                  </a:cubicBezTo>
                  <a:cubicBezTo>
                    <a:pt x="95" y="160"/>
                    <a:pt x="89" y="166"/>
                    <a:pt x="99" y="168"/>
                  </a:cubicBezTo>
                  <a:cubicBezTo>
                    <a:pt x="101" y="177"/>
                    <a:pt x="106" y="176"/>
                    <a:pt x="114" y="174"/>
                  </a:cubicBezTo>
                  <a:cubicBezTo>
                    <a:pt x="121" y="178"/>
                    <a:pt x="117" y="181"/>
                    <a:pt x="126" y="183"/>
                  </a:cubicBezTo>
                  <a:cubicBezTo>
                    <a:pt x="127" y="190"/>
                    <a:pt x="127" y="194"/>
                    <a:pt x="133" y="198"/>
                  </a:cubicBezTo>
                  <a:cubicBezTo>
                    <a:pt x="135" y="203"/>
                    <a:pt x="148" y="215"/>
                    <a:pt x="153" y="216"/>
                  </a:cubicBezTo>
                  <a:cubicBezTo>
                    <a:pt x="155" y="225"/>
                    <a:pt x="166" y="224"/>
                    <a:pt x="174" y="225"/>
                  </a:cubicBezTo>
                  <a:cubicBezTo>
                    <a:pt x="180" y="228"/>
                    <a:pt x="197" y="226"/>
                    <a:pt x="202" y="227"/>
                  </a:cubicBezTo>
                  <a:cubicBezTo>
                    <a:pt x="195" y="237"/>
                    <a:pt x="205" y="239"/>
                    <a:pt x="213" y="240"/>
                  </a:cubicBezTo>
                  <a:cubicBezTo>
                    <a:pt x="214" y="249"/>
                    <a:pt x="218" y="247"/>
                    <a:pt x="225" y="251"/>
                  </a:cubicBezTo>
                  <a:cubicBezTo>
                    <a:pt x="226" y="263"/>
                    <a:pt x="224" y="266"/>
                    <a:pt x="234" y="272"/>
                  </a:cubicBezTo>
                  <a:cubicBezTo>
                    <a:pt x="238" y="277"/>
                    <a:pt x="242" y="277"/>
                    <a:pt x="246" y="282"/>
                  </a:cubicBezTo>
                  <a:cubicBezTo>
                    <a:pt x="247" y="295"/>
                    <a:pt x="255" y="305"/>
                    <a:pt x="267" y="312"/>
                  </a:cubicBezTo>
                  <a:cubicBezTo>
                    <a:pt x="272" y="320"/>
                    <a:pt x="273" y="320"/>
                    <a:pt x="283" y="321"/>
                  </a:cubicBezTo>
                  <a:cubicBezTo>
                    <a:pt x="289" y="336"/>
                    <a:pt x="273" y="359"/>
                    <a:pt x="291" y="363"/>
                  </a:cubicBezTo>
                  <a:cubicBezTo>
                    <a:pt x="292" y="371"/>
                    <a:pt x="295" y="371"/>
                    <a:pt x="301" y="375"/>
                  </a:cubicBezTo>
                  <a:cubicBezTo>
                    <a:pt x="306" y="383"/>
                    <a:pt x="309" y="383"/>
                    <a:pt x="318" y="384"/>
                  </a:cubicBezTo>
                  <a:cubicBezTo>
                    <a:pt x="322" y="391"/>
                    <a:pt x="323" y="387"/>
                    <a:pt x="330" y="386"/>
                  </a:cubicBezTo>
                  <a:cubicBezTo>
                    <a:pt x="335" y="390"/>
                    <a:pt x="339" y="390"/>
                    <a:pt x="345" y="392"/>
                  </a:cubicBezTo>
                  <a:cubicBezTo>
                    <a:pt x="346" y="386"/>
                    <a:pt x="348" y="380"/>
                    <a:pt x="351" y="374"/>
                  </a:cubicBezTo>
                  <a:cubicBezTo>
                    <a:pt x="349" y="365"/>
                    <a:pt x="350" y="361"/>
                    <a:pt x="343" y="357"/>
                  </a:cubicBezTo>
                  <a:cubicBezTo>
                    <a:pt x="342" y="350"/>
                    <a:pt x="339" y="343"/>
                    <a:pt x="348" y="341"/>
                  </a:cubicBezTo>
                  <a:cubicBezTo>
                    <a:pt x="344" y="332"/>
                    <a:pt x="351" y="322"/>
                    <a:pt x="339" y="320"/>
                  </a:cubicBezTo>
                  <a:cubicBezTo>
                    <a:pt x="333" y="318"/>
                    <a:pt x="331" y="316"/>
                    <a:pt x="327" y="311"/>
                  </a:cubicBezTo>
                  <a:cubicBezTo>
                    <a:pt x="328" y="302"/>
                    <a:pt x="329" y="293"/>
                    <a:pt x="325" y="284"/>
                  </a:cubicBezTo>
                  <a:cubicBezTo>
                    <a:pt x="326" y="278"/>
                    <a:pt x="327" y="273"/>
                    <a:pt x="328" y="267"/>
                  </a:cubicBezTo>
                  <a:cubicBezTo>
                    <a:pt x="329" y="263"/>
                    <a:pt x="330" y="255"/>
                    <a:pt x="330" y="255"/>
                  </a:cubicBezTo>
                  <a:cubicBezTo>
                    <a:pt x="327" y="246"/>
                    <a:pt x="323" y="234"/>
                    <a:pt x="315" y="228"/>
                  </a:cubicBezTo>
                  <a:cubicBezTo>
                    <a:pt x="312" y="222"/>
                    <a:pt x="314" y="219"/>
                    <a:pt x="307" y="218"/>
                  </a:cubicBezTo>
                  <a:cubicBezTo>
                    <a:pt x="310" y="211"/>
                    <a:pt x="323" y="209"/>
                    <a:pt x="330" y="203"/>
                  </a:cubicBezTo>
                  <a:cubicBezTo>
                    <a:pt x="331" y="195"/>
                    <a:pt x="334" y="197"/>
                    <a:pt x="340" y="192"/>
                  </a:cubicBezTo>
                  <a:cubicBezTo>
                    <a:pt x="346" y="180"/>
                    <a:pt x="357" y="178"/>
                    <a:pt x="369" y="174"/>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01" name="Freeform 132"/>
            <p:cNvSpPr>
              <a:spLocks noChangeArrowheads="1"/>
            </p:cNvSpPr>
            <p:nvPr/>
          </p:nvSpPr>
          <p:spPr bwMode="auto">
            <a:xfrm>
              <a:off x="735012" y="655638"/>
              <a:ext cx="777875" cy="917575"/>
            </a:xfrm>
            <a:custGeom>
              <a:avLst/>
              <a:gdLst>
                <a:gd name="T0" fmla="*/ 74652 w 521"/>
                <a:gd name="T1" fmla="*/ 27172 h 439"/>
                <a:gd name="T2" fmla="*/ 19410 w 521"/>
                <a:gd name="T3" fmla="*/ 96147 h 439"/>
                <a:gd name="T4" fmla="*/ 25382 w 521"/>
                <a:gd name="T5" fmla="*/ 163032 h 439"/>
                <a:gd name="T6" fmla="*/ 68680 w 521"/>
                <a:gd name="T7" fmla="*/ 181843 h 439"/>
                <a:gd name="T8" fmla="*/ 82117 w 521"/>
                <a:gd name="T9" fmla="*/ 277990 h 439"/>
                <a:gd name="T10" fmla="*/ 128402 w 521"/>
                <a:gd name="T11" fmla="*/ 290531 h 439"/>
                <a:gd name="T12" fmla="*/ 164235 w 521"/>
                <a:gd name="T13" fmla="*/ 326063 h 439"/>
                <a:gd name="T14" fmla="*/ 123923 w 521"/>
                <a:gd name="T15" fmla="*/ 363686 h 439"/>
                <a:gd name="T16" fmla="*/ 117950 w 521"/>
                <a:gd name="T17" fmla="*/ 432661 h 439"/>
                <a:gd name="T18" fmla="*/ 146318 w 521"/>
                <a:gd name="T19" fmla="*/ 503726 h 439"/>
                <a:gd name="T20" fmla="*/ 153783 w 521"/>
                <a:gd name="T21" fmla="*/ 566430 h 439"/>
                <a:gd name="T22" fmla="*/ 217984 w 521"/>
                <a:gd name="T23" fmla="*/ 622864 h 439"/>
                <a:gd name="T24" fmla="*/ 244859 w 521"/>
                <a:gd name="T25" fmla="*/ 654216 h 439"/>
                <a:gd name="T26" fmla="*/ 252324 w 521"/>
                <a:gd name="T27" fmla="*/ 739912 h 439"/>
                <a:gd name="T28" fmla="*/ 306074 w 521"/>
                <a:gd name="T29" fmla="*/ 802617 h 439"/>
                <a:gd name="T30" fmla="*/ 377740 w 521"/>
                <a:gd name="T31" fmla="*/ 854871 h 439"/>
                <a:gd name="T32" fmla="*/ 440447 w 521"/>
                <a:gd name="T33" fmla="*/ 871592 h 439"/>
                <a:gd name="T34" fmla="*/ 522565 w 521"/>
                <a:gd name="T35" fmla="*/ 886223 h 439"/>
                <a:gd name="T36" fmla="*/ 574821 w 521"/>
                <a:gd name="T37" fmla="*/ 896674 h 439"/>
                <a:gd name="T38" fmla="*/ 628571 w 521"/>
                <a:gd name="T39" fmla="*/ 865321 h 439"/>
                <a:gd name="T40" fmla="*/ 695758 w 521"/>
                <a:gd name="T41" fmla="*/ 817248 h 439"/>
                <a:gd name="T42" fmla="*/ 656939 w 521"/>
                <a:gd name="T43" fmla="*/ 754543 h 439"/>
                <a:gd name="T44" fmla="*/ 718153 w 521"/>
                <a:gd name="T45" fmla="*/ 691839 h 439"/>
                <a:gd name="T46" fmla="*/ 762945 w 521"/>
                <a:gd name="T47" fmla="*/ 647946 h 439"/>
                <a:gd name="T48" fmla="*/ 719646 w 521"/>
                <a:gd name="T49" fmla="*/ 604053 h 439"/>
                <a:gd name="T50" fmla="*/ 682320 w 521"/>
                <a:gd name="T51" fmla="*/ 564340 h 439"/>
                <a:gd name="T52" fmla="*/ 655446 w 521"/>
                <a:gd name="T53" fmla="*/ 583151 h 439"/>
                <a:gd name="T54" fmla="*/ 624092 w 521"/>
                <a:gd name="T55" fmla="*/ 604053 h 439"/>
                <a:gd name="T56" fmla="*/ 556905 w 521"/>
                <a:gd name="T57" fmla="*/ 639585 h 439"/>
                <a:gd name="T58" fmla="*/ 494197 w 521"/>
                <a:gd name="T59" fmla="*/ 620774 h 439"/>
                <a:gd name="T60" fmla="*/ 601696 w 521"/>
                <a:gd name="T61" fmla="*/ 608233 h 439"/>
                <a:gd name="T62" fmla="*/ 634543 w 521"/>
                <a:gd name="T63" fmla="*/ 566430 h 439"/>
                <a:gd name="T64" fmla="*/ 616626 w 521"/>
                <a:gd name="T65" fmla="*/ 516267 h 439"/>
                <a:gd name="T66" fmla="*/ 522565 w 521"/>
                <a:gd name="T67" fmla="*/ 497455 h 439"/>
                <a:gd name="T68" fmla="*/ 477774 w 521"/>
                <a:gd name="T69" fmla="*/ 445202 h 439"/>
                <a:gd name="T70" fmla="*/ 427010 w 521"/>
                <a:gd name="T71" fmla="*/ 334424 h 439"/>
                <a:gd name="T72" fmla="*/ 343400 w 521"/>
                <a:gd name="T73" fmla="*/ 252908 h 439"/>
                <a:gd name="T74" fmla="*/ 298608 w 521"/>
                <a:gd name="T75" fmla="*/ 152581 h 439"/>
                <a:gd name="T76" fmla="*/ 231422 w 521"/>
                <a:gd name="T77" fmla="*/ 156761 h 439"/>
                <a:gd name="T78" fmla="*/ 256803 w 521"/>
                <a:gd name="T79" fmla="*/ 221556 h 439"/>
                <a:gd name="T80" fmla="*/ 212012 w 521"/>
                <a:gd name="T81" fmla="*/ 181843 h 439"/>
                <a:gd name="T82" fmla="*/ 200068 w 521"/>
                <a:gd name="T83" fmla="*/ 169302 h 439"/>
                <a:gd name="T84" fmla="*/ 168714 w 521"/>
                <a:gd name="T85" fmla="*/ 112868 h 439"/>
                <a:gd name="T86" fmla="*/ 135867 w 521"/>
                <a:gd name="T87" fmla="*/ 43893 h 439"/>
                <a:gd name="T88" fmla="*/ 131388 w 521"/>
                <a:gd name="T89" fmla="*/ 87786 h 439"/>
                <a:gd name="T90" fmla="*/ 106006 w 521"/>
                <a:gd name="T91" fmla="*/ 0 h 4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1"/>
                <a:gd name="T139" fmla="*/ 0 h 439"/>
                <a:gd name="T140" fmla="*/ 521 w 521"/>
                <a:gd name="T141" fmla="*/ 439 h 4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1" h="439">
                  <a:moveTo>
                    <a:pt x="71" y="0"/>
                  </a:moveTo>
                  <a:cubicBezTo>
                    <a:pt x="70" y="8"/>
                    <a:pt x="58" y="12"/>
                    <a:pt x="50" y="13"/>
                  </a:cubicBezTo>
                  <a:cubicBezTo>
                    <a:pt x="45" y="19"/>
                    <a:pt x="43" y="25"/>
                    <a:pt x="37" y="30"/>
                  </a:cubicBezTo>
                  <a:cubicBezTo>
                    <a:pt x="17" y="28"/>
                    <a:pt x="1" y="22"/>
                    <a:pt x="13" y="46"/>
                  </a:cubicBezTo>
                  <a:cubicBezTo>
                    <a:pt x="11" y="64"/>
                    <a:pt x="13" y="58"/>
                    <a:pt x="2" y="67"/>
                  </a:cubicBezTo>
                  <a:cubicBezTo>
                    <a:pt x="0" y="78"/>
                    <a:pt x="7" y="76"/>
                    <a:pt x="17" y="78"/>
                  </a:cubicBezTo>
                  <a:cubicBezTo>
                    <a:pt x="20" y="83"/>
                    <a:pt x="24" y="85"/>
                    <a:pt x="29" y="88"/>
                  </a:cubicBezTo>
                  <a:cubicBezTo>
                    <a:pt x="32" y="97"/>
                    <a:pt x="38" y="88"/>
                    <a:pt x="46" y="87"/>
                  </a:cubicBezTo>
                  <a:cubicBezTo>
                    <a:pt x="65" y="90"/>
                    <a:pt x="50" y="112"/>
                    <a:pt x="43" y="121"/>
                  </a:cubicBezTo>
                  <a:cubicBezTo>
                    <a:pt x="44" y="132"/>
                    <a:pt x="45" y="131"/>
                    <a:pt x="55" y="133"/>
                  </a:cubicBezTo>
                  <a:cubicBezTo>
                    <a:pt x="69" y="132"/>
                    <a:pt x="71" y="134"/>
                    <a:pt x="77" y="124"/>
                  </a:cubicBezTo>
                  <a:cubicBezTo>
                    <a:pt x="88" y="128"/>
                    <a:pt x="81" y="130"/>
                    <a:pt x="86" y="139"/>
                  </a:cubicBezTo>
                  <a:cubicBezTo>
                    <a:pt x="87" y="141"/>
                    <a:pt x="98" y="146"/>
                    <a:pt x="100" y="147"/>
                  </a:cubicBezTo>
                  <a:cubicBezTo>
                    <a:pt x="101" y="156"/>
                    <a:pt x="103" y="153"/>
                    <a:pt x="110" y="156"/>
                  </a:cubicBezTo>
                  <a:cubicBezTo>
                    <a:pt x="114" y="161"/>
                    <a:pt x="118" y="164"/>
                    <a:pt x="110" y="166"/>
                  </a:cubicBezTo>
                  <a:cubicBezTo>
                    <a:pt x="102" y="170"/>
                    <a:pt x="92" y="171"/>
                    <a:pt x="83" y="174"/>
                  </a:cubicBezTo>
                  <a:cubicBezTo>
                    <a:pt x="74" y="181"/>
                    <a:pt x="78" y="181"/>
                    <a:pt x="82" y="190"/>
                  </a:cubicBezTo>
                  <a:cubicBezTo>
                    <a:pt x="83" y="197"/>
                    <a:pt x="83" y="201"/>
                    <a:pt x="79" y="207"/>
                  </a:cubicBezTo>
                  <a:cubicBezTo>
                    <a:pt x="80" y="216"/>
                    <a:pt x="84" y="221"/>
                    <a:pt x="88" y="228"/>
                  </a:cubicBezTo>
                  <a:cubicBezTo>
                    <a:pt x="89" y="237"/>
                    <a:pt x="91" y="236"/>
                    <a:pt x="98" y="241"/>
                  </a:cubicBezTo>
                  <a:cubicBezTo>
                    <a:pt x="97" y="246"/>
                    <a:pt x="95" y="251"/>
                    <a:pt x="94" y="256"/>
                  </a:cubicBezTo>
                  <a:cubicBezTo>
                    <a:pt x="95" y="263"/>
                    <a:pt x="99" y="265"/>
                    <a:pt x="103" y="271"/>
                  </a:cubicBezTo>
                  <a:cubicBezTo>
                    <a:pt x="105" y="288"/>
                    <a:pt x="115" y="275"/>
                    <a:pt x="121" y="289"/>
                  </a:cubicBezTo>
                  <a:cubicBezTo>
                    <a:pt x="124" y="305"/>
                    <a:pt x="127" y="300"/>
                    <a:pt x="146" y="298"/>
                  </a:cubicBezTo>
                  <a:cubicBezTo>
                    <a:pt x="151" y="295"/>
                    <a:pt x="154" y="292"/>
                    <a:pt x="160" y="291"/>
                  </a:cubicBezTo>
                  <a:cubicBezTo>
                    <a:pt x="161" y="299"/>
                    <a:pt x="163" y="305"/>
                    <a:pt x="164" y="313"/>
                  </a:cubicBezTo>
                  <a:cubicBezTo>
                    <a:pt x="163" y="324"/>
                    <a:pt x="162" y="324"/>
                    <a:pt x="157" y="333"/>
                  </a:cubicBezTo>
                  <a:cubicBezTo>
                    <a:pt x="158" y="341"/>
                    <a:pt x="162" y="350"/>
                    <a:pt x="169" y="354"/>
                  </a:cubicBezTo>
                  <a:cubicBezTo>
                    <a:pt x="171" y="366"/>
                    <a:pt x="176" y="356"/>
                    <a:pt x="185" y="360"/>
                  </a:cubicBezTo>
                  <a:cubicBezTo>
                    <a:pt x="194" y="379"/>
                    <a:pt x="186" y="372"/>
                    <a:pt x="205" y="384"/>
                  </a:cubicBezTo>
                  <a:cubicBezTo>
                    <a:pt x="212" y="393"/>
                    <a:pt x="224" y="399"/>
                    <a:pt x="235" y="400"/>
                  </a:cubicBezTo>
                  <a:cubicBezTo>
                    <a:pt x="240" y="409"/>
                    <a:pt x="242" y="408"/>
                    <a:pt x="253" y="409"/>
                  </a:cubicBezTo>
                  <a:cubicBezTo>
                    <a:pt x="258" y="415"/>
                    <a:pt x="264" y="421"/>
                    <a:pt x="271" y="424"/>
                  </a:cubicBezTo>
                  <a:cubicBezTo>
                    <a:pt x="280" y="423"/>
                    <a:pt x="286" y="419"/>
                    <a:pt x="295" y="417"/>
                  </a:cubicBezTo>
                  <a:cubicBezTo>
                    <a:pt x="306" y="411"/>
                    <a:pt x="319" y="416"/>
                    <a:pt x="331" y="418"/>
                  </a:cubicBezTo>
                  <a:cubicBezTo>
                    <a:pt x="339" y="422"/>
                    <a:pt x="341" y="423"/>
                    <a:pt x="350" y="424"/>
                  </a:cubicBezTo>
                  <a:cubicBezTo>
                    <a:pt x="356" y="439"/>
                    <a:pt x="360" y="436"/>
                    <a:pt x="376" y="439"/>
                  </a:cubicBezTo>
                  <a:cubicBezTo>
                    <a:pt x="385" y="438"/>
                    <a:pt x="382" y="436"/>
                    <a:pt x="385" y="429"/>
                  </a:cubicBezTo>
                  <a:cubicBezTo>
                    <a:pt x="387" y="420"/>
                    <a:pt x="398" y="421"/>
                    <a:pt x="406" y="420"/>
                  </a:cubicBezTo>
                  <a:cubicBezTo>
                    <a:pt x="411" y="416"/>
                    <a:pt x="415" y="415"/>
                    <a:pt x="421" y="414"/>
                  </a:cubicBezTo>
                  <a:cubicBezTo>
                    <a:pt x="422" y="407"/>
                    <a:pt x="422" y="404"/>
                    <a:pt x="428" y="400"/>
                  </a:cubicBezTo>
                  <a:cubicBezTo>
                    <a:pt x="461" y="403"/>
                    <a:pt x="443" y="399"/>
                    <a:pt x="466" y="391"/>
                  </a:cubicBezTo>
                  <a:cubicBezTo>
                    <a:pt x="471" y="388"/>
                    <a:pt x="476" y="386"/>
                    <a:pt x="469" y="382"/>
                  </a:cubicBezTo>
                  <a:cubicBezTo>
                    <a:pt x="466" y="360"/>
                    <a:pt x="460" y="364"/>
                    <a:pt x="440" y="361"/>
                  </a:cubicBezTo>
                  <a:cubicBezTo>
                    <a:pt x="444" y="349"/>
                    <a:pt x="458" y="355"/>
                    <a:pt x="469" y="352"/>
                  </a:cubicBezTo>
                  <a:cubicBezTo>
                    <a:pt x="475" y="344"/>
                    <a:pt x="474" y="338"/>
                    <a:pt x="481" y="331"/>
                  </a:cubicBezTo>
                  <a:cubicBezTo>
                    <a:pt x="496" y="334"/>
                    <a:pt x="499" y="326"/>
                    <a:pt x="512" y="324"/>
                  </a:cubicBezTo>
                  <a:cubicBezTo>
                    <a:pt x="521" y="321"/>
                    <a:pt x="517" y="315"/>
                    <a:pt x="511" y="310"/>
                  </a:cubicBezTo>
                  <a:cubicBezTo>
                    <a:pt x="508" y="305"/>
                    <a:pt x="509" y="299"/>
                    <a:pt x="506" y="294"/>
                  </a:cubicBezTo>
                  <a:cubicBezTo>
                    <a:pt x="505" y="287"/>
                    <a:pt x="490" y="290"/>
                    <a:pt x="482" y="289"/>
                  </a:cubicBezTo>
                  <a:cubicBezTo>
                    <a:pt x="486" y="281"/>
                    <a:pt x="482" y="280"/>
                    <a:pt x="475" y="276"/>
                  </a:cubicBezTo>
                  <a:cubicBezTo>
                    <a:pt x="471" y="266"/>
                    <a:pt x="469" y="268"/>
                    <a:pt x="457" y="270"/>
                  </a:cubicBezTo>
                  <a:cubicBezTo>
                    <a:pt x="452" y="273"/>
                    <a:pt x="449" y="276"/>
                    <a:pt x="443" y="277"/>
                  </a:cubicBezTo>
                  <a:cubicBezTo>
                    <a:pt x="442" y="278"/>
                    <a:pt x="440" y="279"/>
                    <a:pt x="439" y="279"/>
                  </a:cubicBezTo>
                  <a:cubicBezTo>
                    <a:pt x="434" y="280"/>
                    <a:pt x="429" y="278"/>
                    <a:pt x="424" y="280"/>
                  </a:cubicBezTo>
                  <a:cubicBezTo>
                    <a:pt x="421" y="281"/>
                    <a:pt x="421" y="287"/>
                    <a:pt x="418" y="289"/>
                  </a:cubicBezTo>
                  <a:cubicBezTo>
                    <a:pt x="409" y="296"/>
                    <a:pt x="397" y="298"/>
                    <a:pt x="386" y="300"/>
                  </a:cubicBezTo>
                  <a:cubicBezTo>
                    <a:pt x="382" y="303"/>
                    <a:pt x="378" y="304"/>
                    <a:pt x="373" y="306"/>
                  </a:cubicBezTo>
                  <a:cubicBezTo>
                    <a:pt x="361" y="304"/>
                    <a:pt x="356" y="301"/>
                    <a:pt x="344" y="300"/>
                  </a:cubicBezTo>
                  <a:cubicBezTo>
                    <a:pt x="340" y="298"/>
                    <a:pt x="335" y="299"/>
                    <a:pt x="331" y="297"/>
                  </a:cubicBezTo>
                  <a:cubicBezTo>
                    <a:pt x="316" y="289"/>
                    <a:pt x="355" y="297"/>
                    <a:pt x="361" y="298"/>
                  </a:cubicBezTo>
                  <a:cubicBezTo>
                    <a:pt x="377" y="306"/>
                    <a:pt x="389" y="294"/>
                    <a:pt x="403" y="291"/>
                  </a:cubicBezTo>
                  <a:cubicBezTo>
                    <a:pt x="408" y="289"/>
                    <a:pt x="412" y="286"/>
                    <a:pt x="416" y="283"/>
                  </a:cubicBezTo>
                  <a:cubicBezTo>
                    <a:pt x="419" y="274"/>
                    <a:pt x="423" y="280"/>
                    <a:pt x="425" y="271"/>
                  </a:cubicBezTo>
                  <a:cubicBezTo>
                    <a:pt x="423" y="257"/>
                    <a:pt x="427" y="272"/>
                    <a:pt x="419" y="261"/>
                  </a:cubicBezTo>
                  <a:cubicBezTo>
                    <a:pt x="417" y="257"/>
                    <a:pt x="418" y="250"/>
                    <a:pt x="413" y="247"/>
                  </a:cubicBezTo>
                  <a:cubicBezTo>
                    <a:pt x="406" y="243"/>
                    <a:pt x="394" y="241"/>
                    <a:pt x="386" y="240"/>
                  </a:cubicBezTo>
                  <a:cubicBezTo>
                    <a:pt x="376" y="235"/>
                    <a:pt x="362" y="240"/>
                    <a:pt x="350" y="238"/>
                  </a:cubicBezTo>
                  <a:cubicBezTo>
                    <a:pt x="344" y="226"/>
                    <a:pt x="340" y="223"/>
                    <a:pt x="328" y="222"/>
                  </a:cubicBezTo>
                  <a:cubicBezTo>
                    <a:pt x="326" y="219"/>
                    <a:pt x="321" y="217"/>
                    <a:pt x="320" y="213"/>
                  </a:cubicBezTo>
                  <a:cubicBezTo>
                    <a:pt x="314" y="173"/>
                    <a:pt x="330" y="185"/>
                    <a:pt x="314" y="175"/>
                  </a:cubicBezTo>
                  <a:cubicBezTo>
                    <a:pt x="304" y="161"/>
                    <a:pt x="301" y="168"/>
                    <a:pt x="286" y="160"/>
                  </a:cubicBezTo>
                  <a:cubicBezTo>
                    <a:pt x="271" y="130"/>
                    <a:pt x="283" y="136"/>
                    <a:pt x="239" y="133"/>
                  </a:cubicBezTo>
                  <a:cubicBezTo>
                    <a:pt x="234" y="129"/>
                    <a:pt x="233" y="126"/>
                    <a:pt x="230" y="121"/>
                  </a:cubicBezTo>
                  <a:cubicBezTo>
                    <a:pt x="227" y="105"/>
                    <a:pt x="227" y="98"/>
                    <a:pt x="212" y="91"/>
                  </a:cubicBezTo>
                  <a:cubicBezTo>
                    <a:pt x="207" y="85"/>
                    <a:pt x="203" y="80"/>
                    <a:pt x="200" y="73"/>
                  </a:cubicBezTo>
                  <a:cubicBezTo>
                    <a:pt x="198" y="62"/>
                    <a:pt x="186" y="62"/>
                    <a:pt x="176" y="60"/>
                  </a:cubicBezTo>
                  <a:cubicBezTo>
                    <a:pt x="161" y="61"/>
                    <a:pt x="162" y="63"/>
                    <a:pt x="155" y="75"/>
                  </a:cubicBezTo>
                  <a:cubicBezTo>
                    <a:pt x="157" y="85"/>
                    <a:pt x="165" y="89"/>
                    <a:pt x="173" y="97"/>
                  </a:cubicBezTo>
                  <a:cubicBezTo>
                    <a:pt x="175" y="101"/>
                    <a:pt x="181" y="110"/>
                    <a:pt x="172" y="106"/>
                  </a:cubicBezTo>
                  <a:cubicBezTo>
                    <a:pt x="169" y="96"/>
                    <a:pt x="165" y="92"/>
                    <a:pt x="155" y="90"/>
                  </a:cubicBezTo>
                  <a:cubicBezTo>
                    <a:pt x="151" y="88"/>
                    <a:pt x="146" y="89"/>
                    <a:pt x="142" y="87"/>
                  </a:cubicBezTo>
                  <a:cubicBezTo>
                    <a:pt x="140" y="86"/>
                    <a:pt x="141" y="83"/>
                    <a:pt x="139" y="82"/>
                  </a:cubicBezTo>
                  <a:cubicBezTo>
                    <a:pt x="138" y="81"/>
                    <a:pt x="136" y="81"/>
                    <a:pt x="134" y="81"/>
                  </a:cubicBezTo>
                  <a:cubicBezTo>
                    <a:pt x="131" y="66"/>
                    <a:pt x="117" y="70"/>
                    <a:pt x="104" y="67"/>
                  </a:cubicBezTo>
                  <a:cubicBezTo>
                    <a:pt x="106" y="62"/>
                    <a:pt x="113" y="54"/>
                    <a:pt x="113" y="54"/>
                  </a:cubicBezTo>
                  <a:cubicBezTo>
                    <a:pt x="112" y="46"/>
                    <a:pt x="109" y="39"/>
                    <a:pt x="103" y="33"/>
                  </a:cubicBezTo>
                  <a:cubicBezTo>
                    <a:pt x="100" y="23"/>
                    <a:pt x="103" y="22"/>
                    <a:pt x="91" y="21"/>
                  </a:cubicBezTo>
                  <a:cubicBezTo>
                    <a:pt x="85" y="21"/>
                    <a:pt x="77" y="19"/>
                    <a:pt x="77" y="27"/>
                  </a:cubicBezTo>
                  <a:cubicBezTo>
                    <a:pt x="77" y="33"/>
                    <a:pt x="88" y="42"/>
                    <a:pt x="88" y="42"/>
                  </a:cubicBezTo>
                  <a:cubicBezTo>
                    <a:pt x="80" y="44"/>
                    <a:pt x="77" y="38"/>
                    <a:pt x="74" y="31"/>
                  </a:cubicBezTo>
                  <a:cubicBezTo>
                    <a:pt x="73" y="23"/>
                    <a:pt x="79" y="4"/>
                    <a:pt x="71"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02" name="Freeform 133"/>
            <p:cNvSpPr>
              <a:spLocks noChangeArrowheads="1"/>
            </p:cNvSpPr>
            <p:nvPr/>
          </p:nvSpPr>
          <p:spPr bwMode="auto">
            <a:xfrm>
              <a:off x="1085850" y="820738"/>
              <a:ext cx="80962" cy="112712"/>
            </a:xfrm>
            <a:custGeom>
              <a:avLst/>
              <a:gdLst>
                <a:gd name="T0" fmla="*/ 56973 w 54"/>
                <a:gd name="T1" fmla="*/ 0 h 54"/>
                <a:gd name="T2" fmla="*/ 8996 w 54"/>
                <a:gd name="T3" fmla="*/ 35483 h 54"/>
                <a:gd name="T4" fmla="*/ 13494 w 54"/>
                <a:gd name="T5" fmla="*/ 85578 h 54"/>
                <a:gd name="T6" fmla="*/ 43480 w 54"/>
                <a:gd name="T7" fmla="*/ 100188 h 54"/>
                <a:gd name="T8" fmla="*/ 70467 w 54"/>
                <a:gd name="T9" fmla="*/ 98101 h 54"/>
                <a:gd name="T10" fmla="*/ 80962 w 54"/>
                <a:gd name="T11" fmla="*/ 50094 h 54"/>
                <a:gd name="T12" fmla="*/ 58473 w 54"/>
                <a:gd name="T13" fmla="*/ 12524 h 54"/>
                <a:gd name="T14" fmla="*/ 56973 w 54"/>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54"/>
                <a:gd name="T26" fmla="*/ 54 w 54"/>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54">
                  <a:moveTo>
                    <a:pt x="38" y="0"/>
                  </a:moveTo>
                  <a:cubicBezTo>
                    <a:pt x="31" y="11"/>
                    <a:pt x="19" y="14"/>
                    <a:pt x="6" y="17"/>
                  </a:cubicBezTo>
                  <a:cubicBezTo>
                    <a:pt x="0" y="25"/>
                    <a:pt x="0" y="36"/>
                    <a:pt x="9" y="41"/>
                  </a:cubicBezTo>
                  <a:cubicBezTo>
                    <a:pt x="13" y="50"/>
                    <a:pt x="19" y="47"/>
                    <a:pt x="29" y="48"/>
                  </a:cubicBezTo>
                  <a:cubicBezTo>
                    <a:pt x="36" y="51"/>
                    <a:pt x="42" y="54"/>
                    <a:pt x="47" y="47"/>
                  </a:cubicBezTo>
                  <a:cubicBezTo>
                    <a:pt x="49" y="19"/>
                    <a:pt x="51" y="41"/>
                    <a:pt x="54" y="24"/>
                  </a:cubicBezTo>
                  <a:cubicBezTo>
                    <a:pt x="53" y="16"/>
                    <a:pt x="46" y="10"/>
                    <a:pt x="39" y="6"/>
                  </a:cubicBezTo>
                  <a:cubicBezTo>
                    <a:pt x="32" y="9"/>
                    <a:pt x="34" y="9"/>
                    <a:pt x="38"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03" name="Freeform 134"/>
            <p:cNvSpPr>
              <a:spLocks noChangeArrowheads="1"/>
            </p:cNvSpPr>
            <p:nvPr/>
          </p:nvSpPr>
          <p:spPr bwMode="auto">
            <a:xfrm>
              <a:off x="1225550" y="1020763"/>
              <a:ext cx="61912" cy="109537"/>
            </a:xfrm>
            <a:custGeom>
              <a:avLst/>
              <a:gdLst>
                <a:gd name="T0" fmla="*/ 55872 w 41"/>
                <a:gd name="T1" fmla="*/ 61088 h 52"/>
                <a:gd name="T2" fmla="*/ 43791 w 41"/>
                <a:gd name="T3" fmla="*/ 23171 h 52"/>
                <a:gd name="T4" fmla="*/ 25671 w 41"/>
                <a:gd name="T5" fmla="*/ 0 h 52"/>
                <a:gd name="T6" fmla="*/ 3020 w 41"/>
                <a:gd name="T7" fmla="*/ 48449 h 52"/>
                <a:gd name="T8" fmla="*/ 28691 w 41"/>
                <a:gd name="T9" fmla="*/ 88472 h 52"/>
                <a:gd name="T10" fmla="*/ 57382 w 41"/>
                <a:gd name="T11" fmla="*/ 101111 h 52"/>
                <a:gd name="T12" fmla="*/ 55872 w 41"/>
                <a:gd name="T13" fmla="*/ 61088 h 52"/>
                <a:gd name="T14" fmla="*/ 0 60000 65536"/>
                <a:gd name="T15" fmla="*/ 0 60000 65536"/>
                <a:gd name="T16" fmla="*/ 0 60000 65536"/>
                <a:gd name="T17" fmla="*/ 0 60000 65536"/>
                <a:gd name="T18" fmla="*/ 0 60000 65536"/>
                <a:gd name="T19" fmla="*/ 0 60000 65536"/>
                <a:gd name="T20" fmla="*/ 0 60000 65536"/>
                <a:gd name="T21" fmla="*/ 0 w 41"/>
                <a:gd name="T22" fmla="*/ 0 h 52"/>
                <a:gd name="T23" fmla="*/ 41 w 4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52">
                  <a:moveTo>
                    <a:pt x="37" y="29"/>
                  </a:moveTo>
                  <a:cubicBezTo>
                    <a:pt x="38" y="17"/>
                    <a:pt x="41" y="13"/>
                    <a:pt x="29" y="11"/>
                  </a:cubicBezTo>
                  <a:cubicBezTo>
                    <a:pt x="25" y="5"/>
                    <a:pt x="23" y="3"/>
                    <a:pt x="17" y="0"/>
                  </a:cubicBezTo>
                  <a:cubicBezTo>
                    <a:pt x="0" y="3"/>
                    <a:pt x="4" y="5"/>
                    <a:pt x="2" y="23"/>
                  </a:cubicBezTo>
                  <a:cubicBezTo>
                    <a:pt x="4" y="42"/>
                    <a:pt x="3" y="40"/>
                    <a:pt x="19" y="42"/>
                  </a:cubicBezTo>
                  <a:cubicBezTo>
                    <a:pt x="25" y="52"/>
                    <a:pt x="26" y="50"/>
                    <a:pt x="38" y="48"/>
                  </a:cubicBezTo>
                  <a:cubicBezTo>
                    <a:pt x="41" y="42"/>
                    <a:pt x="38" y="36"/>
                    <a:pt x="37" y="29"/>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04" name="Freeform 135"/>
            <p:cNvSpPr>
              <a:spLocks noChangeArrowheads="1"/>
            </p:cNvSpPr>
            <p:nvPr/>
          </p:nvSpPr>
          <p:spPr bwMode="auto">
            <a:xfrm>
              <a:off x="1306512" y="1065213"/>
              <a:ext cx="90488" cy="93662"/>
            </a:xfrm>
            <a:custGeom>
              <a:avLst/>
              <a:gdLst>
                <a:gd name="T0" fmla="*/ 78423 w 60"/>
                <a:gd name="T1" fmla="*/ 37465 h 45"/>
                <a:gd name="T2" fmla="*/ 64850 w 60"/>
                <a:gd name="T3" fmla="*/ 24977 h 45"/>
                <a:gd name="T4" fmla="*/ 55801 w 60"/>
                <a:gd name="T5" fmla="*/ 6244 h 45"/>
                <a:gd name="T6" fmla="*/ 15081 w 60"/>
                <a:gd name="T7" fmla="*/ 10407 h 45"/>
                <a:gd name="T8" fmla="*/ 0 w 60"/>
                <a:gd name="T9" fmla="*/ 35383 h 45"/>
                <a:gd name="T10" fmla="*/ 31671 w 60"/>
                <a:gd name="T11" fmla="*/ 49953 h 45"/>
                <a:gd name="T12" fmla="*/ 55801 w 60"/>
                <a:gd name="T13" fmla="*/ 62441 h 45"/>
                <a:gd name="T14" fmla="*/ 76915 w 60"/>
                <a:gd name="T15" fmla="*/ 93662 h 45"/>
                <a:gd name="T16" fmla="*/ 90488 w 60"/>
                <a:gd name="T17" fmla="*/ 68685 h 45"/>
                <a:gd name="T18" fmla="*/ 73899 w 60"/>
                <a:gd name="T19" fmla="*/ 41628 h 45"/>
                <a:gd name="T20" fmla="*/ 60325 w 60"/>
                <a:gd name="T21" fmla="*/ 12488 h 45"/>
                <a:gd name="T22" fmla="*/ 40720 w 60"/>
                <a:gd name="T23" fmla="*/ 12488 h 45"/>
                <a:gd name="T24" fmla="*/ 36195 w 60"/>
                <a:gd name="T25" fmla="*/ 10407 h 45"/>
                <a:gd name="T26" fmla="*/ 78423 w 60"/>
                <a:gd name="T27" fmla="*/ 37465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
                <a:gd name="T43" fmla="*/ 0 h 45"/>
                <a:gd name="T44" fmla="*/ 60 w 60"/>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 h="45">
                  <a:moveTo>
                    <a:pt x="52" y="18"/>
                  </a:moveTo>
                  <a:cubicBezTo>
                    <a:pt x="49" y="16"/>
                    <a:pt x="45" y="15"/>
                    <a:pt x="43" y="12"/>
                  </a:cubicBezTo>
                  <a:cubicBezTo>
                    <a:pt x="35" y="0"/>
                    <a:pt x="50" y="11"/>
                    <a:pt x="37" y="3"/>
                  </a:cubicBezTo>
                  <a:cubicBezTo>
                    <a:pt x="26" y="5"/>
                    <a:pt x="22" y="3"/>
                    <a:pt x="10" y="5"/>
                  </a:cubicBezTo>
                  <a:cubicBezTo>
                    <a:pt x="7" y="10"/>
                    <a:pt x="3" y="12"/>
                    <a:pt x="0" y="17"/>
                  </a:cubicBezTo>
                  <a:cubicBezTo>
                    <a:pt x="5" y="22"/>
                    <a:pt x="21" y="24"/>
                    <a:pt x="21" y="24"/>
                  </a:cubicBezTo>
                  <a:cubicBezTo>
                    <a:pt x="27" y="27"/>
                    <a:pt x="32" y="26"/>
                    <a:pt x="37" y="30"/>
                  </a:cubicBezTo>
                  <a:cubicBezTo>
                    <a:pt x="40" y="37"/>
                    <a:pt x="44" y="44"/>
                    <a:pt x="51" y="45"/>
                  </a:cubicBezTo>
                  <a:cubicBezTo>
                    <a:pt x="55" y="40"/>
                    <a:pt x="58" y="39"/>
                    <a:pt x="60" y="33"/>
                  </a:cubicBezTo>
                  <a:cubicBezTo>
                    <a:pt x="58" y="25"/>
                    <a:pt x="56" y="24"/>
                    <a:pt x="49" y="20"/>
                  </a:cubicBezTo>
                  <a:cubicBezTo>
                    <a:pt x="48" y="13"/>
                    <a:pt x="45" y="11"/>
                    <a:pt x="40" y="6"/>
                  </a:cubicBezTo>
                  <a:cubicBezTo>
                    <a:pt x="34" y="5"/>
                    <a:pt x="31" y="2"/>
                    <a:pt x="27" y="6"/>
                  </a:cubicBezTo>
                  <a:cubicBezTo>
                    <a:pt x="25" y="6"/>
                    <a:pt x="25" y="6"/>
                    <a:pt x="24" y="5"/>
                  </a:cubicBezTo>
                  <a:lnTo>
                    <a:pt x="52" y="18"/>
                  </a:ln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05" name="Freeform 136"/>
            <p:cNvSpPr>
              <a:spLocks noChangeArrowheads="1"/>
            </p:cNvSpPr>
            <p:nvPr/>
          </p:nvSpPr>
          <p:spPr bwMode="auto">
            <a:xfrm>
              <a:off x="1428750" y="1370013"/>
              <a:ext cx="65087" cy="69850"/>
            </a:xfrm>
            <a:custGeom>
              <a:avLst/>
              <a:gdLst>
                <a:gd name="T0" fmla="*/ 33300 w 43"/>
                <a:gd name="T1" fmla="*/ 2117 h 33"/>
                <a:gd name="T2" fmla="*/ 3027 w 43"/>
                <a:gd name="T3" fmla="*/ 33867 h 33"/>
                <a:gd name="T4" fmla="*/ 25732 w 43"/>
                <a:gd name="T5" fmla="*/ 69850 h 33"/>
                <a:gd name="T6" fmla="*/ 65087 w 43"/>
                <a:gd name="T7" fmla="*/ 27517 h 33"/>
                <a:gd name="T8" fmla="*/ 37841 w 43"/>
                <a:gd name="T9" fmla="*/ 0 h 33"/>
                <a:gd name="T10" fmla="*/ 33300 w 43"/>
                <a:gd name="T11" fmla="*/ 2117 h 33"/>
                <a:gd name="T12" fmla="*/ 0 60000 65536"/>
                <a:gd name="T13" fmla="*/ 0 60000 65536"/>
                <a:gd name="T14" fmla="*/ 0 60000 65536"/>
                <a:gd name="T15" fmla="*/ 0 60000 65536"/>
                <a:gd name="T16" fmla="*/ 0 60000 65536"/>
                <a:gd name="T17" fmla="*/ 0 60000 65536"/>
                <a:gd name="T18" fmla="*/ 0 w 43"/>
                <a:gd name="T19" fmla="*/ 0 h 33"/>
                <a:gd name="T20" fmla="*/ 43 w 4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43" h="33">
                  <a:moveTo>
                    <a:pt x="22" y="1"/>
                  </a:moveTo>
                  <a:cubicBezTo>
                    <a:pt x="14" y="6"/>
                    <a:pt x="10" y="11"/>
                    <a:pt x="2" y="16"/>
                  </a:cubicBezTo>
                  <a:cubicBezTo>
                    <a:pt x="0" y="26"/>
                    <a:pt x="10" y="28"/>
                    <a:pt x="17" y="33"/>
                  </a:cubicBezTo>
                  <a:cubicBezTo>
                    <a:pt x="36" y="31"/>
                    <a:pt x="34" y="27"/>
                    <a:pt x="43" y="13"/>
                  </a:cubicBezTo>
                  <a:cubicBezTo>
                    <a:pt x="33" y="7"/>
                    <a:pt x="33" y="10"/>
                    <a:pt x="25" y="0"/>
                  </a:cubicBezTo>
                  <a:cubicBezTo>
                    <a:pt x="19" y="1"/>
                    <a:pt x="18" y="1"/>
                    <a:pt x="22" y="1"/>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06" name="Freeform 137"/>
            <p:cNvSpPr>
              <a:spLocks noChangeArrowheads="1"/>
            </p:cNvSpPr>
            <p:nvPr/>
          </p:nvSpPr>
          <p:spPr bwMode="auto">
            <a:xfrm>
              <a:off x="1585912" y="1397000"/>
              <a:ext cx="53975" cy="96838"/>
            </a:xfrm>
            <a:custGeom>
              <a:avLst/>
              <a:gdLst>
                <a:gd name="T0" fmla="*/ 29986 w 36"/>
                <a:gd name="T1" fmla="*/ 0 h 46"/>
                <a:gd name="T2" fmla="*/ 0 w 36"/>
                <a:gd name="T3" fmla="*/ 35788 h 46"/>
                <a:gd name="T4" fmla="*/ 7497 w 36"/>
                <a:gd name="T5" fmla="*/ 69471 h 46"/>
                <a:gd name="T6" fmla="*/ 31485 w 36"/>
                <a:gd name="T7" fmla="*/ 92628 h 46"/>
                <a:gd name="T8" fmla="*/ 53975 w 36"/>
                <a:gd name="T9" fmla="*/ 61050 h 46"/>
                <a:gd name="T10" fmla="*/ 38982 w 36"/>
                <a:gd name="T11" fmla="*/ 23157 h 46"/>
                <a:gd name="T12" fmla="*/ 29986 w 36"/>
                <a:gd name="T13" fmla="*/ 0 h 46"/>
                <a:gd name="T14" fmla="*/ 0 60000 65536"/>
                <a:gd name="T15" fmla="*/ 0 60000 65536"/>
                <a:gd name="T16" fmla="*/ 0 60000 65536"/>
                <a:gd name="T17" fmla="*/ 0 60000 65536"/>
                <a:gd name="T18" fmla="*/ 0 60000 65536"/>
                <a:gd name="T19" fmla="*/ 0 60000 65536"/>
                <a:gd name="T20" fmla="*/ 0 60000 65536"/>
                <a:gd name="T21" fmla="*/ 0 w 36"/>
                <a:gd name="T22" fmla="*/ 0 h 46"/>
                <a:gd name="T23" fmla="*/ 36 w 36"/>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6">
                  <a:moveTo>
                    <a:pt x="20" y="0"/>
                  </a:moveTo>
                  <a:cubicBezTo>
                    <a:pt x="11" y="5"/>
                    <a:pt x="10" y="13"/>
                    <a:pt x="0" y="17"/>
                  </a:cubicBezTo>
                  <a:cubicBezTo>
                    <a:pt x="2" y="23"/>
                    <a:pt x="2" y="28"/>
                    <a:pt x="5" y="33"/>
                  </a:cubicBezTo>
                  <a:cubicBezTo>
                    <a:pt x="7" y="46"/>
                    <a:pt x="7" y="45"/>
                    <a:pt x="21" y="44"/>
                  </a:cubicBezTo>
                  <a:cubicBezTo>
                    <a:pt x="33" y="41"/>
                    <a:pt x="30" y="38"/>
                    <a:pt x="36" y="29"/>
                  </a:cubicBezTo>
                  <a:cubicBezTo>
                    <a:pt x="35" y="22"/>
                    <a:pt x="32" y="16"/>
                    <a:pt x="26" y="11"/>
                  </a:cubicBezTo>
                  <a:cubicBezTo>
                    <a:pt x="24" y="7"/>
                    <a:pt x="25" y="0"/>
                    <a:pt x="20"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07" name="Freeform 138"/>
            <p:cNvSpPr>
              <a:spLocks noChangeArrowheads="1"/>
            </p:cNvSpPr>
            <p:nvPr/>
          </p:nvSpPr>
          <p:spPr bwMode="auto">
            <a:xfrm>
              <a:off x="1627187" y="1333500"/>
              <a:ext cx="93663" cy="87313"/>
            </a:xfrm>
            <a:custGeom>
              <a:avLst/>
              <a:gdLst>
                <a:gd name="T0" fmla="*/ 81577 w 62"/>
                <a:gd name="T1" fmla="*/ 42592 h 41"/>
                <a:gd name="T2" fmla="*/ 58917 w 62"/>
                <a:gd name="T3" fmla="*/ 42592 h 41"/>
                <a:gd name="T4" fmla="*/ 28703 w 62"/>
                <a:gd name="T5" fmla="*/ 23425 h 41"/>
                <a:gd name="T6" fmla="*/ 9064 w 62"/>
                <a:gd name="T7" fmla="*/ 0 h 41"/>
                <a:gd name="T8" fmla="*/ 31725 w 62"/>
                <a:gd name="T9" fmla="*/ 51110 h 41"/>
                <a:gd name="T10" fmla="*/ 54385 w 62"/>
                <a:gd name="T11" fmla="*/ 83054 h 41"/>
                <a:gd name="T12" fmla="*/ 83088 w 62"/>
                <a:gd name="T13" fmla="*/ 57499 h 41"/>
                <a:gd name="T14" fmla="*/ 81577 w 62"/>
                <a:gd name="T15" fmla="*/ 42592 h 41"/>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41"/>
                <a:gd name="T26" fmla="*/ 62 w 6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41">
                  <a:moveTo>
                    <a:pt x="54" y="20"/>
                  </a:moveTo>
                  <a:cubicBezTo>
                    <a:pt x="48" y="17"/>
                    <a:pt x="45" y="16"/>
                    <a:pt x="39" y="20"/>
                  </a:cubicBezTo>
                  <a:cubicBezTo>
                    <a:pt x="36" y="12"/>
                    <a:pt x="28" y="13"/>
                    <a:pt x="19" y="11"/>
                  </a:cubicBezTo>
                  <a:cubicBezTo>
                    <a:pt x="15" y="6"/>
                    <a:pt x="11" y="4"/>
                    <a:pt x="6" y="0"/>
                  </a:cubicBezTo>
                  <a:cubicBezTo>
                    <a:pt x="0" y="9"/>
                    <a:pt x="11" y="22"/>
                    <a:pt x="21" y="24"/>
                  </a:cubicBezTo>
                  <a:cubicBezTo>
                    <a:pt x="25" y="30"/>
                    <a:pt x="29" y="38"/>
                    <a:pt x="36" y="39"/>
                  </a:cubicBezTo>
                  <a:cubicBezTo>
                    <a:pt x="48" y="38"/>
                    <a:pt x="62" y="41"/>
                    <a:pt x="55" y="27"/>
                  </a:cubicBezTo>
                  <a:cubicBezTo>
                    <a:pt x="54" y="20"/>
                    <a:pt x="45" y="16"/>
                    <a:pt x="54" y="2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08" name="Freeform 139"/>
            <p:cNvSpPr>
              <a:spLocks noChangeArrowheads="1"/>
            </p:cNvSpPr>
            <p:nvPr/>
          </p:nvSpPr>
          <p:spPr bwMode="auto">
            <a:xfrm>
              <a:off x="1614487" y="1050925"/>
              <a:ext cx="55563" cy="114300"/>
            </a:xfrm>
            <a:custGeom>
              <a:avLst/>
              <a:gdLst>
                <a:gd name="T0" fmla="*/ 42403 w 38"/>
                <a:gd name="T1" fmla="*/ 12469 h 55"/>
                <a:gd name="T2" fmla="*/ 11697 w 38"/>
                <a:gd name="T3" fmla="*/ 24938 h 55"/>
                <a:gd name="T4" fmla="*/ 0 w 38"/>
                <a:gd name="T5" fmla="*/ 64424 h 55"/>
                <a:gd name="T6" fmla="*/ 21933 w 38"/>
                <a:gd name="T7" fmla="*/ 114300 h 55"/>
                <a:gd name="T8" fmla="*/ 42403 w 38"/>
                <a:gd name="T9" fmla="*/ 99753 h 55"/>
                <a:gd name="T10" fmla="*/ 55563 w 38"/>
                <a:gd name="T11" fmla="*/ 56111 h 55"/>
                <a:gd name="T12" fmla="*/ 43866 w 38"/>
                <a:gd name="T13" fmla="*/ 27016 h 55"/>
                <a:gd name="T14" fmla="*/ 42403 w 38"/>
                <a:gd name="T15" fmla="*/ 12469 h 5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55"/>
                <a:gd name="T26" fmla="*/ 38 w 38"/>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55">
                  <a:moveTo>
                    <a:pt x="29" y="6"/>
                  </a:moveTo>
                  <a:cubicBezTo>
                    <a:pt x="22" y="3"/>
                    <a:pt x="16" y="10"/>
                    <a:pt x="8" y="12"/>
                  </a:cubicBezTo>
                  <a:cubicBezTo>
                    <a:pt x="10" y="33"/>
                    <a:pt x="8" y="20"/>
                    <a:pt x="0" y="31"/>
                  </a:cubicBezTo>
                  <a:cubicBezTo>
                    <a:pt x="14" y="36"/>
                    <a:pt x="5" y="47"/>
                    <a:pt x="15" y="55"/>
                  </a:cubicBezTo>
                  <a:cubicBezTo>
                    <a:pt x="28" y="53"/>
                    <a:pt x="19" y="50"/>
                    <a:pt x="29" y="48"/>
                  </a:cubicBezTo>
                  <a:cubicBezTo>
                    <a:pt x="38" y="43"/>
                    <a:pt x="34" y="35"/>
                    <a:pt x="38" y="27"/>
                  </a:cubicBezTo>
                  <a:cubicBezTo>
                    <a:pt x="36" y="22"/>
                    <a:pt x="33" y="18"/>
                    <a:pt x="30" y="13"/>
                  </a:cubicBezTo>
                  <a:cubicBezTo>
                    <a:pt x="31" y="11"/>
                    <a:pt x="32" y="0"/>
                    <a:pt x="29" y="6"/>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09" name="Freeform 140"/>
            <p:cNvSpPr>
              <a:spLocks noChangeArrowheads="1"/>
            </p:cNvSpPr>
            <p:nvPr/>
          </p:nvSpPr>
          <p:spPr bwMode="auto">
            <a:xfrm>
              <a:off x="1470025" y="1006475"/>
              <a:ext cx="80962" cy="73025"/>
            </a:xfrm>
            <a:custGeom>
              <a:avLst/>
              <a:gdLst>
                <a:gd name="T0" fmla="*/ 69186 w 55"/>
                <a:gd name="T1" fmla="*/ 2086 h 35"/>
                <a:gd name="T2" fmla="*/ 48577 w 55"/>
                <a:gd name="T3" fmla="*/ 2086 h 35"/>
                <a:gd name="T4" fmla="*/ 20609 w 55"/>
                <a:gd name="T5" fmla="*/ 14605 h 35"/>
                <a:gd name="T6" fmla="*/ 44161 w 55"/>
                <a:gd name="T7" fmla="*/ 45901 h 35"/>
                <a:gd name="T8" fmla="*/ 78018 w 55"/>
                <a:gd name="T9" fmla="*/ 33383 h 35"/>
                <a:gd name="T10" fmla="*/ 69186 w 55"/>
                <a:gd name="T11" fmla="*/ 2086 h 35"/>
                <a:gd name="T12" fmla="*/ 0 60000 65536"/>
                <a:gd name="T13" fmla="*/ 0 60000 65536"/>
                <a:gd name="T14" fmla="*/ 0 60000 65536"/>
                <a:gd name="T15" fmla="*/ 0 60000 65536"/>
                <a:gd name="T16" fmla="*/ 0 60000 65536"/>
                <a:gd name="T17" fmla="*/ 0 60000 65536"/>
                <a:gd name="T18" fmla="*/ 0 w 55"/>
                <a:gd name="T19" fmla="*/ 0 h 35"/>
                <a:gd name="T20" fmla="*/ 55 w 55"/>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5" h="35">
                  <a:moveTo>
                    <a:pt x="47" y="1"/>
                  </a:moveTo>
                  <a:cubicBezTo>
                    <a:pt x="40" y="0"/>
                    <a:pt x="40" y="4"/>
                    <a:pt x="33" y="1"/>
                  </a:cubicBezTo>
                  <a:cubicBezTo>
                    <a:pt x="26" y="3"/>
                    <a:pt x="20" y="3"/>
                    <a:pt x="14" y="7"/>
                  </a:cubicBezTo>
                  <a:cubicBezTo>
                    <a:pt x="5" y="22"/>
                    <a:pt x="0" y="21"/>
                    <a:pt x="30" y="22"/>
                  </a:cubicBezTo>
                  <a:cubicBezTo>
                    <a:pt x="35" y="35"/>
                    <a:pt x="46" y="19"/>
                    <a:pt x="53" y="16"/>
                  </a:cubicBezTo>
                  <a:cubicBezTo>
                    <a:pt x="55" y="6"/>
                    <a:pt x="47" y="9"/>
                    <a:pt x="47" y="1"/>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10" name="Freeform 141"/>
            <p:cNvSpPr>
              <a:spLocks noChangeArrowheads="1"/>
            </p:cNvSpPr>
            <p:nvPr/>
          </p:nvSpPr>
          <p:spPr bwMode="auto">
            <a:xfrm>
              <a:off x="1368425" y="1171575"/>
              <a:ext cx="55562" cy="41275"/>
            </a:xfrm>
            <a:custGeom>
              <a:avLst/>
              <a:gdLst>
                <a:gd name="T0" fmla="*/ 55562 w 37"/>
                <a:gd name="T1" fmla="*/ 10319 h 20"/>
                <a:gd name="T2" fmla="*/ 43549 w 37"/>
                <a:gd name="T3" fmla="*/ 41275 h 20"/>
                <a:gd name="T4" fmla="*/ 55562 w 37"/>
                <a:gd name="T5" fmla="*/ 10319 h 20"/>
                <a:gd name="T6" fmla="*/ 0 60000 65536"/>
                <a:gd name="T7" fmla="*/ 0 60000 65536"/>
                <a:gd name="T8" fmla="*/ 0 60000 65536"/>
                <a:gd name="T9" fmla="*/ 0 w 37"/>
                <a:gd name="T10" fmla="*/ 0 h 20"/>
                <a:gd name="T11" fmla="*/ 37 w 37"/>
                <a:gd name="T12" fmla="*/ 20 h 20"/>
              </a:gdLst>
              <a:ahLst/>
              <a:cxnLst>
                <a:cxn ang="T6">
                  <a:pos x="T0" y="T1"/>
                </a:cxn>
                <a:cxn ang="T7">
                  <a:pos x="T2" y="T3"/>
                </a:cxn>
                <a:cxn ang="T8">
                  <a:pos x="T4" y="T5"/>
                </a:cxn>
              </a:cxnLst>
              <a:rect l="T9" t="T10" r="T11" b="T12"/>
              <a:pathLst>
                <a:path w="37" h="20">
                  <a:moveTo>
                    <a:pt x="37" y="5"/>
                  </a:moveTo>
                  <a:cubicBezTo>
                    <a:pt x="15" y="0"/>
                    <a:pt x="0" y="15"/>
                    <a:pt x="29" y="20"/>
                  </a:cubicBezTo>
                  <a:cubicBezTo>
                    <a:pt x="36" y="17"/>
                    <a:pt x="35" y="12"/>
                    <a:pt x="37" y="5"/>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11" name="Freeform 142"/>
            <p:cNvSpPr>
              <a:spLocks noChangeArrowheads="1"/>
            </p:cNvSpPr>
            <p:nvPr/>
          </p:nvSpPr>
          <p:spPr bwMode="auto">
            <a:xfrm>
              <a:off x="1196975" y="954088"/>
              <a:ext cx="90487" cy="85725"/>
            </a:xfrm>
            <a:custGeom>
              <a:avLst/>
              <a:gdLst>
                <a:gd name="T0" fmla="*/ 85963 w 60"/>
                <a:gd name="T1" fmla="*/ 27181 h 41"/>
                <a:gd name="T2" fmla="*/ 67865 w 60"/>
                <a:gd name="T3" fmla="*/ 29272 h 41"/>
                <a:gd name="T4" fmla="*/ 30162 w 60"/>
                <a:gd name="T5" fmla="*/ 20909 h 41"/>
                <a:gd name="T6" fmla="*/ 0 w 60"/>
                <a:gd name="T7" fmla="*/ 22999 h 41"/>
                <a:gd name="T8" fmla="*/ 27146 w 60"/>
                <a:gd name="T9" fmla="*/ 41817 h 41"/>
                <a:gd name="T10" fmla="*/ 63341 w 60"/>
                <a:gd name="T11" fmla="*/ 71089 h 41"/>
                <a:gd name="T12" fmla="*/ 79930 w 60"/>
                <a:gd name="T13" fmla="*/ 85725 h 41"/>
                <a:gd name="T14" fmla="*/ 90487 w 60"/>
                <a:gd name="T15" fmla="*/ 60635 h 41"/>
                <a:gd name="T16" fmla="*/ 88979 w 60"/>
                <a:gd name="T17" fmla="*/ 35545 h 41"/>
                <a:gd name="T18" fmla="*/ 85963 w 60"/>
                <a:gd name="T19" fmla="*/ 27181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1"/>
                <a:gd name="T32" fmla="*/ 60 w 60"/>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1">
                  <a:moveTo>
                    <a:pt x="57" y="13"/>
                  </a:moveTo>
                  <a:cubicBezTo>
                    <a:pt x="51" y="10"/>
                    <a:pt x="49" y="8"/>
                    <a:pt x="45" y="14"/>
                  </a:cubicBezTo>
                  <a:cubicBezTo>
                    <a:pt x="35" y="12"/>
                    <a:pt x="32" y="11"/>
                    <a:pt x="20" y="10"/>
                  </a:cubicBezTo>
                  <a:cubicBezTo>
                    <a:pt x="16" y="0"/>
                    <a:pt x="4" y="2"/>
                    <a:pt x="0" y="11"/>
                  </a:cubicBezTo>
                  <a:cubicBezTo>
                    <a:pt x="4" y="21"/>
                    <a:pt x="7" y="19"/>
                    <a:pt x="18" y="20"/>
                  </a:cubicBezTo>
                  <a:cubicBezTo>
                    <a:pt x="26" y="25"/>
                    <a:pt x="34" y="28"/>
                    <a:pt x="42" y="34"/>
                  </a:cubicBezTo>
                  <a:cubicBezTo>
                    <a:pt x="45" y="40"/>
                    <a:pt x="47" y="40"/>
                    <a:pt x="53" y="41"/>
                  </a:cubicBezTo>
                  <a:cubicBezTo>
                    <a:pt x="58" y="37"/>
                    <a:pt x="59" y="35"/>
                    <a:pt x="60" y="29"/>
                  </a:cubicBezTo>
                  <a:cubicBezTo>
                    <a:pt x="60" y="25"/>
                    <a:pt x="60" y="21"/>
                    <a:pt x="59" y="17"/>
                  </a:cubicBezTo>
                  <a:cubicBezTo>
                    <a:pt x="58" y="13"/>
                    <a:pt x="54" y="13"/>
                    <a:pt x="57" y="13"/>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12" name="Freeform 143"/>
            <p:cNvSpPr>
              <a:spLocks noChangeArrowheads="1"/>
            </p:cNvSpPr>
            <p:nvPr/>
          </p:nvSpPr>
          <p:spPr bwMode="auto">
            <a:xfrm>
              <a:off x="1414462" y="1171575"/>
              <a:ext cx="44450" cy="41275"/>
            </a:xfrm>
            <a:custGeom>
              <a:avLst/>
              <a:gdLst>
                <a:gd name="T0" fmla="*/ 18393 w 29"/>
                <a:gd name="T1" fmla="*/ 0 h 20"/>
                <a:gd name="T2" fmla="*/ 6131 w 29"/>
                <a:gd name="T3" fmla="*/ 41275 h 20"/>
                <a:gd name="T4" fmla="*/ 18393 w 29"/>
                <a:gd name="T5" fmla="*/ 0 h 20"/>
                <a:gd name="T6" fmla="*/ 0 60000 65536"/>
                <a:gd name="T7" fmla="*/ 0 60000 65536"/>
                <a:gd name="T8" fmla="*/ 0 60000 65536"/>
                <a:gd name="T9" fmla="*/ 0 w 29"/>
                <a:gd name="T10" fmla="*/ 0 h 20"/>
                <a:gd name="T11" fmla="*/ 29 w 29"/>
                <a:gd name="T12" fmla="*/ 20 h 20"/>
              </a:gdLst>
              <a:ahLst/>
              <a:cxnLst>
                <a:cxn ang="T6">
                  <a:pos x="T0" y="T1"/>
                </a:cxn>
                <a:cxn ang="T7">
                  <a:pos x="T2" y="T3"/>
                </a:cxn>
                <a:cxn ang="T8">
                  <a:pos x="T4" y="T5"/>
                </a:cxn>
              </a:cxnLst>
              <a:rect l="T9" t="T10" r="T11" b="T12"/>
              <a:pathLst>
                <a:path w="29" h="20">
                  <a:moveTo>
                    <a:pt x="12" y="0"/>
                  </a:moveTo>
                  <a:cubicBezTo>
                    <a:pt x="0" y="4"/>
                    <a:pt x="3" y="7"/>
                    <a:pt x="4" y="20"/>
                  </a:cubicBezTo>
                  <a:cubicBezTo>
                    <a:pt x="22" y="18"/>
                    <a:pt x="29" y="13"/>
                    <a:pt x="12"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13" name="Freeform 144"/>
            <p:cNvSpPr>
              <a:spLocks noChangeArrowheads="1"/>
            </p:cNvSpPr>
            <p:nvPr/>
          </p:nvSpPr>
          <p:spPr bwMode="auto">
            <a:xfrm>
              <a:off x="1433512" y="1128713"/>
              <a:ext cx="28575" cy="84137"/>
            </a:xfrm>
            <a:custGeom>
              <a:avLst/>
              <a:gdLst>
                <a:gd name="T0" fmla="*/ 5715 w 20"/>
                <a:gd name="T1" fmla="*/ 0 h 41"/>
                <a:gd name="T2" fmla="*/ 0 w 20"/>
                <a:gd name="T3" fmla="*/ 34886 h 41"/>
                <a:gd name="T4" fmla="*/ 8573 w 20"/>
                <a:gd name="T5" fmla="*/ 61564 h 41"/>
                <a:gd name="T6" fmla="*/ 27146 w 20"/>
                <a:gd name="T7" fmla="*/ 55407 h 41"/>
                <a:gd name="T8" fmla="*/ 25718 w 20"/>
                <a:gd name="T9" fmla="*/ 28730 h 41"/>
                <a:gd name="T10" fmla="*/ 5715 w 20"/>
                <a:gd name="T11" fmla="*/ 0 h 41"/>
                <a:gd name="T12" fmla="*/ 0 60000 65536"/>
                <a:gd name="T13" fmla="*/ 0 60000 65536"/>
                <a:gd name="T14" fmla="*/ 0 60000 65536"/>
                <a:gd name="T15" fmla="*/ 0 60000 65536"/>
                <a:gd name="T16" fmla="*/ 0 60000 65536"/>
                <a:gd name="T17" fmla="*/ 0 60000 65536"/>
                <a:gd name="T18" fmla="*/ 0 w 20"/>
                <a:gd name="T19" fmla="*/ 0 h 41"/>
                <a:gd name="T20" fmla="*/ 20 w 20"/>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0" h="41">
                  <a:moveTo>
                    <a:pt x="4" y="0"/>
                  </a:moveTo>
                  <a:cubicBezTo>
                    <a:pt x="3" y="6"/>
                    <a:pt x="1" y="11"/>
                    <a:pt x="0" y="17"/>
                  </a:cubicBezTo>
                  <a:cubicBezTo>
                    <a:pt x="3" y="21"/>
                    <a:pt x="4" y="25"/>
                    <a:pt x="6" y="30"/>
                  </a:cubicBezTo>
                  <a:cubicBezTo>
                    <a:pt x="8" y="41"/>
                    <a:pt x="18" y="35"/>
                    <a:pt x="19" y="27"/>
                  </a:cubicBezTo>
                  <a:cubicBezTo>
                    <a:pt x="19" y="23"/>
                    <a:pt x="20" y="18"/>
                    <a:pt x="18" y="14"/>
                  </a:cubicBezTo>
                  <a:cubicBezTo>
                    <a:pt x="16" y="9"/>
                    <a:pt x="4" y="7"/>
                    <a:pt x="4"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14" name="Freeform 145"/>
            <p:cNvSpPr>
              <a:spLocks noChangeArrowheads="1"/>
            </p:cNvSpPr>
            <p:nvPr/>
          </p:nvSpPr>
          <p:spPr bwMode="auto">
            <a:xfrm>
              <a:off x="1416050" y="1058863"/>
              <a:ext cx="44450" cy="57150"/>
            </a:xfrm>
            <a:custGeom>
              <a:avLst/>
              <a:gdLst>
                <a:gd name="T0" fmla="*/ 22991 w 29"/>
                <a:gd name="T1" fmla="*/ 6350 h 27"/>
                <a:gd name="T2" fmla="*/ 0 w 29"/>
                <a:gd name="T3" fmla="*/ 29633 h 27"/>
                <a:gd name="T4" fmla="*/ 22991 w 29"/>
                <a:gd name="T5" fmla="*/ 57150 h 27"/>
                <a:gd name="T6" fmla="*/ 35253 w 29"/>
                <a:gd name="T7" fmla="*/ 35983 h 27"/>
                <a:gd name="T8" fmla="*/ 30655 w 29"/>
                <a:gd name="T9" fmla="*/ 6350 h 27"/>
                <a:gd name="T10" fmla="*/ 22991 w 29"/>
                <a:gd name="T11" fmla="*/ 6350 h 27"/>
                <a:gd name="T12" fmla="*/ 0 60000 65536"/>
                <a:gd name="T13" fmla="*/ 0 60000 65536"/>
                <a:gd name="T14" fmla="*/ 0 60000 65536"/>
                <a:gd name="T15" fmla="*/ 0 60000 65536"/>
                <a:gd name="T16" fmla="*/ 0 60000 65536"/>
                <a:gd name="T17" fmla="*/ 0 60000 65536"/>
                <a:gd name="T18" fmla="*/ 0 w 29"/>
                <a:gd name="T19" fmla="*/ 0 h 27"/>
                <a:gd name="T20" fmla="*/ 29 w 29"/>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9" h="27">
                  <a:moveTo>
                    <a:pt x="15" y="3"/>
                  </a:moveTo>
                  <a:cubicBezTo>
                    <a:pt x="9" y="6"/>
                    <a:pt x="7" y="11"/>
                    <a:pt x="0" y="14"/>
                  </a:cubicBezTo>
                  <a:cubicBezTo>
                    <a:pt x="3" y="20"/>
                    <a:pt x="9" y="23"/>
                    <a:pt x="15" y="27"/>
                  </a:cubicBezTo>
                  <a:cubicBezTo>
                    <a:pt x="23" y="26"/>
                    <a:pt x="29" y="25"/>
                    <a:pt x="23" y="17"/>
                  </a:cubicBezTo>
                  <a:cubicBezTo>
                    <a:pt x="22" y="12"/>
                    <a:pt x="24" y="5"/>
                    <a:pt x="20" y="3"/>
                  </a:cubicBezTo>
                  <a:cubicBezTo>
                    <a:pt x="14" y="0"/>
                    <a:pt x="15" y="9"/>
                    <a:pt x="15" y="3"/>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15" name="Freeform 146"/>
            <p:cNvSpPr>
              <a:spLocks noChangeArrowheads="1"/>
            </p:cNvSpPr>
            <p:nvPr/>
          </p:nvSpPr>
          <p:spPr bwMode="auto">
            <a:xfrm>
              <a:off x="1558925" y="1109663"/>
              <a:ext cx="47625" cy="103187"/>
            </a:xfrm>
            <a:custGeom>
              <a:avLst/>
              <a:gdLst>
                <a:gd name="T0" fmla="*/ 41672 w 32"/>
                <a:gd name="T1" fmla="*/ 22701 h 50"/>
                <a:gd name="T2" fmla="*/ 14883 w 32"/>
                <a:gd name="T3" fmla="*/ 16510 h 50"/>
                <a:gd name="T4" fmla="*/ 0 w 32"/>
                <a:gd name="T5" fmla="*/ 18574 h 50"/>
                <a:gd name="T6" fmla="*/ 17859 w 32"/>
                <a:gd name="T7" fmla="*/ 68103 h 50"/>
                <a:gd name="T8" fmla="*/ 37207 w 32"/>
                <a:gd name="T9" fmla="*/ 103187 h 50"/>
                <a:gd name="T10" fmla="*/ 41672 w 32"/>
                <a:gd name="T11" fmla="*/ 22701 h 50"/>
                <a:gd name="T12" fmla="*/ 0 60000 65536"/>
                <a:gd name="T13" fmla="*/ 0 60000 65536"/>
                <a:gd name="T14" fmla="*/ 0 60000 65536"/>
                <a:gd name="T15" fmla="*/ 0 60000 65536"/>
                <a:gd name="T16" fmla="*/ 0 60000 65536"/>
                <a:gd name="T17" fmla="*/ 0 60000 65536"/>
                <a:gd name="T18" fmla="*/ 0 w 32"/>
                <a:gd name="T19" fmla="*/ 0 h 50"/>
                <a:gd name="T20" fmla="*/ 32 w 32"/>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32" h="50">
                  <a:moveTo>
                    <a:pt x="28" y="11"/>
                  </a:moveTo>
                  <a:cubicBezTo>
                    <a:pt x="21" y="16"/>
                    <a:pt x="18" y="10"/>
                    <a:pt x="10" y="8"/>
                  </a:cubicBezTo>
                  <a:cubicBezTo>
                    <a:pt x="4" y="4"/>
                    <a:pt x="2" y="0"/>
                    <a:pt x="0" y="9"/>
                  </a:cubicBezTo>
                  <a:cubicBezTo>
                    <a:pt x="1" y="22"/>
                    <a:pt x="5" y="23"/>
                    <a:pt x="12" y="33"/>
                  </a:cubicBezTo>
                  <a:cubicBezTo>
                    <a:pt x="14" y="43"/>
                    <a:pt x="15" y="47"/>
                    <a:pt x="25" y="50"/>
                  </a:cubicBezTo>
                  <a:cubicBezTo>
                    <a:pt x="32" y="37"/>
                    <a:pt x="28" y="25"/>
                    <a:pt x="28" y="11"/>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16" name="Freeform 147"/>
            <p:cNvSpPr>
              <a:spLocks noChangeArrowheads="1"/>
            </p:cNvSpPr>
            <p:nvPr/>
          </p:nvSpPr>
          <p:spPr bwMode="auto">
            <a:xfrm>
              <a:off x="1498600" y="1100138"/>
              <a:ext cx="58737" cy="71437"/>
            </a:xfrm>
            <a:custGeom>
              <a:avLst/>
              <a:gdLst>
                <a:gd name="T0" fmla="*/ 39158 w 39"/>
                <a:gd name="T1" fmla="*/ 0 h 34"/>
                <a:gd name="T2" fmla="*/ 28615 w 39"/>
                <a:gd name="T3" fmla="*/ 18910 h 34"/>
                <a:gd name="T4" fmla="*/ 7530 w 39"/>
                <a:gd name="T5" fmla="*/ 37820 h 34"/>
                <a:gd name="T6" fmla="*/ 10543 w 39"/>
                <a:gd name="T7" fmla="*/ 71437 h 34"/>
                <a:gd name="T8" fmla="*/ 34640 w 39"/>
                <a:gd name="T9" fmla="*/ 58830 h 34"/>
                <a:gd name="T10" fmla="*/ 42170 w 39"/>
                <a:gd name="T11" fmla="*/ 27314 h 34"/>
                <a:gd name="T12" fmla="*/ 39158 w 39"/>
                <a:gd name="T13" fmla="*/ 0 h 34"/>
                <a:gd name="T14" fmla="*/ 0 60000 65536"/>
                <a:gd name="T15" fmla="*/ 0 60000 65536"/>
                <a:gd name="T16" fmla="*/ 0 60000 65536"/>
                <a:gd name="T17" fmla="*/ 0 60000 65536"/>
                <a:gd name="T18" fmla="*/ 0 60000 65536"/>
                <a:gd name="T19" fmla="*/ 0 60000 65536"/>
                <a:gd name="T20" fmla="*/ 0 60000 65536"/>
                <a:gd name="T21" fmla="*/ 0 w 39"/>
                <a:gd name="T22" fmla="*/ 0 h 34"/>
                <a:gd name="T23" fmla="*/ 39 w 39"/>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4">
                  <a:moveTo>
                    <a:pt x="26" y="0"/>
                  </a:moveTo>
                  <a:cubicBezTo>
                    <a:pt x="12" y="1"/>
                    <a:pt x="6" y="1"/>
                    <a:pt x="19" y="9"/>
                  </a:cubicBezTo>
                  <a:cubicBezTo>
                    <a:pt x="14" y="13"/>
                    <a:pt x="10" y="15"/>
                    <a:pt x="5" y="18"/>
                  </a:cubicBezTo>
                  <a:cubicBezTo>
                    <a:pt x="0" y="24"/>
                    <a:pt x="3" y="28"/>
                    <a:pt x="7" y="34"/>
                  </a:cubicBezTo>
                  <a:cubicBezTo>
                    <a:pt x="34" y="33"/>
                    <a:pt x="39" y="34"/>
                    <a:pt x="23" y="28"/>
                  </a:cubicBezTo>
                  <a:cubicBezTo>
                    <a:pt x="22" y="20"/>
                    <a:pt x="20" y="16"/>
                    <a:pt x="28" y="13"/>
                  </a:cubicBezTo>
                  <a:cubicBezTo>
                    <a:pt x="32" y="8"/>
                    <a:pt x="33" y="2"/>
                    <a:pt x="26"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17" name="Freeform 148"/>
            <p:cNvSpPr>
              <a:spLocks noChangeArrowheads="1"/>
            </p:cNvSpPr>
            <p:nvPr/>
          </p:nvSpPr>
          <p:spPr bwMode="auto">
            <a:xfrm>
              <a:off x="2363787" y="846138"/>
              <a:ext cx="968375" cy="1158875"/>
            </a:xfrm>
            <a:custGeom>
              <a:avLst/>
              <a:gdLst>
                <a:gd name="T0" fmla="*/ 101620 w 648"/>
                <a:gd name="T1" fmla="*/ 18793 h 555"/>
                <a:gd name="T2" fmla="*/ 40349 w 648"/>
                <a:gd name="T3" fmla="*/ 123196 h 555"/>
                <a:gd name="T4" fmla="*/ 20922 w 648"/>
                <a:gd name="T5" fmla="*/ 210894 h 555"/>
                <a:gd name="T6" fmla="*/ 13450 w 648"/>
                <a:gd name="T7" fmla="*/ 294417 h 555"/>
                <a:gd name="T8" fmla="*/ 17933 w 648"/>
                <a:gd name="T9" fmla="*/ 375851 h 555"/>
                <a:gd name="T10" fmla="*/ 65754 w 648"/>
                <a:gd name="T11" fmla="*/ 432229 h 555"/>
                <a:gd name="T12" fmla="*/ 47821 w 648"/>
                <a:gd name="T13" fmla="*/ 555425 h 555"/>
                <a:gd name="T14" fmla="*/ 92653 w 648"/>
                <a:gd name="T15" fmla="*/ 601362 h 555"/>
                <a:gd name="T16" fmla="*/ 106103 w 648"/>
                <a:gd name="T17" fmla="*/ 613891 h 555"/>
                <a:gd name="T18" fmla="*/ 138980 w 648"/>
                <a:gd name="T19" fmla="*/ 632683 h 555"/>
                <a:gd name="T20" fmla="*/ 150935 w 648"/>
                <a:gd name="T21" fmla="*/ 649388 h 555"/>
                <a:gd name="T22" fmla="*/ 195767 w 648"/>
                <a:gd name="T23" fmla="*/ 720382 h 555"/>
                <a:gd name="T24" fmla="*/ 228644 w 648"/>
                <a:gd name="T25" fmla="*/ 787200 h 555"/>
                <a:gd name="T26" fmla="*/ 206228 w 648"/>
                <a:gd name="T27" fmla="*/ 843577 h 555"/>
                <a:gd name="T28" fmla="*/ 231633 w 648"/>
                <a:gd name="T29" fmla="*/ 908307 h 555"/>
                <a:gd name="T30" fmla="*/ 240599 w 648"/>
                <a:gd name="T31" fmla="*/ 1021063 h 555"/>
                <a:gd name="T32" fmla="*/ 258532 w 648"/>
                <a:gd name="T33" fmla="*/ 1100409 h 555"/>
                <a:gd name="T34" fmla="*/ 280948 w 648"/>
                <a:gd name="T35" fmla="*/ 1158875 h 555"/>
                <a:gd name="T36" fmla="*/ 345208 w 648"/>
                <a:gd name="T37" fmla="*/ 1158875 h 555"/>
                <a:gd name="T38" fmla="*/ 401995 w 648"/>
                <a:gd name="T39" fmla="*/ 1108761 h 555"/>
                <a:gd name="T40" fmla="*/ 421422 w 648"/>
                <a:gd name="T41" fmla="*/ 1052384 h 555"/>
                <a:gd name="T42" fmla="*/ 403490 w 648"/>
                <a:gd name="T43" fmla="*/ 975125 h 555"/>
                <a:gd name="T44" fmla="*/ 397512 w 648"/>
                <a:gd name="T45" fmla="*/ 912484 h 555"/>
                <a:gd name="T46" fmla="*/ 390040 w 648"/>
                <a:gd name="T47" fmla="*/ 864458 h 555"/>
                <a:gd name="T48" fmla="*/ 385557 w 648"/>
                <a:gd name="T49" fmla="*/ 831049 h 555"/>
                <a:gd name="T50" fmla="*/ 460277 w 648"/>
                <a:gd name="T51" fmla="*/ 783024 h 555"/>
                <a:gd name="T52" fmla="*/ 500626 w 648"/>
                <a:gd name="T53" fmla="*/ 718294 h 555"/>
                <a:gd name="T54" fmla="*/ 555919 w 648"/>
                <a:gd name="T55" fmla="*/ 668180 h 555"/>
                <a:gd name="T56" fmla="*/ 627650 w 648"/>
                <a:gd name="T57" fmla="*/ 626419 h 555"/>
                <a:gd name="T58" fmla="*/ 717315 w 648"/>
                <a:gd name="T59" fmla="*/ 601362 h 555"/>
                <a:gd name="T60" fmla="*/ 784563 w 648"/>
                <a:gd name="T61" fmla="*/ 582570 h 555"/>
                <a:gd name="T62" fmla="*/ 829395 w 648"/>
                <a:gd name="T63" fmla="*/ 473990 h 555"/>
                <a:gd name="T64" fmla="*/ 802496 w 648"/>
                <a:gd name="T65" fmla="*/ 398820 h 555"/>
                <a:gd name="T66" fmla="*/ 854800 w 648"/>
                <a:gd name="T67" fmla="*/ 375851 h 555"/>
                <a:gd name="T68" fmla="*/ 895149 w 648"/>
                <a:gd name="T69" fmla="*/ 336178 h 555"/>
                <a:gd name="T70" fmla="*/ 945959 w 648"/>
                <a:gd name="T71" fmla="*/ 200454 h 555"/>
                <a:gd name="T72" fmla="*/ 968375 w 648"/>
                <a:gd name="T73" fmla="*/ 150341 h 555"/>
                <a:gd name="T74" fmla="*/ 941476 w 648"/>
                <a:gd name="T75" fmla="*/ 75170 h 555"/>
                <a:gd name="T76" fmla="*/ 905610 w 648"/>
                <a:gd name="T77" fmla="*/ 123196 h 555"/>
                <a:gd name="T78" fmla="*/ 851811 w 648"/>
                <a:gd name="T79" fmla="*/ 154517 h 555"/>
                <a:gd name="T80" fmla="*/ 744214 w 648"/>
                <a:gd name="T81" fmla="*/ 135724 h 555"/>
                <a:gd name="T82" fmla="*/ 666505 w 648"/>
                <a:gd name="T83" fmla="*/ 73082 h 555"/>
                <a:gd name="T84" fmla="*/ 612706 w 648"/>
                <a:gd name="T85" fmla="*/ 141988 h 555"/>
                <a:gd name="T86" fmla="*/ 558908 w 648"/>
                <a:gd name="T87" fmla="*/ 198366 h 555"/>
                <a:gd name="T88" fmla="*/ 542469 w 648"/>
                <a:gd name="T89" fmla="*/ 212982 h 555"/>
                <a:gd name="T90" fmla="*/ 428894 w 648"/>
                <a:gd name="T91" fmla="*/ 210894 h 555"/>
                <a:gd name="T92" fmla="*/ 349691 w 648"/>
                <a:gd name="T93" fmla="*/ 238039 h 555"/>
                <a:gd name="T94" fmla="*/ 271982 w 648"/>
                <a:gd name="T95" fmla="*/ 235951 h 555"/>
                <a:gd name="T96" fmla="*/ 213700 w 648"/>
                <a:gd name="T97" fmla="*/ 179573 h 555"/>
                <a:gd name="T98" fmla="*/ 170362 w 648"/>
                <a:gd name="T99" fmla="*/ 91875 h 555"/>
                <a:gd name="T100" fmla="*/ 138980 w 648"/>
                <a:gd name="T101" fmla="*/ 22969 h 555"/>
                <a:gd name="T102" fmla="*/ 92653 w 648"/>
                <a:gd name="T103" fmla="*/ 0 h 5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8"/>
                <a:gd name="T157" fmla="*/ 0 h 555"/>
                <a:gd name="T158" fmla="*/ 648 w 648"/>
                <a:gd name="T159" fmla="*/ 555 h 5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8" h="555">
                  <a:moveTo>
                    <a:pt x="62" y="0"/>
                  </a:moveTo>
                  <a:cubicBezTo>
                    <a:pt x="64" y="3"/>
                    <a:pt x="68" y="5"/>
                    <a:pt x="68" y="9"/>
                  </a:cubicBezTo>
                  <a:cubicBezTo>
                    <a:pt x="69" y="20"/>
                    <a:pt x="58" y="34"/>
                    <a:pt x="48" y="36"/>
                  </a:cubicBezTo>
                  <a:cubicBezTo>
                    <a:pt x="38" y="41"/>
                    <a:pt x="37" y="53"/>
                    <a:pt x="27" y="59"/>
                  </a:cubicBezTo>
                  <a:cubicBezTo>
                    <a:pt x="21" y="67"/>
                    <a:pt x="25" y="76"/>
                    <a:pt x="21" y="84"/>
                  </a:cubicBezTo>
                  <a:cubicBezTo>
                    <a:pt x="20" y="95"/>
                    <a:pt x="16" y="92"/>
                    <a:pt x="14" y="101"/>
                  </a:cubicBezTo>
                  <a:cubicBezTo>
                    <a:pt x="25" y="116"/>
                    <a:pt x="16" y="127"/>
                    <a:pt x="0" y="129"/>
                  </a:cubicBezTo>
                  <a:cubicBezTo>
                    <a:pt x="2" y="136"/>
                    <a:pt x="5" y="135"/>
                    <a:pt x="9" y="141"/>
                  </a:cubicBezTo>
                  <a:cubicBezTo>
                    <a:pt x="11" y="152"/>
                    <a:pt x="6" y="166"/>
                    <a:pt x="15" y="173"/>
                  </a:cubicBezTo>
                  <a:cubicBezTo>
                    <a:pt x="20" y="183"/>
                    <a:pt x="15" y="170"/>
                    <a:pt x="12" y="180"/>
                  </a:cubicBezTo>
                  <a:cubicBezTo>
                    <a:pt x="9" y="189"/>
                    <a:pt x="24" y="195"/>
                    <a:pt x="29" y="197"/>
                  </a:cubicBezTo>
                  <a:cubicBezTo>
                    <a:pt x="33" y="203"/>
                    <a:pt x="39" y="203"/>
                    <a:pt x="44" y="207"/>
                  </a:cubicBezTo>
                  <a:cubicBezTo>
                    <a:pt x="42" y="216"/>
                    <a:pt x="49" y="232"/>
                    <a:pt x="39" y="234"/>
                  </a:cubicBezTo>
                  <a:cubicBezTo>
                    <a:pt x="33" y="244"/>
                    <a:pt x="34" y="255"/>
                    <a:pt x="32" y="266"/>
                  </a:cubicBezTo>
                  <a:cubicBezTo>
                    <a:pt x="35" y="273"/>
                    <a:pt x="34" y="278"/>
                    <a:pt x="41" y="279"/>
                  </a:cubicBezTo>
                  <a:cubicBezTo>
                    <a:pt x="55" y="286"/>
                    <a:pt x="36" y="286"/>
                    <a:pt x="62" y="288"/>
                  </a:cubicBezTo>
                  <a:cubicBezTo>
                    <a:pt x="63" y="290"/>
                    <a:pt x="63" y="292"/>
                    <a:pt x="65" y="293"/>
                  </a:cubicBezTo>
                  <a:cubicBezTo>
                    <a:pt x="67" y="294"/>
                    <a:pt x="70" y="293"/>
                    <a:pt x="71" y="294"/>
                  </a:cubicBezTo>
                  <a:cubicBezTo>
                    <a:pt x="72" y="295"/>
                    <a:pt x="70" y="299"/>
                    <a:pt x="72" y="300"/>
                  </a:cubicBezTo>
                  <a:cubicBezTo>
                    <a:pt x="75" y="302"/>
                    <a:pt x="92" y="303"/>
                    <a:pt x="93" y="303"/>
                  </a:cubicBezTo>
                  <a:cubicBezTo>
                    <a:pt x="94" y="305"/>
                    <a:pt x="95" y="307"/>
                    <a:pt x="96" y="308"/>
                  </a:cubicBezTo>
                  <a:cubicBezTo>
                    <a:pt x="97" y="309"/>
                    <a:pt x="100" y="309"/>
                    <a:pt x="101" y="311"/>
                  </a:cubicBezTo>
                  <a:cubicBezTo>
                    <a:pt x="106" y="319"/>
                    <a:pt x="102" y="319"/>
                    <a:pt x="114" y="321"/>
                  </a:cubicBezTo>
                  <a:cubicBezTo>
                    <a:pt x="129" y="330"/>
                    <a:pt x="103" y="342"/>
                    <a:pt x="131" y="345"/>
                  </a:cubicBezTo>
                  <a:cubicBezTo>
                    <a:pt x="135" y="352"/>
                    <a:pt x="133" y="355"/>
                    <a:pt x="141" y="360"/>
                  </a:cubicBezTo>
                  <a:cubicBezTo>
                    <a:pt x="145" y="366"/>
                    <a:pt x="148" y="373"/>
                    <a:pt x="153" y="377"/>
                  </a:cubicBezTo>
                  <a:cubicBezTo>
                    <a:pt x="156" y="384"/>
                    <a:pt x="151" y="382"/>
                    <a:pt x="146" y="386"/>
                  </a:cubicBezTo>
                  <a:cubicBezTo>
                    <a:pt x="142" y="394"/>
                    <a:pt x="146" y="399"/>
                    <a:pt x="138" y="404"/>
                  </a:cubicBezTo>
                  <a:cubicBezTo>
                    <a:pt x="135" y="408"/>
                    <a:pt x="132" y="413"/>
                    <a:pt x="129" y="417"/>
                  </a:cubicBezTo>
                  <a:cubicBezTo>
                    <a:pt x="133" y="430"/>
                    <a:pt x="141" y="433"/>
                    <a:pt x="155" y="435"/>
                  </a:cubicBezTo>
                  <a:cubicBezTo>
                    <a:pt x="159" y="442"/>
                    <a:pt x="157" y="446"/>
                    <a:pt x="152" y="452"/>
                  </a:cubicBezTo>
                  <a:cubicBezTo>
                    <a:pt x="153" y="464"/>
                    <a:pt x="156" y="478"/>
                    <a:pt x="161" y="489"/>
                  </a:cubicBezTo>
                  <a:cubicBezTo>
                    <a:pt x="162" y="500"/>
                    <a:pt x="163" y="504"/>
                    <a:pt x="161" y="515"/>
                  </a:cubicBezTo>
                  <a:cubicBezTo>
                    <a:pt x="163" y="526"/>
                    <a:pt x="169" y="517"/>
                    <a:pt x="173" y="527"/>
                  </a:cubicBezTo>
                  <a:cubicBezTo>
                    <a:pt x="170" y="536"/>
                    <a:pt x="165" y="540"/>
                    <a:pt x="176" y="545"/>
                  </a:cubicBezTo>
                  <a:cubicBezTo>
                    <a:pt x="177" y="554"/>
                    <a:pt x="179" y="554"/>
                    <a:pt x="188" y="555"/>
                  </a:cubicBezTo>
                  <a:cubicBezTo>
                    <a:pt x="190" y="546"/>
                    <a:pt x="202" y="539"/>
                    <a:pt x="210" y="533"/>
                  </a:cubicBezTo>
                  <a:cubicBezTo>
                    <a:pt x="217" y="548"/>
                    <a:pt x="212" y="550"/>
                    <a:pt x="231" y="555"/>
                  </a:cubicBezTo>
                  <a:cubicBezTo>
                    <a:pt x="244" y="553"/>
                    <a:pt x="237" y="545"/>
                    <a:pt x="254" y="542"/>
                  </a:cubicBezTo>
                  <a:cubicBezTo>
                    <a:pt x="260" y="534"/>
                    <a:pt x="258" y="533"/>
                    <a:pt x="269" y="531"/>
                  </a:cubicBezTo>
                  <a:cubicBezTo>
                    <a:pt x="277" y="527"/>
                    <a:pt x="283" y="530"/>
                    <a:pt x="288" y="522"/>
                  </a:cubicBezTo>
                  <a:cubicBezTo>
                    <a:pt x="287" y="513"/>
                    <a:pt x="286" y="511"/>
                    <a:pt x="282" y="504"/>
                  </a:cubicBezTo>
                  <a:cubicBezTo>
                    <a:pt x="281" y="497"/>
                    <a:pt x="281" y="495"/>
                    <a:pt x="275" y="492"/>
                  </a:cubicBezTo>
                  <a:cubicBezTo>
                    <a:pt x="274" y="484"/>
                    <a:pt x="274" y="475"/>
                    <a:pt x="270" y="467"/>
                  </a:cubicBezTo>
                  <a:cubicBezTo>
                    <a:pt x="272" y="461"/>
                    <a:pt x="275" y="456"/>
                    <a:pt x="276" y="450"/>
                  </a:cubicBezTo>
                  <a:cubicBezTo>
                    <a:pt x="274" y="436"/>
                    <a:pt x="274" y="444"/>
                    <a:pt x="266" y="437"/>
                  </a:cubicBezTo>
                  <a:cubicBezTo>
                    <a:pt x="263" y="434"/>
                    <a:pt x="257" y="428"/>
                    <a:pt x="257" y="428"/>
                  </a:cubicBezTo>
                  <a:cubicBezTo>
                    <a:pt x="254" y="420"/>
                    <a:pt x="259" y="422"/>
                    <a:pt x="261" y="414"/>
                  </a:cubicBezTo>
                  <a:cubicBezTo>
                    <a:pt x="260" y="407"/>
                    <a:pt x="259" y="405"/>
                    <a:pt x="252" y="402"/>
                  </a:cubicBezTo>
                  <a:cubicBezTo>
                    <a:pt x="251" y="394"/>
                    <a:pt x="253" y="389"/>
                    <a:pt x="258" y="398"/>
                  </a:cubicBezTo>
                  <a:cubicBezTo>
                    <a:pt x="281" y="396"/>
                    <a:pt x="282" y="401"/>
                    <a:pt x="290" y="386"/>
                  </a:cubicBezTo>
                  <a:cubicBezTo>
                    <a:pt x="298" y="387"/>
                    <a:pt x="300" y="380"/>
                    <a:pt x="308" y="375"/>
                  </a:cubicBezTo>
                  <a:cubicBezTo>
                    <a:pt x="309" y="366"/>
                    <a:pt x="315" y="363"/>
                    <a:pt x="323" y="360"/>
                  </a:cubicBezTo>
                  <a:cubicBezTo>
                    <a:pt x="327" y="354"/>
                    <a:pt x="332" y="351"/>
                    <a:pt x="335" y="344"/>
                  </a:cubicBezTo>
                  <a:cubicBezTo>
                    <a:pt x="337" y="333"/>
                    <a:pt x="333" y="344"/>
                    <a:pt x="341" y="338"/>
                  </a:cubicBezTo>
                  <a:cubicBezTo>
                    <a:pt x="354" y="328"/>
                    <a:pt x="353" y="322"/>
                    <a:pt x="372" y="320"/>
                  </a:cubicBezTo>
                  <a:cubicBezTo>
                    <a:pt x="375" y="313"/>
                    <a:pt x="379" y="312"/>
                    <a:pt x="386" y="311"/>
                  </a:cubicBezTo>
                  <a:cubicBezTo>
                    <a:pt x="389" y="298"/>
                    <a:pt x="411" y="301"/>
                    <a:pt x="420" y="300"/>
                  </a:cubicBezTo>
                  <a:cubicBezTo>
                    <a:pt x="437" y="301"/>
                    <a:pt x="448" y="303"/>
                    <a:pt x="464" y="302"/>
                  </a:cubicBezTo>
                  <a:cubicBezTo>
                    <a:pt x="474" y="299"/>
                    <a:pt x="472" y="293"/>
                    <a:pt x="480" y="288"/>
                  </a:cubicBezTo>
                  <a:cubicBezTo>
                    <a:pt x="488" y="282"/>
                    <a:pt x="500" y="286"/>
                    <a:pt x="510" y="285"/>
                  </a:cubicBezTo>
                  <a:cubicBezTo>
                    <a:pt x="516" y="284"/>
                    <a:pt x="520" y="283"/>
                    <a:pt x="525" y="279"/>
                  </a:cubicBezTo>
                  <a:cubicBezTo>
                    <a:pt x="541" y="248"/>
                    <a:pt x="514" y="256"/>
                    <a:pt x="548" y="249"/>
                  </a:cubicBezTo>
                  <a:cubicBezTo>
                    <a:pt x="551" y="241"/>
                    <a:pt x="554" y="235"/>
                    <a:pt x="555" y="227"/>
                  </a:cubicBezTo>
                  <a:cubicBezTo>
                    <a:pt x="553" y="208"/>
                    <a:pt x="541" y="206"/>
                    <a:pt x="524" y="200"/>
                  </a:cubicBezTo>
                  <a:cubicBezTo>
                    <a:pt x="520" y="190"/>
                    <a:pt x="529" y="192"/>
                    <a:pt x="537" y="191"/>
                  </a:cubicBezTo>
                  <a:cubicBezTo>
                    <a:pt x="544" y="188"/>
                    <a:pt x="552" y="186"/>
                    <a:pt x="560" y="185"/>
                  </a:cubicBezTo>
                  <a:cubicBezTo>
                    <a:pt x="564" y="184"/>
                    <a:pt x="568" y="183"/>
                    <a:pt x="572" y="180"/>
                  </a:cubicBezTo>
                  <a:cubicBezTo>
                    <a:pt x="575" y="178"/>
                    <a:pt x="581" y="173"/>
                    <a:pt x="581" y="173"/>
                  </a:cubicBezTo>
                  <a:cubicBezTo>
                    <a:pt x="586" y="164"/>
                    <a:pt x="588" y="162"/>
                    <a:pt x="599" y="161"/>
                  </a:cubicBezTo>
                  <a:cubicBezTo>
                    <a:pt x="605" y="151"/>
                    <a:pt x="604" y="138"/>
                    <a:pt x="606" y="126"/>
                  </a:cubicBezTo>
                  <a:cubicBezTo>
                    <a:pt x="609" y="94"/>
                    <a:pt x="603" y="99"/>
                    <a:pt x="633" y="96"/>
                  </a:cubicBezTo>
                  <a:cubicBezTo>
                    <a:pt x="645" y="94"/>
                    <a:pt x="633" y="98"/>
                    <a:pt x="639" y="78"/>
                  </a:cubicBezTo>
                  <a:cubicBezTo>
                    <a:pt x="640" y="75"/>
                    <a:pt x="645" y="74"/>
                    <a:pt x="648" y="72"/>
                  </a:cubicBezTo>
                  <a:cubicBezTo>
                    <a:pt x="647" y="59"/>
                    <a:pt x="647" y="63"/>
                    <a:pt x="638" y="57"/>
                  </a:cubicBezTo>
                  <a:cubicBezTo>
                    <a:pt x="636" y="48"/>
                    <a:pt x="638" y="41"/>
                    <a:pt x="630" y="36"/>
                  </a:cubicBezTo>
                  <a:cubicBezTo>
                    <a:pt x="623" y="37"/>
                    <a:pt x="616" y="36"/>
                    <a:pt x="609" y="38"/>
                  </a:cubicBezTo>
                  <a:cubicBezTo>
                    <a:pt x="609" y="38"/>
                    <a:pt x="607" y="54"/>
                    <a:pt x="606" y="59"/>
                  </a:cubicBezTo>
                  <a:cubicBezTo>
                    <a:pt x="604" y="71"/>
                    <a:pt x="604" y="79"/>
                    <a:pt x="591" y="81"/>
                  </a:cubicBezTo>
                  <a:cubicBezTo>
                    <a:pt x="570" y="79"/>
                    <a:pt x="584" y="77"/>
                    <a:pt x="570" y="74"/>
                  </a:cubicBezTo>
                  <a:cubicBezTo>
                    <a:pt x="558" y="68"/>
                    <a:pt x="546" y="73"/>
                    <a:pt x="534" y="66"/>
                  </a:cubicBezTo>
                  <a:cubicBezTo>
                    <a:pt x="513" y="68"/>
                    <a:pt x="513" y="68"/>
                    <a:pt x="498" y="65"/>
                  </a:cubicBezTo>
                  <a:cubicBezTo>
                    <a:pt x="493" y="57"/>
                    <a:pt x="499" y="58"/>
                    <a:pt x="506" y="54"/>
                  </a:cubicBezTo>
                  <a:cubicBezTo>
                    <a:pt x="511" y="23"/>
                    <a:pt x="463" y="35"/>
                    <a:pt x="446" y="35"/>
                  </a:cubicBezTo>
                  <a:cubicBezTo>
                    <a:pt x="417" y="37"/>
                    <a:pt x="428" y="35"/>
                    <a:pt x="420" y="56"/>
                  </a:cubicBezTo>
                  <a:cubicBezTo>
                    <a:pt x="419" y="59"/>
                    <a:pt x="412" y="65"/>
                    <a:pt x="410" y="68"/>
                  </a:cubicBezTo>
                  <a:cubicBezTo>
                    <a:pt x="408" y="79"/>
                    <a:pt x="406" y="90"/>
                    <a:pt x="396" y="96"/>
                  </a:cubicBezTo>
                  <a:cubicBezTo>
                    <a:pt x="389" y="96"/>
                    <a:pt x="381" y="96"/>
                    <a:pt x="374" y="95"/>
                  </a:cubicBezTo>
                  <a:cubicBezTo>
                    <a:pt x="371" y="95"/>
                    <a:pt x="368" y="91"/>
                    <a:pt x="365" y="93"/>
                  </a:cubicBezTo>
                  <a:cubicBezTo>
                    <a:pt x="362" y="95"/>
                    <a:pt x="364" y="99"/>
                    <a:pt x="363" y="102"/>
                  </a:cubicBezTo>
                  <a:cubicBezTo>
                    <a:pt x="359" y="109"/>
                    <a:pt x="338" y="108"/>
                    <a:pt x="336" y="108"/>
                  </a:cubicBezTo>
                  <a:cubicBezTo>
                    <a:pt x="316" y="107"/>
                    <a:pt x="306" y="102"/>
                    <a:pt x="287" y="101"/>
                  </a:cubicBezTo>
                  <a:cubicBezTo>
                    <a:pt x="277" y="99"/>
                    <a:pt x="268" y="101"/>
                    <a:pt x="258" y="102"/>
                  </a:cubicBezTo>
                  <a:cubicBezTo>
                    <a:pt x="249" y="106"/>
                    <a:pt x="244" y="112"/>
                    <a:pt x="234" y="114"/>
                  </a:cubicBezTo>
                  <a:cubicBezTo>
                    <a:pt x="226" y="118"/>
                    <a:pt x="218" y="121"/>
                    <a:pt x="210" y="125"/>
                  </a:cubicBezTo>
                  <a:cubicBezTo>
                    <a:pt x="191" y="120"/>
                    <a:pt x="211" y="115"/>
                    <a:pt x="182" y="113"/>
                  </a:cubicBezTo>
                  <a:cubicBezTo>
                    <a:pt x="172" y="88"/>
                    <a:pt x="187" y="90"/>
                    <a:pt x="152" y="87"/>
                  </a:cubicBezTo>
                  <a:cubicBezTo>
                    <a:pt x="149" y="87"/>
                    <a:pt x="146" y="86"/>
                    <a:pt x="143" y="86"/>
                  </a:cubicBezTo>
                  <a:cubicBezTo>
                    <a:pt x="139" y="75"/>
                    <a:pt x="142" y="64"/>
                    <a:pt x="129" y="62"/>
                  </a:cubicBezTo>
                  <a:cubicBezTo>
                    <a:pt x="123" y="53"/>
                    <a:pt x="126" y="46"/>
                    <a:pt x="114" y="44"/>
                  </a:cubicBezTo>
                  <a:cubicBezTo>
                    <a:pt x="106" y="38"/>
                    <a:pt x="109" y="28"/>
                    <a:pt x="101" y="24"/>
                  </a:cubicBezTo>
                  <a:cubicBezTo>
                    <a:pt x="98" y="20"/>
                    <a:pt x="96" y="15"/>
                    <a:pt x="93" y="11"/>
                  </a:cubicBezTo>
                  <a:cubicBezTo>
                    <a:pt x="92" y="4"/>
                    <a:pt x="89" y="3"/>
                    <a:pt x="83" y="0"/>
                  </a:cubicBezTo>
                  <a:cubicBezTo>
                    <a:pt x="68" y="3"/>
                    <a:pt x="75" y="3"/>
                    <a:pt x="62"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18" name="Freeform 149"/>
            <p:cNvSpPr>
              <a:spLocks noChangeArrowheads="1"/>
            </p:cNvSpPr>
            <p:nvPr/>
          </p:nvSpPr>
          <p:spPr bwMode="auto">
            <a:xfrm>
              <a:off x="2722562" y="1109663"/>
              <a:ext cx="893763" cy="1031875"/>
            </a:xfrm>
            <a:custGeom>
              <a:avLst/>
              <a:gdLst>
                <a:gd name="T0" fmla="*/ 26858 w 599"/>
                <a:gd name="T1" fmla="*/ 919079 h 494"/>
                <a:gd name="T2" fmla="*/ 98478 w 599"/>
                <a:gd name="T3" fmla="*/ 864770 h 494"/>
                <a:gd name="T4" fmla="*/ 125336 w 599"/>
                <a:gd name="T5" fmla="*/ 889836 h 494"/>
                <a:gd name="T6" fmla="*/ 173083 w 599"/>
                <a:gd name="T7" fmla="*/ 852237 h 494"/>
                <a:gd name="T8" fmla="*/ 179051 w 599"/>
                <a:gd name="T9" fmla="*/ 914901 h 494"/>
                <a:gd name="T10" fmla="*/ 183527 w 599"/>
                <a:gd name="T11" fmla="*/ 969211 h 494"/>
                <a:gd name="T12" fmla="*/ 235751 w 599"/>
                <a:gd name="T13" fmla="*/ 994276 h 494"/>
                <a:gd name="T14" fmla="*/ 268577 w 599"/>
                <a:gd name="T15" fmla="*/ 958766 h 494"/>
                <a:gd name="T16" fmla="*/ 317816 w 599"/>
                <a:gd name="T17" fmla="*/ 1000543 h 494"/>
                <a:gd name="T18" fmla="*/ 374515 w 599"/>
                <a:gd name="T19" fmla="*/ 950411 h 494"/>
                <a:gd name="T20" fmla="*/ 389436 w 599"/>
                <a:gd name="T21" fmla="*/ 906546 h 494"/>
                <a:gd name="T22" fmla="*/ 441659 w 599"/>
                <a:gd name="T23" fmla="*/ 914901 h 494"/>
                <a:gd name="T24" fmla="*/ 496867 w 599"/>
                <a:gd name="T25" fmla="*/ 927434 h 494"/>
                <a:gd name="T26" fmla="*/ 496867 w 599"/>
                <a:gd name="T27" fmla="*/ 981743 h 494"/>
                <a:gd name="T28" fmla="*/ 568487 w 599"/>
                <a:gd name="T29" fmla="*/ 975477 h 494"/>
                <a:gd name="T30" fmla="*/ 595345 w 599"/>
                <a:gd name="T31" fmla="*/ 912813 h 494"/>
                <a:gd name="T32" fmla="*/ 643092 w 599"/>
                <a:gd name="T33" fmla="*/ 927434 h 494"/>
                <a:gd name="T34" fmla="*/ 658012 w 599"/>
                <a:gd name="T35" fmla="*/ 887747 h 494"/>
                <a:gd name="T36" fmla="*/ 710236 w 599"/>
                <a:gd name="T37" fmla="*/ 800016 h 494"/>
                <a:gd name="T38" fmla="*/ 783348 w 599"/>
                <a:gd name="T39" fmla="*/ 712286 h 494"/>
                <a:gd name="T40" fmla="*/ 813190 w 599"/>
                <a:gd name="T41" fmla="*/ 643355 h 494"/>
                <a:gd name="T42" fmla="*/ 875858 w 599"/>
                <a:gd name="T43" fmla="*/ 505493 h 494"/>
                <a:gd name="T44" fmla="*/ 863921 w 599"/>
                <a:gd name="T45" fmla="*/ 424030 h 494"/>
                <a:gd name="T46" fmla="*/ 805730 w 599"/>
                <a:gd name="T47" fmla="*/ 361365 h 494"/>
                <a:gd name="T48" fmla="*/ 778872 w 599"/>
                <a:gd name="T49" fmla="*/ 223503 h 494"/>
                <a:gd name="T50" fmla="*/ 738585 w 599"/>
                <a:gd name="T51" fmla="*/ 210970 h 494"/>
                <a:gd name="T52" fmla="*/ 710236 w 599"/>
                <a:gd name="T53" fmla="*/ 179638 h 494"/>
                <a:gd name="T54" fmla="*/ 737093 w 599"/>
                <a:gd name="T55" fmla="*/ 135773 h 494"/>
                <a:gd name="T56" fmla="*/ 765443 w 599"/>
                <a:gd name="T57" fmla="*/ 81464 h 494"/>
                <a:gd name="T58" fmla="*/ 729633 w 599"/>
                <a:gd name="T59" fmla="*/ 10444 h 494"/>
                <a:gd name="T60" fmla="*/ 683378 w 599"/>
                <a:gd name="T61" fmla="*/ 35510 h 494"/>
                <a:gd name="T62" fmla="*/ 595345 w 599"/>
                <a:gd name="T63" fmla="*/ 66842 h 494"/>
                <a:gd name="T64" fmla="*/ 535661 w 599"/>
                <a:gd name="T65" fmla="*/ 56398 h 494"/>
                <a:gd name="T66" fmla="*/ 474485 w 599"/>
                <a:gd name="T67" fmla="*/ 119063 h 494"/>
                <a:gd name="T68" fmla="*/ 441659 w 599"/>
                <a:gd name="T69" fmla="*/ 154572 h 494"/>
                <a:gd name="T70" fmla="*/ 437183 w 599"/>
                <a:gd name="T71" fmla="*/ 261102 h 494"/>
                <a:gd name="T72" fmla="*/ 370039 w 599"/>
                <a:gd name="T73" fmla="*/ 332122 h 494"/>
                <a:gd name="T74" fmla="*/ 214861 w 599"/>
                <a:gd name="T75" fmla="*/ 367632 h 494"/>
                <a:gd name="T76" fmla="*/ 192480 w 599"/>
                <a:gd name="T77" fmla="*/ 401053 h 494"/>
                <a:gd name="T78" fmla="*/ 138765 w 599"/>
                <a:gd name="T79" fmla="*/ 461628 h 494"/>
                <a:gd name="T80" fmla="*/ 80573 w 599"/>
                <a:gd name="T81" fmla="*/ 532648 h 494"/>
                <a:gd name="T82" fmla="*/ 31334 w 599"/>
                <a:gd name="T83" fmla="*/ 561891 h 494"/>
                <a:gd name="T84" fmla="*/ 43271 w 599"/>
                <a:gd name="T85" fmla="*/ 645444 h 494"/>
                <a:gd name="T86" fmla="*/ 56699 w 599"/>
                <a:gd name="T87" fmla="*/ 774951 h 494"/>
                <a:gd name="T88" fmla="*/ 40286 w 599"/>
                <a:gd name="T89" fmla="*/ 845970 h 494"/>
                <a:gd name="T90" fmla="*/ 4476 w 599"/>
                <a:gd name="T91" fmla="*/ 881480 h 4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9"/>
                <a:gd name="T139" fmla="*/ 0 h 494"/>
                <a:gd name="T140" fmla="*/ 599 w 599"/>
                <a:gd name="T141" fmla="*/ 494 h 4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9" h="494">
                  <a:moveTo>
                    <a:pt x="0" y="425"/>
                  </a:moveTo>
                  <a:cubicBezTo>
                    <a:pt x="11" y="427"/>
                    <a:pt x="10" y="434"/>
                    <a:pt x="18" y="440"/>
                  </a:cubicBezTo>
                  <a:cubicBezTo>
                    <a:pt x="28" y="424"/>
                    <a:pt x="33" y="428"/>
                    <a:pt x="56" y="425"/>
                  </a:cubicBezTo>
                  <a:cubicBezTo>
                    <a:pt x="60" y="420"/>
                    <a:pt x="61" y="417"/>
                    <a:pt x="66" y="414"/>
                  </a:cubicBezTo>
                  <a:cubicBezTo>
                    <a:pt x="71" y="415"/>
                    <a:pt x="76" y="414"/>
                    <a:pt x="80" y="416"/>
                  </a:cubicBezTo>
                  <a:cubicBezTo>
                    <a:pt x="92" y="422"/>
                    <a:pt x="71" y="421"/>
                    <a:pt x="84" y="426"/>
                  </a:cubicBezTo>
                  <a:cubicBezTo>
                    <a:pt x="90" y="428"/>
                    <a:pt x="97" y="428"/>
                    <a:pt x="104" y="429"/>
                  </a:cubicBezTo>
                  <a:cubicBezTo>
                    <a:pt x="117" y="436"/>
                    <a:pt x="113" y="416"/>
                    <a:pt x="116" y="408"/>
                  </a:cubicBezTo>
                  <a:cubicBezTo>
                    <a:pt x="120" y="414"/>
                    <a:pt x="124" y="420"/>
                    <a:pt x="128" y="426"/>
                  </a:cubicBezTo>
                  <a:cubicBezTo>
                    <a:pt x="126" y="431"/>
                    <a:pt x="123" y="433"/>
                    <a:pt x="120" y="438"/>
                  </a:cubicBezTo>
                  <a:cubicBezTo>
                    <a:pt x="118" y="451"/>
                    <a:pt x="125" y="447"/>
                    <a:pt x="134" y="453"/>
                  </a:cubicBezTo>
                  <a:cubicBezTo>
                    <a:pt x="131" y="461"/>
                    <a:pt x="130" y="460"/>
                    <a:pt x="123" y="464"/>
                  </a:cubicBezTo>
                  <a:cubicBezTo>
                    <a:pt x="122" y="474"/>
                    <a:pt x="114" y="476"/>
                    <a:pt x="123" y="479"/>
                  </a:cubicBezTo>
                  <a:cubicBezTo>
                    <a:pt x="127" y="494"/>
                    <a:pt x="144" y="478"/>
                    <a:pt x="158" y="476"/>
                  </a:cubicBezTo>
                  <a:cubicBezTo>
                    <a:pt x="162" y="471"/>
                    <a:pt x="163" y="468"/>
                    <a:pt x="168" y="465"/>
                  </a:cubicBezTo>
                  <a:cubicBezTo>
                    <a:pt x="176" y="468"/>
                    <a:pt x="174" y="463"/>
                    <a:pt x="180" y="459"/>
                  </a:cubicBezTo>
                  <a:cubicBezTo>
                    <a:pt x="187" y="461"/>
                    <a:pt x="191" y="464"/>
                    <a:pt x="198" y="465"/>
                  </a:cubicBezTo>
                  <a:cubicBezTo>
                    <a:pt x="205" y="469"/>
                    <a:pt x="207" y="474"/>
                    <a:pt x="213" y="479"/>
                  </a:cubicBezTo>
                  <a:cubicBezTo>
                    <a:pt x="222" y="474"/>
                    <a:pt x="219" y="466"/>
                    <a:pt x="231" y="462"/>
                  </a:cubicBezTo>
                  <a:cubicBezTo>
                    <a:pt x="239" y="456"/>
                    <a:pt x="240" y="456"/>
                    <a:pt x="251" y="455"/>
                  </a:cubicBezTo>
                  <a:cubicBezTo>
                    <a:pt x="252" y="448"/>
                    <a:pt x="256" y="447"/>
                    <a:pt x="263" y="446"/>
                  </a:cubicBezTo>
                  <a:cubicBezTo>
                    <a:pt x="271" y="442"/>
                    <a:pt x="267" y="437"/>
                    <a:pt x="261" y="434"/>
                  </a:cubicBezTo>
                  <a:cubicBezTo>
                    <a:pt x="259" y="426"/>
                    <a:pt x="267" y="425"/>
                    <a:pt x="273" y="420"/>
                  </a:cubicBezTo>
                  <a:cubicBezTo>
                    <a:pt x="281" y="428"/>
                    <a:pt x="287" y="432"/>
                    <a:pt x="296" y="438"/>
                  </a:cubicBezTo>
                  <a:cubicBezTo>
                    <a:pt x="297" y="443"/>
                    <a:pt x="306" y="450"/>
                    <a:pt x="306" y="450"/>
                  </a:cubicBezTo>
                  <a:cubicBezTo>
                    <a:pt x="312" y="465"/>
                    <a:pt x="326" y="450"/>
                    <a:pt x="333" y="444"/>
                  </a:cubicBezTo>
                  <a:cubicBezTo>
                    <a:pt x="341" y="447"/>
                    <a:pt x="341" y="450"/>
                    <a:pt x="342" y="458"/>
                  </a:cubicBezTo>
                  <a:cubicBezTo>
                    <a:pt x="333" y="459"/>
                    <a:pt x="336" y="463"/>
                    <a:pt x="333" y="470"/>
                  </a:cubicBezTo>
                  <a:cubicBezTo>
                    <a:pt x="338" y="481"/>
                    <a:pt x="342" y="476"/>
                    <a:pt x="350" y="471"/>
                  </a:cubicBezTo>
                  <a:cubicBezTo>
                    <a:pt x="361" y="472"/>
                    <a:pt x="374" y="477"/>
                    <a:pt x="381" y="467"/>
                  </a:cubicBezTo>
                  <a:cubicBezTo>
                    <a:pt x="383" y="458"/>
                    <a:pt x="383" y="457"/>
                    <a:pt x="392" y="455"/>
                  </a:cubicBezTo>
                  <a:cubicBezTo>
                    <a:pt x="393" y="449"/>
                    <a:pt x="395" y="442"/>
                    <a:pt x="399" y="437"/>
                  </a:cubicBezTo>
                  <a:cubicBezTo>
                    <a:pt x="396" y="453"/>
                    <a:pt x="393" y="463"/>
                    <a:pt x="413" y="465"/>
                  </a:cubicBezTo>
                  <a:cubicBezTo>
                    <a:pt x="426" y="464"/>
                    <a:pt x="424" y="455"/>
                    <a:pt x="431" y="444"/>
                  </a:cubicBezTo>
                  <a:cubicBezTo>
                    <a:pt x="432" y="440"/>
                    <a:pt x="434" y="436"/>
                    <a:pt x="434" y="432"/>
                  </a:cubicBezTo>
                  <a:cubicBezTo>
                    <a:pt x="434" y="420"/>
                    <a:pt x="426" y="420"/>
                    <a:pt x="441" y="425"/>
                  </a:cubicBezTo>
                  <a:cubicBezTo>
                    <a:pt x="449" y="412"/>
                    <a:pt x="456" y="410"/>
                    <a:pt x="467" y="401"/>
                  </a:cubicBezTo>
                  <a:cubicBezTo>
                    <a:pt x="468" y="394"/>
                    <a:pt x="472" y="389"/>
                    <a:pt x="476" y="383"/>
                  </a:cubicBezTo>
                  <a:cubicBezTo>
                    <a:pt x="478" y="373"/>
                    <a:pt x="499" y="366"/>
                    <a:pt x="506" y="356"/>
                  </a:cubicBezTo>
                  <a:cubicBezTo>
                    <a:pt x="508" y="346"/>
                    <a:pt x="515" y="343"/>
                    <a:pt x="525" y="341"/>
                  </a:cubicBezTo>
                  <a:cubicBezTo>
                    <a:pt x="531" y="337"/>
                    <a:pt x="533" y="330"/>
                    <a:pt x="537" y="324"/>
                  </a:cubicBezTo>
                  <a:cubicBezTo>
                    <a:pt x="535" y="314"/>
                    <a:pt x="533" y="310"/>
                    <a:pt x="545" y="308"/>
                  </a:cubicBezTo>
                  <a:cubicBezTo>
                    <a:pt x="553" y="294"/>
                    <a:pt x="546" y="308"/>
                    <a:pt x="549" y="275"/>
                  </a:cubicBezTo>
                  <a:cubicBezTo>
                    <a:pt x="550" y="258"/>
                    <a:pt x="572" y="245"/>
                    <a:pt x="587" y="242"/>
                  </a:cubicBezTo>
                  <a:cubicBezTo>
                    <a:pt x="598" y="236"/>
                    <a:pt x="599" y="228"/>
                    <a:pt x="588" y="221"/>
                  </a:cubicBezTo>
                  <a:cubicBezTo>
                    <a:pt x="587" y="207"/>
                    <a:pt x="586" y="212"/>
                    <a:pt x="579" y="203"/>
                  </a:cubicBezTo>
                  <a:cubicBezTo>
                    <a:pt x="577" y="192"/>
                    <a:pt x="569" y="195"/>
                    <a:pt x="558" y="194"/>
                  </a:cubicBezTo>
                  <a:cubicBezTo>
                    <a:pt x="553" y="186"/>
                    <a:pt x="549" y="177"/>
                    <a:pt x="540" y="173"/>
                  </a:cubicBezTo>
                  <a:cubicBezTo>
                    <a:pt x="538" y="161"/>
                    <a:pt x="548" y="147"/>
                    <a:pt x="531" y="141"/>
                  </a:cubicBezTo>
                  <a:cubicBezTo>
                    <a:pt x="529" y="128"/>
                    <a:pt x="538" y="110"/>
                    <a:pt x="522" y="107"/>
                  </a:cubicBezTo>
                  <a:cubicBezTo>
                    <a:pt x="508" y="114"/>
                    <a:pt x="513" y="110"/>
                    <a:pt x="506" y="117"/>
                  </a:cubicBezTo>
                  <a:cubicBezTo>
                    <a:pt x="493" y="115"/>
                    <a:pt x="503" y="105"/>
                    <a:pt x="495" y="101"/>
                  </a:cubicBezTo>
                  <a:cubicBezTo>
                    <a:pt x="492" y="99"/>
                    <a:pt x="488" y="100"/>
                    <a:pt x="485" y="99"/>
                  </a:cubicBezTo>
                  <a:cubicBezTo>
                    <a:pt x="486" y="90"/>
                    <a:pt x="483" y="91"/>
                    <a:pt x="476" y="86"/>
                  </a:cubicBezTo>
                  <a:cubicBezTo>
                    <a:pt x="472" y="77"/>
                    <a:pt x="477" y="77"/>
                    <a:pt x="486" y="75"/>
                  </a:cubicBezTo>
                  <a:cubicBezTo>
                    <a:pt x="489" y="69"/>
                    <a:pt x="487" y="66"/>
                    <a:pt x="494" y="65"/>
                  </a:cubicBezTo>
                  <a:cubicBezTo>
                    <a:pt x="519" y="66"/>
                    <a:pt x="508" y="70"/>
                    <a:pt x="515" y="56"/>
                  </a:cubicBezTo>
                  <a:cubicBezTo>
                    <a:pt x="516" y="48"/>
                    <a:pt x="518" y="45"/>
                    <a:pt x="513" y="39"/>
                  </a:cubicBezTo>
                  <a:cubicBezTo>
                    <a:pt x="510" y="36"/>
                    <a:pt x="504" y="30"/>
                    <a:pt x="504" y="30"/>
                  </a:cubicBezTo>
                  <a:cubicBezTo>
                    <a:pt x="501" y="15"/>
                    <a:pt x="503" y="8"/>
                    <a:pt x="489" y="5"/>
                  </a:cubicBezTo>
                  <a:cubicBezTo>
                    <a:pt x="478" y="0"/>
                    <a:pt x="480" y="11"/>
                    <a:pt x="473" y="14"/>
                  </a:cubicBezTo>
                  <a:cubicBezTo>
                    <a:pt x="468" y="16"/>
                    <a:pt x="458" y="17"/>
                    <a:pt x="458" y="17"/>
                  </a:cubicBezTo>
                  <a:cubicBezTo>
                    <a:pt x="452" y="30"/>
                    <a:pt x="457" y="26"/>
                    <a:pt x="444" y="29"/>
                  </a:cubicBezTo>
                  <a:cubicBezTo>
                    <a:pt x="435" y="41"/>
                    <a:pt x="412" y="33"/>
                    <a:pt x="399" y="32"/>
                  </a:cubicBezTo>
                  <a:cubicBezTo>
                    <a:pt x="395" y="26"/>
                    <a:pt x="398" y="22"/>
                    <a:pt x="390" y="20"/>
                  </a:cubicBezTo>
                  <a:cubicBezTo>
                    <a:pt x="378" y="21"/>
                    <a:pt x="369" y="20"/>
                    <a:pt x="359" y="27"/>
                  </a:cubicBezTo>
                  <a:cubicBezTo>
                    <a:pt x="359" y="27"/>
                    <a:pt x="336" y="53"/>
                    <a:pt x="335" y="54"/>
                  </a:cubicBezTo>
                  <a:cubicBezTo>
                    <a:pt x="331" y="57"/>
                    <a:pt x="322" y="57"/>
                    <a:pt x="318" y="57"/>
                  </a:cubicBezTo>
                  <a:cubicBezTo>
                    <a:pt x="306" y="66"/>
                    <a:pt x="300" y="65"/>
                    <a:pt x="284" y="66"/>
                  </a:cubicBezTo>
                  <a:cubicBezTo>
                    <a:pt x="281" y="74"/>
                    <a:pt x="288" y="72"/>
                    <a:pt x="296" y="74"/>
                  </a:cubicBezTo>
                  <a:cubicBezTo>
                    <a:pt x="300" y="77"/>
                    <a:pt x="302" y="81"/>
                    <a:pt x="306" y="84"/>
                  </a:cubicBezTo>
                  <a:cubicBezTo>
                    <a:pt x="313" y="102"/>
                    <a:pt x="314" y="121"/>
                    <a:pt x="293" y="125"/>
                  </a:cubicBezTo>
                  <a:cubicBezTo>
                    <a:pt x="287" y="133"/>
                    <a:pt x="290" y="157"/>
                    <a:pt x="278" y="158"/>
                  </a:cubicBezTo>
                  <a:cubicBezTo>
                    <a:pt x="268" y="159"/>
                    <a:pt x="258" y="159"/>
                    <a:pt x="248" y="159"/>
                  </a:cubicBezTo>
                  <a:cubicBezTo>
                    <a:pt x="244" y="166"/>
                    <a:pt x="233" y="170"/>
                    <a:pt x="225" y="171"/>
                  </a:cubicBezTo>
                  <a:cubicBezTo>
                    <a:pt x="201" y="183"/>
                    <a:pt x="171" y="175"/>
                    <a:pt x="144" y="176"/>
                  </a:cubicBezTo>
                  <a:cubicBezTo>
                    <a:pt x="143" y="180"/>
                    <a:pt x="147" y="184"/>
                    <a:pt x="146" y="188"/>
                  </a:cubicBezTo>
                  <a:cubicBezTo>
                    <a:pt x="146" y="189"/>
                    <a:pt x="131" y="192"/>
                    <a:pt x="129" y="192"/>
                  </a:cubicBezTo>
                  <a:cubicBezTo>
                    <a:pt x="119" y="197"/>
                    <a:pt x="109" y="200"/>
                    <a:pt x="99" y="206"/>
                  </a:cubicBezTo>
                  <a:cubicBezTo>
                    <a:pt x="95" y="211"/>
                    <a:pt x="97" y="216"/>
                    <a:pt x="93" y="221"/>
                  </a:cubicBezTo>
                  <a:cubicBezTo>
                    <a:pt x="89" y="226"/>
                    <a:pt x="80" y="231"/>
                    <a:pt x="75" y="234"/>
                  </a:cubicBezTo>
                  <a:cubicBezTo>
                    <a:pt x="70" y="242"/>
                    <a:pt x="63" y="253"/>
                    <a:pt x="54" y="255"/>
                  </a:cubicBezTo>
                  <a:cubicBezTo>
                    <a:pt x="50" y="261"/>
                    <a:pt x="49" y="263"/>
                    <a:pt x="42" y="264"/>
                  </a:cubicBezTo>
                  <a:cubicBezTo>
                    <a:pt x="33" y="270"/>
                    <a:pt x="33" y="270"/>
                    <a:pt x="21" y="269"/>
                  </a:cubicBezTo>
                  <a:cubicBezTo>
                    <a:pt x="4" y="261"/>
                    <a:pt x="12" y="276"/>
                    <a:pt x="20" y="282"/>
                  </a:cubicBezTo>
                  <a:cubicBezTo>
                    <a:pt x="17" y="293"/>
                    <a:pt x="15" y="307"/>
                    <a:pt x="29" y="309"/>
                  </a:cubicBezTo>
                  <a:cubicBezTo>
                    <a:pt x="35" y="319"/>
                    <a:pt x="31" y="327"/>
                    <a:pt x="29" y="338"/>
                  </a:cubicBezTo>
                  <a:cubicBezTo>
                    <a:pt x="30" y="352"/>
                    <a:pt x="31" y="360"/>
                    <a:pt x="38" y="371"/>
                  </a:cubicBezTo>
                  <a:cubicBezTo>
                    <a:pt x="39" y="377"/>
                    <a:pt x="42" y="380"/>
                    <a:pt x="44" y="386"/>
                  </a:cubicBezTo>
                  <a:cubicBezTo>
                    <a:pt x="42" y="400"/>
                    <a:pt x="40" y="403"/>
                    <a:pt x="27" y="405"/>
                  </a:cubicBezTo>
                  <a:cubicBezTo>
                    <a:pt x="23" y="408"/>
                    <a:pt x="18" y="411"/>
                    <a:pt x="14" y="414"/>
                  </a:cubicBezTo>
                  <a:cubicBezTo>
                    <a:pt x="8" y="426"/>
                    <a:pt x="15" y="415"/>
                    <a:pt x="3" y="422"/>
                  </a:cubicBezTo>
                  <a:cubicBezTo>
                    <a:pt x="0" y="424"/>
                    <a:pt x="0" y="428"/>
                    <a:pt x="0" y="425"/>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19" name="Freeform 150"/>
            <p:cNvSpPr>
              <a:spLocks noChangeArrowheads="1"/>
            </p:cNvSpPr>
            <p:nvPr/>
          </p:nvSpPr>
          <p:spPr bwMode="auto">
            <a:xfrm>
              <a:off x="3346450" y="1620838"/>
              <a:ext cx="387350" cy="647700"/>
            </a:xfrm>
            <a:custGeom>
              <a:avLst/>
              <a:gdLst>
                <a:gd name="T0" fmla="*/ 239859 w 260"/>
                <a:gd name="T1" fmla="*/ 0 h 310"/>
                <a:gd name="T2" fmla="*/ 202614 w 260"/>
                <a:gd name="T3" fmla="*/ 27162 h 310"/>
                <a:gd name="T4" fmla="*/ 190695 w 260"/>
                <a:gd name="T5" fmla="*/ 64770 h 310"/>
                <a:gd name="T6" fmla="*/ 193675 w 260"/>
                <a:gd name="T7" fmla="*/ 112825 h 310"/>
                <a:gd name="T8" fmla="*/ 181757 w 260"/>
                <a:gd name="T9" fmla="*/ 137897 h 310"/>
                <a:gd name="T10" fmla="*/ 141532 w 260"/>
                <a:gd name="T11" fmla="*/ 208935 h 310"/>
                <a:gd name="T12" fmla="*/ 92368 w 260"/>
                <a:gd name="T13" fmla="*/ 271616 h 310"/>
                <a:gd name="T14" fmla="*/ 56613 w 260"/>
                <a:gd name="T15" fmla="*/ 334297 h 310"/>
                <a:gd name="T16" fmla="*/ 25327 w 260"/>
                <a:gd name="T17" fmla="*/ 371905 h 310"/>
                <a:gd name="T18" fmla="*/ 2980 w 260"/>
                <a:gd name="T19" fmla="*/ 451301 h 310"/>
                <a:gd name="T20" fmla="*/ 20857 w 260"/>
                <a:gd name="T21" fmla="*/ 472194 h 310"/>
                <a:gd name="T22" fmla="*/ 37245 w 260"/>
                <a:gd name="T23" fmla="*/ 484730 h 310"/>
                <a:gd name="T24" fmla="*/ 46184 w 260"/>
                <a:gd name="T25" fmla="*/ 451301 h 310"/>
                <a:gd name="T26" fmla="*/ 52143 w 260"/>
                <a:gd name="T27" fmla="*/ 432496 h 310"/>
                <a:gd name="T28" fmla="*/ 43204 w 260"/>
                <a:gd name="T29" fmla="*/ 459658 h 310"/>
                <a:gd name="T30" fmla="*/ 50653 w 260"/>
                <a:gd name="T31" fmla="*/ 509803 h 310"/>
                <a:gd name="T32" fmla="*/ 52143 w 260"/>
                <a:gd name="T33" fmla="*/ 564126 h 310"/>
                <a:gd name="T34" fmla="*/ 52143 w 260"/>
                <a:gd name="T35" fmla="*/ 647700 h 310"/>
                <a:gd name="T36" fmla="*/ 104287 w 260"/>
                <a:gd name="T37" fmla="*/ 628896 h 310"/>
                <a:gd name="T38" fmla="*/ 135573 w 260"/>
                <a:gd name="T39" fmla="*/ 608002 h 310"/>
                <a:gd name="T40" fmla="*/ 181757 w 260"/>
                <a:gd name="T41" fmla="*/ 582930 h 310"/>
                <a:gd name="T42" fmla="*/ 202614 w 260"/>
                <a:gd name="T43" fmla="*/ 564126 h 310"/>
                <a:gd name="T44" fmla="*/ 221981 w 260"/>
                <a:gd name="T45" fmla="*/ 553679 h 310"/>
                <a:gd name="T46" fmla="*/ 260716 w 260"/>
                <a:gd name="T47" fmla="*/ 539054 h 310"/>
                <a:gd name="T48" fmla="*/ 278594 w 260"/>
                <a:gd name="T49" fmla="*/ 520249 h 310"/>
                <a:gd name="T50" fmla="*/ 292002 w 260"/>
                <a:gd name="T51" fmla="*/ 497266 h 310"/>
                <a:gd name="T52" fmla="*/ 315839 w 260"/>
                <a:gd name="T53" fmla="*/ 438765 h 310"/>
                <a:gd name="T54" fmla="*/ 323288 w 260"/>
                <a:gd name="T55" fmla="*/ 401156 h 310"/>
                <a:gd name="T56" fmla="*/ 324778 w 260"/>
                <a:gd name="T57" fmla="*/ 346833 h 310"/>
                <a:gd name="T58" fmla="*/ 354574 w 260"/>
                <a:gd name="T59" fmla="*/ 359369 h 310"/>
                <a:gd name="T60" fmla="*/ 365003 w 260"/>
                <a:gd name="T61" fmla="*/ 319671 h 310"/>
                <a:gd name="T62" fmla="*/ 351595 w 260"/>
                <a:gd name="T63" fmla="*/ 288331 h 310"/>
                <a:gd name="T64" fmla="*/ 333717 w 260"/>
                <a:gd name="T65" fmla="*/ 269527 h 310"/>
                <a:gd name="T66" fmla="*/ 373942 w 260"/>
                <a:gd name="T67" fmla="*/ 282063 h 310"/>
                <a:gd name="T68" fmla="*/ 387350 w 260"/>
                <a:gd name="T69" fmla="*/ 259080 h 310"/>
                <a:gd name="T70" fmla="*/ 338186 w 260"/>
                <a:gd name="T71" fmla="*/ 225650 h 310"/>
                <a:gd name="T72" fmla="*/ 300941 w 260"/>
                <a:gd name="T73" fmla="*/ 206846 h 310"/>
                <a:gd name="T74" fmla="*/ 271145 w 260"/>
                <a:gd name="T75" fmla="*/ 202667 h 310"/>
                <a:gd name="T76" fmla="*/ 253267 w 260"/>
                <a:gd name="T77" fmla="*/ 137897 h 310"/>
                <a:gd name="T78" fmla="*/ 251778 w 260"/>
                <a:gd name="T79" fmla="*/ 89842 h 310"/>
                <a:gd name="T80" fmla="*/ 248798 w 260"/>
                <a:gd name="T81" fmla="*/ 81485 h 310"/>
                <a:gd name="T82" fmla="*/ 239859 w 260"/>
                <a:gd name="T83" fmla="*/ 50145 h 310"/>
                <a:gd name="T84" fmla="*/ 247308 w 260"/>
                <a:gd name="T85" fmla="*/ 20894 h 310"/>
                <a:gd name="T86" fmla="*/ 239859 w 260"/>
                <a:gd name="T87" fmla="*/ 0 h 3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0"/>
                <a:gd name="T133" fmla="*/ 0 h 310"/>
                <a:gd name="T134" fmla="*/ 260 w 260"/>
                <a:gd name="T135" fmla="*/ 310 h 3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0" h="310">
                  <a:moveTo>
                    <a:pt x="161" y="0"/>
                  </a:moveTo>
                  <a:cubicBezTo>
                    <a:pt x="152" y="5"/>
                    <a:pt x="144" y="7"/>
                    <a:pt x="136" y="13"/>
                  </a:cubicBezTo>
                  <a:cubicBezTo>
                    <a:pt x="132" y="19"/>
                    <a:pt x="131" y="25"/>
                    <a:pt x="128" y="31"/>
                  </a:cubicBezTo>
                  <a:cubicBezTo>
                    <a:pt x="126" y="39"/>
                    <a:pt x="127" y="46"/>
                    <a:pt x="130" y="54"/>
                  </a:cubicBezTo>
                  <a:cubicBezTo>
                    <a:pt x="131" y="62"/>
                    <a:pt x="129" y="62"/>
                    <a:pt x="122" y="66"/>
                  </a:cubicBezTo>
                  <a:cubicBezTo>
                    <a:pt x="119" y="81"/>
                    <a:pt x="112" y="97"/>
                    <a:pt x="95" y="100"/>
                  </a:cubicBezTo>
                  <a:cubicBezTo>
                    <a:pt x="83" y="109"/>
                    <a:pt x="74" y="121"/>
                    <a:pt x="62" y="130"/>
                  </a:cubicBezTo>
                  <a:cubicBezTo>
                    <a:pt x="55" y="141"/>
                    <a:pt x="50" y="153"/>
                    <a:pt x="38" y="160"/>
                  </a:cubicBezTo>
                  <a:cubicBezTo>
                    <a:pt x="31" y="169"/>
                    <a:pt x="29" y="176"/>
                    <a:pt x="17" y="178"/>
                  </a:cubicBezTo>
                  <a:cubicBezTo>
                    <a:pt x="10" y="183"/>
                    <a:pt x="9" y="204"/>
                    <a:pt x="2" y="216"/>
                  </a:cubicBezTo>
                  <a:cubicBezTo>
                    <a:pt x="0" y="226"/>
                    <a:pt x="5" y="225"/>
                    <a:pt x="14" y="226"/>
                  </a:cubicBezTo>
                  <a:cubicBezTo>
                    <a:pt x="17" y="233"/>
                    <a:pt x="18" y="235"/>
                    <a:pt x="25" y="232"/>
                  </a:cubicBezTo>
                  <a:cubicBezTo>
                    <a:pt x="26" y="225"/>
                    <a:pt x="28" y="222"/>
                    <a:pt x="31" y="216"/>
                  </a:cubicBezTo>
                  <a:cubicBezTo>
                    <a:pt x="34" y="200"/>
                    <a:pt x="33" y="197"/>
                    <a:pt x="35" y="207"/>
                  </a:cubicBezTo>
                  <a:cubicBezTo>
                    <a:pt x="32" y="211"/>
                    <a:pt x="31" y="215"/>
                    <a:pt x="29" y="220"/>
                  </a:cubicBezTo>
                  <a:cubicBezTo>
                    <a:pt x="27" y="229"/>
                    <a:pt x="21" y="242"/>
                    <a:pt x="34" y="244"/>
                  </a:cubicBezTo>
                  <a:cubicBezTo>
                    <a:pt x="39" y="253"/>
                    <a:pt x="39" y="261"/>
                    <a:pt x="35" y="270"/>
                  </a:cubicBezTo>
                  <a:cubicBezTo>
                    <a:pt x="34" y="284"/>
                    <a:pt x="33" y="295"/>
                    <a:pt x="35" y="310"/>
                  </a:cubicBezTo>
                  <a:cubicBezTo>
                    <a:pt x="50" y="309"/>
                    <a:pt x="55" y="303"/>
                    <a:pt x="70" y="301"/>
                  </a:cubicBezTo>
                  <a:cubicBezTo>
                    <a:pt x="76" y="293"/>
                    <a:pt x="82" y="292"/>
                    <a:pt x="91" y="291"/>
                  </a:cubicBezTo>
                  <a:cubicBezTo>
                    <a:pt x="104" y="282"/>
                    <a:pt x="104" y="281"/>
                    <a:pt x="122" y="279"/>
                  </a:cubicBezTo>
                  <a:cubicBezTo>
                    <a:pt x="126" y="272"/>
                    <a:pt x="128" y="271"/>
                    <a:pt x="136" y="270"/>
                  </a:cubicBezTo>
                  <a:cubicBezTo>
                    <a:pt x="140" y="268"/>
                    <a:pt x="145" y="267"/>
                    <a:pt x="149" y="265"/>
                  </a:cubicBezTo>
                  <a:cubicBezTo>
                    <a:pt x="155" y="257"/>
                    <a:pt x="166" y="260"/>
                    <a:pt x="175" y="258"/>
                  </a:cubicBezTo>
                  <a:cubicBezTo>
                    <a:pt x="179" y="252"/>
                    <a:pt x="180" y="250"/>
                    <a:pt x="187" y="249"/>
                  </a:cubicBezTo>
                  <a:cubicBezTo>
                    <a:pt x="192" y="246"/>
                    <a:pt x="194" y="244"/>
                    <a:pt x="196" y="238"/>
                  </a:cubicBezTo>
                  <a:cubicBezTo>
                    <a:pt x="197" y="214"/>
                    <a:pt x="197" y="221"/>
                    <a:pt x="212" y="210"/>
                  </a:cubicBezTo>
                  <a:cubicBezTo>
                    <a:pt x="214" y="204"/>
                    <a:pt x="215" y="198"/>
                    <a:pt x="217" y="192"/>
                  </a:cubicBezTo>
                  <a:cubicBezTo>
                    <a:pt x="216" y="183"/>
                    <a:pt x="211" y="171"/>
                    <a:pt x="218" y="166"/>
                  </a:cubicBezTo>
                  <a:cubicBezTo>
                    <a:pt x="223" y="178"/>
                    <a:pt x="224" y="175"/>
                    <a:pt x="238" y="172"/>
                  </a:cubicBezTo>
                  <a:cubicBezTo>
                    <a:pt x="242" y="164"/>
                    <a:pt x="237" y="159"/>
                    <a:pt x="245" y="153"/>
                  </a:cubicBezTo>
                  <a:cubicBezTo>
                    <a:pt x="249" y="143"/>
                    <a:pt x="245" y="140"/>
                    <a:pt x="236" y="138"/>
                  </a:cubicBezTo>
                  <a:cubicBezTo>
                    <a:pt x="229" y="135"/>
                    <a:pt x="210" y="136"/>
                    <a:pt x="224" y="129"/>
                  </a:cubicBezTo>
                  <a:cubicBezTo>
                    <a:pt x="234" y="131"/>
                    <a:pt x="242" y="136"/>
                    <a:pt x="251" y="135"/>
                  </a:cubicBezTo>
                  <a:cubicBezTo>
                    <a:pt x="257" y="132"/>
                    <a:pt x="259" y="131"/>
                    <a:pt x="260" y="124"/>
                  </a:cubicBezTo>
                  <a:cubicBezTo>
                    <a:pt x="257" y="104"/>
                    <a:pt x="250" y="109"/>
                    <a:pt x="227" y="108"/>
                  </a:cubicBezTo>
                  <a:cubicBezTo>
                    <a:pt x="216" y="100"/>
                    <a:pt x="220" y="100"/>
                    <a:pt x="202" y="99"/>
                  </a:cubicBezTo>
                  <a:cubicBezTo>
                    <a:pt x="194" y="96"/>
                    <a:pt x="191" y="96"/>
                    <a:pt x="182" y="97"/>
                  </a:cubicBezTo>
                  <a:cubicBezTo>
                    <a:pt x="161" y="113"/>
                    <a:pt x="178" y="83"/>
                    <a:pt x="170" y="66"/>
                  </a:cubicBezTo>
                  <a:cubicBezTo>
                    <a:pt x="170" y="58"/>
                    <a:pt x="170" y="51"/>
                    <a:pt x="169" y="43"/>
                  </a:cubicBezTo>
                  <a:cubicBezTo>
                    <a:pt x="169" y="42"/>
                    <a:pt x="167" y="40"/>
                    <a:pt x="167" y="39"/>
                  </a:cubicBezTo>
                  <a:cubicBezTo>
                    <a:pt x="165" y="34"/>
                    <a:pt x="161" y="24"/>
                    <a:pt x="161" y="24"/>
                  </a:cubicBezTo>
                  <a:cubicBezTo>
                    <a:pt x="162" y="19"/>
                    <a:pt x="166" y="15"/>
                    <a:pt x="166" y="10"/>
                  </a:cubicBezTo>
                  <a:cubicBezTo>
                    <a:pt x="166" y="5"/>
                    <a:pt x="160" y="1"/>
                    <a:pt x="161"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20" name="Freeform 151"/>
            <p:cNvSpPr>
              <a:spLocks noChangeArrowheads="1"/>
            </p:cNvSpPr>
            <p:nvPr/>
          </p:nvSpPr>
          <p:spPr bwMode="auto">
            <a:xfrm>
              <a:off x="3717925" y="1489075"/>
              <a:ext cx="106362" cy="112713"/>
            </a:xfrm>
            <a:custGeom>
              <a:avLst/>
              <a:gdLst>
                <a:gd name="T0" fmla="*/ 84802 w 74"/>
                <a:gd name="T1" fmla="*/ 22960 h 54"/>
                <a:gd name="T2" fmla="*/ 60368 w 74"/>
                <a:gd name="T3" fmla="*/ 6262 h 54"/>
                <a:gd name="T4" fmla="*/ 40245 w 74"/>
                <a:gd name="T5" fmla="*/ 22960 h 54"/>
                <a:gd name="T6" fmla="*/ 1437 w 74"/>
                <a:gd name="T7" fmla="*/ 33396 h 54"/>
                <a:gd name="T8" fmla="*/ 20123 w 74"/>
                <a:gd name="T9" fmla="*/ 81404 h 54"/>
                <a:gd name="T10" fmla="*/ 48869 w 74"/>
                <a:gd name="T11" fmla="*/ 98102 h 54"/>
                <a:gd name="T12" fmla="*/ 60368 w 74"/>
                <a:gd name="T13" fmla="*/ 91840 h 54"/>
                <a:gd name="T14" fmla="*/ 51744 w 74"/>
                <a:gd name="T15" fmla="*/ 45920 h 54"/>
                <a:gd name="T16" fmla="*/ 106362 w 74"/>
                <a:gd name="T17" fmla="*/ 73055 h 54"/>
                <a:gd name="T18" fmla="*/ 84802 w 74"/>
                <a:gd name="T19" fmla="*/ 2296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54"/>
                <a:gd name="T32" fmla="*/ 74 w 74"/>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54">
                  <a:moveTo>
                    <a:pt x="59" y="11"/>
                  </a:moveTo>
                  <a:cubicBezTo>
                    <a:pt x="48" y="9"/>
                    <a:pt x="51" y="6"/>
                    <a:pt x="42" y="3"/>
                  </a:cubicBezTo>
                  <a:cubicBezTo>
                    <a:pt x="12" y="8"/>
                    <a:pt x="37" y="0"/>
                    <a:pt x="28" y="11"/>
                  </a:cubicBezTo>
                  <a:cubicBezTo>
                    <a:pt x="23" y="18"/>
                    <a:pt x="10" y="15"/>
                    <a:pt x="1" y="16"/>
                  </a:cubicBezTo>
                  <a:cubicBezTo>
                    <a:pt x="2" y="29"/>
                    <a:pt x="0" y="36"/>
                    <a:pt x="14" y="39"/>
                  </a:cubicBezTo>
                  <a:cubicBezTo>
                    <a:pt x="20" y="42"/>
                    <a:pt x="27" y="46"/>
                    <a:pt x="34" y="47"/>
                  </a:cubicBezTo>
                  <a:cubicBezTo>
                    <a:pt x="38" y="54"/>
                    <a:pt x="40" y="49"/>
                    <a:pt x="42" y="44"/>
                  </a:cubicBezTo>
                  <a:cubicBezTo>
                    <a:pt x="37" y="30"/>
                    <a:pt x="33" y="38"/>
                    <a:pt x="36" y="22"/>
                  </a:cubicBezTo>
                  <a:cubicBezTo>
                    <a:pt x="38" y="39"/>
                    <a:pt x="60" y="33"/>
                    <a:pt x="74" y="35"/>
                  </a:cubicBezTo>
                  <a:cubicBezTo>
                    <a:pt x="66" y="41"/>
                    <a:pt x="63" y="17"/>
                    <a:pt x="59" y="11"/>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21" name="Freeform 152"/>
            <p:cNvSpPr>
              <a:spLocks noChangeArrowheads="1"/>
            </p:cNvSpPr>
            <p:nvPr/>
          </p:nvSpPr>
          <p:spPr bwMode="auto">
            <a:xfrm>
              <a:off x="3806825" y="1477963"/>
              <a:ext cx="60325" cy="84137"/>
            </a:xfrm>
            <a:custGeom>
              <a:avLst/>
              <a:gdLst>
                <a:gd name="T0" fmla="*/ 54440 w 41"/>
                <a:gd name="T1" fmla="*/ 27345 h 40"/>
                <a:gd name="T2" fmla="*/ 41198 w 41"/>
                <a:gd name="T3" fmla="*/ 14724 h 40"/>
                <a:gd name="T4" fmla="*/ 30898 w 41"/>
                <a:gd name="T5" fmla="*/ 0 h 40"/>
                <a:gd name="T6" fmla="*/ 10299 w 41"/>
                <a:gd name="T7" fmla="*/ 29448 h 40"/>
                <a:gd name="T8" fmla="*/ 14713 w 41"/>
                <a:gd name="T9" fmla="*/ 84137 h 40"/>
                <a:gd name="T10" fmla="*/ 36784 w 41"/>
                <a:gd name="T11" fmla="*/ 69413 h 40"/>
                <a:gd name="T12" fmla="*/ 57382 w 41"/>
                <a:gd name="T13" fmla="*/ 44172 h 40"/>
                <a:gd name="T14" fmla="*/ 54440 w 41"/>
                <a:gd name="T15" fmla="*/ 27345 h 40"/>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40"/>
                <a:gd name="T26" fmla="*/ 41 w 41"/>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40">
                  <a:moveTo>
                    <a:pt x="37" y="13"/>
                  </a:moveTo>
                  <a:cubicBezTo>
                    <a:pt x="41" y="3"/>
                    <a:pt x="39" y="11"/>
                    <a:pt x="28" y="7"/>
                  </a:cubicBezTo>
                  <a:cubicBezTo>
                    <a:pt x="25" y="6"/>
                    <a:pt x="24" y="2"/>
                    <a:pt x="21" y="0"/>
                  </a:cubicBezTo>
                  <a:cubicBezTo>
                    <a:pt x="16" y="8"/>
                    <a:pt x="17" y="12"/>
                    <a:pt x="7" y="14"/>
                  </a:cubicBezTo>
                  <a:cubicBezTo>
                    <a:pt x="0" y="23"/>
                    <a:pt x="1" y="33"/>
                    <a:pt x="10" y="40"/>
                  </a:cubicBezTo>
                  <a:cubicBezTo>
                    <a:pt x="16" y="38"/>
                    <a:pt x="20" y="37"/>
                    <a:pt x="25" y="33"/>
                  </a:cubicBezTo>
                  <a:cubicBezTo>
                    <a:pt x="27" y="23"/>
                    <a:pt x="30" y="22"/>
                    <a:pt x="39" y="21"/>
                  </a:cubicBezTo>
                  <a:cubicBezTo>
                    <a:pt x="37" y="15"/>
                    <a:pt x="37" y="18"/>
                    <a:pt x="37" y="13"/>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22" name="Freeform 153"/>
            <p:cNvSpPr>
              <a:spLocks noChangeArrowheads="1"/>
            </p:cNvSpPr>
            <p:nvPr/>
          </p:nvSpPr>
          <p:spPr bwMode="auto">
            <a:xfrm>
              <a:off x="3876675" y="1387475"/>
              <a:ext cx="60325" cy="136525"/>
            </a:xfrm>
            <a:custGeom>
              <a:avLst/>
              <a:gdLst>
                <a:gd name="T0" fmla="*/ 50505 w 43"/>
                <a:gd name="T1" fmla="*/ 14703 h 65"/>
                <a:gd name="T2" fmla="*/ 8417 w 43"/>
                <a:gd name="T3" fmla="*/ 21004 h 65"/>
                <a:gd name="T4" fmla="*/ 0 w 43"/>
                <a:gd name="T5" fmla="*/ 73513 h 65"/>
                <a:gd name="T6" fmla="*/ 14029 w 43"/>
                <a:gd name="T7" fmla="*/ 136525 h 65"/>
                <a:gd name="T8" fmla="*/ 49102 w 43"/>
                <a:gd name="T9" fmla="*/ 105019 h 65"/>
                <a:gd name="T10" fmla="*/ 46296 w 43"/>
                <a:gd name="T11" fmla="*/ 77714 h 65"/>
                <a:gd name="T12" fmla="*/ 56116 w 43"/>
                <a:gd name="T13" fmla="*/ 31506 h 65"/>
                <a:gd name="T14" fmla="*/ 50505 w 43"/>
                <a:gd name="T15" fmla="*/ 14703 h 65"/>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65"/>
                <a:gd name="T26" fmla="*/ 43 w 4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65">
                  <a:moveTo>
                    <a:pt x="36" y="7"/>
                  </a:moveTo>
                  <a:cubicBezTo>
                    <a:pt x="26" y="0"/>
                    <a:pt x="15" y="3"/>
                    <a:pt x="6" y="10"/>
                  </a:cubicBezTo>
                  <a:cubicBezTo>
                    <a:pt x="5" y="19"/>
                    <a:pt x="4" y="27"/>
                    <a:pt x="0" y="35"/>
                  </a:cubicBezTo>
                  <a:cubicBezTo>
                    <a:pt x="2" y="46"/>
                    <a:pt x="1" y="58"/>
                    <a:pt x="10" y="65"/>
                  </a:cubicBezTo>
                  <a:cubicBezTo>
                    <a:pt x="26" y="63"/>
                    <a:pt x="13" y="52"/>
                    <a:pt x="35" y="50"/>
                  </a:cubicBezTo>
                  <a:cubicBezTo>
                    <a:pt x="39" y="44"/>
                    <a:pt x="37" y="43"/>
                    <a:pt x="33" y="37"/>
                  </a:cubicBezTo>
                  <a:cubicBezTo>
                    <a:pt x="37" y="27"/>
                    <a:pt x="29" y="21"/>
                    <a:pt x="40" y="15"/>
                  </a:cubicBezTo>
                  <a:cubicBezTo>
                    <a:pt x="43" y="11"/>
                    <a:pt x="42" y="1"/>
                    <a:pt x="36" y="7"/>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23" name="Freeform 154"/>
            <p:cNvSpPr>
              <a:spLocks noChangeArrowheads="1"/>
            </p:cNvSpPr>
            <p:nvPr/>
          </p:nvSpPr>
          <p:spPr bwMode="auto">
            <a:xfrm>
              <a:off x="4116387" y="1487488"/>
              <a:ext cx="538163" cy="1108075"/>
            </a:xfrm>
            <a:custGeom>
              <a:avLst/>
              <a:gdLst>
                <a:gd name="T0" fmla="*/ 145409 w 359"/>
                <a:gd name="T1" fmla="*/ 22954 h 531"/>
                <a:gd name="T2" fmla="*/ 103435 w 359"/>
                <a:gd name="T3" fmla="*/ 143987 h 531"/>
                <a:gd name="T4" fmla="*/ 88445 w 359"/>
                <a:gd name="T5" fmla="*/ 273367 h 531"/>
                <a:gd name="T6" fmla="*/ 10493 w 359"/>
                <a:gd name="T7" fmla="*/ 423614 h 531"/>
                <a:gd name="T8" fmla="*/ 16490 w 359"/>
                <a:gd name="T9" fmla="*/ 515432 h 531"/>
                <a:gd name="T10" fmla="*/ 37477 w 359"/>
                <a:gd name="T11" fmla="*/ 607250 h 531"/>
                <a:gd name="T12" fmla="*/ 103435 w 359"/>
                <a:gd name="T13" fmla="*/ 611424 h 531"/>
                <a:gd name="T14" fmla="*/ 127420 w 359"/>
                <a:gd name="T15" fmla="*/ 657333 h 531"/>
                <a:gd name="T16" fmla="*/ 163398 w 359"/>
                <a:gd name="T17" fmla="*/ 749151 h 531"/>
                <a:gd name="T18" fmla="*/ 160400 w 359"/>
                <a:gd name="T19" fmla="*/ 770018 h 531"/>
                <a:gd name="T20" fmla="*/ 151405 w 359"/>
                <a:gd name="T21" fmla="*/ 845142 h 531"/>
                <a:gd name="T22" fmla="*/ 130418 w 359"/>
                <a:gd name="T23" fmla="*/ 941133 h 531"/>
                <a:gd name="T24" fmla="*/ 112430 w 359"/>
                <a:gd name="T25" fmla="*/ 1028778 h 531"/>
                <a:gd name="T26" fmla="*/ 181386 w 359"/>
                <a:gd name="T27" fmla="*/ 1108075 h 531"/>
                <a:gd name="T28" fmla="*/ 259338 w 359"/>
                <a:gd name="T29" fmla="*/ 1083034 h 531"/>
                <a:gd name="T30" fmla="*/ 283323 w 359"/>
                <a:gd name="T31" fmla="*/ 1007910 h 531"/>
                <a:gd name="T32" fmla="*/ 301311 w 359"/>
                <a:gd name="T33" fmla="*/ 886877 h 531"/>
                <a:gd name="T34" fmla="*/ 286321 w 359"/>
                <a:gd name="T35" fmla="*/ 820101 h 531"/>
                <a:gd name="T36" fmla="*/ 298313 w 359"/>
                <a:gd name="T37" fmla="*/ 686547 h 531"/>
                <a:gd name="T38" fmla="*/ 301311 w 359"/>
                <a:gd name="T39" fmla="*/ 569688 h 531"/>
                <a:gd name="T40" fmla="*/ 271330 w 359"/>
                <a:gd name="T41" fmla="*/ 502912 h 531"/>
                <a:gd name="T42" fmla="*/ 331293 w 359"/>
                <a:gd name="T43" fmla="*/ 448656 h 531"/>
                <a:gd name="T44" fmla="*/ 409244 w 359"/>
                <a:gd name="T45" fmla="*/ 427788 h 531"/>
                <a:gd name="T46" fmla="*/ 469206 w 359"/>
                <a:gd name="T47" fmla="*/ 498738 h 531"/>
                <a:gd name="T48" fmla="*/ 535165 w 359"/>
                <a:gd name="T49" fmla="*/ 427788 h 531"/>
                <a:gd name="T50" fmla="*/ 430231 w 359"/>
                <a:gd name="T51" fmla="*/ 348491 h 531"/>
                <a:gd name="T52" fmla="*/ 334291 w 359"/>
                <a:gd name="T53" fmla="*/ 315102 h 531"/>
                <a:gd name="T54" fmla="*/ 265334 w 359"/>
                <a:gd name="T55" fmla="*/ 260846 h 531"/>
                <a:gd name="T56" fmla="*/ 181386 w 359"/>
                <a:gd name="T57" fmla="*/ 202417 h 531"/>
                <a:gd name="T58" fmla="*/ 139413 w 359"/>
                <a:gd name="T59" fmla="*/ 110599 h 531"/>
                <a:gd name="T60" fmla="*/ 166396 w 359"/>
                <a:gd name="T61" fmla="*/ 39649 h 531"/>
                <a:gd name="T62" fmla="*/ 157401 w 359"/>
                <a:gd name="T63" fmla="*/ 6260 h 5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531"/>
                <a:gd name="T98" fmla="*/ 359 w 359"/>
                <a:gd name="T99" fmla="*/ 531 h 5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531">
                  <a:moveTo>
                    <a:pt x="105" y="3"/>
                  </a:moveTo>
                  <a:cubicBezTo>
                    <a:pt x="100" y="19"/>
                    <a:pt x="108" y="0"/>
                    <a:pt x="97" y="11"/>
                  </a:cubicBezTo>
                  <a:cubicBezTo>
                    <a:pt x="88" y="20"/>
                    <a:pt x="90" y="32"/>
                    <a:pt x="79" y="39"/>
                  </a:cubicBezTo>
                  <a:cubicBezTo>
                    <a:pt x="76" y="49"/>
                    <a:pt x="72" y="59"/>
                    <a:pt x="69" y="69"/>
                  </a:cubicBezTo>
                  <a:cubicBezTo>
                    <a:pt x="67" y="98"/>
                    <a:pt x="68" y="95"/>
                    <a:pt x="75" y="117"/>
                  </a:cubicBezTo>
                  <a:cubicBezTo>
                    <a:pt x="72" y="128"/>
                    <a:pt x="68" y="125"/>
                    <a:pt x="59" y="131"/>
                  </a:cubicBezTo>
                  <a:cubicBezTo>
                    <a:pt x="47" y="150"/>
                    <a:pt x="54" y="176"/>
                    <a:pt x="37" y="193"/>
                  </a:cubicBezTo>
                  <a:cubicBezTo>
                    <a:pt x="33" y="206"/>
                    <a:pt x="20" y="202"/>
                    <a:pt x="7" y="203"/>
                  </a:cubicBezTo>
                  <a:cubicBezTo>
                    <a:pt x="1" y="211"/>
                    <a:pt x="0" y="219"/>
                    <a:pt x="11" y="223"/>
                  </a:cubicBezTo>
                  <a:cubicBezTo>
                    <a:pt x="17" y="232"/>
                    <a:pt x="21" y="240"/>
                    <a:pt x="11" y="247"/>
                  </a:cubicBezTo>
                  <a:cubicBezTo>
                    <a:pt x="8" y="257"/>
                    <a:pt x="11" y="265"/>
                    <a:pt x="9" y="275"/>
                  </a:cubicBezTo>
                  <a:cubicBezTo>
                    <a:pt x="12" y="286"/>
                    <a:pt x="14" y="288"/>
                    <a:pt x="25" y="291"/>
                  </a:cubicBezTo>
                  <a:cubicBezTo>
                    <a:pt x="28" y="299"/>
                    <a:pt x="29" y="302"/>
                    <a:pt x="37" y="305"/>
                  </a:cubicBezTo>
                  <a:cubicBezTo>
                    <a:pt x="47" y="295"/>
                    <a:pt x="56" y="295"/>
                    <a:pt x="69" y="293"/>
                  </a:cubicBezTo>
                  <a:cubicBezTo>
                    <a:pt x="84" y="288"/>
                    <a:pt x="77" y="288"/>
                    <a:pt x="89" y="291"/>
                  </a:cubicBezTo>
                  <a:cubicBezTo>
                    <a:pt x="96" y="301"/>
                    <a:pt x="88" y="305"/>
                    <a:pt x="85" y="315"/>
                  </a:cubicBezTo>
                  <a:cubicBezTo>
                    <a:pt x="88" y="326"/>
                    <a:pt x="92" y="325"/>
                    <a:pt x="101" y="331"/>
                  </a:cubicBezTo>
                  <a:cubicBezTo>
                    <a:pt x="99" y="345"/>
                    <a:pt x="96" y="352"/>
                    <a:pt x="109" y="359"/>
                  </a:cubicBezTo>
                  <a:cubicBezTo>
                    <a:pt x="110" y="361"/>
                    <a:pt x="113" y="363"/>
                    <a:pt x="113" y="365"/>
                  </a:cubicBezTo>
                  <a:cubicBezTo>
                    <a:pt x="113" y="367"/>
                    <a:pt x="108" y="367"/>
                    <a:pt x="107" y="369"/>
                  </a:cubicBezTo>
                  <a:cubicBezTo>
                    <a:pt x="105" y="377"/>
                    <a:pt x="106" y="385"/>
                    <a:pt x="105" y="393"/>
                  </a:cubicBezTo>
                  <a:cubicBezTo>
                    <a:pt x="104" y="397"/>
                    <a:pt x="102" y="401"/>
                    <a:pt x="101" y="405"/>
                  </a:cubicBezTo>
                  <a:cubicBezTo>
                    <a:pt x="99" y="412"/>
                    <a:pt x="89" y="423"/>
                    <a:pt x="89" y="423"/>
                  </a:cubicBezTo>
                  <a:cubicBezTo>
                    <a:pt x="88" y="432"/>
                    <a:pt x="88" y="442"/>
                    <a:pt x="87" y="451"/>
                  </a:cubicBezTo>
                  <a:cubicBezTo>
                    <a:pt x="86" y="455"/>
                    <a:pt x="83" y="463"/>
                    <a:pt x="83" y="463"/>
                  </a:cubicBezTo>
                  <a:cubicBezTo>
                    <a:pt x="81" y="479"/>
                    <a:pt x="79" y="480"/>
                    <a:pt x="75" y="493"/>
                  </a:cubicBezTo>
                  <a:cubicBezTo>
                    <a:pt x="81" y="518"/>
                    <a:pt x="75" y="519"/>
                    <a:pt x="103" y="523"/>
                  </a:cubicBezTo>
                  <a:cubicBezTo>
                    <a:pt x="108" y="527"/>
                    <a:pt x="121" y="531"/>
                    <a:pt x="121" y="531"/>
                  </a:cubicBezTo>
                  <a:cubicBezTo>
                    <a:pt x="135" y="528"/>
                    <a:pt x="134" y="519"/>
                    <a:pt x="145" y="515"/>
                  </a:cubicBezTo>
                  <a:cubicBezTo>
                    <a:pt x="160" y="520"/>
                    <a:pt x="152" y="526"/>
                    <a:pt x="173" y="519"/>
                  </a:cubicBezTo>
                  <a:cubicBezTo>
                    <a:pt x="180" y="520"/>
                    <a:pt x="205" y="523"/>
                    <a:pt x="207" y="519"/>
                  </a:cubicBezTo>
                  <a:cubicBezTo>
                    <a:pt x="213" y="507"/>
                    <a:pt x="195" y="489"/>
                    <a:pt x="189" y="483"/>
                  </a:cubicBezTo>
                  <a:cubicBezTo>
                    <a:pt x="185" y="470"/>
                    <a:pt x="179" y="454"/>
                    <a:pt x="193" y="445"/>
                  </a:cubicBezTo>
                  <a:cubicBezTo>
                    <a:pt x="195" y="438"/>
                    <a:pt x="197" y="432"/>
                    <a:pt x="201" y="425"/>
                  </a:cubicBezTo>
                  <a:cubicBezTo>
                    <a:pt x="200" y="418"/>
                    <a:pt x="201" y="411"/>
                    <a:pt x="199" y="405"/>
                  </a:cubicBezTo>
                  <a:cubicBezTo>
                    <a:pt x="198" y="400"/>
                    <a:pt x="191" y="393"/>
                    <a:pt x="191" y="393"/>
                  </a:cubicBezTo>
                  <a:cubicBezTo>
                    <a:pt x="192" y="372"/>
                    <a:pt x="190" y="352"/>
                    <a:pt x="193" y="331"/>
                  </a:cubicBezTo>
                  <a:cubicBezTo>
                    <a:pt x="193" y="329"/>
                    <a:pt x="197" y="330"/>
                    <a:pt x="199" y="329"/>
                  </a:cubicBezTo>
                  <a:cubicBezTo>
                    <a:pt x="201" y="327"/>
                    <a:pt x="202" y="325"/>
                    <a:pt x="203" y="323"/>
                  </a:cubicBezTo>
                  <a:cubicBezTo>
                    <a:pt x="202" y="306"/>
                    <a:pt x="202" y="290"/>
                    <a:pt x="201" y="273"/>
                  </a:cubicBezTo>
                  <a:cubicBezTo>
                    <a:pt x="201" y="266"/>
                    <a:pt x="187" y="259"/>
                    <a:pt x="187" y="259"/>
                  </a:cubicBezTo>
                  <a:cubicBezTo>
                    <a:pt x="185" y="253"/>
                    <a:pt x="181" y="241"/>
                    <a:pt x="181" y="241"/>
                  </a:cubicBezTo>
                  <a:cubicBezTo>
                    <a:pt x="185" y="230"/>
                    <a:pt x="195" y="232"/>
                    <a:pt x="205" y="229"/>
                  </a:cubicBezTo>
                  <a:cubicBezTo>
                    <a:pt x="209" y="223"/>
                    <a:pt x="221" y="215"/>
                    <a:pt x="221" y="215"/>
                  </a:cubicBezTo>
                  <a:cubicBezTo>
                    <a:pt x="228" y="204"/>
                    <a:pt x="239" y="205"/>
                    <a:pt x="251" y="203"/>
                  </a:cubicBezTo>
                  <a:cubicBezTo>
                    <a:pt x="259" y="200"/>
                    <a:pt x="265" y="202"/>
                    <a:pt x="273" y="205"/>
                  </a:cubicBezTo>
                  <a:cubicBezTo>
                    <a:pt x="265" y="217"/>
                    <a:pt x="256" y="219"/>
                    <a:pt x="277" y="223"/>
                  </a:cubicBezTo>
                  <a:cubicBezTo>
                    <a:pt x="284" y="244"/>
                    <a:pt x="286" y="237"/>
                    <a:pt x="313" y="239"/>
                  </a:cubicBezTo>
                  <a:cubicBezTo>
                    <a:pt x="359" y="235"/>
                    <a:pt x="323" y="236"/>
                    <a:pt x="345" y="229"/>
                  </a:cubicBezTo>
                  <a:cubicBezTo>
                    <a:pt x="350" y="222"/>
                    <a:pt x="354" y="213"/>
                    <a:pt x="357" y="205"/>
                  </a:cubicBezTo>
                  <a:cubicBezTo>
                    <a:pt x="348" y="192"/>
                    <a:pt x="347" y="187"/>
                    <a:pt x="331" y="183"/>
                  </a:cubicBezTo>
                  <a:cubicBezTo>
                    <a:pt x="314" y="166"/>
                    <a:pt x="318" y="169"/>
                    <a:pt x="287" y="167"/>
                  </a:cubicBezTo>
                  <a:cubicBezTo>
                    <a:pt x="273" y="165"/>
                    <a:pt x="273" y="160"/>
                    <a:pt x="259" y="155"/>
                  </a:cubicBezTo>
                  <a:cubicBezTo>
                    <a:pt x="248" y="151"/>
                    <a:pt x="235" y="153"/>
                    <a:pt x="223" y="151"/>
                  </a:cubicBezTo>
                  <a:cubicBezTo>
                    <a:pt x="218" y="136"/>
                    <a:pt x="218" y="132"/>
                    <a:pt x="205" y="123"/>
                  </a:cubicBezTo>
                  <a:cubicBezTo>
                    <a:pt x="193" y="126"/>
                    <a:pt x="191" y="127"/>
                    <a:pt x="177" y="125"/>
                  </a:cubicBezTo>
                  <a:cubicBezTo>
                    <a:pt x="165" y="121"/>
                    <a:pt x="155" y="127"/>
                    <a:pt x="143" y="123"/>
                  </a:cubicBezTo>
                  <a:cubicBezTo>
                    <a:pt x="141" y="108"/>
                    <a:pt x="135" y="101"/>
                    <a:pt x="121" y="97"/>
                  </a:cubicBezTo>
                  <a:cubicBezTo>
                    <a:pt x="119" y="81"/>
                    <a:pt x="113" y="70"/>
                    <a:pt x="97" y="65"/>
                  </a:cubicBezTo>
                  <a:cubicBezTo>
                    <a:pt x="96" y="61"/>
                    <a:pt x="91" y="57"/>
                    <a:pt x="93" y="53"/>
                  </a:cubicBezTo>
                  <a:cubicBezTo>
                    <a:pt x="95" y="49"/>
                    <a:pt x="105" y="49"/>
                    <a:pt x="105" y="49"/>
                  </a:cubicBezTo>
                  <a:cubicBezTo>
                    <a:pt x="113" y="37"/>
                    <a:pt x="111" y="42"/>
                    <a:pt x="111" y="19"/>
                  </a:cubicBezTo>
                  <a:cubicBezTo>
                    <a:pt x="111" y="14"/>
                    <a:pt x="111" y="9"/>
                    <a:pt x="109" y="5"/>
                  </a:cubicBezTo>
                  <a:cubicBezTo>
                    <a:pt x="108" y="3"/>
                    <a:pt x="99" y="3"/>
                    <a:pt x="105" y="3"/>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24" name="Freeform 155"/>
            <p:cNvSpPr>
              <a:spLocks noChangeArrowheads="1"/>
            </p:cNvSpPr>
            <p:nvPr/>
          </p:nvSpPr>
          <p:spPr bwMode="auto">
            <a:xfrm>
              <a:off x="4495800" y="1958975"/>
              <a:ext cx="365125" cy="457200"/>
            </a:xfrm>
            <a:custGeom>
              <a:avLst/>
              <a:gdLst>
                <a:gd name="T0" fmla="*/ 41900 w 244"/>
                <a:gd name="T1" fmla="*/ 14614 h 219"/>
                <a:gd name="T2" fmla="*/ 26935 w 244"/>
                <a:gd name="T3" fmla="*/ 52192 h 219"/>
                <a:gd name="T4" fmla="*/ 17957 w 244"/>
                <a:gd name="T5" fmla="*/ 93945 h 219"/>
                <a:gd name="T6" fmla="*/ 32921 w 244"/>
                <a:gd name="T7" fmla="*/ 164926 h 219"/>
                <a:gd name="T8" fmla="*/ 65842 w 244"/>
                <a:gd name="T9" fmla="*/ 202504 h 219"/>
                <a:gd name="T10" fmla="*/ 80806 w 244"/>
                <a:gd name="T11" fmla="*/ 235907 h 219"/>
                <a:gd name="T12" fmla="*/ 113727 w 244"/>
                <a:gd name="T13" fmla="*/ 252608 h 219"/>
                <a:gd name="T14" fmla="*/ 101756 w 244"/>
                <a:gd name="T15" fmla="*/ 323589 h 219"/>
                <a:gd name="T16" fmla="*/ 98763 w 244"/>
                <a:gd name="T17" fmla="*/ 394570 h 219"/>
                <a:gd name="T18" fmla="*/ 122706 w 244"/>
                <a:gd name="T19" fmla="*/ 436323 h 219"/>
                <a:gd name="T20" fmla="*/ 158620 w 244"/>
                <a:gd name="T21" fmla="*/ 440499 h 219"/>
                <a:gd name="T22" fmla="*/ 215484 w 244"/>
                <a:gd name="T23" fmla="*/ 448849 h 219"/>
                <a:gd name="T24" fmla="*/ 230448 w 244"/>
                <a:gd name="T25" fmla="*/ 377868 h 219"/>
                <a:gd name="T26" fmla="*/ 293297 w 244"/>
                <a:gd name="T27" fmla="*/ 344466 h 219"/>
                <a:gd name="T28" fmla="*/ 332204 w 244"/>
                <a:gd name="T29" fmla="*/ 336115 h 219"/>
                <a:gd name="T30" fmla="*/ 365125 w 244"/>
                <a:gd name="T31" fmla="*/ 281836 h 219"/>
                <a:gd name="T32" fmla="*/ 311254 w 244"/>
                <a:gd name="T33" fmla="*/ 269310 h 219"/>
                <a:gd name="T34" fmla="*/ 296290 w 244"/>
                <a:gd name="T35" fmla="*/ 223381 h 219"/>
                <a:gd name="T36" fmla="*/ 287311 w 244"/>
                <a:gd name="T37" fmla="*/ 198329 h 219"/>
                <a:gd name="T38" fmla="*/ 221469 w 244"/>
                <a:gd name="T39" fmla="*/ 177452 h 219"/>
                <a:gd name="T40" fmla="*/ 254390 w 244"/>
                <a:gd name="T41" fmla="*/ 127348 h 219"/>
                <a:gd name="T42" fmla="*/ 236433 w 244"/>
                <a:gd name="T43" fmla="*/ 85595 h 219"/>
                <a:gd name="T44" fmla="*/ 161613 w 244"/>
                <a:gd name="T45" fmla="*/ 22964 h 219"/>
                <a:gd name="T46" fmla="*/ 146649 w 244"/>
                <a:gd name="T47" fmla="*/ 2088 h 219"/>
                <a:gd name="T48" fmla="*/ 116720 w 244"/>
                <a:gd name="T49" fmla="*/ 18789 h 219"/>
                <a:gd name="T50" fmla="*/ 62849 w 244"/>
                <a:gd name="T51" fmla="*/ 35490 h 219"/>
                <a:gd name="T52" fmla="*/ 41900 w 244"/>
                <a:gd name="T53" fmla="*/ 14614 h 2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4"/>
                <a:gd name="T82" fmla="*/ 0 h 219"/>
                <a:gd name="T83" fmla="*/ 244 w 244"/>
                <a:gd name="T84" fmla="*/ 219 h 2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4" h="219">
                  <a:moveTo>
                    <a:pt x="28" y="7"/>
                  </a:moveTo>
                  <a:cubicBezTo>
                    <a:pt x="19" y="21"/>
                    <a:pt x="22" y="14"/>
                    <a:pt x="18" y="25"/>
                  </a:cubicBezTo>
                  <a:cubicBezTo>
                    <a:pt x="20" y="36"/>
                    <a:pt x="21" y="39"/>
                    <a:pt x="12" y="45"/>
                  </a:cubicBezTo>
                  <a:cubicBezTo>
                    <a:pt x="1" y="61"/>
                    <a:pt x="0" y="75"/>
                    <a:pt x="22" y="79"/>
                  </a:cubicBezTo>
                  <a:cubicBezTo>
                    <a:pt x="30" y="91"/>
                    <a:pt x="30" y="94"/>
                    <a:pt x="44" y="97"/>
                  </a:cubicBezTo>
                  <a:cubicBezTo>
                    <a:pt x="49" y="111"/>
                    <a:pt x="44" y="107"/>
                    <a:pt x="54" y="113"/>
                  </a:cubicBezTo>
                  <a:cubicBezTo>
                    <a:pt x="61" y="123"/>
                    <a:pt x="64" y="123"/>
                    <a:pt x="76" y="121"/>
                  </a:cubicBezTo>
                  <a:cubicBezTo>
                    <a:pt x="99" y="129"/>
                    <a:pt x="79" y="144"/>
                    <a:pt x="68" y="155"/>
                  </a:cubicBezTo>
                  <a:cubicBezTo>
                    <a:pt x="70" y="168"/>
                    <a:pt x="70" y="176"/>
                    <a:pt x="66" y="189"/>
                  </a:cubicBezTo>
                  <a:cubicBezTo>
                    <a:pt x="68" y="208"/>
                    <a:pt x="66" y="205"/>
                    <a:pt x="82" y="209"/>
                  </a:cubicBezTo>
                  <a:cubicBezTo>
                    <a:pt x="90" y="217"/>
                    <a:pt x="95" y="215"/>
                    <a:pt x="106" y="211"/>
                  </a:cubicBezTo>
                  <a:cubicBezTo>
                    <a:pt x="118" y="219"/>
                    <a:pt x="131" y="218"/>
                    <a:pt x="144" y="215"/>
                  </a:cubicBezTo>
                  <a:cubicBezTo>
                    <a:pt x="140" y="192"/>
                    <a:pt x="135" y="193"/>
                    <a:pt x="154" y="181"/>
                  </a:cubicBezTo>
                  <a:cubicBezTo>
                    <a:pt x="167" y="161"/>
                    <a:pt x="163" y="167"/>
                    <a:pt x="196" y="165"/>
                  </a:cubicBezTo>
                  <a:cubicBezTo>
                    <a:pt x="205" y="162"/>
                    <a:pt x="212" y="164"/>
                    <a:pt x="222" y="161"/>
                  </a:cubicBezTo>
                  <a:cubicBezTo>
                    <a:pt x="238" y="177"/>
                    <a:pt x="241" y="146"/>
                    <a:pt x="244" y="135"/>
                  </a:cubicBezTo>
                  <a:cubicBezTo>
                    <a:pt x="239" y="119"/>
                    <a:pt x="222" y="134"/>
                    <a:pt x="208" y="129"/>
                  </a:cubicBezTo>
                  <a:cubicBezTo>
                    <a:pt x="205" y="120"/>
                    <a:pt x="207" y="113"/>
                    <a:pt x="198" y="107"/>
                  </a:cubicBezTo>
                  <a:cubicBezTo>
                    <a:pt x="196" y="103"/>
                    <a:pt x="196" y="98"/>
                    <a:pt x="192" y="95"/>
                  </a:cubicBezTo>
                  <a:cubicBezTo>
                    <a:pt x="181" y="87"/>
                    <a:pt x="160" y="86"/>
                    <a:pt x="148" y="85"/>
                  </a:cubicBezTo>
                  <a:cubicBezTo>
                    <a:pt x="164" y="75"/>
                    <a:pt x="160" y="76"/>
                    <a:pt x="170" y="61"/>
                  </a:cubicBezTo>
                  <a:cubicBezTo>
                    <a:pt x="165" y="53"/>
                    <a:pt x="166" y="47"/>
                    <a:pt x="158" y="41"/>
                  </a:cubicBezTo>
                  <a:cubicBezTo>
                    <a:pt x="151" y="19"/>
                    <a:pt x="125" y="22"/>
                    <a:pt x="108" y="11"/>
                  </a:cubicBezTo>
                  <a:cubicBezTo>
                    <a:pt x="106" y="8"/>
                    <a:pt x="103" y="2"/>
                    <a:pt x="98" y="1"/>
                  </a:cubicBezTo>
                  <a:cubicBezTo>
                    <a:pt x="91" y="0"/>
                    <a:pt x="84" y="6"/>
                    <a:pt x="78" y="9"/>
                  </a:cubicBezTo>
                  <a:cubicBezTo>
                    <a:pt x="67" y="14"/>
                    <a:pt x="54" y="15"/>
                    <a:pt x="42" y="17"/>
                  </a:cubicBezTo>
                  <a:cubicBezTo>
                    <a:pt x="34" y="15"/>
                    <a:pt x="28" y="16"/>
                    <a:pt x="28" y="7"/>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25" name="Freeform 156"/>
            <p:cNvSpPr>
              <a:spLocks noChangeArrowheads="1"/>
            </p:cNvSpPr>
            <p:nvPr/>
          </p:nvSpPr>
          <p:spPr bwMode="auto">
            <a:xfrm>
              <a:off x="4738687" y="2335213"/>
              <a:ext cx="90488" cy="203200"/>
            </a:xfrm>
            <a:custGeom>
              <a:avLst/>
              <a:gdLst>
                <a:gd name="T0" fmla="*/ 69374 w 60"/>
                <a:gd name="T1" fmla="*/ 6285 h 97"/>
                <a:gd name="T2" fmla="*/ 45244 w 60"/>
                <a:gd name="T3" fmla="*/ 43992 h 97"/>
                <a:gd name="T4" fmla="*/ 21114 w 60"/>
                <a:gd name="T5" fmla="*/ 48181 h 97"/>
                <a:gd name="T6" fmla="*/ 18098 w 60"/>
                <a:gd name="T7" fmla="*/ 90078 h 97"/>
                <a:gd name="T8" fmla="*/ 0 w 60"/>
                <a:gd name="T9" fmla="*/ 169682 h 97"/>
                <a:gd name="T10" fmla="*/ 48260 w 60"/>
                <a:gd name="T11" fmla="*/ 186441 h 97"/>
                <a:gd name="T12" fmla="*/ 75407 w 60"/>
                <a:gd name="T13" fmla="*/ 98458 h 97"/>
                <a:gd name="T14" fmla="*/ 90488 w 60"/>
                <a:gd name="T15" fmla="*/ 48181 h 97"/>
                <a:gd name="T16" fmla="*/ 87472 w 60"/>
                <a:gd name="T17" fmla="*/ 35612 h 97"/>
                <a:gd name="T18" fmla="*/ 78423 w 60"/>
                <a:gd name="T19" fmla="*/ 31423 h 97"/>
                <a:gd name="T20" fmla="*/ 69374 w 60"/>
                <a:gd name="T21" fmla="*/ 6285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97"/>
                <a:gd name="T35" fmla="*/ 60 w 60"/>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97">
                  <a:moveTo>
                    <a:pt x="46" y="3"/>
                  </a:moveTo>
                  <a:cubicBezTo>
                    <a:pt x="35" y="7"/>
                    <a:pt x="41" y="18"/>
                    <a:pt x="30" y="21"/>
                  </a:cubicBezTo>
                  <a:cubicBezTo>
                    <a:pt x="25" y="22"/>
                    <a:pt x="19" y="22"/>
                    <a:pt x="14" y="23"/>
                  </a:cubicBezTo>
                  <a:cubicBezTo>
                    <a:pt x="8" y="32"/>
                    <a:pt x="7" y="33"/>
                    <a:pt x="12" y="43"/>
                  </a:cubicBezTo>
                  <a:cubicBezTo>
                    <a:pt x="9" y="57"/>
                    <a:pt x="3" y="66"/>
                    <a:pt x="0" y="81"/>
                  </a:cubicBezTo>
                  <a:cubicBezTo>
                    <a:pt x="4" y="97"/>
                    <a:pt x="15" y="90"/>
                    <a:pt x="32" y="89"/>
                  </a:cubicBezTo>
                  <a:cubicBezTo>
                    <a:pt x="42" y="75"/>
                    <a:pt x="37" y="60"/>
                    <a:pt x="50" y="47"/>
                  </a:cubicBezTo>
                  <a:cubicBezTo>
                    <a:pt x="53" y="38"/>
                    <a:pt x="55" y="31"/>
                    <a:pt x="60" y="23"/>
                  </a:cubicBezTo>
                  <a:cubicBezTo>
                    <a:pt x="59" y="21"/>
                    <a:pt x="59" y="18"/>
                    <a:pt x="58" y="17"/>
                  </a:cubicBezTo>
                  <a:cubicBezTo>
                    <a:pt x="57" y="16"/>
                    <a:pt x="53" y="17"/>
                    <a:pt x="52" y="15"/>
                  </a:cubicBezTo>
                  <a:cubicBezTo>
                    <a:pt x="42" y="0"/>
                    <a:pt x="57" y="8"/>
                    <a:pt x="46" y="3"/>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26" name="Freeform 157"/>
            <p:cNvSpPr>
              <a:spLocks noChangeArrowheads="1"/>
            </p:cNvSpPr>
            <p:nvPr/>
          </p:nvSpPr>
          <p:spPr bwMode="auto">
            <a:xfrm>
              <a:off x="4789487" y="2287588"/>
              <a:ext cx="128588" cy="307975"/>
            </a:xfrm>
            <a:custGeom>
              <a:avLst/>
              <a:gdLst>
                <a:gd name="T0" fmla="*/ 86722 w 86"/>
                <a:gd name="T1" fmla="*/ 0 h 148"/>
                <a:gd name="T2" fmla="*/ 59808 w 86"/>
                <a:gd name="T3" fmla="*/ 37456 h 148"/>
                <a:gd name="T4" fmla="*/ 47847 w 86"/>
                <a:gd name="T5" fmla="*/ 62427 h 148"/>
                <a:gd name="T6" fmla="*/ 35885 w 86"/>
                <a:gd name="T7" fmla="*/ 129017 h 148"/>
                <a:gd name="T8" fmla="*/ 29904 w 86"/>
                <a:gd name="T9" fmla="*/ 153988 h 148"/>
                <a:gd name="T10" fmla="*/ 20933 w 86"/>
                <a:gd name="T11" fmla="*/ 199768 h 148"/>
                <a:gd name="T12" fmla="*/ 0 w 86"/>
                <a:gd name="T13" fmla="*/ 274680 h 148"/>
                <a:gd name="T14" fmla="*/ 2990 w 86"/>
                <a:gd name="T15" fmla="*/ 295490 h 148"/>
                <a:gd name="T16" fmla="*/ 32895 w 86"/>
                <a:gd name="T17" fmla="*/ 307975 h 148"/>
                <a:gd name="T18" fmla="*/ 62799 w 86"/>
                <a:gd name="T19" fmla="*/ 278842 h 148"/>
                <a:gd name="T20" fmla="*/ 107655 w 86"/>
                <a:gd name="T21" fmla="*/ 233062 h 148"/>
                <a:gd name="T22" fmla="*/ 83732 w 86"/>
                <a:gd name="T23" fmla="*/ 170635 h 148"/>
                <a:gd name="T24" fmla="*/ 80741 w 86"/>
                <a:gd name="T25" fmla="*/ 133178 h 148"/>
                <a:gd name="T26" fmla="*/ 116626 w 86"/>
                <a:gd name="T27" fmla="*/ 112369 h 148"/>
                <a:gd name="T28" fmla="*/ 128588 w 86"/>
                <a:gd name="T29" fmla="*/ 74913 h 148"/>
                <a:gd name="T30" fmla="*/ 110645 w 86"/>
                <a:gd name="T31" fmla="*/ 45780 h 148"/>
                <a:gd name="T32" fmla="*/ 107655 w 86"/>
                <a:gd name="T33" fmla="*/ 29133 h 148"/>
                <a:gd name="T34" fmla="*/ 98684 w 86"/>
                <a:gd name="T35" fmla="*/ 24971 h 148"/>
                <a:gd name="T36" fmla="*/ 95693 w 86"/>
                <a:gd name="T37" fmla="*/ 4162 h 148"/>
                <a:gd name="T38" fmla="*/ 86722 w 86"/>
                <a:gd name="T39" fmla="*/ 0 h 1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6"/>
                <a:gd name="T61" fmla="*/ 0 h 148"/>
                <a:gd name="T62" fmla="*/ 86 w 86"/>
                <a:gd name="T63" fmla="*/ 148 h 1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6" h="148">
                  <a:moveTo>
                    <a:pt x="58" y="0"/>
                  </a:moveTo>
                  <a:cubicBezTo>
                    <a:pt x="47" y="4"/>
                    <a:pt x="45" y="8"/>
                    <a:pt x="40" y="18"/>
                  </a:cubicBezTo>
                  <a:cubicBezTo>
                    <a:pt x="38" y="22"/>
                    <a:pt x="32" y="30"/>
                    <a:pt x="32" y="30"/>
                  </a:cubicBezTo>
                  <a:cubicBezTo>
                    <a:pt x="30" y="41"/>
                    <a:pt x="27" y="51"/>
                    <a:pt x="24" y="62"/>
                  </a:cubicBezTo>
                  <a:cubicBezTo>
                    <a:pt x="23" y="66"/>
                    <a:pt x="20" y="74"/>
                    <a:pt x="20" y="74"/>
                  </a:cubicBezTo>
                  <a:cubicBezTo>
                    <a:pt x="22" y="84"/>
                    <a:pt x="25" y="92"/>
                    <a:pt x="14" y="96"/>
                  </a:cubicBezTo>
                  <a:cubicBezTo>
                    <a:pt x="3" y="107"/>
                    <a:pt x="7" y="119"/>
                    <a:pt x="0" y="132"/>
                  </a:cubicBezTo>
                  <a:cubicBezTo>
                    <a:pt x="1" y="135"/>
                    <a:pt x="0" y="139"/>
                    <a:pt x="2" y="142"/>
                  </a:cubicBezTo>
                  <a:cubicBezTo>
                    <a:pt x="6" y="147"/>
                    <a:pt x="22" y="148"/>
                    <a:pt x="22" y="148"/>
                  </a:cubicBezTo>
                  <a:cubicBezTo>
                    <a:pt x="40" y="145"/>
                    <a:pt x="34" y="146"/>
                    <a:pt x="42" y="134"/>
                  </a:cubicBezTo>
                  <a:cubicBezTo>
                    <a:pt x="45" y="108"/>
                    <a:pt x="45" y="114"/>
                    <a:pt x="72" y="112"/>
                  </a:cubicBezTo>
                  <a:cubicBezTo>
                    <a:pt x="70" y="94"/>
                    <a:pt x="65" y="95"/>
                    <a:pt x="56" y="82"/>
                  </a:cubicBezTo>
                  <a:cubicBezTo>
                    <a:pt x="42" y="87"/>
                    <a:pt x="38" y="68"/>
                    <a:pt x="54" y="64"/>
                  </a:cubicBezTo>
                  <a:cubicBezTo>
                    <a:pt x="62" y="59"/>
                    <a:pt x="70" y="59"/>
                    <a:pt x="78" y="54"/>
                  </a:cubicBezTo>
                  <a:cubicBezTo>
                    <a:pt x="80" y="47"/>
                    <a:pt x="84" y="43"/>
                    <a:pt x="86" y="36"/>
                  </a:cubicBezTo>
                  <a:cubicBezTo>
                    <a:pt x="83" y="28"/>
                    <a:pt x="79" y="29"/>
                    <a:pt x="74" y="22"/>
                  </a:cubicBezTo>
                  <a:cubicBezTo>
                    <a:pt x="73" y="19"/>
                    <a:pt x="74" y="16"/>
                    <a:pt x="72" y="14"/>
                  </a:cubicBezTo>
                  <a:cubicBezTo>
                    <a:pt x="71" y="12"/>
                    <a:pt x="67" y="14"/>
                    <a:pt x="66" y="12"/>
                  </a:cubicBezTo>
                  <a:cubicBezTo>
                    <a:pt x="64" y="9"/>
                    <a:pt x="66" y="5"/>
                    <a:pt x="64" y="2"/>
                  </a:cubicBezTo>
                  <a:cubicBezTo>
                    <a:pt x="63" y="0"/>
                    <a:pt x="58" y="0"/>
                    <a:pt x="58"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27" name="Freeform 158"/>
            <p:cNvSpPr>
              <a:spLocks noChangeArrowheads="1"/>
            </p:cNvSpPr>
            <p:nvPr/>
          </p:nvSpPr>
          <p:spPr bwMode="auto">
            <a:xfrm>
              <a:off x="4405312" y="2600325"/>
              <a:ext cx="50800" cy="171450"/>
            </a:xfrm>
            <a:custGeom>
              <a:avLst/>
              <a:gdLst>
                <a:gd name="T0" fmla="*/ 24630 w 33"/>
                <a:gd name="T1" fmla="*/ 0 h 82"/>
                <a:gd name="T2" fmla="*/ 0 w 33"/>
                <a:gd name="T3" fmla="*/ 45999 h 82"/>
                <a:gd name="T4" fmla="*/ 6158 w 33"/>
                <a:gd name="T5" fmla="*/ 71089 h 82"/>
                <a:gd name="T6" fmla="*/ 0 w 33"/>
                <a:gd name="T7" fmla="*/ 104543 h 82"/>
                <a:gd name="T8" fmla="*/ 21552 w 33"/>
                <a:gd name="T9" fmla="*/ 133815 h 82"/>
                <a:gd name="T10" fmla="*/ 18473 w 33"/>
                <a:gd name="T11" fmla="*/ 171450 h 82"/>
                <a:gd name="T12" fmla="*/ 27709 w 33"/>
                <a:gd name="T13" fmla="*/ 133815 h 82"/>
                <a:gd name="T14" fmla="*/ 40024 w 33"/>
                <a:gd name="T15" fmla="*/ 96179 h 82"/>
                <a:gd name="T16" fmla="*/ 24630 w 33"/>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82"/>
                <a:gd name="T29" fmla="*/ 33 w 33"/>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82">
                  <a:moveTo>
                    <a:pt x="16" y="0"/>
                  </a:moveTo>
                  <a:cubicBezTo>
                    <a:pt x="7" y="3"/>
                    <a:pt x="3" y="13"/>
                    <a:pt x="0" y="22"/>
                  </a:cubicBezTo>
                  <a:cubicBezTo>
                    <a:pt x="1" y="26"/>
                    <a:pt x="5" y="30"/>
                    <a:pt x="4" y="34"/>
                  </a:cubicBezTo>
                  <a:cubicBezTo>
                    <a:pt x="3" y="39"/>
                    <a:pt x="0" y="50"/>
                    <a:pt x="0" y="50"/>
                  </a:cubicBezTo>
                  <a:cubicBezTo>
                    <a:pt x="5" y="57"/>
                    <a:pt x="9" y="57"/>
                    <a:pt x="14" y="64"/>
                  </a:cubicBezTo>
                  <a:cubicBezTo>
                    <a:pt x="9" y="78"/>
                    <a:pt x="9" y="72"/>
                    <a:pt x="12" y="82"/>
                  </a:cubicBezTo>
                  <a:cubicBezTo>
                    <a:pt x="22" y="79"/>
                    <a:pt x="20" y="74"/>
                    <a:pt x="18" y="64"/>
                  </a:cubicBezTo>
                  <a:cubicBezTo>
                    <a:pt x="23" y="50"/>
                    <a:pt x="20" y="56"/>
                    <a:pt x="26" y="46"/>
                  </a:cubicBezTo>
                  <a:cubicBezTo>
                    <a:pt x="27" y="37"/>
                    <a:pt x="33" y="0"/>
                    <a:pt x="16"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28" name="Freeform 159"/>
            <p:cNvSpPr>
              <a:spLocks noChangeArrowheads="1"/>
            </p:cNvSpPr>
            <p:nvPr/>
          </p:nvSpPr>
          <p:spPr bwMode="auto">
            <a:xfrm>
              <a:off x="4248150" y="995363"/>
              <a:ext cx="714375" cy="1084262"/>
            </a:xfrm>
            <a:custGeom>
              <a:avLst/>
              <a:gdLst>
                <a:gd name="T0" fmla="*/ 430418 w 478"/>
                <a:gd name="T1" fmla="*/ 52128 h 520"/>
                <a:gd name="T2" fmla="*/ 373627 w 478"/>
                <a:gd name="T3" fmla="*/ 68809 h 520"/>
                <a:gd name="T4" fmla="*/ 346726 w 478"/>
                <a:gd name="T5" fmla="*/ 47958 h 520"/>
                <a:gd name="T6" fmla="*/ 334770 w 478"/>
                <a:gd name="T7" fmla="*/ 35447 h 520"/>
                <a:gd name="T8" fmla="*/ 245099 w 478"/>
                <a:gd name="T9" fmla="*/ 10426 h 520"/>
                <a:gd name="T10" fmla="*/ 203253 w 478"/>
                <a:gd name="T11" fmla="*/ 98001 h 520"/>
                <a:gd name="T12" fmla="*/ 155429 w 478"/>
                <a:gd name="T13" fmla="*/ 81320 h 520"/>
                <a:gd name="T14" fmla="*/ 107605 w 478"/>
                <a:gd name="T15" fmla="*/ 135533 h 520"/>
                <a:gd name="T16" fmla="*/ 77714 w 478"/>
                <a:gd name="T17" fmla="*/ 193916 h 520"/>
                <a:gd name="T18" fmla="*/ 56791 w 478"/>
                <a:gd name="T19" fmla="*/ 273151 h 520"/>
                <a:gd name="T20" fmla="*/ 65758 w 478"/>
                <a:gd name="T21" fmla="*/ 335704 h 520"/>
                <a:gd name="T22" fmla="*/ 41846 w 478"/>
                <a:gd name="T23" fmla="*/ 314853 h 520"/>
                <a:gd name="T24" fmla="*/ 41846 w 478"/>
                <a:gd name="T25" fmla="*/ 339874 h 520"/>
                <a:gd name="T26" fmla="*/ 62769 w 478"/>
                <a:gd name="T27" fmla="*/ 364896 h 520"/>
                <a:gd name="T28" fmla="*/ 50813 w 478"/>
                <a:gd name="T29" fmla="*/ 456641 h 520"/>
                <a:gd name="T30" fmla="*/ 62769 w 478"/>
                <a:gd name="T31" fmla="*/ 473322 h 520"/>
                <a:gd name="T32" fmla="*/ 32879 w 478"/>
                <a:gd name="T33" fmla="*/ 510854 h 520"/>
                <a:gd name="T34" fmla="*/ 20923 w 478"/>
                <a:gd name="T35" fmla="*/ 623451 h 520"/>
                <a:gd name="T36" fmla="*/ 80703 w 478"/>
                <a:gd name="T37" fmla="*/ 711026 h 520"/>
                <a:gd name="T38" fmla="*/ 179341 w 478"/>
                <a:gd name="T39" fmla="*/ 756898 h 520"/>
                <a:gd name="T40" fmla="*/ 245099 w 478"/>
                <a:gd name="T41" fmla="*/ 811111 h 520"/>
                <a:gd name="T42" fmla="*/ 370638 w 478"/>
                <a:gd name="T43" fmla="*/ 869495 h 520"/>
                <a:gd name="T44" fmla="*/ 397539 w 478"/>
                <a:gd name="T45" fmla="*/ 948729 h 520"/>
                <a:gd name="T46" fmla="*/ 445363 w 478"/>
                <a:gd name="T47" fmla="*/ 1002942 h 520"/>
                <a:gd name="T48" fmla="*/ 490199 w 478"/>
                <a:gd name="T49" fmla="*/ 1052985 h 520"/>
                <a:gd name="T50" fmla="*/ 505144 w 478"/>
                <a:gd name="T51" fmla="*/ 1057155 h 520"/>
                <a:gd name="T52" fmla="*/ 505144 w 478"/>
                <a:gd name="T53" fmla="*/ 1011283 h 520"/>
                <a:gd name="T54" fmla="*/ 454331 w 478"/>
                <a:gd name="T55" fmla="*/ 936219 h 520"/>
                <a:gd name="T56" fmla="*/ 406506 w 478"/>
                <a:gd name="T57" fmla="*/ 852814 h 520"/>
                <a:gd name="T58" fmla="*/ 358682 w 478"/>
                <a:gd name="T59" fmla="*/ 798601 h 520"/>
                <a:gd name="T60" fmla="*/ 325803 w 478"/>
                <a:gd name="T61" fmla="*/ 731877 h 520"/>
                <a:gd name="T62" fmla="*/ 382594 w 478"/>
                <a:gd name="T63" fmla="*/ 765239 h 520"/>
                <a:gd name="T64" fmla="*/ 451342 w 478"/>
                <a:gd name="T65" fmla="*/ 698515 h 520"/>
                <a:gd name="T66" fmla="*/ 520089 w 478"/>
                <a:gd name="T67" fmla="*/ 648472 h 520"/>
                <a:gd name="T68" fmla="*/ 544001 w 478"/>
                <a:gd name="T69" fmla="*/ 619280 h 520"/>
                <a:gd name="T70" fmla="*/ 576880 w 478"/>
                <a:gd name="T71" fmla="*/ 569238 h 520"/>
                <a:gd name="T72" fmla="*/ 636661 w 478"/>
                <a:gd name="T73" fmla="*/ 519195 h 520"/>
                <a:gd name="T74" fmla="*/ 693452 w 478"/>
                <a:gd name="T75" fmla="*/ 535876 h 520"/>
                <a:gd name="T76" fmla="*/ 657584 w 478"/>
                <a:gd name="T77" fmla="*/ 439960 h 520"/>
                <a:gd name="T78" fmla="*/ 561935 w 478"/>
                <a:gd name="T79" fmla="*/ 494173 h 520"/>
                <a:gd name="T80" fmla="*/ 484221 w 478"/>
                <a:gd name="T81" fmla="*/ 485833 h 520"/>
                <a:gd name="T82" fmla="*/ 424440 w 478"/>
                <a:gd name="T83" fmla="*/ 523365 h 520"/>
                <a:gd name="T84" fmla="*/ 367649 w 478"/>
                <a:gd name="T85" fmla="*/ 502514 h 520"/>
                <a:gd name="T86" fmla="*/ 301891 w 478"/>
                <a:gd name="T87" fmla="*/ 581748 h 520"/>
                <a:gd name="T88" fmla="*/ 209231 w 478"/>
                <a:gd name="T89" fmla="*/ 610940 h 520"/>
                <a:gd name="T90" fmla="*/ 170374 w 478"/>
                <a:gd name="T91" fmla="*/ 548386 h 520"/>
                <a:gd name="T92" fmla="*/ 101627 w 478"/>
                <a:gd name="T93" fmla="*/ 481663 h 520"/>
                <a:gd name="T94" fmla="*/ 107605 w 478"/>
                <a:gd name="T95" fmla="*/ 373236 h 520"/>
                <a:gd name="T96" fmla="*/ 149451 w 478"/>
                <a:gd name="T97" fmla="*/ 243959 h 520"/>
                <a:gd name="T98" fmla="*/ 227165 w 478"/>
                <a:gd name="T99" fmla="*/ 206427 h 520"/>
                <a:gd name="T100" fmla="*/ 304880 w 478"/>
                <a:gd name="T101" fmla="*/ 235618 h 520"/>
                <a:gd name="T102" fmla="*/ 313847 w 478"/>
                <a:gd name="T103" fmla="*/ 152214 h 520"/>
                <a:gd name="T104" fmla="*/ 436396 w 478"/>
                <a:gd name="T105" fmla="*/ 102171 h 5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78"/>
                <a:gd name="T160" fmla="*/ 0 h 520"/>
                <a:gd name="T161" fmla="*/ 478 w 478"/>
                <a:gd name="T162" fmla="*/ 520 h 5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78" h="520">
                  <a:moveTo>
                    <a:pt x="310" y="35"/>
                  </a:moveTo>
                  <a:cubicBezTo>
                    <a:pt x="299" y="42"/>
                    <a:pt x="297" y="31"/>
                    <a:pt x="288" y="25"/>
                  </a:cubicBezTo>
                  <a:cubicBezTo>
                    <a:pt x="273" y="30"/>
                    <a:pt x="280" y="28"/>
                    <a:pt x="268" y="31"/>
                  </a:cubicBezTo>
                  <a:cubicBezTo>
                    <a:pt x="259" y="37"/>
                    <a:pt x="259" y="37"/>
                    <a:pt x="250" y="33"/>
                  </a:cubicBezTo>
                  <a:cubicBezTo>
                    <a:pt x="246" y="31"/>
                    <a:pt x="238" y="29"/>
                    <a:pt x="238" y="29"/>
                  </a:cubicBezTo>
                  <a:cubicBezTo>
                    <a:pt x="236" y="27"/>
                    <a:pt x="232" y="26"/>
                    <a:pt x="232" y="23"/>
                  </a:cubicBezTo>
                  <a:cubicBezTo>
                    <a:pt x="232" y="19"/>
                    <a:pt x="235" y="15"/>
                    <a:pt x="236" y="11"/>
                  </a:cubicBezTo>
                  <a:cubicBezTo>
                    <a:pt x="237" y="7"/>
                    <a:pt x="228" y="16"/>
                    <a:pt x="224" y="17"/>
                  </a:cubicBezTo>
                  <a:cubicBezTo>
                    <a:pt x="216" y="16"/>
                    <a:pt x="200" y="10"/>
                    <a:pt x="192" y="13"/>
                  </a:cubicBezTo>
                  <a:cubicBezTo>
                    <a:pt x="183" y="0"/>
                    <a:pt x="181" y="3"/>
                    <a:pt x="164" y="5"/>
                  </a:cubicBezTo>
                  <a:cubicBezTo>
                    <a:pt x="160" y="11"/>
                    <a:pt x="158" y="17"/>
                    <a:pt x="154" y="23"/>
                  </a:cubicBezTo>
                  <a:cubicBezTo>
                    <a:pt x="152" y="41"/>
                    <a:pt x="154" y="44"/>
                    <a:pt x="136" y="47"/>
                  </a:cubicBezTo>
                  <a:cubicBezTo>
                    <a:pt x="134" y="60"/>
                    <a:pt x="134" y="61"/>
                    <a:pt x="122" y="65"/>
                  </a:cubicBezTo>
                  <a:cubicBezTo>
                    <a:pt x="112" y="62"/>
                    <a:pt x="112" y="47"/>
                    <a:pt x="104" y="39"/>
                  </a:cubicBezTo>
                  <a:cubicBezTo>
                    <a:pt x="99" y="40"/>
                    <a:pt x="94" y="38"/>
                    <a:pt x="90" y="41"/>
                  </a:cubicBezTo>
                  <a:cubicBezTo>
                    <a:pt x="76" y="52"/>
                    <a:pt x="96" y="57"/>
                    <a:pt x="72" y="65"/>
                  </a:cubicBezTo>
                  <a:cubicBezTo>
                    <a:pt x="68" y="71"/>
                    <a:pt x="69" y="82"/>
                    <a:pt x="64" y="87"/>
                  </a:cubicBezTo>
                  <a:cubicBezTo>
                    <a:pt x="61" y="90"/>
                    <a:pt x="56" y="91"/>
                    <a:pt x="52" y="93"/>
                  </a:cubicBezTo>
                  <a:cubicBezTo>
                    <a:pt x="50" y="100"/>
                    <a:pt x="44" y="104"/>
                    <a:pt x="42" y="111"/>
                  </a:cubicBezTo>
                  <a:cubicBezTo>
                    <a:pt x="45" y="121"/>
                    <a:pt x="52" y="126"/>
                    <a:pt x="38" y="131"/>
                  </a:cubicBezTo>
                  <a:cubicBezTo>
                    <a:pt x="41" y="140"/>
                    <a:pt x="47" y="137"/>
                    <a:pt x="52" y="145"/>
                  </a:cubicBezTo>
                  <a:cubicBezTo>
                    <a:pt x="51" y="151"/>
                    <a:pt x="50" y="163"/>
                    <a:pt x="44" y="161"/>
                  </a:cubicBezTo>
                  <a:cubicBezTo>
                    <a:pt x="42" y="160"/>
                    <a:pt x="42" y="156"/>
                    <a:pt x="40" y="155"/>
                  </a:cubicBezTo>
                  <a:cubicBezTo>
                    <a:pt x="36" y="153"/>
                    <a:pt x="28" y="151"/>
                    <a:pt x="28" y="151"/>
                  </a:cubicBezTo>
                  <a:cubicBezTo>
                    <a:pt x="27" y="153"/>
                    <a:pt x="26" y="155"/>
                    <a:pt x="26" y="157"/>
                  </a:cubicBezTo>
                  <a:cubicBezTo>
                    <a:pt x="26" y="159"/>
                    <a:pt x="28" y="161"/>
                    <a:pt x="28" y="163"/>
                  </a:cubicBezTo>
                  <a:cubicBezTo>
                    <a:pt x="26" y="177"/>
                    <a:pt x="18" y="177"/>
                    <a:pt x="32" y="173"/>
                  </a:cubicBezTo>
                  <a:cubicBezTo>
                    <a:pt x="35" y="163"/>
                    <a:pt x="39" y="167"/>
                    <a:pt x="42" y="175"/>
                  </a:cubicBezTo>
                  <a:cubicBezTo>
                    <a:pt x="40" y="182"/>
                    <a:pt x="34" y="186"/>
                    <a:pt x="32" y="193"/>
                  </a:cubicBezTo>
                  <a:cubicBezTo>
                    <a:pt x="33" y="202"/>
                    <a:pt x="32" y="211"/>
                    <a:pt x="34" y="219"/>
                  </a:cubicBezTo>
                  <a:cubicBezTo>
                    <a:pt x="35" y="221"/>
                    <a:pt x="39" y="220"/>
                    <a:pt x="40" y="221"/>
                  </a:cubicBezTo>
                  <a:cubicBezTo>
                    <a:pt x="41" y="222"/>
                    <a:pt x="41" y="225"/>
                    <a:pt x="42" y="227"/>
                  </a:cubicBezTo>
                  <a:cubicBezTo>
                    <a:pt x="48" y="239"/>
                    <a:pt x="46" y="228"/>
                    <a:pt x="38" y="225"/>
                  </a:cubicBezTo>
                  <a:cubicBezTo>
                    <a:pt x="28" y="228"/>
                    <a:pt x="25" y="236"/>
                    <a:pt x="22" y="245"/>
                  </a:cubicBezTo>
                  <a:cubicBezTo>
                    <a:pt x="28" y="269"/>
                    <a:pt x="27" y="272"/>
                    <a:pt x="8" y="285"/>
                  </a:cubicBezTo>
                  <a:cubicBezTo>
                    <a:pt x="3" y="300"/>
                    <a:pt x="0" y="296"/>
                    <a:pt x="14" y="299"/>
                  </a:cubicBezTo>
                  <a:cubicBezTo>
                    <a:pt x="20" y="308"/>
                    <a:pt x="30" y="328"/>
                    <a:pt x="38" y="331"/>
                  </a:cubicBezTo>
                  <a:cubicBezTo>
                    <a:pt x="41" y="336"/>
                    <a:pt x="54" y="341"/>
                    <a:pt x="54" y="341"/>
                  </a:cubicBezTo>
                  <a:cubicBezTo>
                    <a:pt x="56" y="346"/>
                    <a:pt x="55" y="352"/>
                    <a:pt x="58" y="357"/>
                  </a:cubicBezTo>
                  <a:cubicBezTo>
                    <a:pt x="70" y="374"/>
                    <a:pt x="120" y="363"/>
                    <a:pt x="120" y="363"/>
                  </a:cubicBezTo>
                  <a:cubicBezTo>
                    <a:pt x="130" y="368"/>
                    <a:pt x="129" y="378"/>
                    <a:pt x="140" y="383"/>
                  </a:cubicBezTo>
                  <a:cubicBezTo>
                    <a:pt x="148" y="387"/>
                    <a:pt x="157" y="385"/>
                    <a:pt x="164" y="389"/>
                  </a:cubicBezTo>
                  <a:cubicBezTo>
                    <a:pt x="186" y="401"/>
                    <a:pt x="204" y="407"/>
                    <a:pt x="230" y="409"/>
                  </a:cubicBezTo>
                  <a:cubicBezTo>
                    <a:pt x="236" y="411"/>
                    <a:pt x="243" y="414"/>
                    <a:pt x="248" y="417"/>
                  </a:cubicBezTo>
                  <a:cubicBezTo>
                    <a:pt x="254" y="421"/>
                    <a:pt x="266" y="429"/>
                    <a:pt x="266" y="429"/>
                  </a:cubicBezTo>
                  <a:cubicBezTo>
                    <a:pt x="272" y="438"/>
                    <a:pt x="269" y="445"/>
                    <a:pt x="266" y="455"/>
                  </a:cubicBezTo>
                  <a:cubicBezTo>
                    <a:pt x="268" y="465"/>
                    <a:pt x="276" y="472"/>
                    <a:pt x="286" y="477"/>
                  </a:cubicBezTo>
                  <a:cubicBezTo>
                    <a:pt x="290" y="479"/>
                    <a:pt x="298" y="481"/>
                    <a:pt x="298" y="481"/>
                  </a:cubicBezTo>
                  <a:cubicBezTo>
                    <a:pt x="304" y="487"/>
                    <a:pt x="310" y="487"/>
                    <a:pt x="316" y="493"/>
                  </a:cubicBezTo>
                  <a:cubicBezTo>
                    <a:pt x="320" y="497"/>
                    <a:pt x="328" y="505"/>
                    <a:pt x="328" y="505"/>
                  </a:cubicBezTo>
                  <a:cubicBezTo>
                    <a:pt x="329" y="510"/>
                    <a:pt x="332" y="520"/>
                    <a:pt x="336" y="517"/>
                  </a:cubicBezTo>
                  <a:cubicBezTo>
                    <a:pt x="339" y="515"/>
                    <a:pt x="336" y="510"/>
                    <a:pt x="338" y="507"/>
                  </a:cubicBezTo>
                  <a:cubicBezTo>
                    <a:pt x="341" y="502"/>
                    <a:pt x="351" y="497"/>
                    <a:pt x="356" y="495"/>
                  </a:cubicBezTo>
                  <a:cubicBezTo>
                    <a:pt x="353" y="486"/>
                    <a:pt x="348" y="487"/>
                    <a:pt x="338" y="485"/>
                  </a:cubicBezTo>
                  <a:cubicBezTo>
                    <a:pt x="326" y="477"/>
                    <a:pt x="330" y="457"/>
                    <a:pt x="324" y="453"/>
                  </a:cubicBezTo>
                  <a:cubicBezTo>
                    <a:pt x="318" y="449"/>
                    <a:pt x="311" y="449"/>
                    <a:pt x="304" y="449"/>
                  </a:cubicBezTo>
                  <a:cubicBezTo>
                    <a:pt x="269" y="484"/>
                    <a:pt x="323" y="444"/>
                    <a:pt x="294" y="425"/>
                  </a:cubicBezTo>
                  <a:cubicBezTo>
                    <a:pt x="287" y="415"/>
                    <a:pt x="284" y="413"/>
                    <a:pt x="272" y="409"/>
                  </a:cubicBezTo>
                  <a:cubicBezTo>
                    <a:pt x="270" y="402"/>
                    <a:pt x="275" y="395"/>
                    <a:pt x="270" y="389"/>
                  </a:cubicBezTo>
                  <a:cubicBezTo>
                    <a:pt x="264" y="381"/>
                    <a:pt x="240" y="383"/>
                    <a:pt x="240" y="383"/>
                  </a:cubicBezTo>
                  <a:cubicBezTo>
                    <a:pt x="230" y="373"/>
                    <a:pt x="238" y="378"/>
                    <a:pt x="244" y="369"/>
                  </a:cubicBezTo>
                  <a:cubicBezTo>
                    <a:pt x="235" y="363"/>
                    <a:pt x="226" y="357"/>
                    <a:pt x="218" y="351"/>
                  </a:cubicBezTo>
                  <a:cubicBezTo>
                    <a:pt x="227" y="338"/>
                    <a:pt x="230" y="352"/>
                    <a:pt x="240" y="355"/>
                  </a:cubicBezTo>
                  <a:cubicBezTo>
                    <a:pt x="245" y="362"/>
                    <a:pt x="248" y="364"/>
                    <a:pt x="256" y="367"/>
                  </a:cubicBezTo>
                  <a:cubicBezTo>
                    <a:pt x="269" y="363"/>
                    <a:pt x="270" y="356"/>
                    <a:pt x="274" y="343"/>
                  </a:cubicBezTo>
                  <a:cubicBezTo>
                    <a:pt x="276" y="336"/>
                    <a:pt x="300" y="335"/>
                    <a:pt x="302" y="335"/>
                  </a:cubicBezTo>
                  <a:cubicBezTo>
                    <a:pt x="313" y="318"/>
                    <a:pt x="310" y="321"/>
                    <a:pt x="336" y="319"/>
                  </a:cubicBezTo>
                  <a:cubicBezTo>
                    <a:pt x="340" y="316"/>
                    <a:pt x="345" y="315"/>
                    <a:pt x="348" y="311"/>
                  </a:cubicBezTo>
                  <a:cubicBezTo>
                    <a:pt x="349" y="309"/>
                    <a:pt x="350" y="307"/>
                    <a:pt x="352" y="305"/>
                  </a:cubicBezTo>
                  <a:cubicBezTo>
                    <a:pt x="356" y="302"/>
                    <a:pt x="364" y="297"/>
                    <a:pt x="364" y="297"/>
                  </a:cubicBezTo>
                  <a:cubicBezTo>
                    <a:pt x="367" y="289"/>
                    <a:pt x="369" y="286"/>
                    <a:pt x="376" y="281"/>
                  </a:cubicBezTo>
                  <a:cubicBezTo>
                    <a:pt x="382" y="264"/>
                    <a:pt x="372" y="287"/>
                    <a:pt x="386" y="273"/>
                  </a:cubicBezTo>
                  <a:cubicBezTo>
                    <a:pt x="388" y="271"/>
                    <a:pt x="387" y="267"/>
                    <a:pt x="388" y="265"/>
                  </a:cubicBezTo>
                  <a:cubicBezTo>
                    <a:pt x="397" y="246"/>
                    <a:pt x="404" y="251"/>
                    <a:pt x="426" y="249"/>
                  </a:cubicBezTo>
                  <a:cubicBezTo>
                    <a:pt x="439" y="253"/>
                    <a:pt x="437" y="258"/>
                    <a:pt x="448" y="261"/>
                  </a:cubicBezTo>
                  <a:cubicBezTo>
                    <a:pt x="458" y="268"/>
                    <a:pt x="454" y="260"/>
                    <a:pt x="464" y="257"/>
                  </a:cubicBezTo>
                  <a:cubicBezTo>
                    <a:pt x="472" y="245"/>
                    <a:pt x="478" y="225"/>
                    <a:pt x="460" y="221"/>
                  </a:cubicBezTo>
                  <a:cubicBezTo>
                    <a:pt x="454" y="217"/>
                    <a:pt x="447" y="213"/>
                    <a:pt x="440" y="211"/>
                  </a:cubicBezTo>
                  <a:cubicBezTo>
                    <a:pt x="423" y="213"/>
                    <a:pt x="407" y="218"/>
                    <a:pt x="390" y="221"/>
                  </a:cubicBezTo>
                  <a:cubicBezTo>
                    <a:pt x="385" y="228"/>
                    <a:pt x="385" y="234"/>
                    <a:pt x="376" y="237"/>
                  </a:cubicBezTo>
                  <a:cubicBezTo>
                    <a:pt x="368" y="235"/>
                    <a:pt x="360" y="233"/>
                    <a:pt x="352" y="231"/>
                  </a:cubicBezTo>
                  <a:cubicBezTo>
                    <a:pt x="343" y="232"/>
                    <a:pt x="333" y="231"/>
                    <a:pt x="324" y="233"/>
                  </a:cubicBezTo>
                  <a:cubicBezTo>
                    <a:pt x="319" y="234"/>
                    <a:pt x="319" y="242"/>
                    <a:pt x="314" y="245"/>
                  </a:cubicBezTo>
                  <a:cubicBezTo>
                    <a:pt x="305" y="250"/>
                    <a:pt x="293" y="250"/>
                    <a:pt x="284" y="251"/>
                  </a:cubicBezTo>
                  <a:cubicBezTo>
                    <a:pt x="275" y="254"/>
                    <a:pt x="270" y="252"/>
                    <a:pt x="262" y="247"/>
                  </a:cubicBezTo>
                  <a:cubicBezTo>
                    <a:pt x="259" y="237"/>
                    <a:pt x="255" y="239"/>
                    <a:pt x="246" y="241"/>
                  </a:cubicBezTo>
                  <a:cubicBezTo>
                    <a:pt x="238" y="246"/>
                    <a:pt x="238" y="251"/>
                    <a:pt x="228" y="253"/>
                  </a:cubicBezTo>
                  <a:cubicBezTo>
                    <a:pt x="217" y="260"/>
                    <a:pt x="213" y="272"/>
                    <a:pt x="202" y="279"/>
                  </a:cubicBezTo>
                  <a:cubicBezTo>
                    <a:pt x="199" y="289"/>
                    <a:pt x="196" y="302"/>
                    <a:pt x="186" y="305"/>
                  </a:cubicBezTo>
                  <a:cubicBezTo>
                    <a:pt x="171" y="295"/>
                    <a:pt x="158" y="294"/>
                    <a:pt x="140" y="293"/>
                  </a:cubicBezTo>
                  <a:cubicBezTo>
                    <a:pt x="122" y="290"/>
                    <a:pt x="130" y="291"/>
                    <a:pt x="134" y="279"/>
                  </a:cubicBezTo>
                  <a:cubicBezTo>
                    <a:pt x="126" y="259"/>
                    <a:pt x="136" y="278"/>
                    <a:pt x="114" y="263"/>
                  </a:cubicBezTo>
                  <a:cubicBezTo>
                    <a:pt x="109" y="259"/>
                    <a:pt x="109" y="252"/>
                    <a:pt x="100" y="249"/>
                  </a:cubicBezTo>
                  <a:cubicBezTo>
                    <a:pt x="90" y="239"/>
                    <a:pt x="82" y="233"/>
                    <a:pt x="68" y="231"/>
                  </a:cubicBezTo>
                  <a:cubicBezTo>
                    <a:pt x="71" y="218"/>
                    <a:pt x="76" y="215"/>
                    <a:pt x="78" y="201"/>
                  </a:cubicBezTo>
                  <a:cubicBezTo>
                    <a:pt x="75" y="187"/>
                    <a:pt x="77" y="194"/>
                    <a:pt x="72" y="179"/>
                  </a:cubicBezTo>
                  <a:cubicBezTo>
                    <a:pt x="71" y="177"/>
                    <a:pt x="70" y="173"/>
                    <a:pt x="70" y="173"/>
                  </a:cubicBezTo>
                  <a:cubicBezTo>
                    <a:pt x="74" y="153"/>
                    <a:pt x="93" y="137"/>
                    <a:pt x="100" y="117"/>
                  </a:cubicBezTo>
                  <a:cubicBezTo>
                    <a:pt x="102" y="112"/>
                    <a:pt x="101" y="107"/>
                    <a:pt x="104" y="103"/>
                  </a:cubicBezTo>
                  <a:cubicBezTo>
                    <a:pt x="114" y="90"/>
                    <a:pt x="136" y="100"/>
                    <a:pt x="152" y="99"/>
                  </a:cubicBezTo>
                  <a:cubicBezTo>
                    <a:pt x="166" y="104"/>
                    <a:pt x="165" y="105"/>
                    <a:pt x="184" y="107"/>
                  </a:cubicBezTo>
                  <a:cubicBezTo>
                    <a:pt x="199" y="112"/>
                    <a:pt x="192" y="110"/>
                    <a:pt x="204" y="113"/>
                  </a:cubicBezTo>
                  <a:cubicBezTo>
                    <a:pt x="217" y="109"/>
                    <a:pt x="205" y="97"/>
                    <a:pt x="218" y="93"/>
                  </a:cubicBezTo>
                  <a:cubicBezTo>
                    <a:pt x="221" y="84"/>
                    <a:pt x="214" y="81"/>
                    <a:pt x="210" y="73"/>
                  </a:cubicBezTo>
                  <a:cubicBezTo>
                    <a:pt x="225" y="50"/>
                    <a:pt x="244" y="58"/>
                    <a:pt x="272" y="57"/>
                  </a:cubicBezTo>
                  <a:cubicBezTo>
                    <a:pt x="279" y="53"/>
                    <a:pt x="285" y="51"/>
                    <a:pt x="292" y="49"/>
                  </a:cubicBezTo>
                  <a:cubicBezTo>
                    <a:pt x="304" y="57"/>
                    <a:pt x="322" y="47"/>
                    <a:pt x="310" y="35"/>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29" name="Freeform 160"/>
            <p:cNvSpPr>
              <a:spLocks noChangeArrowheads="1"/>
            </p:cNvSpPr>
            <p:nvPr/>
          </p:nvSpPr>
          <p:spPr bwMode="auto">
            <a:xfrm>
              <a:off x="4570412" y="900113"/>
              <a:ext cx="695325" cy="358775"/>
            </a:xfrm>
            <a:custGeom>
              <a:avLst/>
              <a:gdLst>
                <a:gd name="T0" fmla="*/ 661006 w 466"/>
                <a:gd name="T1" fmla="*/ 0 h 172"/>
                <a:gd name="T2" fmla="*/ 625196 w 466"/>
                <a:gd name="T3" fmla="*/ 25031 h 172"/>
                <a:gd name="T4" fmla="*/ 583416 w 466"/>
                <a:gd name="T5" fmla="*/ 83436 h 172"/>
                <a:gd name="T6" fmla="*/ 565511 w 466"/>
                <a:gd name="T7" fmla="*/ 137669 h 172"/>
                <a:gd name="T8" fmla="*/ 517763 w 466"/>
                <a:gd name="T9" fmla="*/ 154357 h 172"/>
                <a:gd name="T10" fmla="*/ 473000 w 466"/>
                <a:gd name="T11" fmla="*/ 208590 h 172"/>
                <a:gd name="T12" fmla="*/ 386457 w 466"/>
                <a:gd name="T13" fmla="*/ 200247 h 172"/>
                <a:gd name="T14" fmla="*/ 377505 w 466"/>
                <a:gd name="T15" fmla="*/ 196075 h 172"/>
                <a:gd name="T16" fmla="*/ 368552 w 466"/>
                <a:gd name="T17" fmla="*/ 200247 h 172"/>
                <a:gd name="T18" fmla="*/ 350647 w 466"/>
                <a:gd name="T19" fmla="*/ 187731 h 172"/>
                <a:gd name="T20" fmla="*/ 317820 w 466"/>
                <a:gd name="T21" fmla="*/ 204418 h 172"/>
                <a:gd name="T22" fmla="*/ 270073 w 466"/>
                <a:gd name="T23" fmla="*/ 216934 h 172"/>
                <a:gd name="T24" fmla="*/ 231278 w 466"/>
                <a:gd name="T25" fmla="*/ 191903 h 172"/>
                <a:gd name="T26" fmla="*/ 171593 w 466"/>
                <a:gd name="T27" fmla="*/ 171044 h 172"/>
                <a:gd name="T28" fmla="*/ 120861 w 466"/>
                <a:gd name="T29" fmla="*/ 200247 h 172"/>
                <a:gd name="T30" fmla="*/ 67145 w 466"/>
                <a:gd name="T31" fmla="*/ 221106 h 172"/>
                <a:gd name="T32" fmla="*/ 10445 w 466"/>
                <a:gd name="T33" fmla="*/ 225277 h 172"/>
                <a:gd name="T34" fmla="*/ 13429 w 466"/>
                <a:gd name="T35" fmla="*/ 262824 h 172"/>
                <a:gd name="T36" fmla="*/ 13429 w 466"/>
                <a:gd name="T37" fmla="*/ 296198 h 172"/>
                <a:gd name="T38" fmla="*/ 52224 w 466"/>
                <a:gd name="T39" fmla="*/ 292026 h 172"/>
                <a:gd name="T40" fmla="*/ 70129 w 466"/>
                <a:gd name="T41" fmla="*/ 283683 h 172"/>
                <a:gd name="T42" fmla="*/ 94003 w 466"/>
                <a:gd name="T43" fmla="*/ 312885 h 172"/>
                <a:gd name="T44" fmla="*/ 111909 w 466"/>
                <a:gd name="T45" fmla="*/ 321229 h 172"/>
                <a:gd name="T46" fmla="*/ 180546 w 466"/>
                <a:gd name="T47" fmla="*/ 292026 h 172"/>
                <a:gd name="T48" fmla="*/ 317820 w 466"/>
                <a:gd name="T49" fmla="*/ 308713 h 172"/>
                <a:gd name="T50" fmla="*/ 347663 w 466"/>
                <a:gd name="T51" fmla="*/ 329572 h 172"/>
                <a:gd name="T52" fmla="*/ 434205 w 466"/>
                <a:gd name="T53" fmla="*/ 337916 h 172"/>
                <a:gd name="T54" fmla="*/ 502842 w 466"/>
                <a:gd name="T55" fmla="*/ 329572 h 172"/>
                <a:gd name="T56" fmla="*/ 556558 w 466"/>
                <a:gd name="T57" fmla="*/ 312885 h 172"/>
                <a:gd name="T58" fmla="*/ 604306 w 466"/>
                <a:gd name="T59" fmla="*/ 233621 h 172"/>
                <a:gd name="T60" fmla="*/ 646085 w 466"/>
                <a:gd name="T61" fmla="*/ 196075 h 172"/>
                <a:gd name="T62" fmla="*/ 661006 w 466"/>
                <a:gd name="T63" fmla="*/ 154357 h 172"/>
                <a:gd name="T64" fmla="*/ 684880 w 466"/>
                <a:gd name="T65" fmla="*/ 79264 h 172"/>
                <a:gd name="T66" fmla="*/ 684880 w 466"/>
                <a:gd name="T67" fmla="*/ 25031 h 172"/>
                <a:gd name="T68" fmla="*/ 678912 w 466"/>
                <a:gd name="T69" fmla="*/ 4172 h 172"/>
                <a:gd name="T70" fmla="*/ 661006 w 466"/>
                <a:gd name="T71" fmla="*/ 0 h 1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6"/>
                <a:gd name="T109" fmla="*/ 0 h 172"/>
                <a:gd name="T110" fmla="*/ 466 w 466"/>
                <a:gd name="T111" fmla="*/ 172 h 1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6" h="172">
                  <a:moveTo>
                    <a:pt x="443" y="0"/>
                  </a:moveTo>
                  <a:cubicBezTo>
                    <a:pt x="426" y="2"/>
                    <a:pt x="431" y="4"/>
                    <a:pt x="419" y="12"/>
                  </a:cubicBezTo>
                  <a:cubicBezTo>
                    <a:pt x="416" y="33"/>
                    <a:pt x="412" y="37"/>
                    <a:pt x="391" y="40"/>
                  </a:cubicBezTo>
                  <a:cubicBezTo>
                    <a:pt x="386" y="45"/>
                    <a:pt x="383" y="63"/>
                    <a:pt x="379" y="66"/>
                  </a:cubicBezTo>
                  <a:cubicBezTo>
                    <a:pt x="370" y="72"/>
                    <a:pt x="357" y="73"/>
                    <a:pt x="347" y="74"/>
                  </a:cubicBezTo>
                  <a:cubicBezTo>
                    <a:pt x="342" y="92"/>
                    <a:pt x="333" y="95"/>
                    <a:pt x="317" y="100"/>
                  </a:cubicBezTo>
                  <a:cubicBezTo>
                    <a:pt x="301" y="116"/>
                    <a:pt x="278" y="98"/>
                    <a:pt x="259" y="96"/>
                  </a:cubicBezTo>
                  <a:cubicBezTo>
                    <a:pt x="257" y="95"/>
                    <a:pt x="255" y="94"/>
                    <a:pt x="253" y="94"/>
                  </a:cubicBezTo>
                  <a:cubicBezTo>
                    <a:pt x="251" y="94"/>
                    <a:pt x="249" y="96"/>
                    <a:pt x="247" y="96"/>
                  </a:cubicBezTo>
                  <a:cubicBezTo>
                    <a:pt x="243" y="95"/>
                    <a:pt x="239" y="91"/>
                    <a:pt x="235" y="90"/>
                  </a:cubicBezTo>
                  <a:cubicBezTo>
                    <a:pt x="226" y="92"/>
                    <a:pt x="221" y="93"/>
                    <a:pt x="213" y="98"/>
                  </a:cubicBezTo>
                  <a:cubicBezTo>
                    <a:pt x="199" y="89"/>
                    <a:pt x="193" y="100"/>
                    <a:pt x="181" y="104"/>
                  </a:cubicBezTo>
                  <a:cubicBezTo>
                    <a:pt x="168" y="97"/>
                    <a:pt x="172" y="94"/>
                    <a:pt x="155" y="92"/>
                  </a:cubicBezTo>
                  <a:cubicBezTo>
                    <a:pt x="138" y="86"/>
                    <a:pt x="135" y="84"/>
                    <a:pt x="115" y="82"/>
                  </a:cubicBezTo>
                  <a:cubicBezTo>
                    <a:pt x="100" y="85"/>
                    <a:pt x="97" y="93"/>
                    <a:pt x="81" y="96"/>
                  </a:cubicBezTo>
                  <a:cubicBezTo>
                    <a:pt x="70" y="103"/>
                    <a:pt x="58" y="103"/>
                    <a:pt x="45" y="106"/>
                  </a:cubicBezTo>
                  <a:cubicBezTo>
                    <a:pt x="32" y="102"/>
                    <a:pt x="19" y="104"/>
                    <a:pt x="7" y="108"/>
                  </a:cubicBezTo>
                  <a:cubicBezTo>
                    <a:pt x="1" y="116"/>
                    <a:pt x="4" y="118"/>
                    <a:pt x="9" y="126"/>
                  </a:cubicBezTo>
                  <a:cubicBezTo>
                    <a:pt x="6" y="135"/>
                    <a:pt x="0" y="136"/>
                    <a:pt x="9" y="142"/>
                  </a:cubicBezTo>
                  <a:cubicBezTo>
                    <a:pt x="18" y="141"/>
                    <a:pt x="26" y="141"/>
                    <a:pt x="35" y="140"/>
                  </a:cubicBezTo>
                  <a:cubicBezTo>
                    <a:pt x="39" y="139"/>
                    <a:pt x="47" y="136"/>
                    <a:pt x="47" y="136"/>
                  </a:cubicBezTo>
                  <a:cubicBezTo>
                    <a:pt x="56" y="141"/>
                    <a:pt x="54" y="146"/>
                    <a:pt x="63" y="150"/>
                  </a:cubicBezTo>
                  <a:cubicBezTo>
                    <a:pt x="67" y="152"/>
                    <a:pt x="75" y="154"/>
                    <a:pt x="75" y="154"/>
                  </a:cubicBezTo>
                  <a:cubicBezTo>
                    <a:pt x="93" y="152"/>
                    <a:pt x="104" y="143"/>
                    <a:pt x="121" y="140"/>
                  </a:cubicBezTo>
                  <a:cubicBezTo>
                    <a:pt x="155" y="143"/>
                    <a:pt x="179" y="146"/>
                    <a:pt x="213" y="148"/>
                  </a:cubicBezTo>
                  <a:cubicBezTo>
                    <a:pt x="221" y="151"/>
                    <a:pt x="224" y="156"/>
                    <a:pt x="233" y="158"/>
                  </a:cubicBezTo>
                  <a:cubicBezTo>
                    <a:pt x="247" y="172"/>
                    <a:pt x="274" y="163"/>
                    <a:pt x="291" y="162"/>
                  </a:cubicBezTo>
                  <a:cubicBezTo>
                    <a:pt x="303" y="158"/>
                    <a:pt x="324" y="159"/>
                    <a:pt x="337" y="158"/>
                  </a:cubicBezTo>
                  <a:cubicBezTo>
                    <a:pt x="351" y="144"/>
                    <a:pt x="336" y="156"/>
                    <a:pt x="373" y="150"/>
                  </a:cubicBezTo>
                  <a:cubicBezTo>
                    <a:pt x="389" y="147"/>
                    <a:pt x="393" y="120"/>
                    <a:pt x="405" y="112"/>
                  </a:cubicBezTo>
                  <a:cubicBezTo>
                    <a:pt x="409" y="99"/>
                    <a:pt x="423" y="101"/>
                    <a:pt x="433" y="94"/>
                  </a:cubicBezTo>
                  <a:cubicBezTo>
                    <a:pt x="435" y="85"/>
                    <a:pt x="436" y="81"/>
                    <a:pt x="443" y="74"/>
                  </a:cubicBezTo>
                  <a:cubicBezTo>
                    <a:pt x="445" y="65"/>
                    <a:pt x="452" y="43"/>
                    <a:pt x="459" y="38"/>
                  </a:cubicBezTo>
                  <a:cubicBezTo>
                    <a:pt x="466" y="27"/>
                    <a:pt x="465" y="24"/>
                    <a:pt x="459" y="12"/>
                  </a:cubicBezTo>
                  <a:cubicBezTo>
                    <a:pt x="461" y="6"/>
                    <a:pt x="464" y="5"/>
                    <a:pt x="455" y="2"/>
                  </a:cubicBezTo>
                  <a:cubicBezTo>
                    <a:pt x="451" y="1"/>
                    <a:pt x="443" y="0"/>
                    <a:pt x="443"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30" name="Freeform 161"/>
            <p:cNvSpPr>
              <a:spLocks noChangeArrowheads="1"/>
            </p:cNvSpPr>
            <p:nvPr/>
          </p:nvSpPr>
          <p:spPr bwMode="auto">
            <a:xfrm>
              <a:off x="4826000" y="1560513"/>
              <a:ext cx="93662" cy="107950"/>
            </a:xfrm>
            <a:custGeom>
              <a:avLst/>
              <a:gdLst>
                <a:gd name="T0" fmla="*/ 83255 w 63"/>
                <a:gd name="T1" fmla="*/ 12456 h 52"/>
                <a:gd name="T2" fmla="*/ 65415 w 63"/>
                <a:gd name="T3" fmla="*/ 8304 h 52"/>
                <a:gd name="T4" fmla="*/ 47574 w 63"/>
                <a:gd name="T5" fmla="*/ 0 h 52"/>
                <a:gd name="T6" fmla="*/ 20814 w 63"/>
                <a:gd name="T7" fmla="*/ 20760 h 52"/>
                <a:gd name="T8" fmla="*/ 17840 w 63"/>
                <a:gd name="T9" fmla="*/ 70583 h 52"/>
                <a:gd name="T10" fmla="*/ 0 w 63"/>
                <a:gd name="T11" fmla="*/ 99646 h 52"/>
                <a:gd name="T12" fmla="*/ 41628 w 63"/>
                <a:gd name="T13" fmla="*/ 103798 h 52"/>
                <a:gd name="T14" fmla="*/ 89202 w 63"/>
                <a:gd name="T15" fmla="*/ 41519 h 52"/>
                <a:gd name="T16" fmla="*/ 83255 w 63"/>
                <a:gd name="T17" fmla="*/ 12456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52"/>
                <a:gd name="T29" fmla="*/ 63 w 6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52">
                  <a:moveTo>
                    <a:pt x="56" y="6"/>
                  </a:moveTo>
                  <a:cubicBezTo>
                    <a:pt x="46" y="9"/>
                    <a:pt x="54" y="8"/>
                    <a:pt x="44" y="4"/>
                  </a:cubicBezTo>
                  <a:cubicBezTo>
                    <a:pt x="40" y="2"/>
                    <a:pt x="32" y="0"/>
                    <a:pt x="32" y="0"/>
                  </a:cubicBezTo>
                  <a:cubicBezTo>
                    <a:pt x="18" y="9"/>
                    <a:pt x="25" y="6"/>
                    <a:pt x="14" y="10"/>
                  </a:cubicBezTo>
                  <a:cubicBezTo>
                    <a:pt x="11" y="20"/>
                    <a:pt x="10" y="23"/>
                    <a:pt x="12" y="34"/>
                  </a:cubicBezTo>
                  <a:cubicBezTo>
                    <a:pt x="4" y="37"/>
                    <a:pt x="3" y="40"/>
                    <a:pt x="0" y="48"/>
                  </a:cubicBezTo>
                  <a:cubicBezTo>
                    <a:pt x="12" y="51"/>
                    <a:pt x="14" y="52"/>
                    <a:pt x="28" y="50"/>
                  </a:cubicBezTo>
                  <a:cubicBezTo>
                    <a:pt x="36" y="25"/>
                    <a:pt x="30" y="23"/>
                    <a:pt x="60" y="20"/>
                  </a:cubicBezTo>
                  <a:cubicBezTo>
                    <a:pt x="58" y="5"/>
                    <a:pt x="63" y="6"/>
                    <a:pt x="56" y="6"/>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31" name="Freeform 162"/>
            <p:cNvSpPr>
              <a:spLocks noChangeArrowheads="1"/>
            </p:cNvSpPr>
            <p:nvPr/>
          </p:nvSpPr>
          <p:spPr bwMode="auto">
            <a:xfrm>
              <a:off x="4922837" y="1571625"/>
              <a:ext cx="52388" cy="79375"/>
            </a:xfrm>
            <a:custGeom>
              <a:avLst/>
              <a:gdLst>
                <a:gd name="T0" fmla="*/ 36813 w 37"/>
                <a:gd name="T1" fmla="*/ 10176 h 39"/>
                <a:gd name="T2" fmla="*/ 0 w 37"/>
                <a:gd name="T3" fmla="*/ 30529 h 39"/>
                <a:gd name="T4" fmla="*/ 16991 w 37"/>
                <a:gd name="T5" fmla="*/ 79375 h 39"/>
                <a:gd name="T6" fmla="*/ 42477 w 37"/>
                <a:gd name="T7" fmla="*/ 54952 h 39"/>
                <a:gd name="T8" fmla="*/ 36813 w 37"/>
                <a:gd name="T9" fmla="*/ 10176 h 39"/>
                <a:gd name="T10" fmla="*/ 0 60000 65536"/>
                <a:gd name="T11" fmla="*/ 0 60000 65536"/>
                <a:gd name="T12" fmla="*/ 0 60000 65536"/>
                <a:gd name="T13" fmla="*/ 0 60000 65536"/>
                <a:gd name="T14" fmla="*/ 0 60000 65536"/>
                <a:gd name="T15" fmla="*/ 0 w 37"/>
                <a:gd name="T16" fmla="*/ 0 h 39"/>
                <a:gd name="T17" fmla="*/ 37 w 37"/>
                <a:gd name="T18" fmla="*/ 39 h 39"/>
              </a:gdLst>
              <a:ahLst/>
              <a:cxnLst>
                <a:cxn ang="T10">
                  <a:pos x="T0" y="T1"/>
                </a:cxn>
                <a:cxn ang="T11">
                  <a:pos x="T2" y="T3"/>
                </a:cxn>
                <a:cxn ang="T12">
                  <a:pos x="T4" y="T5"/>
                </a:cxn>
                <a:cxn ang="T13">
                  <a:pos x="T6" y="T7"/>
                </a:cxn>
                <a:cxn ang="T14">
                  <a:pos x="T8" y="T9"/>
                </a:cxn>
              </a:cxnLst>
              <a:rect l="T15" t="T16" r="T17" b="T18"/>
              <a:pathLst>
                <a:path w="37" h="39">
                  <a:moveTo>
                    <a:pt x="26" y="5"/>
                  </a:moveTo>
                  <a:cubicBezTo>
                    <a:pt x="12" y="0"/>
                    <a:pt x="10" y="8"/>
                    <a:pt x="0" y="15"/>
                  </a:cubicBezTo>
                  <a:cubicBezTo>
                    <a:pt x="2" y="28"/>
                    <a:pt x="0" y="35"/>
                    <a:pt x="12" y="39"/>
                  </a:cubicBezTo>
                  <a:cubicBezTo>
                    <a:pt x="26" y="36"/>
                    <a:pt x="20" y="34"/>
                    <a:pt x="30" y="27"/>
                  </a:cubicBezTo>
                  <a:cubicBezTo>
                    <a:pt x="34" y="15"/>
                    <a:pt x="37" y="12"/>
                    <a:pt x="26" y="5"/>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32" name="Freeform 163"/>
            <p:cNvSpPr>
              <a:spLocks noChangeArrowheads="1"/>
            </p:cNvSpPr>
            <p:nvPr/>
          </p:nvSpPr>
          <p:spPr bwMode="auto">
            <a:xfrm>
              <a:off x="4873625" y="1609725"/>
              <a:ext cx="41275" cy="66675"/>
            </a:xfrm>
            <a:custGeom>
              <a:avLst/>
              <a:gdLst>
                <a:gd name="T0" fmla="*/ 32103 w 27"/>
                <a:gd name="T1" fmla="*/ 8334 h 32"/>
                <a:gd name="T2" fmla="*/ 1529 w 27"/>
                <a:gd name="T3" fmla="*/ 33338 h 32"/>
                <a:gd name="T4" fmla="*/ 4586 w 27"/>
                <a:gd name="T5" fmla="*/ 58341 h 32"/>
                <a:gd name="T6" fmla="*/ 22931 w 27"/>
                <a:gd name="T7" fmla="*/ 66675 h 32"/>
                <a:gd name="T8" fmla="*/ 41275 w 27"/>
                <a:gd name="T9" fmla="*/ 29170 h 32"/>
                <a:gd name="T10" fmla="*/ 32103 w 27"/>
                <a:gd name="T11" fmla="*/ 8334 h 32"/>
                <a:gd name="T12" fmla="*/ 0 60000 65536"/>
                <a:gd name="T13" fmla="*/ 0 60000 65536"/>
                <a:gd name="T14" fmla="*/ 0 60000 65536"/>
                <a:gd name="T15" fmla="*/ 0 60000 65536"/>
                <a:gd name="T16" fmla="*/ 0 60000 65536"/>
                <a:gd name="T17" fmla="*/ 0 60000 65536"/>
                <a:gd name="T18" fmla="*/ 0 w 27"/>
                <a:gd name="T19" fmla="*/ 0 h 32"/>
                <a:gd name="T20" fmla="*/ 27 w 2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7" h="32">
                  <a:moveTo>
                    <a:pt x="21" y="4"/>
                  </a:moveTo>
                  <a:cubicBezTo>
                    <a:pt x="5" y="6"/>
                    <a:pt x="1" y="0"/>
                    <a:pt x="1" y="16"/>
                  </a:cubicBezTo>
                  <a:cubicBezTo>
                    <a:pt x="1" y="20"/>
                    <a:pt x="0" y="25"/>
                    <a:pt x="3" y="28"/>
                  </a:cubicBezTo>
                  <a:cubicBezTo>
                    <a:pt x="6" y="31"/>
                    <a:pt x="15" y="32"/>
                    <a:pt x="15" y="32"/>
                  </a:cubicBezTo>
                  <a:cubicBezTo>
                    <a:pt x="24" y="29"/>
                    <a:pt x="22" y="22"/>
                    <a:pt x="27" y="14"/>
                  </a:cubicBezTo>
                  <a:cubicBezTo>
                    <a:pt x="22" y="7"/>
                    <a:pt x="24" y="10"/>
                    <a:pt x="21" y="4"/>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33" name="Freeform 164"/>
            <p:cNvSpPr>
              <a:spLocks noChangeArrowheads="1"/>
            </p:cNvSpPr>
            <p:nvPr/>
          </p:nvSpPr>
          <p:spPr bwMode="auto">
            <a:xfrm>
              <a:off x="5080000" y="1652588"/>
              <a:ext cx="274637" cy="128587"/>
            </a:xfrm>
            <a:custGeom>
              <a:avLst/>
              <a:gdLst>
                <a:gd name="T0" fmla="*/ 261130 w 183"/>
                <a:gd name="T1" fmla="*/ 69563 h 61"/>
                <a:gd name="T2" fmla="*/ 219109 w 183"/>
                <a:gd name="T3" fmla="*/ 61132 h 61"/>
                <a:gd name="T4" fmla="*/ 174087 w 183"/>
                <a:gd name="T5" fmla="*/ 40052 h 61"/>
                <a:gd name="T6" fmla="*/ 135067 w 183"/>
                <a:gd name="T7" fmla="*/ 44268 h 61"/>
                <a:gd name="T8" fmla="*/ 105052 w 183"/>
                <a:gd name="T9" fmla="*/ 35836 h 61"/>
                <a:gd name="T10" fmla="*/ 12006 w 183"/>
                <a:gd name="T11" fmla="*/ 2108 h 61"/>
                <a:gd name="T12" fmla="*/ 21010 w 183"/>
                <a:gd name="T13" fmla="*/ 40052 h 61"/>
                <a:gd name="T14" fmla="*/ 30015 w 183"/>
                <a:gd name="T15" fmla="*/ 90643 h 61"/>
                <a:gd name="T16" fmla="*/ 54027 w 183"/>
                <a:gd name="T17" fmla="*/ 128587 h 61"/>
                <a:gd name="T18" fmla="*/ 96048 w 183"/>
                <a:gd name="T19" fmla="*/ 90643 h 61"/>
                <a:gd name="T20" fmla="*/ 144072 w 183"/>
                <a:gd name="T21" fmla="*/ 103291 h 61"/>
                <a:gd name="T22" fmla="*/ 171085 w 183"/>
                <a:gd name="T23" fmla="*/ 99075 h 61"/>
                <a:gd name="T24" fmla="*/ 180090 w 183"/>
                <a:gd name="T25" fmla="*/ 90643 h 61"/>
                <a:gd name="T26" fmla="*/ 207103 w 183"/>
                <a:gd name="T27" fmla="*/ 111723 h 61"/>
                <a:gd name="T28" fmla="*/ 270135 w 183"/>
                <a:gd name="T29" fmla="*/ 90643 h 61"/>
                <a:gd name="T30" fmla="*/ 261130 w 183"/>
                <a:gd name="T31" fmla="*/ 69563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
                <a:gd name="T49" fmla="*/ 0 h 61"/>
                <a:gd name="T50" fmla="*/ 183 w 183"/>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 h="61">
                  <a:moveTo>
                    <a:pt x="174" y="33"/>
                  </a:moveTo>
                  <a:cubicBezTo>
                    <a:pt x="160" y="28"/>
                    <a:pt x="164" y="27"/>
                    <a:pt x="146" y="29"/>
                  </a:cubicBezTo>
                  <a:cubicBezTo>
                    <a:pt x="124" y="27"/>
                    <a:pt x="132" y="23"/>
                    <a:pt x="116" y="19"/>
                  </a:cubicBezTo>
                  <a:cubicBezTo>
                    <a:pt x="105" y="21"/>
                    <a:pt x="101" y="23"/>
                    <a:pt x="90" y="21"/>
                  </a:cubicBezTo>
                  <a:cubicBezTo>
                    <a:pt x="82" y="16"/>
                    <a:pt x="79" y="19"/>
                    <a:pt x="70" y="17"/>
                  </a:cubicBezTo>
                  <a:cubicBezTo>
                    <a:pt x="59" y="0"/>
                    <a:pt x="27" y="7"/>
                    <a:pt x="8" y="1"/>
                  </a:cubicBezTo>
                  <a:cubicBezTo>
                    <a:pt x="10" y="7"/>
                    <a:pt x="14" y="19"/>
                    <a:pt x="14" y="19"/>
                  </a:cubicBezTo>
                  <a:cubicBezTo>
                    <a:pt x="2" y="31"/>
                    <a:pt x="0" y="40"/>
                    <a:pt x="20" y="43"/>
                  </a:cubicBezTo>
                  <a:cubicBezTo>
                    <a:pt x="22" y="57"/>
                    <a:pt x="23" y="57"/>
                    <a:pt x="36" y="61"/>
                  </a:cubicBezTo>
                  <a:cubicBezTo>
                    <a:pt x="42" y="52"/>
                    <a:pt x="53" y="47"/>
                    <a:pt x="64" y="43"/>
                  </a:cubicBezTo>
                  <a:cubicBezTo>
                    <a:pt x="75" y="47"/>
                    <a:pt x="85" y="45"/>
                    <a:pt x="96" y="49"/>
                  </a:cubicBezTo>
                  <a:cubicBezTo>
                    <a:pt x="102" y="48"/>
                    <a:pt x="108" y="48"/>
                    <a:pt x="114" y="47"/>
                  </a:cubicBezTo>
                  <a:cubicBezTo>
                    <a:pt x="116" y="46"/>
                    <a:pt x="118" y="43"/>
                    <a:pt x="120" y="43"/>
                  </a:cubicBezTo>
                  <a:cubicBezTo>
                    <a:pt x="127" y="42"/>
                    <a:pt x="138" y="53"/>
                    <a:pt x="138" y="53"/>
                  </a:cubicBezTo>
                  <a:cubicBezTo>
                    <a:pt x="152" y="48"/>
                    <a:pt x="166" y="47"/>
                    <a:pt x="180" y="43"/>
                  </a:cubicBezTo>
                  <a:cubicBezTo>
                    <a:pt x="183" y="33"/>
                    <a:pt x="180" y="39"/>
                    <a:pt x="174" y="33"/>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34" name="Freeform 165"/>
            <p:cNvSpPr>
              <a:spLocks noChangeArrowheads="1"/>
            </p:cNvSpPr>
            <p:nvPr/>
          </p:nvSpPr>
          <p:spPr bwMode="auto">
            <a:xfrm>
              <a:off x="5353050" y="1711325"/>
              <a:ext cx="49212" cy="169863"/>
            </a:xfrm>
            <a:custGeom>
              <a:avLst/>
              <a:gdLst>
                <a:gd name="T0" fmla="*/ 33290 w 34"/>
                <a:gd name="T1" fmla="*/ 0 h 82"/>
                <a:gd name="T2" fmla="*/ 24606 w 34"/>
                <a:gd name="T3" fmla="*/ 124290 h 82"/>
                <a:gd name="T4" fmla="*/ 27501 w 34"/>
                <a:gd name="T5" fmla="*/ 153291 h 82"/>
                <a:gd name="T6" fmla="*/ 44870 w 34"/>
                <a:gd name="T7" fmla="*/ 169863 h 82"/>
                <a:gd name="T8" fmla="*/ 44870 w 34"/>
                <a:gd name="T9" fmla="*/ 124290 h 82"/>
                <a:gd name="T10" fmla="*/ 39080 w 34"/>
                <a:gd name="T11" fmla="*/ 99432 h 82"/>
                <a:gd name="T12" fmla="*/ 39080 w 34"/>
                <a:gd name="T13" fmla="*/ 12429 h 82"/>
                <a:gd name="T14" fmla="*/ 33290 w 34"/>
                <a:gd name="T15" fmla="*/ 0 h 82"/>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82"/>
                <a:gd name="T26" fmla="*/ 34 w 34"/>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82">
                  <a:moveTo>
                    <a:pt x="23" y="0"/>
                  </a:moveTo>
                  <a:cubicBezTo>
                    <a:pt x="0" y="6"/>
                    <a:pt x="10" y="40"/>
                    <a:pt x="17" y="60"/>
                  </a:cubicBezTo>
                  <a:cubicBezTo>
                    <a:pt x="18" y="65"/>
                    <a:pt x="16" y="70"/>
                    <a:pt x="19" y="74"/>
                  </a:cubicBezTo>
                  <a:cubicBezTo>
                    <a:pt x="22" y="78"/>
                    <a:pt x="31" y="82"/>
                    <a:pt x="31" y="82"/>
                  </a:cubicBezTo>
                  <a:cubicBezTo>
                    <a:pt x="34" y="72"/>
                    <a:pt x="34" y="75"/>
                    <a:pt x="31" y="60"/>
                  </a:cubicBezTo>
                  <a:cubicBezTo>
                    <a:pt x="30" y="56"/>
                    <a:pt x="27" y="48"/>
                    <a:pt x="27" y="48"/>
                  </a:cubicBezTo>
                  <a:cubicBezTo>
                    <a:pt x="26" y="37"/>
                    <a:pt x="20" y="16"/>
                    <a:pt x="27" y="6"/>
                  </a:cubicBezTo>
                  <a:cubicBezTo>
                    <a:pt x="26" y="4"/>
                    <a:pt x="23" y="0"/>
                    <a:pt x="23"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35" name="Freeform 166"/>
            <p:cNvSpPr>
              <a:spLocks noChangeArrowheads="1"/>
            </p:cNvSpPr>
            <p:nvPr/>
          </p:nvSpPr>
          <p:spPr bwMode="auto">
            <a:xfrm>
              <a:off x="5397500" y="1714500"/>
              <a:ext cx="63500" cy="46038"/>
            </a:xfrm>
            <a:custGeom>
              <a:avLst/>
              <a:gdLst>
                <a:gd name="T0" fmla="*/ 54429 w 42"/>
                <a:gd name="T1" fmla="*/ 0 h 22"/>
                <a:gd name="T2" fmla="*/ 12095 w 42"/>
                <a:gd name="T3" fmla="*/ 4185 h 22"/>
                <a:gd name="T4" fmla="*/ 0 w 42"/>
                <a:gd name="T5" fmla="*/ 20926 h 22"/>
                <a:gd name="T6" fmla="*/ 21167 w 42"/>
                <a:gd name="T7" fmla="*/ 33482 h 22"/>
                <a:gd name="T8" fmla="*/ 54429 w 42"/>
                <a:gd name="T9" fmla="*/ 29297 h 22"/>
                <a:gd name="T10" fmla="*/ 54429 w 42"/>
                <a:gd name="T11" fmla="*/ 0 h 22"/>
                <a:gd name="T12" fmla="*/ 0 60000 65536"/>
                <a:gd name="T13" fmla="*/ 0 60000 65536"/>
                <a:gd name="T14" fmla="*/ 0 60000 65536"/>
                <a:gd name="T15" fmla="*/ 0 60000 65536"/>
                <a:gd name="T16" fmla="*/ 0 60000 65536"/>
                <a:gd name="T17" fmla="*/ 0 60000 65536"/>
                <a:gd name="T18" fmla="*/ 0 w 42"/>
                <a:gd name="T19" fmla="*/ 0 h 22"/>
                <a:gd name="T20" fmla="*/ 42 w 4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2" h="22">
                  <a:moveTo>
                    <a:pt x="36" y="0"/>
                  </a:moveTo>
                  <a:cubicBezTo>
                    <a:pt x="27" y="1"/>
                    <a:pt x="17" y="0"/>
                    <a:pt x="8" y="2"/>
                  </a:cubicBezTo>
                  <a:cubicBezTo>
                    <a:pt x="4" y="3"/>
                    <a:pt x="4" y="9"/>
                    <a:pt x="0" y="10"/>
                  </a:cubicBezTo>
                  <a:cubicBezTo>
                    <a:pt x="3" y="19"/>
                    <a:pt x="6" y="22"/>
                    <a:pt x="14" y="16"/>
                  </a:cubicBezTo>
                  <a:cubicBezTo>
                    <a:pt x="23" y="18"/>
                    <a:pt x="27" y="16"/>
                    <a:pt x="36" y="14"/>
                  </a:cubicBezTo>
                  <a:cubicBezTo>
                    <a:pt x="42" y="6"/>
                    <a:pt x="41" y="10"/>
                    <a:pt x="36"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36" name="Freeform 167"/>
            <p:cNvSpPr>
              <a:spLocks noChangeArrowheads="1"/>
            </p:cNvSpPr>
            <p:nvPr/>
          </p:nvSpPr>
          <p:spPr bwMode="auto">
            <a:xfrm>
              <a:off x="5387975" y="1982788"/>
              <a:ext cx="239712" cy="228600"/>
            </a:xfrm>
            <a:custGeom>
              <a:avLst/>
              <a:gdLst>
                <a:gd name="T0" fmla="*/ 156334 w 161"/>
                <a:gd name="T1" fmla="*/ 14681 h 109"/>
                <a:gd name="T2" fmla="*/ 129534 w 161"/>
                <a:gd name="T3" fmla="*/ 18875 h 109"/>
                <a:gd name="T4" fmla="*/ 120600 w 161"/>
                <a:gd name="T5" fmla="*/ 31459 h 109"/>
                <a:gd name="T6" fmla="*/ 81889 w 161"/>
                <a:gd name="T7" fmla="*/ 23070 h 109"/>
                <a:gd name="T8" fmla="*/ 43178 w 161"/>
                <a:gd name="T9" fmla="*/ 23070 h 109"/>
                <a:gd name="T10" fmla="*/ 16378 w 161"/>
                <a:gd name="T11" fmla="*/ 31459 h 109"/>
                <a:gd name="T12" fmla="*/ 25311 w 161"/>
                <a:gd name="T13" fmla="*/ 119543 h 109"/>
                <a:gd name="T14" fmla="*/ 69978 w 161"/>
                <a:gd name="T15" fmla="*/ 165683 h 109"/>
                <a:gd name="T16" fmla="*/ 102734 w 161"/>
                <a:gd name="T17" fmla="*/ 199239 h 109"/>
                <a:gd name="T18" fmla="*/ 156334 w 161"/>
                <a:gd name="T19" fmla="*/ 199239 h 109"/>
                <a:gd name="T20" fmla="*/ 174201 w 161"/>
                <a:gd name="T21" fmla="*/ 190850 h 109"/>
                <a:gd name="T22" fmla="*/ 239712 w 161"/>
                <a:gd name="T23" fmla="*/ 178266 h 109"/>
                <a:gd name="T24" fmla="*/ 224823 w 161"/>
                <a:gd name="T25" fmla="*/ 136321 h 109"/>
                <a:gd name="T26" fmla="*/ 198023 w 161"/>
                <a:gd name="T27" fmla="*/ 98571 h 109"/>
                <a:gd name="T28" fmla="*/ 201001 w 161"/>
                <a:gd name="T29" fmla="*/ 60820 h 109"/>
                <a:gd name="T30" fmla="*/ 147401 w 161"/>
                <a:gd name="T31" fmla="*/ 44042 h 109"/>
                <a:gd name="T32" fmla="*/ 156334 w 161"/>
                <a:gd name="T33" fmla="*/ 14681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09"/>
                <a:gd name="T53" fmla="*/ 161 w 161"/>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09">
                  <a:moveTo>
                    <a:pt x="105" y="7"/>
                  </a:moveTo>
                  <a:cubicBezTo>
                    <a:pt x="99" y="8"/>
                    <a:pt x="93" y="7"/>
                    <a:pt x="87" y="9"/>
                  </a:cubicBezTo>
                  <a:cubicBezTo>
                    <a:pt x="84" y="10"/>
                    <a:pt x="84" y="14"/>
                    <a:pt x="81" y="15"/>
                  </a:cubicBezTo>
                  <a:cubicBezTo>
                    <a:pt x="72" y="17"/>
                    <a:pt x="64" y="12"/>
                    <a:pt x="55" y="11"/>
                  </a:cubicBezTo>
                  <a:cubicBezTo>
                    <a:pt x="44" y="7"/>
                    <a:pt x="36" y="0"/>
                    <a:pt x="29" y="11"/>
                  </a:cubicBezTo>
                  <a:cubicBezTo>
                    <a:pt x="25" y="33"/>
                    <a:pt x="23" y="21"/>
                    <a:pt x="11" y="15"/>
                  </a:cubicBezTo>
                  <a:cubicBezTo>
                    <a:pt x="1" y="30"/>
                    <a:pt x="0" y="46"/>
                    <a:pt x="17" y="57"/>
                  </a:cubicBezTo>
                  <a:cubicBezTo>
                    <a:pt x="20" y="73"/>
                    <a:pt x="32" y="76"/>
                    <a:pt x="47" y="79"/>
                  </a:cubicBezTo>
                  <a:cubicBezTo>
                    <a:pt x="55" y="84"/>
                    <a:pt x="61" y="90"/>
                    <a:pt x="69" y="95"/>
                  </a:cubicBezTo>
                  <a:cubicBezTo>
                    <a:pt x="78" y="109"/>
                    <a:pt x="93" y="101"/>
                    <a:pt x="105" y="95"/>
                  </a:cubicBezTo>
                  <a:cubicBezTo>
                    <a:pt x="109" y="93"/>
                    <a:pt x="117" y="91"/>
                    <a:pt x="117" y="91"/>
                  </a:cubicBezTo>
                  <a:cubicBezTo>
                    <a:pt x="123" y="72"/>
                    <a:pt x="146" y="82"/>
                    <a:pt x="161" y="85"/>
                  </a:cubicBezTo>
                  <a:cubicBezTo>
                    <a:pt x="158" y="68"/>
                    <a:pt x="155" y="78"/>
                    <a:pt x="151" y="65"/>
                  </a:cubicBezTo>
                  <a:cubicBezTo>
                    <a:pt x="155" y="49"/>
                    <a:pt x="148" y="49"/>
                    <a:pt x="133" y="47"/>
                  </a:cubicBezTo>
                  <a:cubicBezTo>
                    <a:pt x="127" y="39"/>
                    <a:pt x="130" y="37"/>
                    <a:pt x="135" y="29"/>
                  </a:cubicBezTo>
                  <a:cubicBezTo>
                    <a:pt x="124" y="12"/>
                    <a:pt x="140" y="33"/>
                    <a:pt x="99" y="21"/>
                  </a:cubicBezTo>
                  <a:cubicBezTo>
                    <a:pt x="99" y="21"/>
                    <a:pt x="105" y="15"/>
                    <a:pt x="105" y="7"/>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37" name="Freeform 168"/>
            <p:cNvSpPr>
              <a:spLocks noChangeArrowheads="1"/>
            </p:cNvSpPr>
            <p:nvPr/>
          </p:nvSpPr>
          <p:spPr bwMode="auto">
            <a:xfrm>
              <a:off x="5629275" y="1601788"/>
              <a:ext cx="142875" cy="115887"/>
            </a:xfrm>
            <a:custGeom>
              <a:avLst/>
              <a:gdLst>
                <a:gd name="T0" fmla="*/ 103772 w 95"/>
                <a:gd name="T1" fmla="*/ 16555 h 56"/>
                <a:gd name="T2" fmla="*/ 49630 w 95"/>
                <a:gd name="T3" fmla="*/ 0 h 56"/>
                <a:gd name="T4" fmla="*/ 40607 w 95"/>
                <a:gd name="T5" fmla="*/ 4139 h 56"/>
                <a:gd name="T6" fmla="*/ 31583 w 95"/>
                <a:gd name="T7" fmla="*/ 12416 h 56"/>
                <a:gd name="T8" fmla="*/ 13536 w 95"/>
                <a:gd name="T9" fmla="*/ 20694 h 56"/>
                <a:gd name="T10" fmla="*/ 22559 w 95"/>
                <a:gd name="T11" fmla="*/ 95193 h 56"/>
                <a:gd name="T12" fmla="*/ 67678 w 95"/>
                <a:gd name="T13" fmla="*/ 86915 h 56"/>
                <a:gd name="T14" fmla="*/ 109788 w 95"/>
                <a:gd name="T15" fmla="*/ 115887 h 56"/>
                <a:gd name="T16" fmla="*/ 130843 w 95"/>
                <a:gd name="T17" fmla="*/ 103471 h 56"/>
                <a:gd name="T18" fmla="*/ 142875 w 95"/>
                <a:gd name="T19" fmla="*/ 78638 h 56"/>
                <a:gd name="T20" fmla="*/ 118812 w 95"/>
                <a:gd name="T21" fmla="*/ 49666 h 56"/>
                <a:gd name="T22" fmla="*/ 103772 w 95"/>
                <a:gd name="T23" fmla="*/ 16555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56"/>
                <a:gd name="T38" fmla="*/ 95 w 95"/>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56">
                  <a:moveTo>
                    <a:pt x="69" y="8"/>
                  </a:moveTo>
                  <a:cubicBezTo>
                    <a:pt x="60" y="11"/>
                    <a:pt x="44" y="2"/>
                    <a:pt x="33" y="0"/>
                  </a:cubicBezTo>
                  <a:cubicBezTo>
                    <a:pt x="31" y="1"/>
                    <a:pt x="29" y="1"/>
                    <a:pt x="27" y="2"/>
                  </a:cubicBezTo>
                  <a:cubicBezTo>
                    <a:pt x="25" y="3"/>
                    <a:pt x="23" y="5"/>
                    <a:pt x="21" y="6"/>
                  </a:cubicBezTo>
                  <a:cubicBezTo>
                    <a:pt x="17" y="8"/>
                    <a:pt x="9" y="10"/>
                    <a:pt x="9" y="10"/>
                  </a:cubicBezTo>
                  <a:cubicBezTo>
                    <a:pt x="7" y="21"/>
                    <a:pt x="0" y="41"/>
                    <a:pt x="15" y="46"/>
                  </a:cubicBezTo>
                  <a:cubicBezTo>
                    <a:pt x="30" y="42"/>
                    <a:pt x="27" y="40"/>
                    <a:pt x="45" y="42"/>
                  </a:cubicBezTo>
                  <a:cubicBezTo>
                    <a:pt x="54" y="51"/>
                    <a:pt x="64" y="47"/>
                    <a:pt x="73" y="56"/>
                  </a:cubicBezTo>
                  <a:cubicBezTo>
                    <a:pt x="78" y="55"/>
                    <a:pt x="83" y="54"/>
                    <a:pt x="87" y="50"/>
                  </a:cubicBezTo>
                  <a:cubicBezTo>
                    <a:pt x="90" y="46"/>
                    <a:pt x="95" y="38"/>
                    <a:pt x="95" y="38"/>
                  </a:cubicBezTo>
                  <a:cubicBezTo>
                    <a:pt x="92" y="30"/>
                    <a:pt x="86" y="29"/>
                    <a:pt x="79" y="24"/>
                  </a:cubicBezTo>
                  <a:cubicBezTo>
                    <a:pt x="77" y="17"/>
                    <a:pt x="76" y="11"/>
                    <a:pt x="69" y="8"/>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38" name="Freeform 169"/>
            <p:cNvSpPr>
              <a:spLocks noChangeArrowheads="1"/>
            </p:cNvSpPr>
            <p:nvPr/>
          </p:nvSpPr>
          <p:spPr bwMode="auto">
            <a:xfrm>
              <a:off x="5746750" y="1922463"/>
              <a:ext cx="512762" cy="282575"/>
            </a:xfrm>
            <a:custGeom>
              <a:avLst/>
              <a:gdLst>
                <a:gd name="T0" fmla="*/ 184414 w 342"/>
                <a:gd name="T1" fmla="*/ 12559 h 135"/>
                <a:gd name="T2" fmla="*/ 181416 w 342"/>
                <a:gd name="T3" fmla="*/ 0 h 135"/>
                <a:gd name="T4" fmla="*/ 175419 w 342"/>
                <a:gd name="T5" fmla="*/ 12559 h 135"/>
                <a:gd name="T6" fmla="*/ 148431 w 342"/>
                <a:gd name="T7" fmla="*/ 29304 h 135"/>
                <a:gd name="T8" fmla="*/ 109449 w 342"/>
                <a:gd name="T9" fmla="*/ 41863 h 135"/>
                <a:gd name="T10" fmla="*/ 82462 w 342"/>
                <a:gd name="T11" fmla="*/ 29304 h 135"/>
                <a:gd name="T12" fmla="*/ 55474 w 342"/>
                <a:gd name="T13" fmla="*/ 50236 h 135"/>
                <a:gd name="T14" fmla="*/ 34484 w 342"/>
                <a:gd name="T15" fmla="*/ 33490 h 135"/>
                <a:gd name="T16" fmla="*/ 1499 w 342"/>
                <a:gd name="T17" fmla="*/ 54422 h 135"/>
                <a:gd name="T18" fmla="*/ 4498 w 342"/>
                <a:gd name="T19" fmla="*/ 79540 h 135"/>
                <a:gd name="T20" fmla="*/ 19491 w 342"/>
                <a:gd name="T21" fmla="*/ 100471 h 135"/>
                <a:gd name="T22" fmla="*/ 43480 w 342"/>
                <a:gd name="T23" fmla="*/ 129775 h 135"/>
                <a:gd name="T24" fmla="*/ 55474 w 342"/>
                <a:gd name="T25" fmla="*/ 159079 h 135"/>
                <a:gd name="T26" fmla="*/ 85460 w 342"/>
                <a:gd name="T27" fmla="*/ 171638 h 135"/>
                <a:gd name="T28" fmla="*/ 130439 w 342"/>
                <a:gd name="T29" fmla="*/ 163266 h 135"/>
                <a:gd name="T30" fmla="*/ 130439 w 342"/>
                <a:gd name="T31" fmla="*/ 133961 h 135"/>
                <a:gd name="T32" fmla="*/ 148431 w 342"/>
                <a:gd name="T33" fmla="*/ 117216 h 135"/>
                <a:gd name="T34" fmla="*/ 199407 w 342"/>
                <a:gd name="T35" fmla="*/ 159079 h 135"/>
                <a:gd name="T36" fmla="*/ 226395 w 342"/>
                <a:gd name="T37" fmla="*/ 180011 h 135"/>
                <a:gd name="T38" fmla="*/ 265377 w 342"/>
                <a:gd name="T39" fmla="*/ 142334 h 135"/>
                <a:gd name="T40" fmla="*/ 349338 w 342"/>
                <a:gd name="T41" fmla="*/ 184197 h 135"/>
                <a:gd name="T42" fmla="*/ 394317 w 342"/>
                <a:gd name="T43" fmla="*/ 205129 h 135"/>
                <a:gd name="T44" fmla="*/ 448292 w 342"/>
                <a:gd name="T45" fmla="*/ 221874 h 135"/>
                <a:gd name="T46" fmla="*/ 502267 w 342"/>
                <a:gd name="T47" fmla="*/ 280482 h 135"/>
                <a:gd name="T48" fmla="*/ 496270 w 342"/>
                <a:gd name="T49" fmla="*/ 221874 h 135"/>
                <a:gd name="T50" fmla="*/ 448292 w 342"/>
                <a:gd name="T51" fmla="*/ 150707 h 135"/>
                <a:gd name="T52" fmla="*/ 427302 w 342"/>
                <a:gd name="T53" fmla="*/ 75353 h 135"/>
                <a:gd name="T54" fmla="*/ 391318 w 342"/>
                <a:gd name="T55" fmla="*/ 58608 h 135"/>
                <a:gd name="T56" fmla="*/ 352336 w 342"/>
                <a:gd name="T57" fmla="*/ 75353 h 135"/>
                <a:gd name="T58" fmla="*/ 331346 w 342"/>
                <a:gd name="T59" fmla="*/ 62794 h 135"/>
                <a:gd name="T60" fmla="*/ 319352 w 342"/>
                <a:gd name="T61" fmla="*/ 37677 h 135"/>
                <a:gd name="T62" fmla="*/ 274373 w 342"/>
                <a:gd name="T63" fmla="*/ 25118 h 135"/>
                <a:gd name="T64" fmla="*/ 214400 w 342"/>
                <a:gd name="T65" fmla="*/ 16745 h 135"/>
                <a:gd name="T66" fmla="*/ 187413 w 342"/>
                <a:gd name="T67" fmla="*/ 33490 h 135"/>
                <a:gd name="T68" fmla="*/ 184414 w 342"/>
                <a:gd name="T69" fmla="*/ 8373 h 135"/>
                <a:gd name="T70" fmla="*/ 178417 w 342"/>
                <a:gd name="T71" fmla="*/ 20931 h 135"/>
                <a:gd name="T72" fmla="*/ 184414 w 342"/>
                <a:gd name="T73" fmla="*/ 12559 h 1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2"/>
                <a:gd name="T112" fmla="*/ 0 h 135"/>
                <a:gd name="T113" fmla="*/ 342 w 342"/>
                <a:gd name="T114" fmla="*/ 135 h 1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2" h="135">
                  <a:moveTo>
                    <a:pt x="123" y="6"/>
                  </a:moveTo>
                  <a:cubicBezTo>
                    <a:pt x="122" y="4"/>
                    <a:pt x="123" y="0"/>
                    <a:pt x="121" y="0"/>
                  </a:cubicBezTo>
                  <a:cubicBezTo>
                    <a:pt x="119" y="0"/>
                    <a:pt x="119" y="4"/>
                    <a:pt x="117" y="6"/>
                  </a:cubicBezTo>
                  <a:cubicBezTo>
                    <a:pt x="113" y="9"/>
                    <a:pt x="104" y="12"/>
                    <a:pt x="99" y="14"/>
                  </a:cubicBezTo>
                  <a:cubicBezTo>
                    <a:pt x="95" y="26"/>
                    <a:pt x="83" y="23"/>
                    <a:pt x="73" y="20"/>
                  </a:cubicBezTo>
                  <a:cubicBezTo>
                    <a:pt x="67" y="18"/>
                    <a:pt x="55" y="14"/>
                    <a:pt x="55" y="14"/>
                  </a:cubicBezTo>
                  <a:cubicBezTo>
                    <a:pt x="48" y="16"/>
                    <a:pt x="37" y="24"/>
                    <a:pt x="37" y="24"/>
                  </a:cubicBezTo>
                  <a:cubicBezTo>
                    <a:pt x="34" y="14"/>
                    <a:pt x="32" y="22"/>
                    <a:pt x="23" y="16"/>
                  </a:cubicBezTo>
                  <a:cubicBezTo>
                    <a:pt x="12" y="18"/>
                    <a:pt x="5" y="15"/>
                    <a:pt x="1" y="26"/>
                  </a:cubicBezTo>
                  <a:cubicBezTo>
                    <a:pt x="2" y="30"/>
                    <a:pt x="0" y="36"/>
                    <a:pt x="3" y="38"/>
                  </a:cubicBezTo>
                  <a:cubicBezTo>
                    <a:pt x="6" y="40"/>
                    <a:pt x="35" y="41"/>
                    <a:pt x="13" y="48"/>
                  </a:cubicBezTo>
                  <a:cubicBezTo>
                    <a:pt x="16" y="59"/>
                    <a:pt x="18" y="59"/>
                    <a:pt x="29" y="62"/>
                  </a:cubicBezTo>
                  <a:cubicBezTo>
                    <a:pt x="45" y="73"/>
                    <a:pt x="24" y="57"/>
                    <a:pt x="37" y="76"/>
                  </a:cubicBezTo>
                  <a:cubicBezTo>
                    <a:pt x="39" y="79"/>
                    <a:pt x="53" y="81"/>
                    <a:pt x="57" y="82"/>
                  </a:cubicBezTo>
                  <a:cubicBezTo>
                    <a:pt x="66" y="76"/>
                    <a:pt x="76" y="80"/>
                    <a:pt x="87" y="78"/>
                  </a:cubicBezTo>
                  <a:cubicBezTo>
                    <a:pt x="86" y="74"/>
                    <a:pt x="83" y="68"/>
                    <a:pt x="87" y="64"/>
                  </a:cubicBezTo>
                  <a:cubicBezTo>
                    <a:pt x="90" y="61"/>
                    <a:pt x="99" y="56"/>
                    <a:pt x="99" y="56"/>
                  </a:cubicBezTo>
                  <a:cubicBezTo>
                    <a:pt x="114" y="78"/>
                    <a:pt x="90" y="73"/>
                    <a:pt x="133" y="76"/>
                  </a:cubicBezTo>
                  <a:cubicBezTo>
                    <a:pt x="138" y="84"/>
                    <a:pt x="143" y="83"/>
                    <a:pt x="151" y="86"/>
                  </a:cubicBezTo>
                  <a:cubicBezTo>
                    <a:pt x="172" y="84"/>
                    <a:pt x="173" y="87"/>
                    <a:pt x="177" y="68"/>
                  </a:cubicBezTo>
                  <a:cubicBezTo>
                    <a:pt x="206" y="71"/>
                    <a:pt x="209" y="80"/>
                    <a:pt x="233" y="88"/>
                  </a:cubicBezTo>
                  <a:cubicBezTo>
                    <a:pt x="243" y="98"/>
                    <a:pt x="247" y="96"/>
                    <a:pt x="263" y="98"/>
                  </a:cubicBezTo>
                  <a:cubicBezTo>
                    <a:pt x="276" y="101"/>
                    <a:pt x="286" y="104"/>
                    <a:pt x="299" y="106"/>
                  </a:cubicBezTo>
                  <a:cubicBezTo>
                    <a:pt x="302" y="135"/>
                    <a:pt x="308" y="131"/>
                    <a:pt x="335" y="134"/>
                  </a:cubicBezTo>
                  <a:cubicBezTo>
                    <a:pt x="342" y="123"/>
                    <a:pt x="335" y="117"/>
                    <a:pt x="331" y="106"/>
                  </a:cubicBezTo>
                  <a:cubicBezTo>
                    <a:pt x="337" y="88"/>
                    <a:pt x="314" y="74"/>
                    <a:pt x="299" y="72"/>
                  </a:cubicBezTo>
                  <a:cubicBezTo>
                    <a:pt x="298" y="59"/>
                    <a:pt x="296" y="44"/>
                    <a:pt x="285" y="36"/>
                  </a:cubicBezTo>
                  <a:cubicBezTo>
                    <a:pt x="277" y="25"/>
                    <a:pt x="275" y="26"/>
                    <a:pt x="261" y="28"/>
                  </a:cubicBezTo>
                  <a:cubicBezTo>
                    <a:pt x="250" y="45"/>
                    <a:pt x="254" y="39"/>
                    <a:pt x="235" y="36"/>
                  </a:cubicBezTo>
                  <a:cubicBezTo>
                    <a:pt x="231" y="33"/>
                    <a:pt x="225" y="33"/>
                    <a:pt x="221" y="30"/>
                  </a:cubicBezTo>
                  <a:cubicBezTo>
                    <a:pt x="217" y="27"/>
                    <a:pt x="213" y="18"/>
                    <a:pt x="213" y="18"/>
                  </a:cubicBezTo>
                  <a:cubicBezTo>
                    <a:pt x="205" y="21"/>
                    <a:pt x="193" y="13"/>
                    <a:pt x="183" y="12"/>
                  </a:cubicBezTo>
                  <a:cubicBezTo>
                    <a:pt x="171" y="0"/>
                    <a:pt x="160" y="6"/>
                    <a:pt x="143" y="8"/>
                  </a:cubicBezTo>
                  <a:cubicBezTo>
                    <a:pt x="140" y="21"/>
                    <a:pt x="137" y="22"/>
                    <a:pt x="125" y="16"/>
                  </a:cubicBezTo>
                  <a:cubicBezTo>
                    <a:pt x="124" y="12"/>
                    <a:pt x="126" y="7"/>
                    <a:pt x="123" y="4"/>
                  </a:cubicBezTo>
                  <a:cubicBezTo>
                    <a:pt x="121" y="2"/>
                    <a:pt x="119" y="8"/>
                    <a:pt x="119" y="10"/>
                  </a:cubicBezTo>
                  <a:cubicBezTo>
                    <a:pt x="119" y="12"/>
                    <a:pt x="122" y="7"/>
                    <a:pt x="123" y="6"/>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39" name="Freeform 170"/>
            <p:cNvSpPr>
              <a:spLocks noChangeArrowheads="1"/>
            </p:cNvSpPr>
            <p:nvPr/>
          </p:nvSpPr>
          <p:spPr bwMode="auto">
            <a:xfrm>
              <a:off x="5711825" y="2003425"/>
              <a:ext cx="66675" cy="123825"/>
            </a:xfrm>
            <a:custGeom>
              <a:avLst/>
              <a:gdLst>
                <a:gd name="T0" fmla="*/ 34787 w 46"/>
                <a:gd name="T1" fmla="*/ 0 h 60"/>
                <a:gd name="T2" fmla="*/ 2899 w 46"/>
                <a:gd name="T3" fmla="*/ 70168 h 60"/>
                <a:gd name="T4" fmla="*/ 0 w 46"/>
                <a:gd name="T5" fmla="*/ 99060 h 60"/>
                <a:gd name="T6" fmla="*/ 5798 w 46"/>
                <a:gd name="T7" fmla="*/ 123825 h 60"/>
                <a:gd name="T8" fmla="*/ 20292 w 46"/>
                <a:gd name="T9" fmla="*/ 78423 h 60"/>
                <a:gd name="T10" fmla="*/ 43484 w 46"/>
                <a:gd name="T11" fmla="*/ 70168 h 60"/>
                <a:gd name="T12" fmla="*/ 34787 w 46"/>
                <a:gd name="T13" fmla="*/ 0 h 60"/>
                <a:gd name="T14" fmla="*/ 0 60000 65536"/>
                <a:gd name="T15" fmla="*/ 0 60000 65536"/>
                <a:gd name="T16" fmla="*/ 0 60000 65536"/>
                <a:gd name="T17" fmla="*/ 0 60000 65536"/>
                <a:gd name="T18" fmla="*/ 0 60000 65536"/>
                <a:gd name="T19" fmla="*/ 0 60000 65536"/>
                <a:gd name="T20" fmla="*/ 0 60000 65536"/>
                <a:gd name="T21" fmla="*/ 0 w 46"/>
                <a:gd name="T22" fmla="*/ 0 h 60"/>
                <a:gd name="T23" fmla="*/ 46 w 46"/>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60">
                  <a:moveTo>
                    <a:pt x="24" y="0"/>
                  </a:moveTo>
                  <a:cubicBezTo>
                    <a:pt x="8" y="5"/>
                    <a:pt x="10" y="22"/>
                    <a:pt x="2" y="34"/>
                  </a:cubicBezTo>
                  <a:cubicBezTo>
                    <a:pt x="1" y="39"/>
                    <a:pt x="0" y="43"/>
                    <a:pt x="0" y="48"/>
                  </a:cubicBezTo>
                  <a:cubicBezTo>
                    <a:pt x="0" y="52"/>
                    <a:pt x="4" y="60"/>
                    <a:pt x="4" y="60"/>
                  </a:cubicBezTo>
                  <a:cubicBezTo>
                    <a:pt x="17" y="56"/>
                    <a:pt x="8" y="48"/>
                    <a:pt x="14" y="38"/>
                  </a:cubicBezTo>
                  <a:cubicBezTo>
                    <a:pt x="17" y="33"/>
                    <a:pt x="25" y="35"/>
                    <a:pt x="30" y="34"/>
                  </a:cubicBezTo>
                  <a:cubicBezTo>
                    <a:pt x="46" y="10"/>
                    <a:pt x="24" y="15"/>
                    <a:pt x="24"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40" name="Freeform 171"/>
            <p:cNvSpPr>
              <a:spLocks noChangeArrowheads="1"/>
            </p:cNvSpPr>
            <p:nvPr/>
          </p:nvSpPr>
          <p:spPr bwMode="auto">
            <a:xfrm>
              <a:off x="5716587" y="2095500"/>
              <a:ext cx="95250" cy="93663"/>
            </a:xfrm>
            <a:custGeom>
              <a:avLst/>
              <a:gdLst>
                <a:gd name="T0" fmla="*/ 75902 w 64"/>
                <a:gd name="T1" fmla="*/ 0 h 45"/>
                <a:gd name="T2" fmla="*/ 49113 w 64"/>
                <a:gd name="T3" fmla="*/ 37465 h 45"/>
                <a:gd name="T4" fmla="*/ 7441 w 64"/>
                <a:gd name="T5" fmla="*/ 62442 h 45"/>
                <a:gd name="T6" fmla="*/ 55066 w 64"/>
                <a:gd name="T7" fmla="*/ 66605 h 45"/>
                <a:gd name="T8" fmla="*/ 81855 w 64"/>
                <a:gd name="T9" fmla="*/ 54116 h 45"/>
                <a:gd name="T10" fmla="*/ 84832 w 64"/>
                <a:gd name="T11" fmla="*/ 0 h 45"/>
                <a:gd name="T12" fmla="*/ 75902 w 64"/>
                <a:gd name="T13" fmla="*/ 0 h 45"/>
                <a:gd name="T14" fmla="*/ 0 60000 65536"/>
                <a:gd name="T15" fmla="*/ 0 60000 65536"/>
                <a:gd name="T16" fmla="*/ 0 60000 65536"/>
                <a:gd name="T17" fmla="*/ 0 60000 65536"/>
                <a:gd name="T18" fmla="*/ 0 60000 65536"/>
                <a:gd name="T19" fmla="*/ 0 60000 65536"/>
                <a:gd name="T20" fmla="*/ 0 60000 65536"/>
                <a:gd name="T21" fmla="*/ 0 w 64"/>
                <a:gd name="T22" fmla="*/ 0 h 45"/>
                <a:gd name="T23" fmla="*/ 64 w 64"/>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45">
                  <a:moveTo>
                    <a:pt x="51" y="0"/>
                  </a:moveTo>
                  <a:cubicBezTo>
                    <a:pt x="42" y="6"/>
                    <a:pt x="43" y="15"/>
                    <a:pt x="33" y="18"/>
                  </a:cubicBezTo>
                  <a:cubicBezTo>
                    <a:pt x="29" y="33"/>
                    <a:pt x="21" y="28"/>
                    <a:pt x="5" y="30"/>
                  </a:cubicBezTo>
                  <a:cubicBezTo>
                    <a:pt x="0" y="45"/>
                    <a:pt x="29" y="33"/>
                    <a:pt x="37" y="32"/>
                  </a:cubicBezTo>
                  <a:cubicBezTo>
                    <a:pt x="43" y="30"/>
                    <a:pt x="55" y="26"/>
                    <a:pt x="55" y="26"/>
                  </a:cubicBezTo>
                  <a:cubicBezTo>
                    <a:pt x="64" y="17"/>
                    <a:pt x="61" y="11"/>
                    <a:pt x="57" y="0"/>
                  </a:cubicBezTo>
                  <a:cubicBezTo>
                    <a:pt x="50" y="2"/>
                    <a:pt x="51" y="4"/>
                    <a:pt x="51"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41" name="Freeform 172"/>
            <p:cNvSpPr>
              <a:spLocks noChangeArrowheads="1"/>
            </p:cNvSpPr>
            <p:nvPr/>
          </p:nvSpPr>
          <p:spPr bwMode="auto">
            <a:xfrm>
              <a:off x="5632450" y="836613"/>
              <a:ext cx="287337" cy="695325"/>
            </a:xfrm>
            <a:custGeom>
              <a:avLst/>
              <a:gdLst>
                <a:gd name="T0" fmla="*/ 71094 w 194"/>
                <a:gd name="T1" fmla="*/ 0 h 333"/>
                <a:gd name="T2" fmla="*/ 38509 w 194"/>
                <a:gd name="T3" fmla="*/ 41761 h 333"/>
                <a:gd name="T4" fmla="*/ 26660 w 194"/>
                <a:gd name="T5" fmla="*/ 79346 h 333"/>
                <a:gd name="T6" fmla="*/ 20736 w 194"/>
                <a:gd name="T7" fmla="*/ 129460 h 333"/>
                <a:gd name="T8" fmla="*/ 0 w 194"/>
                <a:gd name="T9" fmla="*/ 204630 h 333"/>
                <a:gd name="T10" fmla="*/ 2962 w 194"/>
                <a:gd name="T11" fmla="*/ 217159 h 333"/>
                <a:gd name="T12" fmla="*/ 11849 w 194"/>
                <a:gd name="T13" fmla="*/ 225511 h 333"/>
                <a:gd name="T14" fmla="*/ 29622 w 194"/>
                <a:gd name="T15" fmla="*/ 267272 h 333"/>
                <a:gd name="T16" fmla="*/ 32585 w 194"/>
                <a:gd name="T17" fmla="*/ 363323 h 333"/>
                <a:gd name="T18" fmla="*/ 62207 w 194"/>
                <a:gd name="T19" fmla="*/ 400908 h 333"/>
                <a:gd name="T20" fmla="*/ 47396 w 194"/>
                <a:gd name="T21" fmla="*/ 446845 h 333"/>
                <a:gd name="T22" fmla="*/ 79980 w 194"/>
                <a:gd name="T23" fmla="*/ 551249 h 333"/>
                <a:gd name="T24" fmla="*/ 97754 w 194"/>
                <a:gd name="T25" fmla="*/ 584658 h 333"/>
                <a:gd name="T26" fmla="*/ 124414 w 194"/>
                <a:gd name="T27" fmla="*/ 634771 h 333"/>
                <a:gd name="T28" fmla="*/ 174772 w 194"/>
                <a:gd name="T29" fmla="*/ 676532 h 333"/>
                <a:gd name="T30" fmla="*/ 189583 w 194"/>
                <a:gd name="T31" fmla="*/ 664004 h 333"/>
                <a:gd name="T32" fmla="*/ 162923 w 194"/>
                <a:gd name="T33" fmla="*/ 643123 h 333"/>
                <a:gd name="T34" fmla="*/ 136263 w 194"/>
                <a:gd name="T35" fmla="*/ 601362 h 333"/>
                <a:gd name="T36" fmla="*/ 115527 w 194"/>
                <a:gd name="T37" fmla="*/ 551249 h 333"/>
                <a:gd name="T38" fmla="*/ 94792 w 194"/>
                <a:gd name="T39" fmla="*/ 455198 h 333"/>
                <a:gd name="T40" fmla="*/ 118489 w 194"/>
                <a:gd name="T41" fmla="*/ 367499 h 333"/>
                <a:gd name="T42" fmla="*/ 180696 w 194"/>
                <a:gd name="T43" fmla="*/ 388380 h 333"/>
                <a:gd name="T44" fmla="*/ 245866 w 194"/>
                <a:gd name="T45" fmla="*/ 425965 h 333"/>
                <a:gd name="T46" fmla="*/ 239941 w 194"/>
                <a:gd name="T47" fmla="*/ 392556 h 333"/>
                <a:gd name="T48" fmla="*/ 225130 w 194"/>
                <a:gd name="T49" fmla="*/ 350795 h 333"/>
                <a:gd name="T50" fmla="*/ 192545 w 194"/>
                <a:gd name="T51" fmla="*/ 329914 h 333"/>
                <a:gd name="T52" fmla="*/ 145150 w 194"/>
                <a:gd name="T53" fmla="*/ 300681 h 333"/>
                <a:gd name="T54" fmla="*/ 192545 w 194"/>
                <a:gd name="T55" fmla="*/ 254744 h 333"/>
                <a:gd name="T56" fmla="*/ 222168 w 194"/>
                <a:gd name="T57" fmla="*/ 238039 h 333"/>
                <a:gd name="T58" fmla="*/ 239941 w 194"/>
                <a:gd name="T59" fmla="*/ 183750 h 333"/>
                <a:gd name="T60" fmla="*/ 231054 w 194"/>
                <a:gd name="T61" fmla="*/ 133636 h 333"/>
                <a:gd name="T62" fmla="*/ 222168 w 194"/>
                <a:gd name="T63" fmla="*/ 83523 h 333"/>
                <a:gd name="T64" fmla="*/ 186621 w 194"/>
                <a:gd name="T65" fmla="*/ 108579 h 333"/>
                <a:gd name="T66" fmla="*/ 165885 w 194"/>
                <a:gd name="T67" fmla="*/ 137812 h 333"/>
                <a:gd name="T68" fmla="*/ 133301 w 194"/>
                <a:gd name="T69" fmla="*/ 158693 h 333"/>
                <a:gd name="T70" fmla="*/ 142187 w 194"/>
                <a:gd name="T71" fmla="*/ 204630 h 333"/>
                <a:gd name="T72" fmla="*/ 100716 w 194"/>
                <a:gd name="T73" fmla="*/ 204630 h 333"/>
                <a:gd name="T74" fmla="*/ 88867 w 194"/>
                <a:gd name="T75" fmla="*/ 267272 h 333"/>
                <a:gd name="T76" fmla="*/ 68131 w 194"/>
                <a:gd name="T77" fmla="*/ 279800 h 333"/>
                <a:gd name="T78" fmla="*/ 41471 w 194"/>
                <a:gd name="T79" fmla="*/ 258920 h 333"/>
                <a:gd name="T80" fmla="*/ 65169 w 194"/>
                <a:gd name="T81" fmla="*/ 225511 h 333"/>
                <a:gd name="T82" fmla="*/ 79980 w 194"/>
                <a:gd name="T83" fmla="*/ 204630 h 333"/>
                <a:gd name="T84" fmla="*/ 97754 w 194"/>
                <a:gd name="T85" fmla="*/ 196278 h 333"/>
                <a:gd name="T86" fmla="*/ 100716 w 194"/>
                <a:gd name="T87" fmla="*/ 175397 h 333"/>
                <a:gd name="T88" fmla="*/ 109603 w 194"/>
                <a:gd name="T89" fmla="*/ 171221 h 333"/>
                <a:gd name="T90" fmla="*/ 112565 w 194"/>
                <a:gd name="T91" fmla="*/ 100227 h 333"/>
                <a:gd name="T92" fmla="*/ 115527 w 194"/>
                <a:gd name="T93" fmla="*/ 87699 h 333"/>
                <a:gd name="T94" fmla="*/ 82943 w 194"/>
                <a:gd name="T95" fmla="*/ 45937 h 333"/>
                <a:gd name="T96" fmla="*/ 50358 w 194"/>
                <a:gd name="T97" fmla="*/ 0 h 333"/>
                <a:gd name="T98" fmla="*/ 53320 w 194"/>
                <a:gd name="T99" fmla="*/ 25057 h 333"/>
                <a:gd name="T100" fmla="*/ 71094 w 194"/>
                <a:gd name="T101" fmla="*/ 0 h 3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4"/>
                <a:gd name="T154" fmla="*/ 0 h 333"/>
                <a:gd name="T155" fmla="*/ 194 w 194"/>
                <a:gd name="T156" fmla="*/ 333 h 3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4" h="333">
                  <a:moveTo>
                    <a:pt x="48" y="0"/>
                  </a:moveTo>
                  <a:cubicBezTo>
                    <a:pt x="29" y="5"/>
                    <a:pt x="37" y="6"/>
                    <a:pt x="26" y="20"/>
                  </a:cubicBezTo>
                  <a:cubicBezTo>
                    <a:pt x="22" y="25"/>
                    <a:pt x="18" y="38"/>
                    <a:pt x="18" y="38"/>
                  </a:cubicBezTo>
                  <a:cubicBezTo>
                    <a:pt x="24" y="47"/>
                    <a:pt x="19" y="54"/>
                    <a:pt x="14" y="62"/>
                  </a:cubicBezTo>
                  <a:cubicBezTo>
                    <a:pt x="13" y="72"/>
                    <a:pt x="6" y="89"/>
                    <a:pt x="0" y="98"/>
                  </a:cubicBezTo>
                  <a:cubicBezTo>
                    <a:pt x="1" y="100"/>
                    <a:pt x="1" y="102"/>
                    <a:pt x="2" y="104"/>
                  </a:cubicBezTo>
                  <a:cubicBezTo>
                    <a:pt x="4" y="106"/>
                    <a:pt x="7" y="106"/>
                    <a:pt x="8" y="108"/>
                  </a:cubicBezTo>
                  <a:cubicBezTo>
                    <a:pt x="15" y="119"/>
                    <a:pt x="8" y="124"/>
                    <a:pt x="20" y="128"/>
                  </a:cubicBezTo>
                  <a:cubicBezTo>
                    <a:pt x="17" y="144"/>
                    <a:pt x="12" y="159"/>
                    <a:pt x="22" y="174"/>
                  </a:cubicBezTo>
                  <a:cubicBezTo>
                    <a:pt x="25" y="186"/>
                    <a:pt x="32" y="186"/>
                    <a:pt x="42" y="192"/>
                  </a:cubicBezTo>
                  <a:cubicBezTo>
                    <a:pt x="40" y="200"/>
                    <a:pt x="32" y="214"/>
                    <a:pt x="32" y="214"/>
                  </a:cubicBezTo>
                  <a:cubicBezTo>
                    <a:pt x="37" y="237"/>
                    <a:pt x="28" y="258"/>
                    <a:pt x="54" y="264"/>
                  </a:cubicBezTo>
                  <a:cubicBezTo>
                    <a:pt x="57" y="272"/>
                    <a:pt x="59" y="275"/>
                    <a:pt x="66" y="280"/>
                  </a:cubicBezTo>
                  <a:cubicBezTo>
                    <a:pt x="69" y="297"/>
                    <a:pt x="67" y="301"/>
                    <a:pt x="84" y="304"/>
                  </a:cubicBezTo>
                  <a:cubicBezTo>
                    <a:pt x="107" y="320"/>
                    <a:pt x="87" y="320"/>
                    <a:pt x="118" y="324"/>
                  </a:cubicBezTo>
                  <a:cubicBezTo>
                    <a:pt x="124" y="330"/>
                    <a:pt x="137" y="333"/>
                    <a:pt x="128" y="318"/>
                  </a:cubicBezTo>
                  <a:cubicBezTo>
                    <a:pt x="126" y="314"/>
                    <a:pt x="114" y="311"/>
                    <a:pt x="110" y="308"/>
                  </a:cubicBezTo>
                  <a:cubicBezTo>
                    <a:pt x="105" y="301"/>
                    <a:pt x="92" y="288"/>
                    <a:pt x="92" y="288"/>
                  </a:cubicBezTo>
                  <a:cubicBezTo>
                    <a:pt x="89" y="279"/>
                    <a:pt x="81" y="274"/>
                    <a:pt x="78" y="264"/>
                  </a:cubicBezTo>
                  <a:cubicBezTo>
                    <a:pt x="76" y="244"/>
                    <a:pt x="70" y="236"/>
                    <a:pt x="64" y="218"/>
                  </a:cubicBezTo>
                  <a:cubicBezTo>
                    <a:pt x="65" y="196"/>
                    <a:pt x="55" y="170"/>
                    <a:pt x="80" y="176"/>
                  </a:cubicBezTo>
                  <a:cubicBezTo>
                    <a:pt x="88" y="189"/>
                    <a:pt x="108" y="185"/>
                    <a:pt x="122" y="186"/>
                  </a:cubicBezTo>
                  <a:cubicBezTo>
                    <a:pt x="137" y="196"/>
                    <a:pt x="149" y="198"/>
                    <a:pt x="166" y="204"/>
                  </a:cubicBezTo>
                  <a:cubicBezTo>
                    <a:pt x="194" y="200"/>
                    <a:pt x="175" y="191"/>
                    <a:pt x="162" y="188"/>
                  </a:cubicBezTo>
                  <a:cubicBezTo>
                    <a:pt x="160" y="179"/>
                    <a:pt x="159" y="175"/>
                    <a:pt x="152" y="168"/>
                  </a:cubicBezTo>
                  <a:cubicBezTo>
                    <a:pt x="148" y="157"/>
                    <a:pt x="141" y="160"/>
                    <a:pt x="130" y="158"/>
                  </a:cubicBezTo>
                  <a:cubicBezTo>
                    <a:pt x="126" y="147"/>
                    <a:pt x="98" y="144"/>
                    <a:pt x="98" y="144"/>
                  </a:cubicBezTo>
                  <a:cubicBezTo>
                    <a:pt x="120" y="130"/>
                    <a:pt x="101" y="125"/>
                    <a:pt x="130" y="122"/>
                  </a:cubicBezTo>
                  <a:cubicBezTo>
                    <a:pt x="137" y="120"/>
                    <a:pt x="142" y="116"/>
                    <a:pt x="150" y="114"/>
                  </a:cubicBezTo>
                  <a:cubicBezTo>
                    <a:pt x="160" y="104"/>
                    <a:pt x="149" y="97"/>
                    <a:pt x="162" y="88"/>
                  </a:cubicBezTo>
                  <a:cubicBezTo>
                    <a:pt x="165" y="78"/>
                    <a:pt x="165" y="70"/>
                    <a:pt x="156" y="64"/>
                  </a:cubicBezTo>
                  <a:cubicBezTo>
                    <a:pt x="152" y="53"/>
                    <a:pt x="163" y="49"/>
                    <a:pt x="150" y="40"/>
                  </a:cubicBezTo>
                  <a:cubicBezTo>
                    <a:pt x="142" y="43"/>
                    <a:pt x="126" y="52"/>
                    <a:pt x="126" y="52"/>
                  </a:cubicBezTo>
                  <a:cubicBezTo>
                    <a:pt x="121" y="67"/>
                    <a:pt x="126" y="63"/>
                    <a:pt x="112" y="66"/>
                  </a:cubicBezTo>
                  <a:cubicBezTo>
                    <a:pt x="105" y="71"/>
                    <a:pt x="97" y="71"/>
                    <a:pt x="90" y="76"/>
                  </a:cubicBezTo>
                  <a:cubicBezTo>
                    <a:pt x="93" y="95"/>
                    <a:pt x="100" y="84"/>
                    <a:pt x="96" y="98"/>
                  </a:cubicBezTo>
                  <a:cubicBezTo>
                    <a:pt x="93" y="98"/>
                    <a:pt x="71" y="93"/>
                    <a:pt x="68" y="98"/>
                  </a:cubicBezTo>
                  <a:cubicBezTo>
                    <a:pt x="43" y="142"/>
                    <a:pt x="80" y="115"/>
                    <a:pt x="60" y="128"/>
                  </a:cubicBezTo>
                  <a:cubicBezTo>
                    <a:pt x="57" y="137"/>
                    <a:pt x="54" y="137"/>
                    <a:pt x="46" y="134"/>
                  </a:cubicBezTo>
                  <a:cubicBezTo>
                    <a:pt x="41" y="126"/>
                    <a:pt x="37" y="126"/>
                    <a:pt x="28" y="124"/>
                  </a:cubicBezTo>
                  <a:cubicBezTo>
                    <a:pt x="31" y="108"/>
                    <a:pt x="31" y="112"/>
                    <a:pt x="44" y="108"/>
                  </a:cubicBezTo>
                  <a:cubicBezTo>
                    <a:pt x="48" y="103"/>
                    <a:pt x="48" y="101"/>
                    <a:pt x="54" y="98"/>
                  </a:cubicBezTo>
                  <a:cubicBezTo>
                    <a:pt x="58" y="96"/>
                    <a:pt x="66" y="94"/>
                    <a:pt x="66" y="94"/>
                  </a:cubicBezTo>
                  <a:cubicBezTo>
                    <a:pt x="67" y="91"/>
                    <a:pt x="66" y="87"/>
                    <a:pt x="68" y="84"/>
                  </a:cubicBezTo>
                  <a:cubicBezTo>
                    <a:pt x="69" y="82"/>
                    <a:pt x="74" y="84"/>
                    <a:pt x="74" y="82"/>
                  </a:cubicBezTo>
                  <a:cubicBezTo>
                    <a:pt x="76" y="71"/>
                    <a:pt x="75" y="59"/>
                    <a:pt x="76" y="48"/>
                  </a:cubicBezTo>
                  <a:cubicBezTo>
                    <a:pt x="76" y="46"/>
                    <a:pt x="77" y="44"/>
                    <a:pt x="78" y="42"/>
                  </a:cubicBezTo>
                  <a:cubicBezTo>
                    <a:pt x="75" y="21"/>
                    <a:pt x="76" y="25"/>
                    <a:pt x="56" y="22"/>
                  </a:cubicBezTo>
                  <a:cubicBezTo>
                    <a:pt x="53" y="8"/>
                    <a:pt x="46" y="8"/>
                    <a:pt x="34" y="0"/>
                  </a:cubicBezTo>
                  <a:cubicBezTo>
                    <a:pt x="33" y="3"/>
                    <a:pt x="29" y="12"/>
                    <a:pt x="36" y="12"/>
                  </a:cubicBezTo>
                  <a:lnTo>
                    <a:pt x="48" y="0"/>
                  </a:ln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42" name="Freeform 173"/>
            <p:cNvSpPr>
              <a:spLocks noChangeArrowheads="1"/>
            </p:cNvSpPr>
            <p:nvPr/>
          </p:nvSpPr>
          <p:spPr bwMode="auto">
            <a:xfrm>
              <a:off x="5773737" y="679450"/>
              <a:ext cx="104775" cy="166688"/>
            </a:xfrm>
            <a:custGeom>
              <a:avLst/>
              <a:gdLst>
                <a:gd name="T0" fmla="*/ 78581 w 72"/>
                <a:gd name="T1" fmla="*/ 6330 h 79"/>
                <a:gd name="T2" fmla="*/ 48022 w 72"/>
                <a:gd name="T3" fmla="*/ 25320 h 79"/>
                <a:gd name="T4" fmla="*/ 30559 w 72"/>
                <a:gd name="T5" fmla="*/ 50639 h 79"/>
                <a:gd name="T6" fmla="*/ 14552 w 72"/>
                <a:gd name="T7" fmla="*/ 69629 h 79"/>
                <a:gd name="T8" fmla="*/ 8731 w 72"/>
                <a:gd name="T9" fmla="*/ 88619 h 79"/>
                <a:gd name="T10" fmla="*/ 21828 w 72"/>
                <a:gd name="T11" fmla="*/ 90729 h 79"/>
                <a:gd name="T12" fmla="*/ 21828 w 72"/>
                <a:gd name="T13" fmla="*/ 132928 h 79"/>
                <a:gd name="T14" fmla="*/ 23283 w 72"/>
                <a:gd name="T15" fmla="*/ 158248 h 79"/>
                <a:gd name="T16" fmla="*/ 43656 w 72"/>
                <a:gd name="T17" fmla="*/ 151918 h 79"/>
                <a:gd name="T18" fmla="*/ 78581 w 72"/>
                <a:gd name="T19" fmla="*/ 147698 h 79"/>
                <a:gd name="T20" fmla="*/ 80036 w 72"/>
                <a:gd name="T21" fmla="*/ 122379 h 79"/>
                <a:gd name="T22" fmla="*/ 88768 w 72"/>
                <a:gd name="T23" fmla="*/ 101279 h 79"/>
                <a:gd name="T24" fmla="*/ 100409 w 72"/>
                <a:gd name="T25" fmla="*/ 75959 h 79"/>
                <a:gd name="T26" fmla="*/ 104775 w 72"/>
                <a:gd name="T27" fmla="*/ 46419 h 79"/>
                <a:gd name="T28" fmla="*/ 87313 w 72"/>
                <a:gd name="T29" fmla="*/ 27430 h 79"/>
                <a:gd name="T30" fmla="*/ 82947 w 72"/>
                <a:gd name="T31" fmla="*/ 8440 h 79"/>
                <a:gd name="T32" fmla="*/ 78581 w 72"/>
                <a:gd name="T33" fmla="*/ 6330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9"/>
                <a:gd name="T53" fmla="*/ 72 w 72"/>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9">
                  <a:moveTo>
                    <a:pt x="54" y="3"/>
                  </a:moveTo>
                  <a:cubicBezTo>
                    <a:pt x="47" y="0"/>
                    <a:pt x="42" y="10"/>
                    <a:pt x="33" y="12"/>
                  </a:cubicBezTo>
                  <a:cubicBezTo>
                    <a:pt x="28" y="28"/>
                    <a:pt x="13" y="10"/>
                    <a:pt x="21" y="24"/>
                  </a:cubicBezTo>
                  <a:cubicBezTo>
                    <a:pt x="19" y="32"/>
                    <a:pt x="18" y="35"/>
                    <a:pt x="10" y="33"/>
                  </a:cubicBezTo>
                  <a:cubicBezTo>
                    <a:pt x="2" y="27"/>
                    <a:pt x="0" y="38"/>
                    <a:pt x="6" y="42"/>
                  </a:cubicBezTo>
                  <a:cubicBezTo>
                    <a:pt x="8" y="44"/>
                    <a:pt x="12" y="43"/>
                    <a:pt x="15" y="43"/>
                  </a:cubicBezTo>
                  <a:cubicBezTo>
                    <a:pt x="12" y="53"/>
                    <a:pt x="9" y="53"/>
                    <a:pt x="15" y="63"/>
                  </a:cubicBezTo>
                  <a:cubicBezTo>
                    <a:pt x="15" y="67"/>
                    <a:pt x="14" y="71"/>
                    <a:pt x="16" y="75"/>
                  </a:cubicBezTo>
                  <a:cubicBezTo>
                    <a:pt x="18" y="79"/>
                    <a:pt x="28" y="72"/>
                    <a:pt x="30" y="72"/>
                  </a:cubicBezTo>
                  <a:cubicBezTo>
                    <a:pt x="38" y="71"/>
                    <a:pt x="46" y="71"/>
                    <a:pt x="54" y="70"/>
                  </a:cubicBezTo>
                  <a:cubicBezTo>
                    <a:pt x="54" y="66"/>
                    <a:pt x="52" y="61"/>
                    <a:pt x="55" y="58"/>
                  </a:cubicBezTo>
                  <a:cubicBezTo>
                    <a:pt x="62" y="51"/>
                    <a:pt x="71" y="61"/>
                    <a:pt x="61" y="48"/>
                  </a:cubicBezTo>
                  <a:cubicBezTo>
                    <a:pt x="63" y="41"/>
                    <a:pt x="66" y="42"/>
                    <a:pt x="69" y="36"/>
                  </a:cubicBezTo>
                  <a:cubicBezTo>
                    <a:pt x="66" y="29"/>
                    <a:pt x="68" y="28"/>
                    <a:pt x="72" y="22"/>
                  </a:cubicBezTo>
                  <a:cubicBezTo>
                    <a:pt x="69" y="17"/>
                    <a:pt x="65" y="16"/>
                    <a:pt x="60" y="13"/>
                  </a:cubicBezTo>
                  <a:cubicBezTo>
                    <a:pt x="59" y="10"/>
                    <a:pt x="59" y="6"/>
                    <a:pt x="57" y="4"/>
                  </a:cubicBezTo>
                  <a:cubicBezTo>
                    <a:pt x="56" y="3"/>
                    <a:pt x="49" y="3"/>
                    <a:pt x="54" y="3"/>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43" name="Freeform 174"/>
            <p:cNvSpPr>
              <a:spLocks noChangeArrowheads="1"/>
            </p:cNvSpPr>
            <p:nvPr/>
          </p:nvSpPr>
          <p:spPr bwMode="auto">
            <a:xfrm>
              <a:off x="5715000" y="769938"/>
              <a:ext cx="58737" cy="80962"/>
            </a:xfrm>
            <a:custGeom>
              <a:avLst/>
              <a:gdLst>
                <a:gd name="T0" fmla="*/ 58737 w 39"/>
                <a:gd name="T1" fmla="*/ 0 h 38"/>
                <a:gd name="T2" fmla="*/ 27109 w 39"/>
                <a:gd name="T3" fmla="*/ 6392 h 38"/>
                <a:gd name="T4" fmla="*/ 10543 w 39"/>
                <a:gd name="T5" fmla="*/ 29828 h 38"/>
                <a:gd name="T6" fmla="*/ 0 w 39"/>
                <a:gd name="T7" fmla="*/ 57526 h 38"/>
                <a:gd name="T8" fmla="*/ 15061 w 39"/>
                <a:gd name="T9" fmla="*/ 80962 h 38"/>
                <a:gd name="T10" fmla="*/ 51207 w 39"/>
                <a:gd name="T11" fmla="*/ 55395 h 38"/>
                <a:gd name="T12" fmla="*/ 58737 w 39"/>
                <a:gd name="T13" fmla="*/ 0 h 38"/>
                <a:gd name="T14" fmla="*/ 0 60000 65536"/>
                <a:gd name="T15" fmla="*/ 0 60000 65536"/>
                <a:gd name="T16" fmla="*/ 0 60000 65536"/>
                <a:gd name="T17" fmla="*/ 0 60000 65536"/>
                <a:gd name="T18" fmla="*/ 0 60000 65536"/>
                <a:gd name="T19" fmla="*/ 0 60000 65536"/>
                <a:gd name="T20" fmla="*/ 0 60000 65536"/>
                <a:gd name="T21" fmla="*/ 0 w 39"/>
                <a:gd name="T22" fmla="*/ 0 h 38"/>
                <a:gd name="T23" fmla="*/ 39 w 3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8">
                  <a:moveTo>
                    <a:pt x="39" y="0"/>
                  </a:moveTo>
                  <a:cubicBezTo>
                    <a:pt x="32" y="4"/>
                    <a:pt x="26" y="2"/>
                    <a:pt x="18" y="3"/>
                  </a:cubicBezTo>
                  <a:cubicBezTo>
                    <a:pt x="16" y="10"/>
                    <a:pt x="14" y="11"/>
                    <a:pt x="7" y="14"/>
                  </a:cubicBezTo>
                  <a:cubicBezTo>
                    <a:pt x="4" y="18"/>
                    <a:pt x="3" y="23"/>
                    <a:pt x="0" y="27"/>
                  </a:cubicBezTo>
                  <a:cubicBezTo>
                    <a:pt x="1" y="34"/>
                    <a:pt x="5" y="34"/>
                    <a:pt x="10" y="38"/>
                  </a:cubicBezTo>
                  <a:cubicBezTo>
                    <a:pt x="33" y="34"/>
                    <a:pt x="15" y="28"/>
                    <a:pt x="34" y="26"/>
                  </a:cubicBezTo>
                  <a:cubicBezTo>
                    <a:pt x="32" y="16"/>
                    <a:pt x="39" y="11"/>
                    <a:pt x="39"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44" name="Freeform 175"/>
            <p:cNvSpPr>
              <a:spLocks noChangeArrowheads="1"/>
            </p:cNvSpPr>
            <p:nvPr/>
          </p:nvSpPr>
          <p:spPr bwMode="auto">
            <a:xfrm>
              <a:off x="5602287" y="1373188"/>
              <a:ext cx="84138" cy="136525"/>
            </a:xfrm>
            <a:custGeom>
              <a:avLst/>
              <a:gdLst>
                <a:gd name="T0" fmla="*/ 60520 w 57"/>
                <a:gd name="T1" fmla="*/ 0 h 66"/>
                <a:gd name="T2" fmla="*/ 44283 w 57"/>
                <a:gd name="T3" fmla="*/ 22754 h 66"/>
                <a:gd name="T4" fmla="*/ 26570 w 57"/>
                <a:gd name="T5" fmla="*/ 4137 h 66"/>
                <a:gd name="T6" fmla="*/ 22142 w 57"/>
                <a:gd name="T7" fmla="*/ 28960 h 66"/>
                <a:gd name="T8" fmla="*/ 0 w 57"/>
                <a:gd name="T9" fmla="*/ 41371 h 66"/>
                <a:gd name="T10" fmla="*/ 25094 w 57"/>
                <a:gd name="T11" fmla="*/ 68263 h 66"/>
                <a:gd name="T12" fmla="*/ 44283 w 57"/>
                <a:gd name="T13" fmla="*/ 84811 h 66"/>
                <a:gd name="T14" fmla="*/ 39855 w 57"/>
                <a:gd name="T15" fmla="*/ 111702 h 66"/>
                <a:gd name="T16" fmla="*/ 56092 w 57"/>
                <a:gd name="T17" fmla="*/ 111702 h 66"/>
                <a:gd name="T18" fmla="*/ 75281 w 57"/>
                <a:gd name="T19" fmla="*/ 109634 h 66"/>
                <a:gd name="T20" fmla="*/ 70853 w 57"/>
                <a:gd name="T21" fmla="*/ 72400 h 66"/>
                <a:gd name="T22" fmla="*/ 84138 w 57"/>
                <a:gd name="T23" fmla="*/ 49645 h 66"/>
                <a:gd name="T24" fmla="*/ 69377 w 57"/>
                <a:gd name="T25" fmla="*/ 31028 h 66"/>
                <a:gd name="T26" fmla="*/ 60520 w 57"/>
                <a:gd name="T27" fmla="*/ 0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66"/>
                <a:gd name="T44" fmla="*/ 57 w 57"/>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66">
                  <a:moveTo>
                    <a:pt x="41" y="0"/>
                  </a:moveTo>
                  <a:cubicBezTo>
                    <a:pt x="38" y="6"/>
                    <a:pt x="36" y="8"/>
                    <a:pt x="30" y="11"/>
                  </a:cubicBezTo>
                  <a:cubicBezTo>
                    <a:pt x="21" y="8"/>
                    <a:pt x="27" y="4"/>
                    <a:pt x="18" y="2"/>
                  </a:cubicBezTo>
                  <a:cubicBezTo>
                    <a:pt x="8" y="4"/>
                    <a:pt x="13" y="6"/>
                    <a:pt x="15" y="14"/>
                  </a:cubicBezTo>
                  <a:cubicBezTo>
                    <a:pt x="10" y="18"/>
                    <a:pt x="6" y="18"/>
                    <a:pt x="0" y="20"/>
                  </a:cubicBezTo>
                  <a:cubicBezTo>
                    <a:pt x="2" y="23"/>
                    <a:pt x="13" y="32"/>
                    <a:pt x="17" y="33"/>
                  </a:cubicBezTo>
                  <a:cubicBezTo>
                    <a:pt x="23" y="36"/>
                    <a:pt x="24" y="39"/>
                    <a:pt x="30" y="41"/>
                  </a:cubicBezTo>
                  <a:cubicBezTo>
                    <a:pt x="25" y="46"/>
                    <a:pt x="21" y="48"/>
                    <a:pt x="27" y="54"/>
                  </a:cubicBezTo>
                  <a:cubicBezTo>
                    <a:pt x="32" y="66"/>
                    <a:pt x="33" y="56"/>
                    <a:pt x="38" y="54"/>
                  </a:cubicBezTo>
                  <a:cubicBezTo>
                    <a:pt x="42" y="52"/>
                    <a:pt x="47" y="53"/>
                    <a:pt x="51" y="53"/>
                  </a:cubicBezTo>
                  <a:cubicBezTo>
                    <a:pt x="54" y="47"/>
                    <a:pt x="51" y="41"/>
                    <a:pt x="48" y="35"/>
                  </a:cubicBezTo>
                  <a:cubicBezTo>
                    <a:pt x="46" y="27"/>
                    <a:pt x="49" y="26"/>
                    <a:pt x="57" y="24"/>
                  </a:cubicBezTo>
                  <a:cubicBezTo>
                    <a:pt x="56" y="15"/>
                    <a:pt x="54" y="18"/>
                    <a:pt x="47" y="15"/>
                  </a:cubicBezTo>
                  <a:cubicBezTo>
                    <a:pt x="45" y="9"/>
                    <a:pt x="42" y="6"/>
                    <a:pt x="41"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45" name="Freeform 176"/>
            <p:cNvSpPr>
              <a:spLocks noChangeArrowheads="1"/>
            </p:cNvSpPr>
            <p:nvPr/>
          </p:nvSpPr>
          <p:spPr bwMode="auto">
            <a:xfrm>
              <a:off x="5683250" y="1452563"/>
              <a:ext cx="44450" cy="61912"/>
            </a:xfrm>
            <a:custGeom>
              <a:avLst/>
              <a:gdLst>
                <a:gd name="T0" fmla="*/ 38523 w 30"/>
                <a:gd name="T1" fmla="*/ 10674 h 29"/>
                <a:gd name="T2" fmla="*/ 16298 w 30"/>
                <a:gd name="T3" fmla="*/ 0 h 29"/>
                <a:gd name="T4" fmla="*/ 0 w 30"/>
                <a:gd name="T5" fmla="*/ 38428 h 29"/>
                <a:gd name="T6" fmla="*/ 25188 w 30"/>
                <a:gd name="T7" fmla="*/ 51238 h 29"/>
                <a:gd name="T8" fmla="*/ 42968 w 30"/>
                <a:gd name="T9" fmla="*/ 44833 h 29"/>
                <a:gd name="T10" fmla="*/ 38523 w 30"/>
                <a:gd name="T11" fmla="*/ 10674 h 29"/>
                <a:gd name="T12" fmla="*/ 0 60000 65536"/>
                <a:gd name="T13" fmla="*/ 0 60000 65536"/>
                <a:gd name="T14" fmla="*/ 0 60000 65536"/>
                <a:gd name="T15" fmla="*/ 0 60000 65536"/>
                <a:gd name="T16" fmla="*/ 0 60000 65536"/>
                <a:gd name="T17" fmla="*/ 0 60000 65536"/>
                <a:gd name="T18" fmla="*/ 0 w 30"/>
                <a:gd name="T19" fmla="*/ 0 h 29"/>
                <a:gd name="T20" fmla="*/ 30 w 30"/>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0" h="29">
                  <a:moveTo>
                    <a:pt x="26" y="5"/>
                  </a:moveTo>
                  <a:cubicBezTo>
                    <a:pt x="15" y="6"/>
                    <a:pt x="19" y="4"/>
                    <a:pt x="11" y="0"/>
                  </a:cubicBezTo>
                  <a:cubicBezTo>
                    <a:pt x="7" y="6"/>
                    <a:pt x="4" y="12"/>
                    <a:pt x="0" y="18"/>
                  </a:cubicBezTo>
                  <a:cubicBezTo>
                    <a:pt x="2" y="24"/>
                    <a:pt x="9" y="23"/>
                    <a:pt x="17" y="24"/>
                  </a:cubicBezTo>
                  <a:cubicBezTo>
                    <a:pt x="23" y="29"/>
                    <a:pt x="26" y="28"/>
                    <a:pt x="29" y="21"/>
                  </a:cubicBezTo>
                  <a:cubicBezTo>
                    <a:pt x="30" y="10"/>
                    <a:pt x="29" y="13"/>
                    <a:pt x="26" y="5"/>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46" name="Freeform 177"/>
            <p:cNvSpPr>
              <a:spLocks noChangeArrowheads="1"/>
            </p:cNvSpPr>
            <p:nvPr/>
          </p:nvSpPr>
          <p:spPr bwMode="auto">
            <a:xfrm>
              <a:off x="5346700" y="2997200"/>
              <a:ext cx="211137" cy="141288"/>
            </a:xfrm>
            <a:custGeom>
              <a:avLst/>
              <a:gdLst>
                <a:gd name="T0" fmla="*/ 191670 w 141"/>
                <a:gd name="T1" fmla="*/ 45711 h 68"/>
                <a:gd name="T2" fmla="*/ 170707 w 141"/>
                <a:gd name="T3" fmla="*/ 35322 h 68"/>
                <a:gd name="T4" fmla="*/ 143753 w 141"/>
                <a:gd name="T5" fmla="*/ 14544 h 68"/>
                <a:gd name="T6" fmla="*/ 106317 w 141"/>
                <a:gd name="T7" fmla="*/ 39478 h 68"/>
                <a:gd name="T8" fmla="*/ 80861 w 141"/>
                <a:gd name="T9" fmla="*/ 51944 h 68"/>
                <a:gd name="T10" fmla="*/ 49415 w 141"/>
                <a:gd name="T11" fmla="*/ 39478 h 68"/>
                <a:gd name="T12" fmla="*/ 13477 w 141"/>
                <a:gd name="T13" fmla="*/ 91422 h 68"/>
                <a:gd name="T14" fmla="*/ 20964 w 141"/>
                <a:gd name="T15" fmla="*/ 116355 h 68"/>
                <a:gd name="T16" fmla="*/ 65887 w 141"/>
                <a:gd name="T17" fmla="*/ 97655 h 68"/>
                <a:gd name="T18" fmla="*/ 89846 w 141"/>
                <a:gd name="T19" fmla="*/ 108044 h 68"/>
                <a:gd name="T20" fmla="*/ 112307 w 141"/>
                <a:gd name="T21" fmla="*/ 120510 h 68"/>
                <a:gd name="T22" fmla="*/ 143753 w 141"/>
                <a:gd name="T23" fmla="*/ 114277 h 68"/>
                <a:gd name="T24" fmla="*/ 161722 w 141"/>
                <a:gd name="T25" fmla="*/ 91422 h 68"/>
                <a:gd name="T26" fmla="*/ 200655 w 141"/>
                <a:gd name="T27" fmla="*/ 72722 h 68"/>
                <a:gd name="T28" fmla="*/ 191670 w 141"/>
                <a:gd name="T29" fmla="*/ 45711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
                <a:gd name="T46" fmla="*/ 0 h 68"/>
                <a:gd name="T47" fmla="*/ 141 w 141"/>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 h="68">
                  <a:moveTo>
                    <a:pt x="128" y="22"/>
                  </a:moveTo>
                  <a:cubicBezTo>
                    <a:pt x="124" y="20"/>
                    <a:pt x="118" y="19"/>
                    <a:pt x="114" y="17"/>
                  </a:cubicBezTo>
                  <a:cubicBezTo>
                    <a:pt x="107" y="13"/>
                    <a:pt x="106" y="9"/>
                    <a:pt x="96" y="7"/>
                  </a:cubicBezTo>
                  <a:cubicBezTo>
                    <a:pt x="83" y="0"/>
                    <a:pt x="82" y="15"/>
                    <a:pt x="71" y="19"/>
                  </a:cubicBezTo>
                  <a:cubicBezTo>
                    <a:pt x="67" y="28"/>
                    <a:pt x="64" y="26"/>
                    <a:pt x="54" y="25"/>
                  </a:cubicBezTo>
                  <a:cubicBezTo>
                    <a:pt x="47" y="23"/>
                    <a:pt x="40" y="20"/>
                    <a:pt x="33" y="19"/>
                  </a:cubicBezTo>
                  <a:cubicBezTo>
                    <a:pt x="14" y="21"/>
                    <a:pt x="29" y="40"/>
                    <a:pt x="9" y="44"/>
                  </a:cubicBezTo>
                  <a:cubicBezTo>
                    <a:pt x="0" y="51"/>
                    <a:pt x="4" y="54"/>
                    <a:pt x="14" y="56"/>
                  </a:cubicBezTo>
                  <a:cubicBezTo>
                    <a:pt x="29" y="67"/>
                    <a:pt x="33" y="51"/>
                    <a:pt x="44" y="47"/>
                  </a:cubicBezTo>
                  <a:cubicBezTo>
                    <a:pt x="49" y="49"/>
                    <a:pt x="55" y="49"/>
                    <a:pt x="60" y="52"/>
                  </a:cubicBezTo>
                  <a:cubicBezTo>
                    <a:pt x="72" y="49"/>
                    <a:pt x="67" y="52"/>
                    <a:pt x="75" y="58"/>
                  </a:cubicBezTo>
                  <a:cubicBezTo>
                    <a:pt x="80" y="68"/>
                    <a:pt x="90" y="60"/>
                    <a:pt x="96" y="55"/>
                  </a:cubicBezTo>
                  <a:cubicBezTo>
                    <a:pt x="99" y="47"/>
                    <a:pt x="100" y="46"/>
                    <a:pt x="108" y="44"/>
                  </a:cubicBezTo>
                  <a:cubicBezTo>
                    <a:pt x="114" y="33"/>
                    <a:pt x="120" y="36"/>
                    <a:pt x="134" y="35"/>
                  </a:cubicBezTo>
                  <a:cubicBezTo>
                    <a:pt x="141" y="26"/>
                    <a:pt x="128" y="31"/>
                    <a:pt x="128" y="22"/>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47" name="Freeform 178"/>
            <p:cNvSpPr>
              <a:spLocks noChangeArrowheads="1"/>
            </p:cNvSpPr>
            <p:nvPr/>
          </p:nvSpPr>
          <p:spPr bwMode="auto">
            <a:xfrm>
              <a:off x="5095875" y="3138488"/>
              <a:ext cx="157162" cy="93662"/>
            </a:xfrm>
            <a:custGeom>
              <a:avLst/>
              <a:gdLst>
                <a:gd name="T0" fmla="*/ 152714 w 106"/>
                <a:gd name="T1" fmla="*/ 18732 h 45"/>
                <a:gd name="T2" fmla="*/ 126026 w 106"/>
                <a:gd name="T3" fmla="*/ 18732 h 45"/>
                <a:gd name="T4" fmla="*/ 84512 w 106"/>
                <a:gd name="T5" fmla="*/ 16651 h 45"/>
                <a:gd name="T6" fmla="*/ 63754 w 106"/>
                <a:gd name="T7" fmla="*/ 24977 h 45"/>
                <a:gd name="T8" fmla="*/ 45962 w 106"/>
                <a:gd name="T9" fmla="*/ 10407 h 45"/>
                <a:gd name="T10" fmla="*/ 40032 w 106"/>
                <a:gd name="T11" fmla="*/ 29139 h 45"/>
                <a:gd name="T12" fmla="*/ 19275 w 106"/>
                <a:gd name="T13" fmla="*/ 22895 h 45"/>
                <a:gd name="T14" fmla="*/ 4448 w 106"/>
                <a:gd name="T15" fmla="*/ 29139 h 45"/>
                <a:gd name="T16" fmla="*/ 22240 w 106"/>
                <a:gd name="T17" fmla="*/ 43709 h 45"/>
                <a:gd name="T18" fmla="*/ 19275 w 106"/>
                <a:gd name="T19" fmla="*/ 87418 h 45"/>
                <a:gd name="T20" fmla="*/ 71168 w 106"/>
                <a:gd name="T21" fmla="*/ 93662 h 45"/>
                <a:gd name="T22" fmla="*/ 90442 w 106"/>
                <a:gd name="T23" fmla="*/ 72848 h 45"/>
                <a:gd name="T24" fmla="*/ 115648 w 106"/>
                <a:gd name="T25" fmla="*/ 85336 h 45"/>
                <a:gd name="T26" fmla="*/ 146783 w 106"/>
                <a:gd name="T27" fmla="*/ 74930 h 45"/>
                <a:gd name="T28" fmla="*/ 152714 w 106"/>
                <a:gd name="T29" fmla="*/ 18732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45"/>
                <a:gd name="T47" fmla="*/ 106 w 106"/>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45">
                  <a:moveTo>
                    <a:pt x="103" y="9"/>
                  </a:moveTo>
                  <a:cubicBezTo>
                    <a:pt x="92" y="7"/>
                    <a:pt x="96" y="0"/>
                    <a:pt x="85" y="9"/>
                  </a:cubicBezTo>
                  <a:cubicBezTo>
                    <a:pt x="76" y="7"/>
                    <a:pt x="66" y="4"/>
                    <a:pt x="57" y="8"/>
                  </a:cubicBezTo>
                  <a:cubicBezTo>
                    <a:pt x="53" y="15"/>
                    <a:pt x="51" y="14"/>
                    <a:pt x="43" y="12"/>
                  </a:cubicBezTo>
                  <a:cubicBezTo>
                    <a:pt x="39" y="5"/>
                    <a:pt x="39" y="2"/>
                    <a:pt x="31" y="5"/>
                  </a:cubicBezTo>
                  <a:cubicBezTo>
                    <a:pt x="29" y="8"/>
                    <a:pt x="30" y="14"/>
                    <a:pt x="27" y="14"/>
                  </a:cubicBezTo>
                  <a:cubicBezTo>
                    <a:pt x="22" y="15"/>
                    <a:pt x="13" y="11"/>
                    <a:pt x="13" y="11"/>
                  </a:cubicBezTo>
                  <a:cubicBezTo>
                    <a:pt x="6" y="8"/>
                    <a:pt x="4" y="5"/>
                    <a:pt x="3" y="14"/>
                  </a:cubicBezTo>
                  <a:cubicBezTo>
                    <a:pt x="7" y="19"/>
                    <a:pt x="9" y="20"/>
                    <a:pt x="15" y="21"/>
                  </a:cubicBezTo>
                  <a:cubicBezTo>
                    <a:pt x="12" y="30"/>
                    <a:pt x="0" y="32"/>
                    <a:pt x="13" y="42"/>
                  </a:cubicBezTo>
                  <a:cubicBezTo>
                    <a:pt x="25" y="41"/>
                    <a:pt x="37" y="39"/>
                    <a:pt x="48" y="45"/>
                  </a:cubicBezTo>
                  <a:cubicBezTo>
                    <a:pt x="57" y="44"/>
                    <a:pt x="56" y="42"/>
                    <a:pt x="61" y="35"/>
                  </a:cubicBezTo>
                  <a:cubicBezTo>
                    <a:pt x="69" y="36"/>
                    <a:pt x="71" y="38"/>
                    <a:pt x="78" y="41"/>
                  </a:cubicBezTo>
                  <a:cubicBezTo>
                    <a:pt x="85" y="39"/>
                    <a:pt x="92" y="38"/>
                    <a:pt x="99" y="36"/>
                  </a:cubicBezTo>
                  <a:cubicBezTo>
                    <a:pt x="106" y="27"/>
                    <a:pt x="105" y="19"/>
                    <a:pt x="103" y="9"/>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48" name="Freeform 179"/>
            <p:cNvSpPr>
              <a:spLocks noChangeArrowheads="1"/>
            </p:cNvSpPr>
            <p:nvPr/>
          </p:nvSpPr>
          <p:spPr bwMode="auto">
            <a:xfrm>
              <a:off x="5046662" y="3155950"/>
              <a:ext cx="53975" cy="103188"/>
            </a:xfrm>
            <a:custGeom>
              <a:avLst/>
              <a:gdLst>
                <a:gd name="T0" fmla="*/ 44979 w 36"/>
                <a:gd name="T1" fmla="*/ 18953 h 49"/>
                <a:gd name="T2" fmla="*/ 26988 w 36"/>
                <a:gd name="T3" fmla="*/ 21059 h 49"/>
                <a:gd name="T4" fmla="*/ 8996 w 36"/>
                <a:gd name="T5" fmla="*/ 40012 h 49"/>
                <a:gd name="T6" fmla="*/ 0 w 36"/>
                <a:gd name="T7" fmla="*/ 88447 h 49"/>
                <a:gd name="T8" fmla="*/ 22490 w 36"/>
                <a:gd name="T9" fmla="*/ 96870 h 49"/>
                <a:gd name="T10" fmla="*/ 43480 w 36"/>
                <a:gd name="T11" fmla="*/ 77917 h 49"/>
                <a:gd name="T12" fmla="*/ 49477 w 36"/>
                <a:gd name="T13" fmla="*/ 52647 h 49"/>
                <a:gd name="T14" fmla="*/ 40481 w 36"/>
                <a:gd name="T15" fmla="*/ 25271 h 49"/>
                <a:gd name="T16" fmla="*/ 44979 w 36"/>
                <a:gd name="T17" fmla="*/ 18953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9"/>
                <a:gd name="T29" fmla="*/ 36 w 36"/>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9">
                  <a:moveTo>
                    <a:pt x="30" y="9"/>
                  </a:moveTo>
                  <a:cubicBezTo>
                    <a:pt x="28" y="0"/>
                    <a:pt x="21" y="4"/>
                    <a:pt x="18" y="10"/>
                  </a:cubicBezTo>
                  <a:cubicBezTo>
                    <a:pt x="16" y="18"/>
                    <a:pt x="12" y="15"/>
                    <a:pt x="6" y="19"/>
                  </a:cubicBezTo>
                  <a:cubicBezTo>
                    <a:pt x="5" y="33"/>
                    <a:pt x="4" y="31"/>
                    <a:pt x="0" y="42"/>
                  </a:cubicBezTo>
                  <a:cubicBezTo>
                    <a:pt x="5" y="49"/>
                    <a:pt x="7" y="48"/>
                    <a:pt x="15" y="46"/>
                  </a:cubicBezTo>
                  <a:cubicBezTo>
                    <a:pt x="19" y="41"/>
                    <a:pt x="23" y="40"/>
                    <a:pt x="29" y="37"/>
                  </a:cubicBezTo>
                  <a:cubicBezTo>
                    <a:pt x="27" y="30"/>
                    <a:pt x="26" y="28"/>
                    <a:pt x="33" y="25"/>
                  </a:cubicBezTo>
                  <a:cubicBezTo>
                    <a:pt x="36" y="18"/>
                    <a:pt x="31" y="17"/>
                    <a:pt x="27" y="12"/>
                  </a:cubicBezTo>
                  <a:cubicBezTo>
                    <a:pt x="29" y="6"/>
                    <a:pt x="28" y="5"/>
                    <a:pt x="30" y="9"/>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49" name="Freeform 180"/>
            <p:cNvSpPr>
              <a:spLocks noChangeArrowheads="1"/>
            </p:cNvSpPr>
            <p:nvPr/>
          </p:nvSpPr>
          <p:spPr bwMode="auto">
            <a:xfrm>
              <a:off x="4956175" y="3151188"/>
              <a:ext cx="80962" cy="71437"/>
            </a:xfrm>
            <a:custGeom>
              <a:avLst/>
              <a:gdLst>
                <a:gd name="T0" fmla="*/ 55474 w 54"/>
                <a:gd name="T1" fmla="*/ 0 h 34"/>
                <a:gd name="T2" fmla="*/ 32985 w 54"/>
                <a:gd name="T3" fmla="*/ 25213 h 34"/>
                <a:gd name="T4" fmla="*/ 0 w 54"/>
                <a:gd name="T5" fmla="*/ 35719 h 34"/>
                <a:gd name="T6" fmla="*/ 17992 w 54"/>
                <a:gd name="T7" fmla="*/ 50426 h 34"/>
                <a:gd name="T8" fmla="*/ 44979 w 54"/>
                <a:gd name="T9" fmla="*/ 67235 h 34"/>
                <a:gd name="T10" fmla="*/ 64470 w 54"/>
                <a:gd name="T11" fmla="*/ 42022 h 34"/>
                <a:gd name="T12" fmla="*/ 71966 w 54"/>
                <a:gd name="T13" fmla="*/ 35719 h 34"/>
                <a:gd name="T14" fmla="*/ 53975 w 54"/>
                <a:gd name="T15" fmla="*/ 6303 h 34"/>
                <a:gd name="T16" fmla="*/ 55474 w 54"/>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34"/>
                <a:gd name="T29" fmla="*/ 54 w 54"/>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34">
                  <a:moveTo>
                    <a:pt x="37" y="0"/>
                  </a:moveTo>
                  <a:cubicBezTo>
                    <a:pt x="29" y="4"/>
                    <a:pt x="31" y="11"/>
                    <a:pt x="22" y="12"/>
                  </a:cubicBezTo>
                  <a:cubicBezTo>
                    <a:pt x="14" y="11"/>
                    <a:pt x="2" y="7"/>
                    <a:pt x="0" y="17"/>
                  </a:cubicBezTo>
                  <a:cubicBezTo>
                    <a:pt x="4" y="22"/>
                    <a:pt x="6" y="23"/>
                    <a:pt x="12" y="24"/>
                  </a:cubicBezTo>
                  <a:cubicBezTo>
                    <a:pt x="18" y="34"/>
                    <a:pt x="16" y="33"/>
                    <a:pt x="30" y="32"/>
                  </a:cubicBezTo>
                  <a:cubicBezTo>
                    <a:pt x="31" y="20"/>
                    <a:pt x="32" y="22"/>
                    <a:pt x="43" y="20"/>
                  </a:cubicBezTo>
                  <a:cubicBezTo>
                    <a:pt x="45" y="19"/>
                    <a:pt x="47" y="19"/>
                    <a:pt x="48" y="17"/>
                  </a:cubicBezTo>
                  <a:cubicBezTo>
                    <a:pt x="54" y="9"/>
                    <a:pt x="38" y="8"/>
                    <a:pt x="36" y="3"/>
                  </a:cubicBezTo>
                  <a:cubicBezTo>
                    <a:pt x="36" y="2"/>
                    <a:pt x="37" y="1"/>
                    <a:pt x="37"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50" name="Freeform 181"/>
            <p:cNvSpPr>
              <a:spLocks noChangeArrowheads="1"/>
            </p:cNvSpPr>
            <p:nvPr/>
          </p:nvSpPr>
          <p:spPr bwMode="auto">
            <a:xfrm>
              <a:off x="4913312" y="3194050"/>
              <a:ext cx="66675" cy="69850"/>
            </a:xfrm>
            <a:custGeom>
              <a:avLst/>
              <a:gdLst>
                <a:gd name="T0" fmla="*/ 44450 w 45"/>
                <a:gd name="T1" fmla="*/ 2054 h 34"/>
                <a:gd name="T2" fmla="*/ 16298 w 45"/>
                <a:gd name="T3" fmla="*/ 20544 h 34"/>
                <a:gd name="T4" fmla="*/ 0 w 45"/>
                <a:gd name="T5" fmla="*/ 49306 h 34"/>
                <a:gd name="T6" fmla="*/ 35560 w 45"/>
                <a:gd name="T7" fmla="*/ 67796 h 34"/>
                <a:gd name="T8" fmla="*/ 66675 w 45"/>
                <a:gd name="T9" fmla="*/ 45197 h 34"/>
                <a:gd name="T10" fmla="*/ 51858 w 45"/>
                <a:gd name="T11" fmla="*/ 20544 h 34"/>
                <a:gd name="T12" fmla="*/ 44450 w 45"/>
                <a:gd name="T13" fmla="*/ 2054 h 34"/>
                <a:gd name="T14" fmla="*/ 0 60000 65536"/>
                <a:gd name="T15" fmla="*/ 0 60000 65536"/>
                <a:gd name="T16" fmla="*/ 0 60000 65536"/>
                <a:gd name="T17" fmla="*/ 0 60000 65536"/>
                <a:gd name="T18" fmla="*/ 0 60000 65536"/>
                <a:gd name="T19" fmla="*/ 0 60000 65536"/>
                <a:gd name="T20" fmla="*/ 0 60000 65536"/>
                <a:gd name="T21" fmla="*/ 0 w 45"/>
                <a:gd name="T22" fmla="*/ 0 h 34"/>
                <a:gd name="T23" fmla="*/ 45 w 45"/>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4">
                  <a:moveTo>
                    <a:pt x="30" y="1"/>
                  </a:moveTo>
                  <a:cubicBezTo>
                    <a:pt x="22" y="0"/>
                    <a:pt x="17" y="4"/>
                    <a:pt x="11" y="10"/>
                  </a:cubicBezTo>
                  <a:cubicBezTo>
                    <a:pt x="8" y="18"/>
                    <a:pt x="7" y="20"/>
                    <a:pt x="0" y="24"/>
                  </a:cubicBezTo>
                  <a:cubicBezTo>
                    <a:pt x="6" y="32"/>
                    <a:pt x="16" y="27"/>
                    <a:pt x="24" y="33"/>
                  </a:cubicBezTo>
                  <a:cubicBezTo>
                    <a:pt x="30" y="22"/>
                    <a:pt x="43" y="34"/>
                    <a:pt x="45" y="22"/>
                  </a:cubicBezTo>
                  <a:cubicBezTo>
                    <a:pt x="42" y="16"/>
                    <a:pt x="41" y="13"/>
                    <a:pt x="35" y="10"/>
                  </a:cubicBezTo>
                  <a:cubicBezTo>
                    <a:pt x="34" y="9"/>
                    <a:pt x="27" y="1"/>
                    <a:pt x="30" y="1"/>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51" name="Freeform 182"/>
            <p:cNvSpPr>
              <a:spLocks noChangeArrowheads="1"/>
            </p:cNvSpPr>
            <p:nvPr/>
          </p:nvSpPr>
          <p:spPr bwMode="auto">
            <a:xfrm>
              <a:off x="4851400" y="3157538"/>
              <a:ext cx="82550" cy="85725"/>
            </a:xfrm>
            <a:custGeom>
              <a:avLst/>
              <a:gdLst>
                <a:gd name="T0" fmla="*/ 81049 w 55"/>
                <a:gd name="T1" fmla="*/ 29272 h 41"/>
                <a:gd name="T2" fmla="*/ 36022 w 55"/>
                <a:gd name="T3" fmla="*/ 18818 h 41"/>
                <a:gd name="T4" fmla="*/ 15009 w 55"/>
                <a:gd name="T5" fmla="*/ 35545 h 41"/>
                <a:gd name="T6" fmla="*/ 19512 w 55"/>
                <a:gd name="T7" fmla="*/ 85725 h 41"/>
                <a:gd name="T8" fmla="*/ 54033 w 55"/>
                <a:gd name="T9" fmla="*/ 60635 h 41"/>
                <a:gd name="T10" fmla="*/ 76546 w 55"/>
                <a:gd name="T11" fmla="*/ 48090 h 41"/>
                <a:gd name="T12" fmla="*/ 81049 w 55"/>
                <a:gd name="T13" fmla="*/ 29272 h 41"/>
                <a:gd name="T14" fmla="*/ 0 60000 65536"/>
                <a:gd name="T15" fmla="*/ 0 60000 65536"/>
                <a:gd name="T16" fmla="*/ 0 60000 65536"/>
                <a:gd name="T17" fmla="*/ 0 60000 65536"/>
                <a:gd name="T18" fmla="*/ 0 60000 65536"/>
                <a:gd name="T19" fmla="*/ 0 60000 65536"/>
                <a:gd name="T20" fmla="*/ 0 60000 65536"/>
                <a:gd name="T21" fmla="*/ 0 w 55"/>
                <a:gd name="T22" fmla="*/ 0 h 41"/>
                <a:gd name="T23" fmla="*/ 55 w 55"/>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41">
                  <a:moveTo>
                    <a:pt x="54" y="14"/>
                  </a:moveTo>
                  <a:cubicBezTo>
                    <a:pt x="50" y="1"/>
                    <a:pt x="36" y="8"/>
                    <a:pt x="24" y="9"/>
                  </a:cubicBezTo>
                  <a:cubicBezTo>
                    <a:pt x="19" y="11"/>
                    <a:pt x="15" y="14"/>
                    <a:pt x="10" y="17"/>
                  </a:cubicBezTo>
                  <a:cubicBezTo>
                    <a:pt x="8" y="27"/>
                    <a:pt x="0" y="35"/>
                    <a:pt x="13" y="41"/>
                  </a:cubicBezTo>
                  <a:cubicBezTo>
                    <a:pt x="32" y="35"/>
                    <a:pt x="7" y="31"/>
                    <a:pt x="36" y="29"/>
                  </a:cubicBezTo>
                  <a:cubicBezTo>
                    <a:pt x="41" y="25"/>
                    <a:pt x="45" y="24"/>
                    <a:pt x="51" y="23"/>
                  </a:cubicBezTo>
                  <a:cubicBezTo>
                    <a:pt x="55" y="17"/>
                    <a:pt x="49" y="0"/>
                    <a:pt x="54" y="14"/>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52" name="Freeform 183"/>
            <p:cNvSpPr>
              <a:spLocks noChangeArrowheads="1"/>
            </p:cNvSpPr>
            <p:nvPr/>
          </p:nvSpPr>
          <p:spPr bwMode="auto">
            <a:xfrm>
              <a:off x="4819650" y="3130550"/>
              <a:ext cx="39687" cy="65088"/>
            </a:xfrm>
            <a:custGeom>
              <a:avLst/>
              <a:gdLst>
                <a:gd name="T0" fmla="*/ 33581 w 26"/>
                <a:gd name="T1" fmla="*/ 0 h 31"/>
                <a:gd name="T2" fmla="*/ 15264 w 26"/>
                <a:gd name="T3" fmla="*/ 14697 h 31"/>
                <a:gd name="T4" fmla="*/ 7632 w 26"/>
                <a:gd name="T5" fmla="*/ 65088 h 31"/>
                <a:gd name="T6" fmla="*/ 15264 w 26"/>
                <a:gd name="T7" fmla="*/ 58789 h 31"/>
                <a:gd name="T8" fmla="*/ 30528 w 26"/>
                <a:gd name="T9" fmla="*/ 56690 h 31"/>
                <a:gd name="T10" fmla="*/ 39687 w 26"/>
                <a:gd name="T11" fmla="*/ 39893 h 31"/>
                <a:gd name="T12" fmla="*/ 33581 w 26"/>
                <a:gd name="T13" fmla="*/ 0 h 31"/>
                <a:gd name="T14" fmla="*/ 0 60000 65536"/>
                <a:gd name="T15" fmla="*/ 0 60000 65536"/>
                <a:gd name="T16" fmla="*/ 0 60000 65536"/>
                <a:gd name="T17" fmla="*/ 0 60000 65536"/>
                <a:gd name="T18" fmla="*/ 0 60000 65536"/>
                <a:gd name="T19" fmla="*/ 0 60000 65536"/>
                <a:gd name="T20" fmla="*/ 0 60000 65536"/>
                <a:gd name="T21" fmla="*/ 0 w 26"/>
                <a:gd name="T22" fmla="*/ 0 h 31"/>
                <a:gd name="T23" fmla="*/ 26 w 2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1">
                  <a:moveTo>
                    <a:pt x="22" y="0"/>
                  </a:moveTo>
                  <a:cubicBezTo>
                    <a:pt x="17" y="7"/>
                    <a:pt x="20" y="10"/>
                    <a:pt x="10" y="7"/>
                  </a:cubicBezTo>
                  <a:cubicBezTo>
                    <a:pt x="0" y="11"/>
                    <a:pt x="4" y="21"/>
                    <a:pt x="5" y="31"/>
                  </a:cubicBezTo>
                  <a:cubicBezTo>
                    <a:pt x="7" y="30"/>
                    <a:pt x="8" y="29"/>
                    <a:pt x="10" y="28"/>
                  </a:cubicBezTo>
                  <a:cubicBezTo>
                    <a:pt x="13" y="27"/>
                    <a:pt x="17" y="28"/>
                    <a:pt x="20" y="27"/>
                  </a:cubicBezTo>
                  <a:cubicBezTo>
                    <a:pt x="23" y="26"/>
                    <a:pt x="23" y="21"/>
                    <a:pt x="26" y="19"/>
                  </a:cubicBezTo>
                  <a:cubicBezTo>
                    <a:pt x="25" y="14"/>
                    <a:pt x="26" y="4"/>
                    <a:pt x="22"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53" name="Freeform 184"/>
            <p:cNvSpPr>
              <a:spLocks noChangeArrowheads="1"/>
            </p:cNvSpPr>
            <p:nvPr/>
          </p:nvSpPr>
          <p:spPr bwMode="auto">
            <a:xfrm>
              <a:off x="4841875" y="3198813"/>
              <a:ext cx="25400" cy="65087"/>
            </a:xfrm>
            <a:custGeom>
              <a:avLst/>
              <a:gdLst>
                <a:gd name="T0" fmla="*/ 14941 w 17"/>
                <a:gd name="T1" fmla="*/ 18896 h 31"/>
                <a:gd name="T2" fmla="*/ 2988 w 17"/>
                <a:gd name="T3" fmla="*/ 27295 h 31"/>
                <a:gd name="T4" fmla="*/ 14941 w 17"/>
                <a:gd name="T5" fmla="*/ 65087 h 31"/>
                <a:gd name="T6" fmla="*/ 19424 w 17"/>
                <a:gd name="T7" fmla="*/ 39892 h 31"/>
                <a:gd name="T8" fmla="*/ 14941 w 17"/>
                <a:gd name="T9" fmla="*/ 18896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0" y="9"/>
                  </a:moveTo>
                  <a:cubicBezTo>
                    <a:pt x="6" y="0"/>
                    <a:pt x="5" y="8"/>
                    <a:pt x="2" y="13"/>
                  </a:cubicBezTo>
                  <a:cubicBezTo>
                    <a:pt x="0" y="21"/>
                    <a:pt x="1" y="29"/>
                    <a:pt x="10" y="31"/>
                  </a:cubicBezTo>
                  <a:cubicBezTo>
                    <a:pt x="16" y="27"/>
                    <a:pt x="17" y="26"/>
                    <a:pt x="13" y="19"/>
                  </a:cubicBezTo>
                  <a:cubicBezTo>
                    <a:pt x="11" y="10"/>
                    <a:pt x="13" y="12"/>
                    <a:pt x="10" y="9"/>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54" name="Freeform 185"/>
            <p:cNvSpPr>
              <a:spLocks noChangeArrowheads="1"/>
            </p:cNvSpPr>
            <p:nvPr/>
          </p:nvSpPr>
          <p:spPr bwMode="auto">
            <a:xfrm>
              <a:off x="4738687" y="3195638"/>
              <a:ext cx="98425" cy="127000"/>
            </a:xfrm>
            <a:custGeom>
              <a:avLst/>
              <a:gdLst>
                <a:gd name="T0" fmla="*/ 89477 w 66"/>
                <a:gd name="T1" fmla="*/ 24984 h 61"/>
                <a:gd name="T2" fmla="*/ 65617 w 66"/>
                <a:gd name="T3" fmla="*/ 18738 h 61"/>
                <a:gd name="T4" fmla="*/ 43247 w 66"/>
                <a:gd name="T5" fmla="*/ 31230 h 61"/>
                <a:gd name="T6" fmla="*/ 25352 w 66"/>
                <a:gd name="T7" fmla="*/ 56213 h 61"/>
                <a:gd name="T8" fmla="*/ 0 w 66"/>
                <a:gd name="T9" fmla="*/ 97852 h 61"/>
                <a:gd name="T10" fmla="*/ 52195 w 66"/>
                <a:gd name="T11" fmla="*/ 87443 h 61"/>
                <a:gd name="T12" fmla="*/ 96934 w 66"/>
                <a:gd name="T13" fmla="*/ 72869 h 61"/>
                <a:gd name="T14" fmla="*/ 89477 w 66"/>
                <a:gd name="T15" fmla="*/ 24984 h 61"/>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61"/>
                <a:gd name="T26" fmla="*/ 66 w 66"/>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61">
                  <a:moveTo>
                    <a:pt x="60" y="12"/>
                  </a:moveTo>
                  <a:cubicBezTo>
                    <a:pt x="58" y="0"/>
                    <a:pt x="52" y="8"/>
                    <a:pt x="44" y="9"/>
                  </a:cubicBezTo>
                  <a:cubicBezTo>
                    <a:pt x="38" y="12"/>
                    <a:pt x="35" y="14"/>
                    <a:pt x="29" y="15"/>
                  </a:cubicBezTo>
                  <a:cubicBezTo>
                    <a:pt x="25" y="25"/>
                    <a:pt x="29" y="26"/>
                    <a:pt x="17" y="27"/>
                  </a:cubicBezTo>
                  <a:cubicBezTo>
                    <a:pt x="12" y="35"/>
                    <a:pt x="4" y="37"/>
                    <a:pt x="0" y="47"/>
                  </a:cubicBezTo>
                  <a:cubicBezTo>
                    <a:pt x="10" y="61"/>
                    <a:pt x="24" y="46"/>
                    <a:pt x="35" y="42"/>
                  </a:cubicBezTo>
                  <a:cubicBezTo>
                    <a:pt x="43" y="32"/>
                    <a:pt x="50" y="36"/>
                    <a:pt x="65" y="35"/>
                  </a:cubicBezTo>
                  <a:cubicBezTo>
                    <a:pt x="66" y="26"/>
                    <a:pt x="66" y="18"/>
                    <a:pt x="60" y="12"/>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55" name="Freeform 186"/>
            <p:cNvSpPr>
              <a:spLocks noChangeArrowheads="1"/>
            </p:cNvSpPr>
            <p:nvPr/>
          </p:nvSpPr>
          <p:spPr bwMode="auto">
            <a:xfrm>
              <a:off x="4664075" y="3660775"/>
              <a:ext cx="46037" cy="52388"/>
            </a:xfrm>
            <a:custGeom>
              <a:avLst/>
              <a:gdLst>
                <a:gd name="T0" fmla="*/ 36830 w 30"/>
                <a:gd name="T1" fmla="*/ 8382 h 25"/>
                <a:gd name="T2" fmla="*/ 15346 w 30"/>
                <a:gd name="T3" fmla="*/ 14669 h 25"/>
                <a:gd name="T4" fmla="*/ 0 w 30"/>
                <a:gd name="T5" fmla="*/ 33528 h 25"/>
                <a:gd name="T6" fmla="*/ 18415 w 30"/>
                <a:gd name="T7" fmla="*/ 52388 h 25"/>
                <a:gd name="T8" fmla="*/ 36830 w 30"/>
                <a:gd name="T9" fmla="*/ 8382 h 25"/>
                <a:gd name="T10" fmla="*/ 0 60000 65536"/>
                <a:gd name="T11" fmla="*/ 0 60000 65536"/>
                <a:gd name="T12" fmla="*/ 0 60000 65536"/>
                <a:gd name="T13" fmla="*/ 0 60000 65536"/>
                <a:gd name="T14" fmla="*/ 0 60000 65536"/>
                <a:gd name="T15" fmla="*/ 0 w 30"/>
                <a:gd name="T16" fmla="*/ 0 h 25"/>
                <a:gd name="T17" fmla="*/ 30 w 30"/>
                <a:gd name="T18" fmla="*/ 25 h 25"/>
              </a:gdLst>
              <a:ahLst/>
              <a:cxnLst>
                <a:cxn ang="T10">
                  <a:pos x="T0" y="T1"/>
                </a:cxn>
                <a:cxn ang="T11">
                  <a:pos x="T2" y="T3"/>
                </a:cxn>
                <a:cxn ang="T12">
                  <a:pos x="T4" y="T5"/>
                </a:cxn>
                <a:cxn ang="T13">
                  <a:pos x="T6" y="T7"/>
                </a:cxn>
                <a:cxn ang="T14">
                  <a:pos x="T8" y="T9"/>
                </a:cxn>
              </a:cxnLst>
              <a:rect l="T15" t="T16" r="T17" b="T18"/>
              <a:pathLst>
                <a:path w="30" h="25">
                  <a:moveTo>
                    <a:pt x="24" y="4"/>
                  </a:moveTo>
                  <a:cubicBezTo>
                    <a:pt x="17" y="0"/>
                    <a:pt x="18" y="4"/>
                    <a:pt x="10" y="7"/>
                  </a:cubicBezTo>
                  <a:cubicBezTo>
                    <a:pt x="4" y="11"/>
                    <a:pt x="1" y="9"/>
                    <a:pt x="0" y="16"/>
                  </a:cubicBezTo>
                  <a:cubicBezTo>
                    <a:pt x="9" y="18"/>
                    <a:pt x="4" y="20"/>
                    <a:pt x="12" y="25"/>
                  </a:cubicBezTo>
                  <a:cubicBezTo>
                    <a:pt x="25" y="22"/>
                    <a:pt x="30" y="17"/>
                    <a:pt x="24" y="4"/>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56" name="Freeform 187"/>
            <p:cNvSpPr>
              <a:spLocks noChangeArrowheads="1"/>
            </p:cNvSpPr>
            <p:nvPr/>
          </p:nvSpPr>
          <p:spPr bwMode="auto">
            <a:xfrm>
              <a:off x="4205287" y="3189288"/>
              <a:ext cx="30163" cy="52387"/>
            </a:xfrm>
            <a:custGeom>
              <a:avLst/>
              <a:gdLst>
                <a:gd name="T0" fmla="*/ 20109 w 21"/>
                <a:gd name="T1" fmla="*/ 0 h 25"/>
                <a:gd name="T2" fmla="*/ 0 w 21"/>
                <a:gd name="T3" fmla="*/ 37719 h 25"/>
                <a:gd name="T4" fmla="*/ 24418 w 21"/>
                <a:gd name="T5" fmla="*/ 37719 h 25"/>
                <a:gd name="T6" fmla="*/ 20109 w 21"/>
                <a:gd name="T7" fmla="*/ 0 h 25"/>
                <a:gd name="T8" fmla="*/ 0 60000 65536"/>
                <a:gd name="T9" fmla="*/ 0 60000 65536"/>
                <a:gd name="T10" fmla="*/ 0 60000 65536"/>
                <a:gd name="T11" fmla="*/ 0 60000 65536"/>
                <a:gd name="T12" fmla="*/ 0 w 21"/>
                <a:gd name="T13" fmla="*/ 0 h 25"/>
                <a:gd name="T14" fmla="*/ 21 w 21"/>
                <a:gd name="T15" fmla="*/ 25 h 25"/>
              </a:gdLst>
              <a:ahLst/>
              <a:cxnLst>
                <a:cxn ang="T8">
                  <a:pos x="T0" y="T1"/>
                </a:cxn>
                <a:cxn ang="T9">
                  <a:pos x="T2" y="T3"/>
                </a:cxn>
                <a:cxn ang="T10">
                  <a:pos x="T4" y="T5"/>
                </a:cxn>
                <a:cxn ang="T11">
                  <a:pos x="T6" y="T7"/>
                </a:cxn>
              </a:cxnLst>
              <a:rect l="T12" t="T13" r="T14" b="T15"/>
              <a:pathLst>
                <a:path w="21" h="25">
                  <a:moveTo>
                    <a:pt x="14" y="0"/>
                  </a:moveTo>
                  <a:cubicBezTo>
                    <a:pt x="7" y="4"/>
                    <a:pt x="5" y="11"/>
                    <a:pt x="0" y="18"/>
                  </a:cubicBezTo>
                  <a:cubicBezTo>
                    <a:pt x="3" y="25"/>
                    <a:pt x="8" y="20"/>
                    <a:pt x="17" y="18"/>
                  </a:cubicBezTo>
                  <a:cubicBezTo>
                    <a:pt x="21" y="13"/>
                    <a:pt x="19" y="5"/>
                    <a:pt x="14"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57" name="Freeform 188"/>
            <p:cNvSpPr>
              <a:spLocks noChangeArrowheads="1"/>
            </p:cNvSpPr>
            <p:nvPr/>
          </p:nvSpPr>
          <p:spPr bwMode="auto">
            <a:xfrm>
              <a:off x="6272212" y="2924175"/>
              <a:ext cx="120650" cy="217488"/>
            </a:xfrm>
            <a:custGeom>
              <a:avLst/>
              <a:gdLst>
                <a:gd name="T0" fmla="*/ 107244 w 81"/>
                <a:gd name="T1" fmla="*/ 2071 h 105"/>
                <a:gd name="T2" fmla="*/ 77454 w 81"/>
                <a:gd name="T3" fmla="*/ 18642 h 105"/>
                <a:gd name="T4" fmla="*/ 64049 w 81"/>
                <a:gd name="T5" fmla="*/ 55925 h 105"/>
                <a:gd name="T6" fmla="*/ 37238 w 81"/>
                <a:gd name="T7" fmla="*/ 76639 h 105"/>
                <a:gd name="T8" fmla="*/ 26811 w 81"/>
                <a:gd name="T9" fmla="*/ 107708 h 105"/>
                <a:gd name="T10" fmla="*/ 14895 w 81"/>
                <a:gd name="T11" fmla="*/ 142921 h 105"/>
                <a:gd name="T12" fmla="*/ 4469 w 81"/>
                <a:gd name="T13" fmla="*/ 169848 h 105"/>
                <a:gd name="T14" fmla="*/ 13406 w 81"/>
                <a:gd name="T15" fmla="*/ 192632 h 105"/>
                <a:gd name="T16" fmla="*/ 37238 w 81"/>
                <a:gd name="T17" fmla="*/ 207131 h 105"/>
                <a:gd name="T18" fmla="*/ 58091 w 81"/>
                <a:gd name="T19" fmla="*/ 205060 h 105"/>
                <a:gd name="T20" fmla="*/ 89370 w 81"/>
                <a:gd name="T21" fmla="*/ 142921 h 105"/>
                <a:gd name="T22" fmla="*/ 111713 w 81"/>
                <a:gd name="T23" fmla="*/ 113922 h 105"/>
                <a:gd name="T24" fmla="*/ 120650 w 81"/>
                <a:gd name="T25" fmla="*/ 76639 h 105"/>
                <a:gd name="T26" fmla="*/ 108734 w 81"/>
                <a:gd name="T27" fmla="*/ 39355 h 105"/>
                <a:gd name="T28" fmla="*/ 107244 w 81"/>
                <a:gd name="T29" fmla="*/ 2071 h 1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
                <a:gd name="T46" fmla="*/ 0 h 105"/>
                <a:gd name="T47" fmla="*/ 81 w 81"/>
                <a:gd name="T48" fmla="*/ 105 h 1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 h="105">
                  <a:moveTo>
                    <a:pt x="72" y="1"/>
                  </a:moveTo>
                  <a:cubicBezTo>
                    <a:pt x="64" y="4"/>
                    <a:pt x="56" y="0"/>
                    <a:pt x="52" y="9"/>
                  </a:cubicBezTo>
                  <a:cubicBezTo>
                    <a:pt x="51" y="17"/>
                    <a:pt x="50" y="23"/>
                    <a:pt x="43" y="27"/>
                  </a:cubicBezTo>
                  <a:cubicBezTo>
                    <a:pt x="38" y="34"/>
                    <a:pt x="33" y="36"/>
                    <a:pt x="25" y="37"/>
                  </a:cubicBezTo>
                  <a:cubicBezTo>
                    <a:pt x="22" y="42"/>
                    <a:pt x="22" y="47"/>
                    <a:pt x="18" y="52"/>
                  </a:cubicBezTo>
                  <a:cubicBezTo>
                    <a:pt x="20" y="65"/>
                    <a:pt x="25" y="65"/>
                    <a:pt x="10" y="69"/>
                  </a:cubicBezTo>
                  <a:cubicBezTo>
                    <a:pt x="6" y="78"/>
                    <a:pt x="12" y="77"/>
                    <a:pt x="3" y="82"/>
                  </a:cubicBezTo>
                  <a:cubicBezTo>
                    <a:pt x="0" y="90"/>
                    <a:pt x="5" y="86"/>
                    <a:pt x="9" y="93"/>
                  </a:cubicBezTo>
                  <a:cubicBezTo>
                    <a:pt x="5" y="102"/>
                    <a:pt x="19" y="100"/>
                    <a:pt x="25" y="100"/>
                  </a:cubicBezTo>
                  <a:cubicBezTo>
                    <a:pt x="31" y="103"/>
                    <a:pt x="34" y="105"/>
                    <a:pt x="39" y="99"/>
                  </a:cubicBezTo>
                  <a:cubicBezTo>
                    <a:pt x="40" y="87"/>
                    <a:pt x="46" y="72"/>
                    <a:pt x="60" y="69"/>
                  </a:cubicBezTo>
                  <a:cubicBezTo>
                    <a:pt x="66" y="66"/>
                    <a:pt x="68" y="59"/>
                    <a:pt x="75" y="55"/>
                  </a:cubicBezTo>
                  <a:cubicBezTo>
                    <a:pt x="76" y="48"/>
                    <a:pt x="77" y="43"/>
                    <a:pt x="81" y="37"/>
                  </a:cubicBezTo>
                  <a:cubicBezTo>
                    <a:pt x="79" y="28"/>
                    <a:pt x="76" y="27"/>
                    <a:pt x="73" y="19"/>
                  </a:cubicBezTo>
                  <a:cubicBezTo>
                    <a:pt x="75" y="12"/>
                    <a:pt x="74" y="8"/>
                    <a:pt x="72" y="1"/>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58" name="Freeform 189"/>
            <p:cNvSpPr>
              <a:spLocks noChangeArrowheads="1"/>
            </p:cNvSpPr>
            <p:nvPr/>
          </p:nvSpPr>
          <p:spPr bwMode="auto">
            <a:xfrm>
              <a:off x="6384925" y="2898775"/>
              <a:ext cx="71437" cy="74613"/>
            </a:xfrm>
            <a:custGeom>
              <a:avLst/>
              <a:gdLst>
                <a:gd name="T0" fmla="*/ 49113 w 48"/>
                <a:gd name="T1" fmla="*/ 18653 h 36"/>
                <a:gd name="T2" fmla="*/ 23812 w 48"/>
                <a:gd name="T3" fmla="*/ 14508 h 36"/>
                <a:gd name="T4" fmla="*/ 4465 w 48"/>
                <a:gd name="T5" fmla="*/ 20726 h 36"/>
                <a:gd name="T6" fmla="*/ 13394 w 48"/>
                <a:gd name="T7" fmla="*/ 45597 h 36"/>
                <a:gd name="T8" fmla="*/ 49113 w 48"/>
                <a:gd name="T9" fmla="*/ 58032 h 36"/>
                <a:gd name="T10" fmla="*/ 63996 w 48"/>
                <a:gd name="T11" fmla="*/ 33161 h 36"/>
                <a:gd name="T12" fmla="*/ 49113 w 48"/>
                <a:gd name="T13" fmla="*/ 18653 h 36"/>
                <a:gd name="T14" fmla="*/ 0 60000 65536"/>
                <a:gd name="T15" fmla="*/ 0 60000 65536"/>
                <a:gd name="T16" fmla="*/ 0 60000 65536"/>
                <a:gd name="T17" fmla="*/ 0 60000 65536"/>
                <a:gd name="T18" fmla="*/ 0 60000 65536"/>
                <a:gd name="T19" fmla="*/ 0 60000 65536"/>
                <a:gd name="T20" fmla="*/ 0 60000 65536"/>
                <a:gd name="T21" fmla="*/ 0 w 48"/>
                <a:gd name="T22" fmla="*/ 0 h 36"/>
                <a:gd name="T23" fmla="*/ 48 w 4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6">
                  <a:moveTo>
                    <a:pt x="33" y="9"/>
                  </a:moveTo>
                  <a:cubicBezTo>
                    <a:pt x="26" y="2"/>
                    <a:pt x="25" y="6"/>
                    <a:pt x="16" y="7"/>
                  </a:cubicBezTo>
                  <a:cubicBezTo>
                    <a:pt x="10" y="10"/>
                    <a:pt x="9" y="6"/>
                    <a:pt x="3" y="10"/>
                  </a:cubicBezTo>
                  <a:cubicBezTo>
                    <a:pt x="0" y="18"/>
                    <a:pt x="1" y="21"/>
                    <a:pt x="9" y="22"/>
                  </a:cubicBezTo>
                  <a:cubicBezTo>
                    <a:pt x="21" y="13"/>
                    <a:pt x="23" y="27"/>
                    <a:pt x="33" y="28"/>
                  </a:cubicBezTo>
                  <a:cubicBezTo>
                    <a:pt x="44" y="36"/>
                    <a:pt x="48" y="30"/>
                    <a:pt x="43" y="16"/>
                  </a:cubicBezTo>
                  <a:cubicBezTo>
                    <a:pt x="43" y="15"/>
                    <a:pt x="27" y="0"/>
                    <a:pt x="33" y="9"/>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59" name="Freeform 190"/>
            <p:cNvSpPr>
              <a:spLocks noChangeArrowheads="1"/>
            </p:cNvSpPr>
            <p:nvPr/>
          </p:nvSpPr>
          <p:spPr bwMode="auto">
            <a:xfrm>
              <a:off x="6535737" y="2501900"/>
              <a:ext cx="125413" cy="179388"/>
            </a:xfrm>
            <a:custGeom>
              <a:avLst/>
              <a:gdLst>
                <a:gd name="T0" fmla="*/ 108990 w 84"/>
                <a:gd name="T1" fmla="*/ 4172 h 86"/>
                <a:gd name="T2" fmla="*/ 86595 w 84"/>
                <a:gd name="T3" fmla="*/ 33375 h 86"/>
                <a:gd name="T4" fmla="*/ 77637 w 84"/>
                <a:gd name="T5" fmla="*/ 77179 h 86"/>
                <a:gd name="T6" fmla="*/ 64200 w 84"/>
                <a:gd name="T7" fmla="*/ 108467 h 86"/>
                <a:gd name="T8" fmla="*/ 50762 w 84"/>
                <a:gd name="T9" fmla="*/ 120983 h 86"/>
                <a:gd name="T10" fmla="*/ 37325 w 84"/>
                <a:gd name="T11" fmla="*/ 73007 h 86"/>
                <a:gd name="T12" fmla="*/ 0 w 84"/>
                <a:gd name="T13" fmla="*/ 83436 h 86"/>
                <a:gd name="T14" fmla="*/ 14930 w 84"/>
                <a:gd name="T15" fmla="*/ 108467 h 86"/>
                <a:gd name="T16" fmla="*/ 49269 w 84"/>
                <a:gd name="T17" fmla="*/ 171044 h 86"/>
                <a:gd name="T18" fmla="*/ 76144 w 84"/>
                <a:gd name="T19" fmla="*/ 154357 h 86"/>
                <a:gd name="T20" fmla="*/ 98539 w 84"/>
                <a:gd name="T21" fmla="*/ 98038 h 86"/>
                <a:gd name="T22" fmla="*/ 120934 w 84"/>
                <a:gd name="T23" fmla="*/ 33375 h 86"/>
                <a:gd name="T24" fmla="*/ 108990 w 84"/>
                <a:gd name="T25" fmla="*/ 4172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86"/>
                <a:gd name="T41" fmla="*/ 84 w 84"/>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86">
                  <a:moveTo>
                    <a:pt x="73" y="2"/>
                  </a:moveTo>
                  <a:cubicBezTo>
                    <a:pt x="63" y="5"/>
                    <a:pt x="66" y="11"/>
                    <a:pt x="58" y="16"/>
                  </a:cubicBezTo>
                  <a:cubicBezTo>
                    <a:pt x="56" y="26"/>
                    <a:pt x="57" y="28"/>
                    <a:pt x="52" y="37"/>
                  </a:cubicBezTo>
                  <a:cubicBezTo>
                    <a:pt x="51" y="45"/>
                    <a:pt x="47" y="46"/>
                    <a:pt x="43" y="52"/>
                  </a:cubicBezTo>
                  <a:cubicBezTo>
                    <a:pt x="42" y="59"/>
                    <a:pt x="40" y="66"/>
                    <a:pt x="34" y="58"/>
                  </a:cubicBezTo>
                  <a:cubicBezTo>
                    <a:pt x="32" y="48"/>
                    <a:pt x="36" y="39"/>
                    <a:pt x="25" y="35"/>
                  </a:cubicBezTo>
                  <a:cubicBezTo>
                    <a:pt x="17" y="39"/>
                    <a:pt x="9" y="39"/>
                    <a:pt x="0" y="40"/>
                  </a:cubicBezTo>
                  <a:cubicBezTo>
                    <a:pt x="3" y="45"/>
                    <a:pt x="7" y="47"/>
                    <a:pt x="10" y="52"/>
                  </a:cubicBezTo>
                  <a:cubicBezTo>
                    <a:pt x="7" y="73"/>
                    <a:pt x="11" y="78"/>
                    <a:pt x="33" y="82"/>
                  </a:cubicBezTo>
                  <a:cubicBezTo>
                    <a:pt x="39" y="86"/>
                    <a:pt x="43" y="76"/>
                    <a:pt x="51" y="74"/>
                  </a:cubicBezTo>
                  <a:cubicBezTo>
                    <a:pt x="62" y="66"/>
                    <a:pt x="54" y="53"/>
                    <a:pt x="66" y="47"/>
                  </a:cubicBezTo>
                  <a:cubicBezTo>
                    <a:pt x="73" y="33"/>
                    <a:pt x="68" y="18"/>
                    <a:pt x="81" y="16"/>
                  </a:cubicBezTo>
                  <a:cubicBezTo>
                    <a:pt x="79" y="0"/>
                    <a:pt x="84" y="2"/>
                    <a:pt x="73" y="2"/>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60" name="Freeform 191"/>
            <p:cNvSpPr>
              <a:spLocks noChangeArrowheads="1"/>
            </p:cNvSpPr>
            <p:nvPr/>
          </p:nvSpPr>
          <p:spPr bwMode="auto">
            <a:xfrm>
              <a:off x="6831012" y="2535238"/>
              <a:ext cx="103188" cy="252412"/>
            </a:xfrm>
            <a:custGeom>
              <a:avLst/>
              <a:gdLst>
                <a:gd name="T0" fmla="*/ 56828 w 69"/>
                <a:gd name="T1" fmla="*/ 2086 h 121"/>
                <a:gd name="T2" fmla="*/ 38882 w 69"/>
                <a:gd name="T3" fmla="*/ 39635 h 121"/>
                <a:gd name="T4" fmla="*/ 34396 w 69"/>
                <a:gd name="T5" fmla="*/ 62581 h 121"/>
                <a:gd name="T6" fmla="*/ 5982 w 69"/>
                <a:gd name="T7" fmla="*/ 68840 h 121"/>
                <a:gd name="T8" fmla="*/ 7477 w 69"/>
                <a:gd name="T9" fmla="*/ 87614 h 121"/>
                <a:gd name="T10" fmla="*/ 14955 w 69"/>
                <a:gd name="T11" fmla="*/ 89700 h 121"/>
                <a:gd name="T12" fmla="*/ 19441 w 69"/>
                <a:gd name="T13" fmla="*/ 108475 h 121"/>
                <a:gd name="T14" fmla="*/ 5982 w 69"/>
                <a:gd name="T15" fmla="*/ 171056 h 121"/>
                <a:gd name="T16" fmla="*/ 20937 w 69"/>
                <a:gd name="T17" fmla="*/ 206519 h 121"/>
                <a:gd name="T18" fmla="*/ 38882 w 69"/>
                <a:gd name="T19" fmla="*/ 221121 h 121"/>
                <a:gd name="T20" fmla="*/ 64306 w 69"/>
                <a:gd name="T21" fmla="*/ 252412 h 121"/>
                <a:gd name="T22" fmla="*/ 82251 w 69"/>
                <a:gd name="T23" fmla="*/ 206519 h 121"/>
                <a:gd name="T24" fmla="*/ 95711 w 69"/>
                <a:gd name="T25" fmla="*/ 158540 h 121"/>
                <a:gd name="T26" fmla="*/ 97206 w 69"/>
                <a:gd name="T27" fmla="*/ 118905 h 121"/>
                <a:gd name="T28" fmla="*/ 91224 w 69"/>
                <a:gd name="T29" fmla="*/ 77184 h 121"/>
                <a:gd name="T30" fmla="*/ 83747 w 69"/>
                <a:gd name="T31" fmla="*/ 27119 h 121"/>
                <a:gd name="T32" fmla="*/ 70287 w 69"/>
                <a:gd name="T33" fmla="*/ 0 h 121"/>
                <a:gd name="T34" fmla="*/ 56828 w 69"/>
                <a:gd name="T35" fmla="*/ 208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21"/>
                <a:gd name="T56" fmla="*/ 69 w 69"/>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21">
                  <a:moveTo>
                    <a:pt x="38" y="1"/>
                  </a:moveTo>
                  <a:cubicBezTo>
                    <a:pt x="29" y="4"/>
                    <a:pt x="32" y="12"/>
                    <a:pt x="26" y="19"/>
                  </a:cubicBezTo>
                  <a:cubicBezTo>
                    <a:pt x="26" y="20"/>
                    <a:pt x="24" y="30"/>
                    <a:pt x="23" y="30"/>
                  </a:cubicBezTo>
                  <a:cubicBezTo>
                    <a:pt x="17" y="33"/>
                    <a:pt x="4" y="33"/>
                    <a:pt x="4" y="33"/>
                  </a:cubicBezTo>
                  <a:cubicBezTo>
                    <a:pt x="4" y="36"/>
                    <a:pt x="3" y="39"/>
                    <a:pt x="5" y="42"/>
                  </a:cubicBezTo>
                  <a:cubicBezTo>
                    <a:pt x="6" y="43"/>
                    <a:pt x="9" y="42"/>
                    <a:pt x="10" y="43"/>
                  </a:cubicBezTo>
                  <a:cubicBezTo>
                    <a:pt x="12" y="45"/>
                    <a:pt x="12" y="49"/>
                    <a:pt x="13" y="52"/>
                  </a:cubicBezTo>
                  <a:cubicBezTo>
                    <a:pt x="12" y="63"/>
                    <a:pt x="13" y="75"/>
                    <a:pt x="4" y="82"/>
                  </a:cubicBezTo>
                  <a:cubicBezTo>
                    <a:pt x="0" y="93"/>
                    <a:pt x="7" y="93"/>
                    <a:pt x="14" y="99"/>
                  </a:cubicBezTo>
                  <a:cubicBezTo>
                    <a:pt x="17" y="105"/>
                    <a:pt x="19" y="105"/>
                    <a:pt x="26" y="106"/>
                  </a:cubicBezTo>
                  <a:cubicBezTo>
                    <a:pt x="30" y="113"/>
                    <a:pt x="36" y="117"/>
                    <a:pt x="43" y="121"/>
                  </a:cubicBezTo>
                  <a:cubicBezTo>
                    <a:pt x="46" y="103"/>
                    <a:pt x="41" y="102"/>
                    <a:pt x="55" y="99"/>
                  </a:cubicBezTo>
                  <a:cubicBezTo>
                    <a:pt x="63" y="95"/>
                    <a:pt x="61" y="84"/>
                    <a:pt x="64" y="76"/>
                  </a:cubicBezTo>
                  <a:cubicBezTo>
                    <a:pt x="61" y="59"/>
                    <a:pt x="57" y="65"/>
                    <a:pt x="65" y="57"/>
                  </a:cubicBezTo>
                  <a:cubicBezTo>
                    <a:pt x="69" y="48"/>
                    <a:pt x="69" y="43"/>
                    <a:pt x="61" y="37"/>
                  </a:cubicBezTo>
                  <a:cubicBezTo>
                    <a:pt x="62" y="27"/>
                    <a:pt x="64" y="21"/>
                    <a:pt x="56" y="13"/>
                  </a:cubicBezTo>
                  <a:cubicBezTo>
                    <a:pt x="55" y="5"/>
                    <a:pt x="56" y="1"/>
                    <a:pt x="47" y="0"/>
                  </a:cubicBezTo>
                  <a:cubicBezTo>
                    <a:pt x="36" y="1"/>
                    <a:pt x="26" y="11"/>
                    <a:pt x="38" y="1"/>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61" name="Freeform 192"/>
            <p:cNvSpPr>
              <a:spLocks noChangeArrowheads="1"/>
            </p:cNvSpPr>
            <p:nvPr/>
          </p:nvSpPr>
          <p:spPr bwMode="auto">
            <a:xfrm>
              <a:off x="6794500" y="2719388"/>
              <a:ext cx="84137" cy="174625"/>
            </a:xfrm>
            <a:custGeom>
              <a:avLst/>
              <a:gdLst>
                <a:gd name="T0" fmla="*/ 39774 w 55"/>
                <a:gd name="T1" fmla="*/ 0 h 84"/>
                <a:gd name="T2" fmla="*/ 19887 w 55"/>
                <a:gd name="T3" fmla="*/ 4158 h 84"/>
                <a:gd name="T4" fmla="*/ 29066 w 55"/>
                <a:gd name="T5" fmla="*/ 56129 h 84"/>
                <a:gd name="T6" fmla="*/ 24476 w 55"/>
                <a:gd name="T7" fmla="*/ 78997 h 84"/>
                <a:gd name="T8" fmla="*/ 12238 w 55"/>
                <a:gd name="T9" fmla="*/ 103943 h 84"/>
                <a:gd name="T10" fmla="*/ 19887 w 55"/>
                <a:gd name="T11" fmla="*/ 147600 h 84"/>
                <a:gd name="T12" fmla="*/ 38244 w 55"/>
                <a:gd name="T13" fmla="*/ 174625 h 84"/>
                <a:gd name="T14" fmla="*/ 47423 w 55"/>
                <a:gd name="T15" fmla="*/ 172546 h 84"/>
                <a:gd name="T16" fmla="*/ 48952 w 55"/>
                <a:gd name="T17" fmla="*/ 160073 h 84"/>
                <a:gd name="T18" fmla="*/ 81077 w 55"/>
                <a:gd name="T19" fmla="*/ 155915 h 84"/>
                <a:gd name="T20" fmla="*/ 84137 w 55"/>
                <a:gd name="T21" fmla="*/ 99786 h 84"/>
                <a:gd name="T22" fmla="*/ 53542 w 55"/>
                <a:gd name="T23" fmla="*/ 49893 h 84"/>
                <a:gd name="T24" fmla="*/ 39774 w 55"/>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84"/>
                <a:gd name="T41" fmla="*/ 55 w 55"/>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84">
                  <a:moveTo>
                    <a:pt x="26" y="0"/>
                  </a:moveTo>
                  <a:cubicBezTo>
                    <a:pt x="22" y="1"/>
                    <a:pt x="17" y="0"/>
                    <a:pt x="13" y="2"/>
                  </a:cubicBezTo>
                  <a:cubicBezTo>
                    <a:pt x="4" y="5"/>
                    <a:pt x="8" y="25"/>
                    <a:pt x="19" y="27"/>
                  </a:cubicBezTo>
                  <a:cubicBezTo>
                    <a:pt x="23" y="33"/>
                    <a:pt x="22" y="35"/>
                    <a:pt x="16" y="38"/>
                  </a:cubicBezTo>
                  <a:cubicBezTo>
                    <a:pt x="13" y="44"/>
                    <a:pt x="14" y="46"/>
                    <a:pt x="8" y="50"/>
                  </a:cubicBezTo>
                  <a:cubicBezTo>
                    <a:pt x="3" y="61"/>
                    <a:pt x="0" y="66"/>
                    <a:pt x="13" y="71"/>
                  </a:cubicBezTo>
                  <a:cubicBezTo>
                    <a:pt x="17" y="77"/>
                    <a:pt x="19" y="80"/>
                    <a:pt x="25" y="84"/>
                  </a:cubicBezTo>
                  <a:cubicBezTo>
                    <a:pt x="27" y="84"/>
                    <a:pt x="30" y="84"/>
                    <a:pt x="31" y="83"/>
                  </a:cubicBezTo>
                  <a:cubicBezTo>
                    <a:pt x="32" y="82"/>
                    <a:pt x="30" y="78"/>
                    <a:pt x="32" y="77"/>
                  </a:cubicBezTo>
                  <a:cubicBezTo>
                    <a:pt x="39" y="75"/>
                    <a:pt x="46" y="76"/>
                    <a:pt x="53" y="75"/>
                  </a:cubicBezTo>
                  <a:cubicBezTo>
                    <a:pt x="44" y="59"/>
                    <a:pt x="47" y="62"/>
                    <a:pt x="55" y="48"/>
                  </a:cubicBezTo>
                  <a:cubicBezTo>
                    <a:pt x="53" y="33"/>
                    <a:pt x="50" y="27"/>
                    <a:pt x="35" y="24"/>
                  </a:cubicBezTo>
                  <a:cubicBezTo>
                    <a:pt x="34" y="15"/>
                    <a:pt x="22" y="3"/>
                    <a:pt x="26"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62" name="Freeform 193"/>
            <p:cNvSpPr>
              <a:spLocks noChangeArrowheads="1"/>
            </p:cNvSpPr>
            <p:nvPr/>
          </p:nvSpPr>
          <p:spPr bwMode="auto">
            <a:xfrm>
              <a:off x="6804025" y="2660650"/>
              <a:ext cx="42862" cy="57150"/>
            </a:xfrm>
            <a:custGeom>
              <a:avLst/>
              <a:gdLst>
                <a:gd name="T0" fmla="*/ 35208 w 28"/>
                <a:gd name="T1" fmla="*/ 12700 h 27"/>
                <a:gd name="T2" fmla="*/ 3062 w 28"/>
                <a:gd name="T3" fmla="*/ 25400 h 27"/>
                <a:gd name="T4" fmla="*/ 10716 w 28"/>
                <a:gd name="T5" fmla="*/ 57150 h 27"/>
                <a:gd name="T6" fmla="*/ 35208 w 28"/>
                <a:gd name="T7" fmla="*/ 12700 h 27"/>
                <a:gd name="T8" fmla="*/ 0 60000 65536"/>
                <a:gd name="T9" fmla="*/ 0 60000 65536"/>
                <a:gd name="T10" fmla="*/ 0 60000 65536"/>
                <a:gd name="T11" fmla="*/ 0 60000 65536"/>
                <a:gd name="T12" fmla="*/ 0 w 28"/>
                <a:gd name="T13" fmla="*/ 0 h 27"/>
                <a:gd name="T14" fmla="*/ 28 w 28"/>
                <a:gd name="T15" fmla="*/ 27 h 27"/>
              </a:gdLst>
              <a:ahLst/>
              <a:cxnLst>
                <a:cxn ang="T8">
                  <a:pos x="T0" y="T1"/>
                </a:cxn>
                <a:cxn ang="T9">
                  <a:pos x="T2" y="T3"/>
                </a:cxn>
                <a:cxn ang="T10">
                  <a:pos x="T4" y="T5"/>
                </a:cxn>
                <a:cxn ang="T11">
                  <a:pos x="T6" y="T7"/>
                </a:cxn>
              </a:cxnLst>
              <a:rect l="T12" t="T13" r="T14" b="T15"/>
              <a:pathLst>
                <a:path w="28" h="27">
                  <a:moveTo>
                    <a:pt x="23" y="6"/>
                  </a:moveTo>
                  <a:cubicBezTo>
                    <a:pt x="11" y="3"/>
                    <a:pt x="7" y="0"/>
                    <a:pt x="2" y="12"/>
                  </a:cubicBezTo>
                  <a:cubicBezTo>
                    <a:pt x="1" y="20"/>
                    <a:pt x="0" y="23"/>
                    <a:pt x="7" y="27"/>
                  </a:cubicBezTo>
                  <a:cubicBezTo>
                    <a:pt x="13" y="17"/>
                    <a:pt x="28" y="22"/>
                    <a:pt x="23" y="6"/>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63" name="Freeform 194"/>
            <p:cNvSpPr>
              <a:spLocks noChangeArrowheads="1"/>
            </p:cNvSpPr>
            <p:nvPr/>
          </p:nvSpPr>
          <p:spPr bwMode="auto">
            <a:xfrm>
              <a:off x="6896100" y="2730500"/>
              <a:ext cx="80962" cy="133350"/>
            </a:xfrm>
            <a:custGeom>
              <a:avLst/>
              <a:gdLst>
                <a:gd name="T0" fmla="*/ 53975 w 54"/>
                <a:gd name="T1" fmla="*/ 0 h 64"/>
                <a:gd name="T2" fmla="*/ 40481 w 54"/>
                <a:gd name="T3" fmla="*/ 27087 h 64"/>
                <a:gd name="T4" fmla="*/ 16492 w 54"/>
                <a:gd name="T5" fmla="*/ 43755 h 64"/>
                <a:gd name="T6" fmla="*/ 0 w 54"/>
                <a:gd name="T7" fmla="*/ 64591 h 64"/>
                <a:gd name="T8" fmla="*/ 7496 w 54"/>
                <a:gd name="T9" fmla="*/ 100013 h 64"/>
                <a:gd name="T10" fmla="*/ 16492 w 54"/>
                <a:gd name="T11" fmla="*/ 133350 h 64"/>
                <a:gd name="T12" fmla="*/ 29986 w 54"/>
                <a:gd name="T13" fmla="*/ 93762 h 64"/>
                <a:gd name="T14" fmla="*/ 43480 w 54"/>
                <a:gd name="T15" fmla="*/ 62508 h 64"/>
                <a:gd name="T16" fmla="*/ 67468 w 54"/>
                <a:gd name="T17" fmla="*/ 39588 h 64"/>
                <a:gd name="T18" fmla="*/ 53975 w 54"/>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64"/>
                <a:gd name="T32" fmla="*/ 54 w 5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64">
                  <a:moveTo>
                    <a:pt x="36" y="0"/>
                  </a:moveTo>
                  <a:cubicBezTo>
                    <a:pt x="25" y="2"/>
                    <a:pt x="33" y="7"/>
                    <a:pt x="27" y="13"/>
                  </a:cubicBezTo>
                  <a:cubicBezTo>
                    <a:pt x="23" y="17"/>
                    <a:pt x="16" y="19"/>
                    <a:pt x="11" y="21"/>
                  </a:cubicBezTo>
                  <a:cubicBezTo>
                    <a:pt x="7" y="26"/>
                    <a:pt x="3" y="25"/>
                    <a:pt x="0" y="31"/>
                  </a:cubicBezTo>
                  <a:cubicBezTo>
                    <a:pt x="12" y="36"/>
                    <a:pt x="13" y="39"/>
                    <a:pt x="5" y="48"/>
                  </a:cubicBezTo>
                  <a:cubicBezTo>
                    <a:pt x="3" y="58"/>
                    <a:pt x="0" y="62"/>
                    <a:pt x="11" y="64"/>
                  </a:cubicBezTo>
                  <a:cubicBezTo>
                    <a:pt x="18" y="59"/>
                    <a:pt x="15" y="52"/>
                    <a:pt x="20" y="45"/>
                  </a:cubicBezTo>
                  <a:cubicBezTo>
                    <a:pt x="21" y="38"/>
                    <a:pt x="25" y="36"/>
                    <a:pt x="29" y="30"/>
                  </a:cubicBezTo>
                  <a:cubicBezTo>
                    <a:pt x="31" y="19"/>
                    <a:pt x="33" y="21"/>
                    <a:pt x="45" y="19"/>
                  </a:cubicBezTo>
                  <a:cubicBezTo>
                    <a:pt x="54" y="1"/>
                    <a:pt x="20" y="0"/>
                    <a:pt x="36"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64" name="Freeform 195"/>
            <p:cNvSpPr>
              <a:spLocks noChangeArrowheads="1"/>
            </p:cNvSpPr>
            <p:nvPr/>
          </p:nvSpPr>
          <p:spPr bwMode="auto">
            <a:xfrm>
              <a:off x="6248400" y="1352550"/>
              <a:ext cx="1804987" cy="2039938"/>
            </a:xfrm>
            <a:custGeom>
              <a:avLst/>
              <a:gdLst>
                <a:gd name="T0" fmla="*/ 1764677 w 1209"/>
                <a:gd name="T1" fmla="*/ 1279920 h 977"/>
                <a:gd name="T2" fmla="*/ 1764677 w 1209"/>
                <a:gd name="T3" fmla="*/ 532430 h 977"/>
                <a:gd name="T4" fmla="*/ 1728846 w 1209"/>
                <a:gd name="T5" fmla="*/ 549134 h 977"/>
                <a:gd name="T6" fmla="*/ 1558649 w 1209"/>
                <a:gd name="T7" fmla="*/ 486495 h 977"/>
                <a:gd name="T8" fmla="*/ 1415325 w 1209"/>
                <a:gd name="T9" fmla="*/ 411328 h 977"/>
                <a:gd name="T10" fmla="*/ 1242142 w 1209"/>
                <a:gd name="T11" fmla="*/ 302754 h 977"/>
                <a:gd name="T12" fmla="*/ 1170480 w 1209"/>
                <a:gd name="T13" fmla="*/ 290227 h 977"/>
                <a:gd name="T14" fmla="*/ 1095832 w 1209"/>
                <a:gd name="T15" fmla="*/ 348690 h 977"/>
                <a:gd name="T16" fmla="*/ 1051043 w 1209"/>
                <a:gd name="T17" fmla="*/ 432208 h 977"/>
                <a:gd name="T18" fmla="*/ 970423 w 1209"/>
                <a:gd name="T19" fmla="*/ 444736 h 977"/>
                <a:gd name="T20" fmla="*/ 877860 w 1209"/>
                <a:gd name="T21" fmla="*/ 561662 h 977"/>
                <a:gd name="T22" fmla="*/ 740507 w 1209"/>
                <a:gd name="T23" fmla="*/ 703643 h 977"/>
                <a:gd name="T24" fmla="*/ 686761 w 1209"/>
                <a:gd name="T25" fmla="*/ 649356 h 977"/>
                <a:gd name="T26" fmla="*/ 662874 w 1209"/>
                <a:gd name="T27" fmla="*/ 570013 h 977"/>
                <a:gd name="T28" fmla="*/ 615099 w 1209"/>
                <a:gd name="T29" fmla="*/ 590893 h 977"/>
                <a:gd name="T30" fmla="*/ 564338 w 1209"/>
                <a:gd name="T31" fmla="*/ 419680 h 977"/>
                <a:gd name="T32" fmla="*/ 558367 w 1209"/>
                <a:gd name="T33" fmla="*/ 331986 h 977"/>
                <a:gd name="T34" fmla="*/ 582254 w 1209"/>
                <a:gd name="T35" fmla="*/ 290227 h 977"/>
                <a:gd name="T36" fmla="*/ 543437 w 1209"/>
                <a:gd name="T37" fmla="*/ 169125 h 977"/>
                <a:gd name="T38" fmla="*/ 474761 w 1209"/>
                <a:gd name="T39" fmla="*/ 106486 h 977"/>
                <a:gd name="T40" fmla="*/ 337409 w 1209"/>
                <a:gd name="T41" fmla="*/ 48023 h 977"/>
                <a:gd name="T42" fmla="*/ 152282 w 1209"/>
                <a:gd name="T43" fmla="*/ 114838 h 977"/>
                <a:gd name="T44" fmla="*/ 17916 w 1209"/>
                <a:gd name="T45" fmla="*/ 248467 h 977"/>
                <a:gd name="T46" fmla="*/ 80620 w 1209"/>
                <a:gd name="T47" fmla="*/ 302754 h 977"/>
                <a:gd name="T48" fmla="*/ 191099 w 1209"/>
                <a:gd name="T49" fmla="*/ 323634 h 977"/>
                <a:gd name="T50" fmla="*/ 220958 w 1209"/>
                <a:gd name="T51" fmla="*/ 444736 h 977"/>
                <a:gd name="T52" fmla="*/ 307549 w 1209"/>
                <a:gd name="T53" fmla="*/ 494847 h 977"/>
                <a:gd name="T54" fmla="*/ 394141 w 1209"/>
                <a:gd name="T55" fmla="*/ 469791 h 977"/>
                <a:gd name="T56" fmla="*/ 465803 w 1209"/>
                <a:gd name="T57" fmla="*/ 465615 h 977"/>
                <a:gd name="T58" fmla="*/ 480733 w 1209"/>
                <a:gd name="T59" fmla="*/ 453088 h 977"/>
                <a:gd name="T60" fmla="*/ 492676 w 1209"/>
                <a:gd name="T61" fmla="*/ 511550 h 977"/>
                <a:gd name="T62" fmla="*/ 438930 w 1209"/>
                <a:gd name="T63" fmla="*/ 557486 h 977"/>
                <a:gd name="T64" fmla="*/ 394141 w 1209"/>
                <a:gd name="T65" fmla="*/ 507375 h 977"/>
                <a:gd name="T66" fmla="*/ 271718 w 1209"/>
                <a:gd name="T67" fmla="*/ 570013 h 977"/>
                <a:gd name="T68" fmla="*/ 214986 w 1209"/>
                <a:gd name="T69" fmla="*/ 561662 h 977"/>
                <a:gd name="T70" fmla="*/ 229916 w 1209"/>
                <a:gd name="T71" fmla="*/ 615949 h 977"/>
                <a:gd name="T72" fmla="*/ 301578 w 1209"/>
                <a:gd name="T73" fmla="*/ 707819 h 977"/>
                <a:gd name="T74" fmla="*/ 313521 w 1209"/>
                <a:gd name="T75" fmla="*/ 787161 h 977"/>
                <a:gd name="T76" fmla="*/ 370254 w 1209"/>
                <a:gd name="T77" fmla="*/ 887383 h 977"/>
                <a:gd name="T78" fmla="*/ 441916 w 1209"/>
                <a:gd name="T79" fmla="*/ 791337 h 977"/>
                <a:gd name="T80" fmla="*/ 480733 w 1209"/>
                <a:gd name="T81" fmla="*/ 732874 h 977"/>
                <a:gd name="T82" fmla="*/ 516564 w 1209"/>
                <a:gd name="T83" fmla="*/ 628476 h 977"/>
                <a:gd name="T84" fmla="*/ 510592 w 1209"/>
                <a:gd name="T85" fmla="*/ 778809 h 977"/>
                <a:gd name="T86" fmla="*/ 594198 w 1209"/>
                <a:gd name="T87" fmla="*/ 862328 h 977"/>
                <a:gd name="T88" fmla="*/ 665860 w 1209"/>
                <a:gd name="T89" fmla="*/ 895735 h 977"/>
                <a:gd name="T90" fmla="*/ 749465 w 1209"/>
                <a:gd name="T91" fmla="*/ 979254 h 977"/>
                <a:gd name="T92" fmla="*/ 827099 w 1209"/>
                <a:gd name="T93" fmla="*/ 987606 h 977"/>
                <a:gd name="T94" fmla="*/ 1021184 w 1209"/>
                <a:gd name="T95" fmla="*/ 1062772 h 977"/>
                <a:gd name="T96" fmla="*/ 1149578 w 1209"/>
                <a:gd name="T97" fmla="*/ 1117059 h 977"/>
                <a:gd name="T98" fmla="*/ 1212282 w 1209"/>
                <a:gd name="T99" fmla="*/ 1162994 h 977"/>
                <a:gd name="T100" fmla="*/ 1254085 w 1209"/>
                <a:gd name="T101" fmla="*/ 1213105 h 977"/>
                <a:gd name="T102" fmla="*/ 1301860 w 1209"/>
                <a:gd name="T103" fmla="*/ 1246513 h 977"/>
                <a:gd name="T104" fmla="*/ 1283944 w 1209"/>
                <a:gd name="T105" fmla="*/ 1300800 h 977"/>
                <a:gd name="T106" fmla="*/ 1304846 w 1209"/>
                <a:gd name="T107" fmla="*/ 1350911 h 977"/>
                <a:gd name="T108" fmla="*/ 1394423 w 1209"/>
                <a:gd name="T109" fmla="*/ 1509596 h 977"/>
                <a:gd name="T110" fmla="*/ 1355606 w 1209"/>
                <a:gd name="T111" fmla="*/ 1601466 h 977"/>
                <a:gd name="T112" fmla="*/ 1403381 w 1209"/>
                <a:gd name="T113" fmla="*/ 1655753 h 977"/>
                <a:gd name="T114" fmla="*/ 1394423 w 1209"/>
                <a:gd name="T115" fmla="*/ 1760151 h 977"/>
                <a:gd name="T116" fmla="*/ 1421297 w 1209"/>
                <a:gd name="T117" fmla="*/ 1810262 h 977"/>
                <a:gd name="T118" fmla="*/ 1516846 w 1209"/>
                <a:gd name="T119" fmla="*/ 1797735 h 977"/>
                <a:gd name="T120" fmla="*/ 1621353 w 1209"/>
                <a:gd name="T121" fmla="*/ 1839494 h 977"/>
                <a:gd name="T122" fmla="*/ 1728846 w 1209"/>
                <a:gd name="T123" fmla="*/ 1998179 h 9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977"/>
                <a:gd name="T188" fmla="*/ 1209 w 1209"/>
                <a:gd name="T189" fmla="*/ 977 h 9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977">
                  <a:moveTo>
                    <a:pt x="1182" y="971"/>
                  </a:moveTo>
                  <a:cubicBezTo>
                    <a:pt x="1182" y="950"/>
                    <a:pt x="1209" y="747"/>
                    <a:pt x="1176" y="647"/>
                  </a:cubicBezTo>
                  <a:cubicBezTo>
                    <a:pt x="1178" y="635"/>
                    <a:pt x="1180" y="626"/>
                    <a:pt x="1182" y="613"/>
                  </a:cubicBezTo>
                  <a:cubicBezTo>
                    <a:pt x="1183" y="605"/>
                    <a:pt x="1188" y="589"/>
                    <a:pt x="1188" y="589"/>
                  </a:cubicBezTo>
                  <a:cubicBezTo>
                    <a:pt x="1185" y="488"/>
                    <a:pt x="1181" y="386"/>
                    <a:pt x="1194" y="285"/>
                  </a:cubicBezTo>
                  <a:cubicBezTo>
                    <a:pt x="1193" y="276"/>
                    <a:pt x="1192" y="260"/>
                    <a:pt x="1182" y="255"/>
                  </a:cubicBezTo>
                  <a:cubicBezTo>
                    <a:pt x="1156" y="229"/>
                    <a:pt x="1182" y="255"/>
                    <a:pt x="1182" y="257"/>
                  </a:cubicBezTo>
                  <a:cubicBezTo>
                    <a:pt x="1181" y="261"/>
                    <a:pt x="1174" y="258"/>
                    <a:pt x="1170" y="259"/>
                  </a:cubicBezTo>
                  <a:cubicBezTo>
                    <a:pt x="1166" y="260"/>
                    <a:pt x="1158" y="263"/>
                    <a:pt x="1158" y="263"/>
                  </a:cubicBezTo>
                  <a:cubicBezTo>
                    <a:pt x="1149" y="236"/>
                    <a:pt x="1159" y="243"/>
                    <a:pt x="1116" y="241"/>
                  </a:cubicBezTo>
                  <a:cubicBezTo>
                    <a:pt x="1106" y="239"/>
                    <a:pt x="1099" y="241"/>
                    <a:pt x="1096" y="231"/>
                  </a:cubicBezTo>
                  <a:cubicBezTo>
                    <a:pt x="1078" y="232"/>
                    <a:pt x="1061" y="236"/>
                    <a:pt x="1044" y="233"/>
                  </a:cubicBezTo>
                  <a:cubicBezTo>
                    <a:pt x="1037" y="223"/>
                    <a:pt x="1018" y="218"/>
                    <a:pt x="1006" y="215"/>
                  </a:cubicBezTo>
                  <a:cubicBezTo>
                    <a:pt x="998" y="213"/>
                    <a:pt x="997" y="211"/>
                    <a:pt x="988" y="205"/>
                  </a:cubicBezTo>
                  <a:cubicBezTo>
                    <a:pt x="978" y="198"/>
                    <a:pt x="960" y="199"/>
                    <a:pt x="948" y="197"/>
                  </a:cubicBezTo>
                  <a:cubicBezTo>
                    <a:pt x="946" y="190"/>
                    <a:pt x="934" y="184"/>
                    <a:pt x="926" y="181"/>
                  </a:cubicBezTo>
                  <a:cubicBezTo>
                    <a:pt x="918" y="169"/>
                    <a:pt x="891" y="167"/>
                    <a:pt x="876" y="163"/>
                  </a:cubicBezTo>
                  <a:cubicBezTo>
                    <a:pt x="872" y="151"/>
                    <a:pt x="843" y="146"/>
                    <a:pt x="832" y="145"/>
                  </a:cubicBezTo>
                  <a:cubicBezTo>
                    <a:pt x="828" y="128"/>
                    <a:pt x="822" y="131"/>
                    <a:pt x="804" y="129"/>
                  </a:cubicBezTo>
                  <a:cubicBezTo>
                    <a:pt x="798" y="130"/>
                    <a:pt x="791" y="128"/>
                    <a:pt x="786" y="131"/>
                  </a:cubicBezTo>
                  <a:cubicBezTo>
                    <a:pt x="784" y="132"/>
                    <a:pt x="786" y="137"/>
                    <a:pt x="784" y="139"/>
                  </a:cubicBezTo>
                  <a:cubicBezTo>
                    <a:pt x="780" y="143"/>
                    <a:pt x="773" y="141"/>
                    <a:pt x="768" y="143"/>
                  </a:cubicBezTo>
                  <a:cubicBezTo>
                    <a:pt x="763" y="164"/>
                    <a:pt x="769" y="158"/>
                    <a:pt x="748" y="161"/>
                  </a:cubicBezTo>
                  <a:cubicBezTo>
                    <a:pt x="742" y="163"/>
                    <a:pt x="740" y="163"/>
                    <a:pt x="734" y="167"/>
                  </a:cubicBezTo>
                  <a:cubicBezTo>
                    <a:pt x="730" y="169"/>
                    <a:pt x="722" y="175"/>
                    <a:pt x="722" y="175"/>
                  </a:cubicBezTo>
                  <a:cubicBezTo>
                    <a:pt x="725" y="185"/>
                    <a:pt x="730" y="187"/>
                    <a:pt x="736" y="195"/>
                  </a:cubicBezTo>
                  <a:cubicBezTo>
                    <a:pt x="731" y="210"/>
                    <a:pt x="720" y="206"/>
                    <a:pt x="704" y="207"/>
                  </a:cubicBezTo>
                  <a:cubicBezTo>
                    <a:pt x="688" y="212"/>
                    <a:pt x="693" y="218"/>
                    <a:pt x="678" y="223"/>
                  </a:cubicBezTo>
                  <a:cubicBezTo>
                    <a:pt x="654" y="218"/>
                    <a:pt x="679" y="224"/>
                    <a:pt x="662" y="217"/>
                  </a:cubicBezTo>
                  <a:cubicBezTo>
                    <a:pt x="658" y="215"/>
                    <a:pt x="650" y="213"/>
                    <a:pt x="650" y="213"/>
                  </a:cubicBezTo>
                  <a:cubicBezTo>
                    <a:pt x="626" y="216"/>
                    <a:pt x="641" y="220"/>
                    <a:pt x="624" y="231"/>
                  </a:cubicBezTo>
                  <a:cubicBezTo>
                    <a:pt x="613" y="248"/>
                    <a:pt x="632" y="263"/>
                    <a:pt x="606" y="267"/>
                  </a:cubicBezTo>
                  <a:cubicBezTo>
                    <a:pt x="600" y="268"/>
                    <a:pt x="594" y="268"/>
                    <a:pt x="588" y="269"/>
                  </a:cubicBezTo>
                  <a:cubicBezTo>
                    <a:pt x="562" y="278"/>
                    <a:pt x="582" y="295"/>
                    <a:pt x="562" y="315"/>
                  </a:cubicBezTo>
                  <a:cubicBezTo>
                    <a:pt x="560" y="321"/>
                    <a:pt x="548" y="329"/>
                    <a:pt x="548" y="329"/>
                  </a:cubicBezTo>
                  <a:cubicBezTo>
                    <a:pt x="535" y="348"/>
                    <a:pt x="525" y="338"/>
                    <a:pt x="496" y="337"/>
                  </a:cubicBezTo>
                  <a:cubicBezTo>
                    <a:pt x="493" y="337"/>
                    <a:pt x="479" y="336"/>
                    <a:pt x="474" y="333"/>
                  </a:cubicBezTo>
                  <a:cubicBezTo>
                    <a:pt x="470" y="331"/>
                    <a:pt x="462" y="325"/>
                    <a:pt x="462" y="325"/>
                  </a:cubicBezTo>
                  <a:cubicBezTo>
                    <a:pt x="457" y="317"/>
                    <a:pt x="457" y="321"/>
                    <a:pt x="460" y="311"/>
                  </a:cubicBezTo>
                  <a:cubicBezTo>
                    <a:pt x="461" y="307"/>
                    <a:pt x="464" y="299"/>
                    <a:pt x="464" y="299"/>
                  </a:cubicBezTo>
                  <a:cubicBezTo>
                    <a:pt x="462" y="287"/>
                    <a:pt x="459" y="284"/>
                    <a:pt x="450" y="293"/>
                  </a:cubicBezTo>
                  <a:cubicBezTo>
                    <a:pt x="441" y="287"/>
                    <a:pt x="442" y="284"/>
                    <a:pt x="444" y="273"/>
                  </a:cubicBezTo>
                  <a:cubicBezTo>
                    <a:pt x="442" y="250"/>
                    <a:pt x="442" y="246"/>
                    <a:pt x="422" y="239"/>
                  </a:cubicBezTo>
                  <a:cubicBezTo>
                    <a:pt x="414" y="244"/>
                    <a:pt x="415" y="249"/>
                    <a:pt x="412" y="257"/>
                  </a:cubicBezTo>
                  <a:cubicBezTo>
                    <a:pt x="412" y="260"/>
                    <a:pt x="417" y="281"/>
                    <a:pt x="412" y="283"/>
                  </a:cubicBezTo>
                  <a:cubicBezTo>
                    <a:pt x="412" y="283"/>
                    <a:pt x="407" y="268"/>
                    <a:pt x="406" y="265"/>
                  </a:cubicBezTo>
                  <a:cubicBezTo>
                    <a:pt x="401" y="249"/>
                    <a:pt x="406" y="249"/>
                    <a:pt x="388" y="243"/>
                  </a:cubicBezTo>
                  <a:cubicBezTo>
                    <a:pt x="381" y="229"/>
                    <a:pt x="383" y="215"/>
                    <a:pt x="378" y="201"/>
                  </a:cubicBezTo>
                  <a:cubicBezTo>
                    <a:pt x="387" y="187"/>
                    <a:pt x="384" y="194"/>
                    <a:pt x="388" y="183"/>
                  </a:cubicBezTo>
                  <a:cubicBezTo>
                    <a:pt x="385" y="155"/>
                    <a:pt x="389" y="167"/>
                    <a:pt x="376" y="175"/>
                  </a:cubicBezTo>
                  <a:cubicBezTo>
                    <a:pt x="375" y="170"/>
                    <a:pt x="373" y="164"/>
                    <a:pt x="374" y="159"/>
                  </a:cubicBezTo>
                  <a:cubicBezTo>
                    <a:pt x="374" y="157"/>
                    <a:pt x="378" y="157"/>
                    <a:pt x="380" y="155"/>
                  </a:cubicBezTo>
                  <a:cubicBezTo>
                    <a:pt x="383" y="151"/>
                    <a:pt x="381" y="145"/>
                    <a:pt x="384" y="141"/>
                  </a:cubicBezTo>
                  <a:cubicBezTo>
                    <a:pt x="385" y="139"/>
                    <a:pt x="388" y="140"/>
                    <a:pt x="390" y="139"/>
                  </a:cubicBezTo>
                  <a:cubicBezTo>
                    <a:pt x="393" y="126"/>
                    <a:pt x="397" y="116"/>
                    <a:pt x="384" y="107"/>
                  </a:cubicBezTo>
                  <a:cubicBezTo>
                    <a:pt x="379" y="93"/>
                    <a:pt x="384" y="96"/>
                    <a:pt x="374" y="93"/>
                  </a:cubicBezTo>
                  <a:cubicBezTo>
                    <a:pt x="370" y="89"/>
                    <a:pt x="361" y="86"/>
                    <a:pt x="364" y="81"/>
                  </a:cubicBezTo>
                  <a:cubicBezTo>
                    <a:pt x="366" y="77"/>
                    <a:pt x="376" y="73"/>
                    <a:pt x="376" y="73"/>
                  </a:cubicBezTo>
                  <a:cubicBezTo>
                    <a:pt x="367" y="68"/>
                    <a:pt x="366" y="62"/>
                    <a:pt x="358" y="57"/>
                  </a:cubicBezTo>
                  <a:cubicBezTo>
                    <a:pt x="349" y="51"/>
                    <a:pt x="325" y="52"/>
                    <a:pt x="318" y="51"/>
                  </a:cubicBezTo>
                  <a:cubicBezTo>
                    <a:pt x="303" y="56"/>
                    <a:pt x="295" y="54"/>
                    <a:pt x="278" y="53"/>
                  </a:cubicBezTo>
                  <a:cubicBezTo>
                    <a:pt x="262" y="29"/>
                    <a:pt x="283" y="36"/>
                    <a:pt x="250" y="33"/>
                  </a:cubicBezTo>
                  <a:cubicBezTo>
                    <a:pt x="235" y="23"/>
                    <a:pt x="243" y="26"/>
                    <a:pt x="226" y="23"/>
                  </a:cubicBezTo>
                  <a:cubicBezTo>
                    <a:pt x="211" y="0"/>
                    <a:pt x="166" y="16"/>
                    <a:pt x="148" y="17"/>
                  </a:cubicBezTo>
                  <a:cubicBezTo>
                    <a:pt x="136" y="36"/>
                    <a:pt x="128" y="32"/>
                    <a:pt x="106" y="39"/>
                  </a:cubicBezTo>
                  <a:cubicBezTo>
                    <a:pt x="105" y="44"/>
                    <a:pt x="107" y="53"/>
                    <a:pt x="102" y="55"/>
                  </a:cubicBezTo>
                  <a:cubicBezTo>
                    <a:pt x="82" y="62"/>
                    <a:pt x="49" y="63"/>
                    <a:pt x="28" y="65"/>
                  </a:cubicBezTo>
                  <a:cubicBezTo>
                    <a:pt x="15" y="69"/>
                    <a:pt x="24" y="77"/>
                    <a:pt x="32" y="81"/>
                  </a:cubicBezTo>
                  <a:cubicBezTo>
                    <a:pt x="51" y="106"/>
                    <a:pt x="36" y="113"/>
                    <a:pt x="12" y="119"/>
                  </a:cubicBezTo>
                  <a:cubicBezTo>
                    <a:pt x="0" y="131"/>
                    <a:pt x="5" y="132"/>
                    <a:pt x="20" y="135"/>
                  </a:cubicBezTo>
                  <a:cubicBezTo>
                    <a:pt x="25" y="143"/>
                    <a:pt x="35" y="146"/>
                    <a:pt x="44" y="149"/>
                  </a:cubicBezTo>
                  <a:cubicBezTo>
                    <a:pt x="54" y="135"/>
                    <a:pt x="51" y="132"/>
                    <a:pt x="54" y="145"/>
                  </a:cubicBezTo>
                  <a:cubicBezTo>
                    <a:pt x="70" y="134"/>
                    <a:pt x="50" y="145"/>
                    <a:pt x="66" y="145"/>
                  </a:cubicBezTo>
                  <a:cubicBezTo>
                    <a:pt x="70" y="145"/>
                    <a:pt x="78" y="141"/>
                    <a:pt x="78" y="141"/>
                  </a:cubicBezTo>
                  <a:cubicBezTo>
                    <a:pt x="88" y="156"/>
                    <a:pt x="114" y="153"/>
                    <a:pt x="128" y="155"/>
                  </a:cubicBezTo>
                  <a:cubicBezTo>
                    <a:pt x="125" y="163"/>
                    <a:pt x="120" y="165"/>
                    <a:pt x="114" y="171"/>
                  </a:cubicBezTo>
                  <a:cubicBezTo>
                    <a:pt x="119" y="179"/>
                    <a:pt x="123" y="192"/>
                    <a:pt x="130" y="197"/>
                  </a:cubicBezTo>
                  <a:cubicBezTo>
                    <a:pt x="127" y="211"/>
                    <a:pt x="137" y="209"/>
                    <a:pt x="148" y="213"/>
                  </a:cubicBezTo>
                  <a:cubicBezTo>
                    <a:pt x="150" y="221"/>
                    <a:pt x="158" y="230"/>
                    <a:pt x="166" y="233"/>
                  </a:cubicBezTo>
                  <a:cubicBezTo>
                    <a:pt x="174" y="230"/>
                    <a:pt x="176" y="225"/>
                    <a:pt x="182" y="219"/>
                  </a:cubicBezTo>
                  <a:cubicBezTo>
                    <a:pt x="204" y="223"/>
                    <a:pt x="192" y="227"/>
                    <a:pt x="206" y="237"/>
                  </a:cubicBezTo>
                  <a:cubicBezTo>
                    <a:pt x="213" y="233"/>
                    <a:pt x="214" y="228"/>
                    <a:pt x="222" y="225"/>
                  </a:cubicBezTo>
                  <a:cubicBezTo>
                    <a:pt x="231" y="232"/>
                    <a:pt x="235" y="234"/>
                    <a:pt x="246" y="231"/>
                  </a:cubicBezTo>
                  <a:cubicBezTo>
                    <a:pt x="252" y="222"/>
                    <a:pt x="254" y="223"/>
                    <a:pt x="264" y="225"/>
                  </a:cubicBezTo>
                  <a:cubicBezTo>
                    <a:pt x="273" y="211"/>
                    <a:pt x="266" y="229"/>
                    <a:pt x="284" y="225"/>
                  </a:cubicBezTo>
                  <a:cubicBezTo>
                    <a:pt x="290" y="216"/>
                    <a:pt x="292" y="220"/>
                    <a:pt x="300" y="225"/>
                  </a:cubicBezTo>
                  <a:cubicBezTo>
                    <a:pt x="304" y="224"/>
                    <a:pt x="308" y="224"/>
                    <a:pt x="312" y="223"/>
                  </a:cubicBezTo>
                  <a:cubicBezTo>
                    <a:pt x="314" y="222"/>
                    <a:pt x="318" y="219"/>
                    <a:pt x="318" y="219"/>
                  </a:cubicBezTo>
                  <a:cubicBezTo>
                    <a:pt x="315" y="213"/>
                    <a:pt x="304" y="203"/>
                    <a:pt x="310" y="200"/>
                  </a:cubicBezTo>
                  <a:cubicBezTo>
                    <a:pt x="316" y="197"/>
                    <a:pt x="316" y="214"/>
                    <a:pt x="322" y="217"/>
                  </a:cubicBezTo>
                  <a:cubicBezTo>
                    <a:pt x="328" y="220"/>
                    <a:pt x="340" y="211"/>
                    <a:pt x="340" y="211"/>
                  </a:cubicBezTo>
                  <a:cubicBezTo>
                    <a:pt x="357" y="214"/>
                    <a:pt x="355" y="220"/>
                    <a:pt x="344" y="231"/>
                  </a:cubicBezTo>
                  <a:cubicBezTo>
                    <a:pt x="339" y="246"/>
                    <a:pt x="344" y="242"/>
                    <a:pt x="330" y="245"/>
                  </a:cubicBezTo>
                  <a:cubicBezTo>
                    <a:pt x="327" y="253"/>
                    <a:pt x="323" y="253"/>
                    <a:pt x="320" y="261"/>
                  </a:cubicBezTo>
                  <a:cubicBezTo>
                    <a:pt x="309" y="259"/>
                    <a:pt x="306" y="252"/>
                    <a:pt x="298" y="255"/>
                  </a:cubicBezTo>
                  <a:cubicBezTo>
                    <a:pt x="297" y="259"/>
                    <a:pt x="295" y="263"/>
                    <a:pt x="294" y="267"/>
                  </a:cubicBezTo>
                  <a:cubicBezTo>
                    <a:pt x="293" y="269"/>
                    <a:pt x="296" y="261"/>
                    <a:pt x="296" y="261"/>
                  </a:cubicBezTo>
                  <a:cubicBezTo>
                    <a:pt x="288" y="253"/>
                    <a:pt x="287" y="243"/>
                    <a:pt x="278" y="237"/>
                  </a:cubicBezTo>
                  <a:cubicBezTo>
                    <a:pt x="257" y="242"/>
                    <a:pt x="282" y="235"/>
                    <a:pt x="264" y="243"/>
                  </a:cubicBezTo>
                  <a:cubicBezTo>
                    <a:pt x="260" y="245"/>
                    <a:pt x="252" y="247"/>
                    <a:pt x="252" y="247"/>
                  </a:cubicBezTo>
                  <a:cubicBezTo>
                    <a:pt x="249" y="263"/>
                    <a:pt x="249" y="258"/>
                    <a:pt x="238" y="265"/>
                  </a:cubicBezTo>
                  <a:cubicBezTo>
                    <a:pt x="222" y="289"/>
                    <a:pt x="209" y="276"/>
                    <a:pt x="182" y="273"/>
                  </a:cubicBezTo>
                  <a:cubicBezTo>
                    <a:pt x="170" y="281"/>
                    <a:pt x="181" y="277"/>
                    <a:pt x="172" y="271"/>
                  </a:cubicBezTo>
                  <a:cubicBezTo>
                    <a:pt x="168" y="269"/>
                    <a:pt x="160" y="267"/>
                    <a:pt x="160" y="267"/>
                  </a:cubicBezTo>
                  <a:cubicBezTo>
                    <a:pt x="155" y="268"/>
                    <a:pt x="149" y="267"/>
                    <a:pt x="144" y="269"/>
                  </a:cubicBezTo>
                  <a:cubicBezTo>
                    <a:pt x="139" y="271"/>
                    <a:pt x="132" y="277"/>
                    <a:pt x="132" y="277"/>
                  </a:cubicBezTo>
                  <a:cubicBezTo>
                    <a:pt x="127" y="285"/>
                    <a:pt x="127" y="288"/>
                    <a:pt x="136" y="291"/>
                  </a:cubicBezTo>
                  <a:cubicBezTo>
                    <a:pt x="142" y="300"/>
                    <a:pt x="144" y="300"/>
                    <a:pt x="154" y="295"/>
                  </a:cubicBezTo>
                  <a:cubicBezTo>
                    <a:pt x="163" y="298"/>
                    <a:pt x="168" y="306"/>
                    <a:pt x="178" y="309"/>
                  </a:cubicBezTo>
                  <a:cubicBezTo>
                    <a:pt x="186" y="317"/>
                    <a:pt x="196" y="325"/>
                    <a:pt x="204" y="333"/>
                  </a:cubicBezTo>
                  <a:cubicBezTo>
                    <a:pt x="203" y="335"/>
                    <a:pt x="200" y="338"/>
                    <a:pt x="202" y="339"/>
                  </a:cubicBezTo>
                  <a:cubicBezTo>
                    <a:pt x="204" y="341"/>
                    <a:pt x="207" y="336"/>
                    <a:pt x="210" y="337"/>
                  </a:cubicBezTo>
                  <a:cubicBezTo>
                    <a:pt x="217" y="339"/>
                    <a:pt x="213" y="348"/>
                    <a:pt x="222" y="351"/>
                  </a:cubicBezTo>
                  <a:cubicBezTo>
                    <a:pt x="233" y="368"/>
                    <a:pt x="228" y="374"/>
                    <a:pt x="210" y="377"/>
                  </a:cubicBezTo>
                  <a:cubicBezTo>
                    <a:pt x="213" y="389"/>
                    <a:pt x="219" y="387"/>
                    <a:pt x="216" y="401"/>
                  </a:cubicBezTo>
                  <a:cubicBezTo>
                    <a:pt x="222" y="405"/>
                    <a:pt x="230" y="417"/>
                    <a:pt x="230" y="417"/>
                  </a:cubicBezTo>
                  <a:cubicBezTo>
                    <a:pt x="244" y="413"/>
                    <a:pt x="234" y="422"/>
                    <a:pt x="248" y="425"/>
                  </a:cubicBezTo>
                  <a:cubicBezTo>
                    <a:pt x="251" y="416"/>
                    <a:pt x="258" y="421"/>
                    <a:pt x="268" y="419"/>
                  </a:cubicBezTo>
                  <a:cubicBezTo>
                    <a:pt x="280" y="413"/>
                    <a:pt x="291" y="419"/>
                    <a:pt x="294" y="405"/>
                  </a:cubicBezTo>
                  <a:cubicBezTo>
                    <a:pt x="295" y="396"/>
                    <a:pt x="297" y="388"/>
                    <a:pt x="296" y="379"/>
                  </a:cubicBezTo>
                  <a:cubicBezTo>
                    <a:pt x="295" y="373"/>
                    <a:pt x="281" y="377"/>
                    <a:pt x="296" y="371"/>
                  </a:cubicBezTo>
                  <a:cubicBezTo>
                    <a:pt x="299" y="370"/>
                    <a:pt x="303" y="370"/>
                    <a:pt x="306" y="369"/>
                  </a:cubicBezTo>
                  <a:cubicBezTo>
                    <a:pt x="314" y="354"/>
                    <a:pt x="300" y="357"/>
                    <a:pt x="322" y="351"/>
                  </a:cubicBezTo>
                  <a:cubicBezTo>
                    <a:pt x="325" y="342"/>
                    <a:pt x="321" y="338"/>
                    <a:pt x="316" y="331"/>
                  </a:cubicBezTo>
                  <a:cubicBezTo>
                    <a:pt x="318" y="324"/>
                    <a:pt x="330" y="315"/>
                    <a:pt x="330" y="315"/>
                  </a:cubicBezTo>
                  <a:cubicBezTo>
                    <a:pt x="334" y="309"/>
                    <a:pt x="346" y="301"/>
                    <a:pt x="346" y="301"/>
                  </a:cubicBezTo>
                  <a:cubicBezTo>
                    <a:pt x="336" y="315"/>
                    <a:pt x="343" y="312"/>
                    <a:pt x="330" y="315"/>
                  </a:cubicBezTo>
                  <a:cubicBezTo>
                    <a:pt x="326" y="321"/>
                    <a:pt x="320" y="327"/>
                    <a:pt x="316" y="333"/>
                  </a:cubicBezTo>
                  <a:cubicBezTo>
                    <a:pt x="330" y="354"/>
                    <a:pt x="311" y="369"/>
                    <a:pt x="342" y="373"/>
                  </a:cubicBezTo>
                  <a:cubicBezTo>
                    <a:pt x="344" y="389"/>
                    <a:pt x="348" y="392"/>
                    <a:pt x="362" y="397"/>
                  </a:cubicBezTo>
                  <a:cubicBezTo>
                    <a:pt x="374" y="389"/>
                    <a:pt x="371" y="405"/>
                    <a:pt x="372" y="415"/>
                  </a:cubicBezTo>
                  <a:cubicBezTo>
                    <a:pt x="381" y="414"/>
                    <a:pt x="390" y="417"/>
                    <a:pt x="398" y="413"/>
                  </a:cubicBezTo>
                  <a:cubicBezTo>
                    <a:pt x="402" y="411"/>
                    <a:pt x="402" y="401"/>
                    <a:pt x="402" y="401"/>
                  </a:cubicBezTo>
                  <a:cubicBezTo>
                    <a:pt x="406" y="412"/>
                    <a:pt x="416" y="412"/>
                    <a:pt x="426" y="415"/>
                  </a:cubicBezTo>
                  <a:cubicBezTo>
                    <a:pt x="438" y="403"/>
                    <a:pt x="430" y="424"/>
                    <a:pt x="446" y="429"/>
                  </a:cubicBezTo>
                  <a:cubicBezTo>
                    <a:pt x="449" y="439"/>
                    <a:pt x="456" y="437"/>
                    <a:pt x="466" y="439"/>
                  </a:cubicBezTo>
                  <a:cubicBezTo>
                    <a:pt x="472" y="448"/>
                    <a:pt x="473" y="453"/>
                    <a:pt x="484" y="457"/>
                  </a:cubicBezTo>
                  <a:cubicBezTo>
                    <a:pt x="490" y="463"/>
                    <a:pt x="494" y="466"/>
                    <a:pt x="502" y="469"/>
                  </a:cubicBezTo>
                  <a:cubicBezTo>
                    <a:pt x="507" y="467"/>
                    <a:pt x="509" y="462"/>
                    <a:pt x="514" y="461"/>
                  </a:cubicBezTo>
                  <a:cubicBezTo>
                    <a:pt x="521" y="459"/>
                    <a:pt x="529" y="464"/>
                    <a:pt x="536" y="465"/>
                  </a:cubicBezTo>
                  <a:cubicBezTo>
                    <a:pt x="542" y="474"/>
                    <a:pt x="544" y="479"/>
                    <a:pt x="554" y="473"/>
                  </a:cubicBezTo>
                  <a:cubicBezTo>
                    <a:pt x="576" y="478"/>
                    <a:pt x="604" y="493"/>
                    <a:pt x="626" y="479"/>
                  </a:cubicBezTo>
                  <a:cubicBezTo>
                    <a:pt x="635" y="493"/>
                    <a:pt x="649" y="494"/>
                    <a:pt x="664" y="499"/>
                  </a:cubicBezTo>
                  <a:cubicBezTo>
                    <a:pt x="683" y="495"/>
                    <a:pt x="672" y="501"/>
                    <a:pt x="684" y="509"/>
                  </a:cubicBezTo>
                  <a:cubicBezTo>
                    <a:pt x="696" y="517"/>
                    <a:pt x="713" y="512"/>
                    <a:pt x="728" y="513"/>
                  </a:cubicBezTo>
                  <a:cubicBezTo>
                    <a:pt x="733" y="521"/>
                    <a:pt x="743" y="524"/>
                    <a:pt x="752" y="527"/>
                  </a:cubicBezTo>
                  <a:cubicBezTo>
                    <a:pt x="759" y="534"/>
                    <a:pt x="761" y="538"/>
                    <a:pt x="770" y="535"/>
                  </a:cubicBezTo>
                  <a:cubicBezTo>
                    <a:pt x="780" y="538"/>
                    <a:pt x="788" y="544"/>
                    <a:pt x="798" y="547"/>
                  </a:cubicBezTo>
                  <a:cubicBezTo>
                    <a:pt x="799" y="554"/>
                    <a:pt x="796" y="562"/>
                    <a:pt x="800" y="567"/>
                  </a:cubicBezTo>
                  <a:cubicBezTo>
                    <a:pt x="807" y="577"/>
                    <a:pt x="812" y="558"/>
                    <a:pt x="812" y="557"/>
                  </a:cubicBezTo>
                  <a:cubicBezTo>
                    <a:pt x="820" y="560"/>
                    <a:pt x="819" y="564"/>
                    <a:pt x="826" y="569"/>
                  </a:cubicBezTo>
                  <a:cubicBezTo>
                    <a:pt x="834" y="566"/>
                    <a:pt x="846" y="563"/>
                    <a:pt x="838" y="575"/>
                  </a:cubicBezTo>
                  <a:cubicBezTo>
                    <a:pt x="839" y="577"/>
                    <a:pt x="839" y="579"/>
                    <a:pt x="840" y="581"/>
                  </a:cubicBezTo>
                  <a:cubicBezTo>
                    <a:pt x="841" y="583"/>
                    <a:pt x="843" y="585"/>
                    <a:pt x="844" y="587"/>
                  </a:cubicBezTo>
                  <a:cubicBezTo>
                    <a:pt x="846" y="591"/>
                    <a:pt x="848" y="599"/>
                    <a:pt x="848" y="599"/>
                  </a:cubicBezTo>
                  <a:cubicBezTo>
                    <a:pt x="858" y="596"/>
                    <a:pt x="862" y="595"/>
                    <a:pt x="872" y="597"/>
                  </a:cubicBezTo>
                  <a:cubicBezTo>
                    <a:pt x="875" y="602"/>
                    <a:pt x="880" y="607"/>
                    <a:pt x="874" y="613"/>
                  </a:cubicBezTo>
                  <a:cubicBezTo>
                    <a:pt x="871" y="616"/>
                    <a:pt x="862" y="617"/>
                    <a:pt x="862" y="617"/>
                  </a:cubicBezTo>
                  <a:cubicBezTo>
                    <a:pt x="861" y="619"/>
                    <a:pt x="859" y="621"/>
                    <a:pt x="860" y="623"/>
                  </a:cubicBezTo>
                  <a:cubicBezTo>
                    <a:pt x="861" y="626"/>
                    <a:pt x="866" y="626"/>
                    <a:pt x="868" y="629"/>
                  </a:cubicBezTo>
                  <a:cubicBezTo>
                    <a:pt x="870" y="633"/>
                    <a:pt x="869" y="637"/>
                    <a:pt x="870" y="641"/>
                  </a:cubicBezTo>
                  <a:cubicBezTo>
                    <a:pt x="871" y="643"/>
                    <a:pt x="873" y="645"/>
                    <a:pt x="874" y="647"/>
                  </a:cubicBezTo>
                  <a:cubicBezTo>
                    <a:pt x="876" y="660"/>
                    <a:pt x="877" y="682"/>
                    <a:pt x="890" y="685"/>
                  </a:cubicBezTo>
                  <a:cubicBezTo>
                    <a:pt x="900" y="700"/>
                    <a:pt x="893" y="696"/>
                    <a:pt x="910" y="699"/>
                  </a:cubicBezTo>
                  <a:cubicBezTo>
                    <a:pt x="913" y="712"/>
                    <a:pt x="922" y="718"/>
                    <a:pt x="934" y="723"/>
                  </a:cubicBezTo>
                  <a:cubicBezTo>
                    <a:pt x="920" y="733"/>
                    <a:pt x="914" y="733"/>
                    <a:pt x="896" y="735"/>
                  </a:cubicBezTo>
                  <a:cubicBezTo>
                    <a:pt x="898" y="742"/>
                    <a:pt x="906" y="753"/>
                    <a:pt x="906" y="753"/>
                  </a:cubicBezTo>
                  <a:cubicBezTo>
                    <a:pt x="907" y="758"/>
                    <a:pt x="904" y="765"/>
                    <a:pt x="908" y="767"/>
                  </a:cubicBezTo>
                  <a:cubicBezTo>
                    <a:pt x="908" y="767"/>
                    <a:pt x="954" y="761"/>
                    <a:pt x="958" y="761"/>
                  </a:cubicBezTo>
                  <a:cubicBezTo>
                    <a:pt x="954" y="773"/>
                    <a:pt x="939" y="770"/>
                    <a:pt x="928" y="771"/>
                  </a:cubicBezTo>
                  <a:cubicBezTo>
                    <a:pt x="930" y="782"/>
                    <a:pt x="931" y="787"/>
                    <a:pt x="940" y="793"/>
                  </a:cubicBezTo>
                  <a:cubicBezTo>
                    <a:pt x="944" y="795"/>
                    <a:pt x="952" y="797"/>
                    <a:pt x="952" y="797"/>
                  </a:cubicBezTo>
                  <a:cubicBezTo>
                    <a:pt x="950" y="827"/>
                    <a:pt x="953" y="815"/>
                    <a:pt x="946" y="835"/>
                  </a:cubicBezTo>
                  <a:cubicBezTo>
                    <a:pt x="944" y="840"/>
                    <a:pt x="934" y="843"/>
                    <a:pt x="934" y="843"/>
                  </a:cubicBezTo>
                  <a:cubicBezTo>
                    <a:pt x="929" y="857"/>
                    <a:pt x="928" y="851"/>
                    <a:pt x="934" y="861"/>
                  </a:cubicBezTo>
                  <a:cubicBezTo>
                    <a:pt x="936" y="876"/>
                    <a:pt x="934" y="883"/>
                    <a:pt x="950" y="879"/>
                  </a:cubicBezTo>
                  <a:cubicBezTo>
                    <a:pt x="951" y="875"/>
                    <a:pt x="950" y="870"/>
                    <a:pt x="952" y="867"/>
                  </a:cubicBezTo>
                  <a:cubicBezTo>
                    <a:pt x="956" y="861"/>
                    <a:pt x="972" y="861"/>
                    <a:pt x="972" y="861"/>
                  </a:cubicBezTo>
                  <a:cubicBezTo>
                    <a:pt x="988" y="866"/>
                    <a:pt x="980" y="864"/>
                    <a:pt x="998" y="867"/>
                  </a:cubicBezTo>
                  <a:cubicBezTo>
                    <a:pt x="1007" y="870"/>
                    <a:pt x="1009" y="868"/>
                    <a:pt x="1016" y="861"/>
                  </a:cubicBezTo>
                  <a:cubicBezTo>
                    <a:pt x="1029" y="863"/>
                    <a:pt x="1038" y="865"/>
                    <a:pt x="1050" y="863"/>
                  </a:cubicBezTo>
                  <a:cubicBezTo>
                    <a:pt x="1055" y="856"/>
                    <a:pt x="1058" y="852"/>
                    <a:pt x="1066" y="849"/>
                  </a:cubicBezTo>
                  <a:cubicBezTo>
                    <a:pt x="1061" y="874"/>
                    <a:pt x="1056" y="878"/>
                    <a:pt x="1086" y="881"/>
                  </a:cubicBezTo>
                  <a:cubicBezTo>
                    <a:pt x="1093" y="891"/>
                    <a:pt x="1094" y="897"/>
                    <a:pt x="1106" y="903"/>
                  </a:cubicBezTo>
                  <a:cubicBezTo>
                    <a:pt x="1116" y="918"/>
                    <a:pt x="1124" y="924"/>
                    <a:pt x="1138" y="933"/>
                  </a:cubicBezTo>
                  <a:cubicBezTo>
                    <a:pt x="1142" y="946"/>
                    <a:pt x="1144" y="952"/>
                    <a:pt x="1158" y="957"/>
                  </a:cubicBezTo>
                  <a:cubicBezTo>
                    <a:pt x="1161" y="962"/>
                    <a:pt x="1176" y="977"/>
                    <a:pt x="1182" y="971"/>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65" name="Freeform 196"/>
            <p:cNvSpPr>
              <a:spLocks noChangeArrowheads="1"/>
            </p:cNvSpPr>
            <p:nvPr/>
          </p:nvSpPr>
          <p:spPr bwMode="auto">
            <a:xfrm>
              <a:off x="7408862" y="2976563"/>
              <a:ext cx="258763" cy="255587"/>
            </a:xfrm>
            <a:custGeom>
              <a:avLst/>
              <a:gdLst>
                <a:gd name="T0" fmla="*/ 221797 w 175"/>
                <a:gd name="T1" fmla="*/ 0 h 123"/>
                <a:gd name="T2" fmla="*/ 144907 w 175"/>
                <a:gd name="T3" fmla="*/ 20779 h 123"/>
                <a:gd name="T4" fmla="*/ 109420 w 175"/>
                <a:gd name="T5" fmla="*/ 33247 h 123"/>
                <a:gd name="T6" fmla="*/ 103505 w 175"/>
                <a:gd name="T7" fmla="*/ 45715 h 123"/>
                <a:gd name="T8" fmla="*/ 94633 w 175"/>
                <a:gd name="T9" fmla="*/ 49871 h 123"/>
                <a:gd name="T10" fmla="*/ 59146 w 175"/>
                <a:gd name="T11" fmla="*/ 108053 h 123"/>
                <a:gd name="T12" fmla="*/ 32530 w 175"/>
                <a:gd name="T13" fmla="*/ 187015 h 123"/>
                <a:gd name="T14" fmla="*/ 8872 w 175"/>
                <a:gd name="T15" fmla="*/ 220262 h 123"/>
                <a:gd name="T16" fmla="*/ 50274 w 175"/>
                <a:gd name="T17" fmla="*/ 232730 h 123"/>
                <a:gd name="T18" fmla="*/ 76890 w 175"/>
                <a:gd name="T19" fmla="*/ 220262 h 123"/>
                <a:gd name="T20" fmla="*/ 136035 w 175"/>
                <a:gd name="T21" fmla="*/ 245197 h 123"/>
                <a:gd name="T22" fmla="*/ 186309 w 175"/>
                <a:gd name="T23" fmla="*/ 220262 h 123"/>
                <a:gd name="T24" fmla="*/ 221797 w 175"/>
                <a:gd name="T25" fmla="*/ 170391 h 123"/>
                <a:gd name="T26" fmla="*/ 245455 w 175"/>
                <a:gd name="T27" fmla="*/ 112209 h 123"/>
                <a:gd name="T28" fmla="*/ 230669 w 175"/>
                <a:gd name="T29" fmla="*/ 33247 h 123"/>
                <a:gd name="T30" fmla="*/ 221797 w 175"/>
                <a:gd name="T31" fmla="*/ 0 h 1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5"/>
                <a:gd name="T49" fmla="*/ 0 h 123"/>
                <a:gd name="T50" fmla="*/ 175 w 175"/>
                <a:gd name="T51" fmla="*/ 123 h 1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5" h="123">
                  <a:moveTo>
                    <a:pt x="150" y="0"/>
                  </a:moveTo>
                  <a:cubicBezTo>
                    <a:pt x="122" y="7"/>
                    <a:pt x="149" y="7"/>
                    <a:pt x="98" y="10"/>
                  </a:cubicBezTo>
                  <a:cubicBezTo>
                    <a:pt x="90" y="13"/>
                    <a:pt x="82" y="13"/>
                    <a:pt x="74" y="16"/>
                  </a:cubicBezTo>
                  <a:cubicBezTo>
                    <a:pt x="72" y="17"/>
                    <a:pt x="72" y="20"/>
                    <a:pt x="70" y="22"/>
                  </a:cubicBezTo>
                  <a:cubicBezTo>
                    <a:pt x="68" y="23"/>
                    <a:pt x="66" y="23"/>
                    <a:pt x="64" y="24"/>
                  </a:cubicBezTo>
                  <a:cubicBezTo>
                    <a:pt x="56" y="36"/>
                    <a:pt x="55" y="49"/>
                    <a:pt x="40" y="52"/>
                  </a:cubicBezTo>
                  <a:cubicBezTo>
                    <a:pt x="32" y="64"/>
                    <a:pt x="37" y="85"/>
                    <a:pt x="22" y="90"/>
                  </a:cubicBezTo>
                  <a:cubicBezTo>
                    <a:pt x="17" y="97"/>
                    <a:pt x="13" y="101"/>
                    <a:pt x="6" y="106"/>
                  </a:cubicBezTo>
                  <a:cubicBezTo>
                    <a:pt x="0" y="123"/>
                    <a:pt x="24" y="115"/>
                    <a:pt x="34" y="112"/>
                  </a:cubicBezTo>
                  <a:cubicBezTo>
                    <a:pt x="40" y="110"/>
                    <a:pt x="52" y="106"/>
                    <a:pt x="52" y="106"/>
                  </a:cubicBezTo>
                  <a:cubicBezTo>
                    <a:pt x="103" y="113"/>
                    <a:pt x="62" y="110"/>
                    <a:pt x="92" y="118"/>
                  </a:cubicBezTo>
                  <a:cubicBezTo>
                    <a:pt x="104" y="115"/>
                    <a:pt x="116" y="113"/>
                    <a:pt x="126" y="106"/>
                  </a:cubicBezTo>
                  <a:cubicBezTo>
                    <a:pt x="129" y="87"/>
                    <a:pt x="137" y="95"/>
                    <a:pt x="150" y="82"/>
                  </a:cubicBezTo>
                  <a:cubicBezTo>
                    <a:pt x="154" y="71"/>
                    <a:pt x="160" y="64"/>
                    <a:pt x="166" y="54"/>
                  </a:cubicBezTo>
                  <a:cubicBezTo>
                    <a:pt x="171" y="30"/>
                    <a:pt x="175" y="29"/>
                    <a:pt x="156" y="16"/>
                  </a:cubicBezTo>
                  <a:cubicBezTo>
                    <a:pt x="152" y="10"/>
                    <a:pt x="150" y="7"/>
                    <a:pt x="150"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66" name="Freeform 197"/>
            <p:cNvSpPr>
              <a:spLocks noChangeArrowheads="1"/>
            </p:cNvSpPr>
            <p:nvPr/>
          </p:nvSpPr>
          <p:spPr bwMode="auto">
            <a:xfrm>
              <a:off x="7594600" y="3146425"/>
              <a:ext cx="53975" cy="71438"/>
            </a:xfrm>
            <a:custGeom>
              <a:avLst/>
              <a:gdLst>
                <a:gd name="T0" fmla="*/ 44722 w 35"/>
                <a:gd name="T1" fmla="*/ 0 h 34"/>
                <a:gd name="T2" fmla="*/ 10795 w 35"/>
                <a:gd name="T3" fmla="*/ 33618 h 34"/>
                <a:gd name="T4" fmla="*/ 26216 w 35"/>
                <a:gd name="T5" fmla="*/ 54629 h 34"/>
                <a:gd name="T6" fmla="*/ 44722 w 35"/>
                <a:gd name="T7" fmla="*/ 67236 h 34"/>
                <a:gd name="T8" fmla="*/ 50891 w 35"/>
                <a:gd name="T9" fmla="*/ 42022 h 34"/>
                <a:gd name="T10" fmla="*/ 44722 w 35"/>
                <a:gd name="T11" fmla="*/ 0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29" y="0"/>
                  </a:moveTo>
                  <a:cubicBezTo>
                    <a:pt x="19" y="3"/>
                    <a:pt x="16" y="10"/>
                    <a:pt x="7" y="16"/>
                  </a:cubicBezTo>
                  <a:cubicBezTo>
                    <a:pt x="0" y="26"/>
                    <a:pt x="8" y="24"/>
                    <a:pt x="17" y="26"/>
                  </a:cubicBezTo>
                  <a:cubicBezTo>
                    <a:pt x="17" y="26"/>
                    <a:pt x="27" y="34"/>
                    <a:pt x="29" y="32"/>
                  </a:cubicBezTo>
                  <a:cubicBezTo>
                    <a:pt x="32" y="29"/>
                    <a:pt x="33" y="20"/>
                    <a:pt x="33" y="20"/>
                  </a:cubicBezTo>
                  <a:cubicBezTo>
                    <a:pt x="31" y="1"/>
                    <a:pt x="35" y="6"/>
                    <a:pt x="29" y="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67" name="Freeform 198"/>
            <p:cNvSpPr>
              <a:spLocks noChangeArrowheads="1"/>
            </p:cNvSpPr>
            <p:nvPr/>
          </p:nvSpPr>
          <p:spPr bwMode="auto">
            <a:xfrm>
              <a:off x="7089775" y="1452563"/>
              <a:ext cx="115887" cy="128587"/>
            </a:xfrm>
            <a:custGeom>
              <a:avLst/>
              <a:gdLst>
                <a:gd name="T0" fmla="*/ 95350 w 79"/>
                <a:gd name="T1" fmla="*/ 78811 h 62"/>
                <a:gd name="T2" fmla="*/ 63078 w 79"/>
                <a:gd name="T3" fmla="*/ 49776 h 62"/>
                <a:gd name="T4" fmla="*/ 30805 w 79"/>
                <a:gd name="T5" fmla="*/ 0 h 62"/>
                <a:gd name="T6" fmla="*/ 4401 w 79"/>
                <a:gd name="T7" fmla="*/ 29036 h 62"/>
                <a:gd name="T8" fmla="*/ 13202 w 79"/>
                <a:gd name="T9" fmla="*/ 58072 h 62"/>
                <a:gd name="T10" fmla="*/ 22004 w 79"/>
                <a:gd name="T11" fmla="*/ 124439 h 62"/>
                <a:gd name="T12" fmla="*/ 51342 w 79"/>
                <a:gd name="T13" fmla="*/ 103699 h 62"/>
                <a:gd name="T14" fmla="*/ 86549 w 79"/>
                <a:gd name="T15" fmla="*/ 128587 h 62"/>
                <a:gd name="T16" fmla="*/ 115887 w 79"/>
                <a:gd name="T17" fmla="*/ 107847 h 62"/>
                <a:gd name="T18" fmla="*/ 95350 w 79"/>
                <a:gd name="T19" fmla="*/ 78811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62"/>
                <a:gd name="T32" fmla="*/ 79 w 79"/>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62">
                  <a:moveTo>
                    <a:pt x="65" y="38"/>
                  </a:moveTo>
                  <a:cubicBezTo>
                    <a:pt x="56" y="35"/>
                    <a:pt x="53" y="27"/>
                    <a:pt x="43" y="24"/>
                  </a:cubicBezTo>
                  <a:cubicBezTo>
                    <a:pt x="35" y="16"/>
                    <a:pt x="31" y="7"/>
                    <a:pt x="21" y="0"/>
                  </a:cubicBezTo>
                  <a:cubicBezTo>
                    <a:pt x="8" y="3"/>
                    <a:pt x="12" y="5"/>
                    <a:pt x="3" y="14"/>
                  </a:cubicBezTo>
                  <a:cubicBezTo>
                    <a:pt x="0" y="22"/>
                    <a:pt x="0" y="25"/>
                    <a:pt x="9" y="28"/>
                  </a:cubicBezTo>
                  <a:cubicBezTo>
                    <a:pt x="13" y="40"/>
                    <a:pt x="7" y="48"/>
                    <a:pt x="15" y="60"/>
                  </a:cubicBezTo>
                  <a:cubicBezTo>
                    <a:pt x="32" y="57"/>
                    <a:pt x="22" y="54"/>
                    <a:pt x="35" y="50"/>
                  </a:cubicBezTo>
                  <a:cubicBezTo>
                    <a:pt x="47" y="58"/>
                    <a:pt x="42" y="60"/>
                    <a:pt x="59" y="62"/>
                  </a:cubicBezTo>
                  <a:cubicBezTo>
                    <a:pt x="73" y="52"/>
                    <a:pt x="66" y="55"/>
                    <a:pt x="79" y="52"/>
                  </a:cubicBezTo>
                  <a:cubicBezTo>
                    <a:pt x="73" y="48"/>
                    <a:pt x="68" y="45"/>
                    <a:pt x="65" y="38"/>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68" name="Freeform 199"/>
            <p:cNvSpPr>
              <a:spLocks noChangeArrowheads="1"/>
            </p:cNvSpPr>
            <p:nvPr/>
          </p:nvSpPr>
          <p:spPr bwMode="auto">
            <a:xfrm>
              <a:off x="7019925" y="1435100"/>
              <a:ext cx="79375" cy="84138"/>
            </a:xfrm>
            <a:custGeom>
              <a:avLst/>
              <a:gdLst>
                <a:gd name="T0" fmla="*/ 67616 w 54"/>
                <a:gd name="T1" fmla="*/ 20521 h 41"/>
                <a:gd name="T2" fmla="*/ 64676 w 54"/>
                <a:gd name="T3" fmla="*/ 8209 h 41"/>
                <a:gd name="T4" fmla="*/ 47037 w 54"/>
                <a:gd name="T5" fmla="*/ 16417 h 41"/>
                <a:gd name="T6" fmla="*/ 14699 w 54"/>
                <a:gd name="T7" fmla="*/ 12313 h 41"/>
                <a:gd name="T8" fmla="*/ 5880 w 54"/>
                <a:gd name="T9" fmla="*/ 4104 h 41"/>
                <a:gd name="T10" fmla="*/ 0 w 54"/>
                <a:gd name="T11" fmla="*/ 28730 h 41"/>
                <a:gd name="T12" fmla="*/ 38218 w 54"/>
                <a:gd name="T13" fmla="*/ 61564 h 41"/>
                <a:gd name="T14" fmla="*/ 67616 w 54"/>
                <a:gd name="T15" fmla="*/ 20521 h 4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1"/>
                <a:gd name="T26" fmla="*/ 54 w 54"/>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1">
                  <a:moveTo>
                    <a:pt x="46" y="10"/>
                  </a:moveTo>
                  <a:cubicBezTo>
                    <a:pt x="45" y="8"/>
                    <a:pt x="46" y="4"/>
                    <a:pt x="44" y="4"/>
                  </a:cubicBezTo>
                  <a:cubicBezTo>
                    <a:pt x="40" y="3"/>
                    <a:pt x="32" y="8"/>
                    <a:pt x="32" y="8"/>
                  </a:cubicBezTo>
                  <a:cubicBezTo>
                    <a:pt x="25" y="7"/>
                    <a:pt x="17" y="8"/>
                    <a:pt x="10" y="6"/>
                  </a:cubicBezTo>
                  <a:cubicBezTo>
                    <a:pt x="8" y="5"/>
                    <a:pt x="6" y="0"/>
                    <a:pt x="4" y="2"/>
                  </a:cubicBezTo>
                  <a:cubicBezTo>
                    <a:pt x="1" y="5"/>
                    <a:pt x="0" y="14"/>
                    <a:pt x="0" y="14"/>
                  </a:cubicBezTo>
                  <a:cubicBezTo>
                    <a:pt x="24" y="20"/>
                    <a:pt x="6" y="26"/>
                    <a:pt x="26" y="30"/>
                  </a:cubicBezTo>
                  <a:cubicBezTo>
                    <a:pt x="43" y="41"/>
                    <a:pt x="54" y="14"/>
                    <a:pt x="46" y="1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69" name="Freeform 200"/>
            <p:cNvSpPr>
              <a:spLocks noChangeArrowheads="1"/>
            </p:cNvSpPr>
            <p:nvPr/>
          </p:nvSpPr>
          <p:spPr bwMode="auto">
            <a:xfrm>
              <a:off x="7023100" y="1646238"/>
              <a:ext cx="303212" cy="106362"/>
            </a:xfrm>
            <a:custGeom>
              <a:avLst/>
              <a:gdLst>
                <a:gd name="T0" fmla="*/ 165796 w 203"/>
                <a:gd name="T1" fmla="*/ 21272 h 50"/>
                <a:gd name="T2" fmla="*/ 126961 w 203"/>
                <a:gd name="T3" fmla="*/ 29781 h 50"/>
                <a:gd name="T4" fmla="*/ 49291 w 203"/>
                <a:gd name="T5" fmla="*/ 0 h 50"/>
                <a:gd name="T6" fmla="*/ 13443 w 203"/>
                <a:gd name="T7" fmla="*/ 12763 h 50"/>
                <a:gd name="T8" fmla="*/ 19418 w 203"/>
                <a:gd name="T9" fmla="*/ 29781 h 50"/>
                <a:gd name="T10" fmla="*/ 34354 w 203"/>
                <a:gd name="T11" fmla="*/ 59563 h 50"/>
                <a:gd name="T12" fmla="*/ 82151 w 203"/>
                <a:gd name="T13" fmla="*/ 55308 h 50"/>
                <a:gd name="T14" fmla="*/ 103062 w 203"/>
                <a:gd name="T15" fmla="*/ 63817 h 50"/>
                <a:gd name="T16" fmla="*/ 129948 w 203"/>
                <a:gd name="T17" fmla="*/ 85090 h 50"/>
                <a:gd name="T18" fmla="*/ 168783 w 203"/>
                <a:gd name="T19" fmla="*/ 89344 h 50"/>
                <a:gd name="T20" fmla="*/ 174758 w 203"/>
                <a:gd name="T21" fmla="*/ 106362 h 50"/>
                <a:gd name="T22" fmla="*/ 192682 w 203"/>
                <a:gd name="T23" fmla="*/ 89344 h 50"/>
                <a:gd name="T24" fmla="*/ 237491 w 203"/>
                <a:gd name="T25" fmla="*/ 93599 h 50"/>
                <a:gd name="T26" fmla="*/ 303212 w 203"/>
                <a:gd name="T27" fmla="*/ 72326 h 50"/>
                <a:gd name="T28" fmla="*/ 201643 w 203"/>
                <a:gd name="T29" fmla="*/ 34036 h 50"/>
                <a:gd name="T30" fmla="*/ 165796 w 203"/>
                <a:gd name="T31" fmla="*/ 21272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
                <a:gd name="T49" fmla="*/ 0 h 50"/>
                <a:gd name="T50" fmla="*/ 203 w 203"/>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 h="50">
                  <a:moveTo>
                    <a:pt x="111" y="10"/>
                  </a:moveTo>
                  <a:cubicBezTo>
                    <a:pt x="101" y="7"/>
                    <a:pt x="93" y="8"/>
                    <a:pt x="85" y="14"/>
                  </a:cubicBezTo>
                  <a:cubicBezTo>
                    <a:pt x="54" y="12"/>
                    <a:pt x="57" y="8"/>
                    <a:pt x="33" y="0"/>
                  </a:cubicBezTo>
                  <a:cubicBezTo>
                    <a:pt x="17" y="5"/>
                    <a:pt x="25" y="3"/>
                    <a:pt x="9" y="6"/>
                  </a:cubicBezTo>
                  <a:cubicBezTo>
                    <a:pt x="0" y="19"/>
                    <a:pt x="6" y="6"/>
                    <a:pt x="13" y="14"/>
                  </a:cubicBezTo>
                  <a:cubicBezTo>
                    <a:pt x="28" y="31"/>
                    <a:pt x="8" y="23"/>
                    <a:pt x="23" y="28"/>
                  </a:cubicBezTo>
                  <a:cubicBezTo>
                    <a:pt x="41" y="22"/>
                    <a:pt x="31" y="24"/>
                    <a:pt x="55" y="26"/>
                  </a:cubicBezTo>
                  <a:cubicBezTo>
                    <a:pt x="58" y="36"/>
                    <a:pt x="61" y="38"/>
                    <a:pt x="69" y="30"/>
                  </a:cubicBezTo>
                  <a:cubicBezTo>
                    <a:pt x="79" y="45"/>
                    <a:pt x="72" y="43"/>
                    <a:pt x="87" y="40"/>
                  </a:cubicBezTo>
                  <a:cubicBezTo>
                    <a:pt x="96" y="41"/>
                    <a:pt x="105" y="39"/>
                    <a:pt x="113" y="42"/>
                  </a:cubicBezTo>
                  <a:cubicBezTo>
                    <a:pt x="116" y="43"/>
                    <a:pt x="114" y="50"/>
                    <a:pt x="117" y="50"/>
                  </a:cubicBezTo>
                  <a:cubicBezTo>
                    <a:pt x="122" y="50"/>
                    <a:pt x="129" y="42"/>
                    <a:pt x="129" y="42"/>
                  </a:cubicBezTo>
                  <a:cubicBezTo>
                    <a:pt x="142" y="44"/>
                    <a:pt x="146" y="46"/>
                    <a:pt x="159" y="44"/>
                  </a:cubicBezTo>
                  <a:cubicBezTo>
                    <a:pt x="174" y="22"/>
                    <a:pt x="162" y="32"/>
                    <a:pt x="203" y="34"/>
                  </a:cubicBezTo>
                  <a:cubicBezTo>
                    <a:pt x="188" y="12"/>
                    <a:pt x="158" y="18"/>
                    <a:pt x="135" y="16"/>
                  </a:cubicBezTo>
                  <a:cubicBezTo>
                    <a:pt x="112" y="15"/>
                    <a:pt x="116" y="20"/>
                    <a:pt x="111" y="10"/>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70" name="Freeform 201"/>
            <p:cNvSpPr>
              <a:spLocks noChangeArrowheads="1"/>
            </p:cNvSpPr>
            <p:nvPr/>
          </p:nvSpPr>
          <p:spPr bwMode="auto">
            <a:xfrm>
              <a:off x="6199187" y="1487488"/>
              <a:ext cx="82550" cy="122237"/>
            </a:xfrm>
            <a:custGeom>
              <a:avLst/>
              <a:gdLst>
                <a:gd name="T0" fmla="*/ 69516 w 57"/>
                <a:gd name="T1" fmla="*/ 26934 h 59"/>
                <a:gd name="T2" fmla="*/ 30413 w 57"/>
                <a:gd name="T3" fmla="*/ 14503 h 59"/>
                <a:gd name="T4" fmla="*/ 7241 w 57"/>
                <a:gd name="T5" fmla="*/ 29005 h 59"/>
                <a:gd name="T6" fmla="*/ 26068 w 57"/>
                <a:gd name="T7" fmla="*/ 101519 h 59"/>
                <a:gd name="T8" fmla="*/ 47792 w 57"/>
                <a:gd name="T9" fmla="*/ 116022 h 59"/>
                <a:gd name="T10" fmla="*/ 69516 w 57"/>
                <a:gd name="T11" fmla="*/ 101519 h 59"/>
                <a:gd name="T12" fmla="*/ 81102 w 57"/>
                <a:gd name="T13" fmla="*/ 70442 h 59"/>
                <a:gd name="T14" fmla="*/ 76757 w 57"/>
                <a:gd name="T15" fmla="*/ 29005 h 59"/>
                <a:gd name="T16" fmla="*/ 69516 w 57"/>
                <a:gd name="T17" fmla="*/ 26934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9"/>
                <a:gd name="T29" fmla="*/ 57 w 57"/>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9">
                  <a:moveTo>
                    <a:pt x="48" y="13"/>
                  </a:moveTo>
                  <a:cubicBezTo>
                    <a:pt x="39" y="6"/>
                    <a:pt x="34" y="8"/>
                    <a:pt x="21" y="7"/>
                  </a:cubicBezTo>
                  <a:cubicBezTo>
                    <a:pt x="11" y="4"/>
                    <a:pt x="12" y="9"/>
                    <a:pt x="5" y="14"/>
                  </a:cubicBezTo>
                  <a:cubicBezTo>
                    <a:pt x="0" y="24"/>
                    <a:pt x="8" y="42"/>
                    <a:pt x="18" y="49"/>
                  </a:cubicBezTo>
                  <a:cubicBezTo>
                    <a:pt x="21" y="59"/>
                    <a:pt x="23" y="58"/>
                    <a:pt x="33" y="56"/>
                  </a:cubicBezTo>
                  <a:cubicBezTo>
                    <a:pt x="39" y="53"/>
                    <a:pt x="41" y="50"/>
                    <a:pt x="48" y="49"/>
                  </a:cubicBezTo>
                  <a:cubicBezTo>
                    <a:pt x="50" y="43"/>
                    <a:pt x="52" y="39"/>
                    <a:pt x="56" y="34"/>
                  </a:cubicBezTo>
                  <a:cubicBezTo>
                    <a:pt x="55" y="27"/>
                    <a:pt x="57" y="20"/>
                    <a:pt x="53" y="14"/>
                  </a:cubicBezTo>
                  <a:cubicBezTo>
                    <a:pt x="53" y="13"/>
                    <a:pt x="37" y="0"/>
                    <a:pt x="48" y="13"/>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sp>
          <p:nvSpPr>
            <p:cNvPr id="7271" name="Freeform 202"/>
            <p:cNvSpPr>
              <a:spLocks noChangeArrowheads="1"/>
            </p:cNvSpPr>
            <p:nvPr/>
          </p:nvSpPr>
          <p:spPr bwMode="auto">
            <a:xfrm>
              <a:off x="4876800" y="3325813"/>
              <a:ext cx="382587" cy="419100"/>
            </a:xfrm>
            <a:custGeom>
              <a:avLst/>
              <a:gdLst>
                <a:gd name="T0" fmla="*/ 343882 w 257"/>
                <a:gd name="T1" fmla="*/ 18860 h 200"/>
                <a:gd name="T2" fmla="*/ 299222 w 257"/>
                <a:gd name="T3" fmla="*/ 37719 h 200"/>
                <a:gd name="T4" fmla="*/ 248607 w 257"/>
                <a:gd name="T5" fmla="*/ 62865 h 200"/>
                <a:gd name="T6" fmla="*/ 235209 w 257"/>
                <a:gd name="T7" fmla="*/ 100584 h 200"/>
                <a:gd name="T8" fmla="*/ 221811 w 257"/>
                <a:gd name="T9" fmla="*/ 138303 h 200"/>
                <a:gd name="T10" fmla="*/ 199481 w 257"/>
                <a:gd name="T11" fmla="*/ 113157 h 200"/>
                <a:gd name="T12" fmla="*/ 187572 w 257"/>
                <a:gd name="T13" fmla="*/ 92202 h 200"/>
                <a:gd name="T14" fmla="*/ 150355 w 257"/>
                <a:gd name="T15" fmla="*/ 125730 h 200"/>
                <a:gd name="T16" fmla="*/ 133980 w 257"/>
                <a:gd name="T17" fmla="*/ 144590 h 200"/>
                <a:gd name="T18" fmla="*/ 111650 w 257"/>
                <a:gd name="T19" fmla="*/ 176022 h 200"/>
                <a:gd name="T20" fmla="*/ 101229 w 257"/>
                <a:gd name="T21" fmla="*/ 220028 h 200"/>
                <a:gd name="T22" fmla="*/ 111650 w 257"/>
                <a:gd name="T23" fmla="*/ 261938 h 200"/>
                <a:gd name="T24" fmla="*/ 110161 w 257"/>
                <a:gd name="T25" fmla="*/ 287084 h 200"/>
                <a:gd name="T26" fmla="*/ 84854 w 257"/>
                <a:gd name="T27" fmla="*/ 289179 h 200"/>
                <a:gd name="T28" fmla="*/ 78899 w 257"/>
                <a:gd name="T29" fmla="*/ 295466 h 200"/>
                <a:gd name="T30" fmla="*/ 58058 w 257"/>
                <a:gd name="T31" fmla="*/ 299657 h 200"/>
                <a:gd name="T32" fmla="*/ 61035 w 257"/>
                <a:gd name="T33" fmla="*/ 333185 h 200"/>
                <a:gd name="T34" fmla="*/ 29773 w 257"/>
                <a:gd name="T35" fmla="*/ 370904 h 200"/>
                <a:gd name="T36" fmla="*/ 13398 w 257"/>
                <a:gd name="T37" fmla="*/ 393954 h 200"/>
                <a:gd name="T38" fmla="*/ 31262 w 257"/>
                <a:gd name="T39" fmla="*/ 393954 h 200"/>
                <a:gd name="T40" fmla="*/ 38705 w 257"/>
                <a:gd name="T41" fmla="*/ 389763 h 200"/>
                <a:gd name="T42" fmla="*/ 61035 w 257"/>
                <a:gd name="T43" fmla="*/ 408623 h 200"/>
                <a:gd name="T44" fmla="*/ 69967 w 257"/>
                <a:gd name="T45" fmla="*/ 381381 h 200"/>
                <a:gd name="T46" fmla="*/ 78899 w 257"/>
                <a:gd name="T47" fmla="*/ 339471 h 200"/>
                <a:gd name="T48" fmla="*/ 145889 w 257"/>
                <a:gd name="T49" fmla="*/ 343662 h 200"/>
                <a:gd name="T50" fmla="*/ 165242 w 257"/>
                <a:gd name="T51" fmla="*/ 324803 h 200"/>
                <a:gd name="T52" fmla="*/ 183106 w 257"/>
                <a:gd name="T53" fmla="*/ 301752 h 200"/>
                <a:gd name="T54" fmla="*/ 250096 w 257"/>
                <a:gd name="T55" fmla="*/ 289179 h 200"/>
                <a:gd name="T56" fmla="*/ 267960 w 257"/>
                <a:gd name="T57" fmla="*/ 280797 h 200"/>
                <a:gd name="T58" fmla="*/ 270937 w 257"/>
                <a:gd name="T59" fmla="*/ 257747 h 200"/>
                <a:gd name="T60" fmla="*/ 306665 w 257"/>
                <a:gd name="T61" fmla="*/ 230505 h 200"/>
                <a:gd name="T62" fmla="*/ 343882 w 257"/>
                <a:gd name="T63" fmla="*/ 173927 h 200"/>
                <a:gd name="T64" fmla="*/ 357280 w 257"/>
                <a:gd name="T65" fmla="*/ 129921 h 200"/>
                <a:gd name="T66" fmla="*/ 348348 w 257"/>
                <a:gd name="T67" fmla="*/ 92202 h 200"/>
                <a:gd name="T68" fmla="*/ 373655 w 257"/>
                <a:gd name="T69" fmla="*/ 56579 h 200"/>
                <a:gd name="T70" fmla="*/ 370678 w 257"/>
                <a:gd name="T71" fmla="*/ 31433 h 200"/>
                <a:gd name="T72" fmla="*/ 352814 w 257"/>
                <a:gd name="T73" fmla="*/ 18860 h 200"/>
                <a:gd name="T74" fmla="*/ 343882 w 257"/>
                <a:gd name="T75" fmla="*/ 18860 h 2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7"/>
                <a:gd name="T115" fmla="*/ 0 h 200"/>
                <a:gd name="T116" fmla="*/ 257 w 257"/>
                <a:gd name="T117" fmla="*/ 200 h 2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7" h="200">
                  <a:moveTo>
                    <a:pt x="231" y="9"/>
                  </a:moveTo>
                  <a:cubicBezTo>
                    <a:pt x="219" y="3"/>
                    <a:pt x="214" y="16"/>
                    <a:pt x="201" y="18"/>
                  </a:cubicBezTo>
                  <a:cubicBezTo>
                    <a:pt x="189" y="27"/>
                    <a:pt x="183" y="29"/>
                    <a:pt x="167" y="30"/>
                  </a:cubicBezTo>
                  <a:cubicBezTo>
                    <a:pt x="163" y="37"/>
                    <a:pt x="164" y="43"/>
                    <a:pt x="158" y="48"/>
                  </a:cubicBezTo>
                  <a:cubicBezTo>
                    <a:pt x="156" y="58"/>
                    <a:pt x="157" y="60"/>
                    <a:pt x="149" y="66"/>
                  </a:cubicBezTo>
                  <a:cubicBezTo>
                    <a:pt x="132" y="65"/>
                    <a:pt x="125" y="70"/>
                    <a:pt x="134" y="54"/>
                  </a:cubicBezTo>
                  <a:cubicBezTo>
                    <a:pt x="136" y="44"/>
                    <a:pt x="137" y="41"/>
                    <a:pt x="126" y="44"/>
                  </a:cubicBezTo>
                  <a:cubicBezTo>
                    <a:pt x="118" y="54"/>
                    <a:pt x="114" y="58"/>
                    <a:pt x="101" y="60"/>
                  </a:cubicBezTo>
                  <a:cubicBezTo>
                    <a:pt x="98" y="66"/>
                    <a:pt x="97" y="68"/>
                    <a:pt x="90" y="69"/>
                  </a:cubicBezTo>
                  <a:cubicBezTo>
                    <a:pt x="85" y="78"/>
                    <a:pt x="87" y="82"/>
                    <a:pt x="75" y="84"/>
                  </a:cubicBezTo>
                  <a:cubicBezTo>
                    <a:pt x="74" y="95"/>
                    <a:pt x="76" y="99"/>
                    <a:pt x="68" y="105"/>
                  </a:cubicBezTo>
                  <a:cubicBezTo>
                    <a:pt x="62" y="115"/>
                    <a:pt x="66" y="120"/>
                    <a:pt x="75" y="125"/>
                  </a:cubicBezTo>
                  <a:cubicBezTo>
                    <a:pt x="75" y="129"/>
                    <a:pt x="77" y="135"/>
                    <a:pt x="74" y="137"/>
                  </a:cubicBezTo>
                  <a:cubicBezTo>
                    <a:pt x="69" y="140"/>
                    <a:pt x="63" y="137"/>
                    <a:pt x="57" y="138"/>
                  </a:cubicBezTo>
                  <a:cubicBezTo>
                    <a:pt x="55" y="138"/>
                    <a:pt x="55" y="141"/>
                    <a:pt x="53" y="141"/>
                  </a:cubicBezTo>
                  <a:cubicBezTo>
                    <a:pt x="48" y="142"/>
                    <a:pt x="44" y="142"/>
                    <a:pt x="39" y="143"/>
                  </a:cubicBezTo>
                  <a:cubicBezTo>
                    <a:pt x="34" y="149"/>
                    <a:pt x="37" y="153"/>
                    <a:pt x="41" y="159"/>
                  </a:cubicBezTo>
                  <a:cubicBezTo>
                    <a:pt x="44" y="175"/>
                    <a:pt x="34" y="175"/>
                    <a:pt x="20" y="177"/>
                  </a:cubicBezTo>
                  <a:cubicBezTo>
                    <a:pt x="17" y="183"/>
                    <a:pt x="15" y="185"/>
                    <a:pt x="9" y="188"/>
                  </a:cubicBezTo>
                  <a:cubicBezTo>
                    <a:pt x="0" y="200"/>
                    <a:pt x="17" y="190"/>
                    <a:pt x="21" y="188"/>
                  </a:cubicBezTo>
                  <a:cubicBezTo>
                    <a:pt x="22" y="187"/>
                    <a:pt x="24" y="187"/>
                    <a:pt x="26" y="186"/>
                  </a:cubicBezTo>
                  <a:cubicBezTo>
                    <a:pt x="31" y="192"/>
                    <a:pt x="33" y="194"/>
                    <a:pt x="41" y="195"/>
                  </a:cubicBezTo>
                  <a:cubicBezTo>
                    <a:pt x="44" y="191"/>
                    <a:pt x="45" y="187"/>
                    <a:pt x="47" y="182"/>
                  </a:cubicBezTo>
                  <a:cubicBezTo>
                    <a:pt x="48" y="173"/>
                    <a:pt x="44" y="167"/>
                    <a:pt x="53" y="162"/>
                  </a:cubicBezTo>
                  <a:cubicBezTo>
                    <a:pt x="68" y="163"/>
                    <a:pt x="83" y="166"/>
                    <a:pt x="98" y="164"/>
                  </a:cubicBezTo>
                  <a:cubicBezTo>
                    <a:pt x="102" y="157"/>
                    <a:pt x="103" y="156"/>
                    <a:pt x="111" y="155"/>
                  </a:cubicBezTo>
                  <a:cubicBezTo>
                    <a:pt x="118" y="152"/>
                    <a:pt x="118" y="149"/>
                    <a:pt x="123" y="144"/>
                  </a:cubicBezTo>
                  <a:cubicBezTo>
                    <a:pt x="134" y="133"/>
                    <a:pt x="153" y="139"/>
                    <a:pt x="168" y="138"/>
                  </a:cubicBezTo>
                  <a:cubicBezTo>
                    <a:pt x="172" y="136"/>
                    <a:pt x="177" y="137"/>
                    <a:pt x="180" y="134"/>
                  </a:cubicBezTo>
                  <a:cubicBezTo>
                    <a:pt x="182" y="131"/>
                    <a:pt x="181" y="127"/>
                    <a:pt x="182" y="123"/>
                  </a:cubicBezTo>
                  <a:cubicBezTo>
                    <a:pt x="185" y="113"/>
                    <a:pt x="196" y="112"/>
                    <a:pt x="206" y="110"/>
                  </a:cubicBezTo>
                  <a:cubicBezTo>
                    <a:pt x="208" y="98"/>
                    <a:pt x="222" y="90"/>
                    <a:pt x="231" y="83"/>
                  </a:cubicBezTo>
                  <a:cubicBezTo>
                    <a:pt x="233" y="71"/>
                    <a:pt x="231" y="68"/>
                    <a:pt x="240" y="62"/>
                  </a:cubicBezTo>
                  <a:cubicBezTo>
                    <a:pt x="244" y="55"/>
                    <a:pt x="239" y="50"/>
                    <a:pt x="234" y="44"/>
                  </a:cubicBezTo>
                  <a:cubicBezTo>
                    <a:pt x="237" y="26"/>
                    <a:pt x="236" y="30"/>
                    <a:pt x="251" y="27"/>
                  </a:cubicBezTo>
                  <a:cubicBezTo>
                    <a:pt x="257" y="22"/>
                    <a:pt x="256" y="18"/>
                    <a:pt x="249" y="15"/>
                  </a:cubicBezTo>
                  <a:cubicBezTo>
                    <a:pt x="245" y="0"/>
                    <a:pt x="247" y="1"/>
                    <a:pt x="237" y="9"/>
                  </a:cubicBezTo>
                  <a:cubicBezTo>
                    <a:pt x="236" y="16"/>
                    <a:pt x="231" y="15"/>
                    <a:pt x="231" y="9"/>
                  </a:cubicBezTo>
                  <a:close/>
                </a:path>
              </a:pathLst>
            </a:custGeom>
            <a:gradFill rotWithShape="1">
              <a:gsLst>
                <a:gs pos="0">
                  <a:srgbClr val="783002"/>
                </a:gs>
                <a:gs pos="50000">
                  <a:srgbClr val="C0500A"/>
                </a:gs>
                <a:gs pos="70000">
                  <a:srgbClr val="D8631A"/>
                </a:gs>
                <a:gs pos="100000">
                  <a:srgbClr val="FF813D"/>
                </a:gs>
              </a:gsLst>
              <a:lin ang="16200000" scaled="1"/>
            </a:gradFill>
            <a:ln w="9525" cmpd="sng">
              <a:solidFill>
                <a:srgbClr val="FFFF00"/>
              </a:solidFill>
              <a:bevel/>
              <a:headEnd/>
              <a:tailEnd/>
            </a:ln>
          </p:spPr>
          <p:txBody>
            <a:bodyPr/>
            <a:lstStyle/>
            <a:p>
              <a:pPr eaLnBrk="0" fontAlgn="base" hangingPunct="0">
                <a:spcBef>
                  <a:spcPct val="0"/>
                </a:spcBef>
                <a:spcAft>
                  <a:spcPct val="0"/>
                </a:spcAft>
              </a:pPr>
              <a:endParaRPr lang="en-US">
                <a:solidFill>
                  <a:srgbClr val="FF0000"/>
                </a:solidFill>
                <a:latin typeface="Arial" pitchFamily="34" charset="0"/>
                <a:cs typeface="Arial" pitchFamily="34" charset="0"/>
              </a:endParaRPr>
            </a:p>
          </p:txBody>
        </p:sp>
      </p:grpSp>
      <p:sp>
        <p:nvSpPr>
          <p:cNvPr id="7172" name="Rectangle 5"/>
          <p:cNvSpPr>
            <a:spLocks noChangeArrowheads="1"/>
          </p:cNvSpPr>
          <p:nvPr/>
        </p:nvSpPr>
        <p:spPr bwMode="auto">
          <a:xfrm>
            <a:off x="6" y="1000111"/>
            <a:ext cx="699765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1028700" indent="-1028700" eaLnBrk="0" fontAlgn="base" hangingPunct="0">
              <a:spcBef>
                <a:spcPct val="0"/>
              </a:spcBef>
              <a:spcAft>
                <a:spcPct val="0"/>
              </a:spcAft>
            </a:pPr>
            <a:r>
              <a:rPr lang="en-US" sz="3500" b="1" cap="all" dirty="0">
                <a:ln w="9000" cmpd="sng">
                  <a:solidFill>
                    <a:srgbClr val="C4652D">
                      <a:shade val="50000"/>
                      <a:satMod val="120000"/>
                    </a:srgbClr>
                  </a:solidFill>
                  <a:prstDash val="solid"/>
                </a:ln>
                <a:gradFill>
                  <a:gsLst>
                    <a:gs pos="0">
                      <a:srgbClr val="C4652D">
                        <a:shade val="20000"/>
                        <a:satMod val="245000"/>
                      </a:srgbClr>
                    </a:gs>
                    <a:gs pos="43000">
                      <a:srgbClr val="C4652D">
                        <a:satMod val="255000"/>
                      </a:srgbClr>
                    </a:gs>
                    <a:gs pos="48000">
                      <a:srgbClr val="C4652D">
                        <a:shade val="85000"/>
                        <a:satMod val="255000"/>
                      </a:srgbClr>
                    </a:gs>
                    <a:gs pos="100000">
                      <a:srgbClr val="C4652D">
                        <a:shade val="20000"/>
                        <a:satMod val="245000"/>
                      </a:srgbClr>
                    </a:gs>
                  </a:gsLst>
                  <a:lin ang="5400000"/>
                </a:gradFill>
                <a:effectLst>
                  <a:reflection blurRad="12700" stA="28000" endPos="45000" dist="1000" dir="5400000" sy="-100000" algn="bl" rotWithShape="0"/>
                </a:effectLst>
                <a:latin typeface="Bookman Old Style" pitchFamily="18" charset="0"/>
                <a:cs typeface="Arial" pitchFamily="34" charset="0"/>
                <a:sym typeface="Bookman Old Style" pitchFamily="18" charset="0"/>
              </a:rPr>
              <a:t>(UUD NEGARA RI 1945)</a:t>
            </a:r>
            <a:endParaRPr lang="en-US" altLang="en-US" b="1" cap="all" dirty="0">
              <a:ln w="9000" cmpd="sng">
                <a:solidFill>
                  <a:srgbClr val="C4652D">
                    <a:shade val="50000"/>
                    <a:satMod val="120000"/>
                  </a:srgbClr>
                </a:solidFill>
                <a:prstDash val="solid"/>
              </a:ln>
              <a:gradFill>
                <a:gsLst>
                  <a:gs pos="0">
                    <a:srgbClr val="C4652D">
                      <a:shade val="20000"/>
                      <a:satMod val="245000"/>
                    </a:srgbClr>
                  </a:gs>
                  <a:gs pos="43000">
                    <a:srgbClr val="C4652D">
                      <a:satMod val="255000"/>
                    </a:srgbClr>
                  </a:gs>
                  <a:gs pos="48000">
                    <a:srgbClr val="C4652D">
                      <a:shade val="85000"/>
                      <a:satMod val="255000"/>
                    </a:srgbClr>
                  </a:gs>
                  <a:gs pos="100000">
                    <a:srgbClr val="C4652D">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7173" name="Text Box 6"/>
          <p:cNvSpPr>
            <a:spLocks noChangeArrowheads="1"/>
          </p:cNvSpPr>
          <p:nvPr/>
        </p:nvSpPr>
        <p:spPr bwMode="auto">
          <a:xfrm>
            <a:off x="-44669" y="2075015"/>
            <a:ext cx="50728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41338" indent="-541338" algn="ctr" eaLnBrk="0" fontAlgn="base" hangingPunct="0">
              <a:spcBef>
                <a:spcPct val="0"/>
              </a:spcBef>
              <a:spcAft>
                <a:spcPct val="0"/>
              </a:spcAft>
            </a:pPr>
            <a:r>
              <a:rPr lang="en-US" sz="2400" b="1" dirty="0">
                <a:solidFill>
                  <a:srgbClr val="000000"/>
                </a:solidFill>
                <a:latin typeface="Bookman Old Style" pitchFamily="18" charset="0"/>
                <a:cs typeface="Arial" pitchFamily="34" charset="0"/>
                <a:sym typeface="Bookman Old Style" pitchFamily="18" charset="0"/>
              </a:rPr>
              <a:t>ALINEA IV </a:t>
            </a:r>
            <a:endParaRPr lang="en-US" altLang="en-US" sz="2400" b="1" dirty="0">
              <a:solidFill>
                <a:srgbClr val="000000"/>
              </a:solidFill>
              <a:latin typeface="Bookman Old Style" pitchFamily="18" charset="0"/>
              <a:cs typeface="Arial" pitchFamily="34" charset="0"/>
              <a:sym typeface="Bookman Old Style" pitchFamily="18" charset="0"/>
            </a:endParaRPr>
          </a:p>
          <a:p>
            <a:pPr marL="541338" indent="-541338" algn="ctr" eaLnBrk="0" fontAlgn="base" hangingPunct="0">
              <a:spcBef>
                <a:spcPct val="0"/>
              </a:spcBef>
              <a:spcAft>
                <a:spcPct val="0"/>
              </a:spcAft>
            </a:pPr>
            <a:r>
              <a:rPr lang="en-US" sz="2400" b="1" dirty="0">
                <a:solidFill>
                  <a:srgbClr val="000000"/>
                </a:solidFill>
                <a:latin typeface="Bookman Old Style" pitchFamily="18" charset="0"/>
                <a:cs typeface="Arial" pitchFamily="34" charset="0"/>
                <a:sym typeface="Bookman Old Style" pitchFamily="18" charset="0"/>
              </a:rPr>
              <a:t>PEMBUKAAN UUD NKRI 1945</a:t>
            </a:r>
            <a:endParaRPr lang="en-US" altLang="en-US" dirty="0">
              <a:solidFill>
                <a:prstClr val="black"/>
              </a:solidFill>
              <a:latin typeface="Arial" pitchFamily="34" charset="0"/>
              <a:cs typeface="Arial" pitchFamily="34" charset="0"/>
            </a:endParaRPr>
          </a:p>
        </p:txBody>
      </p:sp>
      <p:sp>
        <p:nvSpPr>
          <p:cNvPr id="7174" name="Text Box 7"/>
          <p:cNvSpPr>
            <a:spLocks noChangeArrowheads="1"/>
          </p:cNvSpPr>
          <p:nvPr/>
        </p:nvSpPr>
        <p:spPr bwMode="auto">
          <a:xfrm>
            <a:off x="35542" y="3347396"/>
            <a:ext cx="910845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fontAlgn="base" hangingPunct="0">
              <a:spcBef>
                <a:spcPct val="50000"/>
              </a:spcBef>
              <a:spcAft>
                <a:spcPct val="0"/>
              </a:spcAft>
            </a:pPr>
            <a:r>
              <a:rPr lang="en-US" sz="2000" b="1" dirty="0">
                <a:solidFill>
                  <a:prstClr val="black"/>
                </a:solidFill>
                <a:latin typeface="Bookman Old Style" pitchFamily="18" charset="0"/>
                <a:cs typeface="Arial" pitchFamily="34" charset="0"/>
                <a:sym typeface="Bookman Old Style" pitchFamily="18" charset="0"/>
              </a:rPr>
              <a:t>“</a:t>
            </a:r>
            <a:r>
              <a:rPr lang="en-US" sz="2000" b="1" dirty="0" err="1">
                <a:solidFill>
                  <a:prstClr val="black"/>
                </a:solidFill>
                <a:latin typeface="Bookman Old Style" pitchFamily="18" charset="0"/>
                <a:cs typeface="Arial" pitchFamily="34" charset="0"/>
                <a:sym typeface="Bookman Old Style" pitchFamily="18" charset="0"/>
              </a:rPr>
              <a:t>Kemudian</a:t>
            </a:r>
            <a:r>
              <a:rPr lang="en-US" sz="2000" b="1" dirty="0">
                <a:solidFill>
                  <a:prstClr val="black"/>
                </a:solidFill>
                <a:latin typeface="Bookman Old Style" pitchFamily="18" charset="0"/>
                <a:cs typeface="Arial" pitchFamily="34" charset="0"/>
                <a:sym typeface="Bookman Old Style" pitchFamily="18" charset="0"/>
              </a:rPr>
              <a:t> </a:t>
            </a:r>
            <a:r>
              <a:rPr lang="en-US" sz="2000" b="1" dirty="0" err="1">
                <a:solidFill>
                  <a:prstClr val="black"/>
                </a:solidFill>
                <a:latin typeface="Bookman Old Style" pitchFamily="18" charset="0"/>
                <a:cs typeface="Arial" pitchFamily="34" charset="0"/>
                <a:sym typeface="Bookman Old Style" pitchFamily="18" charset="0"/>
              </a:rPr>
              <a:t>daripada</a:t>
            </a:r>
            <a:r>
              <a:rPr lang="en-US" sz="2000" b="1" dirty="0">
                <a:solidFill>
                  <a:prstClr val="black"/>
                </a:solidFill>
                <a:latin typeface="Bookman Old Style" pitchFamily="18" charset="0"/>
                <a:cs typeface="Arial" pitchFamily="34" charset="0"/>
                <a:sym typeface="Bookman Old Style" pitchFamily="18" charset="0"/>
              </a:rPr>
              <a:t> </a:t>
            </a:r>
            <a:r>
              <a:rPr lang="en-US" sz="2000" b="1" dirty="0" err="1">
                <a:solidFill>
                  <a:prstClr val="black"/>
                </a:solidFill>
                <a:latin typeface="Bookman Old Style" pitchFamily="18" charset="0"/>
                <a:cs typeface="Arial" pitchFamily="34" charset="0"/>
                <a:sym typeface="Bookman Old Style" pitchFamily="18" charset="0"/>
              </a:rPr>
              <a:t>itu</a:t>
            </a:r>
            <a:r>
              <a:rPr lang="en-US" sz="2000" b="1" dirty="0">
                <a:solidFill>
                  <a:prstClr val="black"/>
                </a:solidFill>
                <a:latin typeface="Bookman Old Style" pitchFamily="18" charset="0"/>
                <a:cs typeface="Arial" pitchFamily="34" charset="0"/>
                <a:sym typeface="Bookman Old Style" pitchFamily="18" charset="0"/>
              </a:rPr>
              <a:t>, </a:t>
            </a:r>
            <a:r>
              <a:rPr lang="en-US" sz="2000" b="1" dirty="0" err="1">
                <a:solidFill>
                  <a:prstClr val="black"/>
                </a:solidFill>
                <a:latin typeface="Bookman Old Style" pitchFamily="18" charset="0"/>
                <a:cs typeface="Arial" pitchFamily="34" charset="0"/>
                <a:sym typeface="Bookman Old Style" pitchFamily="18" charset="0"/>
              </a:rPr>
              <a:t>untuk</a:t>
            </a:r>
            <a:r>
              <a:rPr lang="en-US" sz="2000" b="1" dirty="0">
                <a:solidFill>
                  <a:prstClr val="black"/>
                </a:solidFill>
                <a:latin typeface="Bookman Old Style" pitchFamily="18" charset="0"/>
                <a:cs typeface="Arial" pitchFamily="34" charset="0"/>
                <a:sym typeface="Bookman Old Style" pitchFamily="18" charset="0"/>
              </a:rPr>
              <a:t> </a:t>
            </a:r>
            <a:r>
              <a:rPr lang="en-US" sz="2000" b="1" dirty="0" err="1">
                <a:solidFill>
                  <a:prstClr val="black"/>
                </a:solidFill>
                <a:latin typeface="Bookman Old Style" pitchFamily="18" charset="0"/>
                <a:cs typeface="Arial" pitchFamily="34" charset="0"/>
                <a:sym typeface="Bookman Old Style" pitchFamily="18" charset="0"/>
              </a:rPr>
              <a:t>membentuk</a:t>
            </a:r>
            <a:r>
              <a:rPr lang="en-US" sz="2000" b="1" dirty="0">
                <a:solidFill>
                  <a:prstClr val="black"/>
                </a:solidFill>
                <a:latin typeface="Bookman Old Style" pitchFamily="18" charset="0"/>
                <a:cs typeface="Arial" pitchFamily="34" charset="0"/>
                <a:sym typeface="Bookman Old Style" pitchFamily="18" charset="0"/>
              </a:rPr>
              <a:t> </a:t>
            </a:r>
            <a:r>
              <a:rPr lang="en-US" sz="2000" b="1" i="1" u="sng" dirty="0" err="1">
                <a:solidFill>
                  <a:prstClr val="black"/>
                </a:solidFill>
                <a:latin typeface="Bookman Old Style" pitchFamily="18" charset="0"/>
                <a:cs typeface="Arial" pitchFamily="34" charset="0"/>
                <a:sym typeface="Bookman Old Style" pitchFamily="18" charset="0"/>
              </a:rPr>
              <a:t>suatu</a:t>
            </a:r>
            <a:r>
              <a:rPr lang="en-US" sz="2000" b="1" i="1" u="sng" dirty="0">
                <a:solidFill>
                  <a:prstClr val="black"/>
                </a:solidFill>
                <a:latin typeface="Bookman Old Style" pitchFamily="18" charset="0"/>
                <a:cs typeface="Arial" pitchFamily="34" charset="0"/>
                <a:sym typeface="Bookman Old Style" pitchFamily="18" charset="0"/>
              </a:rPr>
              <a:t> </a:t>
            </a:r>
            <a:r>
              <a:rPr lang="en-US" sz="2000" b="1" i="1" u="sng" dirty="0" err="1">
                <a:solidFill>
                  <a:prstClr val="black"/>
                </a:solidFill>
                <a:latin typeface="Bookman Old Style" pitchFamily="18" charset="0"/>
                <a:cs typeface="Arial" pitchFamily="34" charset="0"/>
                <a:sym typeface="Bookman Old Style" pitchFamily="18" charset="0"/>
              </a:rPr>
              <a:t>Pemerintahan</a:t>
            </a:r>
            <a:r>
              <a:rPr lang="en-US" sz="2000" b="1" i="1" u="sng" dirty="0">
                <a:solidFill>
                  <a:prstClr val="black"/>
                </a:solidFill>
                <a:latin typeface="Bookman Old Style" pitchFamily="18" charset="0"/>
                <a:cs typeface="Arial" pitchFamily="34" charset="0"/>
                <a:sym typeface="Bookman Old Style" pitchFamily="18" charset="0"/>
              </a:rPr>
              <a:t> Negara Indonesia</a:t>
            </a:r>
            <a:r>
              <a:rPr lang="en-US" sz="2000" b="1" dirty="0">
                <a:solidFill>
                  <a:prstClr val="black"/>
                </a:solidFill>
                <a:latin typeface="Bookman Old Style" pitchFamily="18" charset="0"/>
                <a:cs typeface="Arial" pitchFamily="34" charset="0"/>
                <a:sym typeface="Bookman Old Style" pitchFamily="18" charset="0"/>
              </a:rPr>
              <a:t> yang </a:t>
            </a:r>
            <a:r>
              <a:rPr lang="en-US" sz="2000" b="1" i="1" u="sng" dirty="0" err="1">
                <a:solidFill>
                  <a:srgbClr val="FF0000"/>
                </a:solidFill>
                <a:latin typeface="Bookman Old Style" pitchFamily="18" charset="0"/>
                <a:cs typeface="Arial" pitchFamily="34" charset="0"/>
                <a:sym typeface="Bookman Old Style" pitchFamily="18" charset="0"/>
              </a:rPr>
              <a:t>melindungi</a:t>
            </a:r>
            <a:r>
              <a:rPr lang="en-US" sz="2000" b="1" i="1" u="sng" dirty="0">
                <a:solidFill>
                  <a:srgbClr val="FF0000"/>
                </a:solidFill>
                <a:latin typeface="Bookman Old Style" pitchFamily="18" charset="0"/>
                <a:cs typeface="Arial" pitchFamily="34" charset="0"/>
                <a:sym typeface="Bookman Old Style" pitchFamily="18" charset="0"/>
              </a:rPr>
              <a:t> </a:t>
            </a:r>
            <a:r>
              <a:rPr lang="en-US" sz="2000" b="1" i="1" u="sng" dirty="0" err="1">
                <a:solidFill>
                  <a:srgbClr val="FF0000"/>
                </a:solidFill>
                <a:latin typeface="Bookman Old Style" pitchFamily="18" charset="0"/>
                <a:cs typeface="Arial" pitchFamily="34" charset="0"/>
                <a:sym typeface="Bookman Old Style" pitchFamily="18" charset="0"/>
              </a:rPr>
              <a:t>segenap</a:t>
            </a:r>
            <a:r>
              <a:rPr lang="en-US" sz="2000" b="1" i="1" u="sng" dirty="0">
                <a:solidFill>
                  <a:srgbClr val="FF0000"/>
                </a:solidFill>
                <a:latin typeface="Bookman Old Style" pitchFamily="18" charset="0"/>
                <a:cs typeface="Arial" pitchFamily="34" charset="0"/>
                <a:sym typeface="Bookman Old Style" pitchFamily="18" charset="0"/>
              </a:rPr>
              <a:t> </a:t>
            </a:r>
            <a:r>
              <a:rPr lang="en-US" sz="2000" b="1" i="1" u="sng" dirty="0" err="1">
                <a:solidFill>
                  <a:srgbClr val="FF0000"/>
                </a:solidFill>
                <a:latin typeface="Bookman Old Style" pitchFamily="18" charset="0"/>
                <a:cs typeface="Arial" pitchFamily="34" charset="0"/>
                <a:sym typeface="Bookman Old Style" pitchFamily="18" charset="0"/>
              </a:rPr>
              <a:t>bangsa</a:t>
            </a:r>
            <a:r>
              <a:rPr lang="en-US" sz="2000" b="1" i="1" u="sng" dirty="0">
                <a:solidFill>
                  <a:srgbClr val="FF0000"/>
                </a:solidFill>
                <a:latin typeface="Bookman Old Style" pitchFamily="18" charset="0"/>
                <a:cs typeface="Arial" pitchFamily="34" charset="0"/>
                <a:sym typeface="Bookman Old Style" pitchFamily="18" charset="0"/>
              </a:rPr>
              <a:t> Indonesia</a:t>
            </a:r>
            <a:r>
              <a:rPr lang="en-US" sz="2000" b="1" dirty="0">
                <a:solidFill>
                  <a:prstClr val="black"/>
                </a:solidFill>
                <a:latin typeface="Bookman Old Style" pitchFamily="18" charset="0"/>
                <a:cs typeface="Arial" pitchFamily="34" charset="0"/>
                <a:sym typeface="Bookman Old Style" pitchFamily="18" charset="0"/>
              </a:rPr>
              <a:t> </a:t>
            </a:r>
            <a:r>
              <a:rPr lang="en-US" sz="2000" b="1" dirty="0" err="1">
                <a:solidFill>
                  <a:prstClr val="black"/>
                </a:solidFill>
                <a:latin typeface="Bookman Old Style" pitchFamily="18" charset="0"/>
                <a:cs typeface="Arial" pitchFamily="34" charset="0"/>
                <a:sym typeface="Bookman Old Style" pitchFamily="18" charset="0"/>
              </a:rPr>
              <a:t>dan</a:t>
            </a:r>
            <a:r>
              <a:rPr lang="en-US" sz="2000" b="1" dirty="0">
                <a:solidFill>
                  <a:prstClr val="black"/>
                </a:solidFill>
                <a:latin typeface="Bookman Old Style" pitchFamily="18" charset="0"/>
                <a:cs typeface="Arial" pitchFamily="34" charset="0"/>
                <a:sym typeface="Bookman Old Style" pitchFamily="18" charset="0"/>
              </a:rPr>
              <a:t> </a:t>
            </a:r>
            <a:r>
              <a:rPr lang="en-US" sz="2000" b="1" dirty="0" err="1">
                <a:solidFill>
                  <a:prstClr val="black"/>
                </a:solidFill>
                <a:latin typeface="Bookman Old Style" pitchFamily="18" charset="0"/>
                <a:cs typeface="Arial" pitchFamily="34" charset="0"/>
                <a:sym typeface="Bookman Old Style" pitchFamily="18" charset="0"/>
              </a:rPr>
              <a:t>seluruh</a:t>
            </a:r>
            <a:r>
              <a:rPr lang="en-US" sz="2000" b="1" dirty="0">
                <a:solidFill>
                  <a:prstClr val="black"/>
                </a:solidFill>
                <a:latin typeface="Bookman Old Style" pitchFamily="18" charset="0"/>
                <a:cs typeface="Arial" pitchFamily="34" charset="0"/>
                <a:sym typeface="Bookman Old Style" pitchFamily="18" charset="0"/>
              </a:rPr>
              <a:t> </a:t>
            </a:r>
            <a:r>
              <a:rPr lang="en-US" sz="2000" b="1" dirty="0" err="1">
                <a:solidFill>
                  <a:prstClr val="black"/>
                </a:solidFill>
                <a:latin typeface="Bookman Old Style" pitchFamily="18" charset="0"/>
                <a:cs typeface="Arial" pitchFamily="34" charset="0"/>
                <a:sym typeface="Bookman Old Style" pitchFamily="18" charset="0"/>
              </a:rPr>
              <a:t>tumpah</a:t>
            </a:r>
            <a:r>
              <a:rPr lang="en-US" sz="2000" b="1" dirty="0">
                <a:solidFill>
                  <a:prstClr val="black"/>
                </a:solidFill>
                <a:latin typeface="Bookman Old Style" pitchFamily="18" charset="0"/>
                <a:cs typeface="Arial" pitchFamily="34" charset="0"/>
                <a:sym typeface="Bookman Old Style" pitchFamily="18" charset="0"/>
              </a:rPr>
              <a:t> </a:t>
            </a:r>
            <a:r>
              <a:rPr lang="en-US" sz="2000" b="1" dirty="0" err="1">
                <a:solidFill>
                  <a:prstClr val="black"/>
                </a:solidFill>
                <a:latin typeface="Bookman Old Style" pitchFamily="18" charset="0"/>
                <a:cs typeface="Arial" pitchFamily="34" charset="0"/>
                <a:sym typeface="Bookman Old Style" pitchFamily="18" charset="0"/>
              </a:rPr>
              <a:t>darah</a:t>
            </a:r>
            <a:r>
              <a:rPr lang="en-US" sz="2000" b="1" dirty="0">
                <a:solidFill>
                  <a:prstClr val="black"/>
                </a:solidFill>
                <a:latin typeface="Bookman Old Style" pitchFamily="18" charset="0"/>
                <a:cs typeface="Arial" pitchFamily="34" charset="0"/>
                <a:sym typeface="Bookman Old Style" pitchFamily="18" charset="0"/>
              </a:rPr>
              <a:t> Indonesia </a:t>
            </a:r>
            <a:r>
              <a:rPr lang="en-US" sz="2000" b="1" dirty="0" err="1">
                <a:solidFill>
                  <a:prstClr val="black"/>
                </a:solidFill>
                <a:latin typeface="Bookman Old Style" pitchFamily="18" charset="0"/>
                <a:cs typeface="Arial" pitchFamily="34" charset="0"/>
                <a:sym typeface="Bookman Old Style" pitchFamily="18" charset="0"/>
              </a:rPr>
              <a:t>dan</a:t>
            </a:r>
            <a:r>
              <a:rPr lang="en-US" sz="2000" b="1" dirty="0">
                <a:solidFill>
                  <a:prstClr val="black"/>
                </a:solidFill>
                <a:latin typeface="Bookman Old Style" pitchFamily="18" charset="0"/>
                <a:cs typeface="Arial" pitchFamily="34" charset="0"/>
                <a:sym typeface="Bookman Old Style" pitchFamily="18" charset="0"/>
              </a:rPr>
              <a:t> </a:t>
            </a:r>
            <a:r>
              <a:rPr lang="en-US" sz="2000" b="1" dirty="0" err="1">
                <a:solidFill>
                  <a:prstClr val="black"/>
                </a:solidFill>
                <a:latin typeface="Bookman Old Style" pitchFamily="18" charset="0"/>
                <a:cs typeface="Arial" pitchFamily="34" charset="0"/>
                <a:sym typeface="Bookman Old Style" pitchFamily="18" charset="0"/>
              </a:rPr>
              <a:t>untuk</a:t>
            </a:r>
            <a:r>
              <a:rPr lang="en-US" sz="2000" b="1" dirty="0">
                <a:solidFill>
                  <a:prstClr val="black"/>
                </a:solidFill>
                <a:latin typeface="Bookman Old Style" pitchFamily="18" charset="0"/>
                <a:cs typeface="Arial" pitchFamily="34" charset="0"/>
                <a:sym typeface="Bookman Old Style" pitchFamily="18" charset="0"/>
              </a:rPr>
              <a:t> </a:t>
            </a:r>
            <a:r>
              <a:rPr lang="en-US" sz="2000" b="1" dirty="0" err="1">
                <a:solidFill>
                  <a:srgbClr val="FF0000"/>
                </a:solidFill>
                <a:latin typeface="Bookman Old Style" pitchFamily="18" charset="0"/>
                <a:cs typeface="Arial" pitchFamily="34" charset="0"/>
                <a:sym typeface="Bookman Old Style" pitchFamily="18" charset="0"/>
              </a:rPr>
              <a:t>m</a:t>
            </a:r>
            <a:r>
              <a:rPr lang="en-US" sz="2000" b="1" i="1" u="sng" dirty="0" err="1">
                <a:solidFill>
                  <a:srgbClr val="FF0000"/>
                </a:solidFill>
                <a:latin typeface="Bookman Old Style" pitchFamily="18" charset="0"/>
                <a:cs typeface="Arial" pitchFamily="34" charset="0"/>
                <a:sym typeface="Bookman Old Style" pitchFamily="18" charset="0"/>
              </a:rPr>
              <a:t>emajukan</a:t>
            </a:r>
            <a:r>
              <a:rPr lang="en-US" sz="2000" b="1" i="1" u="sng" dirty="0">
                <a:solidFill>
                  <a:srgbClr val="FF0000"/>
                </a:solidFill>
                <a:latin typeface="Bookman Old Style" pitchFamily="18" charset="0"/>
                <a:cs typeface="Arial" pitchFamily="34" charset="0"/>
                <a:sym typeface="Bookman Old Style" pitchFamily="18" charset="0"/>
              </a:rPr>
              <a:t> </a:t>
            </a:r>
            <a:r>
              <a:rPr lang="en-US" sz="2000" b="1" i="1" u="sng" dirty="0" err="1">
                <a:solidFill>
                  <a:srgbClr val="FF0000"/>
                </a:solidFill>
                <a:latin typeface="Bookman Old Style" pitchFamily="18" charset="0"/>
                <a:cs typeface="Arial" pitchFamily="34" charset="0"/>
                <a:sym typeface="Bookman Old Style" pitchFamily="18" charset="0"/>
              </a:rPr>
              <a:t>kesejahteraan</a:t>
            </a:r>
            <a:r>
              <a:rPr lang="en-US" sz="2000" b="1" i="1" u="sng" dirty="0">
                <a:solidFill>
                  <a:srgbClr val="FF0000"/>
                </a:solidFill>
                <a:latin typeface="Bookman Old Style" pitchFamily="18" charset="0"/>
                <a:cs typeface="Arial" pitchFamily="34" charset="0"/>
                <a:sym typeface="Bookman Old Style" pitchFamily="18" charset="0"/>
              </a:rPr>
              <a:t> </a:t>
            </a:r>
            <a:r>
              <a:rPr lang="en-US" sz="2000" b="1" i="1" u="sng" dirty="0" err="1">
                <a:solidFill>
                  <a:srgbClr val="FF0000"/>
                </a:solidFill>
                <a:latin typeface="Bookman Old Style" pitchFamily="18" charset="0"/>
                <a:cs typeface="Arial" pitchFamily="34" charset="0"/>
                <a:sym typeface="Bookman Old Style" pitchFamily="18" charset="0"/>
              </a:rPr>
              <a:t>umum</a:t>
            </a:r>
            <a:r>
              <a:rPr lang="en-US" sz="2000" b="1" i="1" u="sng" dirty="0">
                <a:solidFill>
                  <a:srgbClr val="FF0000"/>
                </a:solidFill>
                <a:latin typeface="Bookman Old Style" pitchFamily="18" charset="0"/>
                <a:cs typeface="Arial" pitchFamily="34" charset="0"/>
                <a:sym typeface="Bookman Old Style" pitchFamily="18" charset="0"/>
              </a:rPr>
              <a:t>, </a:t>
            </a:r>
            <a:r>
              <a:rPr lang="en-US" sz="2000" b="1" i="1" u="sng" dirty="0" err="1">
                <a:solidFill>
                  <a:srgbClr val="FF0000"/>
                </a:solidFill>
                <a:latin typeface="Bookman Old Style" pitchFamily="18" charset="0"/>
                <a:cs typeface="Arial" pitchFamily="34" charset="0"/>
                <a:sym typeface="Bookman Old Style" pitchFamily="18" charset="0"/>
              </a:rPr>
              <a:t>mencerdaskan</a:t>
            </a:r>
            <a:r>
              <a:rPr lang="en-US" sz="2000" b="1" i="1" u="sng" dirty="0">
                <a:solidFill>
                  <a:srgbClr val="FF0000"/>
                </a:solidFill>
                <a:latin typeface="Bookman Old Style" pitchFamily="18" charset="0"/>
                <a:cs typeface="Arial" pitchFamily="34" charset="0"/>
                <a:sym typeface="Bookman Old Style" pitchFamily="18" charset="0"/>
              </a:rPr>
              <a:t> </a:t>
            </a:r>
            <a:r>
              <a:rPr lang="en-US" sz="2000" b="1" i="1" u="sng" dirty="0" err="1">
                <a:solidFill>
                  <a:srgbClr val="FF0000"/>
                </a:solidFill>
                <a:latin typeface="Bookman Old Style" pitchFamily="18" charset="0"/>
                <a:cs typeface="Arial" pitchFamily="34" charset="0"/>
                <a:sym typeface="Bookman Old Style" pitchFamily="18" charset="0"/>
              </a:rPr>
              <a:t>kehidupan</a:t>
            </a:r>
            <a:r>
              <a:rPr lang="en-US" sz="2000" b="1" i="1" u="sng" dirty="0">
                <a:solidFill>
                  <a:srgbClr val="FF0000"/>
                </a:solidFill>
                <a:latin typeface="Bookman Old Style" pitchFamily="18" charset="0"/>
                <a:cs typeface="Arial" pitchFamily="34" charset="0"/>
                <a:sym typeface="Bookman Old Style" pitchFamily="18" charset="0"/>
              </a:rPr>
              <a:t> </a:t>
            </a:r>
            <a:r>
              <a:rPr lang="en-US" sz="2000" b="1" i="1" u="sng" dirty="0" err="1" smtClean="0">
                <a:solidFill>
                  <a:srgbClr val="FF0000"/>
                </a:solidFill>
                <a:latin typeface="Bookman Old Style" pitchFamily="18" charset="0"/>
                <a:cs typeface="Arial" pitchFamily="34" charset="0"/>
                <a:sym typeface="Bookman Old Style" pitchFamily="18" charset="0"/>
              </a:rPr>
              <a:t>bangsa</a:t>
            </a:r>
            <a:r>
              <a:rPr lang="en-US" sz="2000" b="1" i="1" u="sng" dirty="0" smtClean="0">
                <a:solidFill>
                  <a:srgbClr val="FF0000"/>
                </a:solidFill>
                <a:latin typeface="Bookman Old Style" pitchFamily="18" charset="0"/>
                <a:cs typeface="Arial" pitchFamily="34" charset="0"/>
                <a:sym typeface="Bookman Old Style" pitchFamily="18" charset="0"/>
              </a:rPr>
              <a:t>, </a:t>
            </a:r>
            <a:r>
              <a:rPr lang="en-US" sz="2000" b="1" i="1" u="sng" dirty="0" err="1" smtClean="0">
                <a:solidFill>
                  <a:srgbClr val="FF0000"/>
                </a:solidFill>
                <a:latin typeface="Bookman Old Style" pitchFamily="18" charset="0"/>
                <a:cs typeface="Arial" pitchFamily="34" charset="0"/>
                <a:sym typeface="Bookman Old Style" pitchFamily="18" charset="0"/>
              </a:rPr>
              <a:t>dan</a:t>
            </a:r>
            <a:r>
              <a:rPr lang="en-US" sz="2000" b="1" i="1" u="sng" dirty="0" smtClean="0">
                <a:solidFill>
                  <a:srgbClr val="FF0000"/>
                </a:solidFill>
                <a:latin typeface="Bookman Old Style" pitchFamily="18" charset="0"/>
                <a:cs typeface="Arial" pitchFamily="34" charset="0"/>
                <a:sym typeface="Bookman Old Style" pitchFamily="18" charset="0"/>
              </a:rPr>
              <a:t> </a:t>
            </a:r>
            <a:r>
              <a:rPr lang="en-US" sz="2000" b="1" i="1" u="sng" dirty="0" err="1" smtClean="0">
                <a:solidFill>
                  <a:srgbClr val="FF0000"/>
                </a:solidFill>
                <a:latin typeface="Bookman Old Style" pitchFamily="18" charset="0"/>
                <a:cs typeface="Arial" pitchFamily="34" charset="0"/>
                <a:sym typeface="Bookman Old Style" pitchFamily="18" charset="0"/>
              </a:rPr>
              <a:t>ikut</a:t>
            </a:r>
            <a:r>
              <a:rPr lang="en-US" sz="2000" b="1" i="1" u="sng" dirty="0" smtClean="0">
                <a:solidFill>
                  <a:srgbClr val="FF0000"/>
                </a:solidFill>
                <a:latin typeface="Bookman Old Style" pitchFamily="18" charset="0"/>
                <a:cs typeface="Arial" pitchFamily="34" charset="0"/>
                <a:sym typeface="Bookman Old Style" pitchFamily="18" charset="0"/>
              </a:rPr>
              <a:t> </a:t>
            </a:r>
            <a:r>
              <a:rPr lang="en-US" sz="2000" b="1" i="1" u="sng" dirty="0" err="1" smtClean="0">
                <a:solidFill>
                  <a:srgbClr val="FF0000"/>
                </a:solidFill>
                <a:latin typeface="Bookman Old Style" pitchFamily="18" charset="0"/>
                <a:cs typeface="Arial" pitchFamily="34" charset="0"/>
                <a:sym typeface="Bookman Old Style" pitchFamily="18" charset="0"/>
              </a:rPr>
              <a:t>melaksanakan</a:t>
            </a:r>
            <a:r>
              <a:rPr lang="en-US" sz="2000" b="1" i="1" u="sng" dirty="0" smtClean="0">
                <a:solidFill>
                  <a:srgbClr val="FF0000"/>
                </a:solidFill>
                <a:latin typeface="Bookman Old Style" pitchFamily="18" charset="0"/>
                <a:cs typeface="Arial" pitchFamily="34" charset="0"/>
                <a:sym typeface="Bookman Old Style" pitchFamily="18" charset="0"/>
              </a:rPr>
              <a:t> </a:t>
            </a:r>
            <a:r>
              <a:rPr lang="en-US" sz="2000" b="1" i="1" u="sng" dirty="0" err="1" smtClean="0">
                <a:solidFill>
                  <a:srgbClr val="FF0000"/>
                </a:solidFill>
                <a:latin typeface="Bookman Old Style" pitchFamily="18" charset="0"/>
                <a:cs typeface="Arial" pitchFamily="34" charset="0"/>
                <a:sym typeface="Bookman Old Style" pitchFamily="18" charset="0"/>
              </a:rPr>
              <a:t>ketertiban</a:t>
            </a:r>
            <a:r>
              <a:rPr lang="en-US" sz="2000" b="1" i="1" u="sng" dirty="0" smtClean="0">
                <a:solidFill>
                  <a:srgbClr val="FF0000"/>
                </a:solidFill>
                <a:latin typeface="Bookman Old Style" pitchFamily="18" charset="0"/>
                <a:cs typeface="Arial" pitchFamily="34" charset="0"/>
                <a:sym typeface="Bookman Old Style" pitchFamily="18" charset="0"/>
              </a:rPr>
              <a:t> </a:t>
            </a:r>
            <a:r>
              <a:rPr lang="en-US" sz="2000" b="1" i="1" u="sng" dirty="0" err="1" smtClean="0">
                <a:solidFill>
                  <a:srgbClr val="FF0000"/>
                </a:solidFill>
                <a:latin typeface="Bookman Old Style" pitchFamily="18" charset="0"/>
                <a:cs typeface="Arial" pitchFamily="34" charset="0"/>
                <a:sym typeface="Bookman Old Style" pitchFamily="18" charset="0"/>
              </a:rPr>
              <a:t>dunia</a:t>
            </a:r>
            <a:r>
              <a:rPr lang="en-US" sz="2000" b="1" i="1" u="sng" dirty="0" smtClean="0">
                <a:solidFill>
                  <a:srgbClr val="FF0000"/>
                </a:solidFill>
                <a:latin typeface="Bookman Old Style" pitchFamily="18" charset="0"/>
                <a:cs typeface="Arial" pitchFamily="34" charset="0"/>
                <a:sym typeface="Bookman Old Style" pitchFamily="18" charset="0"/>
              </a:rPr>
              <a:t> yang </a:t>
            </a:r>
            <a:r>
              <a:rPr lang="en-US" sz="2000" b="1" i="1" u="sng" dirty="0" err="1" smtClean="0">
                <a:solidFill>
                  <a:srgbClr val="FF0000"/>
                </a:solidFill>
                <a:latin typeface="Bookman Old Style" pitchFamily="18" charset="0"/>
                <a:cs typeface="Arial" pitchFamily="34" charset="0"/>
                <a:sym typeface="Bookman Old Style" pitchFamily="18" charset="0"/>
              </a:rPr>
              <a:t>berdasarkan</a:t>
            </a:r>
            <a:r>
              <a:rPr lang="en-US" sz="2000" b="1" i="1" u="sng" dirty="0" smtClean="0">
                <a:solidFill>
                  <a:srgbClr val="FF0000"/>
                </a:solidFill>
                <a:latin typeface="Bookman Old Style" pitchFamily="18" charset="0"/>
                <a:cs typeface="Arial" pitchFamily="34" charset="0"/>
                <a:sym typeface="Bookman Old Style" pitchFamily="18" charset="0"/>
              </a:rPr>
              <a:t> </a:t>
            </a:r>
            <a:r>
              <a:rPr lang="en-US" sz="2000" b="1" i="1" u="sng" dirty="0" err="1" smtClean="0">
                <a:solidFill>
                  <a:srgbClr val="FF0000"/>
                </a:solidFill>
                <a:latin typeface="Bookman Old Style" pitchFamily="18" charset="0"/>
                <a:cs typeface="Arial" pitchFamily="34" charset="0"/>
                <a:sym typeface="Bookman Old Style" pitchFamily="18" charset="0"/>
              </a:rPr>
              <a:t>kemerdekan</a:t>
            </a:r>
            <a:r>
              <a:rPr lang="en-US" sz="2000" b="1" i="1" u="sng" dirty="0" smtClean="0">
                <a:solidFill>
                  <a:srgbClr val="FF0000"/>
                </a:solidFill>
                <a:latin typeface="Bookman Old Style" pitchFamily="18" charset="0"/>
                <a:cs typeface="Arial" pitchFamily="34" charset="0"/>
                <a:sym typeface="Bookman Old Style" pitchFamily="18" charset="0"/>
              </a:rPr>
              <a:t>, </a:t>
            </a:r>
            <a:r>
              <a:rPr lang="en-US" sz="2000" b="1" i="1" u="sng" dirty="0" err="1" smtClean="0">
                <a:solidFill>
                  <a:srgbClr val="FF0000"/>
                </a:solidFill>
                <a:latin typeface="Bookman Old Style" pitchFamily="18" charset="0"/>
                <a:cs typeface="Arial" pitchFamily="34" charset="0"/>
                <a:sym typeface="Bookman Old Style" pitchFamily="18" charset="0"/>
              </a:rPr>
              <a:t>perdamaian</a:t>
            </a:r>
            <a:r>
              <a:rPr lang="en-US" sz="2000" b="1" i="1" u="sng" dirty="0" smtClean="0">
                <a:solidFill>
                  <a:srgbClr val="FF0000"/>
                </a:solidFill>
                <a:latin typeface="Bookman Old Style" pitchFamily="18" charset="0"/>
                <a:cs typeface="Arial" pitchFamily="34" charset="0"/>
                <a:sym typeface="Bookman Old Style" pitchFamily="18" charset="0"/>
              </a:rPr>
              <a:t> </a:t>
            </a:r>
            <a:r>
              <a:rPr lang="en-US" sz="2000" b="1" i="1" u="sng" dirty="0" err="1" smtClean="0">
                <a:solidFill>
                  <a:srgbClr val="FF0000"/>
                </a:solidFill>
                <a:latin typeface="Bookman Old Style" pitchFamily="18" charset="0"/>
                <a:cs typeface="Arial" pitchFamily="34" charset="0"/>
                <a:sym typeface="Bookman Old Style" pitchFamily="18" charset="0"/>
              </a:rPr>
              <a:t>abadi</a:t>
            </a:r>
            <a:r>
              <a:rPr lang="en-US" sz="2000" b="1" i="1" u="sng" dirty="0" smtClean="0">
                <a:solidFill>
                  <a:srgbClr val="FF0000"/>
                </a:solidFill>
                <a:latin typeface="Bookman Old Style" pitchFamily="18" charset="0"/>
                <a:cs typeface="Arial" pitchFamily="34" charset="0"/>
                <a:sym typeface="Bookman Old Style" pitchFamily="18" charset="0"/>
              </a:rPr>
              <a:t>, </a:t>
            </a:r>
            <a:r>
              <a:rPr lang="en-US" sz="2000" b="1" i="1" u="sng" dirty="0" err="1" smtClean="0">
                <a:solidFill>
                  <a:srgbClr val="FF0000"/>
                </a:solidFill>
                <a:latin typeface="Bookman Old Style" pitchFamily="18" charset="0"/>
                <a:cs typeface="Arial" pitchFamily="34" charset="0"/>
                <a:sym typeface="Bookman Old Style" pitchFamily="18" charset="0"/>
              </a:rPr>
              <a:t>dan</a:t>
            </a:r>
            <a:r>
              <a:rPr lang="en-US" sz="2000" b="1" i="1" u="sng" dirty="0" smtClean="0">
                <a:solidFill>
                  <a:srgbClr val="FF0000"/>
                </a:solidFill>
                <a:latin typeface="Bookman Old Style" pitchFamily="18" charset="0"/>
                <a:cs typeface="Arial" pitchFamily="34" charset="0"/>
                <a:sym typeface="Bookman Old Style" pitchFamily="18" charset="0"/>
              </a:rPr>
              <a:t> </a:t>
            </a:r>
            <a:r>
              <a:rPr lang="en-US" sz="2000" b="1" i="1" u="sng" dirty="0" err="1" smtClean="0">
                <a:solidFill>
                  <a:srgbClr val="FF0000"/>
                </a:solidFill>
                <a:latin typeface="Bookman Old Style" pitchFamily="18" charset="0"/>
                <a:cs typeface="Arial" pitchFamily="34" charset="0"/>
                <a:sym typeface="Bookman Old Style" pitchFamily="18" charset="0"/>
              </a:rPr>
              <a:t>keadilan</a:t>
            </a:r>
            <a:r>
              <a:rPr lang="en-US" sz="2000" b="1" i="1" u="sng" dirty="0" smtClean="0">
                <a:solidFill>
                  <a:srgbClr val="FF0000"/>
                </a:solidFill>
                <a:latin typeface="Bookman Old Style" pitchFamily="18" charset="0"/>
                <a:cs typeface="Arial" pitchFamily="34" charset="0"/>
                <a:sym typeface="Bookman Old Style" pitchFamily="18" charset="0"/>
              </a:rPr>
              <a:t> </a:t>
            </a:r>
            <a:r>
              <a:rPr lang="en-US" sz="2000" b="1" i="1" u="sng" dirty="0" err="1" smtClean="0">
                <a:solidFill>
                  <a:srgbClr val="FF0000"/>
                </a:solidFill>
                <a:latin typeface="Bookman Old Style" pitchFamily="18" charset="0"/>
                <a:cs typeface="Arial" pitchFamily="34" charset="0"/>
                <a:sym typeface="Bookman Old Style" pitchFamily="18" charset="0"/>
              </a:rPr>
              <a:t>sosial</a:t>
            </a:r>
            <a:r>
              <a:rPr lang="en-US" sz="2000" b="1" i="1" u="sng" dirty="0" smtClean="0">
                <a:solidFill>
                  <a:srgbClr val="FF0000"/>
                </a:solidFill>
                <a:latin typeface="Bookman Old Style" pitchFamily="18" charset="0"/>
                <a:cs typeface="Arial" pitchFamily="34" charset="0"/>
                <a:sym typeface="Bookman Old Style" pitchFamily="18" charset="0"/>
              </a:rPr>
              <a:t>.</a:t>
            </a:r>
            <a:endParaRPr lang="en-US" altLang="en-US" sz="2000" dirty="0">
              <a:solidFill>
                <a:srgbClr val="FF0000"/>
              </a:solidFill>
              <a:latin typeface="Arial" pitchFamily="34" charset="0"/>
              <a:cs typeface="Arial" pitchFamily="34" charset="0"/>
            </a:endParaRPr>
          </a:p>
        </p:txBody>
      </p:sp>
      <p:sp>
        <p:nvSpPr>
          <p:cNvPr id="7175" name="Text Box 8"/>
          <p:cNvSpPr>
            <a:spLocks noChangeArrowheads="1"/>
          </p:cNvSpPr>
          <p:nvPr/>
        </p:nvSpPr>
        <p:spPr bwMode="auto">
          <a:xfrm>
            <a:off x="214409" y="5443978"/>
            <a:ext cx="8715207" cy="1200329"/>
          </a:xfrm>
          <a:prstGeom prst="rect">
            <a:avLst/>
          </a:prstGeom>
          <a:gradFill rotWithShape="1">
            <a:gsLst>
              <a:gs pos="0">
                <a:srgbClr val="FFC7A7"/>
              </a:gs>
              <a:gs pos="64999">
                <a:srgbClr val="FFE4D7"/>
              </a:gs>
              <a:gs pos="100000">
                <a:srgbClr val="FFECE3"/>
              </a:gs>
            </a:gsLst>
            <a:lin ang="16200000" scaled="1"/>
          </a:gradFill>
          <a:ln w="9525">
            <a:solidFill>
              <a:srgbClr val="FF9929"/>
            </a:solidFill>
            <a:bevel/>
            <a:headEnd/>
            <a:tailEnd/>
          </a:ln>
        </p:spPr>
        <p:txBody>
          <a:bodyPr>
            <a:spAutoFit/>
          </a:bodyPr>
          <a:lstStyle/>
          <a:p>
            <a:pPr marL="2517775" indent="-2517775" algn="just" eaLnBrk="0" fontAlgn="base" hangingPunct="0">
              <a:spcBef>
                <a:spcPct val="50000"/>
              </a:spcBef>
              <a:spcAft>
                <a:spcPct val="0"/>
              </a:spcAft>
              <a:tabLst>
                <a:tab pos="2459038" algn="l"/>
              </a:tabLst>
            </a:pPr>
            <a:r>
              <a:rPr lang="en-US" sz="2400" b="1" i="1" dirty="0" err="1">
                <a:solidFill>
                  <a:srgbClr val="000000"/>
                </a:solidFill>
                <a:latin typeface="Bookman Old Style" pitchFamily="18" charset="0"/>
                <a:cs typeface="Arial" pitchFamily="34" charset="0"/>
                <a:sym typeface="Bookman Old Style" pitchFamily="18" charset="0"/>
              </a:rPr>
              <a:t>Kesimpulan</a:t>
            </a:r>
            <a:r>
              <a:rPr lang="en-US" sz="2400" b="1" i="1" dirty="0">
                <a:solidFill>
                  <a:srgbClr val="000000"/>
                </a:solidFill>
                <a:latin typeface="Bookman Old Style" pitchFamily="18" charset="0"/>
                <a:cs typeface="Arial" pitchFamily="34" charset="0"/>
                <a:sym typeface="Bookman Old Style" pitchFamily="18" charset="0"/>
              </a:rPr>
              <a:t> :	</a:t>
            </a:r>
            <a:r>
              <a:rPr lang="en-US" sz="2400" b="1" i="1" dirty="0" err="1">
                <a:solidFill>
                  <a:srgbClr val="000000"/>
                </a:solidFill>
                <a:latin typeface="Bookman Old Style" pitchFamily="18" charset="0"/>
                <a:cs typeface="Arial" pitchFamily="34" charset="0"/>
                <a:sym typeface="Bookman Old Style" pitchFamily="18" charset="0"/>
              </a:rPr>
              <a:t>Pemerintah</a:t>
            </a:r>
            <a:r>
              <a:rPr lang="en-US" sz="2400" b="1" i="1" dirty="0">
                <a:solidFill>
                  <a:srgbClr val="000000"/>
                </a:solidFill>
                <a:latin typeface="Bookman Old Style" pitchFamily="18" charset="0"/>
                <a:cs typeface="Arial" pitchFamily="34" charset="0"/>
                <a:sym typeface="Bookman Old Style" pitchFamily="18" charset="0"/>
              </a:rPr>
              <a:t> RI </a:t>
            </a:r>
            <a:r>
              <a:rPr lang="en-US" sz="2400" b="1" i="1" dirty="0" err="1">
                <a:solidFill>
                  <a:srgbClr val="000000"/>
                </a:solidFill>
                <a:latin typeface="Bookman Old Style" pitchFamily="18" charset="0"/>
                <a:cs typeface="Arial" pitchFamily="34" charset="0"/>
                <a:sym typeface="Bookman Old Style" pitchFamily="18" charset="0"/>
              </a:rPr>
              <a:t>dibentuk</a:t>
            </a:r>
            <a:r>
              <a:rPr lang="en-US" sz="2400" b="1" i="1" dirty="0">
                <a:solidFill>
                  <a:srgbClr val="000000"/>
                </a:solidFill>
                <a:latin typeface="Bookman Old Style" pitchFamily="18" charset="0"/>
                <a:cs typeface="Arial" pitchFamily="34" charset="0"/>
                <a:sym typeface="Bookman Old Style" pitchFamily="18" charset="0"/>
              </a:rPr>
              <a:t> </a:t>
            </a:r>
            <a:r>
              <a:rPr lang="en-US" sz="2400" b="1" i="1" dirty="0" err="1">
                <a:solidFill>
                  <a:srgbClr val="000000"/>
                </a:solidFill>
                <a:latin typeface="Bookman Old Style" pitchFamily="18" charset="0"/>
                <a:cs typeface="Arial" pitchFamily="34" charset="0"/>
                <a:sym typeface="Bookman Old Style" pitchFamily="18" charset="0"/>
              </a:rPr>
              <a:t>untuk</a:t>
            </a:r>
            <a:r>
              <a:rPr lang="en-US" sz="2400" b="1" i="1" dirty="0">
                <a:solidFill>
                  <a:srgbClr val="000000"/>
                </a:solidFill>
                <a:latin typeface="Bookman Old Style" pitchFamily="18" charset="0"/>
                <a:cs typeface="Arial" pitchFamily="34" charset="0"/>
                <a:sym typeface="Bookman Old Style" pitchFamily="18" charset="0"/>
              </a:rPr>
              <a:t> </a:t>
            </a:r>
            <a:r>
              <a:rPr lang="en-US" sz="2400" b="1" i="1" dirty="0" err="1">
                <a:solidFill>
                  <a:srgbClr val="000000"/>
                </a:solidFill>
                <a:latin typeface="Bookman Old Style" pitchFamily="18" charset="0"/>
                <a:cs typeface="Arial" pitchFamily="34" charset="0"/>
                <a:sym typeface="Bookman Old Style" pitchFamily="18" charset="0"/>
              </a:rPr>
              <a:t>melindungi</a:t>
            </a:r>
            <a:r>
              <a:rPr lang="en-US" sz="2400" b="1" i="1" dirty="0">
                <a:solidFill>
                  <a:srgbClr val="000000"/>
                </a:solidFill>
                <a:latin typeface="Bookman Old Style" pitchFamily="18" charset="0"/>
                <a:cs typeface="Arial" pitchFamily="34" charset="0"/>
                <a:sym typeface="Bookman Old Style" pitchFamily="18" charset="0"/>
              </a:rPr>
              <a:t> (Law and Order) </a:t>
            </a:r>
            <a:r>
              <a:rPr lang="en-US" sz="2400" b="1" i="1" dirty="0" err="1">
                <a:solidFill>
                  <a:srgbClr val="000000"/>
                </a:solidFill>
                <a:latin typeface="Bookman Old Style" pitchFamily="18" charset="0"/>
                <a:cs typeface="Arial" pitchFamily="34" charset="0"/>
                <a:sym typeface="Bookman Old Style" pitchFamily="18" charset="0"/>
              </a:rPr>
              <a:t>dan</a:t>
            </a:r>
            <a:r>
              <a:rPr lang="en-US" sz="2400" b="1" i="1" dirty="0">
                <a:solidFill>
                  <a:srgbClr val="000000"/>
                </a:solidFill>
                <a:latin typeface="Bookman Old Style" pitchFamily="18" charset="0"/>
                <a:cs typeface="Arial" pitchFamily="34" charset="0"/>
                <a:sym typeface="Bookman Old Style" pitchFamily="18" charset="0"/>
              </a:rPr>
              <a:t> </a:t>
            </a:r>
            <a:r>
              <a:rPr lang="en-US" sz="2400" b="1" i="1" dirty="0" err="1">
                <a:solidFill>
                  <a:srgbClr val="000000"/>
                </a:solidFill>
                <a:latin typeface="Bookman Old Style" pitchFamily="18" charset="0"/>
                <a:cs typeface="Arial" pitchFamily="34" charset="0"/>
                <a:sym typeface="Bookman Old Style" pitchFamily="18" charset="0"/>
              </a:rPr>
              <a:t>mensejahterakan</a:t>
            </a:r>
            <a:r>
              <a:rPr lang="en-US" sz="2400" b="1" i="1" dirty="0">
                <a:solidFill>
                  <a:srgbClr val="000000"/>
                </a:solidFill>
                <a:latin typeface="Bookman Old Style" pitchFamily="18" charset="0"/>
                <a:cs typeface="Arial" pitchFamily="34" charset="0"/>
                <a:sym typeface="Bookman Old Style" pitchFamily="18" charset="0"/>
              </a:rPr>
              <a:t> </a:t>
            </a:r>
            <a:r>
              <a:rPr lang="en-US" sz="2400" b="1" i="1" dirty="0" err="1">
                <a:solidFill>
                  <a:srgbClr val="000000"/>
                </a:solidFill>
                <a:latin typeface="Bookman Old Style" pitchFamily="18" charset="0"/>
                <a:cs typeface="Arial" pitchFamily="34" charset="0"/>
                <a:sym typeface="Bookman Old Style" pitchFamily="18" charset="0"/>
              </a:rPr>
              <a:t>rakyat</a:t>
            </a:r>
            <a:r>
              <a:rPr lang="en-US" sz="2400" b="1" i="1" dirty="0">
                <a:solidFill>
                  <a:srgbClr val="000000"/>
                </a:solidFill>
                <a:latin typeface="Bookman Old Style" pitchFamily="18" charset="0"/>
                <a:cs typeface="Arial" pitchFamily="34" charset="0"/>
                <a:sym typeface="Bookman Old Style" pitchFamily="18" charset="0"/>
              </a:rPr>
              <a:t> (Welfare)</a:t>
            </a:r>
            <a:endParaRPr lang="en-US" altLang="en-US" dirty="0">
              <a:solidFill>
                <a:prstClr val="black"/>
              </a:solidFill>
              <a:latin typeface="Arial" pitchFamily="34" charset="0"/>
              <a:cs typeface="Arial" pitchFamily="34" charset="0"/>
            </a:endParaRPr>
          </a:p>
        </p:txBody>
      </p:sp>
      <p:sp>
        <p:nvSpPr>
          <p:cNvPr id="7176" name="Rectangle 6"/>
          <p:cNvSpPr>
            <a:spLocks noChangeArrowheads="1"/>
          </p:cNvSpPr>
          <p:nvPr/>
        </p:nvSpPr>
        <p:spPr bwMode="auto">
          <a:xfrm>
            <a:off x="39" y="571504"/>
            <a:ext cx="5202065"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500" b="1" cap="all" dirty="0">
                <a:ln w="9000" cmpd="sng">
                  <a:solidFill>
                    <a:srgbClr val="C4652D">
                      <a:shade val="50000"/>
                      <a:satMod val="120000"/>
                    </a:srgbClr>
                  </a:solidFill>
                  <a:prstDash val="solid"/>
                </a:ln>
                <a:gradFill>
                  <a:gsLst>
                    <a:gs pos="0">
                      <a:srgbClr val="C4652D">
                        <a:shade val="20000"/>
                        <a:satMod val="245000"/>
                      </a:srgbClr>
                    </a:gs>
                    <a:gs pos="43000">
                      <a:srgbClr val="C4652D">
                        <a:satMod val="255000"/>
                      </a:srgbClr>
                    </a:gs>
                    <a:gs pos="48000">
                      <a:srgbClr val="C4652D">
                        <a:shade val="85000"/>
                        <a:satMod val="255000"/>
                      </a:srgbClr>
                    </a:gs>
                    <a:gs pos="100000">
                      <a:srgbClr val="C4652D">
                        <a:shade val="20000"/>
                        <a:satMod val="245000"/>
                      </a:srgbClr>
                    </a:gs>
                  </a:gsLst>
                  <a:lin ang="5400000"/>
                </a:gradFill>
                <a:effectLst>
                  <a:reflection blurRad="12700" stA="28000" endPos="45000" dist="1000" dir="5400000" sy="-100000" algn="bl" rotWithShape="0"/>
                </a:effectLst>
                <a:latin typeface="Bookman Old Style" pitchFamily="18" charset="0"/>
                <a:cs typeface="Arial" pitchFamily="34" charset="0"/>
                <a:sym typeface="Bookman Old Style" pitchFamily="18" charset="0"/>
              </a:rPr>
              <a:t>TATARAN NORMATIF</a:t>
            </a:r>
            <a:endParaRPr lang="en-US" altLang="en-US" b="1" cap="all" dirty="0">
              <a:ln w="9000" cmpd="sng">
                <a:solidFill>
                  <a:srgbClr val="C4652D">
                    <a:shade val="50000"/>
                    <a:satMod val="120000"/>
                  </a:srgbClr>
                </a:solidFill>
                <a:prstDash val="solid"/>
              </a:ln>
              <a:gradFill>
                <a:gsLst>
                  <a:gs pos="0">
                    <a:srgbClr val="C4652D">
                      <a:shade val="20000"/>
                      <a:satMod val="245000"/>
                    </a:srgbClr>
                  </a:gs>
                  <a:gs pos="43000">
                    <a:srgbClr val="C4652D">
                      <a:satMod val="255000"/>
                    </a:srgbClr>
                  </a:gs>
                  <a:gs pos="48000">
                    <a:srgbClr val="C4652D">
                      <a:shade val="85000"/>
                      <a:satMod val="255000"/>
                    </a:srgbClr>
                  </a:gs>
                  <a:gs pos="100000">
                    <a:srgbClr val="C4652D">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105" name="Picture 12" descr="garuda gud.png"/>
          <p:cNvPicPr>
            <a:picLocks noChangeAspect="1"/>
          </p:cNvPicPr>
          <p:nvPr/>
        </p:nvPicPr>
        <p:blipFill>
          <a:blip r:embed="rId2"/>
          <a:srcRect/>
          <a:stretch>
            <a:fillRect/>
          </a:stretch>
        </p:blipFill>
        <p:spPr bwMode="auto">
          <a:xfrm>
            <a:off x="6507252" y="642924"/>
            <a:ext cx="1330486" cy="2214579"/>
          </a:xfrm>
          <a:prstGeom prst="rect">
            <a:avLst/>
          </a:prstGeom>
          <a:noFill/>
          <a:ln w="9525">
            <a:noFill/>
            <a:miter lim="800000"/>
            <a:headEnd/>
            <a:tailEnd/>
          </a:ln>
        </p:spPr>
      </p:pic>
      <p:sp>
        <p:nvSpPr>
          <p:cNvPr id="106" name="Slide Number Placeholder 4"/>
          <p:cNvSpPr txBox="1">
            <a:spLocks/>
          </p:cNvSpPr>
          <p:nvPr/>
        </p:nvSpPr>
        <p:spPr>
          <a:xfrm>
            <a:off x="8832397" y="6430176"/>
            <a:ext cx="457201" cy="365125"/>
          </a:xfrm>
          <a:prstGeom prst="rect">
            <a:avLst/>
          </a:prstGeom>
          <a:noFill/>
          <a:ln>
            <a:noFill/>
          </a:ln>
        </p:spPr>
        <p:txBody>
          <a:bodyPr vert="horz" wrap="square" lIns="0" tIns="0" rIns="0" bIns="0" numCol="1" anchor="b" anchorCtr="0" compatLnSpc="1">
            <a:prstTxWarp prst="textNoShape">
              <a:avLst/>
            </a:prstTxWarp>
          </a:bodyPr>
          <a:lstStyle/>
          <a:p>
            <a:pPr algn="ctr" fontAlgn="base">
              <a:spcBef>
                <a:spcPct val="0"/>
              </a:spcBef>
              <a:spcAft>
                <a:spcPct val="0"/>
              </a:spcAft>
              <a:defRPr/>
            </a:pPr>
            <a:fld id="{95AEAF13-1ECD-403E-8D8F-C29181DE95EF}" type="slidenum">
              <a:rPr lang="en-US" smtClean="0">
                <a:solidFill>
                  <a:prstClr val="black"/>
                </a:solidFill>
                <a:latin typeface="Arial"/>
                <a:ea typeface="Roboto Light" panose="02000000000000000000" pitchFamily="2" charset="0"/>
                <a:cs typeface="Arial"/>
              </a:rPr>
              <a:pPr algn="ctr" fontAlgn="base">
                <a:spcBef>
                  <a:spcPct val="0"/>
                </a:spcBef>
                <a:spcAft>
                  <a:spcPct val="0"/>
                </a:spcAft>
                <a:defRPr/>
              </a:pPr>
              <a:t>14</a:t>
            </a:fld>
            <a:endParaRPr lang="en-US" dirty="0">
              <a:solidFill>
                <a:prstClr val="black"/>
              </a:solidFill>
              <a:latin typeface="Arial"/>
              <a:ea typeface="Roboto Light" panose="02000000000000000000" pitchFamily="2" charset="0"/>
              <a:cs typeface="Arial"/>
            </a:endParaRPr>
          </a:p>
        </p:txBody>
      </p:sp>
    </p:spTree>
    <p:extLst>
      <p:ext uri="{BB962C8B-B14F-4D97-AF65-F5344CB8AC3E}">
        <p14:creationId xmlns:p14="http://schemas.microsoft.com/office/powerpoint/2010/main" val="198796446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4"/>
          <p:cNvSpPr txBox="1">
            <a:spLocks/>
          </p:cNvSpPr>
          <p:nvPr/>
        </p:nvSpPr>
        <p:spPr>
          <a:xfrm>
            <a:off x="8723312" y="6520368"/>
            <a:ext cx="457200" cy="365125"/>
          </a:xfrm>
          <a:prstGeom prst="rect">
            <a:avLst/>
          </a:prstGeom>
        </p:spPr>
        <p:txBody>
          <a:bodyPr/>
          <a:lstStyle/>
          <a:p>
            <a:pPr eaLnBrk="0" fontAlgn="base" hangingPunct="0">
              <a:spcBef>
                <a:spcPct val="0"/>
              </a:spcBef>
              <a:spcAft>
                <a:spcPct val="0"/>
              </a:spcAft>
              <a:defRPr/>
            </a:pPr>
            <a:fld id="{95AEAF13-1ECD-403E-8D8F-C29181DE95EF}" type="slidenum">
              <a:rPr lang="en-US" smtClean="0">
                <a:solidFill>
                  <a:prstClr val="black"/>
                </a:solidFill>
                <a:latin typeface="Arial" pitchFamily="34" charset="0"/>
                <a:cs typeface="Arial" pitchFamily="34" charset="0"/>
              </a:rPr>
              <a:pPr eaLnBrk="0" fontAlgn="base" hangingPunct="0">
                <a:spcBef>
                  <a:spcPct val="0"/>
                </a:spcBef>
                <a:spcAft>
                  <a:spcPct val="0"/>
                </a:spcAft>
                <a:defRPr/>
              </a:pPr>
              <a:t>15</a:t>
            </a:fld>
            <a:endParaRPr lang="en-US" dirty="0">
              <a:solidFill>
                <a:prstClr val="black"/>
              </a:solidFill>
              <a:latin typeface="Arial" pitchFamily="34" charset="0"/>
              <a:cs typeface="Arial" pitchFamily="34" charset="0"/>
            </a:endParaRPr>
          </a:p>
        </p:txBody>
      </p:sp>
      <p:sp>
        <p:nvSpPr>
          <p:cNvPr id="2" name="Rectangle 1"/>
          <p:cNvSpPr/>
          <p:nvPr/>
        </p:nvSpPr>
        <p:spPr>
          <a:xfrm>
            <a:off x="4071934" y="1357298"/>
            <a:ext cx="4728525" cy="2585323"/>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rPr>
              <a:t>PEDOMAN </a:t>
            </a:r>
          </a:p>
          <a:p>
            <a:pPr algn="ctr"/>
            <a:r>
              <a:rPr lang="en-US" sz="5400" b="1" cap="none" spc="0" dirty="0" smtClean="0">
                <a:ln w="11430"/>
              </a:rPr>
              <a:t>KERJA SAMA</a:t>
            </a:r>
            <a:endParaRPr lang="en-US" sz="5400" b="1" cap="none" spc="0" dirty="0">
              <a:ln w="11430"/>
            </a:endParaRPr>
          </a:p>
        </p:txBody>
      </p:sp>
      <p:sp>
        <p:nvSpPr>
          <p:cNvPr id="5" name="Rectangle 4"/>
          <p:cNvSpPr/>
          <p:nvPr/>
        </p:nvSpPr>
        <p:spPr>
          <a:xfrm>
            <a:off x="4214810" y="3789040"/>
            <a:ext cx="4572000" cy="1077218"/>
          </a:xfrm>
          <a:prstGeom prst="rect">
            <a:avLst/>
          </a:prstGeom>
        </p:spPr>
        <p:txBody>
          <a:bodyPr>
            <a:spAutoFit/>
          </a:bodyPr>
          <a:lstStyle/>
          <a:p>
            <a:pPr algn="ctr">
              <a:buClr>
                <a:srgbClr val="000000"/>
              </a:buClr>
              <a:buFont typeface="Arial" pitchFamily="34" charset="0"/>
              <a:buNone/>
            </a:pPr>
            <a:r>
              <a:rPr lang="id-ID" altLang="id-I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 CENA" pitchFamily="2" charset="0"/>
              </a:rPr>
              <a:t>Kerja</a:t>
            </a:r>
            <a:r>
              <a:rPr lang="en-AU" altLang="id-I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 CENA" pitchFamily="2" charset="0"/>
              </a:rPr>
              <a:t> S</a:t>
            </a:r>
            <a:r>
              <a:rPr lang="id-ID" altLang="id-I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 CENA" pitchFamily="2" charset="0"/>
              </a:rPr>
              <a:t>ama Pemerintah Daerah dlm Perspektif </a:t>
            </a:r>
            <a:r>
              <a:rPr lang="en-AU" altLang="id-I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 CENA" pitchFamily="2" charset="0"/>
              </a:rPr>
              <a:t> </a:t>
            </a:r>
            <a:r>
              <a:rPr lang="id-ID" altLang="id-I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 CENA" pitchFamily="2" charset="0"/>
              </a:rPr>
              <a:t>UU No. 23 Th 2014</a:t>
            </a:r>
            <a:endParaRPr lang="en-US" altLang="id-ID"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 CENA" pitchFamily="2" charset="0"/>
            </a:endParaRPr>
          </a:p>
        </p:txBody>
      </p:sp>
    </p:spTree>
    <p:extLst>
      <p:ext uri="{BB962C8B-B14F-4D97-AF65-F5344CB8AC3E}">
        <p14:creationId xmlns:p14="http://schemas.microsoft.com/office/powerpoint/2010/main" val="58717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6203" y="1838308"/>
            <a:ext cx="2214562" cy="685800"/>
          </a:xfrm>
          <a:prstGeom prst="roundRect">
            <a:avLst/>
          </a:prstGeom>
          <a:solidFill>
            <a:srgbClr val="92D050"/>
          </a:solidFill>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anchor="ctr"/>
          <a:lstStyle/>
          <a:p>
            <a:pPr algn="ctr" eaLnBrk="0" fontAlgn="base" hangingPunct="0">
              <a:spcBef>
                <a:spcPct val="0"/>
              </a:spcBef>
              <a:spcAft>
                <a:spcPct val="0"/>
              </a:spcAft>
              <a:defRPr/>
            </a:pPr>
            <a:r>
              <a:rPr lang="id-ID" dirty="0">
                <a:solidFill>
                  <a:prstClr val="black"/>
                </a:solidFill>
                <a:latin typeface="Trebuchet MS"/>
              </a:rPr>
              <a:t>ABSOLUT</a:t>
            </a:r>
            <a:endParaRPr lang="en-US" dirty="0">
              <a:solidFill>
                <a:prstClr val="black"/>
              </a:solidFill>
              <a:latin typeface="Trebuchet MS"/>
            </a:endParaRPr>
          </a:p>
        </p:txBody>
      </p:sp>
      <p:sp>
        <p:nvSpPr>
          <p:cNvPr id="7" name="Rounded Rectangle 6"/>
          <p:cNvSpPr/>
          <p:nvPr/>
        </p:nvSpPr>
        <p:spPr>
          <a:xfrm>
            <a:off x="76200" y="2752714"/>
            <a:ext cx="2214562" cy="2087563"/>
          </a:xfrm>
          <a:prstGeom prst="roundRect">
            <a:avLst/>
          </a:prstGeom>
          <a:solidFill>
            <a:srgbClr val="92D050"/>
          </a:solidFill>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anchor="ctr"/>
          <a:lstStyle/>
          <a:p>
            <a:pPr indent="265113" eaLnBrk="0" fontAlgn="base" hangingPunct="0">
              <a:spcBef>
                <a:spcPct val="0"/>
              </a:spcBef>
              <a:spcAft>
                <a:spcPct val="0"/>
              </a:spcAft>
              <a:buFont typeface="+mj-lt"/>
              <a:buAutoNum type="arabicPeriod"/>
              <a:defRPr/>
            </a:pPr>
            <a:r>
              <a:rPr lang="id-ID" sz="1400" dirty="0">
                <a:solidFill>
                  <a:prstClr val="black"/>
                </a:solidFill>
                <a:latin typeface="Trebuchet MS"/>
              </a:rPr>
              <a:t>PERTAHANAN</a:t>
            </a:r>
          </a:p>
          <a:p>
            <a:pPr indent="265113" eaLnBrk="0" fontAlgn="base" hangingPunct="0">
              <a:spcBef>
                <a:spcPct val="0"/>
              </a:spcBef>
              <a:spcAft>
                <a:spcPct val="0"/>
              </a:spcAft>
              <a:buFont typeface="+mj-lt"/>
              <a:buAutoNum type="arabicPeriod"/>
              <a:defRPr/>
            </a:pPr>
            <a:r>
              <a:rPr lang="id-ID" sz="1400" dirty="0">
                <a:solidFill>
                  <a:prstClr val="black"/>
                </a:solidFill>
                <a:latin typeface="Trebuchet MS"/>
              </a:rPr>
              <a:t>KEAMANAN</a:t>
            </a:r>
          </a:p>
          <a:p>
            <a:pPr indent="265113" eaLnBrk="0" fontAlgn="base" hangingPunct="0">
              <a:spcBef>
                <a:spcPct val="0"/>
              </a:spcBef>
              <a:spcAft>
                <a:spcPct val="0"/>
              </a:spcAft>
              <a:buFont typeface="+mj-lt"/>
              <a:buAutoNum type="arabicPeriod"/>
              <a:defRPr/>
            </a:pPr>
            <a:r>
              <a:rPr lang="id-ID" sz="1400" dirty="0">
                <a:solidFill>
                  <a:prstClr val="black"/>
                </a:solidFill>
                <a:latin typeface="Trebuchet MS"/>
              </a:rPr>
              <a:t>AGAMA</a:t>
            </a:r>
          </a:p>
          <a:p>
            <a:pPr indent="265113" eaLnBrk="0" fontAlgn="base" hangingPunct="0">
              <a:spcBef>
                <a:spcPct val="0"/>
              </a:spcBef>
              <a:spcAft>
                <a:spcPct val="0"/>
              </a:spcAft>
              <a:buFont typeface="+mj-lt"/>
              <a:buAutoNum type="arabicPeriod"/>
              <a:defRPr/>
            </a:pPr>
            <a:r>
              <a:rPr lang="id-ID" sz="1400" dirty="0">
                <a:solidFill>
                  <a:prstClr val="black"/>
                </a:solidFill>
                <a:latin typeface="Trebuchet MS"/>
              </a:rPr>
              <a:t>YUSTISI</a:t>
            </a:r>
          </a:p>
          <a:p>
            <a:pPr marL="273050" indent="-273050" eaLnBrk="0" fontAlgn="base" hangingPunct="0">
              <a:spcBef>
                <a:spcPct val="0"/>
              </a:spcBef>
              <a:spcAft>
                <a:spcPct val="0"/>
              </a:spcAft>
              <a:buFont typeface="+mj-lt"/>
              <a:buAutoNum type="arabicPeriod"/>
              <a:defRPr/>
            </a:pPr>
            <a:r>
              <a:rPr lang="id-ID" sz="1400" b="1" dirty="0">
                <a:solidFill>
                  <a:srgbClr val="FF0000"/>
                </a:solidFill>
                <a:latin typeface="Trebuchet MS"/>
              </a:rPr>
              <a:t>POLITIK LUAR NEGERI</a:t>
            </a:r>
          </a:p>
          <a:p>
            <a:pPr marL="273050" indent="-273050" eaLnBrk="0" fontAlgn="base" hangingPunct="0">
              <a:spcBef>
                <a:spcPct val="0"/>
              </a:spcBef>
              <a:spcAft>
                <a:spcPct val="0"/>
              </a:spcAft>
              <a:buFont typeface="+mj-lt"/>
              <a:buAutoNum type="arabicPeriod"/>
              <a:defRPr/>
            </a:pPr>
            <a:r>
              <a:rPr lang="id-ID" sz="1400" dirty="0">
                <a:solidFill>
                  <a:prstClr val="black"/>
                </a:solidFill>
                <a:latin typeface="Trebuchet MS"/>
              </a:rPr>
              <a:t>MONETER &amp; FISKAL</a:t>
            </a:r>
            <a:r>
              <a:rPr lang="en-US" sz="1400" dirty="0">
                <a:solidFill>
                  <a:prstClr val="black"/>
                </a:solidFill>
                <a:latin typeface="Trebuchet MS"/>
              </a:rPr>
              <a:t> NASIONAL</a:t>
            </a:r>
            <a:endParaRPr lang="th-TH" sz="1400" dirty="0">
              <a:solidFill>
                <a:prstClr val="black"/>
              </a:solidFill>
              <a:latin typeface="Trebuchet MS"/>
            </a:endParaRPr>
          </a:p>
        </p:txBody>
      </p:sp>
      <p:sp>
        <p:nvSpPr>
          <p:cNvPr id="8" name="Rounded Rectangle 7"/>
          <p:cNvSpPr/>
          <p:nvPr/>
        </p:nvSpPr>
        <p:spPr>
          <a:xfrm>
            <a:off x="571862" y="5929914"/>
            <a:ext cx="2505081" cy="776287"/>
          </a:xfrm>
          <a:prstGeom prst="roundRect">
            <a:avLst/>
          </a:prstGeom>
          <a:solidFill>
            <a:srgbClr val="FFFF00"/>
          </a:solidFill>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anchor="ctr"/>
          <a:lstStyle/>
          <a:p>
            <a:pPr algn="ctr" eaLnBrk="0" fontAlgn="base" hangingPunct="0">
              <a:spcBef>
                <a:spcPct val="0"/>
              </a:spcBef>
              <a:spcAft>
                <a:spcPct val="0"/>
              </a:spcAft>
              <a:defRPr/>
            </a:pPr>
            <a:r>
              <a:rPr lang="id-ID" sz="1500" dirty="0">
                <a:solidFill>
                  <a:schemeClr val="tx1"/>
                </a:solidFill>
                <a:latin typeface="Trebuchet MS"/>
              </a:rPr>
              <a:t>Kesehatan</a:t>
            </a:r>
            <a:r>
              <a:rPr lang="id-ID" sz="1500" dirty="0">
                <a:solidFill>
                  <a:prstClr val="black"/>
                </a:solidFill>
                <a:latin typeface="Trebuchet MS"/>
              </a:rPr>
              <a:t>, Pendidikan, </a:t>
            </a:r>
            <a:r>
              <a:rPr lang="id-ID" sz="1500" dirty="0" smtClean="0">
                <a:solidFill>
                  <a:prstClr val="black"/>
                </a:solidFill>
                <a:latin typeface="Trebuchet MS"/>
              </a:rPr>
              <a:t>PU, Sosial, </a:t>
            </a:r>
            <a:r>
              <a:rPr lang="id-ID" sz="1500" dirty="0">
                <a:solidFill>
                  <a:prstClr val="black"/>
                </a:solidFill>
                <a:latin typeface="Trebuchet MS"/>
              </a:rPr>
              <a:t>dll.</a:t>
            </a:r>
            <a:endParaRPr lang="th-TH" sz="1500" dirty="0">
              <a:solidFill>
                <a:prstClr val="black"/>
              </a:solidFill>
              <a:latin typeface="Trebuchet MS"/>
            </a:endParaRPr>
          </a:p>
        </p:txBody>
      </p:sp>
      <p:sp>
        <p:nvSpPr>
          <p:cNvPr id="18" name="Rounded Rectangle 17"/>
          <p:cNvSpPr/>
          <p:nvPr/>
        </p:nvSpPr>
        <p:spPr>
          <a:xfrm>
            <a:off x="785815" y="890588"/>
            <a:ext cx="7620000" cy="6096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lgn="ctr" eaLnBrk="0" fontAlgn="base" hangingPunct="0">
              <a:spcBef>
                <a:spcPct val="0"/>
              </a:spcBef>
              <a:spcAft>
                <a:spcPct val="0"/>
              </a:spcAft>
              <a:defRPr/>
            </a:pPr>
            <a:r>
              <a:rPr lang="id-ID" sz="1600" b="1" spc="300" dirty="0">
                <a:solidFill>
                  <a:prstClr val="black"/>
                </a:solidFill>
                <a:latin typeface="Trebuchet MS"/>
              </a:rPr>
              <a:t>URUSAN</a:t>
            </a:r>
            <a:r>
              <a:rPr lang="en-US" sz="1600" b="1" spc="300" dirty="0">
                <a:solidFill>
                  <a:prstClr val="black"/>
                </a:solidFill>
                <a:latin typeface="Trebuchet MS"/>
              </a:rPr>
              <a:t> PEMERINTAHAN</a:t>
            </a:r>
          </a:p>
          <a:p>
            <a:pPr algn="ctr" eaLnBrk="0" fontAlgn="base" hangingPunct="0">
              <a:spcBef>
                <a:spcPct val="0"/>
              </a:spcBef>
              <a:spcAft>
                <a:spcPct val="0"/>
              </a:spcAft>
              <a:defRPr/>
            </a:pPr>
            <a:r>
              <a:rPr lang="en-US" sz="1600" b="1" spc="300" dirty="0">
                <a:solidFill>
                  <a:prstClr val="black"/>
                </a:solidFill>
                <a:latin typeface="Trebuchet MS"/>
              </a:rPr>
              <a:t>BERDASARKAN UU NO. 23 THN 2014</a:t>
            </a:r>
          </a:p>
        </p:txBody>
      </p:sp>
      <p:sp>
        <p:nvSpPr>
          <p:cNvPr id="19" name="Rounded Rectangle 18"/>
          <p:cNvSpPr/>
          <p:nvPr/>
        </p:nvSpPr>
        <p:spPr>
          <a:xfrm>
            <a:off x="5715001" y="1857364"/>
            <a:ext cx="3352800" cy="685800"/>
          </a:xfrm>
          <a:prstGeom prst="roundRect">
            <a:avLst/>
          </a:prstGeom>
          <a:solidFill>
            <a:srgbClr val="FF0000"/>
          </a:solidFill>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anchor="ctr"/>
          <a:lstStyle/>
          <a:p>
            <a:pPr algn="ctr" eaLnBrk="0" fontAlgn="base" hangingPunct="0">
              <a:spcBef>
                <a:spcPct val="0"/>
              </a:spcBef>
              <a:spcAft>
                <a:spcPct val="0"/>
              </a:spcAft>
              <a:defRPr/>
            </a:pPr>
            <a:r>
              <a:rPr lang="en-US" dirty="0">
                <a:solidFill>
                  <a:prstClr val="white"/>
                </a:solidFill>
                <a:latin typeface="Trebuchet MS"/>
              </a:rPr>
              <a:t>URUSAN </a:t>
            </a:r>
          </a:p>
          <a:p>
            <a:pPr algn="ctr" eaLnBrk="0" fontAlgn="base" hangingPunct="0">
              <a:spcBef>
                <a:spcPct val="0"/>
              </a:spcBef>
              <a:spcAft>
                <a:spcPct val="0"/>
              </a:spcAft>
              <a:defRPr/>
            </a:pPr>
            <a:r>
              <a:rPr lang="en-US" dirty="0">
                <a:solidFill>
                  <a:prstClr val="white"/>
                </a:solidFill>
                <a:latin typeface="Trebuchet MS"/>
              </a:rPr>
              <a:t>PEMERINTAHAN UMUM</a:t>
            </a:r>
          </a:p>
        </p:txBody>
      </p:sp>
      <p:cxnSp>
        <p:nvCxnSpPr>
          <p:cNvPr id="21" name="Straight Connector 20"/>
          <p:cNvCxnSpPr/>
          <p:nvPr/>
        </p:nvCxnSpPr>
        <p:spPr>
          <a:xfrm>
            <a:off x="4343400" y="1500933"/>
            <a:ext cx="0" cy="3381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73209" y="1609725"/>
            <a:ext cx="62944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84275" y="1609725"/>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67600" y="1609725"/>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173163" y="251460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478713" y="2500313"/>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16400" y="2339133"/>
            <a:ext cx="0" cy="3381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3352845" y="1838308"/>
            <a:ext cx="1728787" cy="685800"/>
          </a:xfrm>
          <a:prstGeom prst="roundRect">
            <a:avLst/>
          </a:prstGeom>
          <a:solidFill>
            <a:srgbClr val="FFFF00"/>
          </a:solidFill>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anchor="ctr"/>
          <a:lstStyle/>
          <a:p>
            <a:pPr algn="ctr" eaLnBrk="0" fontAlgn="base" hangingPunct="0">
              <a:spcBef>
                <a:spcPct val="0"/>
              </a:spcBef>
              <a:spcAft>
                <a:spcPct val="0"/>
              </a:spcAft>
              <a:defRPr/>
            </a:pPr>
            <a:r>
              <a:rPr lang="id-ID" dirty="0">
                <a:solidFill>
                  <a:prstClr val="black"/>
                </a:solidFill>
                <a:latin typeface="Trebuchet MS"/>
              </a:rPr>
              <a:t>KONKUREN</a:t>
            </a:r>
            <a:endParaRPr lang="th-TH" dirty="0">
              <a:solidFill>
                <a:prstClr val="black"/>
              </a:solidFill>
              <a:latin typeface="Trebuchet MS"/>
            </a:endParaRPr>
          </a:p>
        </p:txBody>
      </p:sp>
      <p:cxnSp>
        <p:nvCxnSpPr>
          <p:cNvPr id="29" name="Straight Connector 28"/>
          <p:cNvCxnSpPr/>
          <p:nvPr/>
        </p:nvCxnSpPr>
        <p:spPr>
          <a:xfrm>
            <a:off x="2819400" y="2676525"/>
            <a:ext cx="24765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19400" y="2659063"/>
            <a:ext cx="0" cy="355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2362203" y="2829491"/>
            <a:ext cx="927100" cy="260351"/>
          </a:xfrm>
          <a:prstGeom prst="roundRect">
            <a:avLst/>
          </a:prstGeom>
          <a:solidFill>
            <a:srgbClr val="FFFF00"/>
          </a:solidFill>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anchor="ctr"/>
          <a:lstStyle/>
          <a:p>
            <a:pPr algn="ctr" eaLnBrk="0" fontAlgn="base" hangingPunct="0">
              <a:spcBef>
                <a:spcPct val="0"/>
              </a:spcBef>
              <a:spcAft>
                <a:spcPct val="0"/>
              </a:spcAft>
              <a:defRPr/>
            </a:pPr>
            <a:r>
              <a:rPr lang="en-SG" sz="1700" dirty="0" err="1">
                <a:solidFill>
                  <a:prstClr val="black"/>
                </a:solidFill>
                <a:latin typeface="Trebuchet MS"/>
              </a:rPr>
              <a:t>Pusat</a:t>
            </a:r>
            <a:endParaRPr lang="th-TH" dirty="0">
              <a:solidFill>
                <a:prstClr val="black"/>
              </a:solidFill>
              <a:latin typeface="Trebuchet MS"/>
            </a:endParaRPr>
          </a:p>
        </p:txBody>
      </p:sp>
      <p:cxnSp>
        <p:nvCxnSpPr>
          <p:cNvPr id="32" name="Straight Connector 31"/>
          <p:cNvCxnSpPr/>
          <p:nvPr/>
        </p:nvCxnSpPr>
        <p:spPr>
          <a:xfrm>
            <a:off x="3943350" y="2677085"/>
            <a:ext cx="0" cy="338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295900" y="2659809"/>
            <a:ext cx="0" cy="3381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970338" y="2905685"/>
            <a:ext cx="0" cy="3746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334000" y="2920158"/>
            <a:ext cx="0" cy="3381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4648200" y="2829491"/>
            <a:ext cx="1295400" cy="260351"/>
          </a:xfrm>
          <a:prstGeom prst="roundRect">
            <a:avLst/>
          </a:prstGeom>
          <a:solidFill>
            <a:srgbClr val="FFFF00"/>
          </a:solidFill>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anchor="ctr"/>
          <a:lstStyle/>
          <a:p>
            <a:pPr algn="ctr" eaLnBrk="0" fontAlgn="base" hangingPunct="0">
              <a:spcBef>
                <a:spcPct val="0"/>
              </a:spcBef>
              <a:spcAft>
                <a:spcPct val="0"/>
              </a:spcAft>
              <a:defRPr/>
            </a:pPr>
            <a:r>
              <a:rPr lang="en-SG" sz="1700" dirty="0" err="1">
                <a:solidFill>
                  <a:prstClr val="black"/>
                </a:solidFill>
                <a:latin typeface="Trebuchet MS"/>
              </a:rPr>
              <a:t>Kab</a:t>
            </a:r>
            <a:r>
              <a:rPr lang="en-SG" sz="1700" dirty="0">
                <a:solidFill>
                  <a:prstClr val="black"/>
                </a:solidFill>
                <a:latin typeface="Trebuchet MS"/>
              </a:rPr>
              <a:t>/Kota</a:t>
            </a:r>
            <a:endParaRPr lang="th-TH" dirty="0">
              <a:solidFill>
                <a:prstClr val="black"/>
              </a:solidFill>
              <a:latin typeface="Trebuchet MS"/>
            </a:endParaRPr>
          </a:p>
        </p:txBody>
      </p:sp>
      <p:sp>
        <p:nvSpPr>
          <p:cNvPr id="37" name="Rounded Rectangle 36"/>
          <p:cNvSpPr/>
          <p:nvPr/>
        </p:nvSpPr>
        <p:spPr>
          <a:xfrm>
            <a:off x="3353177" y="2829491"/>
            <a:ext cx="1181099" cy="260351"/>
          </a:xfrm>
          <a:prstGeom prst="roundRect">
            <a:avLst/>
          </a:prstGeom>
          <a:solidFill>
            <a:srgbClr val="FFFF00"/>
          </a:solidFill>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anchor="ctr"/>
          <a:lstStyle/>
          <a:p>
            <a:pPr algn="ctr" eaLnBrk="0" fontAlgn="base" hangingPunct="0">
              <a:spcBef>
                <a:spcPct val="0"/>
              </a:spcBef>
              <a:spcAft>
                <a:spcPct val="0"/>
              </a:spcAft>
              <a:defRPr/>
            </a:pPr>
            <a:r>
              <a:rPr lang="en-SG" sz="1700" dirty="0" err="1">
                <a:solidFill>
                  <a:prstClr val="black"/>
                </a:solidFill>
                <a:latin typeface="Trebuchet MS"/>
              </a:rPr>
              <a:t>Provinsi</a:t>
            </a:r>
            <a:endParaRPr lang="th-TH" dirty="0">
              <a:solidFill>
                <a:prstClr val="black"/>
              </a:solidFill>
              <a:latin typeface="Trebuchet MS"/>
            </a:endParaRPr>
          </a:p>
        </p:txBody>
      </p:sp>
      <p:cxnSp>
        <p:nvCxnSpPr>
          <p:cNvPr id="38" name="Straight Connector 37"/>
          <p:cNvCxnSpPr/>
          <p:nvPr/>
        </p:nvCxnSpPr>
        <p:spPr>
          <a:xfrm>
            <a:off x="3962400" y="3257551"/>
            <a:ext cx="13906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29000" y="4048685"/>
            <a:ext cx="0" cy="338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0" y="3711574"/>
            <a:ext cx="0" cy="338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429386" y="4071945"/>
            <a:ext cx="2428875"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857875" y="4050442"/>
            <a:ext cx="0" cy="3381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541838" y="3253533"/>
            <a:ext cx="0" cy="3381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3733817" y="3375011"/>
            <a:ext cx="1676399" cy="520700"/>
          </a:xfrm>
          <a:prstGeom prst="roundRect">
            <a:avLst/>
          </a:prstGeom>
          <a:solidFill>
            <a:srgbClr val="FFFF00"/>
          </a:solidFill>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anchor="ctr"/>
          <a:lstStyle/>
          <a:p>
            <a:pPr algn="ctr" eaLnBrk="0" fontAlgn="base" hangingPunct="0">
              <a:spcBef>
                <a:spcPct val="0"/>
              </a:spcBef>
              <a:spcAft>
                <a:spcPct val="0"/>
              </a:spcAft>
              <a:defRPr/>
            </a:pPr>
            <a:r>
              <a:rPr lang="en-SG" sz="1700" dirty="0" err="1">
                <a:solidFill>
                  <a:prstClr val="black"/>
                </a:solidFill>
                <a:latin typeface="Trebuchet MS"/>
              </a:rPr>
              <a:t>Otonomi</a:t>
            </a:r>
            <a:r>
              <a:rPr lang="en-SG" sz="1700" dirty="0">
                <a:solidFill>
                  <a:prstClr val="black"/>
                </a:solidFill>
                <a:latin typeface="Trebuchet MS"/>
              </a:rPr>
              <a:t> Daerah</a:t>
            </a:r>
            <a:endParaRPr lang="th-TH" dirty="0">
              <a:solidFill>
                <a:prstClr val="black"/>
              </a:solidFill>
              <a:latin typeface="Trebuchet MS"/>
            </a:endParaRPr>
          </a:p>
        </p:txBody>
      </p:sp>
      <p:cxnSp>
        <p:nvCxnSpPr>
          <p:cNvPr id="45" name="Straight Connector 44"/>
          <p:cNvCxnSpPr/>
          <p:nvPr/>
        </p:nvCxnSpPr>
        <p:spPr>
          <a:xfrm>
            <a:off x="3357563" y="4572561"/>
            <a:ext cx="0" cy="338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857875" y="4670985"/>
            <a:ext cx="0" cy="338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5221302" y="4200511"/>
            <a:ext cx="1279524" cy="520700"/>
          </a:xfrm>
          <a:prstGeom prst="roundRect">
            <a:avLst/>
          </a:prstGeom>
          <a:solidFill>
            <a:srgbClr val="FFFF00"/>
          </a:solidFill>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anchor="ctr"/>
          <a:lstStyle/>
          <a:p>
            <a:pPr algn="ctr" eaLnBrk="0" fontAlgn="base" hangingPunct="0">
              <a:spcBef>
                <a:spcPct val="0"/>
              </a:spcBef>
              <a:spcAft>
                <a:spcPct val="0"/>
              </a:spcAft>
              <a:defRPr/>
            </a:pPr>
            <a:r>
              <a:rPr lang="en-SG" sz="1700" dirty="0" err="1">
                <a:solidFill>
                  <a:prstClr val="black"/>
                </a:solidFill>
                <a:latin typeface="Trebuchet MS"/>
              </a:rPr>
              <a:t>Pilihan</a:t>
            </a:r>
            <a:endParaRPr lang="th-TH" dirty="0">
              <a:solidFill>
                <a:prstClr val="black"/>
              </a:solidFill>
              <a:latin typeface="Trebuchet MS"/>
            </a:endParaRPr>
          </a:p>
        </p:txBody>
      </p:sp>
      <p:sp>
        <p:nvSpPr>
          <p:cNvPr id="48" name="Rounded Rectangle 47"/>
          <p:cNvSpPr/>
          <p:nvPr/>
        </p:nvSpPr>
        <p:spPr>
          <a:xfrm>
            <a:off x="2928926" y="4214819"/>
            <a:ext cx="990600" cy="520700"/>
          </a:xfrm>
          <a:prstGeom prst="roundRect">
            <a:avLst/>
          </a:prstGeom>
          <a:solidFill>
            <a:srgbClr val="FFFF00"/>
          </a:solidFill>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anchor="ctr"/>
          <a:lstStyle/>
          <a:p>
            <a:pPr algn="ctr" eaLnBrk="0" fontAlgn="base" hangingPunct="0">
              <a:spcBef>
                <a:spcPct val="0"/>
              </a:spcBef>
              <a:spcAft>
                <a:spcPct val="0"/>
              </a:spcAft>
              <a:defRPr/>
            </a:pPr>
            <a:r>
              <a:rPr lang="en-SG" sz="1700" dirty="0" err="1">
                <a:solidFill>
                  <a:prstClr val="black"/>
                </a:solidFill>
                <a:latin typeface="Trebuchet MS"/>
              </a:rPr>
              <a:t>Wajib</a:t>
            </a:r>
            <a:endParaRPr lang="th-TH" dirty="0">
              <a:solidFill>
                <a:prstClr val="black"/>
              </a:solidFill>
              <a:latin typeface="Trebuchet MS"/>
            </a:endParaRPr>
          </a:p>
        </p:txBody>
      </p:sp>
      <p:sp>
        <p:nvSpPr>
          <p:cNvPr id="49" name="Rounded Rectangle 48"/>
          <p:cNvSpPr/>
          <p:nvPr/>
        </p:nvSpPr>
        <p:spPr>
          <a:xfrm>
            <a:off x="5143873" y="4929199"/>
            <a:ext cx="2252665" cy="857256"/>
          </a:xfrm>
          <a:prstGeom prst="roundRect">
            <a:avLst/>
          </a:prstGeom>
          <a:solidFill>
            <a:srgbClr val="FFFF00"/>
          </a:solidFill>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anchor="ctr"/>
          <a:lstStyle/>
          <a:p>
            <a:pPr algn="ctr" eaLnBrk="0" fontAlgn="base" hangingPunct="0">
              <a:spcBef>
                <a:spcPct val="0"/>
              </a:spcBef>
              <a:spcAft>
                <a:spcPct val="0"/>
              </a:spcAft>
              <a:defRPr/>
            </a:pPr>
            <a:r>
              <a:rPr lang="id-ID" sz="1500" dirty="0" smtClean="0">
                <a:solidFill>
                  <a:prstClr val="black"/>
                </a:solidFill>
                <a:latin typeface="Trebuchet MS"/>
              </a:rPr>
              <a:t>Par</a:t>
            </a:r>
            <a:r>
              <a:rPr lang="en-SG" sz="1500" dirty="0" err="1">
                <a:solidFill>
                  <a:prstClr val="black"/>
                </a:solidFill>
                <a:latin typeface="Trebuchet MS"/>
              </a:rPr>
              <a:t>iwisata</a:t>
            </a:r>
            <a:r>
              <a:rPr lang="id-ID" sz="1500" dirty="0">
                <a:solidFill>
                  <a:prstClr val="black"/>
                </a:solidFill>
                <a:latin typeface="Trebuchet MS"/>
              </a:rPr>
              <a:t>, Perdagangan,</a:t>
            </a:r>
            <a:endParaRPr lang="en-SG" sz="1500" dirty="0">
              <a:solidFill>
                <a:prstClr val="black"/>
              </a:solidFill>
              <a:latin typeface="Trebuchet MS"/>
            </a:endParaRPr>
          </a:p>
          <a:p>
            <a:pPr algn="ctr" eaLnBrk="0" fontAlgn="base" hangingPunct="0">
              <a:spcBef>
                <a:spcPct val="0"/>
              </a:spcBef>
              <a:spcAft>
                <a:spcPct val="0"/>
              </a:spcAft>
              <a:defRPr/>
            </a:pPr>
            <a:r>
              <a:rPr lang="en-SG" sz="1500" dirty="0" err="1">
                <a:solidFill>
                  <a:prstClr val="black"/>
                </a:solidFill>
                <a:latin typeface="Trebuchet MS"/>
              </a:rPr>
              <a:t>Pertanian</a:t>
            </a:r>
            <a:endParaRPr lang="en-SG" sz="1500" dirty="0">
              <a:solidFill>
                <a:prstClr val="black"/>
              </a:solidFill>
              <a:latin typeface="Trebuchet MS"/>
            </a:endParaRPr>
          </a:p>
          <a:p>
            <a:pPr algn="ctr" eaLnBrk="0" fontAlgn="base" hangingPunct="0">
              <a:spcBef>
                <a:spcPct val="0"/>
              </a:spcBef>
              <a:spcAft>
                <a:spcPct val="0"/>
              </a:spcAft>
              <a:defRPr/>
            </a:pPr>
            <a:r>
              <a:rPr lang="id-ID" sz="1500" dirty="0">
                <a:solidFill>
                  <a:prstClr val="black"/>
                </a:solidFill>
                <a:latin typeface="Trebuchet MS"/>
              </a:rPr>
              <a:t> dll.</a:t>
            </a:r>
            <a:endParaRPr lang="th-TH" sz="1500" dirty="0">
              <a:solidFill>
                <a:prstClr val="black"/>
              </a:solidFill>
              <a:latin typeface="Trebuchet MS"/>
            </a:endParaRPr>
          </a:p>
        </p:txBody>
      </p:sp>
      <p:cxnSp>
        <p:nvCxnSpPr>
          <p:cNvPr id="50" name="Straight Connector 49"/>
          <p:cNvCxnSpPr/>
          <p:nvPr/>
        </p:nvCxnSpPr>
        <p:spPr>
          <a:xfrm>
            <a:off x="2357473" y="4929909"/>
            <a:ext cx="1857375"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57438" y="4929933"/>
            <a:ext cx="0" cy="3381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214813" y="4929933"/>
            <a:ext cx="0" cy="3381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3571869" y="5143515"/>
            <a:ext cx="1428760" cy="520700"/>
          </a:xfrm>
          <a:prstGeom prst="roundRect">
            <a:avLst/>
          </a:prstGeom>
          <a:solidFill>
            <a:srgbClr val="FFFF00"/>
          </a:solidFill>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anchor="ctr"/>
          <a:lstStyle/>
          <a:p>
            <a:pPr algn="ctr" eaLnBrk="0" fontAlgn="base" hangingPunct="0">
              <a:spcBef>
                <a:spcPct val="0"/>
              </a:spcBef>
              <a:spcAft>
                <a:spcPct val="0"/>
              </a:spcAft>
              <a:defRPr/>
            </a:pPr>
            <a:r>
              <a:rPr lang="id-ID" sz="1200" dirty="0">
                <a:solidFill>
                  <a:prstClr val="black"/>
                </a:solidFill>
                <a:latin typeface="Trebuchet MS"/>
              </a:rPr>
              <a:t>Non Pelayanan Dasar</a:t>
            </a:r>
            <a:endParaRPr lang="th-TH" sz="1200" dirty="0">
              <a:solidFill>
                <a:prstClr val="black"/>
              </a:solidFill>
              <a:latin typeface="Trebuchet MS"/>
            </a:endParaRPr>
          </a:p>
        </p:txBody>
      </p:sp>
      <p:sp>
        <p:nvSpPr>
          <p:cNvPr id="56" name="Rounded Rectangle 55"/>
          <p:cNvSpPr/>
          <p:nvPr/>
        </p:nvSpPr>
        <p:spPr>
          <a:xfrm>
            <a:off x="6096000" y="2762839"/>
            <a:ext cx="2895600" cy="1309687"/>
          </a:xfrm>
          <a:prstGeom prst="roundRect">
            <a:avLst/>
          </a:prstGeom>
          <a:solidFill>
            <a:srgbClr val="FF0000"/>
          </a:solidFill>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anchor="ctr"/>
          <a:lstStyle/>
          <a:p>
            <a:pPr algn="ctr" eaLnBrk="0" fontAlgn="base" hangingPunct="0">
              <a:spcBef>
                <a:spcPct val="0"/>
              </a:spcBef>
              <a:spcAft>
                <a:spcPct val="0"/>
              </a:spcAft>
              <a:defRPr/>
            </a:pPr>
            <a:r>
              <a:rPr lang="en-US" sz="1700" dirty="0">
                <a:solidFill>
                  <a:prstClr val="white"/>
                </a:solidFill>
                <a:latin typeface="Trebuchet MS"/>
              </a:rPr>
              <a:t>KEWENANGAN PRESIDEN SEBAGAI KEPALA PEMERINTAHAN</a:t>
            </a:r>
            <a:endParaRPr lang="th-TH" dirty="0">
              <a:solidFill>
                <a:prstClr val="white"/>
              </a:solidFill>
              <a:latin typeface="Trebuchet MS"/>
            </a:endParaRPr>
          </a:p>
        </p:txBody>
      </p:sp>
      <p:cxnSp>
        <p:nvCxnSpPr>
          <p:cNvPr id="63" name="Straight Connector 62"/>
          <p:cNvCxnSpPr/>
          <p:nvPr/>
        </p:nvCxnSpPr>
        <p:spPr>
          <a:xfrm>
            <a:off x="2071688" y="5572685"/>
            <a:ext cx="0" cy="338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14813" y="5644309"/>
            <a:ext cx="0" cy="3381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1571604" y="5122879"/>
            <a:ext cx="1347790" cy="520700"/>
          </a:xfrm>
          <a:prstGeom prst="roundRect">
            <a:avLst/>
          </a:prstGeom>
          <a:solidFill>
            <a:srgbClr val="FFFF00"/>
          </a:solidFill>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anchor="ctr"/>
          <a:lstStyle/>
          <a:p>
            <a:pPr algn="ctr" eaLnBrk="0" fontAlgn="base" hangingPunct="0">
              <a:spcBef>
                <a:spcPct val="0"/>
              </a:spcBef>
              <a:spcAft>
                <a:spcPct val="0"/>
              </a:spcAft>
              <a:defRPr/>
            </a:pPr>
            <a:r>
              <a:rPr lang="id-ID" sz="1200" dirty="0">
                <a:solidFill>
                  <a:prstClr val="black"/>
                </a:solidFill>
                <a:latin typeface="Trebuchet MS"/>
              </a:rPr>
              <a:t>Pelayanan Dasar</a:t>
            </a:r>
            <a:endParaRPr lang="th-TH" sz="1200" dirty="0">
              <a:solidFill>
                <a:prstClr val="black"/>
              </a:solidFill>
              <a:latin typeface="Trebuchet MS"/>
            </a:endParaRPr>
          </a:p>
        </p:txBody>
      </p:sp>
      <p:sp>
        <p:nvSpPr>
          <p:cNvPr id="66" name="Rounded Rectangle 65"/>
          <p:cNvSpPr/>
          <p:nvPr/>
        </p:nvSpPr>
        <p:spPr>
          <a:xfrm>
            <a:off x="3286511" y="5929914"/>
            <a:ext cx="2505081" cy="776287"/>
          </a:xfrm>
          <a:prstGeom prst="roundRect">
            <a:avLst/>
          </a:prstGeom>
          <a:solidFill>
            <a:srgbClr val="FFFF00"/>
          </a:solidFill>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anchor="ctr"/>
          <a:lstStyle/>
          <a:p>
            <a:pPr algn="ctr" eaLnBrk="0" fontAlgn="base" hangingPunct="0">
              <a:spcBef>
                <a:spcPct val="0"/>
              </a:spcBef>
              <a:spcAft>
                <a:spcPct val="0"/>
              </a:spcAft>
              <a:defRPr/>
            </a:pPr>
            <a:r>
              <a:rPr lang="id-ID" sz="1500" dirty="0">
                <a:solidFill>
                  <a:prstClr val="black"/>
                </a:solidFill>
                <a:latin typeface="Trebuchet MS"/>
              </a:rPr>
              <a:t>Tenaga Kerja, Pangan, Lingkungan Hidup dll.</a:t>
            </a:r>
            <a:endParaRPr lang="th-TH" sz="1500" dirty="0">
              <a:solidFill>
                <a:prstClr val="black"/>
              </a:solidFill>
              <a:latin typeface="Trebuchet MS"/>
            </a:endParaRPr>
          </a:p>
        </p:txBody>
      </p:sp>
      <p:grpSp>
        <p:nvGrpSpPr>
          <p:cNvPr id="57" name="Group 22"/>
          <p:cNvGrpSpPr>
            <a:grpSpLocks/>
          </p:cNvGrpSpPr>
          <p:nvPr/>
        </p:nvGrpSpPr>
        <p:grpSpPr bwMode="auto">
          <a:xfrm>
            <a:off x="0" y="25401"/>
            <a:ext cx="9144000" cy="831851"/>
            <a:chOff x="-14256" y="285728"/>
            <a:chExt cx="9158256" cy="831568"/>
          </a:xfrm>
        </p:grpSpPr>
        <p:grpSp>
          <p:nvGrpSpPr>
            <p:cNvPr id="58" name="Group 15"/>
            <p:cNvGrpSpPr>
              <a:grpSpLocks/>
            </p:cNvGrpSpPr>
            <p:nvPr/>
          </p:nvGrpSpPr>
          <p:grpSpPr bwMode="auto">
            <a:xfrm>
              <a:off x="-14256" y="500092"/>
              <a:ext cx="9158256" cy="376303"/>
              <a:chOff x="0" y="1828844"/>
              <a:chExt cx="9144000" cy="304853"/>
            </a:xfrm>
          </p:grpSpPr>
          <p:sp>
            <p:nvSpPr>
              <p:cNvPr id="67" name="Rectangle 66"/>
              <p:cNvSpPr/>
              <p:nvPr/>
            </p:nvSpPr>
            <p:spPr>
              <a:xfrm>
                <a:off x="0" y="1828744"/>
                <a:ext cx="9144000" cy="152991"/>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buFont typeface="Arial" pitchFamily="34" charset="0"/>
                  <a:buNone/>
                  <a:defRPr/>
                </a:pPr>
                <a:endParaRPr lang="th-TH" sz="2000">
                  <a:solidFill>
                    <a:prstClr val="black"/>
                  </a:solidFill>
                  <a:latin typeface="Trebuchet MS"/>
                </a:endParaRPr>
              </a:p>
            </p:txBody>
          </p:sp>
          <p:sp>
            <p:nvSpPr>
              <p:cNvPr id="68" name="Rectangle 67"/>
              <p:cNvSpPr/>
              <p:nvPr/>
            </p:nvSpPr>
            <p:spPr>
              <a:xfrm>
                <a:off x="0" y="1981734"/>
                <a:ext cx="9144000" cy="151705"/>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buFont typeface="Arial" pitchFamily="34" charset="0"/>
                  <a:buNone/>
                  <a:defRPr/>
                </a:pPr>
                <a:endParaRPr lang="th-TH" sz="2000">
                  <a:solidFill>
                    <a:prstClr val="black"/>
                  </a:solidFill>
                  <a:latin typeface="Trebuchet MS"/>
                </a:endParaRPr>
              </a:p>
            </p:txBody>
          </p:sp>
        </p:grpSp>
        <p:pic>
          <p:nvPicPr>
            <p:cNvPr id="62" name="Picture 1" descr="logo"/>
            <p:cNvPicPr>
              <a:picLocks noChangeAspect="1" noChangeArrowheads="1"/>
            </p:cNvPicPr>
            <p:nvPr/>
          </p:nvPicPr>
          <p:blipFill>
            <a:blip r:embed="rId3" cstate="print"/>
            <a:srcRect/>
            <a:stretch>
              <a:fillRect/>
            </a:stretch>
          </p:blipFill>
          <p:spPr bwMode="auto">
            <a:xfrm>
              <a:off x="7786710" y="285728"/>
              <a:ext cx="742563" cy="831568"/>
            </a:xfrm>
            <a:prstGeom prst="rect">
              <a:avLst/>
            </a:prstGeom>
            <a:noFill/>
            <a:ln w="9525">
              <a:noFill/>
              <a:miter lim="800000"/>
              <a:headEnd/>
              <a:tailEnd/>
            </a:ln>
            <a:effectLst>
              <a:reflection blurRad="6350" stA="52000" endA="300" endPos="35000" dir="5400000" sy="-100000" algn="bl" rotWithShape="0"/>
            </a:effectLst>
          </p:spPr>
        </p:pic>
      </p:grpSp>
      <p:pic>
        <p:nvPicPr>
          <p:cNvPr id="69" name="Picture 68" descr="garuda gu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204" y="39688"/>
            <a:ext cx="60879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Slide Number Placeholder 4"/>
          <p:cNvSpPr txBox="1">
            <a:spLocks/>
          </p:cNvSpPr>
          <p:nvPr/>
        </p:nvSpPr>
        <p:spPr>
          <a:xfrm>
            <a:off x="8686800" y="6493596"/>
            <a:ext cx="457200" cy="365125"/>
          </a:xfrm>
          <a:prstGeom prst="rect">
            <a:avLst/>
          </a:prstGeom>
        </p:spPr>
        <p:txBody>
          <a:bodyPr/>
          <a:lstStyle/>
          <a:p>
            <a:pPr eaLnBrk="0" fontAlgn="base" hangingPunct="0">
              <a:spcBef>
                <a:spcPct val="0"/>
              </a:spcBef>
              <a:spcAft>
                <a:spcPct val="0"/>
              </a:spcAft>
              <a:defRPr/>
            </a:pPr>
            <a:fld id="{95AEAF13-1ECD-403E-8D8F-C29181DE95EF}" type="slidenum">
              <a:rPr lang="en-US" smtClean="0">
                <a:solidFill>
                  <a:prstClr val="black"/>
                </a:solidFill>
                <a:latin typeface="Arial" pitchFamily="34" charset="0"/>
                <a:cs typeface="Arial" pitchFamily="34" charset="0"/>
              </a:rPr>
              <a:pPr eaLnBrk="0" fontAlgn="base" hangingPunct="0">
                <a:spcBef>
                  <a:spcPct val="0"/>
                </a:spcBef>
                <a:spcAft>
                  <a:spcPct val="0"/>
                </a:spcAft>
                <a:defRPr/>
              </a:pPr>
              <a:t>16</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2230884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217"/>
          <p:cNvSpPr>
            <a:spLocks noGrp="1"/>
          </p:cNvSpPr>
          <p:nvPr>
            <p:ph type="title"/>
          </p:nvPr>
        </p:nvSpPr>
        <p:spPr>
          <a:xfrm>
            <a:off x="-180528" y="871875"/>
            <a:ext cx="9324528" cy="1066800"/>
          </a:xfrm>
        </p:spPr>
        <p:txBody>
          <a:bodyPr lIns="0" tIns="0" rIns="0" bIns="0"/>
          <a:lstStyle/>
          <a:p>
            <a:pPr algn="ctr"/>
            <a:r>
              <a:rPr lang="id-ID" altLang="id-ID"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Kerjasama Pemda di Dalam dan Luar Negeri </a:t>
            </a:r>
            <a:br>
              <a:rPr lang="id-ID" altLang="id-ID"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br>
            <a:r>
              <a:rPr lang="id-ID" altLang="id-ID"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menurut UU N</a:t>
            </a:r>
            <a:r>
              <a:rPr lang="en-AU" altLang="id-ID"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id-ID" altLang="id-ID"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23 Th 2014 </a:t>
            </a:r>
            <a:r>
              <a:rPr lang="en-AU" altLang="id-ID" sz="2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ttg</a:t>
            </a:r>
            <a:r>
              <a:rPr lang="id-ID" altLang="id-ID"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Pemerintahan Daerah</a:t>
            </a:r>
            <a:br>
              <a:rPr lang="id-ID" altLang="id-ID"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br>
            <a:r>
              <a:rPr lang="id-ID" altLang="id-ID" sz="18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Pasal 363 - 369</a:t>
            </a:r>
            <a:endParaRPr lang="id-ID" altLang="id-ID"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Shape 218"/>
          <p:cNvSpPr txBox="1">
            <a:spLocks/>
          </p:cNvSpPr>
          <p:nvPr/>
        </p:nvSpPr>
        <p:spPr>
          <a:xfrm>
            <a:off x="182772" y="1695448"/>
            <a:ext cx="8961228" cy="1447800"/>
          </a:xfrm>
          <a:prstGeom prst="rect">
            <a:avLst/>
          </a:prstGeom>
        </p:spPr>
        <p:txBody>
          <a:bodyPr lIns="0" tIns="0" rIns="0" bIns="0">
            <a:normAutofit/>
          </a:bodyPr>
          <a:lstStyle>
            <a:lvl1pPr marL="457200" indent="-457200" algn="l" rtl="0" eaLnBrk="1" latinLnBrk="0" hangingPunct="1">
              <a:spcBef>
                <a:spcPts val="300"/>
              </a:spcBef>
              <a:buClr>
                <a:schemeClr val="accent3"/>
              </a:buClr>
              <a:buFont typeface="Wingdings" pitchFamily="2" charset="2"/>
              <a:buChar char="v"/>
              <a:defRPr kumimoji="0" sz="2800" kern="1200">
                <a:solidFill>
                  <a:schemeClr val="tx1"/>
                </a:solidFill>
                <a:latin typeface="+mn-lt"/>
                <a:ea typeface="+mn-ea"/>
                <a:cs typeface="+mn-cs"/>
              </a:defRPr>
            </a:lvl1pPr>
            <a:lvl2pPr marL="914400" indent="-457200" algn="l" rtl="0" eaLnBrk="1" latinLnBrk="0" hangingPunct="1">
              <a:spcBef>
                <a:spcPts val="300"/>
              </a:spcBef>
              <a:buClr>
                <a:schemeClr val="accent2"/>
              </a:buClr>
              <a:buFont typeface="Wingdings" pitchFamily="2" charset="2"/>
              <a:buChar char="ü"/>
              <a:defRPr kumimoji="0" sz="2600" kern="1200">
                <a:solidFill>
                  <a:schemeClr val="tx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tx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tx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536447" indent="-536447" defTabSz="804672" fontAlgn="base">
              <a:spcBef>
                <a:spcPts val="200"/>
              </a:spcBef>
              <a:spcAft>
                <a:spcPct val="0"/>
              </a:spcAft>
              <a:buClr>
                <a:srgbClr val="A04DA3"/>
              </a:buClr>
              <a:buFont typeface="Wingdings" pitchFamily="2" charset="2"/>
              <a:buNone/>
              <a:defRPr sz="1800">
                <a:solidFill>
                  <a:srgbClr val="000000"/>
                </a:solidFill>
              </a:defRPr>
            </a:pPr>
            <a:endParaRPr lang="en-AU" sz="20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defTabSz="804672" fontAlgn="base">
              <a:spcBef>
                <a:spcPts val="200"/>
              </a:spcBef>
              <a:spcAft>
                <a:spcPct val="0"/>
              </a:spcAft>
              <a:buClr>
                <a:srgbClr val="A04DA3"/>
              </a:buClr>
              <a:buFont typeface="Wingdings" pitchFamily="2" charset="2"/>
              <a:buNone/>
              <a:defRPr sz="1800">
                <a:solidFill>
                  <a:srgbClr val="000000"/>
                </a:solidFill>
              </a:defRPr>
            </a:pPr>
            <a:r>
              <a:rPr lang="en-AU" sz="20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Pasal</a:t>
            </a:r>
            <a:r>
              <a:rPr lang="en-AU"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363 (1)</a:t>
            </a:r>
            <a:r>
              <a:rPr lang="en-A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Dalam</a:t>
            </a:r>
            <a:r>
              <a:rPr lang="en-A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rangka</a:t>
            </a:r>
            <a:r>
              <a:rPr lang="en-A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peningkatan</a:t>
            </a:r>
            <a:r>
              <a:rPr lang="en-A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kesejahteraan</a:t>
            </a:r>
            <a:r>
              <a:rPr lang="en-A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masyarakat</a:t>
            </a:r>
            <a:r>
              <a:rPr lang="en-A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daerah</a:t>
            </a:r>
            <a:r>
              <a:rPr lang="en-A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dapat</a:t>
            </a:r>
            <a:r>
              <a:rPr lang="en-A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mengadakan</a:t>
            </a:r>
            <a:r>
              <a:rPr lang="en-A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kerjasama</a:t>
            </a:r>
            <a:r>
              <a:rPr lang="en-A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yang </a:t>
            </a:r>
            <a:r>
              <a:rPr lang="en-AU"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didasarkan</a:t>
            </a:r>
            <a:r>
              <a:rPr lang="en-A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pada</a:t>
            </a:r>
            <a:r>
              <a:rPr lang="en-A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pertimbangan</a:t>
            </a:r>
            <a:r>
              <a:rPr lang="en-A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efisiensi</a:t>
            </a:r>
            <a:r>
              <a:rPr lang="en-A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dan</a:t>
            </a:r>
            <a:r>
              <a:rPr lang="en-A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efektivitas</a:t>
            </a:r>
            <a:r>
              <a:rPr lang="en-A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pelayanan</a:t>
            </a:r>
            <a:r>
              <a:rPr lang="en-A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publik</a:t>
            </a:r>
            <a:r>
              <a:rPr lang="en-A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serta</a:t>
            </a:r>
            <a:r>
              <a:rPr lang="en-A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sz="20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saling</a:t>
            </a:r>
            <a:r>
              <a:rPr lang="en-AU"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0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menguntungkan</a:t>
            </a:r>
            <a:r>
              <a:rPr lang="en-A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AU"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3316" name="Group 12"/>
          <p:cNvGrpSpPr>
            <a:grpSpLocks/>
          </p:cNvGrpSpPr>
          <p:nvPr/>
        </p:nvGrpSpPr>
        <p:grpSpPr bwMode="auto">
          <a:xfrm>
            <a:off x="290289" y="2930525"/>
            <a:ext cx="8576868" cy="3544888"/>
            <a:chOff x="304800" y="2514600"/>
            <a:chExt cx="8576477" cy="3545349"/>
          </a:xfrm>
        </p:grpSpPr>
        <p:sp>
          <p:nvSpPr>
            <p:cNvPr id="4" name="Down Arrow 3"/>
            <p:cNvSpPr/>
            <p:nvPr/>
          </p:nvSpPr>
          <p:spPr>
            <a:xfrm>
              <a:off x="4262451" y="4227736"/>
              <a:ext cx="483787" cy="825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AU">
                <a:solidFill>
                  <a:prstClr val="white"/>
                </a:solidFill>
              </a:endParaRPr>
            </a:p>
          </p:txBody>
        </p:sp>
        <p:sp>
          <p:nvSpPr>
            <p:cNvPr id="2" name="Oval 1"/>
            <p:cNvSpPr/>
            <p:nvPr/>
          </p:nvSpPr>
          <p:spPr>
            <a:xfrm>
              <a:off x="2688797" y="3252884"/>
              <a:ext cx="3657971" cy="990729"/>
            </a:xfrm>
            <a:prstGeom prst="ellipse">
              <a:avLst/>
            </a:prstGeom>
            <a:solidFill>
              <a:schemeClr val="accent5">
                <a:lumMod val="40000"/>
                <a:lumOff val="60000"/>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AU" b="1" dirty="0">
                  <a:solidFill>
                    <a:prstClr val="black"/>
                  </a:solidFill>
                </a:rPr>
                <a:t>KERJA SAMA DAERAH</a:t>
              </a:r>
            </a:p>
          </p:txBody>
        </p:sp>
        <p:sp>
          <p:nvSpPr>
            <p:cNvPr id="3" name="Curved Right Arrow 2"/>
            <p:cNvSpPr/>
            <p:nvPr/>
          </p:nvSpPr>
          <p:spPr>
            <a:xfrm rot="3350359">
              <a:off x="1410981" y="2980102"/>
              <a:ext cx="1239999" cy="12108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AU">
                <a:solidFill>
                  <a:prstClr val="black"/>
                </a:solidFill>
              </a:endParaRPr>
            </a:p>
          </p:txBody>
        </p:sp>
        <p:sp>
          <p:nvSpPr>
            <p:cNvPr id="7" name="Oval 6"/>
            <p:cNvSpPr/>
            <p:nvPr/>
          </p:nvSpPr>
          <p:spPr>
            <a:xfrm>
              <a:off x="304800" y="4280130"/>
              <a:ext cx="2917508" cy="990729"/>
            </a:xfrm>
            <a:prstGeom prst="ellipse">
              <a:avLst/>
            </a:prstGeom>
            <a:solidFill>
              <a:schemeClr val="bg2">
                <a:lumMod val="90000"/>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AU" b="1" dirty="0">
                  <a:solidFill>
                    <a:prstClr val="black"/>
                  </a:solidFill>
                </a:rPr>
                <a:t>DAERAH LAIN</a:t>
              </a:r>
            </a:p>
          </p:txBody>
        </p:sp>
        <p:sp>
          <p:nvSpPr>
            <p:cNvPr id="9" name="Oval 8"/>
            <p:cNvSpPr/>
            <p:nvPr/>
          </p:nvSpPr>
          <p:spPr>
            <a:xfrm>
              <a:off x="3059701" y="5069220"/>
              <a:ext cx="2917508" cy="990729"/>
            </a:xfrm>
            <a:prstGeom prst="ellipse">
              <a:avLst/>
            </a:prstGeom>
            <a:solidFill>
              <a:schemeClr val="bg2">
                <a:lumMod val="90000"/>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AU" b="1" dirty="0">
                  <a:solidFill>
                    <a:prstClr val="black"/>
                  </a:solidFill>
                </a:rPr>
                <a:t>PIHAK </a:t>
              </a:r>
              <a:r>
                <a:rPr lang="en-AU" b="1" dirty="0" smtClean="0">
                  <a:solidFill>
                    <a:prstClr val="black"/>
                  </a:solidFill>
                </a:rPr>
                <a:t>KETIGA</a:t>
              </a:r>
              <a:endParaRPr lang="id-ID" b="1" dirty="0" smtClean="0">
                <a:solidFill>
                  <a:prstClr val="black"/>
                </a:solidFill>
              </a:endParaRPr>
            </a:p>
            <a:p>
              <a:pPr algn="ctr" eaLnBrk="0" fontAlgn="base" hangingPunct="0">
                <a:spcBef>
                  <a:spcPct val="0"/>
                </a:spcBef>
                <a:spcAft>
                  <a:spcPct val="0"/>
                </a:spcAft>
                <a:defRPr/>
              </a:pPr>
              <a:endParaRPr lang="en-AU" b="1" dirty="0">
                <a:solidFill>
                  <a:prstClr val="black"/>
                </a:solidFill>
              </a:endParaRPr>
            </a:p>
          </p:txBody>
        </p:sp>
        <p:sp>
          <p:nvSpPr>
            <p:cNvPr id="5" name="Curved Left Arrow 4"/>
            <p:cNvSpPr/>
            <p:nvPr/>
          </p:nvSpPr>
          <p:spPr>
            <a:xfrm rot="19379706">
              <a:off x="6518781" y="3133806"/>
              <a:ext cx="1002515" cy="148926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AU">
                <a:solidFill>
                  <a:prstClr val="black"/>
                </a:solidFill>
              </a:endParaRPr>
            </a:p>
          </p:txBody>
        </p:sp>
        <p:sp>
          <p:nvSpPr>
            <p:cNvPr id="12" name="Oval 11"/>
            <p:cNvSpPr/>
            <p:nvPr/>
          </p:nvSpPr>
          <p:spPr>
            <a:xfrm>
              <a:off x="5963770" y="4599259"/>
              <a:ext cx="2917507" cy="116855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0" fontAlgn="base" hangingPunct="0">
                <a:spcBef>
                  <a:spcPct val="0"/>
                </a:spcBef>
                <a:spcAft>
                  <a:spcPct val="0"/>
                </a:spcAft>
                <a:defRPr/>
              </a:pPr>
              <a:r>
                <a:rPr lang="en-AU" sz="1400" b="1" dirty="0">
                  <a:solidFill>
                    <a:prstClr val="black"/>
                  </a:solidFill>
                </a:rPr>
                <a:t>LEMBAGA/PEMDA DI LUAR NEGERI SESUAI KETENTUAN PUUAN</a:t>
              </a:r>
            </a:p>
          </p:txBody>
        </p:sp>
        <p:sp>
          <p:nvSpPr>
            <p:cNvPr id="15" name="Shape 218"/>
            <p:cNvSpPr txBox="1">
              <a:spLocks/>
            </p:cNvSpPr>
            <p:nvPr/>
          </p:nvSpPr>
          <p:spPr>
            <a:xfrm>
              <a:off x="2819151" y="2514600"/>
              <a:ext cx="3527617" cy="723994"/>
            </a:xfrm>
            <a:prstGeom prst="rect">
              <a:avLst/>
            </a:prstGeom>
          </p:spPr>
          <p:txBody>
            <a:bodyPr lIns="0" tIns="0" rIns="0" bIns="0">
              <a:normAutofit/>
            </a:bodyPr>
            <a:lstStyle>
              <a:lvl1pPr marL="457200" indent="-457200" algn="l" rtl="0" eaLnBrk="1" latinLnBrk="0" hangingPunct="1">
                <a:spcBef>
                  <a:spcPts val="300"/>
                </a:spcBef>
                <a:buClr>
                  <a:schemeClr val="accent3"/>
                </a:buClr>
                <a:buFont typeface="Wingdings" pitchFamily="2" charset="2"/>
                <a:buChar char="v"/>
                <a:defRPr kumimoji="0" sz="2800" kern="1200">
                  <a:solidFill>
                    <a:schemeClr val="tx1"/>
                  </a:solidFill>
                  <a:latin typeface="+mn-lt"/>
                  <a:ea typeface="+mn-ea"/>
                  <a:cs typeface="+mn-cs"/>
                </a:defRPr>
              </a:lvl1pPr>
              <a:lvl2pPr marL="914400" indent="-457200" algn="l" rtl="0" eaLnBrk="1" latinLnBrk="0" hangingPunct="1">
                <a:spcBef>
                  <a:spcPts val="300"/>
                </a:spcBef>
                <a:buClr>
                  <a:schemeClr val="accent2"/>
                </a:buClr>
                <a:buFont typeface="Wingdings" pitchFamily="2" charset="2"/>
                <a:buChar char="ü"/>
                <a:defRPr kumimoji="0" sz="2600" kern="1200">
                  <a:solidFill>
                    <a:schemeClr val="tx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tx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tx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536447" indent="-536447" defTabSz="804672" fontAlgn="base">
                <a:spcBef>
                  <a:spcPts val="200"/>
                </a:spcBef>
                <a:spcAft>
                  <a:spcPct val="0"/>
                </a:spcAft>
                <a:buClr>
                  <a:srgbClr val="A04DA3"/>
                </a:buClr>
                <a:buFont typeface="Wingdings" pitchFamily="2" charset="2"/>
                <a:buNone/>
                <a:defRPr sz="1800">
                  <a:solidFill>
                    <a:srgbClr val="000000"/>
                  </a:solidFill>
                </a:defRPr>
              </a:pPr>
              <a:endParaRPr lang="en-AU" sz="2000" dirty="0" smtClean="0">
                <a:solidFill>
                  <a:srgbClr val="000000"/>
                </a:solidFill>
              </a:endParaRPr>
            </a:p>
            <a:p>
              <a:pPr marL="0" indent="0" algn="ctr" defTabSz="804672" fontAlgn="base">
                <a:spcBef>
                  <a:spcPts val="200"/>
                </a:spcBef>
                <a:spcAft>
                  <a:spcPct val="0"/>
                </a:spcAft>
                <a:buClr>
                  <a:srgbClr val="A04DA3"/>
                </a:buClr>
                <a:buFont typeface="Wingdings" pitchFamily="2" charset="2"/>
                <a:buNone/>
                <a:defRPr sz="1800">
                  <a:solidFill>
                    <a:srgbClr val="000000"/>
                  </a:solidFill>
                </a:defRPr>
              </a:pPr>
              <a:r>
                <a:rPr lang="en-AU" sz="2000" b="1" dirty="0" err="1" smtClean="0">
                  <a:solidFill>
                    <a:srgbClr val="000000"/>
                  </a:solidFill>
                </a:rPr>
                <a:t>Pasal</a:t>
              </a:r>
              <a:r>
                <a:rPr lang="en-AU" sz="2000" b="1" dirty="0" smtClean="0">
                  <a:solidFill>
                    <a:srgbClr val="000000"/>
                  </a:solidFill>
                </a:rPr>
                <a:t> 363 (2)</a:t>
              </a:r>
              <a:endParaRPr lang="en-AU" sz="2000" dirty="0">
                <a:solidFill>
                  <a:srgbClr val="000000"/>
                </a:solidFill>
              </a:endParaRPr>
            </a:p>
          </p:txBody>
        </p:sp>
      </p:grpSp>
      <p:grpSp>
        <p:nvGrpSpPr>
          <p:cNvPr id="17" name="Group 22"/>
          <p:cNvGrpSpPr>
            <a:grpSpLocks/>
          </p:cNvGrpSpPr>
          <p:nvPr/>
        </p:nvGrpSpPr>
        <p:grpSpPr bwMode="auto">
          <a:xfrm>
            <a:off x="0" y="25401"/>
            <a:ext cx="9144000" cy="831851"/>
            <a:chOff x="-14256" y="285728"/>
            <a:chExt cx="9158256" cy="831568"/>
          </a:xfrm>
        </p:grpSpPr>
        <p:grpSp>
          <p:nvGrpSpPr>
            <p:cNvPr id="18" name="Group 15"/>
            <p:cNvGrpSpPr>
              <a:grpSpLocks/>
            </p:cNvGrpSpPr>
            <p:nvPr/>
          </p:nvGrpSpPr>
          <p:grpSpPr bwMode="auto">
            <a:xfrm>
              <a:off x="-14256" y="500092"/>
              <a:ext cx="9158256" cy="376303"/>
              <a:chOff x="0" y="1828844"/>
              <a:chExt cx="9144000" cy="304853"/>
            </a:xfrm>
          </p:grpSpPr>
          <p:sp>
            <p:nvSpPr>
              <p:cNvPr id="20" name="Rectangle 19"/>
              <p:cNvSpPr/>
              <p:nvPr/>
            </p:nvSpPr>
            <p:spPr>
              <a:xfrm>
                <a:off x="0" y="1828744"/>
                <a:ext cx="9144000" cy="152991"/>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buFont typeface="Arial" pitchFamily="34" charset="0"/>
                  <a:buNone/>
                  <a:defRPr/>
                </a:pPr>
                <a:endParaRPr lang="th-TH" sz="2000">
                  <a:solidFill>
                    <a:prstClr val="black"/>
                  </a:solidFill>
                </a:endParaRPr>
              </a:p>
            </p:txBody>
          </p:sp>
          <p:sp>
            <p:nvSpPr>
              <p:cNvPr id="21" name="Rectangle 20"/>
              <p:cNvSpPr/>
              <p:nvPr/>
            </p:nvSpPr>
            <p:spPr>
              <a:xfrm>
                <a:off x="0" y="1981734"/>
                <a:ext cx="9144000" cy="151705"/>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buFont typeface="Arial" pitchFamily="34" charset="0"/>
                  <a:buNone/>
                  <a:defRPr/>
                </a:pPr>
                <a:endParaRPr lang="th-TH" sz="2000">
                  <a:solidFill>
                    <a:prstClr val="black"/>
                  </a:solidFill>
                </a:endParaRPr>
              </a:p>
            </p:txBody>
          </p:sp>
        </p:grpSp>
        <p:pic>
          <p:nvPicPr>
            <p:cNvPr id="19" name="Picture 1" descr="logo"/>
            <p:cNvPicPr>
              <a:picLocks noChangeAspect="1" noChangeArrowheads="1"/>
            </p:cNvPicPr>
            <p:nvPr/>
          </p:nvPicPr>
          <p:blipFill>
            <a:blip r:embed="rId3" cstate="print"/>
            <a:srcRect/>
            <a:stretch>
              <a:fillRect/>
            </a:stretch>
          </p:blipFill>
          <p:spPr bwMode="auto">
            <a:xfrm>
              <a:off x="7786710" y="285728"/>
              <a:ext cx="742563" cy="831568"/>
            </a:xfrm>
            <a:prstGeom prst="rect">
              <a:avLst/>
            </a:prstGeom>
            <a:noFill/>
            <a:ln w="9525">
              <a:noFill/>
              <a:miter lim="800000"/>
              <a:headEnd/>
              <a:tailEnd/>
            </a:ln>
            <a:effectLst>
              <a:reflection blurRad="6350" stA="52000" endA="300" endPos="35000" dir="5400000" sy="-100000" algn="bl" rotWithShape="0"/>
            </a:effectLst>
          </p:spPr>
        </p:pic>
      </p:grpSp>
      <p:pic>
        <p:nvPicPr>
          <p:cNvPr id="16" name="Picture 15" descr="garuda gu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210" y="39688"/>
            <a:ext cx="60879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lide Number Placeholder 4"/>
          <p:cNvSpPr txBox="1">
            <a:spLocks/>
          </p:cNvSpPr>
          <p:nvPr/>
        </p:nvSpPr>
        <p:spPr>
          <a:xfrm>
            <a:off x="8686800" y="6493604"/>
            <a:ext cx="457200" cy="365125"/>
          </a:xfrm>
          <a:prstGeom prst="rect">
            <a:avLst/>
          </a:prstGeom>
        </p:spPr>
        <p:txBody>
          <a:bodyPr/>
          <a:lstStyle/>
          <a:p>
            <a:pPr eaLnBrk="0" fontAlgn="base" hangingPunct="0">
              <a:spcBef>
                <a:spcPct val="0"/>
              </a:spcBef>
              <a:spcAft>
                <a:spcPct val="0"/>
              </a:spcAft>
              <a:defRPr/>
            </a:pPr>
            <a:fld id="{95AEAF13-1ECD-403E-8D8F-C29181DE95EF}" type="slidenum">
              <a:rPr lang="en-US" smtClean="0">
                <a:solidFill>
                  <a:prstClr val="black"/>
                </a:solidFill>
                <a:latin typeface="Arial" pitchFamily="34" charset="0"/>
                <a:cs typeface="Arial" pitchFamily="34" charset="0"/>
              </a:rPr>
              <a:pPr eaLnBrk="0" fontAlgn="base" hangingPunct="0">
                <a:spcBef>
                  <a:spcPct val="0"/>
                </a:spcBef>
                <a:spcAft>
                  <a:spcPct val="0"/>
                </a:spcAft>
                <a:defRPr/>
              </a:pPr>
              <a:t>17</a:t>
            </a:fld>
            <a:endParaRPr lang="en-US" dirty="0">
              <a:solidFill>
                <a:prstClr val="black"/>
              </a:solidFill>
              <a:latin typeface="Arial" pitchFamily="34" charset="0"/>
              <a:cs typeface="Arial" pitchFamily="34" charset="0"/>
            </a:endParaRPr>
          </a:p>
        </p:txBody>
      </p:sp>
      <p:sp>
        <p:nvSpPr>
          <p:cNvPr id="22" name="TextBox 21"/>
          <p:cNvSpPr txBox="1"/>
          <p:nvPr/>
        </p:nvSpPr>
        <p:spPr>
          <a:xfrm>
            <a:off x="3477380" y="5896858"/>
            <a:ext cx="2237635" cy="461665"/>
          </a:xfrm>
          <a:prstGeom prst="rect">
            <a:avLst/>
          </a:prstGeom>
          <a:noFill/>
        </p:spPr>
        <p:txBody>
          <a:bodyPr wrap="square" rtlCol="0">
            <a:spAutoFit/>
          </a:bodyPr>
          <a:lstStyle/>
          <a:p>
            <a:pPr eaLnBrk="0" fontAlgn="base" hangingPunct="0">
              <a:spcBef>
                <a:spcPct val="0"/>
              </a:spcBef>
              <a:spcAft>
                <a:spcPct val="0"/>
              </a:spcAft>
            </a:pPr>
            <a:r>
              <a:rPr lang="id-ID" sz="1200" dirty="0" smtClean="0">
                <a:solidFill>
                  <a:prstClr val="black"/>
                </a:solidFill>
                <a:latin typeface="Arial" pitchFamily="34" charset="0"/>
                <a:cs typeface="Arial" pitchFamily="34" charset="0"/>
              </a:rPr>
              <a:t>(Swasta, Ormas, Lembaga Non Pemerintah lainnya)</a:t>
            </a:r>
          </a:p>
        </p:txBody>
      </p:sp>
    </p:spTree>
    <p:extLst>
      <p:ext uri="{BB962C8B-B14F-4D97-AF65-F5344CB8AC3E}">
        <p14:creationId xmlns:p14="http://schemas.microsoft.com/office/powerpoint/2010/main" val="18649831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D7AF4DD-D5AF-4756-A393-8EE84E97A26F}" type="slidenum">
              <a:rPr lang="en-US" altLang="en-US" smtClean="0"/>
              <a:pPr>
                <a:defRPr/>
              </a:pPr>
              <a:t>18</a:t>
            </a:fld>
            <a:endParaRPr lang="en-US" altLang="en-US"/>
          </a:p>
        </p:txBody>
      </p:sp>
      <p:sp>
        <p:nvSpPr>
          <p:cNvPr id="6" name="Slide Number Placeholder 4"/>
          <p:cNvSpPr txBox="1">
            <a:spLocks/>
          </p:cNvSpPr>
          <p:nvPr/>
        </p:nvSpPr>
        <p:spPr>
          <a:xfrm>
            <a:off x="8686800" y="6493660"/>
            <a:ext cx="457200" cy="365125"/>
          </a:xfrm>
          <a:prstGeom prst="rect">
            <a:avLst/>
          </a:prstGeom>
        </p:spPr>
        <p:txBody>
          <a:bodyPr lIns="91433" tIns="45716" rIns="91433" bIns="45716"/>
          <a:lstStyle/>
          <a:p>
            <a:pPr defTabSz="914331" eaLnBrk="0" fontAlgn="base" hangingPunct="0">
              <a:spcBef>
                <a:spcPct val="0"/>
              </a:spcBef>
              <a:spcAft>
                <a:spcPct val="0"/>
              </a:spcAft>
              <a:defRPr/>
            </a:pPr>
            <a:fld id="{95AEAF13-1ECD-403E-8D8F-C29181DE95EF}" type="slidenum">
              <a:rPr lang="en-US" sz="1900">
                <a:solidFill>
                  <a:prstClr val="black"/>
                </a:solidFill>
                <a:latin typeface="Arial" pitchFamily="34" charset="0"/>
                <a:cs typeface="Arial" pitchFamily="34" charset="0"/>
              </a:rPr>
              <a:pPr defTabSz="914331" eaLnBrk="0" fontAlgn="base" hangingPunct="0">
                <a:spcBef>
                  <a:spcPct val="0"/>
                </a:spcBef>
                <a:spcAft>
                  <a:spcPct val="0"/>
                </a:spcAft>
                <a:defRPr/>
              </a:pPr>
              <a:t>18</a:t>
            </a:fld>
            <a:endParaRPr lang="en-US" sz="1900" dirty="0">
              <a:solidFill>
                <a:prstClr val="black"/>
              </a:solidFill>
              <a:latin typeface="Arial" pitchFamily="34" charset="0"/>
              <a:cs typeface="Arial" pitchFamily="34" charset="0"/>
            </a:endParaRPr>
          </a:p>
        </p:txBody>
      </p:sp>
      <p:graphicFrame>
        <p:nvGraphicFramePr>
          <p:cNvPr id="7" name="Diagram 6"/>
          <p:cNvGraphicFramePr/>
          <p:nvPr>
            <p:extLst/>
          </p:nvPr>
        </p:nvGraphicFramePr>
        <p:xfrm>
          <a:off x="395536" y="1112168"/>
          <a:ext cx="8424936" cy="49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22"/>
          <p:cNvGrpSpPr>
            <a:grpSpLocks/>
          </p:cNvGrpSpPr>
          <p:nvPr/>
        </p:nvGrpSpPr>
        <p:grpSpPr bwMode="auto">
          <a:xfrm>
            <a:off x="0" y="25401"/>
            <a:ext cx="9144000" cy="831851"/>
            <a:chOff x="-14256" y="285728"/>
            <a:chExt cx="9158256" cy="831568"/>
          </a:xfrm>
        </p:grpSpPr>
        <p:grpSp>
          <p:nvGrpSpPr>
            <p:cNvPr id="10" name="Group 15"/>
            <p:cNvGrpSpPr>
              <a:grpSpLocks/>
            </p:cNvGrpSpPr>
            <p:nvPr/>
          </p:nvGrpSpPr>
          <p:grpSpPr bwMode="auto">
            <a:xfrm>
              <a:off x="-14256" y="500092"/>
              <a:ext cx="9158256" cy="376303"/>
              <a:chOff x="0" y="1828844"/>
              <a:chExt cx="9144000" cy="304853"/>
            </a:xfrm>
          </p:grpSpPr>
          <p:sp>
            <p:nvSpPr>
              <p:cNvPr id="12" name="Rectangle 11"/>
              <p:cNvSpPr/>
              <p:nvPr/>
            </p:nvSpPr>
            <p:spPr>
              <a:xfrm>
                <a:off x="0" y="1828744"/>
                <a:ext cx="9144000" cy="152991"/>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buFont typeface="Arial" pitchFamily="34" charset="0"/>
                  <a:buNone/>
                  <a:defRPr/>
                </a:pPr>
                <a:endParaRPr lang="th-TH" sz="2000">
                  <a:solidFill>
                    <a:prstClr val="black"/>
                  </a:solidFill>
                </a:endParaRPr>
              </a:p>
            </p:txBody>
          </p:sp>
          <p:sp>
            <p:nvSpPr>
              <p:cNvPr id="13" name="Rectangle 12"/>
              <p:cNvSpPr/>
              <p:nvPr/>
            </p:nvSpPr>
            <p:spPr>
              <a:xfrm>
                <a:off x="0" y="1981734"/>
                <a:ext cx="9144000" cy="151705"/>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buFont typeface="Arial" pitchFamily="34" charset="0"/>
                  <a:buNone/>
                  <a:defRPr/>
                </a:pPr>
                <a:endParaRPr lang="th-TH" sz="2000">
                  <a:solidFill>
                    <a:prstClr val="black"/>
                  </a:solidFill>
                </a:endParaRPr>
              </a:p>
            </p:txBody>
          </p:sp>
        </p:grpSp>
        <p:pic>
          <p:nvPicPr>
            <p:cNvPr id="11" name="Picture 1" descr="logo"/>
            <p:cNvPicPr>
              <a:picLocks noChangeAspect="1" noChangeArrowheads="1"/>
            </p:cNvPicPr>
            <p:nvPr/>
          </p:nvPicPr>
          <p:blipFill>
            <a:blip r:embed="rId7" cstate="print"/>
            <a:srcRect/>
            <a:stretch>
              <a:fillRect/>
            </a:stretch>
          </p:blipFill>
          <p:spPr bwMode="auto">
            <a:xfrm>
              <a:off x="7786710" y="285728"/>
              <a:ext cx="742563" cy="831568"/>
            </a:xfrm>
            <a:prstGeom prst="rect">
              <a:avLst/>
            </a:prstGeom>
            <a:noFill/>
            <a:ln w="9525">
              <a:noFill/>
              <a:miter lim="800000"/>
              <a:headEnd/>
              <a:tailEnd/>
            </a:ln>
            <a:effectLst>
              <a:reflection blurRad="6350" stA="52000" endA="300" endPos="35000" dir="5400000" sy="-100000" algn="bl" rotWithShape="0"/>
            </a:effectLst>
          </p:spPr>
        </p:pic>
      </p:grpSp>
      <p:pic>
        <p:nvPicPr>
          <p:cNvPr id="14" name="Picture 13" descr="garuda gud.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0210" y="39688"/>
            <a:ext cx="60879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hape 218"/>
          <p:cNvSpPr txBox="1">
            <a:spLocks/>
          </p:cNvSpPr>
          <p:nvPr/>
        </p:nvSpPr>
        <p:spPr bwMode="auto">
          <a:xfrm>
            <a:off x="467544" y="5369396"/>
            <a:ext cx="3527425" cy="723900"/>
          </a:xfrm>
          <a:prstGeom prst="rect">
            <a:avLst/>
          </a:prstGeom>
        </p:spPr>
        <p:txBody>
          <a:bodyPr lIns="0" tIns="0" rIns="0" bIns="0">
            <a:normAutofit/>
          </a:bodyPr>
          <a:lstStyle>
            <a:lvl1pPr marL="457200" indent="-457200" algn="l" rtl="0" eaLnBrk="1" latinLnBrk="0" hangingPunct="1">
              <a:spcBef>
                <a:spcPts val="300"/>
              </a:spcBef>
              <a:buClr>
                <a:schemeClr val="accent3"/>
              </a:buClr>
              <a:buFont typeface="Wingdings" pitchFamily="2" charset="2"/>
              <a:buChar char="v"/>
              <a:defRPr kumimoji="0" sz="2800" kern="1200">
                <a:solidFill>
                  <a:schemeClr val="tx1"/>
                </a:solidFill>
                <a:latin typeface="+mn-lt"/>
                <a:ea typeface="+mn-ea"/>
                <a:cs typeface="+mn-cs"/>
              </a:defRPr>
            </a:lvl1pPr>
            <a:lvl2pPr marL="914400" indent="-457200" algn="l" rtl="0" eaLnBrk="1" latinLnBrk="0" hangingPunct="1">
              <a:spcBef>
                <a:spcPts val="300"/>
              </a:spcBef>
              <a:buClr>
                <a:schemeClr val="accent2"/>
              </a:buClr>
              <a:buFont typeface="Wingdings" pitchFamily="2" charset="2"/>
              <a:buChar char="ü"/>
              <a:defRPr kumimoji="0" sz="2600" kern="1200">
                <a:solidFill>
                  <a:schemeClr val="tx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tx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tx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536447" indent="-536447" defTabSz="804672" fontAlgn="base">
              <a:spcBef>
                <a:spcPts val="200"/>
              </a:spcBef>
              <a:spcAft>
                <a:spcPct val="0"/>
              </a:spcAft>
              <a:buClr>
                <a:srgbClr val="A04DA3"/>
              </a:buClr>
              <a:buFont typeface="Wingdings" pitchFamily="2" charset="2"/>
              <a:buNone/>
              <a:defRPr sz="1800">
                <a:solidFill>
                  <a:srgbClr val="000000"/>
                </a:solidFill>
              </a:defRPr>
            </a:pPr>
            <a:endParaRPr lang="en-AU" sz="2000" dirty="0" smtClean="0">
              <a:solidFill>
                <a:srgbClr val="000000"/>
              </a:solidFill>
            </a:endParaRPr>
          </a:p>
          <a:p>
            <a:pPr marL="0" indent="0" algn="ctr" defTabSz="804672" fontAlgn="base">
              <a:spcBef>
                <a:spcPts val="200"/>
              </a:spcBef>
              <a:spcAft>
                <a:spcPct val="0"/>
              </a:spcAft>
              <a:buClr>
                <a:srgbClr val="A04DA3"/>
              </a:buClr>
              <a:buFont typeface="Wingdings" pitchFamily="2" charset="2"/>
              <a:buNone/>
              <a:defRPr sz="1800">
                <a:solidFill>
                  <a:srgbClr val="000000"/>
                </a:solidFill>
              </a:defRPr>
            </a:pPr>
            <a:r>
              <a:rPr lang="en-AU" sz="2000" b="1" dirty="0" err="1" smtClean="0">
                <a:solidFill>
                  <a:srgbClr val="000000"/>
                </a:solidFill>
              </a:rPr>
              <a:t>Pasal</a:t>
            </a:r>
            <a:r>
              <a:rPr lang="en-AU" sz="2000" b="1" dirty="0" smtClean="0">
                <a:solidFill>
                  <a:srgbClr val="000000"/>
                </a:solidFill>
              </a:rPr>
              <a:t> 364</a:t>
            </a:r>
            <a:endParaRPr lang="en-AU" sz="2000" dirty="0">
              <a:solidFill>
                <a:srgbClr val="000000"/>
              </a:solidFill>
            </a:endParaRPr>
          </a:p>
        </p:txBody>
      </p:sp>
      <p:sp>
        <p:nvSpPr>
          <p:cNvPr id="16" name="Shape 218"/>
          <p:cNvSpPr txBox="1">
            <a:spLocks/>
          </p:cNvSpPr>
          <p:nvPr/>
        </p:nvSpPr>
        <p:spPr bwMode="auto">
          <a:xfrm>
            <a:off x="5220072" y="5373216"/>
            <a:ext cx="3527425" cy="723900"/>
          </a:xfrm>
          <a:prstGeom prst="rect">
            <a:avLst/>
          </a:prstGeom>
        </p:spPr>
        <p:txBody>
          <a:bodyPr lIns="0" tIns="0" rIns="0" bIns="0">
            <a:normAutofit/>
          </a:bodyPr>
          <a:lstStyle>
            <a:lvl1pPr marL="457200" indent="-457200" algn="l" rtl="0" eaLnBrk="1" latinLnBrk="0" hangingPunct="1">
              <a:spcBef>
                <a:spcPts val="300"/>
              </a:spcBef>
              <a:buClr>
                <a:schemeClr val="accent3"/>
              </a:buClr>
              <a:buFont typeface="Wingdings" pitchFamily="2" charset="2"/>
              <a:buChar char="v"/>
              <a:defRPr kumimoji="0" sz="2800" kern="1200">
                <a:solidFill>
                  <a:schemeClr val="tx1"/>
                </a:solidFill>
                <a:latin typeface="+mn-lt"/>
                <a:ea typeface="+mn-ea"/>
                <a:cs typeface="+mn-cs"/>
              </a:defRPr>
            </a:lvl1pPr>
            <a:lvl2pPr marL="914400" indent="-457200" algn="l" rtl="0" eaLnBrk="1" latinLnBrk="0" hangingPunct="1">
              <a:spcBef>
                <a:spcPts val="300"/>
              </a:spcBef>
              <a:buClr>
                <a:schemeClr val="accent2"/>
              </a:buClr>
              <a:buFont typeface="Wingdings" pitchFamily="2" charset="2"/>
              <a:buChar char="ü"/>
              <a:defRPr kumimoji="0" sz="2600" kern="1200">
                <a:solidFill>
                  <a:schemeClr val="tx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tx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tx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536447" indent="-536447" defTabSz="804672" fontAlgn="base">
              <a:spcBef>
                <a:spcPts val="200"/>
              </a:spcBef>
              <a:spcAft>
                <a:spcPct val="0"/>
              </a:spcAft>
              <a:buClr>
                <a:srgbClr val="A04DA3"/>
              </a:buClr>
              <a:buFont typeface="Wingdings" pitchFamily="2" charset="2"/>
              <a:buNone/>
              <a:defRPr sz="1800">
                <a:solidFill>
                  <a:srgbClr val="000000"/>
                </a:solidFill>
              </a:defRPr>
            </a:pPr>
            <a:endParaRPr lang="en-AU" sz="2000" dirty="0" smtClean="0">
              <a:solidFill>
                <a:srgbClr val="000000"/>
              </a:solidFill>
            </a:endParaRPr>
          </a:p>
          <a:p>
            <a:pPr marL="0" indent="0" algn="ctr" defTabSz="804672" fontAlgn="base">
              <a:spcBef>
                <a:spcPts val="200"/>
              </a:spcBef>
              <a:spcAft>
                <a:spcPct val="0"/>
              </a:spcAft>
              <a:buClr>
                <a:srgbClr val="A04DA3"/>
              </a:buClr>
              <a:buFont typeface="Wingdings" pitchFamily="2" charset="2"/>
              <a:buNone/>
              <a:defRPr sz="1800">
                <a:solidFill>
                  <a:srgbClr val="000000"/>
                </a:solidFill>
              </a:defRPr>
            </a:pPr>
            <a:r>
              <a:rPr lang="en-AU" sz="2000" b="1" dirty="0" err="1" smtClean="0">
                <a:solidFill>
                  <a:srgbClr val="000000"/>
                </a:solidFill>
              </a:rPr>
              <a:t>Pasal</a:t>
            </a:r>
            <a:r>
              <a:rPr lang="en-AU" sz="2000" b="1" dirty="0" smtClean="0">
                <a:solidFill>
                  <a:srgbClr val="000000"/>
                </a:solidFill>
              </a:rPr>
              <a:t> 365</a:t>
            </a:r>
            <a:endParaRPr lang="en-AU" sz="2000" dirty="0">
              <a:solidFill>
                <a:srgbClr val="000000"/>
              </a:solidFill>
            </a:endParaRPr>
          </a:p>
        </p:txBody>
      </p:sp>
    </p:spTree>
    <p:extLst>
      <p:ext uri="{BB962C8B-B14F-4D97-AF65-F5344CB8AC3E}">
        <p14:creationId xmlns:p14="http://schemas.microsoft.com/office/powerpoint/2010/main" val="15803678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221"/>
          <p:cNvSpPr>
            <a:spLocks noGrp="1"/>
          </p:cNvSpPr>
          <p:nvPr>
            <p:ph type="title"/>
          </p:nvPr>
        </p:nvSpPr>
        <p:spPr>
          <a:xfrm>
            <a:off x="1" y="634008"/>
            <a:ext cx="9144000" cy="1066800"/>
          </a:xfrm>
        </p:spPr>
        <p:txBody>
          <a:bodyPr lIns="0" tIns="0" rIns="0" bIns="0"/>
          <a:lstStyle/>
          <a:p>
            <a:pPr algn="ctr"/>
            <a:r>
              <a:rPr lang="en-AU" altLang="id-ID" sz="2300" b="1" dirty="0" smtClean="0">
                <a:solidFill>
                  <a:srgbClr val="000000"/>
                </a:solidFill>
                <a:latin typeface="Georgia" pitchFamily="18" charset="0"/>
              </a:rPr>
              <a:t>PELAKSANAAN KERJA SAMA DENGAN PIHAK KETIGA</a:t>
            </a:r>
            <a:r>
              <a:rPr lang="id-ID" altLang="id-ID" sz="2300" b="1" dirty="0">
                <a:solidFill>
                  <a:srgbClr val="000000"/>
                </a:solidFill>
                <a:latin typeface="Georgia" pitchFamily="18" charset="0"/>
              </a:rPr>
              <a:t/>
            </a:r>
            <a:br>
              <a:rPr lang="id-ID" altLang="id-ID" sz="2300" b="1" dirty="0">
                <a:solidFill>
                  <a:srgbClr val="000000"/>
                </a:solidFill>
                <a:latin typeface="Georgia" pitchFamily="18" charset="0"/>
              </a:rPr>
            </a:br>
            <a:r>
              <a:rPr lang="en-AU" sz="2400" b="1" dirty="0" smtClean="0">
                <a:solidFill>
                  <a:srgbClr val="000000"/>
                </a:solidFill>
                <a:latin typeface="Georgia" pitchFamily="18" charset="0"/>
              </a:rPr>
              <a:t> </a:t>
            </a:r>
            <a:r>
              <a:rPr lang="en-AU" sz="2400" b="1" dirty="0" err="1" smtClean="0">
                <a:solidFill>
                  <a:srgbClr val="000000"/>
                </a:solidFill>
                <a:latin typeface="Georgia" pitchFamily="18" charset="0"/>
              </a:rPr>
              <a:t>Pasal</a:t>
            </a:r>
            <a:r>
              <a:rPr lang="en-AU" sz="2400" b="1" dirty="0" smtClean="0">
                <a:solidFill>
                  <a:srgbClr val="000000"/>
                </a:solidFill>
                <a:latin typeface="Georgia" pitchFamily="18" charset="0"/>
              </a:rPr>
              <a:t> 366</a:t>
            </a:r>
            <a:endParaRPr lang="id-ID" altLang="id-ID" sz="2300" b="1" dirty="0">
              <a:solidFill>
                <a:srgbClr val="FF0000"/>
              </a:solidFill>
              <a:latin typeface="Georgia" pitchFamily="18" charset="0"/>
            </a:endParaRPr>
          </a:p>
        </p:txBody>
      </p:sp>
      <p:graphicFrame>
        <p:nvGraphicFramePr>
          <p:cNvPr id="2" name="Diagram 1"/>
          <p:cNvGraphicFramePr/>
          <p:nvPr>
            <p:extLst>
              <p:ext uri="{D42A27DB-BD31-4B8C-83A1-F6EECF244321}">
                <p14:modId xmlns:p14="http://schemas.microsoft.com/office/powerpoint/2010/main" val="1178876028"/>
              </p:ext>
            </p:extLst>
          </p:nvPr>
        </p:nvGraphicFramePr>
        <p:xfrm>
          <a:off x="792532" y="1628800"/>
          <a:ext cx="7376058"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22"/>
          <p:cNvGrpSpPr>
            <a:grpSpLocks/>
          </p:cNvGrpSpPr>
          <p:nvPr/>
        </p:nvGrpSpPr>
        <p:grpSpPr bwMode="auto">
          <a:xfrm>
            <a:off x="0" y="25401"/>
            <a:ext cx="9144000" cy="831851"/>
            <a:chOff x="-14256" y="285728"/>
            <a:chExt cx="9158256" cy="831568"/>
          </a:xfrm>
        </p:grpSpPr>
        <p:grpSp>
          <p:nvGrpSpPr>
            <p:cNvPr id="8" name="Group 15"/>
            <p:cNvGrpSpPr>
              <a:grpSpLocks/>
            </p:cNvGrpSpPr>
            <p:nvPr/>
          </p:nvGrpSpPr>
          <p:grpSpPr bwMode="auto">
            <a:xfrm>
              <a:off x="-14256" y="500092"/>
              <a:ext cx="9158256" cy="376303"/>
              <a:chOff x="0" y="1828844"/>
              <a:chExt cx="9144000" cy="304853"/>
            </a:xfrm>
          </p:grpSpPr>
          <p:sp>
            <p:nvSpPr>
              <p:cNvPr id="10" name="Rectangle 9"/>
              <p:cNvSpPr/>
              <p:nvPr/>
            </p:nvSpPr>
            <p:spPr>
              <a:xfrm>
                <a:off x="0" y="1828744"/>
                <a:ext cx="9144000" cy="152991"/>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th-TH" sz="2000">
                  <a:solidFill>
                    <a:prstClr val="black"/>
                  </a:solidFill>
                </a:endParaRPr>
              </a:p>
            </p:txBody>
          </p:sp>
          <p:sp>
            <p:nvSpPr>
              <p:cNvPr id="11" name="Rectangle 10"/>
              <p:cNvSpPr/>
              <p:nvPr/>
            </p:nvSpPr>
            <p:spPr>
              <a:xfrm>
                <a:off x="0" y="1981734"/>
                <a:ext cx="9144000" cy="151705"/>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th-TH" sz="2000">
                  <a:solidFill>
                    <a:prstClr val="black"/>
                  </a:solidFill>
                </a:endParaRPr>
              </a:p>
            </p:txBody>
          </p:sp>
        </p:grpSp>
        <p:pic>
          <p:nvPicPr>
            <p:cNvPr id="9" name="Picture 1" descr="logo"/>
            <p:cNvPicPr>
              <a:picLocks noChangeAspect="1" noChangeArrowheads="1"/>
            </p:cNvPicPr>
            <p:nvPr/>
          </p:nvPicPr>
          <p:blipFill>
            <a:blip r:embed="rId8" cstate="print"/>
            <a:srcRect/>
            <a:stretch>
              <a:fillRect/>
            </a:stretch>
          </p:blipFill>
          <p:spPr bwMode="auto">
            <a:xfrm>
              <a:off x="7786710" y="285728"/>
              <a:ext cx="742563" cy="831568"/>
            </a:xfrm>
            <a:prstGeom prst="rect">
              <a:avLst/>
            </a:prstGeom>
            <a:noFill/>
            <a:ln w="9525">
              <a:noFill/>
              <a:miter lim="800000"/>
              <a:headEnd/>
              <a:tailEnd/>
            </a:ln>
            <a:effectLst>
              <a:reflection blurRad="6350" stA="52000" endA="300" endPos="35000" dir="5400000" sy="-100000" algn="bl" rotWithShape="0"/>
            </a:effectLst>
          </p:spPr>
        </p:pic>
      </p:grpSp>
      <p:pic>
        <p:nvPicPr>
          <p:cNvPr id="12" name="Picture 11" descr="garuda gud.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0237" y="39688"/>
            <a:ext cx="60879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4"/>
          <p:cNvSpPr txBox="1">
            <a:spLocks/>
          </p:cNvSpPr>
          <p:nvPr/>
        </p:nvSpPr>
        <p:spPr>
          <a:xfrm>
            <a:off x="8686800" y="6493660"/>
            <a:ext cx="457200" cy="365125"/>
          </a:xfrm>
          <a:prstGeom prst="rect">
            <a:avLst/>
          </a:prstGeom>
        </p:spPr>
        <p:txBody>
          <a:bodyPr lIns="91433" tIns="45716" rIns="91433" bIns="45716"/>
          <a:lstStyle/>
          <a:p>
            <a:pPr defTabSz="914331" eaLnBrk="0" fontAlgn="base" hangingPunct="0">
              <a:spcBef>
                <a:spcPct val="0"/>
              </a:spcBef>
              <a:spcAft>
                <a:spcPct val="0"/>
              </a:spcAft>
              <a:defRPr/>
            </a:pPr>
            <a:fld id="{95AEAF13-1ECD-403E-8D8F-C29181DE95EF}" type="slidenum">
              <a:rPr lang="en-US" sz="1900">
                <a:solidFill>
                  <a:prstClr val="black"/>
                </a:solidFill>
                <a:latin typeface="Arial" pitchFamily="34" charset="0"/>
                <a:cs typeface="Arial" pitchFamily="34" charset="0"/>
              </a:rPr>
              <a:pPr defTabSz="914331" eaLnBrk="0" fontAlgn="base" hangingPunct="0">
                <a:spcBef>
                  <a:spcPct val="0"/>
                </a:spcBef>
                <a:spcAft>
                  <a:spcPct val="0"/>
                </a:spcAft>
                <a:defRPr/>
              </a:pPr>
              <a:t>19</a:t>
            </a:fld>
            <a:endParaRPr lang="en-US" sz="1900" dirty="0">
              <a:solidFill>
                <a:prstClr val="black"/>
              </a:solidFill>
              <a:latin typeface="Arial" pitchFamily="34" charset="0"/>
              <a:cs typeface="Arial" pitchFamily="34" charset="0"/>
            </a:endParaRPr>
          </a:p>
        </p:txBody>
      </p:sp>
      <p:sp>
        <p:nvSpPr>
          <p:cNvPr id="3" name="Down Arrow 2"/>
          <p:cNvSpPr/>
          <p:nvPr/>
        </p:nvSpPr>
        <p:spPr>
          <a:xfrm>
            <a:off x="121984" y="3933056"/>
            <a:ext cx="8778182" cy="648072"/>
          </a:xfrm>
          <a:prstGeom prst="downArrow">
            <a:avLst>
              <a:gd name="adj1" fmla="val 50000"/>
              <a:gd name="adj2" fmla="val 65678"/>
            </a:avLst>
          </a:prstGeom>
        </p:spPr>
        <p:style>
          <a:lnRef idx="2">
            <a:schemeClr val="accent5"/>
          </a:lnRef>
          <a:fillRef idx="1">
            <a:schemeClr val="lt1"/>
          </a:fillRef>
          <a:effectRef idx="0">
            <a:schemeClr val="accent5"/>
          </a:effectRef>
          <a:fontRef idx="minor">
            <a:schemeClr val="dk1"/>
          </a:fontRef>
        </p:style>
        <p:txBody>
          <a:bodyPr rtlCol="0" anchor="ctr"/>
          <a:lstStyle/>
          <a:p>
            <a:pPr algn="ctr" eaLnBrk="0" fontAlgn="base" hangingPunct="0">
              <a:spcBef>
                <a:spcPct val="0"/>
              </a:spcBef>
              <a:spcAft>
                <a:spcPct val="0"/>
              </a:spcAft>
            </a:pPr>
            <a:r>
              <a:rPr lang="en-AU" dirty="0" smtClean="0">
                <a:solidFill>
                  <a:prstClr val="black"/>
                </a:solidFill>
              </a:rPr>
              <a:t>DITUANGKAN</a:t>
            </a:r>
            <a:br>
              <a:rPr lang="en-AU" dirty="0" smtClean="0">
                <a:solidFill>
                  <a:prstClr val="black"/>
                </a:solidFill>
              </a:rPr>
            </a:br>
            <a:r>
              <a:rPr lang="en-AU" dirty="0" smtClean="0">
                <a:solidFill>
                  <a:prstClr val="black"/>
                </a:solidFill>
              </a:rPr>
              <a:t>DALAM KONTRAK KERJA SAMA</a:t>
            </a:r>
            <a:endParaRPr lang="en-AU" dirty="0">
              <a:solidFill>
                <a:prstClr val="black"/>
              </a:solidFill>
            </a:endParaRPr>
          </a:p>
        </p:txBody>
      </p:sp>
      <p:graphicFrame>
        <p:nvGraphicFramePr>
          <p:cNvPr id="4" name="Diagram 3"/>
          <p:cNvGraphicFramePr/>
          <p:nvPr>
            <p:extLst>
              <p:ext uri="{D42A27DB-BD31-4B8C-83A1-F6EECF244321}">
                <p14:modId xmlns:p14="http://schemas.microsoft.com/office/powerpoint/2010/main" val="936915185"/>
              </p:ext>
            </p:extLst>
          </p:nvPr>
        </p:nvGraphicFramePr>
        <p:xfrm>
          <a:off x="2757716" y="4673727"/>
          <a:ext cx="5767959" cy="206764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3" name="5-Point Star 12"/>
          <p:cNvSpPr/>
          <p:nvPr/>
        </p:nvSpPr>
        <p:spPr>
          <a:xfrm rot="20911576">
            <a:off x="-25716" y="4707788"/>
            <a:ext cx="3138155" cy="1800141"/>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eaLnBrk="0" fontAlgn="base" hangingPunct="0">
              <a:spcBef>
                <a:spcPct val="0"/>
              </a:spcBef>
              <a:spcAft>
                <a:spcPct val="0"/>
              </a:spcAft>
            </a:pPr>
            <a:r>
              <a:rPr lang="id-ID" sz="1400" dirty="0" smtClean="0">
                <a:solidFill>
                  <a:srgbClr val="FF0000"/>
                </a:solidFill>
                <a:latin typeface="AR CENA" pitchFamily="2" charset="0"/>
              </a:rPr>
              <a:t>STUDI KELAYAKAN</a:t>
            </a:r>
            <a:endParaRPr lang="id-ID" sz="1600" dirty="0">
              <a:solidFill>
                <a:srgbClr val="FF0000"/>
              </a:solidFill>
              <a:latin typeface="AR CENA" pitchFamily="2" charset="0"/>
            </a:endParaRPr>
          </a:p>
        </p:txBody>
      </p:sp>
      <p:pic>
        <p:nvPicPr>
          <p:cNvPr id="16" name="Picture 15" descr="larangan.png"/>
          <p:cNvPicPr>
            <a:picLocks noChangeAspect="1"/>
          </p:cNvPicPr>
          <p:nvPr/>
        </p:nvPicPr>
        <p:blipFill>
          <a:blip r:embed="rId15"/>
          <a:stretch>
            <a:fillRect/>
          </a:stretch>
        </p:blipFill>
        <p:spPr>
          <a:xfrm>
            <a:off x="3664851" y="6357959"/>
            <a:ext cx="241906" cy="285752"/>
          </a:xfrm>
          <a:prstGeom prst="rect">
            <a:avLst/>
          </a:prstGeom>
        </p:spPr>
      </p:pic>
      <p:pic>
        <p:nvPicPr>
          <p:cNvPr id="17" name="Picture 16" descr="larangan.png"/>
          <p:cNvPicPr>
            <a:picLocks noChangeAspect="1"/>
          </p:cNvPicPr>
          <p:nvPr/>
        </p:nvPicPr>
        <p:blipFill>
          <a:blip r:embed="rId15"/>
          <a:stretch>
            <a:fillRect/>
          </a:stretch>
        </p:blipFill>
        <p:spPr>
          <a:xfrm>
            <a:off x="3967236" y="6357959"/>
            <a:ext cx="241906" cy="285752"/>
          </a:xfrm>
          <a:prstGeom prst="rect">
            <a:avLst/>
          </a:prstGeom>
        </p:spPr>
      </p:pic>
      <p:pic>
        <p:nvPicPr>
          <p:cNvPr id="18" name="Picture 17" descr="larangan.png"/>
          <p:cNvPicPr>
            <a:picLocks noChangeAspect="1"/>
          </p:cNvPicPr>
          <p:nvPr/>
        </p:nvPicPr>
        <p:blipFill>
          <a:blip r:embed="rId15"/>
          <a:stretch>
            <a:fillRect/>
          </a:stretch>
        </p:blipFill>
        <p:spPr>
          <a:xfrm>
            <a:off x="4269618" y="6357959"/>
            <a:ext cx="241906" cy="285752"/>
          </a:xfrm>
          <a:prstGeom prst="rect">
            <a:avLst/>
          </a:prstGeom>
        </p:spPr>
      </p:pic>
    </p:spTree>
    <p:extLst>
      <p:ext uri="{BB962C8B-B14F-4D97-AF65-F5344CB8AC3E}">
        <p14:creationId xmlns:p14="http://schemas.microsoft.com/office/powerpoint/2010/main" val="6567545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D7AF4DD-D5AF-4756-A393-8EE84E97A26F}" type="slidenum">
              <a:rPr lang="en-US" altLang="en-US" smtClean="0"/>
              <a:pPr>
                <a:defRPr/>
              </a:pPr>
              <a:t>2</a:t>
            </a:fld>
            <a:endParaRPr lang="en-US"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591" y="20960"/>
            <a:ext cx="3962408" cy="683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855" y="-10292"/>
            <a:ext cx="5303446" cy="7039695"/>
          </a:xfrm>
          <a:prstGeom prst="rect">
            <a:avLst/>
          </a:prstGeom>
        </p:spPr>
      </p:pic>
    </p:spTree>
    <p:extLst>
      <p:ext uri="{BB962C8B-B14F-4D97-AF65-F5344CB8AC3E}">
        <p14:creationId xmlns:p14="http://schemas.microsoft.com/office/powerpoint/2010/main" val="18379852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221"/>
          <p:cNvSpPr>
            <a:spLocks noGrp="1"/>
          </p:cNvSpPr>
          <p:nvPr>
            <p:ph type="title"/>
          </p:nvPr>
        </p:nvSpPr>
        <p:spPr>
          <a:xfrm>
            <a:off x="1" y="778024"/>
            <a:ext cx="9144000" cy="1066800"/>
          </a:xfrm>
        </p:spPr>
        <p:txBody>
          <a:bodyPr lIns="0" tIns="0" rIns="0" bIns="0"/>
          <a:lstStyle/>
          <a:p>
            <a:pPr algn="ctr"/>
            <a:r>
              <a:rPr lang="en-US" altLang="id-ID" sz="2300" b="1" dirty="0">
                <a:solidFill>
                  <a:srgbClr val="000000"/>
                </a:solidFill>
                <a:latin typeface="Tahoma" panose="020B0604030504040204" pitchFamily="34" charset="0"/>
                <a:ea typeface="Tahoma" panose="020B0604030504040204" pitchFamily="34" charset="0"/>
                <a:cs typeface="Tahoma" panose="020B0604030504040204" pitchFamily="34" charset="0"/>
              </a:rPr>
              <a:t>KERJASAMA</a:t>
            </a:r>
            <a:r>
              <a:rPr lang="id-ID" altLang="id-ID" sz="2300" b="1" dirty="0">
                <a:solidFill>
                  <a:srgbClr val="000000"/>
                </a:solidFill>
                <a:latin typeface="Tahoma" panose="020B0604030504040204" pitchFamily="34" charset="0"/>
                <a:ea typeface="Tahoma" panose="020B0604030504040204" pitchFamily="34" charset="0"/>
                <a:cs typeface="Tahoma" panose="020B0604030504040204" pitchFamily="34" charset="0"/>
              </a:rPr>
              <a:t> DENGAN PIHAK LUAR NEGERI</a:t>
            </a:r>
            <a:br>
              <a:rPr lang="id-ID" altLang="id-ID" sz="2300" b="1"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AU"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sz="2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Pasal</a:t>
            </a:r>
            <a:r>
              <a:rPr lang="en-AU"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367</a:t>
            </a:r>
            <a:endParaRPr lang="id-ID" altLang="id-ID" sz="23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2772403267"/>
              </p:ext>
            </p:extLst>
          </p:nvPr>
        </p:nvGraphicFramePr>
        <p:xfrm>
          <a:off x="182941" y="2089753"/>
          <a:ext cx="8763000" cy="4840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22"/>
          <p:cNvGrpSpPr>
            <a:grpSpLocks/>
          </p:cNvGrpSpPr>
          <p:nvPr/>
        </p:nvGrpSpPr>
        <p:grpSpPr bwMode="auto">
          <a:xfrm>
            <a:off x="0" y="25401"/>
            <a:ext cx="9144000" cy="831851"/>
            <a:chOff x="-14256" y="285728"/>
            <a:chExt cx="9158256" cy="831568"/>
          </a:xfrm>
        </p:grpSpPr>
        <p:grpSp>
          <p:nvGrpSpPr>
            <p:cNvPr id="8" name="Group 15"/>
            <p:cNvGrpSpPr>
              <a:grpSpLocks/>
            </p:cNvGrpSpPr>
            <p:nvPr/>
          </p:nvGrpSpPr>
          <p:grpSpPr bwMode="auto">
            <a:xfrm>
              <a:off x="-14256" y="500092"/>
              <a:ext cx="9158256" cy="376303"/>
              <a:chOff x="0" y="1828844"/>
              <a:chExt cx="9144000" cy="304853"/>
            </a:xfrm>
          </p:grpSpPr>
          <p:sp>
            <p:nvSpPr>
              <p:cNvPr id="10" name="Rectangle 9"/>
              <p:cNvSpPr/>
              <p:nvPr/>
            </p:nvSpPr>
            <p:spPr>
              <a:xfrm>
                <a:off x="0" y="1828744"/>
                <a:ext cx="9144000" cy="152991"/>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th-TH" sz="2000">
                  <a:solidFill>
                    <a:prstClr val="black"/>
                  </a:solidFill>
                </a:endParaRPr>
              </a:p>
            </p:txBody>
          </p:sp>
          <p:sp>
            <p:nvSpPr>
              <p:cNvPr id="11" name="Rectangle 10"/>
              <p:cNvSpPr/>
              <p:nvPr/>
            </p:nvSpPr>
            <p:spPr>
              <a:xfrm>
                <a:off x="0" y="1981734"/>
                <a:ext cx="9144000" cy="151705"/>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th-TH" sz="2000">
                  <a:solidFill>
                    <a:prstClr val="black"/>
                  </a:solidFill>
                </a:endParaRPr>
              </a:p>
            </p:txBody>
          </p:sp>
        </p:grpSp>
        <p:pic>
          <p:nvPicPr>
            <p:cNvPr id="9" name="Picture 1" descr="logo"/>
            <p:cNvPicPr>
              <a:picLocks noChangeAspect="1" noChangeArrowheads="1"/>
            </p:cNvPicPr>
            <p:nvPr/>
          </p:nvPicPr>
          <p:blipFill>
            <a:blip r:embed="rId8" cstate="print"/>
            <a:srcRect/>
            <a:stretch>
              <a:fillRect/>
            </a:stretch>
          </p:blipFill>
          <p:spPr bwMode="auto">
            <a:xfrm>
              <a:off x="7786710" y="285728"/>
              <a:ext cx="742563" cy="831568"/>
            </a:xfrm>
            <a:prstGeom prst="rect">
              <a:avLst/>
            </a:prstGeom>
            <a:noFill/>
            <a:ln w="9525">
              <a:noFill/>
              <a:miter lim="800000"/>
              <a:headEnd/>
              <a:tailEnd/>
            </a:ln>
            <a:effectLst>
              <a:reflection blurRad="6350" stA="52000" endA="300" endPos="35000" dir="5400000" sy="-100000" algn="bl" rotWithShape="0"/>
            </a:effectLst>
          </p:spPr>
        </p:pic>
      </p:grpSp>
      <p:pic>
        <p:nvPicPr>
          <p:cNvPr id="12" name="Picture 11" descr="garuda gud.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0237" y="39688"/>
            <a:ext cx="60879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4"/>
          <p:cNvSpPr txBox="1">
            <a:spLocks/>
          </p:cNvSpPr>
          <p:nvPr/>
        </p:nvSpPr>
        <p:spPr>
          <a:xfrm>
            <a:off x="8686800" y="6493660"/>
            <a:ext cx="457200" cy="365125"/>
          </a:xfrm>
          <a:prstGeom prst="rect">
            <a:avLst/>
          </a:prstGeom>
        </p:spPr>
        <p:txBody>
          <a:bodyPr lIns="91433" tIns="45716" rIns="91433" bIns="45716"/>
          <a:lstStyle/>
          <a:p>
            <a:pPr defTabSz="914331" eaLnBrk="0" fontAlgn="base" hangingPunct="0">
              <a:spcBef>
                <a:spcPct val="0"/>
              </a:spcBef>
              <a:spcAft>
                <a:spcPct val="0"/>
              </a:spcAft>
              <a:defRPr/>
            </a:pPr>
            <a:fld id="{95AEAF13-1ECD-403E-8D8F-C29181DE95EF}" type="slidenum">
              <a:rPr lang="en-US" sz="1900">
                <a:solidFill>
                  <a:prstClr val="black"/>
                </a:solidFill>
                <a:latin typeface="Arial" pitchFamily="34" charset="0"/>
                <a:cs typeface="Arial" pitchFamily="34" charset="0"/>
              </a:rPr>
              <a:pPr defTabSz="914331" eaLnBrk="0" fontAlgn="base" hangingPunct="0">
                <a:spcBef>
                  <a:spcPct val="0"/>
                </a:spcBef>
                <a:spcAft>
                  <a:spcPct val="0"/>
                </a:spcAft>
                <a:defRPr/>
              </a:pPr>
              <a:t>20</a:t>
            </a:fld>
            <a:endParaRPr lang="en-US" sz="19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317944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221"/>
          <p:cNvSpPr txBox="1">
            <a:spLocks/>
          </p:cNvSpPr>
          <p:nvPr/>
        </p:nvSpPr>
        <p:spPr bwMode="auto">
          <a:xfrm>
            <a:off x="111591" y="769640"/>
            <a:ext cx="888059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800">
                <a:solidFill>
                  <a:schemeClr val="tx1"/>
                </a:solidFill>
                <a:latin typeface="Georgia" pitchFamily="18" charset="0"/>
              </a:defRPr>
            </a:lvl1pPr>
            <a:lvl2pPr marL="742950" indent="-285750">
              <a:defRPr sz="2600">
                <a:solidFill>
                  <a:schemeClr val="accent2"/>
                </a:solidFill>
                <a:latin typeface="Georgia" pitchFamily="18" charset="0"/>
              </a:defRPr>
            </a:lvl2pPr>
            <a:lvl3pPr marL="1143000" indent="-228600">
              <a:defRPr sz="2400">
                <a:solidFill>
                  <a:schemeClr val="accent1"/>
                </a:solidFill>
                <a:latin typeface="Georgia" pitchFamily="18" charset="0"/>
              </a:defRPr>
            </a:lvl3pPr>
            <a:lvl4pPr marL="1600200" indent="-228600">
              <a:defRPr sz="2200">
                <a:solidFill>
                  <a:schemeClr val="accent1"/>
                </a:solidFill>
                <a:latin typeface="Georgia" pitchFamily="18" charset="0"/>
              </a:defRPr>
            </a:lvl4pPr>
            <a:lvl5pPr marL="2057400" indent="-228600">
              <a:defRPr sz="2000">
                <a:solidFill>
                  <a:srgbClr val="A04DA3"/>
                </a:solidFill>
                <a:latin typeface="Georgia" pitchFamily="18" charset="0"/>
              </a:defRPr>
            </a:lvl5pPr>
            <a:lvl6pPr marL="2514600" indent="-228600" eaLnBrk="0" fontAlgn="base" hangingPunct="0">
              <a:spcAft>
                <a:spcPct val="0"/>
              </a:spcAft>
              <a:buClr>
                <a:srgbClr val="A04DA3"/>
              </a:buClr>
              <a:buFont typeface="Georgia" pitchFamily="18" charset="0"/>
              <a:defRPr sz="2000">
                <a:solidFill>
                  <a:srgbClr val="A04DA3"/>
                </a:solidFill>
                <a:latin typeface="Georgia" pitchFamily="18" charset="0"/>
              </a:defRPr>
            </a:lvl6pPr>
            <a:lvl7pPr marL="2971800" indent="-228600" eaLnBrk="0" fontAlgn="base" hangingPunct="0">
              <a:spcAft>
                <a:spcPct val="0"/>
              </a:spcAft>
              <a:buClr>
                <a:srgbClr val="A04DA3"/>
              </a:buClr>
              <a:buFont typeface="Georgia" pitchFamily="18" charset="0"/>
              <a:defRPr sz="2000">
                <a:solidFill>
                  <a:srgbClr val="A04DA3"/>
                </a:solidFill>
                <a:latin typeface="Georgia" pitchFamily="18" charset="0"/>
              </a:defRPr>
            </a:lvl7pPr>
            <a:lvl8pPr marL="3429000" indent="-228600" eaLnBrk="0" fontAlgn="base" hangingPunct="0">
              <a:spcAft>
                <a:spcPct val="0"/>
              </a:spcAft>
              <a:buClr>
                <a:srgbClr val="A04DA3"/>
              </a:buClr>
              <a:buFont typeface="Georgia" pitchFamily="18" charset="0"/>
              <a:buChar char="▫"/>
              <a:defRPr sz="2000">
                <a:solidFill>
                  <a:srgbClr val="A04DA3"/>
                </a:solidFill>
                <a:latin typeface="Georgia" pitchFamily="18" charset="0"/>
              </a:defRPr>
            </a:lvl8pPr>
            <a:lvl9pPr marL="3886200" indent="-228600" eaLnBrk="0" fontAlgn="base" hangingPunct="0">
              <a:spcAft>
                <a:spcPct val="0"/>
              </a:spcAft>
              <a:buClr>
                <a:srgbClr val="A04DA3"/>
              </a:buClr>
              <a:buFont typeface="Georgia" pitchFamily="18" charset="0"/>
              <a:buChar char="▫"/>
              <a:defRPr sz="2000">
                <a:solidFill>
                  <a:srgbClr val="A04DA3"/>
                </a:solidFill>
                <a:latin typeface="Georgia" pitchFamily="18" charset="0"/>
              </a:defRPr>
            </a:lvl9pPr>
          </a:lstStyle>
          <a:p>
            <a:pPr algn="ctr" fontAlgn="base">
              <a:spcBef>
                <a:spcPct val="0"/>
              </a:spcBef>
              <a:spcAft>
                <a:spcPct val="0"/>
              </a:spcAft>
            </a:pPr>
            <a:r>
              <a:rPr lang="en-AU" altLang="id-ID" sz="3200" b="1" dirty="0" err="1">
                <a:solidFill>
                  <a:srgbClr val="000000"/>
                </a:solidFill>
                <a:latin typeface="Tahoma" panose="020B0604030504040204" pitchFamily="34" charset="0"/>
                <a:ea typeface="Tahoma" panose="020B0604030504040204" pitchFamily="34" charset="0"/>
                <a:cs typeface="Tahoma" panose="020B0604030504040204" pitchFamily="34" charset="0"/>
              </a:rPr>
              <a:t>Syarat</a:t>
            </a:r>
            <a:r>
              <a:rPr lang="en-AU" altLang="id-ID" sz="3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altLang="id-ID" sz="3200" b="1" dirty="0" err="1">
                <a:solidFill>
                  <a:srgbClr val="000000"/>
                </a:solidFill>
                <a:latin typeface="Tahoma" panose="020B0604030504040204" pitchFamily="34" charset="0"/>
                <a:ea typeface="Tahoma" panose="020B0604030504040204" pitchFamily="34" charset="0"/>
                <a:cs typeface="Tahoma" panose="020B0604030504040204" pitchFamily="34" charset="0"/>
              </a:rPr>
              <a:t>Kerja</a:t>
            </a:r>
            <a:r>
              <a:rPr lang="en-AU" altLang="id-ID" sz="3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altLang="id-ID" sz="3200" b="1" dirty="0" err="1">
                <a:solidFill>
                  <a:srgbClr val="000000"/>
                </a:solidFill>
                <a:latin typeface="Tahoma" panose="020B0604030504040204" pitchFamily="34" charset="0"/>
                <a:ea typeface="Tahoma" panose="020B0604030504040204" pitchFamily="34" charset="0"/>
                <a:cs typeface="Tahoma" panose="020B0604030504040204" pitchFamily="34" charset="0"/>
              </a:rPr>
              <a:t>Sama</a:t>
            </a:r>
            <a:r>
              <a:rPr lang="en-AU" altLang="id-ID" sz="3200" b="1" dirty="0">
                <a:solidFill>
                  <a:srgbClr val="000000"/>
                </a:solidFill>
                <a:latin typeface="Tahoma" panose="020B0604030504040204" pitchFamily="34" charset="0"/>
                <a:ea typeface="Tahoma" panose="020B0604030504040204" pitchFamily="34" charset="0"/>
                <a:cs typeface="Tahoma" panose="020B0604030504040204" pitchFamily="34" charset="0"/>
              </a:rPr>
              <a:t> Daerah </a:t>
            </a:r>
            <a:r>
              <a:rPr lang="en-AU" altLang="id-ID" sz="3200" b="1" dirty="0" err="1">
                <a:solidFill>
                  <a:srgbClr val="000000"/>
                </a:solidFill>
                <a:latin typeface="Tahoma" panose="020B0604030504040204" pitchFamily="34" charset="0"/>
                <a:ea typeface="Tahoma" panose="020B0604030504040204" pitchFamily="34" charset="0"/>
                <a:cs typeface="Tahoma" panose="020B0604030504040204" pitchFamily="34" charset="0"/>
              </a:rPr>
              <a:t>dengan</a:t>
            </a:r>
            <a:r>
              <a:rPr lang="en-AU" altLang="id-ID" sz="3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altLang="id-ID" sz="3200" b="1" dirty="0" err="1">
                <a:solidFill>
                  <a:srgbClr val="000000"/>
                </a:solidFill>
                <a:latin typeface="Tahoma" panose="020B0604030504040204" pitchFamily="34" charset="0"/>
                <a:ea typeface="Tahoma" panose="020B0604030504040204" pitchFamily="34" charset="0"/>
                <a:cs typeface="Tahoma" panose="020B0604030504040204" pitchFamily="34" charset="0"/>
              </a:rPr>
              <a:t>Pihak</a:t>
            </a:r>
            <a:r>
              <a:rPr lang="en-AU" altLang="id-ID" sz="3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altLang="id-ID" sz="3200" b="1" dirty="0" err="1">
                <a:solidFill>
                  <a:srgbClr val="000000"/>
                </a:solidFill>
                <a:latin typeface="Tahoma" panose="020B0604030504040204" pitchFamily="34" charset="0"/>
                <a:ea typeface="Tahoma" panose="020B0604030504040204" pitchFamily="34" charset="0"/>
                <a:cs typeface="Tahoma" panose="020B0604030504040204" pitchFamily="34" charset="0"/>
              </a:rPr>
              <a:t>Luar</a:t>
            </a:r>
            <a:r>
              <a:rPr lang="en-AU" altLang="id-ID" sz="3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AU" altLang="id-ID" sz="32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Negeri</a:t>
            </a:r>
            <a:endParaRPr lang="en-AU" altLang="id-ID" sz="32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Diagram 4"/>
          <p:cNvGraphicFramePr/>
          <p:nvPr>
            <p:extLst>
              <p:ext uri="{D42A27DB-BD31-4B8C-83A1-F6EECF244321}">
                <p14:modId xmlns:p14="http://schemas.microsoft.com/office/powerpoint/2010/main" val="4271039484"/>
              </p:ext>
            </p:extLst>
          </p:nvPr>
        </p:nvGraphicFramePr>
        <p:xfrm>
          <a:off x="59285" y="1623864"/>
          <a:ext cx="9006126"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22"/>
          <p:cNvGrpSpPr>
            <a:grpSpLocks/>
          </p:cNvGrpSpPr>
          <p:nvPr/>
        </p:nvGrpSpPr>
        <p:grpSpPr bwMode="auto">
          <a:xfrm>
            <a:off x="0" y="25401"/>
            <a:ext cx="9144000" cy="831851"/>
            <a:chOff x="-14256" y="285728"/>
            <a:chExt cx="9158256" cy="831568"/>
          </a:xfrm>
        </p:grpSpPr>
        <p:grpSp>
          <p:nvGrpSpPr>
            <p:cNvPr id="7" name="Group 15"/>
            <p:cNvGrpSpPr>
              <a:grpSpLocks/>
            </p:cNvGrpSpPr>
            <p:nvPr/>
          </p:nvGrpSpPr>
          <p:grpSpPr bwMode="auto">
            <a:xfrm>
              <a:off x="-14256" y="500092"/>
              <a:ext cx="9158256" cy="376303"/>
              <a:chOff x="0" y="1828844"/>
              <a:chExt cx="9144000" cy="304853"/>
            </a:xfrm>
          </p:grpSpPr>
          <p:sp>
            <p:nvSpPr>
              <p:cNvPr id="9" name="Rectangle 8"/>
              <p:cNvSpPr/>
              <p:nvPr/>
            </p:nvSpPr>
            <p:spPr>
              <a:xfrm>
                <a:off x="0" y="1828744"/>
                <a:ext cx="9144000" cy="152991"/>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th-TH" sz="2000">
                  <a:solidFill>
                    <a:prstClr val="black"/>
                  </a:solidFill>
                </a:endParaRPr>
              </a:p>
            </p:txBody>
          </p:sp>
          <p:sp>
            <p:nvSpPr>
              <p:cNvPr id="10" name="Rectangle 9"/>
              <p:cNvSpPr/>
              <p:nvPr/>
            </p:nvSpPr>
            <p:spPr>
              <a:xfrm>
                <a:off x="0" y="1981734"/>
                <a:ext cx="9144000" cy="151705"/>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th-TH" sz="2000">
                  <a:solidFill>
                    <a:prstClr val="black"/>
                  </a:solidFill>
                </a:endParaRPr>
              </a:p>
            </p:txBody>
          </p:sp>
        </p:grpSp>
        <p:pic>
          <p:nvPicPr>
            <p:cNvPr id="8" name="Picture 1" descr="logo"/>
            <p:cNvPicPr>
              <a:picLocks noChangeAspect="1" noChangeArrowheads="1"/>
            </p:cNvPicPr>
            <p:nvPr/>
          </p:nvPicPr>
          <p:blipFill>
            <a:blip r:embed="rId8" cstate="print"/>
            <a:srcRect/>
            <a:stretch>
              <a:fillRect/>
            </a:stretch>
          </p:blipFill>
          <p:spPr bwMode="auto">
            <a:xfrm>
              <a:off x="7786710" y="285728"/>
              <a:ext cx="742563" cy="831568"/>
            </a:xfrm>
            <a:prstGeom prst="rect">
              <a:avLst/>
            </a:prstGeom>
            <a:noFill/>
            <a:ln w="9525">
              <a:noFill/>
              <a:miter lim="800000"/>
              <a:headEnd/>
              <a:tailEnd/>
            </a:ln>
            <a:effectLst>
              <a:reflection blurRad="6350" stA="52000" endA="300" endPos="35000" dir="5400000" sy="-100000" algn="bl" rotWithShape="0"/>
            </a:effectLst>
          </p:spPr>
        </p:pic>
      </p:grpSp>
      <p:pic>
        <p:nvPicPr>
          <p:cNvPr id="11" name="Picture 10" descr="garuda gud.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0237" y="39688"/>
            <a:ext cx="60879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4"/>
          <p:cNvSpPr txBox="1">
            <a:spLocks/>
          </p:cNvSpPr>
          <p:nvPr/>
        </p:nvSpPr>
        <p:spPr>
          <a:xfrm>
            <a:off x="8686800" y="6493660"/>
            <a:ext cx="457200" cy="365125"/>
          </a:xfrm>
          <a:prstGeom prst="rect">
            <a:avLst/>
          </a:prstGeom>
        </p:spPr>
        <p:txBody>
          <a:bodyPr lIns="91433" tIns="45716" rIns="91433" bIns="45716"/>
          <a:lstStyle/>
          <a:p>
            <a:pPr defTabSz="914331" eaLnBrk="0" fontAlgn="base" hangingPunct="0">
              <a:spcBef>
                <a:spcPct val="0"/>
              </a:spcBef>
              <a:spcAft>
                <a:spcPct val="0"/>
              </a:spcAft>
              <a:defRPr/>
            </a:pPr>
            <a:fld id="{95AEAF13-1ECD-403E-8D8F-C29181DE95EF}" type="slidenum">
              <a:rPr lang="en-US" sz="1900">
                <a:solidFill>
                  <a:prstClr val="black"/>
                </a:solidFill>
                <a:latin typeface="Arial" pitchFamily="34" charset="0"/>
                <a:cs typeface="Arial" pitchFamily="34" charset="0"/>
              </a:rPr>
              <a:pPr defTabSz="914331" eaLnBrk="0" fontAlgn="base" hangingPunct="0">
                <a:spcBef>
                  <a:spcPct val="0"/>
                </a:spcBef>
                <a:spcAft>
                  <a:spcPct val="0"/>
                </a:spcAft>
                <a:defRPr/>
              </a:pPr>
              <a:t>21</a:t>
            </a:fld>
            <a:endParaRPr lang="en-US" sz="19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867912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221"/>
          <p:cNvSpPr txBox="1">
            <a:spLocks/>
          </p:cNvSpPr>
          <p:nvPr/>
        </p:nvSpPr>
        <p:spPr bwMode="auto">
          <a:xfrm>
            <a:off x="111591" y="1057672"/>
            <a:ext cx="888059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800">
                <a:solidFill>
                  <a:schemeClr val="tx1"/>
                </a:solidFill>
                <a:latin typeface="Georgia" pitchFamily="18" charset="0"/>
              </a:defRPr>
            </a:lvl1pPr>
            <a:lvl2pPr marL="742950" indent="-285750">
              <a:defRPr sz="2600">
                <a:solidFill>
                  <a:schemeClr val="accent2"/>
                </a:solidFill>
                <a:latin typeface="Georgia" pitchFamily="18" charset="0"/>
              </a:defRPr>
            </a:lvl2pPr>
            <a:lvl3pPr marL="1143000" indent="-228600">
              <a:defRPr sz="2400">
                <a:solidFill>
                  <a:schemeClr val="accent1"/>
                </a:solidFill>
                <a:latin typeface="Georgia" pitchFamily="18" charset="0"/>
              </a:defRPr>
            </a:lvl3pPr>
            <a:lvl4pPr marL="1600200" indent="-228600">
              <a:defRPr sz="2200">
                <a:solidFill>
                  <a:schemeClr val="accent1"/>
                </a:solidFill>
                <a:latin typeface="Georgia" pitchFamily="18" charset="0"/>
              </a:defRPr>
            </a:lvl4pPr>
            <a:lvl5pPr marL="2057400" indent="-228600">
              <a:defRPr sz="2000">
                <a:solidFill>
                  <a:srgbClr val="A04DA3"/>
                </a:solidFill>
                <a:latin typeface="Georgia" pitchFamily="18" charset="0"/>
              </a:defRPr>
            </a:lvl5pPr>
            <a:lvl6pPr marL="2514600" indent="-228600" eaLnBrk="0" fontAlgn="base" hangingPunct="0">
              <a:spcAft>
                <a:spcPct val="0"/>
              </a:spcAft>
              <a:buClr>
                <a:srgbClr val="A04DA3"/>
              </a:buClr>
              <a:buFont typeface="Georgia" pitchFamily="18" charset="0"/>
              <a:defRPr sz="2000">
                <a:solidFill>
                  <a:srgbClr val="A04DA3"/>
                </a:solidFill>
                <a:latin typeface="Georgia" pitchFamily="18" charset="0"/>
              </a:defRPr>
            </a:lvl6pPr>
            <a:lvl7pPr marL="2971800" indent="-228600" eaLnBrk="0" fontAlgn="base" hangingPunct="0">
              <a:spcAft>
                <a:spcPct val="0"/>
              </a:spcAft>
              <a:buClr>
                <a:srgbClr val="A04DA3"/>
              </a:buClr>
              <a:buFont typeface="Georgia" pitchFamily="18" charset="0"/>
              <a:defRPr sz="2000">
                <a:solidFill>
                  <a:srgbClr val="A04DA3"/>
                </a:solidFill>
                <a:latin typeface="Georgia" pitchFamily="18" charset="0"/>
              </a:defRPr>
            </a:lvl7pPr>
            <a:lvl8pPr marL="3429000" indent="-228600" eaLnBrk="0" fontAlgn="base" hangingPunct="0">
              <a:spcAft>
                <a:spcPct val="0"/>
              </a:spcAft>
              <a:buClr>
                <a:srgbClr val="A04DA3"/>
              </a:buClr>
              <a:buFont typeface="Georgia" pitchFamily="18" charset="0"/>
              <a:buChar char="▫"/>
              <a:defRPr sz="2000">
                <a:solidFill>
                  <a:srgbClr val="A04DA3"/>
                </a:solidFill>
                <a:latin typeface="Georgia" pitchFamily="18" charset="0"/>
              </a:defRPr>
            </a:lvl8pPr>
            <a:lvl9pPr marL="3886200" indent="-228600" eaLnBrk="0" fontAlgn="base" hangingPunct="0">
              <a:spcAft>
                <a:spcPct val="0"/>
              </a:spcAft>
              <a:buClr>
                <a:srgbClr val="A04DA3"/>
              </a:buClr>
              <a:buFont typeface="Georgia" pitchFamily="18" charset="0"/>
              <a:buChar char="▫"/>
              <a:defRPr sz="2000">
                <a:solidFill>
                  <a:srgbClr val="A04DA3"/>
                </a:solidFill>
                <a:latin typeface="Georgia" pitchFamily="18" charset="0"/>
              </a:defRPr>
            </a:lvl9pPr>
          </a:lstStyle>
          <a:p>
            <a:pPr algn="ctr" fontAlgn="base">
              <a:spcBef>
                <a:spcPct val="0"/>
              </a:spcBef>
              <a:spcAft>
                <a:spcPct val="0"/>
              </a:spcAft>
            </a:pPr>
            <a:r>
              <a:rPr lang="en-AU" altLang="id-ID" b="1" dirty="0" smtClean="0">
                <a:solidFill>
                  <a:srgbClr val="000000"/>
                </a:solidFill>
                <a:latin typeface="+mn-lt"/>
                <a:cs typeface="Arial" pitchFamily="34" charset="0"/>
              </a:rPr>
              <a:t>P</a:t>
            </a:r>
            <a:r>
              <a:rPr lang="id-ID" altLang="id-ID" b="1" dirty="0" smtClean="0">
                <a:solidFill>
                  <a:srgbClr val="000000"/>
                </a:solidFill>
                <a:latin typeface="+mn-lt"/>
                <a:cs typeface="Arial" pitchFamily="34" charset="0"/>
              </a:rPr>
              <a:t>EMANTAUAN DAN EVALUASI KERJA SAMA</a:t>
            </a:r>
          </a:p>
          <a:p>
            <a:pPr algn="ctr" fontAlgn="base">
              <a:spcBef>
                <a:spcPct val="0"/>
              </a:spcBef>
              <a:spcAft>
                <a:spcPct val="0"/>
              </a:spcAft>
            </a:pPr>
            <a:r>
              <a:rPr lang="id-ID" altLang="id-ID" sz="2200" b="1" dirty="0" smtClean="0">
                <a:solidFill>
                  <a:srgbClr val="000000"/>
                </a:solidFill>
                <a:latin typeface="+mn-lt"/>
                <a:cs typeface="Arial" pitchFamily="34" charset="0"/>
              </a:rPr>
              <a:t>Pasal 368</a:t>
            </a:r>
          </a:p>
          <a:p>
            <a:pPr algn="ctr" fontAlgn="base">
              <a:spcBef>
                <a:spcPct val="0"/>
              </a:spcBef>
              <a:spcAft>
                <a:spcPct val="0"/>
              </a:spcAft>
            </a:pPr>
            <a:r>
              <a:rPr lang="id-ID" altLang="id-ID" b="1" dirty="0" smtClean="0">
                <a:solidFill>
                  <a:srgbClr val="000000"/>
                </a:solidFill>
                <a:latin typeface="+mn-lt"/>
                <a:cs typeface="Arial" pitchFamily="34" charset="0"/>
              </a:rPr>
              <a:t>MONEV</a:t>
            </a:r>
            <a:endParaRPr lang="en-AU" altLang="id-ID" sz="2200" b="1" dirty="0">
              <a:solidFill>
                <a:srgbClr val="000000"/>
              </a:solidFill>
              <a:latin typeface="+mn-lt"/>
              <a:cs typeface="Arial" pitchFamily="34" charset="0"/>
            </a:endParaRPr>
          </a:p>
        </p:txBody>
      </p:sp>
      <p:graphicFrame>
        <p:nvGraphicFramePr>
          <p:cNvPr id="5" name="Diagram 4"/>
          <p:cNvGraphicFramePr/>
          <p:nvPr>
            <p:extLst>
              <p:ext uri="{D42A27DB-BD31-4B8C-83A1-F6EECF244321}">
                <p14:modId xmlns:p14="http://schemas.microsoft.com/office/powerpoint/2010/main" val="3391779222"/>
              </p:ext>
            </p:extLst>
          </p:nvPr>
        </p:nvGraphicFramePr>
        <p:xfrm>
          <a:off x="59285" y="1707976"/>
          <a:ext cx="9006126"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22"/>
          <p:cNvGrpSpPr>
            <a:grpSpLocks/>
          </p:cNvGrpSpPr>
          <p:nvPr/>
        </p:nvGrpSpPr>
        <p:grpSpPr bwMode="auto">
          <a:xfrm>
            <a:off x="0" y="25401"/>
            <a:ext cx="9144000" cy="831851"/>
            <a:chOff x="-14256" y="285728"/>
            <a:chExt cx="9158256" cy="831568"/>
          </a:xfrm>
        </p:grpSpPr>
        <p:grpSp>
          <p:nvGrpSpPr>
            <p:cNvPr id="3" name="Group 15"/>
            <p:cNvGrpSpPr>
              <a:grpSpLocks/>
            </p:cNvGrpSpPr>
            <p:nvPr/>
          </p:nvGrpSpPr>
          <p:grpSpPr bwMode="auto">
            <a:xfrm>
              <a:off x="-14256" y="500092"/>
              <a:ext cx="9158256" cy="376303"/>
              <a:chOff x="0" y="1828844"/>
              <a:chExt cx="9144000" cy="304853"/>
            </a:xfrm>
          </p:grpSpPr>
          <p:sp>
            <p:nvSpPr>
              <p:cNvPr id="9" name="Rectangle 8"/>
              <p:cNvSpPr/>
              <p:nvPr/>
            </p:nvSpPr>
            <p:spPr>
              <a:xfrm>
                <a:off x="0" y="1828744"/>
                <a:ext cx="9144000" cy="152991"/>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th-TH" sz="2000">
                  <a:solidFill>
                    <a:prstClr val="black"/>
                  </a:solidFill>
                </a:endParaRPr>
              </a:p>
            </p:txBody>
          </p:sp>
          <p:sp>
            <p:nvSpPr>
              <p:cNvPr id="10" name="Rectangle 9"/>
              <p:cNvSpPr/>
              <p:nvPr/>
            </p:nvSpPr>
            <p:spPr>
              <a:xfrm>
                <a:off x="0" y="1981734"/>
                <a:ext cx="9144000" cy="151705"/>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th-TH" sz="2000">
                  <a:solidFill>
                    <a:prstClr val="black"/>
                  </a:solidFill>
                </a:endParaRPr>
              </a:p>
            </p:txBody>
          </p:sp>
        </p:grpSp>
        <p:pic>
          <p:nvPicPr>
            <p:cNvPr id="8" name="Picture 1" descr="logo"/>
            <p:cNvPicPr>
              <a:picLocks noChangeAspect="1" noChangeArrowheads="1"/>
            </p:cNvPicPr>
            <p:nvPr/>
          </p:nvPicPr>
          <p:blipFill>
            <a:blip r:embed="rId8" cstate="print"/>
            <a:srcRect/>
            <a:stretch>
              <a:fillRect/>
            </a:stretch>
          </p:blipFill>
          <p:spPr bwMode="auto">
            <a:xfrm>
              <a:off x="7786710" y="285728"/>
              <a:ext cx="742563" cy="831568"/>
            </a:xfrm>
            <a:prstGeom prst="rect">
              <a:avLst/>
            </a:prstGeom>
            <a:noFill/>
            <a:ln w="9525">
              <a:noFill/>
              <a:miter lim="800000"/>
              <a:headEnd/>
              <a:tailEnd/>
            </a:ln>
            <a:effectLst>
              <a:reflection blurRad="6350" stA="52000" endA="300" endPos="35000" dir="5400000" sy="-100000" algn="bl" rotWithShape="0"/>
            </a:effectLst>
          </p:spPr>
        </p:pic>
      </p:grpSp>
      <p:pic>
        <p:nvPicPr>
          <p:cNvPr id="11" name="Picture 10" descr="garuda gud.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0237" y="39688"/>
            <a:ext cx="60879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4"/>
          <p:cNvSpPr txBox="1">
            <a:spLocks/>
          </p:cNvSpPr>
          <p:nvPr/>
        </p:nvSpPr>
        <p:spPr>
          <a:xfrm>
            <a:off x="8686800" y="6493660"/>
            <a:ext cx="457200" cy="365125"/>
          </a:xfrm>
          <a:prstGeom prst="rect">
            <a:avLst/>
          </a:prstGeom>
        </p:spPr>
        <p:txBody>
          <a:bodyPr lIns="91433" tIns="45716" rIns="91433" bIns="45716"/>
          <a:lstStyle/>
          <a:p>
            <a:pPr defTabSz="914331" eaLnBrk="0" fontAlgn="base" hangingPunct="0">
              <a:spcBef>
                <a:spcPct val="0"/>
              </a:spcBef>
              <a:spcAft>
                <a:spcPct val="0"/>
              </a:spcAft>
              <a:defRPr/>
            </a:pPr>
            <a:fld id="{95AEAF13-1ECD-403E-8D8F-C29181DE95EF}" type="slidenum">
              <a:rPr lang="en-US" sz="1900">
                <a:solidFill>
                  <a:prstClr val="black"/>
                </a:solidFill>
                <a:latin typeface="Arial" pitchFamily="34" charset="0"/>
                <a:cs typeface="Arial" pitchFamily="34" charset="0"/>
              </a:rPr>
              <a:pPr defTabSz="914331" eaLnBrk="0" fontAlgn="base" hangingPunct="0">
                <a:spcBef>
                  <a:spcPct val="0"/>
                </a:spcBef>
                <a:spcAft>
                  <a:spcPct val="0"/>
                </a:spcAft>
                <a:defRPr/>
              </a:pPr>
              <a:t>22</a:t>
            </a:fld>
            <a:endParaRPr lang="en-US" sz="19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803079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55976" y="1282080"/>
            <a:ext cx="4187080" cy="1066800"/>
          </a:xfrm>
        </p:spPr>
        <p:txBody>
          <a:bodyPr/>
          <a:lstStyle/>
          <a:p>
            <a:pPr algn="ctr"/>
            <a:r>
              <a:rPr lang="id-ID" b="1" dirty="0" smtClean="0"/>
              <a:t>PASAL 369</a:t>
            </a:r>
            <a:endParaRPr lang="id-ID" b="1" dirty="0"/>
          </a:p>
        </p:txBody>
      </p:sp>
      <p:sp>
        <p:nvSpPr>
          <p:cNvPr id="3" name="Text Placeholder 2"/>
          <p:cNvSpPr>
            <a:spLocks noGrp="1"/>
          </p:cNvSpPr>
          <p:nvPr>
            <p:ph type="body" idx="1"/>
          </p:nvPr>
        </p:nvSpPr>
        <p:spPr>
          <a:xfrm>
            <a:off x="4283970" y="2250259"/>
            <a:ext cx="4403104" cy="2186861"/>
          </a:xfrm>
        </p:spPr>
        <p:txBody>
          <a:bodyPr/>
          <a:lstStyle/>
          <a:p>
            <a:pPr marL="95250" indent="14288">
              <a:buNone/>
            </a:pPr>
            <a:r>
              <a:rPr lang="sv-SE" sz="3600" dirty="0" smtClean="0"/>
              <a:t>Ketentuan lebih lanjut mengenai kerja sama </a:t>
            </a:r>
            <a:r>
              <a:rPr lang="id-ID" sz="3600" dirty="0" smtClean="0"/>
              <a:t> </a:t>
            </a:r>
            <a:r>
              <a:rPr lang="sv-SE" sz="3600" dirty="0" smtClean="0"/>
              <a:t>diatur dengan</a:t>
            </a:r>
            <a:r>
              <a:rPr lang="id-ID" sz="3600" dirty="0" smtClean="0"/>
              <a:t> </a:t>
            </a:r>
            <a:r>
              <a:rPr lang="en-AU" sz="3600" b="1" dirty="0" smtClean="0">
                <a:solidFill>
                  <a:srgbClr val="FF0000"/>
                </a:solidFill>
              </a:rPr>
              <a:t>P</a:t>
            </a:r>
            <a:r>
              <a:rPr lang="id-ID" sz="3600" b="1" dirty="0" smtClean="0">
                <a:solidFill>
                  <a:srgbClr val="FF0000"/>
                </a:solidFill>
              </a:rPr>
              <a:t>eraturan </a:t>
            </a:r>
            <a:r>
              <a:rPr lang="en-AU" sz="3600" b="1" dirty="0" smtClean="0">
                <a:solidFill>
                  <a:srgbClr val="FF0000"/>
                </a:solidFill>
              </a:rPr>
              <a:t>P</a:t>
            </a:r>
            <a:r>
              <a:rPr lang="id-ID" sz="3600" b="1" dirty="0" smtClean="0">
                <a:solidFill>
                  <a:srgbClr val="FF0000"/>
                </a:solidFill>
              </a:rPr>
              <a:t>emerintah.</a:t>
            </a:r>
            <a:endParaRPr lang="id-ID" sz="3600" b="1" dirty="0">
              <a:solidFill>
                <a:srgbClr val="FF0000"/>
              </a:solidFill>
            </a:endParaRPr>
          </a:p>
        </p:txBody>
      </p:sp>
      <p:sp>
        <p:nvSpPr>
          <p:cNvPr id="4" name="Slide Number Placeholder 3"/>
          <p:cNvSpPr>
            <a:spLocks noGrp="1"/>
          </p:cNvSpPr>
          <p:nvPr>
            <p:ph type="sldNum" sz="quarter" idx="10"/>
          </p:nvPr>
        </p:nvSpPr>
        <p:spPr/>
        <p:txBody>
          <a:bodyPr/>
          <a:lstStyle/>
          <a:p>
            <a:pPr>
              <a:defRPr/>
            </a:pPr>
            <a:fld id="{DD7AF4DD-D5AF-4756-A393-8EE84E97A26F}" type="slidenum">
              <a:rPr lang="en-US" altLang="en-US" smtClean="0"/>
              <a:pPr>
                <a:defRPr/>
              </a:pPr>
              <a:t>23</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D7AF4DD-D5AF-4756-A393-8EE84E97A26F}" type="slidenum">
              <a:rPr lang="en-US" altLang="en-US" smtClean="0"/>
              <a:pPr>
                <a:defRPr/>
              </a:pPr>
              <a:t>24</a:t>
            </a:fld>
            <a:endParaRPr lang="en-US" altLang="en-US"/>
          </a:p>
        </p:txBody>
      </p:sp>
      <p:graphicFrame>
        <p:nvGraphicFramePr>
          <p:cNvPr id="5" name="Diagram 4"/>
          <p:cNvGraphicFramePr/>
          <p:nvPr>
            <p:extLst>
              <p:ext uri="{D42A27DB-BD31-4B8C-83A1-F6EECF244321}">
                <p14:modId xmlns:p14="http://schemas.microsoft.com/office/powerpoint/2010/main" val="2444417414"/>
              </p:ext>
            </p:extLst>
          </p:nvPr>
        </p:nvGraphicFramePr>
        <p:xfrm>
          <a:off x="-8756" y="589136"/>
          <a:ext cx="9152756" cy="6080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491880" y="895360"/>
            <a:ext cx="5544616" cy="2677656"/>
          </a:xfrm>
          <a:prstGeom prst="rect">
            <a:avLst/>
          </a:prstGeom>
          <a:noFill/>
        </p:spPr>
        <p:txBody>
          <a:bodyPr wrap="square" rtlCol="0">
            <a:spAutoFit/>
          </a:bodyPr>
          <a:lstStyle/>
          <a:p>
            <a:pPr algn="ctr"/>
            <a:r>
              <a:rPr lang="en-AU" sz="3000" b="1" dirty="0" smtClean="0"/>
              <a:t>PENINGKATAN DAYA SAING DAERAH</a:t>
            </a:r>
          </a:p>
          <a:p>
            <a:pPr lvl="0" algn="ctr"/>
            <a:r>
              <a:rPr lang="id-ID" b="1" dirty="0" smtClean="0"/>
              <a:t>Pasal 258</a:t>
            </a:r>
            <a:r>
              <a:rPr lang="en-AU" b="1" dirty="0" smtClean="0"/>
              <a:t> UU 23 Th. 2014</a:t>
            </a:r>
            <a:endParaRPr lang="id-ID" b="1" dirty="0"/>
          </a:p>
          <a:p>
            <a:pPr lvl="0" algn="ctr"/>
            <a:r>
              <a:rPr lang="id-ID" b="1" dirty="0"/>
              <a:t>Daerah melaksanakan pembangunan untuk peningkatan </a:t>
            </a:r>
            <a:r>
              <a:rPr lang="fi-FI" b="1" dirty="0"/>
              <a:t>dan pemerataan pendapatan</a:t>
            </a:r>
            <a:r>
              <a:rPr lang="id-ID" b="1" dirty="0"/>
              <a:t> </a:t>
            </a:r>
            <a:r>
              <a:rPr lang="fi-FI" b="1" dirty="0"/>
              <a:t>masyarakat, kesempatan</a:t>
            </a:r>
            <a:r>
              <a:rPr lang="id-ID" b="1" dirty="0"/>
              <a:t> </a:t>
            </a:r>
            <a:r>
              <a:rPr lang="fi-FI" b="1" dirty="0"/>
              <a:t>kerja, lapangan</a:t>
            </a:r>
            <a:r>
              <a:rPr lang="id-ID" b="1" dirty="0"/>
              <a:t> </a:t>
            </a:r>
            <a:r>
              <a:rPr lang="fi-FI" b="1" dirty="0"/>
              <a:t>berusaha, meningkatkan akses dan kualitas</a:t>
            </a:r>
            <a:r>
              <a:rPr lang="id-ID" b="1" dirty="0"/>
              <a:t> pelayanan publik </a:t>
            </a:r>
            <a:r>
              <a:rPr lang="id-ID" b="1" dirty="0" smtClean="0"/>
              <a:t>dan </a:t>
            </a:r>
            <a:r>
              <a:rPr lang="en-AU" b="1" dirty="0" smtClean="0">
                <a:solidFill>
                  <a:srgbClr val="FF0000"/>
                </a:solidFill>
              </a:rPr>
              <a:t>D</a:t>
            </a:r>
            <a:r>
              <a:rPr lang="id-ID" b="1" dirty="0" smtClean="0">
                <a:solidFill>
                  <a:srgbClr val="FF0000"/>
                </a:solidFill>
              </a:rPr>
              <a:t>aya </a:t>
            </a:r>
            <a:r>
              <a:rPr lang="en-AU" b="1" dirty="0" smtClean="0">
                <a:solidFill>
                  <a:srgbClr val="FF0000"/>
                </a:solidFill>
              </a:rPr>
              <a:t>S</a:t>
            </a:r>
            <a:r>
              <a:rPr lang="id-ID" b="1" dirty="0" smtClean="0">
                <a:solidFill>
                  <a:srgbClr val="FF0000"/>
                </a:solidFill>
              </a:rPr>
              <a:t>aing </a:t>
            </a:r>
            <a:r>
              <a:rPr lang="id-ID" b="1" dirty="0">
                <a:solidFill>
                  <a:srgbClr val="FF0000"/>
                </a:solidFill>
              </a:rPr>
              <a:t>Daerah</a:t>
            </a:r>
            <a:r>
              <a:rPr lang="id-ID" b="1" dirty="0" smtClean="0"/>
              <a:t>.</a:t>
            </a:r>
            <a:endParaRPr lang="en-AU" b="1" dirty="0"/>
          </a:p>
        </p:txBody>
      </p:sp>
      <p:sp>
        <p:nvSpPr>
          <p:cNvPr id="7" name="TextBox 6"/>
          <p:cNvSpPr txBox="1"/>
          <p:nvPr/>
        </p:nvSpPr>
        <p:spPr>
          <a:xfrm>
            <a:off x="3779912" y="3888918"/>
            <a:ext cx="5292080" cy="2708434"/>
          </a:xfrm>
          <a:prstGeom prst="rect">
            <a:avLst/>
          </a:prstGeom>
          <a:noFill/>
        </p:spPr>
        <p:txBody>
          <a:bodyPr wrap="square" rtlCol="0">
            <a:spAutoFit/>
          </a:bodyPr>
          <a:lstStyle/>
          <a:p>
            <a:pPr algn="ctr"/>
            <a:r>
              <a:rPr lang="en-AU" sz="3000" b="1" dirty="0" smtClean="0"/>
              <a:t>INOVASI DAERAH</a:t>
            </a:r>
          </a:p>
          <a:p>
            <a:pPr algn="ctr"/>
            <a:r>
              <a:rPr lang="en-AU" sz="2000" b="1" dirty="0" err="1" smtClean="0"/>
              <a:t>Pasal</a:t>
            </a:r>
            <a:r>
              <a:rPr lang="en-AU" sz="2000" b="1" dirty="0" smtClean="0"/>
              <a:t> 386 &amp; 388 UU 23 Th. 2014</a:t>
            </a:r>
          </a:p>
          <a:p>
            <a:pPr marL="285750" lvl="0" indent="-285750" algn="ctr">
              <a:buFont typeface="Wingdings" pitchFamily="2" charset="2"/>
              <a:buChar char="ü"/>
            </a:pPr>
            <a:r>
              <a:rPr lang="sv-SE" sz="2000" b="1" dirty="0">
                <a:cs typeface="Arial" pitchFamily="34" charset="0"/>
              </a:rPr>
              <a:t>Pemerintah Daerah dapat</a:t>
            </a:r>
            <a:r>
              <a:rPr lang="id-ID" sz="2000" b="1" dirty="0">
                <a:cs typeface="Arial" pitchFamily="34" charset="0"/>
              </a:rPr>
              <a:t> </a:t>
            </a:r>
            <a:r>
              <a:rPr lang="id-ID" sz="2000" b="1" dirty="0">
                <a:solidFill>
                  <a:srgbClr val="FF0000"/>
                </a:solidFill>
                <a:cs typeface="Arial" pitchFamily="34" charset="0"/>
              </a:rPr>
              <a:t>melakukan </a:t>
            </a:r>
            <a:r>
              <a:rPr lang="id-ID" sz="2000" b="1" dirty="0" smtClean="0">
                <a:solidFill>
                  <a:srgbClr val="FF0000"/>
                </a:solidFill>
                <a:cs typeface="Arial" pitchFamily="34" charset="0"/>
              </a:rPr>
              <a:t>inovasi</a:t>
            </a:r>
            <a:endParaRPr lang="en-AU" sz="2000" b="1" dirty="0" smtClean="0">
              <a:cs typeface="Arial" pitchFamily="34" charset="0"/>
            </a:endParaRPr>
          </a:p>
          <a:p>
            <a:pPr marL="285750" indent="-285750" algn="ctr">
              <a:buFont typeface="Wingdings" pitchFamily="2" charset="2"/>
              <a:buChar char="ü"/>
            </a:pPr>
            <a:r>
              <a:rPr lang="id-ID" sz="2000" b="1" dirty="0">
                <a:solidFill>
                  <a:prstClr val="black"/>
                </a:solidFill>
                <a:cs typeface="Arial" pitchFamily="34" charset="0"/>
              </a:rPr>
              <a:t>Pemerintah Pusat memberikan </a:t>
            </a:r>
            <a:r>
              <a:rPr lang="id-ID" sz="2000" b="1" dirty="0">
                <a:solidFill>
                  <a:srgbClr val="FF0000"/>
                </a:solidFill>
                <a:cs typeface="Arial" pitchFamily="34" charset="0"/>
              </a:rPr>
              <a:t>penghargaan</a:t>
            </a:r>
            <a:r>
              <a:rPr lang="id-ID" sz="2000" b="1" dirty="0">
                <a:solidFill>
                  <a:prstClr val="black"/>
                </a:solidFill>
                <a:cs typeface="Arial" pitchFamily="34" charset="0"/>
              </a:rPr>
              <a:t> dan/atau insentif kepada Pemerintah Daerah yang berhasil melaksanakan inovasi</a:t>
            </a:r>
            <a:r>
              <a:rPr lang="id-ID" sz="2000" b="1" dirty="0" smtClean="0">
                <a:solidFill>
                  <a:prstClr val="black"/>
                </a:solidFill>
                <a:cs typeface="Arial" pitchFamily="34" charset="0"/>
              </a:rPr>
              <a:t>.</a:t>
            </a:r>
            <a:endParaRPr lang="id-ID" sz="2000" b="1" dirty="0">
              <a:cs typeface="Arial" pitchFamily="34" charset="0"/>
            </a:endParaRPr>
          </a:p>
        </p:txBody>
      </p:sp>
    </p:spTree>
    <p:extLst>
      <p:ext uri="{BB962C8B-B14F-4D97-AF65-F5344CB8AC3E}">
        <p14:creationId xmlns:p14="http://schemas.microsoft.com/office/powerpoint/2010/main" val="40241796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3" y="773832"/>
            <a:ext cx="82296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JAMINAN INOVASI</a:t>
            </a:r>
            <a:endParaRPr lang="en-AU"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9287597"/>
              </p:ext>
            </p:extLst>
          </p:nvPr>
        </p:nvGraphicFramePr>
        <p:xfrm>
          <a:off x="-1" y="1600200"/>
          <a:ext cx="9144001"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 y="3111618"/>
            <a:ext cx="4023368" cy="2246769"/>
          </a:xfrm>
          <a:prstGeom prst="rect">
            <a:avLst/>
          </a:prstGeom>
          <a:noFill/>
        </p:spPr>
        <p:txBody>
          <a:bodyPr wrap="square" rtlCol="0">
            <a:spAutoFit/>
          </a:bodyPr>
          <a:lstStyle/>
          <a:p>
            <a:pPr algn="ctr" eaLnBrk="0" fontAlgn="base" hangingPunct="0">
              <a:spcBef>
                <a:spcPct val="0"/>
              </a:spcBef>
              <a:spcAft>
                <a:spcPct val="0"/>
              </a:spcAft>
            </a:pPr>
            <a:r>
              <a:rPr lang="en-AU" sz="2000" b="1" u="sng" dirty="0" err="1" smtClean="0">
                <a:solidFill>
                  <a:srgbClr val="FF0000"/>
                </a:solidFill>
                <a:latin typeface="Arial" pitchFamily="34" charset="0"/>
                <a:cs typeface="Arial" pitchFamily="34" charset="0"/>
              </a:rPr>
              <a:t>Pasal</a:t>
            </a:r>
            <a:r>
              <a:rPr lang="en-AU" sz="2000" b="1" u="sng" dirty="0" smtClean="0">
                <a:solidFill>
                  <a:srgbClr val="FF0000"/>
                </a:solidFill>
                <a:latin typeface="Arial" pitchFamily="34" charset="0"/>
                <a:cs typeface="Arial" pitchFamily="34" charset="0"/>
              </a:rPr>
              <a:t> 389 UU 23 </a:t>
            </a:r>
            <a:r>
              <a:rPr lang="en-AU" sz="2000" b="1" u="sng" dirty="0" err="1" smtClean="0">
                <a:solidFill>
                  <a:srgbClr val="FF0000"/>
                </a:solidFill>
                <a:latin typeface="Arial" pitchFamily="34" charset="0"/>
                <a:cs typeface="Arial" pitchFamily="34" charset="0"/>
              </a:rPr>
              <a:t>Th</a:t>
            </a:r>
            <a:r>
              <a:rPr lang="en-AU" sz="2000" b="1" u="sng" dirty="0" smtClean="0">
                <a:solidFill>
                  <a:srgbClr val="FF0000"/>
                </a:solidFill>
                <a:latin typeface="Arial" pitchFamily="34" charset="0"/>
                <a:cs typeface="Arial" pitchFamily="34" charset="0"/>
              </a:rPr>
              <a:t> 2014</a:t>
            </a:r>
          </a:p>
          <a:p>
            <a:pPr algn="ctr" eaLnBrk="0" fontAlgn="base" hangingPunct="0">
              <a:spcBef>
                <a:spcPct val="0"/>
              </a:spcBef>
              <a:spcAft>
                <a:spcPct val="0"/>
              </a:spcAft>
            </a:pPr>
            <a:r>
              <a:rPr lang="en-AU" sz="2000" dirty="0" err="1" smtClean="0">
                <a:solidFill>
                  <a:prstClr val="black"/>
                </a:solidFill>
                <a:latin typeface="Arial" pitchFamily="34" charset="0"/>
                <a:cs typeface="Arial" pitchFamily="34" charset="0"/>
              </a:rPr>
              <a:t>Dalam</a:t>
            </a:r>
            <a:r>
              <a:rPr lang="en-AU" sz="2000" dirty="0" smtClean="0">
                <a:solidFill>
                  <a:prstClr val="black"/>
                </a:solidFill>
                <a:latin typeface="Arial" pitchFamily="34" charset="0"/>
                <a:cs typeface="Arial" pitchFamily="34" charset="0"/>
              </a:rPr>
              <a:t> </a:t>
            </a:r>
            <a:r>
              <a:rPr lang="en-AU" sz="2000" dirty="0" err="1">
                <a:solidFill>
                  <a:prstClr val="black"/>
                </a:solidFill>
                <a:latin typeface="Arial" pitchFamily="34" charset="0"/>
                <a:cs typeface="Arial" pitchFamily="34" charset="0"/>
              </a:rPr>
              <a:t>hal</a:t>
            </a:r>
            <a:r>
              <a:rPr lang="en-AU" sz="2000" dirty="0">
                <a:solidFill>
                  <a:prstClr val="black"/>
                </a:solidFill>
                <a:latin typeface="Arial" pitchFamily="34" charset="0"/>
                <a:cs typeface="Arial" pitchFamily="34" charset="0"/>
              </a:rPr>
              <a:t> </a:t>
            </a:r>
            <a:r>
              <a:rPr lang="en-AU" sz="2000" dirty="0" err="1">
                <a:solidFill>
                  <a:prstClr val="black"/>
                </a:solidFill>
                <a:latin typeface="Arial" pitchFamily="34" charset="0"/>
                <a:cs typeface="Arial" pitchFamily="34" charset="0"/>
              </a:rPr>
              <a:t>pelaksanaan</a:t>
            </a:r>
            <a:r>
              <a:rPr lang="en-AU" sz="2000" dirty="0">
                <a:solidFill>
                  <a:prstClr val="black"/>
                </a:solidFill>
                <a:latin typeface="Arial" pitchFamily="34" charset="0"/>
                <a:cs typeface="Arial" pitchFamily="34" charset="0"/>
              </a:rPr>
              <a:t> </a:t>
            </a:r>
            <a:r>
              <a:rPr lang="en-AU" sz="2000" dirty="0" err="1">
                <a:solidFill>
                  <a:prstClr val="black"/>
                </a:solidFill>
                <a:latin typeface="Arial" pitchFamily="34" charset="0"/>
                <a:cs typeface="Arial" pitchFamily="34" charset="0"/>
              </a:rPr>
              <a:t>inovasi</a:t>
            </a:r>
            <a:r>
              <a:rPr lang="en-AU" sz="2000" dirty="0">
                <a:solidFill>
                  <a:prstClr val="black"/>
                </a:solidFill>
                <a:latin typeface="Arial" pitchFamily="34" charset="0"/>
                <a:cs typeface="Arial" pitchFamily="34" charset="0"/>
              </a:rPr>
              <a:t> yang </a:t>
            </a:r>
            <a:r>
              <a:rPr lang="en-AU" sz="2000" dirty="0" err="1">
                <a:solidFill>
                  <a:prstClr val="black"/>
                </a:solidFill>
                <a:latin typeface="Arial" pitchFamily="34" charset="0"/>
                <a:cs typeface="Arial" pitchFamily="34" charset="0"/>
              </a:rPr>
              <a:t>telah</a:t>
            </a:r>
            <a:r>
              <a:rPr lang="en-AU" sz="2000" dirty="0">
                <a:solidFill>
                  <a:prstClr val="black"/>
                </a:solidFill>
                <a:latin typeface="Arial" pitchFamily="34" charset="0"/>
                <a:cs typeface="Arial" pitchFamily="34" charset="0"/>
              </a:rPr>
              <a:t> </a:t>
            </a:r>
            <a:r>
              <a:rPr lang="en-AU" sz="2000" dirty="0" err="1">
                <a:solidFill>
                  <a:prstClr val="black"/>
                </a:solidFill>
                <a:latin typeface="Arial" pitchFamily="34" charset="0"/>
                <a:cs typeface="Arial" pitchFamily="34" charset="0"/>
              </a:rPr>
              <a:t>menjadi</a:t>
            </a:r>
            <a:r>
              <a:rPr lang="en-AU" sz="2000" dirty="0">
                <a:solidFill>
                  <a:prstClr val="black"/>
                </a:solidFill>
                <a:latin typeface="Arial" pitchFamily="34" charset="0"/>
                <a:cs typeface="Arial" pitchFamily="34" charset="0"/>
              </a:rPr>
              <a:t> </a:t>
            </a:r>
            <a:r>
              <a:rPr lang="en-AU" sz="2000" dirty="0" err="1">
                <a:solidFill>
                  <a:prstClr val="black"/>
                </a:solidFill>
                <a:latin typeface="Arial" pitchFamily="34" charset="0"/>
                <a:cs typeface="Arial" pitchFamily="34" charset="0"/>
              </a:rPr>
              <a:t>kebijakan</a:t>
            </a:r>
            <a:r>
              <a:rPr lang="en-AU" sz="2000" dirty="0">
                <a:solidFill>
                  <a:prstClr val="black"/>
                </a:solidFill>
                <a:latin typeface="Arial" pitchFamily="34" charset="0"/>
                <a:cs typeface="Arial" pitchFamily="34" charset="0"/>
              </a:rPr>
              <a:t> </a:t>
            </a:r>
          </a:p>
          <a:p>
            <a:pPr algn="ctr" eaLnBrk="0" fontAlgn="base" hangingPunct="0">
              <a:spcBef>
                <a:spcPct val="0"/>
              </a:spcBef>
              <a:spcAft>
                <a:spcPct val="0"/>
              </a:spcAft>
            </a:pPr>
            <a:r>
              <a:rPr lang="en-AU" sz="2000" dirty="0" err="1" smtClean="0">
                <a:solidFill>
                  <a:prstClr val="black"/>
                </a:solidFill>
                <a:latin typeface="Arial" pitchFamily="34" charset="0"/>
                <a:cs typeface="Arial" pitchFamily="34" charset="0"/>
              </a:rPr>
              <a:t>Pemda</a:t>
            </a:r>
            <a:r>
              <a:rPr lang="en-AU" sz="2000" dirty="0" smtClean="0">
                <a:solidFill>
                  <a:prstClr val="black"/>
                </a:solidFill>
                <a:latin typeface="Arial" pitchFamily="34" charset="0"/>
                <a:cs typeface="Arial" pitchFamily="34" charset="0"/>
              </a:rPr>
              <a:t> </a:t>
            </a:r>
            <a:r>
              <a:rPr lang="en-AU" sz="2000" dirty="0" err="1" smtClean="0">
                <a:solidFill>
                  <a:prstClr val="black"/>
                </a:solidFill>
                <a:latin typeface="Arial" pitchFamily="34" charset="0"/>
                <a:cs typeface="Arial" pitchFamily="34" charset="0"/>
              </a:rPr>
              <a:t>dan</a:t>
            </a:r>
            <a:r>
              <a:rPr lang="en-AU" sz="2000" dirty="0" smtClean="0">
                <a:solidFill>
                  <a:prstClr val="black"/>
                </a:solidFill>
                <a:latin typeface="Arial" pitchFamily="34" charset="0"/>
                <a:cs typeface="Arial" pitchFamily="34" charset="0"/>
              </a:rPr>
              <a:t> </a:t>
            </a:r>
            <a:r>
              <a:rPr lang="en-AU" sz="2000" dirty="0" err="1">
                <a:solidFill>
                  <a:prstClr val="black"/>
                </a:solidFill>
                <a:latin typeface="Arial" pitchFamily="34" charset="0"/>
                <a:cs typeface="Arial" pitchFamily="34" charset="0"/>
              </a:rPr>
              <a:t>inovasi</a:t>
            </a:r>
            <a:r>
              <a:rPr lang="en-AU" sz="2000" dirty="0">
                <a:solidFill>
                  <a:prstClr val="black"/>
                </a:solidFill>
                <a:latin typeface="Arial" pitchFamily="34" charset="0"/>
                <a:cs typeface="Arial" pitchFamily="34" charset="0"/>
              </a:rPr>
              <a:t> </a:t>
            </a:r>
            <a:r>
              <a:rPr lang="en-AU" sz="2000" dirty="0" err="1">
                <a:solidFill>
                  <a:prstClr val="black"/>
                </a:solidFill>
                <a:latin typeface="Arial" pitchFamily="34" charset="0"/>
                <a:cs typeface="Arial" pitchFamily="34" charset="0"/>
              </a:rPr>
              <a:t>tersebut</a:t>
            </a:r>
            <a:r>
              <a:rPr lang="en-AU" sz="2000" dirty="0">
                <a:solidFill>
                  <a:prstClr val="black"/>
                </a:solidFill>
                <a:latin typeface="Arial" pitchFamily="34" charset="0"/>
                <a:cs typeface="Arial" pitchFamily="34" charset="0"/>
              </a:rPr>
              <a:t> </a:t>
            </a:r>
            <a:r>
              <a:rPr lang="en-AU" sz="2000" dirty="0" err="1">
                <a:solidFill>
                  <a:prstClr val="black"/>
                </a:solidFill>
                <a:latin typeface="Arial" pitchFamily="34" charset="0"/>
                <a:cs typeface="Arial" pitchFamily="34" charset="0"/>
              </a:rPr>
              <a:t>tidak</a:t>
            </a:r>
            <a:r>
              <a:rPr lang="en-AU" sz="2000" dirty="0">
                <a:solidFill>
                  <a:prstClr val="black"/>
                </a:solidFill>
                <a:latin typeface="Arial" pitchFamily="34" charset="0"/>
                <a:cs typeface="Arial" pitchFamily="34" charset="0"/>
              </a:rPr>
              <a:t> </a:t>
            </a:r>
            <a:r>
              <a:rPr lang="en-AU" sz="2000" dirty="0" err="1">
                <a:solidFill>
                  <a:prstClr val="black"/>
                </a:solidFill>
                <a:latin typeface="Arial" pitchFamily="34" charset="0"/>
                <a:cs typeface="Arial" pitchFamily="34" charset="0"/>
              </a:rPr>
              <a:t>mencapai</a:t>
            </a:r>
            <a:r>
              <a:rPr lang="en-AU" sz="2000" dirty="0">
                <a:solidFill>
                  <a:prstClr val="black"/>
                </a:solidFill>
                <a:latin typeface="Arial" pitchFamily="34" charset="0"/>
                <a:cs typeface="Arial" pitchFamily="34" charset="0"/>
              </a:rPr>
              <a:t> </a:t>
            </a:r>
            <a:r>
              <a:rPr lang="en-AU" sz="2000" dirty="0" err="1">
                <a:solidFill>
                  <a:prstClr val="black"/>
                </a:solidFill>
                <a:latin typeface="Arial" pitchFamily="34" charset="0"/>
                <a:cs typeface="Arial" pitchFamily="34" charset="0"/>
              </a:rPr>
              <a:t>sasaran</a:t>
            </a:r>
            <a:r>
              <a:rPr lang="en-AU" sz="2000" dirty="0">
                <a:solidFill>
                  <a:prstClr val="black"/>
                </a:solidFill>
                <a:latin typeface="Arial" pitchFamily="34" charset="0"/>
                <a:cs typeface="Arial" pitchFamily="34" charset="0"/>
              </a:rPr>
              <a:t> </a:t>
            </a:r>
            <a:r>
              <a:rPr lang="en-AU" sz="2000" dirty="0" err="1" smtClean="0">
                <a:solidFill>
                  <a:prstClr val="black"/>
                </a:solidFill>
                <a:latin typeface="Arial" pitchFamily="34" charset="0"/>
                <a:cs typeface="Arial" pitchFamily="34" charset="0"/>
              </a:rPr>
              <a:t>yg</a:t>
            </a:r>
            <a:r>
              <a:rPr lang="en-AU" sz="2000" dirty="0" smtClean="0">
                <a:solidFill>
                  <a:prstClr val="black"/>
                </a:solidFill>
                <a:latin typeface="Arial" pitchFamily="34" charset="0"/>
                <a:cs typeface="Arial" pitchFamily="34" charset="0"/>
              </a:rPr>
              <a:t> </a:t>
            </a:r>
            <a:r>
              <a:rPr lang="en-AU" sz="2000" dirty="0" err="1">
                <a:solidFill>
                  <a:prstClr val="black"/>
                </a:solidFill>
                <a:latin typeface="Arial" pitchFamily="34" charset="0"/>
                <a:cs typeface="Arial" pitchFamily="34" charset="0"/>
              </a:rPr>
              <a:t>telah</a:t>
            </a:r>
            <a:r>
              <a:rPr lang="en-AU" sz="2000" dirty="0">
                <a:solidFill>
                  <a:prstClr val="black"/>
                </a:solidFill>
                <a:latin typeface="Arial" pitchFamily="34" charset="0"/>
                <a:cs typeface="Arial" pitchFamily="34" charset="0"/>
              </a:rPr>
              <a:t> </a:t>
            </a:r>
            <a:r>
              <a:rPr lang="en-AU" sz="2000" dirty="0" err="1">
                <a:solidFill>
                  <a:prstClr val="black"/>
                </a:solidFill>
                <a:latin typeface="Arial" pitchFamily="34" charset="0"/>
                <a:cs typeface="Arial" pitchFamily="34" charset="0"/>
              </a:rPr>
              <a:t>ditetapkan</a:t>
            </a:r>
            <a:r>
              <a:rPr lang="en-AU" sz="2000" dirty="0">
                <a:solidFill>
                  <a:prstClr val="black"/>
                </a:solidFill>
                <a:latin typeface="Arial" pitchFamily="34" charset="0"/>
                <a:cs typeface="Arial" pitchFamily="34" charset="0"/>
              </a:rPr>
              <a:t>, </a:t>
            </a:r>
            <a:r>
              <a:rPr lang="en-AU" sz="2000" dirty="0" err="1">
                <a:solidFill>
                  <a:prstClr val="black"/>
                </a:solidFill>
                <a:latin typeface="Arial" pitchFamily="34" charset="0"/>
                <a:cs typeface="Arial" pitchFamily="34" charset="0"/>
              </a:rPr>
              <a:t>aparatur</a:t>
            </a:r>
            <a:r>
              <a:rPr lang="en-AU" sz="2000" dirty="0">
                <a:solidFill>
                  <a:prstClr val="black"/>
                </a:solidFill>
                <a:latin typeface="Arial" pitchFamily="34" charset="0"/>
                <a:cs typeface="Arial" pitchFamily="34" charset="0"/>
              </a:rPr>
              <a:t> </a:t>
            </a:r>
            <a:r>
              <a:rPr lang="en-AU" sz="2000" dirty="0" err="1">
                <a:solidFill>
                  <a:prstClr val="black"/>
                </a:solidFill>
                <a:latin typeface="Arial" pitchFamily="34" charset="0"/>
                <a:cs typeface="Arial" pitchFamily="34" charset="0"/>
              </a:rPr>
              <a:t>sipil</a:t>
            </a:r>
            <a:r>
              <a:rPr lang="en-AU" sz="2000" dirty="0">
                <a:solidFill>
                  <a:prstClr val="black"/>
                </a:solidFill>
                <a:latin typeface="Arial" pitchFamily="34" charset="0"/>
                <a:cs typeface="Arial" pitchFamily="34" charset="0"/>
              </a:rPr>
              <a:t> </a:t>
            </a:r>
            <a:r>
              <a:rPr lang="en-AU" sz="2000" dirty="0" err="1" smtClean="0">
                <a:solidFill>
                  <a:prstClr val="black"/>
                </a:solidFill>
                <a:latin typeface="Arial" pitchFamily="34" charset="0"/>
                <a:cs typeface="Arial" pitchFamily="34" charset="0"/>
              </a:rPr>
              <a:t>negara</a:t>
            </a:r>
            <a:r>
              <a:rPr lang="en-AU" sz="2000" dirty="0">
                <a:solidFill>
                  <a:prstClr val="black"/>
                </a:solidFill>
                <a:latin typeface="Arial" pitchFamily="34" charset="0"/>
                <a:cs typeface="Arial" pitchFamily="34" charset="0"/>
              </a:rPr>
              <a:t> </a:t>
            </a:r>
            <a:r>
              <a:rPr lang="en-AU" sz="2000" b="1" dirty="0" err="1" smtClean="0">
                <a:solidFill>
                  <a:srgbClr val="FF0000"/>
                </a:solidFill>
                <a:latin typeface="Arial" pitchFamily="34" charset="0"/>
                <a:cs typeface="Arial" pitchFamily="34" charset="0"/>
              </a:rPr>
              <a:t>tidak</a:t>
            </a:r>
            <a:r>
              <a:rPr lang="en-AU" sz="2000" b="1" dirty="0" smtClean="0">
                <a:solidFill>
                  <a:srgbClr val="FF0000"/>
                </a:solidFill>
                <a:latin typeface="Arial" pitchFamily="34" charset="0"/>
                <a:cs typeface="Arial" pitchFamily="34" charset="0"/>
              </a:rPr>
              <a:t> </a:t>
            </a:r>
            <a:r>
              <a:rPr lang="en-AU" sz="2000" b="1" dirty="0" err="1" smtClean="0">
                <a:solidFill>
                  <a:srgbClr val="FF0000"/>
                </a:solidFill>
                <a:latin typeface="Arial" pitchFamily="34" charset="0"/>
                <a:cs typeface="Arial" pitchFamily="34" charset="0"/>
              </a:rPr>
              <a:t>dapat</a:t>
            </a:r>
            <a:r>
              <a:rPr lang="en-AU" sz="2000" b="1" dirty="0">
                <a:solidFill>
                  <a:srgbClr val="FF0000"/>
                </a:solidFill>
                <a:latin typeface="Arial" pitchFamily="34" charset="0"/>
                <a:cs typeface="Arial" pitchFamily="34" charset="0"/>
              </a:rPr>
              <a:t> </a:t>
            </a:r>
            <a:r>
              <a:rPr lang="en-AU" sz="2000" b="1" dirty="0" err="1" smtClean="0">
                <a:solidFill>
                  <a:srgbClr val="FF0000"/>
                </a:solidFill>
                <a:latin typeface="Arial" pitchFamily="34" charset="0"/>
                <a:cs typeface="Arial" pitchFamily="34" charset="0"/>
              </a:rPr>
              <a:t>dipidana</a:t>
            </a:r>
            <a:r>
              <a:rPr lang="en-AU" sz="2000" dirty="0" smtClean="0">
                <a:solidFill>
                  <a:prstClr val="black"/>
                </a:solidFill>
                <a:latin typeface="Arial" pitchFamily="34" charset="0"/>
                <a:cs typeface="Arial" pitchFamily="34" charset="0"/>
              </a:rPr>
              <a:t>.</a:t>
            </a:r>
            <a:endParaRPr lang="en-AU" sz="2000" dirty="0">
              <a:solidFill>
                <a:prstClr val="black"/>
              </a:solidFill>
              <a:latin typeface="Arial" pitchFamily="34" charset="0"/>
              <a:cs typeface="Arial" pitchFamily="34" charset="0"/>
            </a:endParaRPr>
          </a:p>
        </p:txBody>
      </p:sp>
      <p:sp>
        <p:nvSpPr>
          <p:cNvPr id="6" name="TextBox 5"/>
          <p:cNvSpPr txBox="1"/>
          <p:nvPr/>
        </p:nvSpPr>
        <p:spPr>
          <a:xfrm>
            <a:off x="5160637" y="3111618"/>
            <a:ext cx="4023368" cy="2246769"/>
          </a:xfrm>
          <a:prstGeom prst="rect">
            <a:avLst/>
          </a:prstGeom>
          <a:noFill/>
        </p:spPr>
        <p:txBody>
          <a:bodyPr wrap="square" rtlCol="0">
            <a:spAutoFit/>
          </a:bodyPr>
          <a:lstStyle/>
          <a:p>
            <a:pPr algn="ctr" eaLnBrk="0" fontAlgn="base" hangingPunct="0">
              <a:spcBef>
                <a:spcPct val="0"/>
              </a:spcBef>
              <a:spcAft>
                <a:spcPct val="0"/>
              </a:spcAft>
            </a:pPr>
            <a:r>
              <a:rPr lang="en-AU" sz="2000" b="1" u="sng" dirty="0" err="1" smtClean="0">
                <a:solidFill>
                  <a:srgbClr val="FF0000"/>
                </a:solidFill>
                <a:latin typeface="Arial" pitchFamily="34" charset="0"/>
                <a:cs typeface="Arial" pitchFamily="34" charset="0"/>
              </a:rPr>
              <a:t>Pasal</a:t>
            </a:r>
            <a:r>
              <a:rPr lang="en-AU" sz="2000" b="1" u="sng" dirty="0" smtClean="0">
                <a:solidFill>
                  <a:srgbClr val="FF0000"/>
                </a:solidFill>
                <a:latin typeface="Arial" pitchFamily="34" charset="0"/>
                <a:cs typeface="Arial" pitchFamily="34" charset="0"/>
              </a:rPr>
              <a:t> 407 UU 23 </a:t>
            </a:r>
            <a:r>
              <a:rPr lang="en-AU" sz="2000" b="1" u="sng" dirty="0" err="1" smtClean="0">
                <a:solidFill>
                  <a:srgbClr val="FF0000"/>
                </a:solidFill>
                <a:latin typeface="Arial" pitchFamily="34" charset="0"/>
                <a:cs typeface="Arial" pitchFamily="34" charset="0"/>
              </a:rPr>
              <a:t>Th</a:t>
            </a:r>
            <a:r>
              <a:rPr lang="en-AU" sz="2000" b="1" u="sng" dirty="0" smtClean="0">
                <a:solidFill>
                  <a:srgbClr val="FF0000"/>
                </a:solidFill>
                <a:latin typeface="Arial" pitchFamily="34" charset="0"/>
                <a:cs typeface="Arial" pitchFamily="34" charset="0"/>
              </a:rPr>
              <a:t> 2014</a:t>
            </a:r>
          </a:p>
          <a:p>
            <a:pPr algn="ctr" eaLnBrk="0" fontAlgn="base" hangingPunct="0">
              <a:spcBef>
                <a:spcPct val="0"/>
              </a:spcBef>
              <a:spcAft>
                <a:spcPct val="0"/>
              </a:spcAft>
            </a:pPr>
            <a:r>
              <a:rPr lang="en-AU" sz="2000" dirty="0" err="1">
                <a:solidFill>
                  <a:prstClr val="black"/>
                </a:solidFill>
                <a:latin typeface="Arial" pitchFamily="34" charset="0"/>
                <a:cs typeface="Arial" pitchFamily="34" charset="0"/>
              </a:rPr>
              <a:t>Pada</a:t>
            </a:r>
            <a:r>
              <a:rPr lang="en-AU" sz="2000" dirty="0">
                <a:solidFill>
                  <a:prstClr val="black"/>
                </a:solidFill>
                <a:latin typeface="Arial" pitchFamily="34" charset="0"/>
                <a:cs typeface="Arial" pitchFamily="34" charset="0"/>
              </a:rPr>
              <a:t> </a:t>
            </a:r>
            <a:r>
              <a:rPr lang="en-AU" sz="2000" dirty="0" err="1">
                <a:solidFill>
                  <a:prstClr val="black"/>
                </a:solidFill>
                <a:latin typeface="Arial" pitchFamily="34" charset="0"/>
                <a:cs typeface="Arial" pitchFamily="34" charset="0"/>
              </a:rPr>
              <a:t>saat</a:t>
            </a:r>
            <a:r>
              <a:rPr lang="en-AU" sz="2000" dirty="0">
                <a:solidFill>
                  <a:prstClr val="black"/>
                </a:solidFill>
                <a:latin typeface="Arial" pitchFamily="34" charset="0"/>
                <a:cs typeface="Arial" pitchFamily="34" charset="0"/>
              </a:rPr>
              <a:t> </a:t>
            </a:r>
            <a:r>
              <a:rPr lang="en-AU" sz="2000" dirty="0" smtClean="0">
                <a:solidFill>
                  <a:prstClr val="black"/>
                </a:solidFill>
                <a:latin typeface="Arial" pitchFamily="34" charset="0"/>
                <a:cs typeface="Arial" pitchFamily="34" charset="0"/>
              </a:rPr>
              <a:t>UU </a:t>
            </a:r>
            <a:r>
              <a:rPr lang="en-AU" sz="2000" dirty="0" err="1">
                <a:solidFill>
                  <a:prstClr val="black"/>
                </a:solidFill>
                <a:latin typeface="Arial" pitchFamily="34" charset="0"/>
                <a:cs typeface="Arial" pitchFamily="34" charset="0"/>
              </a:rPr>
              <a:t>ini</a:t>
            </a:r>
            <a:r>
              <a:rPr lang="en-AU" sz="2000" dirty="0">
                <a:solidFill>
                  <a:prstClr val="black"/>
                </a:solidFill>
                <a:latin typeface="Arial" pitchFamily="34" charset="0"/>
                <a:cs typeface="Arial" pitchFamily="34" charset="0"/>
              </a:rPr>
              <a:t> </a:t>
            </a:r>
            <a:r>
              <a:rPr lang="en-AU" sz="2000" dirty="0" err="1">
                <a:solidFill>
                  <a:prstClr val="black"/>
                </a:solidFill>
                <a:latin typeface="Arial" pitchFamily="34" charset="0"/>
                <a:cs typeface="Arial" pitchFamily="34" charset="0"/>
              </a:rPr>
              <a:t>mulai</a:t>
            </a:r>
            <a:r>
              <a:rPr lang="en-AU" sz="2000" dirty="0">
                <a:solidFill>
                  <a:prstClr val="black"/>
                </a:solidFill>
                <a:latin typeface="Arial" pitchFamily="34" charset="0"/>
                <a:cs typeface="Arial" pitchFamily="34" charset="0"/>
              </a:rPr>
              <a:t> </a:t>
            </a:r>
            <a:r>
              <a:rPr lang="en-AU" sz="2000" dirty="0" err="1">
                <a:solidFill>
                  <a:prstClr val="black"/>
                </a:solidFill>
                <a:latin typeface="Arial" pitchFamily="34" charset="0"/>
                <a:cs typeface="Arial" pitchFamily="34" charset="0"/>
              </a:rPr>
              <a:t>berlaku</a:t>
            </a:r>
            <a:r>
              <a:rPr lang="en-AU" sz="2000" dirty="0">
                <a:solidFill>
                  <a:prstClr val="black"/>
                </a:solidFill>
                <a:latin typeface="Arial" pitchFamily="34" charset="0"/>
                <a:cs typeface="Arial" pitchFamily="34" charset="0"/>
              </a:rPr>
              <a:t>, </a:t>
            </a:r>
            <a:r>
              <a:rPr lang="en-AU" sz="2000" dirty="0" err="1">
                <a:solidFill>
                  <a:prstClr val="black"/>
                </a:solidFill>
                <a:latin typeface="Arial" pitchFamily="34" charset="0"/>
                <a:cs typeface="Arial" pitchFamily="34" charset="0"/>
              </a:rPr>
              <a:t>semua</a:t>
            </a:r>
            <a:r>
              <a:rPr lang="en-AU" sz="2000" dirty="0">
                <a:solidFill>
                  <a:prstClr val="black"/>
                </a:solidFill>
                <a:latin typeface="Arial" pitchFamily="34" charset="0"/>
                <a:cs typeface="Arial" pitchFamily="34" charset="0"/>
              </a:rPr>
              <a:t> </a:t>
            </a:r>
            <a:r>
              <a:rPr lang="en-AU" sz="2000" dirty="0" err="1" smtClean="0">
                <a:solidFill>
                  <a:prstClr val="black"/>
                </a:solidFill>
                <a:latin typeface="Arial" pitchFamily="34" charset="0"/>
                <a:cs typeface="Arial" pitchFamily="34" charset="0"/>
              </a:rPr>
              <a:t>peraturan</a:t>
            </a:r>
            <a:r>
              <a:rPr lang="en-AU" sz="2000" dirty="0">
                <a:solidFill>
                  <a:prstClr val="black"/>
                </a:solidFill>
                <a:latin typeface="Arial" pitchFamily="34" charset="0"/>
                <a:cs typeface="Arial" pitchFamily="34" charset="0"/>
              </a:rPr>
              <a:t> </a:t>
            </a:r>
            <a:r>
              <a:rPr lang="en-AU" sz="2000" dirty="0" err="1" smtClean="0">
                <a:solidFill>
                  <a:prstClr val="black"/>
                </a:solidFill>
                <a:latin typeface="Arial" pitchFamily="34" charset="0"/>
                <a:cs typeface="Arial" pitchFamily="34" charset="0"/>
              </a:rPr>
              <a:t>perundang-undangan</a:t>
            </a:r>
            <a:r>
              <a:rPr lang="en-AU" sz="2000" dirty="0" smtClean="0">
                <a:solidFill>
                  <a:prstClr val="black"/>
                </a:solidFill>
                <a:latin typeface="Arial" pitchFamily="34" charset="0"/>
                <a:cs typeface="Arial" pitchFamily="34" charset="0"/>
              </a:rPr>
              <a:t> yang </a:t>
            </a:r>
            <a:r>
              <a:rPr lang="en-AU" sz="2000" dirty="0" err="1" smtClean="0">
                <a:solidFill>
                  <a:prstClr val="black"/>
                </a:solidFill>
                <a:latin typeface="Arial" pitchFamily="34" charset="0"/>
                <a:cs typeface="Arial" pitchFamily="34" charset="0"/>
              </a:rPr>
              <a:t>berkaitan</a:t>
            </a:r>
            <a:r>
              <a:rPr lang="en-AU" sz="2000" dirty="0" smtClean="0">
                <a:solidFill>
                  <a:prstClr val="black"/>
                </a:solidFill>
                <a:latin typeface="Arial" pitchFamily="34" charset="0"/>
                <a:cs typeface="Arial" pitchFamily="34" charset="0"/>
              </a:rPr>
              <a:t> </a:t>
            </a:r>
            <a:r>
              <a:rPr lang="en-AU" sz="2000" dirty="0" err="1">
                <a:solidFill>
                  <a:prstClr val="black"/>
                </a:solidFill>
                <a:latin typeface="Arial" pitchFamily="34" charset="0"/>
                <a:cs typeface="Arial" pitchFamily="34" charset="0"/>
              </a:rPr>
              <a:t>secara</a:t>
            </a:r>
            <a:r>
              <a:rPr lang="en-AU" sz="2000" dirty="0">
                <a:solidFill>
                  <a:prstClr val="black"/>
                </a:solidFill>
                <a:latin typeface="Arial" pitchFamily="34" charset="0"/>
                <a:cs typeface="Arial" pitchFamily="34" charset="0"/>
              </a:rPr>
              <a:t> </a:t>
            </a:r>
            <a:r>
              <a:rPr lang="en-AU" sz="2000" dirty="0" err="1" smtClean="0">
                <a:solidFill>
                  <a:prstClr val="black"/>
                </a:solidFill>
                <a:latin typeface="Arial" pitchFamily="34" charset="0"/>
                <a:cs typeface="Arial" pitchFamily="34" charset="0"/>
              </a:rPr>
              <a:t>langsung</a:t>
            </a:r>
            <a:r>
              <a:rPr lang="en-AU" sz="2000" dirty="0">
                <a:solidFill>
                  <a:prstClr val="black"/>
                </a:solidFill>
                <a:latin typeface="Arial" pitchFamily="34" charset="0"/>
                <a:cs typeface="Arial" pitchFamily="34" charset="0"/>
              </a:rPr>
              <a:t> </a:t>
            </a:r>
            <a:r>
              <a:rPr lang="en-AU" sz="2000" dirty="0" err="1" smtClean="0">
                <a:solidFill>
                  <a:prstClr val="black"/>
                </a:solidFill>
                <a:latin typeface="Arial" pitchFamily="34" charset="0"/>
                <a:cs typeface="Arial" pitchFamily="34" charset="0"/>
              </a:rPr>
              <a:t>dengan</a:t>
            </a:r>
            <a:r>
              <a:rPr lang="en-AU" sz="2000" dirty="0" smtClean="0">
                <a:solidFill>
                  <a:prstClr val="black"/>
                </a:solidFill>
                <a:latin typeface="Arial" pitchFamily="34" charset="0"/>
                <a:cs typeface="Arial" pitchFamily="34" charset="0"/>
              </a:rPr>
              <a:t> Daerah </a:t>
            </a:r>
            <a:r>
              <a:rPr lang="en-AU" sz="2000" b="1" dirty="0" err="1" smtClean="0">
                <a:solidFill>
                  <a:srgbClr val="FF0000"/>
                </a:solidFill>
                <a:latin typeface="Arial" pitchFamily="34" charset="0"/>
                <a:cs typeface="Arial" pitchFamily="34" charset="0"/>
              </a:rPr>
              <a:t>wajib</a:t>
            </a:r>
            <a:r>
              <a:rPr lang="en-AU" sz="2000" dirty="0">
                <a:solidFill>
                  <a:prstClr val="black"/>
                </a:solidFill>
                <a:latin typeface="Arial" pitchFamily="34" charset="0"/>
                <a:cs typeface="Arial" pitchFamily="34" charset="0"/>
              </a:rPr>
              <a:t> </a:t>
            </a:r>
            <a:r>
              <a:rPr lang="en-AU" sz="2000" dirty="0" err="1" smtClean="0">
                <a:solidFill>
                  <a:srgbClr val="FF0000"/>
                </a:solidFill>
                <a:latin typeface="Arial" pitchFamily="34" charset="0"/>
                <a:cs typeface="Arial" pitchFamily="34" charset="0"/>
              </a:rPr>
              <a:t>mendasarkan</a:t>
            </a:r>
            <a:r>
              <a:rPr lang="en-AU" sz="2000" dirty="0" smtClean="0">
                <a:solidFill>
                  <a:srgbClr val="FF0000"/>
                </a:solidFill>
                <a:latin typeface="Arial" pitchFamily="34" charset="0"/>
                <a:cs typeface="Arial" pitchFamily="34" charset="0"/>
              </a:rPr>
              <a:t> </a:t>
            </a:r>
            <a:r>
              <a:rPr lang="en-AU" sz="2000" dirty="0" err="1">
                <a:solidFill>
                  <a:srgbClr val="FF0000"/>
                </a:solidFill>
                <a:latin typeface="Arial" pitchFamily="34" charset="0"/>
                <a:cs typeface="Arial" pitchFamily="34" charset="0"/>
              </a:rPr>
              <a:t>dan</a:t>
            </a:r>
            <a:r>
              <a:rPr lang="en-AU" sz="2000" dirty="0">
                <a:solidFill>
                  <a:srgbClr val="FF0000"/>
                </a:solidFill>
                <a:latin typeface="Arial" pitchFamily="34" charset="0"/>
                <a:cs typeface="Arial" pitchFamily="34" charset="0"/>
              </a:rPr>
              <a:t> </a:t>
            </a:r>
            <a:r>
              <a:rPr lang="en-AU" sz="2000" dirty="0" err="1" smtClean="0">
                <a:solidFill>
                  <a:srgbClr val="FF0000"/>
                </a:solidFill>
                <a:latin typeface="Arial" pitchFamily="34" charset="0"/>
                <a:cs typeface="Arial" pitchFamily="34" charset="0"/>
              </a:rPr>
              <a:t>menyesuaikan</a:t>
            </a:r>
            <a:r>
              <a:rPr lang="en-AU" sz="2000" dirty="0">
                <a:solidFill>
                  <a:srgbClr val="FF0000"/>
                </a:solidFill>
                <a:latin typeface="Arial" pitchFamily="34" charset="0"/>
                <a:cs typeface="Arial" pitchFamily="34" charset="0"/>
              </a:rPr>
              <a:t> </a:t>
            </a:r>
            <a:r>
              <a:rPr lang="en-AU" sz="2000" dirty="0" err="1" smtClean="0">
                <a:solidFill>
                  <a:srgbClr val="FF0000"/>
                </a:solidFill>
                <a:latin typeface="Arial" pitchFamily="34" charset="0"/>
                <a:cs typeface="Arial" pitchFamily="34" charset="0"/>
              </a:rPr>
              <a:t>pengaturannya</a:t>
            </a:r>
            <a:r>
              <a:rPr lang="en-AU" sz="2000" dirty="0">
                <a:solidFill>
                  <a:srgbClr val="FF0000"/>
                </a:solidFill>
                <a:latin typeface="Arial" pitchFamily="34" charset="0"/>
                <a:cs typeface="Arial" pitchFamily="34" charset="0"/>
              </a:rPr>
              <a:t> </a:t>
            </a:r>
            <a:r>
              <a:rPr lang="en-AU" sz="2000" dirty="0" err="1" smtClean="0">
                <a:solidFill>
                  <a:srgbClr val="FF0000"/>
                </a:solidFill>
                <a:latin typeface="Arial" pitchFamily="34" charset="0"/>
                <a:cs typeface="Arial" pitchFamily="34" charset="0"/>
              </a:rPr>
              <a:t>pada</a:t>
            </a:r>
            <a:r>
              <a:rPr lang="en-AU" sz="2000" dirty="0" smtClean="0">
                <a:solidFill>
                  <a:srgbClr val="FF0000"/>
                </a:solidFill>
                <a:latin typeface="Arial" pitchFamily="34" charset="0"/>
                <a:cs typeface="Arial" pitchFamily="34" charset="0"/>
              </a:rPr>
              <a:t> UU </a:t>
            </a:r>
            <a:r>
              <a:rPr lang="en-AU" sz="2000" dirty="0" err="1" smtClean="0">
                <a:solidFill>
                  <a:srgbClr val="FF0000"/>
                </a:solidFill>
                <a:latin typeface="Arial" pitchFamily="34" charset="0"/>
                <a:cs typeface="Arial" pitchFamily="34" charset="0"/>
              </a:rPr>
              <a:t>ini</a:t>
            </a:r>
            <a:endParaRPr lang="en-AU" sz="2000" dirty="0">
              <a:solidFill>
                <a:srgbClr val="FF0000"/>
              </a:solidFill>
              <a:latin typeface="Arial" pitchFamily="34" charset="0"/>
              <a:cs typeface="Arial" pitchFamily="34" charset="0"/>
            </a:endParaRPr>
          </a:p>
        </p:txBody>
      </p:sp>
      <p:sp>
        <p:nvSpPr>
          <p:cNvPr id="7" name="Slide Number Placeholder 4"/>
          <p:cNvSpPr txBox="1">
            <a:spLocks/>
          </p:cNvSpPr>
          <p:nvPr/>
        </p:nvSpPr>
        <p:spPr>
          <a:xfrm>
            <a:off x="8686800" y="6493860"/>
            <a:ext cx="457200" cy="365125"/>
          </a:xfrm>
          <a:prstGeom prst="rect">
            <a:avLst/>
          </a:prstGeom>
        </p:spPr>
        <p:txBody>
          <a:bodyPr vert="horz" wrap="square" lIns="91440" tIns="45720" rIns="91440" bIns="45720" numCol="1" anchor="b" anchorCtr="0" compatLnSpc="1">
            <a:prstTxWarp prst="textNoShape">
              <a:avLst/>
            </a:prstTxWarp>
          </a:bodyPr>
          <a:lstStyle>
            <a:defPPr>
              <a:defRPr lang="id-ID"/>
            </a:defPPr>
            <a:lvl1pPr algn="r" rtl="0" eaLnBrk="1" fontAlgn="base" hangingPunct="1">
              <a:spcBef>
                <a:spcPct val="0"/>
              </a:spcBef>
              <a:spcAft>
                <a:spcPct val="0"/>
              </a:spcAft>
              <a:defRPr kern="1200">
                <a:solidFill>
                  <a:srgbClr val="FFFFFF"/>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95AEAF13-1ECD-403E-8D8F-C29181DE95EF}" type="slidenum">
              <a:rPr lang="en-US" sz="1400" smtClean="0">
                <a:solidFill>
                  <a:prstClr val="black"/>
                </a:solidFill>
              </a:rPr>
              <a:pPr>
                <a:defRPr/>
              </a:pPr>
              <a:t>25</a:t>
            </a:fld>
            <a:endParaRPr lang="en-US" sz="1400" dirty="0">
              <a:solidFill>
                <a:prstClr val="black"/>
              </a:solidFill>
            </a:endParaRPr>
          </a:p>
        </p:txBody>
      </p:sp>
    </p:spTree>
    <p:extLst>
      <p:ext uri="{BB962C8B-B14F-4D97-AF65-F5344CB8AC3E}">
        <p14:creationId xmlns:p14="http://schemas.microsoft.com/office/powerpoint/2010/main" val="3222929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58" y="1700808"/>
            <a:ext cx="9131846" cy="3226680"/>
          </a:xfrm>
        </p:spPr>
        <p:txBody>
          <a:bodyPr>
            <a:noAutofit/>
          </a:bodyPr>
          <a:lstStyle/>
          <a:p>
            <a:pPr algn="ctr"/>
            <a:r>
              <a:rPr lang="id-ID" sz="2800" b="1" dirty="0" smtClean="0">
                <a:ln w="6600">
                  <a:solidFill>
                    <a:schemeClr val="bg1"/>
                  </a:solidFill>
                  <a:prstDash val="solid"/>
                </a:ln>
                <a:solidFill>
                  <a:srgbClr val="FF000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PERATURAN PEMERINTAH NOMOR 28 TAHUN 2018 TENTANG KERJA SAMA DAERAH</a:t>
            </a:r>
            <a:endParaRPr lang="en-AU" sz="2800" b="1" dirty="0">
              <a:ln w="6600">
                <a:solidFill>
                  <a:schemeClr val="bg1"/>
                </a:solidFill>
                <a:prstDash val="solid"/>
              </a:ln>
              <a:solidFill>
                <a:srgbClr val="FF000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Title 1"/>
          <p:cNvSpPr txBox="1">
            <a:spLocks/>
          </p:cNvSpPr>
          <p:nvPr/>
        </p:nvSpPr>
        <p:spPr bwMode="auto">
          <a:xfrm>
            <a:off x="-36512" y="285293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112975" tIns="112975" rIns="112975" bIns="112975" numCol="1" anchor="b" anchorCtr="0" compatLnSpc="1">
            <a:prstTxWarp prst="textNoShape">
              <a:avLst/>
            </a:prstTxWarp>
            <a:noAutofit/>
          </a:bodyPr>
          <a:lstStyle>
            <a:lvl1pPr lvl="0" algn="l" rtl="0" eaLnBrk="0" fontAlgn="base" hangingPunct="0">
              <a:spcBef>
                <a:spcPts val="0"/>
              </a:spcBef>
              <a:spcAft>
                <a:spcPts val="0"/>
              </a:spcAft>
              <a:buClr>
                <a:srgbClr val="FFFFFF"/>
              </a:buClr>
              <a:buSzPts val="5000"/>
              <a:buNone/>
              <a:defRPr sz="6200" kern="1200">
                <a:solidFill>
                  <a:srgbClr val="FFFFFF"/>
                </a:solidFill>
                <a:latin typeface="+mj-lt"/>
                <a:ea typeface="+mj-ea"/>
                <a:cs typeface="+mj-cs"/>
              </a:defRPr>
            </a:lvl1pPr>
            <a:lvl2pPr lvl="1" algn="l" rtl="0" eaLnBrk="0" fontAlgn="base" hangingPunct="0">
              <a:spcBef>
                <a:spcPts val="0"/>
              </a:spcBef>
              <a:spcAft>
                <a:spcPts val="0"/>
              </a:spcAft>
              <a:buClr>
                <a:srgbClr val="FFFFFF"/>
              </a:buClr>
              <a:buSzPts val="5000"/>
              <a:buNone/>
              <a:defRPr sz="6200">
                <a:solidFill>
                  <a:srgbClr val="FFFFFF"/>
                </a:solidFill>
                <a:latin typeface="Trebuchet MS" panose="020B0603020202020204" pitchFamily="34" charset="0"/>
              </a:defRPr>
            </a:lvl2pPr>
            <a:lvl3pPr lvl="2" algn="l" rtl="0" eaLnBrk="0" fontAlgn="base" hangingPunct="0">
              <a:spcBef>
                <a:spcPts val="0"/>
              </a:spcBef>
              <a:spcAft>
                <a:spcPts val="0"/>
              </a:spcAft>
              <a:buClr>
                <a:srgbClr val="FFFFFF"/>
              </a:buClr>
              <a:buSzPts val="5000"/>
              <a:buNone/>
              <a:defRPr sz="6200">
                <a:solidFill>
                  <a:srgbClr val="FFFFFF"/>
                </a:solidFill>
                <a:latin typeface="Trebuchet MS" panose="020B0603020202020204" pitchFamily="34" charset="0"/>
              </a:defRPr>
            </a:lvl3pPr>
            <a:lvl4pPr lvl="3" algn="l" rtl="0" eaLnBrk="0" fontAlgn="base" hangingPunct="0">
              <a:spcBef>
                <a:spcPts val="0"/>
              </a:spcBef>
              <a:spcAft>
                <a:spcPts val="0"/>
              </a:spcAft>
              <a:buClr>
                <a:srgbClr val="FFFFFF"/>
              </a:buClr>
              <a:buSzPts val="5000"/>
              <a:buNone/>
              <a:defRPr sz="6200">
                <a:solidFill>
                  <a:srgbClr val="FFFFFF"/>
                </a:solidFill>
                <a:latin typeface="Trebuchet MS" panose="020B0603020202020204" pitchFamily="34" charset="0"/>
              </a:defRPr>
            </a:lvl4pPr>
            <a:lvl5pPr lvl="4" algn="l" rtl="0" eaLnBrk="0" fontAlgn="base" hangingPunct="0">
              <a:spcBef>
                <a:spcPts val="0"/>
              </a:spcBef>
              <a:spcAft>
                <a:spcPts val="0"/>
              </a:spcAft>
              <a:buClr>
                <a:srgbClr val="FFFFFF"/>
              </a:buClr>
              <a:buSzPts val="5000"/>
              <a:buNone/>
              <a:defRPr sz="6200">
                <a:solidFill>
                  <a:srgbClr val="FFFFFF"/>
                </a:solidFill>
                <a:latin typeface="Trebuchet MS" panose="020B0603020202020204" pitchFamily="34" charset="0"/>
              </a:defRPr>
            </a:lvl5pPr>
            <a:lvl6pPr marL="457200" lvl="5" algn="l" rtl="0" fontAlgn="base">
              <a:spcBef>
                <a:spcPts val="0"/>
              </a:spcBef>
              <a:spcAft>
                <a:spcPts val="0"/>
              </a:spcAft>
              <a:buClr>
                <a:srgbClr val="FFFFFF"/>
              </a:buClr>
              <a:buSzPts val="5000"/>
              <a:buNone/>
              <a:defRPr sz="6200">
                <a:solidFill>
                  <a:srgbClr val="FFFFFF"/>
                </a:solidFill>
                <a:latin typeface="Trebuchet MS" panose="020B0603020202020204" pitchFamily="34" charset="0"/>
              </a:defRPr>
            </a:lvl6pPr>
            <a:lvl7pPr marL="914400" lvl="6" algn="l" rtl="0" fontAlgn="base">
              <a:spcBef>
                <a:spcPts val="0"/>
              </a:spcBef>
              <a:spcAft>
                <a:spcPts val="0"/>
              </a:spcAft>
              <a:buClr>
                <a:srgbClr val="FFFFFF"/>
              </a:buClr>
              <a:buSzPts val="5000"/>
              <a:buNone/>
              <a:defRPr sz="6200">
                <a:solidFill>
                  <a:srgbClr val="FFFFFF"/>
                </a:solidFill>
                <a:latin typeface="Trebuchet MS" panose="020B0603020202020204" pitchFamily="34" charset="0"/>
              </a:defRPr>
            </a:lvl7pPr>
            <a:lvl8pPr marL="1371600" lvl="7" algn="l" rtl="0" fontAlgn="base">
              <a:spcBef>
                <a:spcPts val="0"/>
              </a:spcBef>
              <a:spcAft>
                <a:spcPts val="0"/>
              </a:spcAft>
              <a:buClr>
                <a:srgbClr val="FFFFFF"/>
              </a:buClr>
              <a:buSzPts val="5000"/>
              <a:buNone/>
              <a:defRPr sz="6200">
                <a:solidFill>
                  <a:srgbClr val="FFFFFF"/>
                </a:solidFill>
                <a:latin typeface="Trebuchet MS" panose="020B0603020202020204" pitchFamily="34" charset="0"/>
              </a:defRPr>
            </a:lvl8pPr>
            <a:lvl9pPr marL="1828800" lvl="8" algn="l" rtl="0" fontAlgn="base">
              <a:spcBef>
                <a:spcPts val="0"/>
              </a:spcBef>
              <a:spcAft>
                <a:spcPts val="0"/>
              </a:spcAft>
              <a:buClr>
                <a:srgbClr val="FFFFFF"/>
              </a:buClr>
              <a:buSzPts val="5000"/>
              <a:buNone/>
              <a:defRPr sz="6200">
                <a:solidFill>
                  <a:srgbClr val="FFFFFF"/>
                </a:solidFill>
                <a:latin typeface="Trebuchet MS" panose="020B0603020202020204" pitchFamily="34" charset="0"/>
              </a:defRPr>
            </a:lvl9pPr>
          </a:lstStyle>
          <a:p>
            <a:pPr algn="ctr"/>
            <a:r>
              <a:rPr lang="en-AU" sz="4000" b="1" dirty="0" smtClean="0">
                <a:ln w="6600">
                  <a:solidFill>
                    <a:schemeClr val="bg1"/>
                  </a:solidFill>
                  <a:prstDash val="solid"/>
                </a:ln>
                <a:solidFill>
                  <a:srgbClr val="FF000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TATA CARA </a:t>
            </a:r>
          </a:p>
          <a:p>
            <a:pPr algn="ctr"/>
            <a:r>
              <a:rPr lang="en-AU" sz="4000" b="1" dirty="0" smtClean="0">
                <a:ln w="6600">
                  <a:solidFill>
                    <a:schemeClr val="bg1"/>
                  </a:solidFill>
                  <a:prstDash val="solid"/>
                </a:ln>
                <a:solidFill>
                  <a:srgbClr val="FF000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KERJA SAMA DAERAH</a:t>
            </a:r>
            <a:endParaRPr lang="en-AU" sz="4000" b="1" dirty="0">
              <a:ln w="6600">
                <a:solidFill>
                  <a:schemeClr val="bg1"/>
                </a:solidFill>
                <a:prstDash val="solid"/>
              </a:ln>
              <a:solidFill>
                <a:srgbClr val="FF000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4"/>
          <p:cNvSpPr txBox="1">
            <a:spLocks/>
          </p:cNvSpPr>
          <p:nvPr/>
        </p:nvSpPr>
        <p:spPr>
          <a:xfrm>
            <a:off x="8686800" y="6493860"/>
            <a:ext cx="457200" cy="365125"/>
          </a:xfrm>
          <a:prstGeom prst="rect">
            <a:avLst/>
          </a:prstGeom>
        </p:spPr>
        <p:txBody>
          <a:bodyPr vert="horz" wrap="square" lIns="91440" tIns="45720" rIns="91440" bIns="45720" numCol="1" anchor="b" anchorCtr="0" compatLnSpc="1">
            <a:prstTxWarp prst="textNoShape">
              <a:avLst/>
            </a:prstTxWarp>
          </a:bodyPr>
          <a:lstStyle>
            <a:defPPr>
              <a:defRPr lang="id-ID"/>
            </a:defPPr>
            <a:lvl1pPr algn="r" rtl="0" eaLnBrk="1" fontAlgn="base" hangingPunct="1">
              <a:spcBef>
                <a:spcPct val="0"/>
              </a:spcBef>
              <a:spcAft>
                <a:spcPct val="0"/>
              </a:spcAft>
              <a:defRPr kern="1200">
                <a:solidFill>
                  <a:srgbClr val="FFFFFF"/>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sz="1400" dirty="0" smtClean="0">
                <a:solidFill>
                  <a:prstClr val="black"/>
                </a:solidFill>
              </a:rPr>
              <a:t>26</a:t>
            </a:r>
            <a:endParaRPr lang="en-US" sz="1400" dirty="0">
              <a:solidFill>
                <a:prstClr val="black"/>
              </a:solidFill>
            </a:endParaRPr>
          </a:p>
        </p:txBody>
      </p:sp>
    </p:spTree>
    <p:extLst>
      <p:ext uri="{BB962C8B-B14F-4D97-AF65-F5344CB8AC3E}">
        <p14:creationId xmlns:p14="http://schemas.microsoft.com/office/powerpoint/2010/main" val="2279877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323" y="6473959"/>
            <a:ext cx="762000" cy="366712"/>
          </a:xfrm>
        </p:spPr>
        <p:txBody>
          <a:bodyPr/>
          <a:lstStyle/>
          <a:p>
            <a:pPr>
              <a:defRPr/>
            </a:pPr>
            <a:fld id="{A4F1CB8B-702C-44F2-895E-3DA377AB0984}" type="slidenum">
              <a:rPr lang="id-ID" altLang="en-US" smtClean="0">
                <a:solidFill>
                  <a:schemeClr val="tx1"/>
                </a:solidFill>
              </a:rPr>
              <a:pPr>
                <a:defRPr/>
              </a:pPr>
              <a:t>27</a:t>
            </a:fld>
            <a:endParaRPr lang="id-ID" altLang="en-US" dirty="0">
              <a:solidFill>
                <a:schemeClr val="tx1"/>
              </a:solidFill>
            </a:endParaRPr>
          </a:p>
        </p:txBody>
      </p:sp>
      <p:sp>
        <p:nvSpPr>
          <p:cNvPr id="8" name="TextBox 7"/>
          <p:cNvSpPr txBox="1"/>
          <p:nvPr/>
        </p:nvSpPr>
        <p:spPr>
          <a:xfrm>
            <a:off x="-59748" y="3454217"/>
            <a:ext cx="2255489" cy="1569660"/>
          </a:xfrm>
          <a:prstGeom prst="rect">
            <a:avLst/>
          </a:prstGeom>
          <a:noFill/>
        </p:spPr>
        <p:txBody>
          <a:bodyPr wrap="square" rtlCol="0">
            <a:spAutoFit/>
          </a:bodyPr>
          <a:lstStyle/>
          <a:p>
            <a:pPr algn="ctr" eaLnBrk="0" fontAlgn="base" hangingPunct="0">
              <a:spcBef>
                <a:spcPct val="0"/>
              </a:spcBef>
              <a:spcAft>
                <a:spcPct val="0"/>
              </a:spcAft>
            </a:pPr>
            <a:r>
              <a:rPr lang="en-AU" sz="1600" dirty="0" err="1" smtClean="0">
                <a:solidFill>
                  <a:prstClr val="black"/>
                </a:solidFill>
                <a:latin typeface="Arial" pitchFamily="34" charset="0"/>
                <a:cs typeface="Arial" pitchFamily="34" charset="0"/>
              </a:rPr>
              <a:t>Pasal</a:t>
            </a:r>
            <a:r>
              <a:rPr lang="en-AU" sz="1600" dirty="0" smtClean="0">
                <a:solidFill>
                  <a:prstClr val="black"/>
                </a:solidFill>
                <a:latin typeface="Arial" pitchFamily="34" charset="0"/>
                <a:cs typeface="Arial" pitchFamily="34" charset="0"/>
              </a:rPr>
              <a:t> 6 </a:t>
            </a:r>
            <a:r>
              <a:rPr lang="en-AU" sz="1600" dirty="0" err="1" smtClean="0">
                <a:solidFill>
                  <a:prstClr val="black"/>
                </a:solidFill>
                <a:latin typeface="Arial" pitchFamily="34" charset="0"/>
                <a:cs typeface="Arial" pitchFamily="34" charset="0"/>
              </a:rPr>
              <a:t>Ayat</a:t>
            </a:r>
            <a:r>
              <a:rPr lang="en-AU" sz="1600" dirty="0" smtClean="0">
                <a:solidFill>
                  <a:prstClr val="black"/>
                </a:solidFill>
                <a:latin typeface="Arial" pitchFamily="34" charset="0"/>
                <a:cs typeface="Arial" pitchFamily="34" charset="0"/>
              </a:rPr>
              <a:t> (4) </a:t>
            </a:r>
            <a:r>
              <a:rPr lang="en-AU" sz="1600" dirty="0" err="1" smtClean="0">
                <a:solidFill>
                  <a:prstClr val="black"/>
                </a:solidFill>
                <a:latin typeface="Arial" pitchFamily="34" charset="0"/>
                <a:cs typeface="Arial" pitchFamily="34" charset="0"/>
              </a:rPr>
              <a:t>dan</a:t>
            </a:r>
            <a:r>
              <a:rPr lang="en-AU" sz="1600" dirty="0" smtClean="0">
                <a:solidFill>
                  <a:prstClr val="black"/>
                </a:solidFill>
                <a:latin typeface="Arial" pitchFamily="34" charset="0"/>
                <a:cs typeface="Arial" pitchFamily="34" charset="0"/>
              </a:rPr>
              <a:t> </a:t>
            </a:r>
            <a:r>
              <a:rPr lang="en-AU" sz="1600" dirty="0" err="1" smtClean="0">
                <a:solidFill>
                  <a:prstClr val="black"/>
                </a:solidFill>
                <a:latin typeface="Arial" pitchFamily="34" charset="0"/>
                <a:cs typeface="Arial" pitchFamily="34" charset="0"/>
              </a:rPr>
              <a:t>Pasal</a:t>
            </a:r>
            <a:r>
              <a:rPr lang="en-AU" sz="1600" dirty="0" smtClean="0">
                <a:solidFill>
                  <a:prstClr val="black"/>
                </a:solidFill>
                <a:latin typeface="Arial" pitchFamily="34" charset="0"/>
                <a:cs typeface="Arial" pitchFamily="34" charset="0"/>
              </a:rPr>
              <a:t> 7</a:t>
            </a:r>
          </a:p>
          <a:p>
            <a:pPr algn="ctr" eaLnBrk="0" fontAlgn="base" hangingPunct="0">
              <a:spcBef>
                <a:spcPct val="0"/>
              </a:spcBef>
              <a:spcAft>
                <a:spcPct val="0"/>
              </a:spcAft>
            </a:pPr>
            <a:r>
              <a:rPr lang="en-AU" sz="1600" dirty="0" err="1" smtClean="0">
                <a:solidFill>
                  <a:prstClr val="black"/>
                </a:solidFill>
                <a:latin typeface="Arial" pitchFamily="34" charset="0"/>
                <a:cs typeface="Arial" pitchFamily="34" charset="0"/>
              </a:rPr>
              <a:t>Permendagri</a:t>
            </a:r>
            <a:r>
              <a:rPr lang="en-AU" sz="1600" dirty="0" smtClean="0">
                <a:solidFill>
                  <a:prstClr val="black"/>
                </a:solidFill>
                <a:latin typeface="Arial" pitchFamily="34" charset="0"/>
                <a:cs typeface="Arial" pitchFamily="34" charset="0"/>
              </a:rPr>
              <a:t> </a:t>
            </a:r>
            <a:r>
              <a:rPr lang="en-AU" sz="1600" dirty="0" err="1" smtClean="0">
                <a:solidFill>
                  <a:prstClr val="black"/>
                </a:solidFill>
                <a:latin typeface="Arial" pitchFamily="34" charset="0"/>
                <a:cs typeface="Arial" pitchFamily="34" charset="0"/>
              </a:rPr>
              <a:t>tentang</a:t>
            </a:r>
            <a:r>
              <a:rPr lang="en-AU" sz="1600" dirty="0" smtClean="0">
                <a:solidFill>
                  <a:prstClr val="black"/>
                </a:solidFill>
                <a:latin typeface="Arial" pitchFamily="34" charset="0"/>
                <a:cs typeface="Arial" pitchFamily="34" charset="0"/>
              </a:rPr>
              <a:t> </a:t>
            </a:r>
            <a:r>
              <a:rPr lang="en-AU" sz="1600" dirty="0" err="1" smtClean="0">
                <a:solidFill>
                  <a:prstClr val="black"/>
                </a:solidFill>
                <a:latin typeface="Arial" pitchFamily="34" charset="0"/>
                <a:cs typeface="Arial" pitchFamily="34" charset="0"/>
              </a:rPr>
              <a:t>Kerja</a:t>
            </a:r>
            <a:r>
              <a:rPr lang="en-AU" sz="1600" dirty="0" smtClean="0">
                <a:solidFill>
                  <a:prstClr val="black"/>
                </a:solidFill>
                <a:latin typeface="Arial" pitchFamily="34" charset="0"/>
                <a:cs typeface="Arial" pitchFamily="34" charset="0"/>
              </a:rPr>
              <a:t> </a:t>
            </a:r>
            <a:r>
              <a:rPr lang="en-AU" sz="1600" dirty="0" err="1" smtClean="0">
                <a:solidFill>
                  <a:prstClr val="black"/>
                </a:solidFill>
                <a:latin typeface="Arial" pitchFamily="34" charset="0"/>
                <a:cs typeface="Arial" pitchFamily="34" charset="0"/>
              </a:rPr>
              <a:t>Sama</a:t>
            </a:r>
            <a:r>
              <a:rPr lang="en-AU" sz="1600" dirty="0" smtClean="0">
                <a:solidFill>
                  <a:prstClr val="black"/>
                </a:solidFill>
                <a:latin typeface="Arial" pitchFamily="34" charset="0"/>
                <a:cs typeface="Arial" pitchFamily="34" charset="0"/>
              </a:rPr>
              <a:t> Daerah </a:t>
            </a:r>
            <a:r>
              <a:rPr lang="en-AU" sz="1600" dirty="0" err="1" smtClean="0">
                <a:solidFill>
                  <a:prstClr val="black"/>
                </a:solidFill>
                <a:latin typeface="Arial" pitchFamily="34" charset="0"/>
                <a:cs typeface="Arial" pitchFamily="34" charset="0"/>
              </a:rPr>
              <a:t>dengan</a:t>
            </a:r>
            <a:r>
              <a:rPr lang="en-AU" sz="1600" dirty="0" smtClean="0">
                <a:solidFill>
                  <a:prstClr val="black"/>
                </a:solidFill>
                <a:latin typeface="Arial" pitchFamily="34" charset="0"/>
                <a:cs typeface="Arial" pitchFamily="34" charset="0"/>
              </a:rPr>
              <a:t> Daerah Lain &amp; Set. </a:t>
            </a:r>
            <a:r>
              <a:rPr lang="en-AU" sz="1600" dirty="0" err="1" smtClean="0">
                <a:solidFill>
                  <a:prstClr val="black"/>
                </a:solidFill>
                <a:latin typeface="Arial" pitchFamily="34" charset="0"/>
                <a:cs typeface="Arial" pitchFamily="34" charset="0"/>
              </a:rPr>
              <a:t>Kerja</a:t>
            </a:r>
            <a:r>
              <a:rPr lang="en-AU" sz="1600" dirty="0" smtClean="0">
                <a:solidFill>
                  <a:prstClr val="black"/>
                </a:solidFill>
                <a:latin typeface="Arial" pitchFamily="34" charset="0"/>
                <a:cs typeface="Arial" pitchFamily="34" charset="0"/>
              </a:rPr>
              <a:t> </a:t>
            </a:r>
            <a:r>
              <a:rPr lang="en-AU" sz="1600" dirty="0" err="1" smtClean="0">
                <a:solidFill>
                  <a:prstClr val="black"/>
                </a:solidFill>
                <a:latin typeface="Arial" pitchFamily="34" charset="0"/>
                <a:cs typeface="Arial" pitchFamily="34" charset="0"/>
              </a:rPr>
              <a:t>Sama</a:t>
            </a:r>
            <a:endParaRPr lang="en-AU" sz="1600" dirty="0">
              <a:solidFill>
                <a:prstClr val="black"/>
              </a:solidFill>
              <a:latin typeface="Arial" pitchFamily="34" charset="0"/>
              <a:cs typeface="Arial" pitchFamily="34" charset="0"/>
            </a:endParaRPr>
          </a:p>
        </p:txBody>
      </p:sp>
      <p:pic>
        <p:nvPicPr>
          <p:cNvPr id="11"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5558" y="2286663"/>
            <a:ext cx="1242613" cy="120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897357" y="2310967"/>
            <a:ext cx="1242613" cy="120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201621" y="2326199"/>
            <a:ext cx="1242613" cy="120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217845" y="2277943"/>
            <a:ext cx="1242613" cy="120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2460541" y="3430087"/>
            <a:ext cx="2255489" cy="1569660"/>
          </a:xfrm>
          <a:prstGeom prst="rect">
            <a:avLst/>
          </a:prstGeom>
          <a:noFill/>
        </p:spPr>
        <p:txBody>
          <a:bodyPr wrap="square" rtlCol="0">
            <a:spAutoFit/>
          </a:bodyPr>
          <a:lstStyle/>
          <a:p>
            <a:pPr algn="ctr" eaLnBrk="0" fontAlgn="base" hangingPunct="0">
              <a:spcBef>
                <a:spcPct val="0"/>
              </a:spcBef>
              <a:spcAft>
                <a:spcPct val="0"/>
              </a:spcAft>
            </a:pPr>
            <a:r>
              <a:rPr lang="en-AU" sz="1600" dirty="0" err="1" smtClean="0">
                <a:solidFill>
                  <a:prstClr val="black"/>
                </a:solidFill>
                <a:latin typeface="Arial" pitchFamily="34" charset="0"/>
                <a:cs typeface="Arial" pitchFamily="34" charset="0"/>
              </a:rPr>
              <a:t>Pasal</a:t>
            </a:r>
            <a:r>
              <a:rPr lang="en-AU" sz="1600" dirty="0" smtClean="0">
                <a:solidFill>
                  <a:prstClr val="black"/>
                </a:solidFill>
                <a:latin typeface="Arial" pitchFamily="34" charset="0"/>
                <a:cs typeface="Arial" pitchFamily="34" charset="0"/>
              </a:rPr>
              <a:t> 35</a:t>
            </a:r>
          </a:p>
          <a:p>
            <a:pPr algn="ctr" eaLnBrk="0" fontAlgn="base" hangingPunct="0">
              <a:spcBef>
                <a:spcPct val="0"/>
              </a:spcBef>
              <a:spcAft>
                <a:spcPct val="0"/>
              </a:spcAft>
            </a:pPr>
            <a:endParaRPr lang="en-AU" sz="160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en-AU" sz="1600" dirty="0" err="1" smtClean="0">
                <a:solidFill>
                  <a:prstClr val="black"/>
                </a:solidFill>
                <a:latin typeface="Arial" pitchFamily="34" charset="0"/>
                <a:cs typeface="Arial" pitchFamily="34" charset="0"/>
              </a:rPr>
              <a:t>Permendagri</a:t>
            </a:r>
            <a:r>
              <a:rPr lang="en-AU" sz="1600" dirty="0" smtClean="0">
                <a:solidFill>
                  <a:prstClr val="black"/>
                </a:solidFill>
                <a:latin typeface="Arial" pitchFamily="34" charset="0"/>
                <a:cs typeface="Arial" pitchFamily="34" charset="0"/>
              </a:rPr>
              <a:t> </a:t>
            </a:r>
            <a:r>
              <a:rPr lang="en-AU" sz="1600" dirty="0" err="1" smtClean="0">
                <a:solidFill>
                  <a:prstClr val="black"/>
                </a:solidFill>
                <a:latin typeface="Arial" pitchFamily="34" charset="0"/>
                <a:cs typeface="Arial" pitchFamily="34" charset="0"/>
              </a:rPr>
              <a:t>tentang</a:t>
            </a:r>
            <a:r>
              <a:rPr lang="en-AU" sz="1600" dirty="0" smtClean="0">
                <a:solidFill>
                  <a:prstClr val="black"/>
                </a:solidFill>
                <a:latin typeface="Arial" pitchFamily="34" charset="0"/>
                <a:cs typeface="Arial" pitchFamily="34" charset="0"/>
              </a:rPr>
              <a:t> </a:t>
            </a:r>
            <a:r>
              <a:rPr lang="en-AU" sz="1600" dirty="0" err="1" smtClean="0">
                <a:solidFill>
                  <a:prstClr val="black"/>
                </a:solidFill>
                <a:latin typeface="Arial" pitchFamily="34" charset="0"/>
                <a:cs typeface="Arial" pitchFamily="34" charset="0"/>
              </a:rPr>
              <a:t>Kerja</a:t>
            </a:r>
            <a:r>
              <a:rPr lang="en-AU" sz="1600" dirty="0" smtClean="0">
                <a:solidFill>
                  <a:prstClr val="black"/>
                </a:solidFill>
                <a:latin typeface="Arial" pitchFamily="34" charset="0"/>
                <a:cs typeface="Arial" pitchFamily="34" charset="0"/>
              </a:rPr>
              <a:t> </a:t>
            </a:r>
            <a:r>
              <a:rPr lang="en-AU" sz="1600" dirty="0" err="1" smtClean="0">
                <a:solidFill>
                  <a:prstClr val="black"/>
                </a:solidFill>
                <a:latin typeface="Arial" pitchFamily="34" charset="0"/>
                <a:cs typeface="Arial" pitchFamily="34" charset="0"/>
              </a:rPr>
              <a:t>Sama</a:t>
            </a:r>
            <a:r>
              <a:rPr lang="en-AU" sz="1600" dirty="0" smtClean="0">
                <a:solidFill>
                  <a:prstClr val="black"/>
                </a:solidFill>
                <a:latin typeface="Arial" pitchFamily="34" charset="0"/>
                <a:cs typeface="Arial" pitchFamily="34" charset="0"/>
              </a:rPr>
              <a:t> Daerah </a:t>
            </a:r>
            <a:r>
              <a:rPr lang="en-AU" sz="1600" dirty="0" err="1" smtClean="0">
                <a:solidFill>
                  <a:prstClr val="black"/>
                </a:solidFill>
                <a:latin typeface="Arial" pitchFamily="34" charset="0"/>
                <a:cs typeface="Arial" pitchFamily="34" charset="0"/>
              </a:rPr>
              <a:t>dengan</a:t>
            </a:r>
            <a:r>
              <a:rPr lang="en-AU" sz="1600" dirty="0" smtClean="0">
                <a:solidFill>
                  <a:prstClr val="black"/>
                </a:solidFill>
                <a:latin typeface="Arial" pitchFamily="34" charset="0"/>
                <a:cs typeface="Arial" pitchFamily="34" charset="0"/>
              </a:rPr>
              <a:t> </a:t>
            </a:r>
            <a:r>
              <a:rPr lang="en-AU" sz="1600" dirty="0" err="1" smtClean="0">
                <a:solidFill>
                  <a:prstClr val="black"/>
                </a:solidFill>
                <a:latin typeface="Arial" pitchFamily="34" charset="0"/>
                <a:cs typeface="Arial" pitchFamily="34" charset="0"/>
              </a:rPr>
              <a:t>Pemda</a:t>
            </a:r>
            <a:r>
              <a:rPr lang="en-AU" sz="1600" dirty="0" smtClean="0">
                <a:solidFill>
                  <a:prstClr val="black"/>
                </a:solidFill>
                <a:latin typeface="Arial" pitchFamily="34" charset="0"/>
                <a:cs typeface="Arial" pitchFamily="34" charset="0"/>
              </a:rPr>
              <a:t> di </a:t>
            </a:r>
            <a:r>
              <a:rPr lang="en-AU" sz="1600" dirty="0" err="1" smtClean="0">
                <a:solidFill>
                  <a:prstClr val="black"/>
                </a:solidFill>
                <a:latin typeface="Arial" pitchFamily="34" charset="0"/>
                <a:cs typeface="Arial" pitchFamily="34" charset="0"/>
              </a:rPr>
              <a:t>Luar</a:t>
            </a:r>
            <a:r>
              <a:rPr lang="en-AU" sz="1600" dirty="0" smtClean="0">
                <a:solidFill>
                  <a:prstClr val="black"/>
                </a:solidFill>
                <a:latin typeface="Arial" pitchFamily="34" charset="0"/>
                <a:cs typeface="Arial" pitchFamily="34" charset="0"/>
              </a:rPr>
              <a:t> </a:t>
            </a:r>
            <a:r>
              <a:rPr lang="en-AU" sz="1600" dirty="0" err="1" smtClean="0">
                <a:solidFill>
                  <a:prstClr val="black"/>
                </a:solidFill>
                <a:latin typeface="Arial" pitchFamily="34" charset="0"/>
                <a:cs typeface="Arial" pitchFamily="34" charset="0"/>
              </a:rPr>
              <a:t>Negeri</a:t>
            </a:r>
            <a:r>
              <a:rPr lang="en-AU" sz="1600" dirty="0" smtClean="0">
                <a:solidFill>
                  <a:prstClr val="black"/>
                </a:solidFill>
                <a:latin typeface="Arial" pitchFamily="34" charset="0"/>
                <a:cs typeface="Arial" pitchFamily="34" charset="0"/>
              </a:rPr>
              <a:t> </a:t>
            </a:r>
            <a:endParaRPr lang="en-AU" sz="1600" dirty="0">
              <a:solidFill>
                <a:prstClr val="black"/>
              </a:solidFill>
              <a:latin typeface="Arial" pitchFamily="34" charset="0"/>
              <a:cs typeface="Arial" pitchFamily="34" charset="0"/>
            </a:endParaRPr>
          </a:p>
        </p:txBody>
      </p:sp>
      <p:sp>
        <p:nvSpPr>
          <p:cNvPr id="20" name="TextBox 19"/>
          <p:cNvSpPr txBox="1"/>
          <p:nvPr/>
        </p:nvSpPr>
        <p:spPr>
          <a:xfrm>
            <a:off x="4692786" y="3430087"/>
            <a:ext cx="2255489" cy="1569660"/>
          </a:xfrm>
          <a:prstGeom prst="rect">
            <a:avLst/>
          </a:prstGeom>
          <a:noFill/>
        </p:spPr>
        <p:txBody>
          <a:bodyPr wrap="square" rtlCol="0">
            <a:spAutoFit/>
          </a:bodyPr>
          <a:lstStyle/>
          <a:p>
            <a:pPr algn="ctr" eaLnBrk="0" fontAlgn="base" hangingPunct="0">
              <a:spcBef>
                <a:spcPct val="0"/>
              </a:spcBef>
              <a:spcAft>
                <a:spcPct val="0"/>
              </a:spcAft>
            </a:pPr>
            <a:r>
              <a:rPr lang="en-AU" sz="1600" dirty="0" err="1" smtClean="0">
                <a:solidFill>
                  <a:prstClr val="black"/>
                </a:solidFill>
                <a:latin typeface="Arial" pitchFamily="34" charset="0"/>
                <a:cs typeface="Arial" pitchFamily="34" charset="0"/>
              </a:rPr>
              <a:t>Pasal</a:t>
            </a:r>
            <a:r>
              <a:rPr lang="en-AU" sz="1600" dirty="0" smtClean="0">
                <a:solidFill>
                  <a:prstClr val="black"/>
                </a:solidFill>
                <a:latin typeface="Arial" pitchFamily="34" charset="0"/>
                <a:cs typeface="Arial" pitchFamily="34" charset="0"/>
              </a:rPr>
              <a:t> 42</a:t>
            </a:r>
          </a:p>
          <a:p>
            <a:pPr algn="ctr" eaLnBrk="0" fontAlgn="base" hangingPunct="0">
              <a:spcBef>
                <a:spcPct val="0"/>
              </a:spcBef>
              <a:spcAft>
                <a:spcPct val="0"/>
              </a:spcAft>
            </a:pPr>
            <a:endParaRPr lang="en-AU" sz="160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en-AU" sz="1600" dirty="0" err="1" smtClean="0">
                <a:solidFill>
                  <a:prstClr val="black"/>
                </a:solidFill>
                <a:latin typeface="Arial" pitchFamily="34" charset="0"/>
                <a:cs typeface="Arial" pitchFamily="34" charset="0"/>
              </a:rPr>
              <a:t>Permendagri</a:t>
            </a:r>
            <a:r>
              <a:rPr lang="en-AU" sz="1600" dirty="0" smtClean="0">
                <a:solidFill>
                  <a:prstClr val="black"/>
                </a:solidFill>
                <a:latin typeface="Arial" pitchFamily="34" charset="0"/>
                <a:cs typeface="Arial" pitchFamily="34" charset="0"/>
              </a:rPr>
              <a:t> </a:t>
            </a:r>
            <a:r>
              <a:rPr lang="en-AU" sz="1600" dirty="0" err="1" smtClean="0">
                <a:solidFill>
                  <a:prstClr val="black"/>
                </a:solidFill>
                <a:latin typeface="Arial" pitchFamily="34" charset="0"/>
                <a:cs typeface="Arial" pitchFamily="34" charset="0"/>
              </a:rPr>
              <a:t>tentang</a:t>
            </a:r>
            <a:r>
              <a:rPr lang="en-AU" sz="1600" dirty="0" smtClean="0">
                <a:solidFill>
                  <a:prstClr val="black"/>
                </a:solidFill>
                <a:latin typeface="Arial" pitchFamily="34" charset="0"/>
                <a:cs typeface="Arial" pitchFamily="34" charset="0"/>
              </a:rPr>
              <a:t> </a:t>
            </a:r>
            <a:r>
              <a:rPr lang="en-AU" sz="1600" dirty="0" err="1" smtClean="0">
                <a:solidFill>
                  <a:prstClr val="black"/>
                </a:solidFill>
                <a:latin typeface="Arial" pitchFamily="34" charset="0"/>
                <a:cs typeface="Arial" pitchFamily="34" charset="0"/>
              </a:rPr>
              <a:t>Kerja</a:t>
            </a:r>
            <a:r>
              <a:rPr lang="en-AU" sz="1600" dirty="0" smtClean="0">
                <a:solidFill>
                  <a:prstClr val="black"/>
                </a:solidFill>
                <a:latin typeface="Arial" pitchFamily="34" charset="0"/>
                <a:cs typeface="Arial" pitchFamily="34" charset="0"/>
              </a:rPr>
              <a:t> </a:t>
            </a:r>
            <a:r>
              <a:rPr lang="en-AU" sz="1600" dirty="0" err="1" smtClean="0">
                <a:solidFill>
                  <a:prstClr val="black"/>
                </a:solidFill>
                <a:latin typeface="Arial" pitchFamily="34" charset="0"/>
                <a:cs typeface="Arial" pitchFamily="34" charset="0"/>
              </a:rPr>
              <a:t>Sama</a:t>
            </a:r>
            <a:r>
              <a:rPr lang="en-AU" sz="1600" dirty="0" smtClean="0">
                <a:solidFill>
                  <a:prstClr val="black"/>
                </a:solidFill>
                <a:latin typeface="Arial" pitchFamily="34" charset="0"/>
                <a:cs typeface="Arial" pitchFamily="34" charset="0"/>
              </a:rPr>
              <a:t> Daerah </a:t>
            </a:r>
            <a:r>
              <a:rPr lang="en-AU" sz="1600" dirty="0" err="1" smtClean="0">
                <a:solidFill>
                  <a:prstClr val="black"/>
                </a:solidFill>
                <a:latin typeface="Arial" pitchFamily="34" charset="0"/>
                <a:cs typeface="Arial" pitchFamily="34" charset="0"/>
              </a:rPr>
              <a:t>dengan</a:t>
            </a:r>
            <a:r>
              <a:rPr lang="en-AU" sz="1600" dirty="0" smtClean="0">
                <a:solidFill>
                  <a:prstClr val="black"/>
                </a:solidFill>
                <a:latin typeface="Arial" pitchFamily="34" charset="0"/>
                <a:cs typeface="Arial" pitchFamily="34" charset="0"/>
              </a:rPr>
              <a:t> </a:t>
            </a:r>
            <a:r>
              <a:rPr lang="en-AU" sz="1600" dirty="0" err="1" smtClean="0">
                <a:solidFill>
                  <a:prstClr val="black"/>
                </a:solidFill>
                <a:latin typeface="Arial" pitchFamily="34" charset="0"/>
                <a:cs typeface="Arial" pitchFamily="34" charset="0"/>
              </a:rPr>
              <a:t>Lembaga</a:t>
            </a:r>
            <a:r>
              <a:rPr lang="en-AU" sz="1600" dirty="0" smtClean="0">
                <a:solidFill>
                  <a:prstClr val="black"/>
                </a:solidFill>
                <a:latin typeface="Arial" pitchFamily="34" charset="0"/>
                <a:cs typeface="Arial" pitchFamily="34" charset="0"/>
              </a:rPr>
              <a:t> di </a:t>
            </a:r>
            <a:r>
              <a:rPr lang="en-AU" sz="1600" dirty="0" err="1" smtClean="0">
                <a:solidFill>
                  <a:prstClr val="black"/>
                </a:solidFill>
                <a:latin typeface="Arial" pitchFamily="34" charset="0"/>
                <a:cs typeface="Arial" pitchFamily="34" charset="0"/>
              </a:rPr>
              <a:t>Luar</a:t>
            </a:r>
            <a:r>
              <a:rPr lang="en-AU" sz="1600" dirty="0" smtClean="0">
                <a:solidFill>
                  <a:prstClr val="black"/>
                </a:solidFill>
                <a:latin typeface="Arial" pitchFamily="34" charset="0"/>
                <a:cs typeface="Arial" pitchFamily="34" charset="0"/>
              </a:rPr>
              <a:t> </a:t>
            </a:r>
            <a:r>
              <a:rPr lang="en-AU" sz="1600" dirty="0" err="1" smtClean="0">
                <a:solidFill>
                  <a:prstClr val="black"/>
                </a:solidFill>
                <a:latin typeface="Arial" pitchFamily="34" charset="0"/>
                <a:cs typeface="Arial" pitchFamily="34" charset="0"/>
              </a:rPr>
              <a:t>Negeri</a:t>
            </a:r>
            <a:r>
              <a:rPr lang="en-AU" sz="1600" dirty="0" smtClean="0">
                <a:solidFill>
                  <a:prstClr val="black"/>
                </a:solidFill>
                <a:latin typeface="Arial" pitchFamily="34" charset="0"/>
                <a:cs typeface="Arial" pitchFamily="34" charset="0"/>
              </a:rPr>
              <a:t> </a:t>
            </a:r>
            <a:endParaRPr lang="en-AU" sz="1600" dirty="0">
              <a:solidFill>
                <a:prstClr val="black"/>
              </a:solidFill>
              <a:latin typeface="Arial" pitchFamily="34" charset="0"/>
              <a:cs typeface="Arial" pitchFamily="34" charset="0"/>
            </a:endParaRPr>
          </a:p>
        </p:txBody>
      </p:sp>
      <p:sp>
        <p:nvSpPr>
          <p:cNvPr id="21" name="TextBox 20"/>
          <p:cNvSpPr txBox="1"/>
          <p:nvPr/>
        </p:nvSpPr>
        <p:spPr>
          <a:xfrm>
            <a:off x="6876270" y="3472101"/>
            <a:ext cx="2255489" cy="1569660"/>
          </a:xfrm>
          <a:prstGeom prst="rect">
            <a:avLst/>
          </a:prstGeom>
          <a:noFill/>
        </p:spPr>
        <p:txBody>
          <a:bodyPr wrap="square" rtlCol="0">
            <a:spAutoFit/>
          </a:bodyPr>
          <a:lstStyle/>
          <a:p>
            <a:pPr algn="ctr" eaLnBrk="0" fontAlgn="base" hangingPunct="0">
              <a:spcBef>
                <a:spcPct val="0"/>
              </a:spcBef>
              <a:spcAft>
                <a:spcPct val="0"/>
              </a:spcAft>
            </a:pPr>
            <a:r>
              <a:rPr lang="en-AU" sz="1600" dirty="0" err="1" smtClean="0">
                <a:solidFill>
                  <a:prstClr val="black"/>
                </a:solidFill>
                <a:latin typeface="Arial" pitchFamily="34" charset="0"/>
                <a:cs typeface="Arial" pitchFamily="34" charset="0"/>
              </a:rPr>
              <a:t>Pasal</a:t>
            </a:r>
            <a:r>
              <a:rPr lang="en-AU" sz="1600" dirty="0" smtClean="0">
                <a:solidFill>
                  <a:prstClr val="black"/>
                </a:solidFill>
                <a:latin typeface="Arial" pitchFamily="34" charset="0"/>
                <a:cs typeface="Arial" pitchFamily="34" charset="0"/>
              </a:rPr>
              <a:t> 42</a:t>
            </a:r>
          </a:p>
          <a:p>
            <a:pPr algn="ctr" eaLnBrk="0" fontAlgn="base" hangingPunct="0">
              <a:spcBef>
                <a:spcPct val="0"/>
              </a:spcBef>
              <a:spcAft>
                <a:spcPct val="0"/>
              </a:spcAft>
            </a:pPr>
            <a:endParaRPr lang="en-AU" sz="160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en-AU" sz="1600" dirty="0" err="1" smtClean="0">
                <a:solidFill>
                  <a:prstClr val="black"/>
                </a:solidFill>
                <a:latin typeface="Arial" pitchFamily="34" charset="0"/>
                <a:cs typeface="Arial" pitchFamily="34" charset="0"/>
              </a:rPr>
              <a:t>Permendagri</a:t>
            </a:r>
            <a:r>
              <a:rPr lang="en-AU" sz="1600" dirty="0" smtClean="0">
                <a:solidFill>
                  <a:prstClr val="black"/>
                </a:solidFill>
                <a:latin typeface="Arial" pitchFamily="34" charset="0"/>
                <a:cs typeface="Arial" pitchFamily="34" charset="0"/>
              </a:rPr>
              <a:t> </a:t>
            </a:r>
            <a:r>
              <a:rPr lang="en-AU" sz="1600" dirty="0" err="1" smtClean="0">
                <a:solidFill>
                  <a:prstClr val="black"/>
                </a:solidFill>
                <a:latin typeface="Arial" pitchFamily="34" charset="0"/>
                <a:cs typeface="Arial" pitchFamily="34" charset="0"/>
              </a:rPr>
              <a:t>tentang</a:t>
            </a:r>
            <a:r>
              <a:rPr lang="en-AU" sz="1600" dirty="0">
                <a:solidFill>
                  <a:prstClr val="black"/>
                </a:solidFill>
                <a:latin typeface="Arial" pitchFamily="34" charset="0"/>
                <a:cs typeface="Arial" pitchFamily="34" charset="0"/>
              </a:rPr>
              <a:t> Tata Cara </a:t>
            </a:r>
            <a:r>
              <a:rPr lang="en-AU" sz="1600" dirty="0" err="1">
                <a:solidFill>
                  <a:prstClr val="black"/>
                </a:solidFill>
                <a:latin typeface="Arial" pitchFamily="34" charset="0"/>
                <a:cs typeface="Arial" pitchFamily="34" charset="0"/>
              </a:rPr>
              <a:t>Pelaporan</a:t>
            </a:r>
            <a:r>
              <a:rPr lang="en-AU" sz="1600" dirty="0">
                <a:solidFill>
                  <a:prstClr val="black"/>
                </a:solidFill>
                <a:latin typeface="Arial" pitchFamily="34" charset="0"/>
                <a:cs typeface="Arial" pitchFamily="34" charset="0"/>
              </a:rPr>
              <a:t> </a:t>
            </a:r>
            <a:r>
              <a:rPr lang="en-AU" sz="1600" dirty="0" err="1">
                <a:solidFill>
                  <a:prstClr val="black"/>
                </a:solidFill>
                <a:latin typeface="Arial" pitchFamily="34" charset="0"/>
                <a:cs typeface="Arial" pitchFamily="34" charset="0"/>
              </a:rPr>
              <a:t>Pelaksanaan</a:t>
            </a:r>
            <a:r>
              <a:rPr lang="en-AU" sz="1600" dirty="0">
                <a:solidFill>
                  <a:prstClr val="black"/>
                </a:solidFill>
                <a:latin typeface="Arial" pitchFamily="34" charset="0"/>
                <a:cs typeface="Arial" pitchFamily="34" charset="0"/>
              </a:rPr>
              <a:t> KSDPL </a:t>
            </a:r>
            <a:r>
              <a:rPr lang="en-AU" sz="1600" dirty="0" err="1">
                <a:solidFill>
                  <a:prstClr val="black"/>
                </a:solidFill>
                <a:latin typeface="Arial" pitchFamily="34" charset="0"/>
                <a:cs typeface="Arial" pitchFamily="34" charset="0"/>
              </a:rPr>
              <a:t>dan</a:t>
            </a:r>
            <a:r>
              <a:rPr lang="en-AU" sz="1600" dirty="0">
                <a:solidFill>
                  <a:prstClr val="black"/>
                </a:solidFill>
                <a:latin typeface="Arial" pitchFamily="34" charset="0"/>
                <a:cs typeface="Arial" pitchFamily="34" charset="0"/>
              </a:rPr>
              <a:t> KSDLL</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6730" y="908734"/>
            <a:ext cx="1689366" cy="1153199"/>
          </a:xfrm>
          <a:prstGeom prst="rect">
            <a:avLst/>
          </a:prstGeom>
        </p:spPr>
      </p:pic>
      <p:sp>
        <p:nvSpPr>
          <p:cNvPr id="2" name="Rectangle 1"/>
          <p:cNvSpPr/>
          <p:nvPr/>
        </p:nvSpPr>
        <p:spPr>
          <a:xfrm>
            <a:off x="11" y="-27384"/>
            <a:ext cx="9131745" cy="923330"/>
          </a:xfrm>
          <a:prstGeom prst="rect">
            <a:avLst/>
          </a:prstGeom>
          <a:noFill/>
        </p:spPr>
        <p:txBody>
          <a:bodyPr wrap="squar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PP No. 28 </a:t>
            </a:r>
            <a:r>
              <a:rPr lang="en-US" sz="5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Tahun</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2018</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25" name="Straight Arrow Connector 24"/>
          <p:cNvCxnSpPr>
            <a:stCxn id="24" idx="2"/>
            <a:endCxn id="11" idx="0"/>
          </p:cNvCxnSpPr>
          <p:nvPr/>
        </p:nvCxnSpPr>
        <p:spPr>
          <a:xfrm flipH="1">
            <a:off x="1016858" y="2061935"/>
            <a:ext cx="3574559" cy="224743"/>
          </a:xfrm>
          <a:prstGeom prst="straightConnector1">
            <a:avLst/>
          </a:prstGeom>
          <a:ln>
            <a:solidFill>
              <a:schemeClr val="bg1"/>
            </a:solidFill>
            <a:tailEnd type="arrow"/>
          </a:ln>
        </p:spPr>
        <p:style>
          <a:lnRef idx="3">
            <a:schemeClr val="accent3"/>
          </a:lnRef>
          <a:fillRef idx="0">
            <a:schemeClr val="accent3"/>
          </a:fillRef>
          <a:effectRef idx="2">
            <a:schemeClr val="accent3"/>
          </a:effectRef>
          <a:fontRef idx="minor">
            <a:schemeClr val="tx1"/>
          </a:fontRef>
        </p:style>
      </p:cxnSp>
      <p:cxnSp>
        <p:nvCxnSpPr>
          <p:cNvPr id="27" name="Straight Arrow Connector 26"/>
          <p:cNvCxnSpPr>
            <a:stCxn id="24" idx="2"/>
            <a:endCxn id="12" idx="0"/>
          </p:cNvCxnSpPr>
          <p:nvPr/>
        </p:nvCxnSpPr>
        <p:spPr>
          <a:xfrm flipH="1">
            <a:off x="3518658" y="2061934"/>
            <a:ext cx="1072756" cy="249049"/>
          </a:xfrm>
          <a:prstGeom prst="straightConnector1">
            <a:avLst/>
          </a:prstGeom>
          <a:ln>
            <a:solidFill>
              <a:schemeClr val="bg1"/>
            </a:solidFill>
            <a:tailEnd type="arrow"/>
          </a:ln>
        </p:spPr>
        <p:style>
          <a:lnRef idx="3">
            <a:schemeClr val="accent3"/>
          </a:lnRef>
          <a:fillRef idx="0">
            <a:schemeClr val="accent3"/>
          </a:fillRef>
          <a:effectRef idx="2">
            <a:schemeClr val="accent3"/>
          </a:effectRef>
          <a:fontRef idx="minor">
            <a:schemeClr val="tx1"/>
          </a:fontRef>
        </p:style>
      </p:cxnSp>
      <p:cxnSp>
        <p:nvCxnSpPr>
          <p:cNvPr id="29" name="Straight Arrow Connector 28"/>
          <p:cNvCxnSpPr>
            <a:stCxn id="24" idx="2"/>
            <a:endCxn id="17" idx="0"/>
          </p:cNvCxnSpPr>
          <p:nvPr/>
        </p:nvCxnSpPr>
        <p:spPr>
          <a:xfrm>
            <a:off x="4591414" y="2061935"/>
            <a:ext cx="1231500" cy="264279"/>
          </a:xfrm>
          <a:prstGeom prst="straightConnector1">
            <a:avLst/>
          </a:prstGeom>
          <a:ln>
            <a:solidFill>
              <a:schemeClr val="bg1"/>
            </a:solidFill>
            <a:tailEnd type="arrow"/>
          </a:ln>
        </p:spPr>
        <p:style>
          <a:lnRef idx="3">
            <a:schemeClr val="accent3"/>
          </a:lnRef>
          <a:fillRef idx="0">
            <a:schemeClr val="accent3"/>
          </a:fillRef>
          <a:effectRef idx="2">
            <a:schemeClr val="accent3"/>
          </a:effectRef>
          <a:fontRef idx="minor">
            <a:schemeClr val="tx1"/>
          </a:fontRef>
        </p:style>
      </p:cxnSp>
      <p:cxnSp>
        <p:nvCxnSpPr>
          <p:cNvPr id="31" name="Straight Arrow Connector 30"/>
          <p:cNvCxnSpPr>
            <a:stCxn id="24" idx="2"/>
            <a:endCxn id="18" idx="0"/>
          </p:cNvCxnSpPr>
          <p:nvPr/>
        </p:nvCxnSpPr>
        <p:spPr>
          <a:xfrm>
            <a:off x="4591414" y="2061917"/>
            <a:ext cx="3247724" cy="216024"/>
          </a:xfrm>
          <a:prstGeom prst="straightConnector1">
            <a:avLst/>
          </a:prstGeom>
          <a:ln>
            <a:solidFill>
              <a:schemeClr val="bg1"/>
            </a:solidFill>
            <a:tailEnd type="arrow"/>
          </a:ln>
        </p:spPr>
        <p:style>
          <a:lnRef idx="3">
            <a:schemeClr val="accent3"/>
          </a:lnRef>
          <a:fillRef idx="0">
            <a:schemeClr val="accent3"/>
          </a:fillRef>
          <a:effectRef idx="2">
            <a:schemeClr val="accent3"/>
          </a:effectRef>
          <a:fontRef idx="minor">
            <a:schemeClr val="tx1"/>
          </a:fontRef>
        </p:style>
      </p:cxnSp>
      <p:sp>
        <p:nvSpPr>
          <p:cNvPr id="32" name="TextBox 31"/>
          <p:cNvSpPr txBox="1"/>
          <p:nvPr/>
        </p:nvSpPr>
        <p:spPr>
          <a:xfrm>
            <a:off x="0" y="5517245"/>
            <a:ext cx="9144000" cy="1200329"/>
          </a:xfrm>
          <a:prstGeom prst="rect">
            <a:avLst/>
          </a:prstGeom>
          <a:noFill/>
        </p:spPr>
        <p:txBody>
          <a:bodyPr wrap="square" rtlCol="0">
            <a:spAutoFit/>
          </a:bodyPr>
          <a:lstStyle/>
          <a:p>
            <a:r>
              <a:rPr lang="en-AU" dirty="0" err="1" smtClean="0"/>
              <a:t>Peraturan</a:t>
            </a:r>
            <a:r>
              <a:rPr lang="en-AU" dirty="0" smtClean="0"/>
              <a:t> </a:t>
            </a:r>
            <a:r>
              <a:rPr lang="en-AU" dirty="0" err="1" smtClean="0"/>
              <a:t>Lainnya</a:t>
            </a:r>
            <a:r>
              <a:rPr lang="en-AU" dirty="0" smtClean="0"/>
              <a:t> :</a:t>
            </a:r>
          </a:p>
          <a:p>
            <a:pPr marL="285750" indent="-285750">
              <a:buFont typeface="Wingdings" pitchFamily="2" charset="2"/>
              <a:buChar char="ü"/>
            </a:pPr>
            <a:r>
              <a:rPr lang="en-AU" dirty="0" err="1" smtClean="0"/>
              <a:t>Pasal</a:t>
            </a:r>
            <a:r>
              <a:rPr lang="en-AU" dirty="0" smtClean="0"/>
              <a:t> 11 </a:t>
            </a:r>
            <a:r>
              <a:rPr lang="en-AU" dirty="0" err="1" smtClean="0"/>
              <a:t>ayat</a:t>
            </a:r>
            <a:r>
              <a:rPr lang="en-AU" dirty="0" smtClean="0"/>
              <a:t> (4) - </a:t>
            </a:r>
            <a:r>
              <a:rPr lang="en-AU" dirty="0" err="1" smtClean="0"/>
              <a:t>Permendagri</a:t>
            </a:r>
            <a:r>
              <a:rPr lang="en-AU" dirty="0" smtClean="0"/>
              <a:t> </a:t>
            </a:r>
            <a:r>
              <a:rPr lang="en-AU" dirty="0" err="1" smtClean="0"/>
              <a:t>tentang</a:t>
            </a:r>
            <a:r>
              <a:rPr lang="en-AU" dirty="0" smtClean="0"/>
              <a:t> </a:t>
            </a:r>
            <a:r>
              <a:rPr lang="en-AU" dirty="0" err="1" smtClean="0"/>
              <a:t>pengambilalihan</a:t>
            </a:r>
            <a:r>
              <a:rPr lang="en-AU" dirty="0"/>
              <a:t> </a:t>
            </a:r>
            <a:r>
              <a:rPr lang="en-AU" dirty="0" err="1" smtClean="0"/>
              <a:t>pelaksanaan</a:t>
            </a:r>
            <a:r>
              <a:rPr lang="en-AU" dirty="0" smtClean="0"/>
              <a:t> </a:t>
            </a:r>
            <a:r>
              <a:rPr lang="en-AU" dirty="0" err="1"/>
              <a:t>urusan</a:t>
            </a:r>
            <a:r>
              <a:rPr lang="en-AU" dirty="0"/>
              <a:t> </a:t>
            </a:r>
            <a:r>
              <a:rPr lang="en-AU" dirty="0" err="1"/>
              <a:t>pemerintahan</a:t>
            </a:r>
            <a:r>
              <a:rPr lang="en-AU" dirty="0"/>
              <a:t> </a:t>
            </a:r>
            <a:r>
              <a:rPr lang="en-AU" dirty="0" smtClean="0"/>
              <a:t>yang </a:t>
            </a:r>
            <a:r>
              <a:rPr lang="en-AU" dirty="0" err="1" smtClean="0"/>
              <a:t>dikerjasamakan</a:t>
            </a:r>
            <a:endParaRPr lang="en-AU" dirty="0" smtClean="0"/>
          </a:p>
          <a:p>
            <a:pPr marL="285750" indent="-285750">
              <a:buFont typeface="Wingdings" pitchFamily="2" charset="2"/>
              <a:buChar char="ü"/>
            </a:pPr>
            <a:r>
              <a:rPr lang="en-AU" dirty="0" err="1" smtClean="0"/>
              <a:t>Pasal</a:t>
            </a:r>
            <a:r>
              <a:rPr lang="en-AU" dirty="0" smtClean="0"/>
              <a:t> 12 </a:t>
            </a:r>
            <a:r>
              <a:rPr lang="en-AU" dirty="0" err="1" smtClean="0"/>
              <a:t>Ayat</a:t>
            </a:r>
            <a:r>
              <a:rPr lang="en-AU" dirty="0" smtClean="0"/>
              <a:t>  (4) - </a:t>
            </a:r>
            <a:r>
              <a:rPr lang="en-AU" dirty="0" err="1" smtClean="0"/>
              <a:t>Permendagri</a:t>
            </a:r>
            <a:r>
              <a:rPr lang="en-AU" dirty="0" smtClean="0"/>
              <a:t> </a:t>
            </a:r>
            <a:r>
              <a:rPr lang="en-AU" dirty="0" err="1" smtClean="0"/>
              <a:t>tentang</a:t>
            </a:r>
            <a:r>
              <a:rPr lang="en-AU" dirty="0" smtClean="0"/>
              <a:t>  </a:t>
            </a:r>
            <a:r>
              <a:rPr lang="en-AU" dirty="0" err="1" smtClean="0"/>
              <a:t>Bantuan</a:t>
            </a:r>
            <a:r>
              <a:rPr lang="en-AU" dirty="0" smtClean="0"/>
              <a:t> </a:t>
            </a:r>
            <a:r>
              <a:rPr lang="en-AU" dirty="0" err="1" smtClean="0"/>
              <a:t>Keuangan</a:t>
            </a:r>
            <a:endParaRPr lang="en-AU" dirty="0"/>
          </a:p>
        </p:txBody>
      </p:sp>
    </p:spTree>
    <p:extLst>
      <p:ext uri="{BB962C8B-B14F-4D97-AF65-F5344CB8AC3E}">
        <p14:creationId xmlns:p14="http://schemas.microsoft.com/office/powerpoint/2010/main" val="2311012076"/>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18308605"/>
              </p:ext>
            </p:extLst>
          </p:nvPr>
        </p:nvGraphicFramePr>
        <p:xfrm>
          <a:off x="457200" y="571480"/>
          <a:ext cx="8229600" cy="6002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28</a:t>
            </a:fld>
            <a:endParaRPr lang="id-ID" altLang="en-US"/>
          </a:p>
        </p:txBody>
      </p:sp>
      <p:sp>
        <p:nvSpPr>
          <p:cNvPr id="6" name="TextBox 5"/>
          <p:cNvSpPr txBox="1"/>
          <p:nvPr/>
        </p:nvSpPr>
        <p:spPr>
          <a:xfrm>
            <a:off x="0" y="-24"/>
            <a:ext cx="2214546" cy="400110"/>
          </a:xfrm>
          <a:prstGeom prst="rect">
            <a:avLst/>
          </a:prstGeom>
          <a:noFill/>
        </p:spPr>
        <p:txBody>
          <a:bodyPr wrap="square" rtlCol="0">
            <a:spAutoFit/>
          </a:bodyPr>
          <a:lstStyle/>
          <a:p>
            <a:r>
              <a:rPr lang="id-ID" sz="2000" dirty="0" smtClean="0">
                <a:solidFill>
                  <a:schemeClr val="bg1"/>
                </a:solidFill>
                <a:latin typeface="AR CENA"/>
              </a:rPr>
              <a:t>Pasal 1..</a:t>
            </a:r>
            <a:endParaRPr lang="id-ID" sz="2000" dirty="0">
              <a:solidFill>
                <a:schemeClr val="bg1"/>
              </a:solidFill>
              <a:latin typeface="AR CENA"/>
            </a:endParaRP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5000"/>
          </a:stretch>
        </a:blipFill>
        <a:effectLst/>
      </p:bgPr>
    </p:bg>
    <p:spTree>
      <p:nvGrpSpPr>
        <p:cNvPr id="1" name=""/>
        <p:cNvGrpSpPr/>
        <p:nvPr/>
      </p:nvGrpSpPr>
      <p:grpSpPr>
        <a:xfrm>
          <a:off x="0" y="0"/>
          <a:ext cx="0" cy="0"/>
          <a:chOff x="0" y="0"/>
          <a:chExt cx="0" cy="0"/>
        </a:xfrm>
      </p:grpSpPr>
      <p:sp>
        <p:nvSpPr>
          <p:cNvPr id="229378" name="Title 1"/>
          <p:cNvSpPr>
            <a:spLocks noGrp="1"/>
          </p:cNvSpPr>
          <p:nvPr>
            <p:ph type="title"/>
          </p:nvPr>
        </p:nvSpPr>
        <p:spPr>
          <a:xfrm>
            <a:off x="0" y="14288"/>
            <a:ext cx="9144000" cy="1066800"/>
          </a:xfrm>
        </p:spPr>
        <p:txBody>
          <a:bodyPr/>
          <a:lstStyle/>
          <a:p>
            <a:pPr algn="ctr"/>
            <a:r>
              <a:rPr lang="en-US" smtClean="0"/>
              <a:t>KERJA SAMA DALAM NEGERI</a:t>
            </a:r>
          </a:p>
        </p:txBody>
      </p:sp>
      <p:sp>
        <p:nvSpPr>
          <p:cNvPr id="22937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fld id="{DB16331B-9FF2-485F-9298-A7A2D3007F33}" type="slidenum">
              <a:rPr lang="en-US" altLang="en-US">
                <a:solidFill>
                  <a:prstClr val="black"/>
                </a:solidFill>
              </a:rPr>
              <a:pPr/>
              <a:t>29</a:t>
            </a:fld>
            <a:endParaRPr lang="en-US" altLang="en-US">
              <a:solidFill>
                <a:prstClr val="black"/>
              </a:solidFill>
            </a:endParaRPr>
          </a:p>
        </p:txBody>
      </p:sp>
      <p:pic>
        <p:nvPicPr>
          <p:cNvPr id="2293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6062663"/>
            <a:ext cx="3810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9601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9724155-1F8A-4A4D-80A3-923A91C24F1D}" type="slidenum">
              <a:rPr lang="en-US" smtClean="0">
                <a:solidFill>
                  <a:srgbClr val="53548A">
                    <a:shade val="75000"/>
                  </a:srgbClr>
                </a:solidFill>
              </a:rPr>
              <a:pPr>
                <a:defRPr/>
              </a:pPr>
              <a:t>3</a:t>
            </a:fld>
            <a:endParaRPr lang="en-US">
              <a:solidFill>
                <a:srgbClr val="53548A">
                  <a:shade val="75000"/>
                </a:srgbClr>
              </a:solidFill>
            </a:endParaRPr>
          </a:p>
        </p:txBody>
      </p:sp>
      <p:sp>
        <p:nvSpPr>
          <p:cNvPr id="3" name="Rectangle 2"/>
          <p:cNvSpPr/>
          <p:nvPr/>
        </p:nvSpPr>
        <p:spPr>
          <a:xfrm>
            <a:off x="-46078" y="1364575"/>
            <a:ext cx="4248472"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prstClr val="white"/>
                </a:solidFill>
              </a:rPr>
              <a:t>KONDISI</a:t>
            </a:r>
          </a:p>
          <a:p>
            <a:pPr algn="ctr"/>
            <a:r>
              <a:rPr lang="en-US" sz="3600" b="1" dirty="0" smtClean="0">
                <a:ln w="11430"/>
                <a:solidFill>
                  <a:prstClr val="white"/>
                </a:solidFill>
              </a:rPr>
              <a:t>INDONESIA  SAAT INI</a:t>
            </a:r>
          </a:p>
        </p:txBody>
      </p:sp>
      <p:sp>
        <p:nvSpPr>
          <p:cNvPr id="4" name="TextBox 3"/>
          <p:cNvSpPr txBox="1"/>
          <p:nvPr/>
        </p:nvSpPr>
        <p:spPr>
          <a:xfrm>
            <a:off x="111829" y="2771050"/>
            <a:ext cx="3672408" cy="3416320"/>
          </a:xfrm>
          <a:prstGeom prst="rect">
            <a:avLst/>
          </a:prstGeom>
          <a:noFill/>
        </p:spPr>
        <p:txBody>
          <a:bodyPr wrap="square" rtlCol="0">
            <a:spAutoFit/>
          </a:bodyPr>
          <a:lstStyle/>
          <a:p>
            <a:r>
              <a:rPr lang="en-AU"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a:t>
            </a:r>
            <a:r>
              <a:rPr lang="en-AU" sz="24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Membangun</a:t>
            </a:r>
            <a:r>
              <a:rPr lang="en-AU"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Hubungan</a:t>
            </a:r>
            <a:r>
              <a:rPr lang="en-AU"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 Tata </a:t>
            </a:r>
            <a:r>
              <a:rPr lang="en-AU" sz="24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Kelola</a:t>
            </a:r>
            <a:r>
              <a:rPr lang="en-AU"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Pemerintah</a:t>
            </a:r>
            <a:r>
              <a:rPr lang="en-AU"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Pusat</a:t>
            </a:r>
            <a:r>
              <a:rPr lang="en-AU"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dan</a:t>
            </a:r>
            <a:r>
              <a:rPr lang="en-AU"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 Daerah yang </a:t>
            </a:r>
            <a:r>
              <a:rPr lang="en-AU" sz="24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lebih</a:t>
            </a:r>
            <a:r>
              <a:rPr lang="en-AU"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Efektif</a:t>
            </a:r>
            <a:r>
              <a:rPr lang="en-AU"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Efisien</a:t>
            </a:r>
            <a:r>
              <a:rPr lang="en-AU"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Taat</a:t>
            </a:r>
            <a:r>
              <a:rPr lang="en-AU"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Kepada</a:t>
            </a:r>
            <a:r>
              <a:rPr lang="en-AU"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Hukum</a:t>
            </a:r>
            <a:r>
              <a:rPr lang="en-AU"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Mempercepat</a:t>
            </a:r>
            <a:r>
              <a:rPr lang="en-AU"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Reformasi</a:t>
            </a:r>
            <a:r>
              <a:rPr lang="en-AU"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Birokrasi</a:t>
            </a:r>
            <a:r>
              <a:rPr lang="en-AU"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dalam</a:t>
            </a:r>
            <a:r>
              <a:rPr lang="en-AU"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upaya</a:t>
            </a:r>
            <a:r>
              <a:rPr lang="en-AU"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Penguatan</a:t>
            </a:r>
            <a:r>
              <a:rPr lang="en-AU"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Otonomi</a:t>
            </a:r>
            <a:r>
              <a:rPr lang="en-AU"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 Daerah”</a:t>
            </a:r>
            <a:endParaRPr lang="en-AU" sz="24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431084"/>
      </p:ext>
    </p:extLst>
  </p:cSld>
  <p:clrMapOvr>
    <a:masterClrMapping/>
  </p:clrMapOvr>
  <p:transition spd="med">
    <p:spli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57200" y="692696"/>
          <a:ext cx="8229600" cy="5881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04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fld id="{E0E58F38-21B2-4599-8530-32B130B2FD79}" type="slidenum">
              <a:rPr lang="id-ID" altLang="en-US">
                <a:solidFill>
                  <a:srgbClr val="FFFFFF"/>
                </a:solidFill>
              </a:rPr>
              <a:pPr/>
              <a:t>30</a:t>
            </a:fld>
            <a:endParaRPr lang="id-ID" altLang="en-US">
              <a:solidFill>
                <a:srgbClr val="FFFFFF"/>
              </a:solidFill>
            </a:endParaRPr>
          </a:p>
        </p:txBody>
      </p:sp>
    </p:spTree>
    <p:extLst>
      <p:ext uri="{BB962C8B-B14F-4D97-AF65-F5344CB8AC3E}">
        <p14:creationId xmlns:p14="http://schemas.microsoft.com/office/powerpoint/2010/main" val="567987735"/>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04"/>
            <a:ext cx="9144000" cy="1066800"/>
          </a:xfrm>
        </p:spPr>
        <p:txBody>
          <a:bodyPr/>
          <a:lstStyle/>
          <a:p>
            <a:pPr algn="ctr"/>
            <a:r>
              <a:rPr lang="id-ID" sz="4400" dirty="0" smtClean="0">
                <a:latin typeface="+mn-lt"/>
              </a:rPr>
              <a:t>Objek Kerja Sama KSDD</a:t>
            </a:r>
            <a:r>
              <a:rPr lang="en-AU" sz="4400" dirty="0" smtClean="0">
                <a:latin typeface="+mn-lt"/>
              </a:rPr>
              <a:t> &amp; KSDPK</a:t>
            </a:r>
            <a:endParaRPr lang="id-ID" sz="4400"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7526072"/>
              </p:ext>
            </p:extLst>
          </p:nvPr>
        </p:nvGraphicFramePr>
        <p:xfrm>
          <a:off x="0" y="1500188"/>
          <a:ext cx="9144000" cy="5357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31</a:t>
            </a:fld>
            <a:endParaRPr lang="id-ID" altLang="en-US"/>
          </a:p>
        </p:txBody>
      </p:sp>
      <p:sp>
        <p:nvSpPr>
          <p:cNvPr id="7" name="TextBox 6"/>
          <p:cNvSpPr txBox="1"/>
          <p:nvPr/>
        </p:nvSpPr>
        <p:spPr>
          <a:xfrm>
            <a:off x="-16718" y="1584402"/>
            <a:ext cx="2928926" cy="3785652"/>
          </a:xfrm>
          <a:prstGeom prst="rect">
            <a:avLst/>
          </a:prstGeom>
          <a:noFill/>
        </p:spPr>
        <p:txBody>
          <a:bodyPr wrap="square" rtlCol="0">
            <a:spAutoFit/>
          </a:bodyPr>
          <a:lstStyle/>
          <a:p>
            <a:pPr algn="just"/>
            <a:r>
              <a:rPr lang="id-ID" sz="2400" dirty="0" smtClean="0">
                <a:latin typeface="Tahoma" panose="020B0604030504040204" pitchFamily="34" charset="0"/>
                <a:ea typeface="Tahoma" panose="020B0604030504040204" pitchFamily="34" charset="0"/>
                <a:cs typeface="Tahoma" panose="020B0604030504040204" pitchFamily="34" charset="0"/>
              </a:rPr>
              <a:t>Merupakan urusan pemerintahan yg mjd </a:t>
            </a:r>
            <a:r>
              <a:rPr lang="id-ID"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kewenangan daerah </a:t>
            </a:r>
            <a:r>
              <a:rPr lang="id-ID" sz="2400" dirty="0" smtClean="0">
                <a:latin typeface="Tahoma" panose="020B0604030504040204" pitchFamily="34" charset="0"/>
                <a:ea typeface="Tahoma" panose="020B0604030504040204" pitchFamily="34" charset="0"/>
                <a:cs typeface="Tahoma" panose="020B0604030504040204" pitchFamily="34" charset="0"/>
              </a:rPr>
              <a:t>utk terwujudnya </a:t>
            </a:r>
            <a:r>
              <a:rPr lang="id-ID"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kesejahteraan masyarakat </a:t>
            </a:r>
            <a:r>
              <a:rPr lang="id-ID" sz="2400" dirty="0" smtClean="0">
                <a:latin typeface="Tahoma" panose="020B0604030504040204" pitchFamily="34" charset="0"/>
                <a:ea typeface="Tahoma" panose="020B0604030504040204" pitchFamily="34" charset="0"/>
                <a:cs typeface="Tahoma" panose="020B0604030504040204" pitchFamily="34" charset="0"/>
              </a:rPr>
              <a:t>dan </a:t>
            </a:r>
            <a:r>
              <a:rPr lang="id-ID"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percepatan pemenuhan pelayanan publik</a:t>
            </a:r>
            <a:endParaRPr lang="id-ID"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571472" y="5643578"/>
            <a:ext cx="6000792" cy="121442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latin typeface="Tahoma" panose="020B0604030504040204" pitchFamily="34" charset="0"/>
                <a:ea typeface="Tahoma" panose="020B0604030504040204" pitchFamily="34" charset="0"/>
                <a:cs typeface="Tahoma" panose="020B0604030504040204" pitchFamily="34" charset="0"/>
              </a:rPr>
              <a:t>CAUTION !!!</a:t>
            </a:r>
          </a:p>
          <a:p>
            <a:pPr algn="ctr"/>
            <a:r>
              <a:rPr lang="id-ID" dirty="0" smtClean="0">
                <a:latin typeface="Tahoma" panose="020B0604030504040204" pitchFamily="34" charset="0"/>
                <a:ea typeface="Tahoma" panose="020B0604030504040204" pitchFamily="34" charset="0"/>
                <a:cs typeface="Tahoma" panose="020B0604030504040204" pitchFamily="34" charset="0"/>
              </a:rPr>
              <a:t>Objek dan pelakasanaan KSDD tidak boleh bertentangan dengan kesusilaan, ketertiban umum, kepentingan nasional, dan/atau ketentuan perUUan</a:t>
            </a:r>
            <a:endParaRPr lang="id-ID"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071802" y="1628800"/>
            <a:ext cx="3000396" cy="3046988"/>
          </a:xfrm>
          <a:prstGeom prst="rect">
            <a:avLst/>
          </a:prstGeom>
          <a:noFill/>
        </p:spPr>
        <p:txBody>
          <a:bodyPr wrap="square" rtlCol="0">
            <a:spAutoFit/>
          </a:bodyPr>
          <a:lstStyle/>
          <a:p>
            <a:pPr lvl="0"/>
            <a:r>
              <a:rPr lang="id-ID" sz="2400" dirty="0" smtClean="0">
                <a:latin typeface="Tahoma" panose="020B0604030504040204" pitchFamily="34" charset="0"/>
                <a:ea typeface="Tahoma" panose="020B0604030504040204" pitchFamily="34" charset="0"/>
                <a:cs typeface="Tahoma" panose="020B0604030504040204" pitchFamily="34" charset="0"/>
              </a:rPr>
              <a:t>Dalam menetapkan prioritas objek  KSDD dilakukan </a:t>
            </a:r>
            <a:r>
              <a:rPr lang="id-ID"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sesuai dengan ketentuan peraturan perundang - undangan</a:t>
            </a:r>
          </a:p>
          <a:p>
            <a:endParaRPr lang="id-ID" sz="24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6156178" y="1630536"/>
            <a:ext cx="3109454" cy="4462760"/>
          </a:xfrm>
          <a:prstGeom prst="rect">
            <a:avLst/>
          </a:prstGeom>
          <a:noFill/>
        </p:spPr>
        <p:txBody>
          <a:bodyPr wrap="square" rtlCol="0">
            <a:spAutoFit/>
          </a:bodyPr>
          <a:lstStyle/>
          <a:p>
            <a:pPr lvl="0"/>
            <a:r>
              <a:rPr lang="id-ID" sz="2400" dirty="0" smtClean="0">
                <a:latin typeface="Tahoma" panose="020B0604030504040204" pitchFamily="34" charset="0"/>
                <a:ea typeface="Tahoma" panose="020B0604030504040204" pitchFamily="34" charset="0"/>
                <a:cs typeface="Tahoma" panose="020B0604030504040204" pitchFamily="34" charset="0"/>
              </a:rPr>
              <a:t>Ketentuan objek KSDD:</a:t>
            </a:r>
          </a:p>
          <a:p>
            <a:pPr marL="342900" lvl="0" indent="-342900">
              <a:buFont typeface="+mj-lt"/>
              <a:buAutoNum type="arabicPeriod"/>
            </a:pPr>
            <a:r>
              <a:rPr lang="id-ID" sz="2400" dirty="0" smtClean="0">
                <a:latin typeface="Tahoma" panose="020B0604030504040204" pitchFamily="34" charset="0"/>
                <a:ea typeface="Tahoma" panose="020B0604030504040204" pitchFamily="34" charset="0"/>
                <a:cs typeface="Tahoma" panose="020B0604030504040204" pitchFamily="34" charset="0"/>
              </a:rPr>
              <a:t>Mengatasi </a:t>
            </a:r>
            <a:r>
              <a:rPr lang="id-ID"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kondisi darurat</a:t>
            </a:r>
          </a:p>
          <a:p>
            <a:pPr marL="342900" lvl="0" indent="-342900">
              <a:buFont typeface="+mj-lt"/>
              <a:buAutoNum type="arabicPeriod"/>
            </a:pPr>
            <a:r>
              <a:rPr lang="id-ID"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Mendukung program strategis nasional</a:t>
            </a:r>
          </a:p>
          <a:p>
            <a:pPr marL="342900" lvl="0" indent="-342900">
              <a:buFont typeface="+mj-lt"/>
              <a:buAutoNum type="arabicPeriod"/>
            </a:pPr>
            <a:r>
              <a:rPr lang="id-ID" sz="2400" dirty="0" smtClean="0">
                <a:latin typeface="Tahoma" panose="020B0604030504040204" pitchFamily="34" charset="0"/>
                <a:ea typeface="Tahoma" panose="020B0604030504040204" pitchFamily="34" charset="0"/>
                <a:cs typeface="Tahoma" panose="020B0604030504040204" pitchFamily="34" charset="0"/>
              </a:rPr>
              <a:t>Melaksanakan penugasan berdasarkan </a:t>
            </a:r>
            <a:r>
              <a:rPr lang="id-ID"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asas tugas pembantuan</a:t>
            </a:r>
          </a:p>
          <a:p>
            <a:endParaRPr lang="id-ID"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36512" y="-27384"/>
            <a:ext cx="2088232" cy="369332"/>
          </a:xfrm>
          <a:prstGeom prst="rect">
            <a:avLst/>
          </a:prstGeom>
          <a:noFill/>
        </p:spPr>
        <p:txBody>
          <a:bodyPr wrap="square" rtlCol="0">
            <a:spAutoFit/>
          </a:bodyPr>
          <a:lstStyle/>
          <a:p>
            <a:r>
              <a:rPr lang="id-ID" dirty="0" smtClean="0">
                <a:solidFill>
                  <a:schemeClr val="bg1"/>
                </a:solidFill>
              </a:rPr>
              <a:t>Pasal 4</a:t>
            </a:r>
            <a:r>
              <a:rPr lang="en-AU" dirty="0">
                <a:solidFill>
                  <a:schemeClr val="bg1"/>
                </a:solidFill>
              </a:rPr>
              <a:t> </a:t>
            </a:r>
            <a:r>
              <a:rPr lang="en-AU" dirty="0" smtClean="0">
                <a:solidFill>
                  <a:schemeClr val="bg1"/>
                </a:solidFill>
              </a:rPr>
              <a:t>&amp; 16</a:t>
            </a:r>
            <a:endParaRPr lang="id-ID" dirty="0" smtClean="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1936"/>
            <a:ext cx="9144000" cy="1066800"/>
          </a:xfrm>
        </p:spPr>
        <p:txBody>
          <a:bodyPr/>
          <a:lstStyle/>
          <a:p>
            <a:pPr algn="ctr"/>
            <a:r>
              <a:rPr lang="id-ID" dirty="0" smtClean="0">
                <a:latin typeface="+mn-lt"/>
              </a:rPr>
              <a:t>KOORDINASI TEKNIS</a:t>
            </a:r>
            <a:endParaRPr lang="id-ID"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26183825"/>
              </p:ext>
            </p:extLst>
          </p:nvPr>
        </p:nvGraphicFramePr>
        <p:xfrm>
          <a:off x="0" y="1525398"/>
          <a:ext cx="9144000" cy="5287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32</a:t>
            </a:fld>
            <a:endParaRPr lang="id-ID" altLang="en-US"/>
          </a:p>
        </p:txBody>
      </p:sp>
      <p:sp>
        <p:nvSpPr>
          <p:cNvPr id="6" name="TextBox 5"/>
          <p:cNvSpPr txBox="1"/>
          <p:nvPr/>
        </p:nvSpPr>
        <p:spPr>
          <a:xfrm>
            <a:off x="0" y="1436583"/>
            <a:ext cx="7715272" cy="1200329"/>
          </a:xfrm>
          <a:prstGeom prst="rect">
            <a:avLst/>
          </a:prstGeom>
          <a:noFill/>
        </p:spPr>
        <p:txBody>
          <a:bodyPr wrap="square" rtlCol="0">
            <a:spAutoFit/>
          </a:bodyPr>
          <a:lstStyle/>
          <a:p>
            <a:r>
              <a:rPr lang="id-ID" sz="2400" dirty="0" smtClean="0">
                <a:latin typeface="Tahoma" panose="020B0604030504040204" pitchFamily="34" charset="0"/>
                <a:ea typeface="Tahoma" panose="020B0604030504040204" pitchFamily="34" charset="0"/>
                <a:cs typeface="Tahoma" panose="020B0604030504040204" pitchFamily="34" charset="0"/>
              </a:rPr>
              <a:t>Pelaksanaan Kerja Sama Wajib </a:t>
            </a:r>
            <a:r>
              <a:rPr lang="id-ID"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didahului dengan Pemetaan Urusan Pemerintahan </a:t>
            </a:r>
            <a:r>
              <a:rPr lang="id-ID" sz="2400" dirty="0" smtClean="0">
                <a:latin typeface="Tahoma" panose="020B0604030504040204" pitchFamily="34" charset="0"/>
                <a:ea typeface="Tahoma" panose="020B0604030504040204" pitchFamily="34" charset="0"/>
                <a:cs typeface="Tahoma" panose="020B0604030504040204" pitchFamily="34" charset="0"/>
              </a:rPr>
              <a:t>sesuai Potensi dan Karakteristik Daerah</a:t>
            </a:r>
            <a:endParaRPr lang="id-ID" sz="24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671980" y="3165936"/>
            <a:ext cx="7572428" cy="1631216"/>
          </a:xfrm>
          <a:prstGeom prst="rect">
            <a:avLst/>
          </a:prstGeom>
          <a:noFill/>
        </p:spPr>
        <p:txBody>
          <a:bodyPr wrap="square" rtlCol="0">
            <a:spAutoFit/>
          </a:bodyPr>
          <a:lstStyle/>
          <a:p>
            <a:r>
              <a:rPr lang="id-ID" sz="2000" dirty="0" smtClean="0">
                <a:latin typeface="Tahoma" panose="020B0604030504040204" pitchFamily="34" charset="0"/>
                <a:ea typeface="Tahoma" panose="020B0604030504040204" pitchFamily="34" charset="0"/>
                <a:cs typeface="Tahoma" panose="020B0604030504040204" pitchFamily="34" charset="0"/>
              </a:rPr>
              <a:t>Pemetaan Urusan dibahas oleh Pemda yg berbatasan dlm :</a:t>
            </a:r>
          </a:p>
          <a:p>
            <a:pPr>
              <a:buFont typeface="Wingdings" pitchFamily="2" charset="2"/>
              <a:buChar char="Ø"/>
            </a:pPr>
            <a:r>
              <a:rPr lang="id-ID" sz="2000" dirty="0" smtClean="0">
                <a:latin typeface="Tahoma" panose="020B0604030504040204" pitchFamily="34" charset="0"/>
                <a:ea typeface="Tahoma" panose="020B0604030504040204" pitchFamily="34" charset="0"/>
                <a:cs typeface="Tahoma" panose="020B0604030504040204" pitchFamily="34" charset="0"/>
              </a:rPr>
              <a:t> </a:t>
            </a:r>
            <a:r>
              <a:rPr lang="id-ID"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Provinsi</a:t>
            </a:r>
            <a:r>
              <a:rPr lang="id-ID" sz="2000" dirty="0" smtClean="0">
                <a:latin typeface="Tahoma" panose="020B0604030504040204" pitchFamily="34" charset="0"/>
                <a:ea typeface="Tahoma" panose="020B0604030504040204" pitchFamily="34" charset="0"/>
                <a:cs typeface="Tahoma" panose="020B0604030504040204" pitchFamily="34" charset="0"/>
              </a:rPr>
              <a:t> – KSDD antar Kab/Kota</a:t>
            </a:r>
          </a:p>
          <a:p>
            <a:pPr marL="182563" indent="-182563">
              <a:buFont typeface="Wingdings" pitchFamily="2" charset="2"/>
              <a:buChar char="Ø"/>
            </a:pPr>
            <a:r>
              <a:rPr lang="id-ID"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Nasional </a:t>
            </a:r>
            <a:r>
              <a:rPr lang="id-ID" sz="2000" dirty="0" smtClean="0">
                <a:latin typeface="Tahoma" panose="020B0604030504040204" pitchFamily="34" charset="0"/>
                <a:ea typeface="Tahoma" panose="020B0604030504040204" pitchFamily="34" charset="0"/>
                <a:cs typeface="Tahoma" panose="020B0604030504040204" pitchFamily="34" charset="0"/>
              </a:rPr>
              <a:t>– KSDD antar Provinsi, antar daerah Provinsi dan daerah Kab/Kota dalam wilayah dan berbeda wilayah, antar kab/kota dari Provinsi yg berbeda</a:t>
            </a:r>
            <a:endParaRPr lang="id-ID" sz="20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428728" y="5301208"/>
            <a:ext cx="6746310" cy="1200329"/>
          </a:xfrm>
          <a:prstGeom prst="rect">
            <a:avLst/>
          </a:prstGeom>
          <a:noFill/>
        </p:spPr>
        <p:txBody>
          <a:bodyPr wrap="square" rtlCol="0">
            <a:spAutoFit/>
          </a:bodyPr>
          <a:lstStyle/>
          <a:p>
            <a:r>
              <a:rPr lang="nn-NO" sz="2400" dirty="0" smtClean="0">
                <a:latin typeface="Tahoma" panose="020B0604030504040204" pitchFamily="34" charset="0"/>
                <a:ea typeface="Tahoma" panose="020B0604030504040204" pitchFamily="34" charset="0"/>
                <a:cs typeface="Tahoma" panose="020B0604030504040204" pitchFamily="34" charset="0"/>
              </a:rPr>
              <a:t>Hasil pembahasan dalam koordinasi teknis</a:t>
            </a:r>
            <a:r>
              <a:rPr lang="id-ID" sz="2400" dirty="0" smtClean="0">
                <a:latin typeface="Tahoma" panose="020B0604030504040204" pitchFamily="34" charset="0"/>
                <a:ea typeface="Tahoma" panose="020B0604030504040204" pitchFamily="34" charset="0"/>
                <a:cs typeface="Tahoma" panose="020B0604030504040204" pitchFamily="34" charset="0"/>
              </a:rPr>
              <a:t> </a:t>
            </a:r>
            <a:r>
              <a:rPr lang="id-ID"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disepakati bersama oleh kepala daerah </a:t>
            </a:r>
            <a:r>
              <a:rPr lang="id-ID" sz="2400" dirty="0" smtClean="0">
                <a:latin typeface="Tahoma" panose="020B0604030504040204" pitchFamily="34" charset="0"/>
                <a:ea typeface="Tahoma" panose="020B0604030504040204" pitchFamily="34" charset="0"/>
                <a:cs typeface="Tahoma" panose="020B0604030504040204" pitchFamily="34" charset="0"/>
              </a:rPr>
              <a:t>yang bekerja sama.</a:t>
            </a:r>
            <a:endParaRPr lang="id-ID" sz="24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0" y="428604"/>
            <a:ext cx="1142976" cy="369332"/>
          </a:xfrm>
          <a:prstGeom prst="rect">
            <a:avLst/>
          </a:prstGeom>
          <a:noFill/>
        </p:spPr>
        <p:txBody>
          <a:bodyPr wrap="square" rtlCol="0">
            <a:spAutoFit/>
          </a:bodyPr>
          <a:lstStyle/>
          <a:p>
            <a:r>
              <a:rPr lang="id-ID" dirty="0" smtClean="0"/>
              <a:t>Pasal 5..</a:t>
            </a: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936" y="332656"/>
            <a:ext cx="8230138" cy="1066800"/>
          </a:xfrm>
        </p:spPr>
        <p:txBody>
          <a:bodyPr/>
          <a:lstStyle/>
          <a:p>
            <a:pPr algn="ctr"/>
            <a:r>
              <a:rPr lang="en-AU" dirty="0" smtClean="0">
                <a:latin typeface="AR CENA" pitchFamily="2" charset="0"/>
              </a:rPr>
              <a:t>KELEMBAGAAN KERJA SAMA </a:t>
            </a:r>
            <a:endParaRPr lang="en-AU" dirty="0">
              <a:latin typeface="AR CENA" pitchFamily="2"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70017122"/>
              </p:ext>
            </p:extLst>
          </p:nvPr>
        </p:nvGraphicFramePr>
        <p:xfrm>
          <a:off x="0" y="1124756"/>
          <a:ext cx="9144000" cy="5449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8202489" y="-27384"/>
            <a:ext cx="762000" cy="366712"/>
          </a:xfrm>
        </p:spPr>
        <p:txBody>
          <a:bodyPr/>
          <a:lstStyle/>
          <a:p>
            <a:pPr>
              <a:defRPr/>
            </a:pPr>
            <a:fld id="{A4F1CB8B-702C-44F2-895E-3DA377AB0984}" type="slidenum">
              <a:rPr lang="id-ID" altLang="en-US" smtClean="0"/>
              <a:pPr>
                <a:defRPr/>
              </a:pPr>
              <a:t>33</a:t>
            </a:fld>
            <a:endParaRPr lang="id-ID" altLang="en-US" dirty="0"/>
          </a:p>
        </p:txBody>
      </p:sp>
      <p:sp>
        <p:nvSpPr>
          <p:cNvPr id="6" name="TextBox 5"/>
          <p:cNvSpPr txBox="1"/>
          <p:nvPr/>
        </p:nvSpPr>
        <p:spPr>
          <a:xfrm>
            <a:off x="1" y="1772833"/>
            <a:ext cx="4427984" cy="978729"/>
          </a:xfrm>
          <a:prstGeom prst="rect">
            <a:avLst/>
          </a:prstGeom>
          <a:noFill/>
        </p:spPr>
        <p:txBody>
          <a:bodyPr wrap="square" rtlCol="0">
            <a:spAutoFit/>
          </a:bodyPr>
          <a:lstStyle/>
          <a:p>
            <a:pPr>
              <a:lnSpc>
                <a:spcPct val="80000"/>
              </a:lnSpc>
            </a:pPr>
            <a:r>
              <a:rPr lang="en-AU" sz="2400" dirty="0" smtClean="0">
                <a:latin typeface="Tahoma" panose="020B0604030504040204" pitchFamily="34" charset="0"/>
                <a:ea typeface="Tahoma" panose="020B0604030504040204" pitchFamily="34" charset="0"/>
                <a:cs typeface="Tahoma" panose="020B0604030504040204" pitchFamily="34" charset="0"/>
              </a:rPr>
              <a:t>KDH </a:t>
            </a:r>
            <a:r>
              <a:rPr lang="en-AU" sz="2400" dirty="0" err="1">
                <a:latin typeface="Tahoma" panose="020B0604030504040204" pitchFamily="34" charset="0"/>
                <a:ea typeface="Tahoma" panose="020B0604030504040204" pitchFamily="34" charset="0"/>
                <a:cs typeface="Tahoma" panose="020B0604030504040204" pitchFamily="34" charset="0"/>
              </a:rPr>
              <a:t>dapat</a:t>
            </a:r>
            <a:r>
              <a:rPr lang="en-AU" sz="2400" dirty="0">
                <a:latin typeface="Tahoma" panose="020B0604030504040204" pitchFamily="34" charset="0"/>
                <a:ea typeface="Tahoma" panose="020B0604030504040204" pitchFamily="34" charset="0"/>
                <a:cs typeface="Tahoma" panose="020B0604030504040204" pitchFamily="34" charset="0"/>
              </a:rPr>
              <a:t> </a:t>
            </a:r>
            <a:r>
              <a:rPr lang="en-AU" sz="2400" dirty="0" err="1">
                <a:latin typeface="Tahoma" panose="020B0604030504040204" pitchFamily="34" charset="0"/>
                <a:ea typeface="Tahoma" panose="020B0604030504040204" pitchFamily="34" charset="0"/>
                <a:cs typeface="Tahoma" panose="020B0604030504040204" pitchFamily="34" charset="0"/>
              </a:rPr>
              <a:t>membentuk</a:t>
            </a:r>
            <a:r>
              <a:rPr lang="en-AU" sz="2400" dirty="0">
                <a:latin typeface="Tahoma" panose="020B0604030504040204" pitchFamily="34" charset="0"/>
                <a:ea typeface="Tahoma" panose="020B0604030504040204" pitchFamily="34" charset="0"/>
                <a:cs typeface="Tahoma" panose="020B0604030504040204" pitchFamily="34" charset="0"/>
              </a:rPr>
              <a:t> </a:t>
            </a:r>
            <a:r>
              <a:rPr lang="id-ID"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Sekretariat</a:t>
            </a:r>
            <a:r>
              <a:rPr lang="en-AU"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kerja</a:t>
            </a:r>
            <a:r>
              <a:rPr lang="en-A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sama</a:t>
            </a:r>
            <a:r>
              <a:rPr lang="en-AU"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dalam</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penyelenggaraan</a:t>
            </a:r>
            <a:r>
              <a:rPr lang="en-AU" sz="2400" dirty="0" smtClean="0">
                <a:latin typeface="Tahoma" panose="020B0604030504040204" pitchFamily="34" charset="0"/>
                <a:ea typeface="Tahoma" panose="020B0604030504040204" pitchFamily="34" charset="0"/>
                <a:cs typeface="Tahoma" panose="020B0604030504040204" pitchFamily="34" charset="0"/>
              </a:rPr>
              <a:t> KSDD</a:t>
            </a:r>
            <a:endParaRPr lang="en-AU" sz="24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5796136" y="2348880"/>
            <a:ext cx="3347864" cy="2677656"/>
          </a:xfrm>
          <a:prstGeom prst="rect">
            <a:avLst/>
          </a:prstGeom>
          <a:noFill/>
        </p:spPr>
        <p:txBody>
          <a:bodyPr wrap="square" rtlCol="0">
            <a:spAutoFit/>
          </a:bodyPr>
          <a:lstStyle/>
          <a:p>
            <a:r>
              <a:rPr lang="en-AU" sz="2400" dirty="0" err="1">
                <a:latin typeface="Tahoma" panose="020B0604030504040204" pitchFamily="34" charset="0"/>
                <a:ea typeface="Tahoma" panose="020B0604030504040204" pitchFamily="34" charset="0"/>
                <a:cs typeface="Tahoma" panose="020B0604030504040204" pitchFamily="34" charset="0"/>
              </a:rPr>
              <a:t>Sekretariat</a:t>
            </a:r>
            <a:r>
              <a:rPr lang="en-AU" sz="2400" dirty="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kerja</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a:latin typeface="Tahoma" panose="020B0604030504040204" pitchFamily="34" charset="0"/>
                <a:ea typeface="Tahoma" panose="020B0604030504040204" pitchFamily="34" charset="0"/>
                <a:cs typeface="Tahoma" panose="020B0604030504040204" pitchFamily="34" charset="0"/>
              </a:rPr>
              <a:t>sama</a:t>
            </a:r>
            <a:r>
              <a:rPr lang="en-AU" sz="2400" dirty="0">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bukan</a:t>
            </a:r>
            <a:r>
              <a:rPr lang="en-AU"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400" dirty="0" err="1">
                <a:solidFill>
                  <a:srgbClr val="FF0000"/>
                </a:solidFill>
                <a:latin typeface="Tahoma" panose="020B0604030504040204" pitchFamily="34" charset="0"/>
                <a:ea typeface="Tahoma" panose="020B0604030504040204" pitchFamily="34" charset="0"/>
                <a:cs typeface="Tahoma" panose="020B0604030504040204" pitchFamily="34" charset="0"/>
              </a:rPr>
              <a:t>perangkat</a:t>
            </a:r>
            <a:r>
              <a:rPr lang="en-A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400" dirty="0" err="1">
                <a:solidFill>
                  <a:srgbClr val="FF0000"/>
                </a:solidFill>
                <a:latin typeface="Tahoma" panose="020B0604030504040204" pitchFamily="34" charset="0"/>
                <a:ea typeface="Tahoma" panose="020B0604030504040204" pitchFamily="34" charset="0"/>
                <a:cs typeface="Tahoma" panose="020B0604030504040204" pitchFamily="34" charset="0"/>
              </a:rPr>
              <a:t>daerah</a:t>
            </a:r>
            <a:r>
              <a:rPr lang="en-A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400" dirty="0" err="1">
                <a:latin typeface="Tahoma" panose="020B0604030504040204" pitchFamily="34" charset="0"/>
                <a:ea typeface="Tahoma" panose="020B0604030504040204" pitchFamily="34" charset="0"/>
                <a:cs typeface="Tahoma" panose="020B0604030504040204" pitchFamily="34" charset="0"/>
              </a:rPr>
              <a:t>dan</a:t>
            </a:r>
            <a:r>
              <a:rPr lang="en-AU" sz="2400" dirty="0">
                <a:latin typeface="Tahoma" panose="020B0604030504040204" pitchFamily="34" charset="0"/>
                <a:ea typeface="Tahoma" panose="020B0604030504040204" pitchFamily="34" charset="0"/>
                <a:cs typeface="Tahoma" panose="020B0604030504040204" pitchFamily="34" charset="0"/>
              </a:rPr>
              <a:t> </a:t>
            </a:r>
            <a:r>
              <a:rPr lang="en-AU" sz="2400" dirty="0" err="1">
                <a:latin typeface="Tahoma" panose="020B0604030504040204" pitchFamily="34" charset="0"/>
                <a:ea typeface="Tahoma" panose="020B0604030504040204" pitchFamily="34" charset="0"/>
                <a:cs typeface="Tahoma" panose="020B0604030504040204" pitchFamily="34" charset="0"/>
              </a:rPr>
              <a:t>bertugas</a:t>
            </a:r>
            <a:endParaRPr lang="en-AU" sz="2400" dirty="0">
              <a:latin typeface="Tahoma" panose="020B0604030504040204" pitchFamily="34" charset="0"/>
              <a:ea typeface="Tahoma" panose="020B0604030504040204" pitchFamily="34" charset="0"/>
              <a:cs typeface="Tahoma" panose="020B0604030504040204" pitchFamily="34" charset="0"/>
            </a:endParaRPr>
          </a:p>
          <a:p>
            <a:r>
              <a:rPr lang="en-AU" sz="2400" dirty="0" err="1">
                <a:latin typeface="Tahoma" panose="020B0604030504040204" pitchFamily="34" charset="0"/>
                <a:ea typeface="Tahoma" panose="020B0604030504040204" pitchFamily="34" charset="0"/>
                <a:cs typeface="Tahoma" panose="020B0604030504040204" pitchFamily="34" charset="0"/>
              </a:rPr>
              <a:t>memfasilitasi</a:t>
            </a:r>
            <a:r>
              <a:rPr lang="en-AU" sz="2400" dirty="0">
                <a:latin typeface="Tahoma" panose="020B0604030504040204" pitchFamily="34" charset="0"/>
                <a:ea typeface="Tahoma" panose="020B0604030504040204" pitchFamily="34" charset="0"/>
                <a:cs typeface="Tahoma" panose="020B0604030504040204" pitchFamily="34" charset="0"/>
              </a:rPr>
              <a:t> </a:t>
            </a:r>
            <a:r>
              <a:rPr lang="en-AU" sz="2400" dirty="0" err="1">
                <a:latin typeface="Tahoma" panose="020B0604030504040204" pitchFamily="34" charset="0"/>
                <a:ea typeface="Tahoma" panose="020B0604030504040204" pitchFamily="34" charset="0"/>
                <a:cs typeface="Tahoma" panose="020B0604030504040204" pitchFamily="34" charset="0"/>
              </a:rPr>
              <a:t>perangkat</a:t>
            </a:r>
            <a:r>
              <a:rPr lang="en-AU" sz="2400" dirty="0">
                <a:latin typeface="Tahoma" panose="020B0604030504040204" pitchFamily="34" charset="0"/>
                <a:ea typeface="Tahoma" panose="020B0604030504040204" pitchFamily="34" charset="0"/>
                <a:cs typeface="Tahoma" panose="020B0604030504040204" pitchFamily="34" charset="0"/>
              </a:rPr>
              <a:t> </a:t>
            </a:r>
            <a:r>
              <a:rPr lang="en-AU" sz="2400" dirty="0" err="1">
                <a:latin typeface="Tahoma" panose="020B0604030504040204" pitchFamily="34" charset="0"/>
                <a:ea typeface="Tahoma" panose="020B0604030504040204" pitchFamily="34" charset="0"/>
                <a:cs typeface="Tahoma" panose="020B0604030504040204" pitchFamily="34" charset="0"/>
              </a:rPr>
              <a:t>daerah</a:t>
            </a:r>
            <a:r>
              <a:rPr lang="en-AU" sz="2400" dirty="0">
                <a:latin typeface="Tahoma" panose="020B0604030504040204" pitchFamily="34" charset="0"/>
                <a:ea typeface="Tahoma" panose="020B0604030504040204" pitchFamily="34" charset="0"/>
                <a:cs typeface="Tahoma" panose="020B0604030504040204" pitchFamily="34" charset="0"/>
              </a:rPr>
              <a:t> </a:t>
            </a:r>
            <a:r>
              <a:rPr lang="en-AU" sz="2400" dirty="0" err="1">
                <a:latin typeface="Tahoma" panose="020B0604030504040204" pitchFamily="34" charset="0"/>
                <a:ea typeface="Tahoma" panose="020B0604030504040204" pitchFamily="34" charset="0"/>
                <a:cs typeface="Tahoma" panose="020B0604030504040204" pitchFamily="34" charset="0"/>
              </a:rPr>
              <a:t>dalam</a:t>
            </a:r>
            <a:r>
              <a:rPr lang="en-AU" sz="2400" dirty="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melaksanakan</a:t>
            </a:r>
            <a:r>
              <a:rPr lang="en-AU" sz="2400" dirty="0">
                <a:latin typeface="Tahoma" panose="020B0604030504040204" pitchFamily="34" charset="0"/>
                <a:ea typeface="Tahoma" panose="020B0604030504040204" pitchFamily="34" charset="0"/>
                <a:cs typeface="Tahoma" panose="020B0604030504040204" pitchFamily="34" charset="0"/>
              </a:rPr>
              <a:t> </a:t>
            </a:r>
            <a:r>
              <a:rPr lang="en-AU" sz="2400" dirty="0" smtClean="0">
                <a:latin typeface="Tahoma" panose="020B0604030504040204" pitchFamily="34" charset="0"/>
                <a:ea typeface="Tahoma" panose="020B0604030504040204" pitchFamily="34" charset="0"/>
                <a:cs typeface="Tahoma" panose="020B0604030504040204" pitchFamily="34" charset="0"/>
              </a:rPr>
              <a:t>KSDD</a:t>
            </a:r>
            <a:r>
              <a:rPr lang="en-AU" sz="2400" dirty="0">
                <a:latin typeface="Tahoma" panose="020B0604030504040204" pitchFamily="34" charset="0"/>
                <a:ea typeface="Tahoma" panose="020B0604030504040204" pitchFamily="34" charset="0"/>
                <a:cs typeface="Tahoma" panose="020B0604030504040204" pitchFamily="34" charset="0"/>
              </a:rPr>
              <a:t>.</a:t>
            </a:r>
          </a:p>
        </p:txBody>
      </p:sp>
      <p:sp>
        <p:nvSpPr>
          <p:cNvPr id="8" name="TextBox 7"/>
          <p:cNvSpPr txBox="1"/>
          <p:nvPr/>
        </p:nvSpPr>
        <p:spPr>
          <a:xfrm>
            <a:off x="-72008" y="4224570"/>
            <a:ext cx="4427984" cy="830997"/>
          </a:xfrm>
          <a:prstGeom prst="rect">
            <a:avLst/>
          </a:prstGeom>
          <a:noFill/>
        </p:spPr>
        <p:txBody>
          <a:bodyPr wrap="square" rtlCol="0">
            <a:spAutoFit/>
          </a:bodyPr>
          <a:lstStyle/>
          <a:p>
            <a:r>
              <a:rPr lang="en-AU" sz="2400" dirty="0" err="1" smtClean="0">
                <a:latin typeface="Tahoma" panose="020B0604030504040204" pitchFamily="34" charset="0"/>
                <a:ea typeface="Tahoma" panose="020B0604030504040204" pitchFamily="34" charset="0"/>
                <a:cs typeface="Tahoma" panose="020B0604030504040204" pitchFamily="34" charset="0"/>
              </a:rPr>
              <a:t>Pendanaan</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Sekretariat</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Kerja</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Sama</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dibebankan</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pada</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APBD</a:t>
            </a:r>
            <a:endParaRPr lang="en-AU"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5070451" y="5301208"/>
            <a:ext cx="4073549" cy="1569660"/>
          </a:xfrm>
          <a:prstGeom prst="rect">
            <a:avLst/>
          </a:prstGeom>
          <a:noFill/>
        </p:spPr>
        <p:txBody>
          <a:bodyPr wrap="square" rtlCol="0">
            <a:spAutoFit/>
          </a:bodyPr>
          <a:lstStyle/>
          <a:p>
            <a:r>
              <a:rPr lang="sv-SE" sz="2400" dirty="0">
                <a:latin typeface="Tahoma" panose="020B0604030504040204" pitchFamily="34" charset="0"/>
                <a:ea typeface="Tahoma" panose="020B0604030504040204" pitchFamily="34" charset="0"/>
                <a:cs typeface="Tahoma" panose="020B0604030504040204" pitchFamily="34" charset="0"/>
              </a:rPr>
              <a:t>Ketentuan lebih lanjut mengenai sekretariat </a:t>
            </a:r>
            <a:r>
              <a:rPr lang="sv-SE" sz="2400" dirty="0" smtClean="0">
                <a:latin typeface="Tahoma" panose="020B0604030504040204" pitchFamily="34" charset="0"/>
                <a:ea typeface="Tahoma" panose="020B0604030504040204" pitchFamily="34" charset="0"/>
                <a:cs typeface="Tahoma" panose="020B0604030504040204" pitchFamily="34" charset="0"/>
              </a:rPr>
              <a:t>kerja sama diatur</a:t>
            </a:r>
            <a:r>
              <a:rPr lang="sv-SE" sz="2400" dirty="0">
                <a:latin typeface="Tahoma" panose="020B0604030504040204" pitchFamily="34" charset="0"/>
                <a:ea typeface="Tahoma" panose="020B0604030504040204" pitchFamily="34" charset="0"/>
                <a:cs typeface="Tahoma" panose="020B0604030504040204" pitchFamily="34" charset="0"/>
              </a:rPr>
              <a:t> </a:t>
            </a:r>
            <a:r>
              <a:rPr lang="sv-SE" sz="2400" dirty="0" smtClean="0">
                <a:latin typeface="Tahoma" panose="020B0604030504040204" pitchFamily="34" charset="0"/>
                <a:ea typeface="Tahoma" panose="020B0604030504040204" pitchFamily="34" charset="0"/>
                <a:cs typeface="Tahoma" panose="020B0604030504040204" pitchFamily="34" charset="0"/>
              </a:rPr>
              <a:t>dalam </a:t>
            </a:r>
            <a:r>
              <a:rPr lang="sv-SE"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Permendagri</a:t>
            </a:r>
            <a:endParaRPr lang="en-AU"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3" y="0"/>
            <a:ext cx="2771800" cy="369332"/>
          </a:xfrm>
          <a:prstGeom prst="rect">
            <a:avLst/>
          </a:prstGeom>
          <a:noFill/>
        </p:spPr>
        <p:txBody>
          <a:bodyPr wrap="square" rtlCol="0">
            <a:spAutoFit/>
          </a:bodyPr>
          <a:lstStyle/>
          <a:p>
            <a:r>
              <a:rPr lang="en-AU" b="1" dirty="0" err="1" smtClean="0">
                <a:solidFill>
                  <a:schemeClr val="bg1"/>
                </a:solidFill>
              </a:rPr>
              <a:t>Pasal</a:t>
            </a:r>
            <a:r>
              <a:rPr lang="en-AU" b="1" dirty="0" smtClean="0">
                <a:solidFill>
                  <a:schemeClr val="bg1"/>
                </a:solidFill>
              </a:rPr>
              <a:t> 7.. </a:t>
            </a:r>
            <a:endParaRPr lang="en-AU" b="1" dirty="0">
              <a:solidFill>
                <a:schemeClr val="bg1"/>
              </a:solidFill>
            </a:endParaRPr>
          </a:p>
        </p:txBody>
      </p:sp>
    </p:spTree>
    <p:extLst>
      <p:ext uri="{BB962C8B-B14F-4D97-AF65-F5344CB8AC3E}">
        <p14:creationId xmlns:p14="http://schemas.microsoft.com/office/powerpoint/2010/main" val="1994646660"/>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476672"/>
            <a:ext cx="9144000" cy="1066800"/>
          </a:xfrm>
        </p:spPr>
        <p:txBody>
          <a:bodyPr>
            <a:normAutofit/>
          </a:bodyPr>
          <a:lstStyle/>
          <a:p>
            <a:pPr algn="ctr"/>
            <a:r>
              <a:rPr lang="id-ID" sz="3200" dirty="0" smtClean="0">
                <a:latin typeface="+mn-lt"/>
              </a:rPr>
              <a:t>BERAKHIRNYA KERJA SAMA</a:t>
            </a:r>
            <a:r>
              <a:rPr lang="en-AU" sz="3200" dirty="0" smtClean="0">
                <a:latin typeface="+mn-lt"/>
              </a:rPr>
              <a:t> KSDD &amp; KSDPK</a:t>
            </a:r>
            <a:endParaRPr lang="id-ID" sz="3200" dirty="0">
              <a:latin typeface="+mn-lt"/>
            </a:endParaRPr>
          </a:p>
        </p:txBody>
      </p:sp>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34</a:t>
            </a:fld>
            <a:endParaRPr lang="id-ID" altLang="en-US"/>
          </a:p>
        </p:txBody>
      </p:sp>
      <p:graphicFrame>
        <p:nvGraphicFramePr>
          <p:cNvPr id="6" name="Diagram 5"/>
          <p:cNvGraphicFramePr/>
          <p:nvPr>
            <p:extLst>
              <p:ext uri="{D42A27DB-BD31-4B8C-83A1-F6EECF244321}">
                <p14:modId xmlns:p14="http://schemas.microsoft.com/office/powerpoint/2010/main" val="1230683298"/>
              </p:ext>
            </p:extLst>
          </p:nvPr>
        </p:nvGraphicFramePr>
        <p:xfrm>
          <a:off x="71407" y="1954452"/>
          <a:ext cx="5429288" cy="285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p14="http://schemas.microsoft.com/office/powerpoint/2010/main" val="1433924761"/>
              </p:ext>
            </p:extLst>
          </p:nvPr>
        </p:nvGraphicFramePr>
        <p:xfrm>
          <a:off x="71407" y="4740534"/>
          <a:ext cx="5429288" cy="19288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extBox 11"/>
          <p:cNvSpPr txBox="1"/>
          <p:nvPr/>
        </p:nvSpPr>
        <p:spPr>
          <a:xfrm>
            <a:off x="5891514" y="1844824"/>
            <a:ext cx="3144982"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id-ID" sz="2400" dirty="0" smtClean="0"/>
              <a:t>KSDD &amp; KSDPK </a:t>
            </a:r>
            <a:r>
              <a:rPr lang="id-ID" sz="2400" dirty="0" smtClean="0">
                <a:solidFill>
                  <a:srgbClr val="FF0000"/>
                </a:solidFill>
              </a:rPr>
              <a:t>tidak dapat berakhir </a:t>
            </a:r>
            <a:r>
              <a:rPr lang="id-ID" sz="2400" dirty="0" smtClean="0"/>
              <a:t>meskipun </a:t>
            </a:r>
            <a:r>
              <a:rPr lang="id-ID" sz="2400" dirty="0" smtClean="0">
                <a:solidFill>
                  <a:srgbClr val="FF0000"/>
                </a:solidFill>
              </a:rPr>
              <a:t>terjadi pergantian kepemimpinan </a:t>
            </a:r>
            <a:r>
              <a:rPr lang="id-ID" sz="2400" dirty="0" smtClean="0"/>
              <a:t>di daerah</a:t>
            </a:r>
            <a:endParaRPr lang="id-ID" sz="2400" dirty="0"/>
          </a:p>
        </p:txBody>
      </p:sp>
      <p:sp>
        <p:nvSpPr>
          <p:cNvPr id="13" name="TextBox 12"/>
          <p:cNvSpPr txBox="1"/>
          <p:nvPr/>
        </p:nvSpPr>
        <p:spPr>
          <a:xfrm>
            <a:off x="0" y="-27384"/>
            <a:ext cx="1835696" cy="369332"/>
          </a:xfrm>
          <a:prstGeom prst="rect">
            <a:avLst/>
          </a:prstGeom>
          <a:noFill/>
        </p:spPr>
        <p:txBody>
          <a:bodyPr wrap="square" rtlCol="0">
            <a:spAutoFit/>
          </a:bodyPr>
          <a:lstStyle/>
          <a:p>
            <a:r>
              <a:rPr lang="id-ID" dirty="0" smtClean="0">
                <a:solidFill>
                  <a:schemeClr val="bg1"/>
                </a:solidFill>
              </a:rPr>
              <a:t>Pasal 9</a:t>
            </a:r>
            <a:r>
              <a:rPr lang="en-AU" dirty="0">
                <a:solidFill>
                  <a:schemeClr val="bg1"/>
                </a:solidFill>
              </a:rPr>
              <a:t> </a:t>
            </a:r>
            <a:r>
              <a:rPr lang="en-AU" dirty="0" smtClean="0">
                <a:solidFill>
                  <a:schemeClr val="bg1"/>
                </a:solidFill>
              </a:rPr>
              <a:t>&amp; 22</a:t>
            </a:r>
            <a:endParaRPr lang="id-ID" dirty="0" smtClean="0">
              <a:solidFill>
                <a:schemeClr val="bg1"/>
              </a:solidFill>
            </a:endParaRPr>
          </a:p>
        </p:txBody>
      </p:sp>
      <p:sp>
        <p:nvSpPr>
          <p:cNvPr id="3" name="Rectangle 2"/>
          <p:cNvSpPr/>
          <p:nvPr/>
        </p:nvSpPr>
        <p:spPr>
          <a:xfrm>
            <a:off x="5891514" y="4221088"/>
            <a:ext cx="3144982" cy="23488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AU" dirty="0" smtClean="0"/>
              <a:t>KSDPK </a:t>
            </a:r>
            <a:r>
              <a:rPr lang="en-AU" dirty="0" err="1" smtClean="0"/>
              <a:t>jg</a:t>
            </a:r>
            <a:r>
              <a:rPr lang="en-AU" dirty="0" smtClean="0"/>
              <a:t> </a:t>
            </a:r>
            <a:r>
              <a:rPr lang="en-AU" dirty="0" err="1" smtClean="0"/>
              <a:t>dpt</a:t>
            </a:r>
            <a:r>
              <a:rPr lang="en-AU" dirty="0" smtClean="0"/>
              <a:t> </a:t>
            </a:r>
            <a:r>
              <a:rPr lang="en-AU" dirty="0" err="1" smtClean="0"/>
              <a:t>berakhir</a:t>
            </a:r>
            <a:r>
              <a:rPr lang="en-AU" dirty="0" smtClean="0"/>
              <a:t> </a:t>
            </a:r>
            <a:r>
              <a:rPr lang="en-AU" dirty="0" err="1" smtClean="0"/>
              <a:t>karena</a:t>
            </a:r>
            <a:r>
              <a:rPr lang="en-AU" dirty="0" smtClean="0"/>
              <a:t>:</a:t>
            </a:r>
            <a:endParaRPr lang="en-AU" dirty="0"/>
          </a:p>
          <a:p>
            <a:pPr marL="342900" indent="-342900">
              <a:buFont typeface="+mj-lt"/>
              <a:buAutoNum type="arabicPeriod"/>
            </a:pPr>
            <a:r>
              <a:rPr lang="en-AU" dirty="0" err="1"/>
              <a:t>Putusan</a:t>
            </a:r>
            <a:r>
              <a:rPr lang="en-AU" dirty="0"/>
              <a:t> </a:t>
            </a:r>
            <a:r>
              <a:rPr lang="en-AU" dirty="0" err="1"/>
              <a:t>pengadilan</a:t>
            </a:r>
            <a:r>
              <a:rPr lang="en-AU" dirty="0"/>
              <a:t> yang </a:t>
            </a:r>
            <a:r>
              <a:rPr lang="en-AU" dirty="0" err="1"/>
              <a:t>telah</a:t>
            </a:r>
            <a:r>
              <a:rPr lang="en-AU" dirty="0"/>
              <a:t> </a:t>
            </a:r>
            <a:r>
              <a:rPr lang="en-AU" dirty="0" err="1"/>
              <a:t>memperoleh</a:t>
            </a:r>
            <a:r>
              <a:rPr lang="en-AU" dirty="0"/>
              <a:t> </a:t>
            </a:r>
            <a:r>
              <a:rPr lang="en-AU" dirty="0" err="1"/>
              <a:t>kekuatan</a:t>
            </a:r>
            <a:r>
              <a:rPr lang="en-AU" dirty="0"/>
              <a:t> </a:t>
            </a:r>
            <a:r>
              <a:rPr lang="en-AU" dirty="0" err="1"/>
              <a:t>hukum</a:t>
            </a:r>
            <a:r>
              <a:rPr lang="en-AU" dirty="0"/>
              <a:t> </a:t>
            </a:r>
            <a:r>
              <a:rPr lang="en-AU" dirty="0" err="1"/>
              <a:t>tetap</a:t>
            </a:r>
            <a:r>
              <a:rPr lang="en-AU" dirty="0"/>
              <a:t>.</a:t>
            </a:r>
          </a:p>
          <a:p>
            <a:pPr marL="342900" indent="-342900">
              <a:buFont typeface="+mj-lt"/>
              <a:buAutoNum type="arabicPeriod"/>
            </a:pPr>
            <a:r>
              <a:rPr lang="en-AU" dirty="0" err="1"/>
              <a:t>pihak</a:t>
            </a:r>
            <a:r>
              <a:rPr lang="en-AU" dirty="0"/>
              <a:t> </a:t>
            </a:r>
            <a:r>
              <a:rPr lang="en-AU" dirty="0" err="1"/>
              <a:t>ketiga</a:t>
            </a:r>
            <a:r>
              <a:rPr lang="en-AU" dirty="0"/>
              <a:t> </a:t>
            </a:r>
            <a:r>
              <a:rPr lang="en-AU" dirty="0" err="1"/>
              <a:t>dinyatakan</a:t>
            </a:r>
            <a:r>
              <a:rPr lang="en-AU" dirty="0"/>
              <a:t> </a:t>
            </a:r>
            <a:r>
              <a:rPr lang="en-AU" dirty="0" err="1"/>
              <a:t>pailit</a:t>
            </a:r>
            <a:r>
              <a:rPr lang="en-AU" dirty="0"/>
              <a:t> </a:t>
            </a:r>
            <a:r>
              <a:rPr lang="en-AU" dirty="0" err="1"/>
              <a:t>sesuai</a:t>
            </a:r>
            <a:r>
              <a:rPr lang="en-AU" dirty="0"/>
              <a:t> </a:t>
            </a:r>
            <a:r>
              <a:rPr lang="en-AU" dirty="0" err="1"/>
              <a:t>dengan</a:t>
            </a:r>
            <a:r>
              <a:rPr lang="en-AU" dirty="0"/>
              <a:t> </a:t>
            </a:r>
            <a:r>
              <a:rPr lang="en-AU" dirty="0" err="1"/>
              <a:t>ketentuan</a:t>
            </a:r>
            <a:r>
              <a:rPr lang="en-AU" dirty="0"/>
              <a:t> </a:t>
            </a:r>
            <a:r>
              <a:rPr lang="en-AU" dirty="0" err="1"/>
              <a:t>PerUUan</a:t>
            </a:r>
            <a:r>
              <a:rPr lang="en-AU" dirty="0" smtClean="0"/>
              <a:t>,</a:t>
            </a:r>
            <a:endParaRPr lang="en-AU" dirty="0"/>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4008"/>
            <a:ext cx="9144000" cy="1066800"/>
          </a:xfrm>
        </p:spPr>
        <p:txBody>
          <a:bodyPr>
            <a:noAutofit/>
          </a:bodyPr>
          <a:lstStyle/>
          <a:p>
            <a:pPr algn="ctr"/>
            <a:r>
              <a:rPr lang="en-AU" dirty="0" smtClean="0">
                <a:latin typeface="Tahoma" panose="020B0604030504040204" pitchFamily="34" charset="0"/>
                <a:ea typeface="Tahoma" panose="020B0604030504040204" pitchFamily="34" charset="0"/>
                <a:cs typeface="Tahoma" panose="020B0604030504040204" pitchFamily="34" charset="0"/>
              </a:rPr>
              <a:t>PENGAMBILALIHAN URUSAN</a:t>
            </a:r>
            <a:br>
              <a:rPr lang="en-AU" dirty="0" smtClean="0">
                <a:latin typeface="Tahoma" panose="020B0604030504040204" pitchFamily="34" charset="0"/>
                <a:ea typeface="Tahoma" panose="020B0604030504040204" pitchFamily="34" charset="0"/>
                <a:cs typeface="Tahoma" panose="020B0604030504040204" pitchFamily="34" charset="0"/>
              </a:rPr>
            </a:br>
            <a:r>
              <a:rPr lang="en-AU" dirty="0" smtClean="0">
                <a:latin typeface="Tahoma" panose="020B0604030504040204" pitchFamily="34" charset="0"/>
                <a:ea typeface="Tahoma" panose="020B0604030504040204" pitchFamily="34" charset="0"/>
                <a:cs typeface="Tahoma" panose="020B0604030504040204" pitchFamily="34" charset="0"/>
              </a:rPr>
              <a:t>YANG DIKERJASAMAKAN</a:t>
            </a:r>
            <a:endParaRPr lang="en-AU"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84378422"/>
              </p:ext>
            </p:extLst>
          </p:nvPr>
        </p:nvGraphicFramePr>
        <p:xfrm>
          <a:off x="423" y="1628800"/>
          <a:ext cx="9143578"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35</a:t>
            </a:fld>
            <a:endParaRPr lang="id-ID" altLang="en-US"/>
          </a:p>
        </p:txBody>
      </p:sp>
      <p:sp>
        <p:nvSpPr>
          <p:cNvPr id="6" name="TextBox 5"/>
          <p:cNvSpPr txBox="1"/>
          <p:nvPr/>
        </p:nvSpPr>
        <p:spPr>
          <a:xfrm>
            <a:off x="395536" y="3212976"/>
            <a:ext cx="4176464" cy="2677656"/>
          </a:xfrm>
          <a:prstGeom prst="rect">
            <a:avLst/>
          </a:prstGeom>
          <a:noFill/>
        </p:spPr>
        <p:txBody>
          <a:bodyPr wrap="square" rtlCol="0">
            <a:spAutoFit/>
          </a:bodyPr>
          <a:lstStyle/>
          <a:p>
            <a:r>
              <a:rPr lang="en-AU" sz="2800" dirty="0" err="1" smtClean="0">
                <a:latin typeface="Tahoma" panose="020B0604030504040204" pitchFamily="34" charset="0"/>
                <a:ea typeface="Tahoma" panose="020B0604030504040204" pitchFamily="34" charset="0"/>
                <a:cs typeface="Tahoma" panose="020B0604030504040204" pitchFamily="34" charset="0"/>
              </a:rPr>
              <a:t>Pemerintah</a:t>
            </a:r>
            <a:r>
              <a:rPr lang="en-AU" sz="2800" dirty="0" smtClean="0">
                <a:latin typeface="Tahoma" panose="020B0604030504040204" pitchFamily="34" charset="0"/>
                <a:ea typeface="Tahoma" panose="020B0604030504040204" pitchFamily="34" charset="0"/>
                <a:cs typeface="Tahoma" panose="020B0604030504040204" pitchFamily="34" charset="0"/>
              </a:rPr>
              <a:t> </a:t>
            </a:r>
            <a:r>
              <a:rPr lang="en-AU" sz="2800" dirty="0" err="1" smtClean="0">
                <a:latin typeface="Tahoma" panose="020B0604030504040204" pitchFamily="34" charset="0"/>
                <a:ea typeface="Tahoma" panose="020B0604030504040204" pitchFamily="34" charset="0"/>
                <a:cs typeface="Tahoma" panose="020B0604030504040204" pitchFamily="34" charset="0"/>
              </a:rPr>
              <a:t>Pusat</a:t>
            </a:r>
            <a:r>
              <a:rPr lang="en-AU" sz="2800" dirty="0" smtClean="0">
                <a:latin typeface="Tahoma" panose="020B0604030504040204" pitchFamily="34" charset="0"/>
                <a:ea typeface="Tahoma" panose="020B0604030504040204" pitchFamily="34" charset="0"/>
                <a:cs typeface="Tahoma" panose="020B0604030504040204" pitchFamily="34" charset="0"/>
              </a:rPr>
              <a:t>/ GWPP </a:t>
            </a:r>
            <a:r>
              <a:rPr lang="en-AU" sz="2800" dirty="0" err="1" smtClean="0">
                <a:latin typeface="Tahoma" panose="020B0604030504040204" pitchFamily="34" charset="0"/>
                <a:ea typeface="Tahoma" panose="020B0604030504040204" pitchFamily="34" charset="0"/>
                <a:cs typeface="Tahoma" panose="020B0604030504040204" pitchFamily="34" charset="0"/>
              </a:rPr>
              <a:t>dapat</a:t>
            </a:r>
            <a:r>
              <a:rPr lang="en-AU" sz="2800" dirty="0" smtClean="0">
                <a:latin typeface="Tahoma" panose="020B0604030504040204" pitchFamily="34" charset="0"/>
                <a:ea typeface="Tahoma" panose="020B0604030504040204" pitchFamily="34" charset="0"/>
                <a:cs typeface="Tahoma" panose="020B0604030504040204" pitchFamily="34" charset="0"/>
              </a:rPr>
              <a:t> </a:t>
            </a:r>
            <a:r>
              <a:rPr lang="en-AU" sz="2800" dirty="0" err="1" smtClean="0">
                <a:latin typeface="Tahoma" panose="020B0604030504040204" pitchFamily="34" charset="0"/>
                <a:ea typeface="Tahoma" panose="020B0604030504040204" pitchFamily="34" charset="0"/>
                <a:cs typeface="Tahoma" panose="020B0604030504040204" pitchFamily="34" charset="0"/>
              </a:rPr>
              <a:t>mengambilalih</a:t>
            </a:r>
            <a:r>
              <a:rPr lang="en-AU" sz="2800" dirty="0" smtClean="0">
                <a:latin typeface="Tahoma" panose="020B0604030504040204" pitchFamily="34" charset="0"/>
                <a:ea typeface="Tahoma" panose="020B0604030504040204" pitchFamily="34" charset="0"/>
                <a:cs typeface="Tahoma" panose="020B0604030504040204" pitchFamily="34" charset="0"/>
              </a:rPr>
              <a:t> </a:t>
            </a:r>
            <a:r>
              <a:rPr lang="en-AU" sz="2800" dirty="0" err="1" smtClean="0">
                <a:latin typeface="Tahoma" panose="020B0604030504040204" pitchFamily="34" charset="0"/>
                <a:ea typeface="Tahoma" panose="020B0604030504040204" pitchFamily="34" charset="0"/>
                <a:cs typeface="Tahoma" panose="020B0604030504040204" pitchFamily="34" charset="0"/>
              </a:rPr>
              <a:t>pelaksanaan</a:t>
            </a:r>
            <a:r>
              <a:rPr lang="en-AU" sz="2800" dirty="0" smtClean="0">
                <a:latin typeface="Tahoma" panose="020B0604030504040204" pitchFamily="34" charset="0"/>
                <a:ea typeface="Tahoma" panose="020B0604030504040204" pitchFamily="34" charset="0"/>
                <a:cs typeface="Tahoma" panose="020B0604030504040204" pitchFamily="34" charset="0"/>
              </a:rPr>
              <a:t> </a:t>
            </a:r>
            <a:r>
              <a:rPr lang="en-AU" sz="2800" dirty="0" err="1" smtClean="0">
                <a:latin typeface="Tahoma" panose="020B0604030504040204" pitchFamily="34" charset="0"/>
                <a:ea typeface="Tahoma" panose="020B0604030504040204" pitchFamily="34" charset="0"/>
                <a:cs typeface="Tahoma" panose="020B0604030504040204" pitchFamily="34" charset="0"/>
              </a:rPr>
              <a:t>urusan</a:t>
            </a:r>
            <a:r>
              <a:rPr lang="en-AU" sz="2800" dirty="0" smtClean="0">
                <a:latin typeface="Tahoma" panose="020B0604030504040204" pitchFamily="34" charset="0"/>
                <a:ea typeface="Tahoma" panose="020B0604030504040204" pitchFamily="34" charset="0"/>
                <a:cs typeface="Tahoma" panose="020B0604030504040204" pitchFamily="34" charset="0"/>
              </a:rPr>
              <a:t> </a:t>
            </a:r>
            <a:r>
              <a:rPr lang="en-AU" sz="2800" dirty="0" err="1" smtClean="0">
                <a:latin typeface="Tahoma" panose="020B0604030504040204" pitchFamily="34" charset="0"/>
                <a:ea typeface="Tahoma" panose="020B0604030504040204" pitchFamily="34" charset="0"/>
                <a:cs typeface="Tahoma" panose="020B0604030504040204" pitchFamily="34" charset="0"/>
              </a:rPr>
              <a:t>pemerintah</a:t>
            </a:r>
            <a:r>
              <a:rPr lang="en-AU" sz="2800" dirty="0" smtClean="0">
                <a:latin typeface="Tahoma" panose="020B0604030504040204" pitchFamily="34" charset="0"/>
                <a:ea typeface="Tahoma" panose="020B0604030504040204" pitchFamily="34" charset="0"/>
                <a:cs typeface="Tahoma" panose="020B0604030504040204" pitchFamily="34" charset="0"/>
              </a:rPr>
              <a:t> yang </a:t>
            </a:r>
            <a:r>
              <a:rPr lang="en-AU" sz="2800" dirty="0" err="1" smtClean="0">
                <a:latin typeface="Tahoma" panose="020B0604030504040204" pitchFamily="34" charset="0"/>
                <a:ea typeface="Tahoma" panose="020B0604030504040204" pitchFamily="34" charset="0"/>
                <a:cs typeface="Tahoma" panose="020B0604030504040204" pitchFamily="34" charset="0"/>
              </a:rPr>
              <a:t>dikerjasamakan</a:t>
            </a:r>
            <a:r>
              <a:rPr lang="en-AU" sz="2800" dirty="0" smtClean="0">
                <a:latin typeface="Tahoma" panose="020B0604030504040204" pitchFamily="34" charset="0"/>
                <a:ea typeface="Tahoma" panose="020B0604030504040204" pitchFamily="34" charset="0"/>
                <a:cs typeface="Tahoma" panose="020B0604030504040204" pitchFamily="34" charset="0"/>
              </a:rPr>
              <a:t> </a:t>
            </a:r>
            <a:r>
              <a:rPr lang="en-AU"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JIKA TIDAK DILAKSANAKAN</a:t>
            </a:r>
            <a:endParaRPr lang="en-AU" sz="2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929190" y="3200777"/>
            <a:ext cx="4214810" cy="3539430"/>
          </a:xfrm>
          <a:prstGeom prst="rect">
            <a:avLst/>
          </a:prstGeom>
          <a:noFill/>
        </p:spPr>
        <p:txBody>
          <a:bodyPr wrap="square" rtlCol="0">
            <a:spAutoFit/>
          </a:bodyPr>
          <a:lstStyle/>
          <a:p>
            <a:r>
              <a:rPr lang="en-AU" sz="2800" dirty="0" err="1" smtClean="0">
                <a:latin typeface="Tahoma" panose="020B0604030504040204" pitchFamily="34" charset="0"/>
                <a:ea typeface="Tahoma" panose="020B0604030504040204" pitchFamily="34" charset="0"/>
                <a:cs typeface="Tahoma" panose="020B0604030504040204" pitchFamily="34" charset="0"/>
              </a:rPr>
              <a:t>Pengambilalihan</a:t>
            </a:r>
            <a:r>
              <a:rPr lang="en-AU" sz="2800" dirty="0" smtClean="0">
                <a:latin typeface="Tahoma" panose="020B0604030504040204" pitchFamily="34" charset="0"/>
                <a:ea typeface="Tahoma" panose="020B0604030504040204" pitchFamily="34" charset="0"/>
                <a:cs typeface="Tahoma" panose="020B0604030504040204" pitchFamily="34" charset="0"/>
              </a:rPr>
              <a:t> </a:t>
            </a:r>
            <a:r>
              <a:rPr lang="en-AU" sz="2800" dirty="0" err="1" smtClean="0">
                <a:latin typeface="Tahoma" panose="020B0604030504040204" pitchFamily="34" charset="0"/>
                <a:ea typeface="Tahoma" panose="020B0604030504040204" pitchFamily="34" charset="0"/>
                <a:cs typeface="Tahoma" panose="020B0604030504040204" pitchFamily="34" charset="0"/>
              </a:rPr>
              <a:t>dilakukan</a:t>
            </a:r>
            <a:r>
              <a:rPr lang="en-AU" sz="2800" dirty="0">
                <a:latin typeface="Tahoma" panose="020B0604030504040204" pitchFamily="34" charset="0"/>
                <a:ea typeface="Tahoma" panose="020B0604030504040204" pitchFamily="34" charset="0"/>
                <a:cs typeface="Tahoma" panose="020B0604030504040204" pitchFamily="34" charset="0"/>
              </a:rPr>
              <a:t> </a:t>
            </a:r>
            <a:r>
              <a:rPr lang="en-AU" sz="2800" dirty="0" err="1" smtClean="0">
                <a:latin typeface="Tahoma" panose="020B0604030504040204" pitchFamily="34" charset="0"/>
                <a:ea typeface="Tahoma" panose="020B0604030504040204" pitchFamily="34" charset="0"/>
                <a:cs typeface="Tahoma" panose="020B0604030504040204" pitchFamily="34" charset="0"/>
              </a:rPr>
              <a:t>setelah</a:t>
            </a:r>
            <a:r>
              <a:rPr lang="en-AU" sz="2800" dirty="0" smtClean="0">
                <a:latin typeface="Tahoma" panose="020B0604030504040204" pitchFamily="34" charset="0"/>
                <a:ea typeface="Tahoma" panose="020B0604030504040204" pitchFamily="34" charset="0"/>
                <a:cs typeface="Tahoma" panose="020B0604030504040204" pitchFamily="34" charset="0"/>
              </a:rPr>
              <a:t> </a:t>
            </a:r>
            <a:r>
              <a:rPr lang="en-AU" sz="2800" dirty="0" err="1" smtClean="0">
                <a:latin typeface="Tahoma" panose="020B0604030504040204" pitchFamily="34" charset="0"/>
                <a:ea typeface="Tahoma" panose="020B0604030504040204" pitchFamily="34" charset="0"/>
                <a:cs typeface="Tahoma" panose="020B0604030504040204" pitchFamily="34" charset="0"/>
              </a:rPr>
              <a:t>Pemerintah</a:t>
            </a:r>
            <a:r>
              <a:rPr lang="en-AU" sz="2800" dirty="0" smtClean="0">
                <a:latin typeface="Tahoma" panose="020B0604030504040204" pitchFamily="34" charset="0"/>
                <a:ea typeface="Tahoma" panose="020B0604030504040204" pitchFamily="34" charset="0"/>
                <a:cs typeface="Tahoma" panose="020B0604030504040204" pitchFamily="34" charset="0"/>
              </a:rPr>
              <a:t> </a:t>
            </a:r>
            <a:r>
              <a:rPr lang="en-AU" sz="2800" dirty="0" err="1" smtClean="0">
                <a:latin typeface="Tahoma" panose="020B0604030504040204" pitchFamily="34" charset="0"/>
                <a:ea typeface="Tahoma" panose="020B0604030504040204" pitchFamily="34" charset="0"/>
                <a:cs typeface="Tahoma" panose="020B0604030504040204" pitchFamily="34" charset="0"/>
              </a:rPr>
              <a:t>Pusat</a:t>
            </a:r>
            <a:r>
              <a:rPr lang="en-AU" sz="2800" dirty="0" smtClean="0">
                <a:latin typeface="Tahoma" panose="020B0604030504040204" pitchFamily="34" charset="0"/>
                <a:ea typeface="Tahoma" panose="020B0604030504040204" pitchFamily="34" charset="0"/>
                <a:cs typeface="Tahoma" panose="020B0604030504040204" pitchFamily="34" charset="0"/>
              </a:rPr>
              <a:t>/ </a:t>
            </a:r>
            <a:r>
              <a:rPr lang="en-AU"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GWPP </a:t>
            </a:r>
            <a:r>
              <a:rPr lang="en-AU" sz="28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berkoordinasi</a:t>
            </a:r>
            <a:r>
              <a:rPr lang="en-AU"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8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dgn</a:t>
            </a:r>
            <a:r>
              <a:rPr lang="en-AU"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MDN </a:t>
            </a:r>
            <a:r>
              <a:rPr lang="en-AU" sz="2800" dirty="0" err="1" smtClean="0">
                <a:latin typeface="Tahoma" panose="020B0604030504040204" pitchFamily="34" charset="0"/>
                <a:ea typeface="Tahoma" panose="020B0604030504040204" pitchFamily="34" charset="0"/>
                <a:cs typeface="Tahoma" panose="020B0604030504040204" pitchFamily="34" charset="0"/>
              </a:rPr>
              <a:t>melakukan</a:t>
            </a:r>
            <a:r>
              <a:rPr lang="en-AU" sz="2800" dirty="0" smtClean="0">
                <a:latin typeface="Tahoma" panose="020B0604030504040204" pitchFamily="34" charset="0"/>
                <a:ea typeface="Tahoma" panose="020B0604030504040204" pitchFamily="34" charset="0"/>
                <a:cs typeface="Tahoma" panose="020B0604030504040204" pitchFamily="34" charset="0"/>
              </a:rPr>
              <a:t> </a:t>
            </a:r>
            <a:r>
              <a:rPr lang="en-AU" sz="28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pembinaan</a:t>
            </a:r>
            <a:r>
              <a:rPr lang="en-AU"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8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dan</a:t>
            </a:r>
            <a:r>
              <a:rPr lang="en-AU"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8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evaluasi</a:t>
            </a:r>
            <a:r>
              <a:rPr lang="en-AU"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800" dirty="0" err="1" smtClean="0">
                <a:latin typeface="Tahoma" panose="020B0604030504040204" pitchFamily="34" charset="0"/>
                <a:ea typeface="Tahoma" panose="020B0604030504040204" pitchFamily="34" charset="0"/>
                <a:cs typeface="Tahoma" panose="020B0604030504040204" pitchFamily="34" charset="0"/>
              </a:rPr>
              <a:t>terhadap</a:t>
            </a:r>
            <a:r>
              <a:rPr lang="en-AU" sz="2800" dirty="0" smtClean="0">
                <a:latin typeface="Tahoma" panose="020B0604030504040204" pitchFamily="34" charset="0"/>
                <a:ea typeface="Tahoma" panose="020B0604030504040204" pitchFamily="34" charset="0"/>
                <a:cs typeface="Tahoma" panose="020B0604030504040204" pitchFamily="34" charset="0"/>
              </a:rPr>
              <a:t> </a:t>
            </a:r>
            <a:r>
              <a:rPr lang="en-AU" sz="2800" dirty="0" err="1" smtClean="0">
                <a:latin typeface="Tahoma" panose="020B0604030504040204" pitchFamily="34" charset="0"/>
                <a:ea typeface="Tahoma" panose="020B0604030504040204" pitchFamily="34" charset="0"/>
                <a:cs typeface="Tahoma" panose="020B0604030504040204" pitchFamily="34" charset="0"/>
              </a:rPr>
              <a:t>kendala</a:t>
            </a:r>
            <a:r>
              <a:rPr lang="en-AU" sz="2800" dirty="0" smtClean="0">
                <a:latin typeface="Tahoma" panose="020B0604030504040204" pitchFamily="34" charset="0"/>
                <a:ea typeface="Tahoma" panose="020B0604030504040204" pitchFamily="34" charset="0"/>
                <a:cs typeface="Tahoma" panose="020B0604030504040204" pitchFamily="34" charset="0"/>
              </a:rPr>
              <a:t> </a:t>
            </a:r>
            <a:r>
              <a:rPr lang="en-AU" sz="2800" dirty="0" err="1" smtClean="0">
                <a:latin typeface="Tahoma" panose="020B0604030504040204" pitchFamily="34" charset="0"/>
                <a:ea typeface="Tahoma" panose="020B0604030504040204" pitchFamily="34" charset="0"/>
                <a:cs typeface="Tahoma" panose="020B0604030504040204" pitchFamily="34" charset="0"/>
              </a:rPr>
              <a:t>yg</a:t>
            </a:r>
            <a:r>
              <a:rPr lang="en-AU" sz="2800" dirty="0" smtClean="0">
                <a:latin typeface="Tahoma" panose="020B0604030504040204" pitchFamily="34" charset="0"/>
                <a:ea typeface="Tahoma" panose="020B0604030504040204" pitchFamily="34" charset="0"/>
                <a:cs typeface="Tahoma" panose="020B0604030504040204" pitchFamily="34" charset="0"/>
              </a:rPr>
              <a:t> </a:t>
            </a:r>
            <a:r>
              <a:rPr lang="en-AU" sz="2800" dirty="0" err="1" smtClean="0">
                <a:latin typeface="Tahoma" panose="020B0604030504040204" pitchFamily="34" charset="0"/>
                <a:ea typeface="Tahoma" panose="020B0604030504040204" pitchFamily="34" charset="0"/>
                <a:cs typeface="Tahoma" panose="020B0604030504040204" pitchFamily="34" charset="0"/>
              </a:rPr>
              <a:t>menyebabkan</a:t>
            </a:r>
            <a:r>
              <a:rPr lang="en-AU" sz="2800" dirty="0" smtClean="0">
                <a:latin typeface="Tahoma" panose="020B0604030504040204" pitchFamily="34" charset="0"/>
                <a:ea typeface="Tahoma" panose="020B0604030504040204" pitchFamily="34" charset="0"/>
                <a:cs typeface="Tahoma" panose="020B0604030504040204" pitchFamily="34" charset="0"/>
              </a:rPr>
              <a:t> KJS </a:t>
            </a:r>
            <a:r>
              <a:rPr lang="en-AU" sz="2800" dirty="0" err="1" smtClean="0">
                <a:latin typeface="Tahoma" panose="020B0604030504040204" pitchFamily="34" charset="0"/>
                <a:ea typeface="Tahoma" panose="020B0604030504040204" pitchFamily="34" charset="0"/>
                <a:cs typeface="Tahoma" panose="020B0604030504040204" pitchFamily="34" charset="0"/>
              </a:rPr>
              <a:t>tdk</a:t>
            </a:r>
            <a:r>
              <a:rPr lang="en-AU" sz="2800" dirty="0" smtClean="0">
                <a:latin typeface="Tahoma" panose="020B0604030504040204" pitchFamily="34" charset="0"/>
                <a:ea typeface="Tahoma" panose="020B0604030504040204" pitchFamily="34" charset="0"/>
                <a:cs typeface="Tahoma" panose="020B0604030504040204" pitchFamily="34" charset="0"/>
              </a:rPr>
              <a:t> </a:t>
            </a:r>
            <a:r>
              <a:rPr lang="en-AU" sz="2800" dirty="0" err="1" smtClean="0">
                <a:latin typeface="Tahoma" panose="020B0604030504040204" pitchFamily="34" charset="0"/>
                <a:ea typeface="Tahoma" panose="020B0604030504040204" pitchFamily="34" charset="0"/>
                <a:cs typeface="Tahoma" panose="020B0604030504040204" pitchFamily="34" charset="0"/>
              </a:rPr>
              <a:t>dilaksanakan</a:t>
            </a:r>
            <a:endParaRPr lang="en-AU" sz="2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4135279"/>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10524799"/>
              </p:ext>
            </p:extLst>
          </p:nvPr>
        </p:nvGraphicFramePr>
        <p:xfrm>
          <a:off x="0" y="857232"/>
          <a:ext cx="9144000"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36</a:t>
            </a:fld>
            <a:endParaRPr lang="id-ID" altLang="en-US"/>
          </a:p>
        </p:txBody>
      </p:sp>
      <p:sp>
        <p:nvSpPr>
          <p:cNvPr id="6" name="TextBox 5"/>
          <p:cNvSpPr txBox="1"/>
          <p:nvPr/>
        </p:nvSpPr>
        <p:spPr>
          <a:xfrm>
            <a:off x="0" y="428604"/>
            <a:ext cx="1142976" cy="369332"/>
          </a:xfrm>
          <a:prstGeom prst="rect">
            <a:avLst/>
          </a:prstGeom>
          <a:noFill/>
        </p:spPr>
        <p:txBody>
          <a:bodyPr wrap="square" rtlCol="0">
            <a:spAutoFit/>
          </a:bodyPr>
          <a:lstStyle/>
          <a:p>
            <a:r>
              <a:rPr lang="id-ID" dirty="0" smtClean="0"/>
              <a:t>Pasal 12..</a:t>
            </a: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35150980"/>
              </p:ext>
            </p:extLst>
          </p:nvPr>
        </p:nvGraphicFramePr>
        <p:xfrm>
          <a:off x="0" y="476672"/>
          <a:ext cx="9144000" cy="6381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37</a:t>
            </a:fld>
            <a:endParaRPr lang="id-ID" altLang="en-US"/>
          </a:p>
        </p:txBody>
      </p:sp>
      <p:sp>
        <p:nvSpPr>
          <p:cNvPr id="7" name="TextBox 6"/>
          <p:cNvSpPr txBox="1"/>
          <p:nvPr/>
        </p:nvSpPr>
        <p:spPr>
          <a:xfrm>
            <a:off x="0" y="995244"/>
            <a:ext cx="4283968" cy="1569660"/>
          </a:xfrm>
          <a:prstGeom prst="rect">
            <a:avLst/>
          </a:prstGeom>
          <a:noFill/>
        </p:spPr>
        <p:txBody>
          <a:bodyPr wrap="square" rtlCol="0">
            <a:spAutoFit/>
          </a:bodyPr>
          <a:lstStyle/>
          <a:p>
            <a:pPr algn="ctr">
              <a:lnSpc>
                <a:spcPct val="80000"/>
              </a:lnSpc>
            </a:pPr>
            <a:r>
              <a:rPr lang="en-AU" sz="4000" dirty="0" smtClean="0">
                <a:solidFill>
                  <a:schemeClr val="bg1"/>
                </a:solidFill>
                <a:latin typeface="Tahoma" panose="020B0604030504040204" pitchFamily="34" charset="0"/>
                <a:ea typeface="Tahoma" panose="020B0604030504040204" pitchFamily="34" charset="0"/>
                <a:cs typeface="Tahoma" panose="020B0604030504040204" pitchFamily="34" charset="0"/>
              </a:rPr>
              <a:t>STUDI KELAYAKAN</a:t>
            </a:r>
          </a:p>
          <a:p>
            <a:pPr algn="ctr">
              <a:lnSpc>
                <a:spcPct val="80000"/>
              </a:lnSpc>
            </a:pPr>
            <a:r>
              <a:rPr lang="en-AU" sz="40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Pasal</a:t>
            </a:r>
            <a:r>
              <a:rPr lang="en-AU" sz="4000" dirty="0" smtClean="0">
                <a:solidFill>
                  <a:schemeClr val="bg1"/>
                </a:solidFill>
                <a:latin typeface="Tahoma" panose="020B0604030504040204" pitchFamily="34" charset="0"/>
                <a:ea typeface="Tahoma" panose="020B0604030504040204" pitchFamily="34" charset="0"/>
                <a:cs typeface="Tahoma" panose="020B0604030504040204" pitchFamily="34" charset="0"/>
              </a:rPr>
              <a:t> 17</a:t>
            </a:r>
            <a:endParaRPr lang="en-AU"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4860033" y="995244"/>
            <a:ext cx="4283968" cy="1569660"/>
          </a:xfrm>
          <a:prstGeom prst="rect">
            <a:avLst/>
          </a:prstGeom>
          <a:noFill/>
        </p:spPr>
        <p:txBody>
          <a:bodyPr wrap="square" rtlCol="0">
            <a:spAutoFit/>
          </a:bodyPr>
          <a:lstStyle/>
          <a:p>
            <a:pPr algn="ctr">
              <a:lnSpc>
                <a:spcPct val="80000"/>
              </a:lnSpc>
            </a:pPr>
            <a:r>
              <a:rPr lang="en-AU" sz="4000" dirty="0" smtClean="0">
                <a:solidFill>
                  <a:schemeClr val="bg1"/>
                </a:solidFill>
                <a:latin typeface="Tahoma" panose="020B0604030504040204" pitchFamily="34" charset="0"/>
                <a:ea typeface="Tahoma" panose="020B0604030504040204" pitchFamily="34" charset="0"/>
                <a:cs typeface="Tahoma" panose="020B0604030504040204" pitchFamily="34" charset="0"/>
              </a:rPr>
              <a:t>KRITERIA PIHAK KETIGA</a:t>
            </a:r>
          </a:p>
          <a:p>
            <a:pPr algn="ctr">
              <a:lnSpc>
                <a:spcPct val="80000"/>
              </a:lnSpc>
            </a:pPr>
            <a:r>
              <a:rPr lang="en-AU" sz="40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Pasal</a:t>
            </a:r>
            <a:r>
              <a:rPr lang="en-AU" sz="4000" dirty="0" smtClean="0">
                <a:solidFill>
                  <a:schemeClr val="bg1"/>
                </a:solidFill>
                <a:latin typeface="Tahoma" panose="020B0604030504040204" pitchFamily="34" charset="0"/>
                <a:ea typeface="Tahoma" panose="020B0604030504040204" pitchFamily="34" charset="0"/>
                <a:cs typeface="Tahoma" panose="020B0604030504040204" pitchFamily="34" charset="0"/>
              </a:rPr>
              <a:t> 18</a:t>
            </a:r>
            <a:endParaRPr lang="en-AU"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0" y="2945624"/>
            <a:ext cx="4283968" cy="3293209"/>
          </a:xfrm>
          <a:prstGeom prst="rect">
            <a:avLst/>
          </a:prstGeom>
          <a:noFill/>
        </p:spPr>
        <p:txBody>
          <a:bodyPr wrap="square" rtlCol="0">
            <a:spAutoFit/>
          </a:bodyPr>
          <a:lstStyle/>
          <a:p>
            <a:pPr marL="285750" indent="-285750">
              <a:buFont typeface="Wingdings" pitchFamily="2" charset="2"/>
              <a:buChar char="ü"/>
            </a:pPr>
            <a:r>
              <a:rPr lang="fi-FI" sz="2600" dirty="0">
                <a:latin typeface="Tahoma" panose="020B0604030504040204" pitchFamily="34" charset="0"/>
                <a:ea typeface="Tahoma" panose="020B0604030504040204" pitchFamily="34" charset="0"/>
                <a:cs typeface="Tahoma" panose="020B0604030504040204" pitchFamily="34" charset="0"/>
              </a:rPr>
              <a:t>pemetaan urusan pemerintahan sesuai potensi </a:t>
            </a:r>
            <a:r>
              <a:rPr lang="fi-FI" sz="2600" dirty="0" smtClean="0">
                <a:latin typeface="Tahoma" panose="020B0604030504040204" pitchFamily="34" charset="0"/>
                <a:ea typeface="Tahoma" panose="020B0604030504040204" pitchFamily="34" charset="0"/>
                <a:cs typeface="Tahoma" panose="020B0604030504040204" pitchFamily="34" charset="0"/>
              </a:rPr>
              <a:t>dan </a:t>
            </a:r>
            <a:r>
              <a:rPr lang="en-AU" sz="2600" dirty="0" err="1" smtClean="0">
                <a:latin typeface="Tahoma" panose="020B0604030504040204" pitchFamily="34" charset="0"/>
                <a:ea typeface="Tahoma" panose="020B0604030504040204" pitchFamily="34" charset="0"/>
                <a:cs typeface="Tahoma" panose="020B0604030504040204" pitchFamily="34" charset="0"/>
              </a:rPr>
              <a:t>karakteristik</a:t>
            </a:r>
            <a:r>
              <a:rPr lang="en-AU" sz="2600" dirty="0" smtClean="0">
                <a:latin typeface="Tahoma" panose="020B0604030504040204" pitchFamily="34" charset="0"/>
                <a:ea typeface="Tahoma" panose="020B0604030504040204" pitchFamily="34" charset="0"/>
                <a:cs typeface="Tahoma" panose="020B0604030504040204" pitchFamily="34" charset="0"/>
              </a:rPr>
              <a:t> </a:t>
            </a:r>
            <a:r>
              <a:rPr lang="en-AU" sz="2600" dirty="0" err="1">
                <a:latin typeface="Tahoma" panose="020B0604030504040204" pitchFamily="34" charset="0"/>
                <a:ea typeface="Tahoma" panose="020B0604030504040204" pitchFamily="34" charset="0"/>
                <a:cs typeface="Tahoma" panose="020B0604030504040204" pitchFamily="34" charset="0"/>
              </a:rPr>
              <a:t>daerah</a:t>
            </a:r>
            <a:r>
              <a:rPr lang="en-AU" sz="2600" dirty="0">
                <a:latin typeface="Tahoma" panose="020B0604030504040204" pitchFamily="34" charset="0"/>
                <a:ea typeface="Tahoma" panose="020B0604030504040204" pitchFamily="34" charset="0"/>
                <a:cs typeface="Tahoma" panose="020B0604030504040204" pitchFamily="34" charset="0"/>
              </a:rPr>
              <a:t> </a:t>
            </a:r>
            <a:r>
              <a:rPr lang="en-AU" sz="2600" dirty="0" err="1">
                <a:latin typeface="Tahoma" panose="020B0604030504040204" pitchFamily="34" charset="0"/>
                <a:ea typeface="Tahoma" panose="020B0604030504040204" pitchFamily="34" charset="0"/>
                <a:cs typeface="Tahoma" panose="020B0604030504040204" pitchFamily="34" charset="0"/>
              </a:rPr>
              <a:t>serta</a:t>
            </a:r>
            <a:r>
              <a:rPr lang="en-AU" sz="2600" dirty="0">
                <a:latin typeface="Tahoma" panose="020B0604030504040204" pitchFamily="34" charset="0"/>
                <a:ea typeface="Tahoma" panose="020B0604030504040204" pitchFamily="34" charset="0"/>
                <a:cs typeface="Tahoma" panose="020B0604030504040204" pitchFamily="34" charset="0"/>
              </a:rPr>
              <a:t> </a:t>
            </a:r>
            <a:r>
              <a:rPr lang="en-AU" sz="2600" dirty="0" err="1">
                <a:latin typeface="Tahoma" panose="020B0604030504040204" pitchFamily="34" charset="0"/>
                <a:ea typeface="Tahoma" panose="020B0604030504040204" pitchFamily="34" charset="0"/>
                <a:cs typeface="Tahoma" panose="020B0604030504040204" pitchFamily="34" charset="0"/>
              </a:rPr>
              <a:t>kebutuhan</a:t>
            </a:r>
            <a:r>
              <a:rPr lang="en-AU" sz="2600" dirty="0">
                <a:latin typeface="Tahoma" panose="020B0604030504040204" pitchFamily="34" charset="0"/>
                <a:ea typeface="Tahoma" panose="020B0604030504040204" pitchFamily="34" charset="0"/>
                <a:cs typeface="Tahoma" panose="020B0604030504040204" pitchFamily="34" charset="0"/>
              </a:rPr>
              <a:t> </a:t>
            </a:r>
            <a:r>
              <a:rPr lang="en-AU" sz="2600" dirty="0" err="1" smtClean="0">
                <a:latin typeface="Tahoma" panose="020B0604030504040204" pitchFamily="34" charset="0"/>
                <a:ea typeface="Tahoma" panose="020B0604030504040204" pitchFamily="34" charset="0"/>
                <a:cs typeface="Tahoma" panose="020B0604030504040204" pitchFamily="34" charset="0"/>
              </a:rPr>
              <a:t>daerah</a:t>
            </a:r>
            <a:endParaRPr lang="en-AU" sz="2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itchFamily="2" charset="2"/>
              <a:buChar char="ü"/>
            </a:pPr>
            <a:r>
              <a:rPr lang="sv-SE" sz="2600" dirty="0" smtClean="0">
                <a:latin typeface="Tahoma" panose="020B0604030504040204" pitchFamily="34" charset="0"/>
                <a:ea typeface="Tahoma" panose="020B0604030504040204" pitchFamily="34" charset="0"/>
                <a:cs typeface="Tahoma" panose="020B0604030504040204" pitchFamily="34" charset="0"/>
              </a:rPr>
              <a:t>penyusunan </a:t>
            </a:r>
            <a:r>
              <a:rPr lang="sv-SE" sz="2600" dirty="0">
                <a:latin typeface="Tahoma" panose="020B0604030504040204" pitchFamily="34" charset="0"/>
                <a:ea typeface="Tahoma" panose="020B0604030504040204" pitchFamily="34" charset="0"/>
                <a:cs typeface="Tahoma" panose="020B0604030504040204" pitchFamily="34" charset="0"/>
              </a:rPr>
              <a:t>studi kelayakan sesuai dengan </a:t>
            </a:r>
            <a:r>
              <a:rPr lang="sv-SE" sz="2600" dirty="0" smtClean="0">
                <a:latin typeface="Tahoma" panose="020B0604030504040204" pitchFamily="34" charset="0"/>
                <a:ea typeface="Tahoma" panose="020B0604030504040204" pitchFamily="34" charset="0"/>
                <a:cs typeface="Tahoma" panose="020B0604030504040204" pitchFamily="34" charset="0"/>
              </a:rPr>
              <a:t>ketentuan PerUUan</a:t>
            </a:r>
          </a:p>
        </p:txBody>
      </p:sp>
      <p:sp>
        <p:nvSpPr>
          <p:cNvPr id="11" name="TextBox 10"/>
          <p:cNvSpPr txBox="1"/>
          <p:nvPr/>
        </p:nvSpPr>
        <p:spPr>
          <a:xfrm>
            <a:off x="4860033" y="2976041"/>
            <a:ext cx="4283968" cy="3693319"/>
          </a:xfrm>
          <a:prstGeom prst="rect">
            <a:avLst/>
          </a:prstGeom>
          <a:noFill/>
        </p:spPr>
        <p:txBody>
          <a:bodyPr wrap="square" rtlCol="0">
            <a:spAutoFit/>
          </a:bodyPr>
          <a:lstStyle/>
          <a:p>
            <a:pPr marL="285750" indent="-285750">
              <a:buFont typeface="Wingdings" pitchFamily="2" charset="2"/>
              <a:buChar char="ü"/>
            </a:pPr>
            <a:r>
              <a:rPr lang="fi-FI" sz="2600" dirty="0">
                <a:latin typeface="Tahoma" panose="020B0604030504040204" pitchFamily="34" charset="0"/>
                <a:ea typeface="Tahoma" panose="020B0604030504040204" pitchFamily="34" charset="0"/>
                <a:cs typeface="Tahoma" panose="020B0604030504040204" pitchFamily="34" charset="0"/>
              </a:rPr>
              <a:t>terintegrasi secara teknis dengan rencana </a:t>
            </a:r>
            <a:r>
              <a:rPr lang="fi-FI" sz="2600" dirty="0" smtClean="0">
                <a:latin typeface="Tahoma" panose="020B0604030504040204" pitchFamily="34" charset="0"/>
                <a:ea typeface="Tahoma" panose="020B0604030504040204" pitchFamily="34" charset="0"/>
                <a:cs typeface="Tahoma" panose="020B0604030504040204" pitchFamily="34" charset="0"/>
              </a:rPr>
              <a:t>induk pada </a:t>
            </a:r>
            <a:r>
              <a:rPr lang="fi-FI" sz="2600" dirty="0">
                <a:latin typeface="Tahoma" panose="020B0604030504040204" pitchFamily="34" charset="0"/>
                <a:ea typeface="Tahoma" panose="020B0604030504040204" pitchFamily="34" charset="0"/>
                <a:cs typeface="Tahoma" panose="020B0604030504040204" pitchFamily="34" charset="0"/>
              </a:rPr>
              <a:t>sektor yang </a:t>
            </a:r>
            <a:r>
              <a:rPr lang="fi-FI" sz="2600" dirty="0" smtClean="0">
                <a:latin typeface="Tahoma" panose="020B0604030504040204" pitchFamily="34" charset="0"/>
                <a:ea typeface="Tahoma" panose="020B0604030504040204" pitchFamily="34" charset="0"/>
                <a:cs typeface="Tahoma" panose="020B0604030504040204" pitchFamily="34" charset="0"/>
              </a:rPr>
              <a:t>bersangkutan</a:t>
            </a:r>
          </a:p>
          <a:p>
            <a:pPr marL="285750" indent="-285750">
              <a:buFont typeface="Wingdings" pitchFamily="2" charset="2"/>
              <a:buChar char="ü"/>
            </a:pPr>
            <a:r>
              <a:rPr lang="fi-FI" sz="2600" dirty="0">
                <a:latin typeface="Tahoma" panose="020B0604030504040204" pitchFamily="34" charset="0"/>
                <a:ea typeface="Tahoma" panose="020B0604030504040204" pitchFamily="34" charset="0"/>
                <a:cs typeface="Tahoma" panose="020B0604030504040204" pitchFamily="34" charset="0"/>
              </a:rPr>
              <a:t>layak secara ekonomi dan finansial</a:t>
            </a:r>
            <a:endParaRPr lang="fi-FI" sz="26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itchFamily="2" charset="2"/>
              <a:buChar char="ü"/>
            </a:pPr>
            <a:r>
              <a:rPr lang="sv-SE" sz="2600" dirty="0" smtClean="0">
                <a:latin typeface="Tahoma" panose="020B0604030504040204" pitchFamily="34" charset="0"/>
                <a:ea typeface="Tahoma" panose="020B0604030504040204" pitchFamily="34" charset="0"/>
                <a:cs typeface="Tahoma" panose="020B0604030504040204" pitchFamily="34" charset="0"/>
              </a:rPr>
              <a:t>Menyusun studi kelayakan kerja sama yang diusulkan</a:t>
            </a:r>
          </a:p>
        </p:txBody>
      </p:sp>
    </p:spTree>
    <p:extLst>
      <p:ext uri="{BB962C8B-B14F-4D97-AF65-F5344CB8AC3E}">
        <p14:creationId xmlns:p14="http://schemas.microsoft.com/office/powerpoint/2010/main" val="1626003315"/>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9144000" cy="1066800"/>
          </a:xfrm>
        </p:spPr>
        <p:txBody>
          <a:bodyPr/>
          <a:lstStyle/>
          <a:p>
            <a:pPr algn="ctr"/>
            <a:r>
              <a:rPr lang="en-AU" sz="6000" dirty="0" smtClean="0"/>
              <a:t>HASIL KSDPK</a:t>
            </a:r>
            <a:endParaRPr lang="en-AU" sz="6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65655292"/>
              </p:ext>
            </p:extLst>
          </p:nvPr>
        </p:nvGraphicFramePr>
        <p:xfrm>
          <a:off x="0" y="1556792"/>
          <a:ext cx="9144000" cy="5017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38</a:t>
            </a:fld>
            <a:endParaRPr lang="id-ID" altLang="en-US"/>
          </a:p>
        </p:txBody>
      </p:sp>
      <p:sp>
        <p:nvSpPr>
          <p:cNvPr id="6" name="TextBox 5"/>
          <p:cNvSpPr txBox="1"/>
          <p:nvPr/>
        </p:nvSpPr>
        <p:spPr>
          <a:xfrm>
            <a:off x="1691680" y="3933056"/>
            <a:ext cx="2232248" cy="369332"/>
          </a:xfrm>
          <a:prstGeom prst="rect">
            <a:avLst/>
          </a:prstGeom>
          <a:noFill/>
        </p:spPr>
        <p:txBody>
          <a:bodyPr wrap="square" rtlCol="0">
            <a:spAutoFit/>
          </a:bodyPr>
          <a:lstStyle/>
          <a:p>
            <a:r>
              <a:rPr lang="en-AU" dirty="0" smtClean="0"/>
              <a:t>UANG</a:t>
            </a:r>
            <a:endParaRPr lang="en-AU" dirty="0"/>
          </a:p>
        </p:txBody>
      </p:sp>
      <p:sp>
        <p:nvSpPr>
          <p:cNvPr id="7" name="TextBox 6"/>
          <p:cNvSpPr txBox="1"/>
          <p:nvPr/>
        </p:nvSpPr>
        <p:spPr>
          <a:xfrm>
            <a:off x="4355976" y="3923764"/>
            <a:ext cx="2232248" cy="369332"/>
          </a:xfrm>
          <a:prstGeom prst="rect">
            <a:avLst/>
          </a:prstGeom>
          <a:noFill/>
        </p:spPr>
        <p:txBody>
          <a:bodyPr wrap="square" rtlCol="0">
            <a:spAutoFit/>
          </a:bodyPr>
          <a:lstStyle/>
          <a:p>
            <a:pPr algn="r"/>
            <a:r>
              <a:rPr lang="en-AU" dirty="0" smtClean="0"/>
              <a:t>BARANG</a:t>
            </a:r>
            <a:endParaRPr lang="en-AU" dirty="0"/>
          </a:p>
        </p:txBody>
      </p:sp>
      <p:sp>
        <p:nvSpPr>
          <p:cNvPr id="8" name="TextBox 7"/>
          <p:cNvSpPr txBox="1"/>
          <p:nvPr/>
        </p:nvSpPr>
        <p:spPr>
          <a:xfrm>
            <a:off x="71500" y="1988848"/>
            <a:ext cx="7956884" cy="1384995"/>
          </a:xfrm>
          <a:prstGeom prst="rect">
            <a:avLst/>
          </a:prstGeom>
          <a:noFill/>
        </p:spPr>
        <p:txBody>
          <a:bodyPr wrap="square" rtlCol="0">
            <a:spAutoFit/>
          </a:bodyPr>
          <a:lstStyle/>
          <a:p>
            <a:pPr marL="342900" indent="-342900">
              <a:buFont typeface="Wingdings" pitchFamily="2" charset="2"/>
              <a:buChar char="ü"/>
            </a:pPr>
            <a:r>
              <a:rPr lang="en-AU" sz="2800" dirty="0" err="1"/>
              <a:t>Hasil</a:t>
            </a:r>
            <a:r>
              <a:rPr lang="en-AU" sz="2800" dirty="0"/>
              <a:t> KSDPK </a:t>
            </a:r>
            <a:r>
              <a:rPr lang="en-AU" sz="2800" dirty="0" err="1" smtClean="0">
                <a:solidFill>
                  <a:srgbClr val="FF0000"/>
                </a:solidFill>
              </a:rPr>
              <a:t>berupa</a:t>
            </a:r>
            <a:r>
              <a:rPr lang="en-AU" sz="2800" dirty="0" smtClean="0">
                <a:solidFill>
                  <a:srgbClr val="FF0000"/>
                </a:solidFill>
              </a:rPr>
              <a:t> </a:t>
            </a:r>
            <a:r>
              <a:rPr lang="en-AU" sz="2800" dirty="0" err="1" smtClean="0">
                <a:solidFill>
                  <a:srgbClr val="FF0000"/>
                </a:solidFill>
              </a:rPr>
              <a:t>uang</a:t>
            </a:r>
            <a:r>
              <a:rPr lang="en-AU" sz="2800" dirty="0">
                <a:solidFill>
                  <a:srgbClr val="FF0000"/>
                </a:solidFill>
              </a:rPr>
              <a:t> </a:t>
            </a:r>
            <a:r>
              <a:rPr lang="en-AU" sz="2800" dirty="0" err="1" smtClean="0"/>
              <a:t>disetorkan</a:t>
            </a:r>
            <a:r>
              <a:rPr lang="en-AU" sz="2800" dirty="0" smtClean="0"/>
              <a:t> </a:t>
            </a:r>
            <a:r>
              <a:rPr lang="en-AU" sz="2800" dirty="0" err="1">
                <a:solidFill>
                  <a:srgbClr val="FF0000"/>
                </a:solidFill>
              </a:rPr>
              <a:t>ke</a:t>
            </a:r>
            <a:r>
              <a:rPr lang="en-AU" sz="2800" dirty="0">
                <a:solidFill>
                  <a:srgbClr val="FF0000"/>
                </a:solidFill>
              </a:rPr>
              <a:t> </a:t>
            </a:r>
            <a:r>
              <a:rPr lang="en-AU" sz="2800" dirty="0" err="1">
                <a:solidFill>
                  <a:srgbClr val="FF0000"/>
                </a:solidFill>
              </a:rPr>
              <a:t>kas</a:t>
            </a:r>
            <a:r>
              <a:rPr lang="en-AU" sz="2800" dirty="0">
                <a:solidFill>
                  <a:srgbClr val="FF0000"/>
                </a:solidFill>
              </a:rPr>
              <a:t> </a:t>
            </a:r>
            <a:r>
              <a:rPr lang="en-AU" sz="2800" dirty="0" err="1">
                <a:solidFill>
                  <a:srgbClr val="FF0000"/>
                </a:solidFill>
              </a:rPr>
              <a:t>daerah</a:t>
            </a:r>
            <a:r>
              <a:rPr lang="en-AU" sz="2800" dirty="0">
                <a:solidFill>
                  <a:srgbClr val="FF0000"/>
                </a:solidFill>
              </a:rPr>
              <a:t> </a:t>
            </a:r>
            <a:r>
              <a:rPr lang="en-AU" sz="2800" dirty="0" err="1" smtClean="0"/>
              <a:t>sebagai</a:t>
            </a:r>
            <a:r>
              <a:rPr lang="en-AU" sz="2800" dirty="0"/>
              <a:t> </a:t>
            </a:r>
            <a:r>
              <a:rPr lang="en-AU" sz="2800" dirty="0" err="1" smtClean="0"/>
              <a:t>pendapatan</a:t>
            </a:r>
            <a:r>
              <a:rPr lang="en-AU" sz="2800" dirty="0" smtClean="0"/>
              <a:t> </a:t>
            </a:r>
            <a:r>
              <a:rPr lang="en-AU" sz="2800" dirty="0" err="1" smtClean="0"/>
              <a:t>daerah</a:t>
            </a:r>
            <a:r>
              <a:rPr lang="en-AU" sz="2800" dirty="0"/>
              <a:t> </a:t>
            </a:r>
            <a:r>
              <a:rPr lang="en-AU" sz="2800" dirty="0" err="1" smtClean="0"/>
              <a:t>sesuai</a:t>
            </a:r>
            <a:r>
              <a:rPr lang="en-AU" sz="2800" dirty="0" smtClean="0"/>
              <a:t> </a:t>
            </a:r>
            <a:r>
              <a:rPr lang="en-AU" sz="2800" dirty="0" err="1" smtClean="0"/>
              <a:t>dgn</a:t>
            </a:r>
            <a:r>
              <a:rPr lang="en-AU" sz="2800" dirty="0" smtClean="0"/>
              <a:t> </a:t>
            </a:r>
            <a:r>
              <a:rPr lang="en-AU" sz="2800" dirty="0" err="1" smtClean="0"/>
              <a:t>ketentuan</a:t>
            </a:r>
            <a:r>
              <a:rPr lang="en-AU" sz="2800" dirty="0" smtClean="0"/>
              <a:t> </a:t>
            </a:r>
            <a:r>
              <a:rPr lang="en-AU" sz="2800" dirty="0" err="1" smtClean="0"/>
              <a:t>PerUUan</a:t>
            </a:r>
            <a:endParaRPr lang="en-AU" sz="2800" dirty="0"/>
          </a:p>
        </p:txBody>
      </p:sp>
      <p:sp>
        <p:nvSpPr>
          <p:cNvPr id="9" name="TextBox 8"/>
          <p:cNvSpPr txBox="1"/>
          <p:nvPr/>
        </p:nvSpPr>
        <p:spPr>
          <a:xfrm>
            <a:off x="821523" y="5085192"/>
            <a:ext cx="8322479" cy="954107"/>
          </a:xfrm>
          <a:prstGeom prst="rect">
            <a:avLst/>
          </a:prstGeom>
          <a:noFill/>
        </p:spPr>
        <p:txBody>
          <a:bodyPr wrap="square" rtlCol="0">
            <a:spAutoFit/>
          </a:bodyPr>
          <a:lstStyle/>
          <a:p>
            <a:pPr marL="342900" indent="-342900">
              <a:buFont typeface="Wingdings" pitchFamily="2" charset="2"/>
              <a:buChar char="ü"/>
            </a:pPr>
            <a:r>
              <a:rPr lang="en-AU" sz="2800" dirty="0" err="1"/>
              <a:t>Hasil</a:t>
            </a:r>
            <a:r>
              <a:rPr lang="en-AU" sz="2800" dirty="0"/>
              <a:t> KSDPK </a:t>
            </a:r>
            <a:r>
              <a:rPr lang="en-AU" sz="2800" dirty="0" err="1" smtClean="0">
                <a:solidFill>
                  <a:srgbClr val="FF0000"/>
                </a:solidFill>
              </a:rPr>
              <a:t>berupa</a:t>
            </a:r>
            <a:r>
              <a:rPr lang="en-AU" sz="2800" dirty="0" smtClean="0">
                <a:solidFill>
                  <a:srgbClr val="FF0000"/>
                </a:solidFill>
              </a:rPr>
              <a:t> </a:t>
            </a:r>
            <a:r>
              <a:rPr lang="en-AU" sz="2800" dirty="0" err="1" smtClean="0">
                <a:solidFill>
                  <a:srgbClr val="FF0000"/>
                </a:solidFill>
              </a:rPr>
              <a:t>barang</a:t>
            </a:r>
            <a:r>
              <a:rPr lang="en-AU" sz="2800" dirty="0">
                <a:solidFill>
                  <a:srgbClr val="FF0000"/>
                </a:solidFill>
              </a:rPr>
              <a:t> </a:t>
            </a:r>
            <a:r>
              <a:rPr lang="en-AU" sz="2800" dirty="0" err="1" smtClean="0"/>
              <a:t>dicatat</a:t>
            </a:r>
            <a:r>
              <a:rPr lang="en-AU" sz="2800" dirty="0" smtClean="0"/>
              <a:t> </a:t>
            </a:r>
            <a:r>
              <a:rPr lang="en-AU" sz="2800" dirty="0" err="1"/>
              <a:t>sebagai</a:t>
            </a:r>
            <a:r>
              <a:rPr lang="en-AU" sz="2800" dirty="0"/>
              <a:t> </a:t>
            </a:r>
            <a:r>
              <a:rPr lang="en-AU" sz="2800" dirty="0" err="1">
                <a:solidFill>
                  <a:srgbClr val="FF0000"/>
                </a:solidFill>
              </a:rPr>
              <a:t>aset</a:t>
            </a:r>
            <a:r>
              <a:rPr lang="en-AU" sz="2800" dirty="0">
                <a:solidFill>
                  <a:srgbClr val="FF0000"/>
                </a:solidFill>
              </a:rPr>
              <a:t> </a:t>
            </a:r>
            <a:r>
              <a:rPr lang="en-AU" sz="2800" dirty="0" err="1" smtClean="0">
                <a:solidFill>
                  <a:srgbClr val="FF0000"/>
                </a:solidFill>
              </a:rPr>
              <a:t>Pemda</a:t>
            </a:r>
            <a:r>
              <a:rPr lang="en-AU" sz="2800" dirty="0" smtClean="0">
                <a:solidFill>
                  <a:srgbClr val="FF0000"/>
                </a:solidFill>
              </a:rPr>
              <a:t> </a:t>
            </a:r>
            <a:r>
              <a:rPr lang="en-AU" sz="2800" dirty="0" err="1"/>
              <a:t>sesuai</a:t>
            </a:r>
            <a:r>
              <a:rPr lang="en-AU" sz="2800" dirty="0"/>
              <a:t> </a:t>
            </a:r>
            <a:r>
              <a:rPr lang="en-AU" sz="2800" dirty="0" err="1" smtClean="0"/>
              <a:t>dengan</a:t>
            </a:r>
            <a:r>
              <a:rPr lang="en-AU" sz="2800" dirty="0"/>
              <a:t> </a:t>
            </a:r>
            <a:r>
              <a:rPr lang="en-AU" sz="2800" dirty="0" err="1" smtClean="0"/>
              <a:t>ketentuan</a:t>
            </a:r>
            <a:r>
              <a:rPr lang="en-AU" sz="2800" dirty="0" smtClean="0"/>
              <a:t> </a:t>
            </a:r>
            <a:r>
              <a:rPr lang="en-AU" sz="2800" dirty="0" err="1" smtClean="0"/>
              <a:t>PerUUa</a:t>
            </a:r>
            <a:r>
              <a:rPr lang="en-AU" sz="2800" dirty="0" err="1"/>
              <a:t>n</a:t>
            </a:r>
            <a:r>
              <a:rPr lang="en-AU" sz="2800" dirty="0" smtClean="0"/>
              <a:t>.</a:t>
            </a:r>
            <a:endParaRPr lang="en-AU" sz="2800" dirty="0"/>
          </a:p>
        </p:txBody>
      </p:sp>
      <p:sp>
        <p:nvSpPr>
          <p:cNvPr id="10" name="TextBox 9"/>
          <p:cNvSpPr txBox="1"/>
          <p:nvPr/>
        </p:nvSpPr>
        <p:spPr>
          <a:xfrm>
            <a:off x="1" y="-12166"/>
            <a:ext cx="1643042" cy="369332"/>
          </a:xfrm>
          <a:prstGeom prst="rect">
            <a:avLst/>
          </a:prstGeom>
          <a:noFill/>
        </p:spPr>
        <p:txBody>
          <a:bodyPr wrap="square" rtlCol="0">
            <a:spAutoFit/>
          </a:bodyPr>
          <a:lstStyle/>
          <a:p>
            <a:r>
              <a:rPr lang="id-ID" dirty="0" smtClean="0">
                <a:solidFill>
                  <a:schemeClr val="bg1"/>
                </a:solidFill>
              </a:rPr>
              <a:t>Pasal </a:t>
            </a:r>
            <a:r>
              <a:rPr lang="en-AU" dirty="0" smtClean="0">
                <a:solidFill>
                  <a:schemeClr val="bg1"/>
                </a:solidFill>
              </a:rPr>
              <a:t>20</a:t>
            </a:r>
            <a:endParaRPr lang="id-ID" dirty="0" smtClean="0">
              <a:solidFill>
                <a:schemeClr val="bg1"/>
              </a:solidFill>
            </a:endParaRPr>
          </a:p>
        </p:txBody>
      </p:sp>
    </p:spTree>
    <p:extLst>
      <p:ext uri="{BB962C8B-B14F-4D97-AF65-F5344CB8AC3E}">
        <p14:creationId xmlns:p14="http://schemas.microsoft.com/office/powerpoint/2010/main" val="3013902894"/>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8594" name="Title 1"/>
          <p:cNvSpPr>
            <a:spLocks noGrp="1"/>
          </p:cNvSpPr>
          <p:nvPr>
            <p:ph type="title"/>
          </p:nvPr>
        </p:nvSpPr>
        <p:spPr>
          <a:xfrm>
            <a:off x="28575" y="5776913"/>
            <a:ext cx="9109075" cy="1066800"/>
          </a:xfrm>
        </p:spPr>
        <p:txBody>
          <a:bodyPr/>
          <a:lstStyle/>
          <a:p>
            <a:pPr algn="ctr"/>
            <a:r>
              <a:rPr lang="en-US" sz="5400" smtClean="0">
                <a:solidFill>
                  <a:srgbClr val="FF0000"/>
                </a:solidFill>
              </a:rPr>
              <a:t>KERJA SAMA LUAR NEGERI</a:t>
            </a:r>
          </a:p>
        </p:txBody>
      </p:sp>
      <p:sp>
        <p:nvSpPr>
          <p:cNvPr id="2385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fld id="{9FB936C1-6B66-4663-8910-79B41379BE6B}" type="slidenum">
              <a:rPr lang="id-ID" altLang="en-US">
                <a:solidFill>
                  <a:srgbClr val="FFFFFF"/>
                </a:solidFill>
              </a:rPr>
              <a:pPr/>
              <a:t>39</a:t>
            </a:fld>
            <a:endParaRPr lang="id-ID" altLang="en-US">
              <a:solidFill>
                <a:srgbClr val="FFFFFF"/>
              </a:solidFill>
            </a:endParaRPr>
          </a:p>
        </p:txBody>
      </p:sp>
      <p:pic>
        <p:nvPicPr>
          <p:cNvPr id="23859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9275" y="115888"/>
            <a:ext cx="29876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90782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1061" name="Slide Number Placeholder 4"/>
          <p:cNvSpPr>
            <a:spLocks noGrp="1"/>
          </p:cNvSpPr>
          <p:nvPr>
            <p:ph type="sldNum" sz="quarter" idx="12"/>
          </p:nvPr>
        </p:nvSpPr>
        <p:spPr>
          <a:xfrm>
            <a:off x="1" y="6492567"/>
            <a:ext cx="1981200" cy="366183"/>
          </a:xfrm>
          <a:noFill/>
        </p:spPr>
        <p:txBody>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fld id="{90AAEBE8-DD74-451C-ACC2-6CD05EC98139}" type="slidenum">
              <a:rPr lang="id-ID" smtClean="0">
                <a:solidFill>
                  <a:srgbClr val="464653"/>
                </a:solidFill>
              </a:rPr>
              <a:pPr eaLnBrk="1" hangingPunct="1"/>
              <a:t>4</a:t>
            </a:fld>
            <a:endParaRPr lang="id-ID" smtClean="0">
              <a:solidFill>
                <a:srgbClr val="464653"/>
              </a:solidFill>
            </a:endParaRPr>
          </a:p>
        </p:txBody>
      </p:sp>
      <p:sp>
        <p:nvSpPr>
          <p:cNvPr id="301062" name="Slide Number Placeholder 4"/>
          <p:cNvSpPr txBox="1">
            <a:spLocks/>
          </p:cNvSpPr>
          <p:nvPr/>
        </p:nvSpPr>
        <p:spPr bwMode="auto">
          <a:xfrm>
            <a:off x="8686800" y="6494653"/>
            <a:ext cx="457200" cy="36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373" tIns="36688" rIns="73373" bIns="36688" anchor="b"/>
          <a:lstStyle>
            <a:lvl1pPr defTabSz="733425" eaLnBrk="0" hangingPunct="0">
              <a:defRPr sz="1400">
                <a:solidFill>
                  <a:srgbClr val="000000"/>
                </a:solidFill>
                <a:latin typeface="Arial" pitchFamily="34" charset="0"/>
                <a:cs typeface="Arial" pitchFamily="34" charset="0"/>
                <a:sym typeface="Arial" pitchFamily="34" charset="0"/>
              </a:defRPr>
            </a:lvl1pPr>
            <a:lvl2pPr marL="742950" indent="-285750" defTabSz="733425" eaLnBrk="0" hangingPunct="0">
              <a:defRPr sz="1400">
                <a:solidFill>
                  <a:srgbClr val="000000"/>
                </a:solidFill>
                <a:latin typeface="Arial" pitchFamily="34" charset="0"/>
                <a:cs typeface="Arial" pitchFamily="34" charset="0"/>
                <a:sym typeface="Arial" pitchFamily="34" charset="0"/>
              </a:defRPr>
            </a:lvl2pPr>
            <a:lvl3pPr marL="1143000" indent="-228600" defTabSz="733425" eaLnBrk="0" hangingPunct="0">
              <a:defRPr sz="1400">
                <a:solidFill>
                  <a:srgbClr val="000000"/>
                </a:solidFill>
                <a:latin typeface="Arial" pitchFamily="34" charset="0"/>
                <a:cs typeface="Arial" pitchFamily="34" charset="0"/>
                <a:sym typeface="Arial" pitchFamily="34" charset="0"/>
              </a:defRPr>
            </a:lvl3pPr>
            <a:lvl4pPr marL="1600200" indent="-228600" defTabSz="733425" eaLnBrk="0" hangingPunct="0">
              <a:defRPr sz="1400">
                <a:solidFill>
                  <a:srgbClr val="000000"/>
                </a:solidFill>
                <a:latin typeface="Arial" pitchFamily="34" charset="0"/>
                <a:cs typeface="Arial" pitchFamily="34" charset="0"/>
                <a:sym typeface="Arial" pitchFamily="34" charset="0"/>
              </a:defRPr>
            </a:lvl4pPr>
            <a:lvl5pPr marL="2057400" indent="-228600" defTabSz="733425" eaLnBrk="0" hangingPunct="0">
              <a:defRPr sz="1400">
                <a:solidFill>
                  <a:srgbClr val="000000"/>
                </a:solidFill>
                <a:latin typeface="Arial" pitchFamily="34" charset="0"/>
                <a:cs typeface="Arial" pitchFamily="34" charset="0"/>
                <a:sym typeface="Arial" pitchFamily="34" charset="0"/>
              </a:defRPr>
            </a:lvl5pPr>
            <a:lvl6pPr marL="2514600" indent="-228600" defTabSz="733425"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733425"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733425"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733425"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eaLnBrk="1" fontAlgn="base" hangingPunct="1">
              <a:spcBef>
                <a:spcPct val="0"/>
              </a:spcBef>
              <a:spcAft>
                <a:spcPct val="0"/>
              </a:spcAft>
            </a:pPr>
            <a:fld id="{DAF6A7EC-2140-44F6-8F42-097A82D92E7E}" type="slidenum">
              <a:rPr lang="en-US" sz="1500" smtClean="0"/>
              <a:pPr algn="r" eaLnBrk="1" fontAlgn="base" hangingPunct="1">
                <a:spcBef>
                  <a:spcPct val="0"/>
                </a:spcBef>
                <a:spcAft>
                  <a:spcPct val="0"/>
                </a:spcAft>
              </a:pPr>
              <a:t>4</a:t>
            </a:fld>
            <a:endParaRPr lang="en-US" sz="1500" smtClean="0"/>
          </a:p>
        </p:txBody>
      </p:sp>
      <p:sp>
        <p:nvSpPr>
          <p:cNvPr id="8" name="Title 7"/>
          <p:cNvSpPr>
            <a:spLocks noGrp="1"/>
          </p:cNvSpPr>
          <p:nvPr>
            <p:ph type="ctrTitle"/>
          </p:nvPr>
        </p:nvSpPr>
        <p:spPr>
          <a:xfrm>
            <a:off x="142876" y="428604"/>
            <a:ext cx="4000496" cy="6357958"/>
          </a:xfrm>
        </p:spPr>
        <p:style>
          <a:lnRef idx="1">
            <a:schemeClr val="accent2"/>
          </a:lnRef>
          <a:fillRef idx="2">
            <a:schemeClr val="accent2"/>
          </a:fillRef>
          <a:effectRef idx="1">
            <a:schemeClr val="accent2"/>
          </a:effectRef>
          <a:fontRef idx="minor">
            <a:schemeClr val="dk1"/>
          </a:fontRef>
        </p:style>
        <p:txBody>
          <a:bodyPr/>
          <a:lstStyle/>
          <a:p>
            <a:pPr algn="r">
              <a:spcAft>
                <a:spcPts val="600"/>
              </a:spcAft>
            </a:pPr>
            <a:r>
              <a:rPr lang="id-ID" sz="1600" i="1" dirty="0" smtClean="0">
                <a:solidFill>
                  <a:schemeClr val="tx1"/>
                </a:solidFill>
              </a:rPr>
              <a:t>Sebagai bangsa yang besar, kita akan menghadapi tantangan yang juga besar.</a:t>
            </a:r>
            <a:br>
              <a:rPr lang="id-ID" sz="1600" i="1" dirty="0" smtClean="0">
                <a:solidFill>
                  <a:schemeClr val="tx1"/>
                </a:solidFill>
              </a:rPr>
            </a:br>
            <a:r>
              <a:rPr lang="id-ID" sz="1600" i="1" dirty="0" smtClean="0">
                <a:solidFill>
                  <a:schemeClr val="tx1"/>
                </a:solidFill>
              </a:rPr>
              <a:t/>
            </a:r>
            <a:br>
              <a:rPr lang="id-ID" sz="1600" i="1" dirty="0" smtClean="0">
                <a:solidFill>
                  <a:schemeClr val="tx1"/>
                </a:solidFill>
              </a:rPr>
            </a:br>
            <a:r>
              <a:rPr lang="id-ID" sz="1600" i="1" dirty="0" smtClean="0">
                <a:solidFill>
                  <a:schemeClr val="tx1"/>
                </a:solidFill>
              </a:rPr>
              <a:t>Kita bersama harus mampu menyelesaikan janji kemerdekaan, terutama mengatasi masalah kemiskinan, ketimpangan antar daerah, dan kesenjangan pendapatan                                           antar warga.</a:t>
            </a:r>
            <a:br>
              <a:rPr lang="id-ID" sz="1600" i="1" dirty="0" smtClean="0">
                <a:solidFill>
                  <a:schemeClr val="tx1"/>
                </a:solidFill>
              </a:rPr>
            </a:br>
            <a:r>
              <a:rPr lang="id-ID" sz="1600" i="1" dirty="0" smtClean="0">
                <a:solidFill>
                  <a:schemeClr val="tx1"/>
                </a:solidFill>
              </a:rPr>
              <a:t/>
            </a:r>
            <a:br>
              <a:rPr lang="id-ID" sz="1600" i="1" dirty="0" smtClean="0">
                <a:solidFill>
                  <a:schemeClr val="tx1"/>
                </a:solidFill>
              </a:rPr>
            </a:br>
            <a:r>
              <a:rPr lang="id-ID" sz="1600" i="1" dirty="0" smtClean="0">
                <a:solidFill>
                  <a:schemeClr val="tx1"/>
                </a:solidFill>
              </a:rPr>
              <a:t>Kita bersama harus mampu menjaga kerukunan, persaudaraan, dan persatuan diantara anak-anak bangsa.</a:t>
            </a:r>
            <a:br>
              <a:rPr lang="id-ID" sz="1600" i="1" dirty="0" smtClean="0">
                <a:solidFill>
                  <a:schemeClr val="tx1"/>
                </a:solidFill>
              </a:rPr>
            </a:br>
            <a:r>
              <a:rPr lang="id-ID" sz="1600" i="1" dirty="0" smtClean="0">
                <a:solidFill>
                  <a:schemeClr val="tx1"/>
                </a:solidFill>
              </a:rPr>
              <a:t/>
            </a:r>
            <a:br>
              <a:rPr lang="id-ID" sz="1600" i="1" dirty="0" smtClean="0">
                <a:solidFill>
                  <a:schemeClr val="tx1"/>
                </a:solidFill>
              </a:rPr>
            </a:br>
            <a:r>
              <a:rPr lang="id-ID" sz="1600" i="1" dirty="0" smtClean="0">
                <a:solidFill>
                  <a:schemeClr val="tx1"/>
                </a:solidFill>
              </a:rPr>
              <a:t>Kita bersama harus mampu menghadapi tantangan ketidakpastian ekonomi global serta mewujudkan bangsa kita menjadi bangsa pemenang.</a:t>
            </a:r>
            <a:br>
              <a:rPr lang="id-ID" sz="1600" i="1" dirty="0" smtClean="0">
                <a:solidFill>
                  <a:schemeClr val="tx1"/>
                </a:solidFill>
              </a:rPr>
            </a:br>
            <a:r>
              <a:rPr lang="id-ID" sz="1600" i="1" dirty="0" smtClean="0">
                <a:solidFill>
                  <a:schemeClr val="tx1"/>
                </a:solidFill>
              </a:rPr>
              <a:t/>
            </a:r>
            <a:br>
              <a:rPr lang="id-ID" sz="1600" i="1" dirty="0" smtClean="0">
                <a:solidFill>
                  <a:schemeClr val="tx1"/>
                </a:solidFill>
              </a:rPr>
            </a:br>
            <a:r>
              <a:rPr lang="id-ID" sz="1600" i="1" dirty="0" smtClean="0">
                <a:solidFill>
                  <a:schemeClr val="tx1"/>
                </a:solidFill>
              </a:rPr>
              <a:t>Tapi, Saya yakin, sebagai bangsa yang besar, dengan modal sosial yang kuat, kita mampu menghadapi semua tantangan seberat apapun.</a:t>
            </a:r>
            <a:br>
              <a:rPr lang="id-ID" sz="1600" i="1" dirty="0" smtClean="0">
                <a:solidFill>
                  <a:schemeClr val="tx1"/>
                </a:solidFill>
              </a:rPr>
            </a:br>
            <a:r>
              <a:rPr lang="id-ID" sz="1600" i="1" dirty="0" smtClean="0">
                <a:solidFill>
                  <a:schemeClr val="tx1"/>
                </a:solidFill>
              </a:rPr>
              <a:t/>
            </a:r>
            <a:br>
              <a:rPr lang="id-ID" sz="1600" i="1" dirty="0" smtClean="0">
                <a:solidFill>
                  <a:schemeClr val="tx1"/>
                </a:solidFill>
              </a:rPr>
            </a:br>
            <a:r>
              <a:rPr lang="id-ID" sz="1600" i="1" dirty="0" smtClean="0">
                <a:solidFill>
                  <a:schemeClr val="tx1"/>
                </a:solidFill>
              </a:rPr>
              <a:t>Joko Widodo</a:t>
            </a:r>
            <a:br>
              <a:rPr lang="id-ID" sz="1600" i="1" dirty="0" smtClean="0">
                <a:solidFill>
                  <a:schemeClr val="tx1"/>
                </a:solidFill>
              </a:rPr>
            </a:br>
            <a:r>
              <a:rPr lang="id-ID" sz="1600" i="1" dirty="0" smtClean="0">
                <a:solidFill>
                  <a:schemeClr val="tx1"/>
                </a:solidFill>
              </a:rPr>
              <a:t>Sidang Tahunan MPR 2018</a:t>
            </a:r>
            <a:endParaRPr lang="id-ID" sz="1600" i="1" dirty="0">
              <a:solidFill>
                <a:schemeClr val="tx1"/>
              </a:solidFill>
            </a:endParaRPr>
          </a:p>
        </p:txBody>
      </p:sp>
    </p:spTree>
    <p:extLst>
      <p:ext uri="{BB962C8B-B14F-4D97-AF65-F5344CB8AC3E}">
        <p14:creationId xmlns:p14="http://schemas.microsoft.com/office/powerpoint/2010/main" val="628814486"/>
      </p:ext>
    </p:extLst>
  </p:cSld>
  <p:clrMapOvr>
    <a:masterClrMapping/>
  </p:clrMapOvr>
  <p:transition spd="slow">
    <p:check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29689"/>
            <a:ext cx="8229600" cy="711081"/>
          </a:xfrm>
        </p:spPr>
        <p:txBody>
          <a:bodyPr>
            <a:noAutofit/>
          </a:bodyPr>
          <a:lstStyle/>
          <a:p>
            <a:pPr lvl="0" algn="ctr"/>
            <a:r>
              <a:rPr lang="id-ID" sz="6600" dirty="0"/>
              <a:t>KSD</a:t>
            </a:r>
            <a:r>
              <a:rPr lang="en-AU" sz="6600" dirty="0"/>
              <a:t>PL</a:t>
            </a:r>
            <a:endParaRPr lang="en-US" sz="6600" dirty="0"/>
          </a:p>
        </p:txBody>
      </p:sp>
      <p:sp>
        <p:nvSpPr>
          <p:cNvPr id="16" name="TextBox 15"/>
          <p:cNvSpPr txBox="1"/>
          <p:nvPr/>
        </p:nvSpPr>
        <p:spPr>
          <a:xfrm>
            <a:off x="251520" y="260648"/>
            <a:ext cx="2736304" cy="369332"/>
          </a:xfrm>
          <a:prstGeom prst="rect">
            <a:avLst/>
          </a:prstGeom>
          <a:noFill/>
        </p:spPr>
        <p:txBody>
          <a:bodyPr wrap="square" rtlCol="0">
            <a:spAutoFit/>
          </a:bodyPr>
          <a:lstStyle/>
          <a:p>
            <a:r>
              <a:rPr lang="en-AU" dirty="0" err="1">
                <a:solidFill>
                  <a:prstClr val="white"/>
                </a:solidFill>
              </a:rPr>
              <a:t>Pasal</a:t>
            </a:r>
            <a:r>
              <a:rPr lang="en-AU" dirty="0">
                <a:solidFill>
                  <a:prstClr val="white"/>
                </a:solidFill>
              </a:rPr>
              <a:t> 24 &amp; 25</a:t>
            </a:r>
          </a:p>
        </p:txBody>
      </p:sp>
      <p:sp>
        <p:nvSpPr>
          <p:cNvPr id="2" name="Text Placeholder 1"/>
          <p:cNvSpPr>
            <a:spLocks noGrp="1"/>
          </p:cNvSpPr>
          <p:nvPr>
            <p:ph type="body" idx="1"/>
          </p:nvPr>
        </p:nvSpPr>
        <p:spPr>
          <a:xfrm>
            <a:off x="467544" y="1700808"/>
            <a:ext cx="3888432" cy="639763"/>
          </a:xfrm>
        </p:spPr>
        <p:txBody>
          <a:bodyPr>
            <a:noAutofit/>
          </a:bodyPr>
          <a:lstStyle/>
          <a:p>
            <a:pPr algn="ctr"/>
            <a:r>
              <a:rPr lang="en-US" sz="4000" dirty="0" smtClean="0"/>
              <a:t>JENIS</a:t>
            </a:r>
            <a:endParaRPr lang="en-US" sz="4000" dirty="0"/>
          </a:p>
        </p:txBody>
      </p:sp>
      <p:sp>
        <p:nvSpPr>
          <p:cNvPr id="18" name="Text Placeholder 1"/>
          <p:cNvSpPr>
            <a:spLocks noGrp="1"/>
          </p:cNvSpPr>
          <p:nvPr>
            <p:ph type="body" idx="1"/>
          </p:nvPr>
        </p:nvSpPr>
        <p:spPr>
          <a:xfrm>
            <a:off x="467544" y="2276872"/>
            <a:ext cx="3888432" cy="3888432"/>
          </a:xfrm>
          <a:ln>
            <a:solidFill>
              <a:schemeClr val="bg1"/>
            </a:solidFill>
          </a:ln>
        </p:spPr>
        <p:txBody>
          <a:bodyPr>
            <a:noAutofit/>
          </a:bodyPr>
          <a:lstStyle/>
          <a:p>
            <a:pPr marL="285750" indent="-285750">
              <a:lnSpc>
                <a:spcPct val="150000"/>
              </a:lnSpc>
              <a:buFont typeface="Wingdings" pitchFamily="2" charset="2"/>
              <a:buChar char="ü"/>
            </a:pPr>
            <a:r>
              <a:rPr lang="fi-FI" sz="3000" dirty="0"/>
              <a:t>kerja sama provinsi kembar/bersaudara</a:t>
            </a:r>
          </a:p>
          <a:p>
            <a:pPr marL="285750" indent="-285750">
              <a:lnSpc>
                <a:spcPct val="150000"/>
              </a:lnSpc>
              <a:buFont typeface="Wingdings" pitchFamily="2" charset="2"/>
              <a:buChar char="ü"/>
            </a:pPr>
            <a:r>
              <a:rPr lang="fi-FI" sz="3000" dirty="0"/>
              <a:t>kerja sama kab/kota kembar/bersaudara</a:t>
            </a:r>
          </a:p>
          <a:p>
            <a:pPr marL="285750" indent="-285750">
              <a:lnSpc>
                <a:spcPct val="150000"/>
              </a:lnSpc>
              <a:spcBef>
                <a:spcPts val="0"/>
              </a:spcBef>
              <a:spcAft>
                <a:spcPts val="3000"/>
              </a:spcAft>
              <a:buFont typeface="Wingdings" pitchFamily="2" charset="2"/>
              <a:buChar char="ü"/>
            </a:pPr>
            <a:r>
              <a:rPr lang="fi-FI" sz="3000" dirty="0"/>
              <a:t>kerja sama lainnya</a:t>
            </a:r>
            <a:r>
              <a:rPr lang="fi-FI" sz="3000" dirty="0" smtClean="0"/>
              <a:t>.</a:t>
            </a:r>
            <a:endParaRPr lang="fi-FI" sz="3000" dirty="0"/>
          </a:p>
          <a:p>
            <a:pPr marL="285750" indent="-285750">
              <a:lnSpc>
                <a:spcPct val="10000"/>
              </a:lnSpc>
              <a:spcBef>
                <a:spcPts val="0"/>
              </a:spcBef>
              <a:buFont typeface="Wingdings" pitchFamily="2" charset="2"/>
              <a:buChar char="ü"/>
            </a:pPr>
            <a:endParaRPr lang="fi-FI" sz="3000" dirty="0" smtClean="0"/>
          </a:p>
        </p:txBody>
      </p:sp>
      <p:sp>
        <p:nvSpPr>
          <p:cNvPr id="19" name="Text Placeholder 1"/>
          <p:cNvSpPr>
            <a:spLocks noGrp="1"/>
          </p:cNvSpPr>
          <p:nvPr>
            <p:ph type="body" idx="1"/>
          </p:nvPr>
        </p:nvSpPr>
        <p:spPr>
          <a:xfrm>
            <a:off x="4499992" y="1700808"/>
            <a:ext cx="4215383" cy="639763"/>
          </a:xfrm>
        </p:spPr>
        <p:txBody>
          <a:bodyPr>
            <a:noAutofit/>
          </a:bodyPr>
          <a:lstStyle/>
          <a:p>
            <a:pPr algn="ctr"/>
            <a:r>
              <a:rPr lang="en-US" sz="3600" dirty="0" smtClean="0"/>
              <a:t>PENYELENGGARAAN</a:t>
            </a:r>
            <a:endParaRPr lang="en-US" sz="3600" dirty="0"/>
          </a:p>
        </p:txBody>
      </p:sp>
      <p:sp>
        <p:nvSpPr>
          <p:cNvPr id="20" name="Text Placeholder 1"/>
          <p:cNvSpPr>
            <a:spLocks noGrp="1"/>
          </p:cNvSpPr>
          <p:nvPr>
            <p:ph type="body" idx="1"/>
          </p:nvPr>
        </p:nvSpPr>
        <p:spPr>
          <a:xfrm>
            <a:off x="4716016" y="2276872"/>
            <a:ext cx="3970784" cy="3888432"/>
          </a:xfrm>
          <a:ln>
            <a:solidFill>
              <a:schemeClr val="bg1"/>
            </a:solidFill>
          </a:ln>
        </p:spPr>
        <p:txBody>
          <a:bodyPr>
            <a:noAutofit/>
          </a:bodyPr>
          <a:lstStyle/>
          <a:p>
            <a:pPr marL="285750" indent="-285750">
              <a:buFont typeface="Wingdings" pitchFamily="2" charset="2"/>
              <a:buChar char="ü"/>
            </a:pPr>
            <a:r>
              <a:rPr lang="fi-FI" sz="3000" dirty="0"/>
              <a:t>atas dasar penerusan kerja sama Pemerintah pusat;</a:t>
            </a:r>
          </a:p>
          <a:p>
            <a:pPr marL="285750" indent="-285750">
              <a:buFont typeface="Wingdings" pitchFamily="2" charset="2"/>
              <a:buChar char="ü"/>
            </a:pPr>
            <a:r>
              <a:rPr lang="fi-FI" sz="3000" dirty="0"/>
              <a:t>dalam bentuk kerja sama lainnya berdasarkan </a:t>
            </a:r>
            <a:r>
              <a:rPr lang="en-AU" sz="3000" dirty="0" err="1"/>
              <a:t>persetujuan</a:t>
            </a:r>
            <a:r>
              <a:rPr lang="en-AU" sz="3000" dirty="0"/>
              <a:t> </a:t>
            </a:r>
            <a:r>
              <a:rPr lang="en-AU" sz="3000" dirty="0" err="1"/>
              <a:t>Pemerintah</a:t>
            </a:r>
            <a:r>
              <a:rPr lang="en-AU" sz="3000" dirty="0"/>
              <a:t> </a:t>
            </a:r>
            <a:r>
              <a:rPr lang="en-AU" sz="3000" dirty="0" err="1"/>
              <a:t>Pusat</a:t>
            </a:r>
            <a:r>
              <a:rPr lang="en-AU" sz="3000" dirty="0"/>
              <a:t>.</a:t>
            </a:r>
          </a:p>
        </p:txBody>
      </p:sp>
      <p:sp>
        <p:nvSpPr>
          <p:cNvPr id="8" name="Slide Number Placeholder 3"/>
          <p:cNvSpPr>
            <a:spLocks noGrp="1"/>
          </p:cNvSpPr>
          <p:nvPr>
            <p:ph type="sldNum" sz="quarter" idx="12"/>
          </p:nvPr>
        </p:nvSpPr>
        <p:spPr bwMode="auto">
          <a:xfrm>
            <a:off x="8130480" y="253976"/>
            <a:ext cx="762000" cy="36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r>
              <a:rPr lang="en-US" altLang="en-US" dirty="0" smtClean="0">
                <a:solidFill>
                  <a:srgbClr val="FFFFFF"/>
                </a:solidFill>
              </a:rPr>
              <a:t>40</a:t>
            </a:r>
            <a:endParaRPr lang="id-ID" altLang="en-US" dirty="0">
              <a:solidFill>
                <a:srgbClr val="FFFFFF"/>
              </a:solidFill>
            </a:endParaRPr>
          </a:p>
        </p:txBody>
      </p:sp>
    </p:spTree>
    <p:extLst>
      <p:ext uri="{BB962C8B-B14F-4D97-AF65-F5344CB8AC3E}">
        <p14:creationId xmlns:p14="http://schemas.microsoft.com/office/powerpoint/2010/main" val="10703712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1520" y="14759"/>
            <a:ext cx="8640960" cy="1470025"/>
          </a:xfrm>
        </p:spPr>
        <p:txBody>
          <a:bodyPr>
            <a:noAutofit/>
          </a:bodyPr>
          <a:lstStyle/>
          <a:p>
            <a:pPr lvl="0" algn="ctr"/>
            <a:r>
              <a:rPr lang="id-ID" sz="6600" dirty="0">
                <a:latin typeface="Georgia" pitchFamily="18" charset="0"/>
              </a:rPr>
              <a:t>KS</a:t>
            </a:r>
            <a:r>
              <a:rPr lang="en-AU" sz="6600" dirty="0">
                <a:latin typeface="Georgia" pitchFamily="18" charset="0"/>
              </a:rPr>
              <a:t>DLL</a:t>
            </a:r>
            <a:endParaRPr lang="en-US" sz="6600" dirty="0">
              <a:latin typeface="Georgia" pitchFamily="18" charset="0"/>
            </a:endParaRPr>
          </a:p>
        </p:txBody>
      </p:sp>
      <p:sp>
        <p:nvSpPr>
          <p:cNvPr id="35" name="TextBox 34"/>
          <p:cNvSpPr txBox="1"/>
          <p:nvPr/>
        </p:nvSpPr>
        <p:spPr>
          <a:xfrm>
            <a:off x="179512" y="251356"/>
            <a:ext cx="1643042" cy="369332"/>
          </a:xfrm>
          <a:prstGeom prst="rect">
            <a:avLst/>
          </a:prstGeom>
          <a:noFill/>
        </p:spPr>
        <p:txBody>
          <a:bodyPr wrap="square" rtlCol="0">
            <a:spAutoFit/>
          </a:bodyPr>
          <a:lstStyle/>
          <a:p>
            <a:r>
              <a:rPr lang="id-ID" dirty="0">
                <a:solidFill>
                  <a:prstClr val="white"/>
                </a:solidFill>
              </a:rPr>
              <a:t>Pasal </a:t>
            </a:r>
            <a:r>
              <a:rPr lang="en-AU" dirty="0">
                <a:solidFill>
                  <a:prstClr val="white"/>
                </a:solidFill>
              </a:rPr>
              <a:t>36-37</a:t>
            </a:r>
          </a:p>
        </p:txBody>
      </p:sp>
      <p:sp>
        <p:nvSpPr>
          <p:cNvPr id="10" name="Text Placeholder 1"/>
          <p:cNvSpPr txBox="1">
            <a:spLocks/>
          </p:cNvSpPr>
          <p:nvPr/>
        </p:nvSpPr>
        <p:spPr>
          <a:xfrm>
            <a:off x="467544" y="1412776"/>
            <a:ext cx="8208912" cy="639763"/>
          </a:xfrm>
          <a:prstGeom prst="rect">
            <a:avLst/>
          </a:prstGeom>
        </p:spPr>
        <p:txBody>
          <a:bodyPr vert="horz" lIns="121899" tIns="60949" rIns="121899" bIns="60949" rtlCol="0">
            <a:noAutofit/>
          </a:bodyPr>
          <a:lstStyle>
            <a:lvl1pPr marL="0" indent="0" algn="ctr" defTabSz="1218987" rtl="0" eaLnBrk="1" latinLnBrk="0" hangingPunct="1">
              <a:spcBef>
                <a:spcPct val="20000"/>
              </a:spcBef>
              <a:buFont typeface="Arial" pitchFamily="34" charset="0"/>
              <a:buNone/>
              <a:defRPr sz="3600" kern="1200">
                <a:solidFill>
                  <a:schemeClr val="tx1">
                    <a:tint val="75000"/>
                  </a:schemeClr>
                </a:solidFill>
                <a:latin typeface="+mj-lt"/>
                <a:ea typeface="+mn-ea"/>
                <a:cs typeface="+mn-cs"/>
              </a:defRPr>
            </a:lvl1pPr>
            <a:lvl2pPr marL="609493" indent="0" algn="ctr" defTabSz="1218987" rtl="0" eaLnBrk="1" latinLnBrk="0" hangingPunct="1">
              <a:spcBef>
                <a:spcPct val="20000"/>
              </a:spcBef>
              <a:buFont typeface="Arial" pitchFamily="34" charset="0"/>
              <a:buNone/>
              <a:defRPr sz="3200" kern="1200">
                <a:solidFill>
                  <a:schemeClr val="tx1">
                    <a:tint val="75000"/>
                  </a:schemeClr>
                </a:solidFill>
                <a:latin typeface="+mj-lt"/>
                <a:ea typeface="+mn-ea"/>
                <a:cs typeface="+mn-cs"/>
              </a:defRPr>
            </a:lvl2pPr>
            <a:lvl3pPr marL="1218987" indent="0" algn="ctr" defTabSz="1218987"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3pPr>
            <a:lvl4pPr marL="1828480" indent="0" algn="ctr" defTabSz="1218987" rtl="0" eaLnBrk="1" latinLnBrk="0" hangingPunct="1">
              <a:spcBef>
                <a:spcPct val="20000"/>
              </a:spcBef>
              <a:buFont typeface="Arial" pitchFamily="34" charset="0"/>
              <a:buNone/>
              <a:defRPr sz="2000" kern="1200">
                <a:solidFill>
                  <a:schemeClr val="tx1">
                    <a:tint val="75000"/>
                  </a:schemeClr>
                </a:solidFill>
                <a:latin typeface="+mj-lt"/>
                <a:ea typeface="+mn-ea"/>
                <a:cs typeface="+mn-cs"/>
              </a:defRPr>
            </a:lvl4pPr>
            <a:lvl5pPr marL="2437973" indent="0" algn="ctr" defTabSz="1218987" rtl="0" eaLnBrk="1" latinLnBrk="0" hangingPunct="1">
              <a:spcBef>
                <a:spcPct val="20000"/>
              </a:spcBef>
              <a:buFont typeface="Arial" pitchFamily="34" charset="0"/>
              <a:buNone/>
              <a:defRPr sz="2000" kern="1200">
                <a:solidFill>
                  <a:schemeClr val="tx1">
                    <a:tint val="75000"/>
                  </a:schemeClr>
                </a:solidFill>
                <a:latin typeface="+mj-lt"/>
                <a:ea typeface="+mn-ea"/>
                <a:cs typeface="+mn-cs"/>
              </a:defRPr>
            </a:lvl5pPr>
            <a:lvl6pPr marL="3047467"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6960"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6453"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5947"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r>
              <a:rPr lang="en-US" sz="3200" b="1" dirty="0" smtClean="0">
                <a:solidFill>
                  <a:prstClr val="white"/>
                </a:solidFill>
              </a:rPr>
              <a:t>SUBJEK</a:t>
            </a:r>
            <a:endParaRPr lang="en-US" sz="3200" b="1" dirty="0">
              <a:solidFill>
                <a:prstClr val="white"/>
              </a:solidFill>
            </a:endParaRPr>
          </a:p>
        </p:txBody>
      </p:sp>
      <p:sp>
        <p:nvSpPr>
          <p:cNvPr id="11" name="Text Placeholder 1"/>
          <p:cNvSpPr txBox="1">
            <a:spLocks/>
          </p:cNvSpPr>
          <p:nvPr/>
        </p:nvSpPr>
        <p:spPr>
          <a:xfrm>
            <a:off x="467544" y="1988840"/>
            <a:ext cx="8208912" cy="1872208"/>
          </a:xfrm>
          <a:prstGeom prst="rect">
            <a:avLst/>
          </a:prstGeom>
          <a:ln>
            <a:solidFill>
              <a:schemeClr val="bg1"/>
            </a:solidFill>
          </a:ln>
        </p:spPr>
        <p:txBody>
          <a:bodyPr vert="horz" lIns="121899" tIns="60949" rIns="121899" bIns="60949" rtlCol="0">
            <a:noAutofit/>
          </a:bodyPr>
          <a:lstStyle>
            <a:lvl1pPr marL="0" indent="0" algn="ctr" defTabSz="1218987" rtl="0" eaLnBrk="1" latinLnBrk="0" hangingPunct="1">
              <a:spcBef>
                <a:spcPct val="20000"/>
              </a:spcBef>
              <a:buFont typeface="Arial" pitchFamily="34" charset="0"/>
              <a:buNone/>
              <a:defRPr sz="3600" kern="1200">
                <a:solidFill>
                  <a:schemeClr val="tx1">
                    <a:tint val="75000"/>
                  </a:schemeClr>
                </a:solidFill>
                <a:latin typeface="+mj-lt"/>
                <a:ea typeface="+mn-ea"/>
                <a:cs typeface="+mn-cs"/>
              </a:defRPr>
            </a:lvl1pPr>
            <a:lvl2pPr marL="609493" indent="0" algn="ctr" defTabSz="1218987" rtl="0" eaLnBrk="1" latinLnBrk="0" hangingPunct="1">
              <a:spcBef>
                <a:spcPct val="20000"/>
              </a:spcBef>
              <a:buFont typeface="Arial" pitchFamily="34" charset="0"/>
              <a:buNone/>
              <a:defRPr sz="3200" kern="1200">
                <a:solidFill>
                  <a:schemeClr val="tx1">
                    <a:tint val="75000"/>
                  </a:schemeClr>
                </a:solidFill>
                <a:latin typeface="+mj-lt"/>
                <a:ea typeface="+mn-ea"/>
                <a:cs typeface="+mn-cs"/>
              </a:defRPr>
            </a:lvl2pPr>
            <a:lvl3pPr marL="1218987" indent="0" algn="ctr" defTabSz="1218987"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3pPr>
            <a:lvl4pPr marL="1828480" indent="0" algn="ctr" defTabSz="1218987" rtl="0" eaLnBrk="1" latinLnBrk="0" hangingPunct="1">
              <a:spcBef>
                <a:spcPct val="20000"/>
              </a:spcBef>
              <a:buFont typeface="Arial" pitchFamily="34" charset="0"/>
              <a:buNone/>
              <a:defRPr sz="2000" kern="1200">
                <a:solidFill>
                  <a:schemeClr val="tx1">
                    <a:tint val="75000"/>
                  </a:schemeClr>
                </a:solidFill>
                <a:latin typeface="+mj-lt"/>
                <a:ea typeface="+mn-ea"/>
                <a:cs typeface="+mn-cs"/>
              </a:defRPr>
            </a:lvl4pPr>
            <a:lvl5pPr marL="2437973" indent="0" algn="ctr" defTabSz="1218987" rtl="0" eaLnBrk="1" latinLnBrk="0" hangingPunct="1">
              <a:spcBef>
                <a:spcPct val="20000"/>
              </a:spcBef>
              <a:buFont typeface="Arial" pitchFamily="34" charset="0"/>
              <a:buNone/>
              <a:defRPr sz="2000" kern="1200">
                <a:solidFill>
                  <a:schemeClr val="tx1">
                    <a:tint val="75000"/>
                  </a:schemeClr>
                </a:solidFill>
                <a:latin typeface="+mj-lt"/>
                <a:ea typeface="+mn-ea"/>
                <a:cs typeface="+mn-cs"/>
              </a:defRPr>
            </a:lvl5pPr>
            <a:lvl6pPr marL="3047467"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6960"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6453"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5947"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pPr marL="285750" indent="-285750" algn="l">
              <a:spcBef>
                <a:spcPts val="0"/>
              </a:spcBef>
              <a:buFont typeface="Wingdings" pitchFamily="2" charset="2"/>
              <a:buChar char="ü"/>
            </a:pPr>
            <a:r>
              <a:rPr lang="fi-FI" sz="3000" b="1" dirty="0">
                <a:solidFill>
                  <a:prstClr val="white"/>
                </a:solidFill>
              </a:rPr>
              <a:t>Organisasi internasional;</a:t>
            </a:r>
          </a:p>
          <a:p>
            <a:pPr marL="285750" indent="-285750" algn="l">
              <a:spcBef>
                <a:spcPts val="0"/>
              </a:spcBef>
              <a:buFont typeface="Wingdings" pitchFamily="2" charset="2"/>
              <a:buChar char="ü"/>
            </a:pPr>
            <a:r>
              <a:rPr lang="fi-FI" sz="3000" b="1" dirty="0">
                <a:solidFill>
                  <a:prstClr val="white"/>
                </a:solidFill>
              </a:rPr>
              <a:t>Lembaga nonprofit berbadan hukum di luar negeri (tidak termasuk Parpol) </a:t>
            </a:r>
          </a:p>
          <a:p>
            <a:pPr marL="285750" indent="-285750" algn="l">
              <a:spcBef>
                <a:spcPts val="0"/>
              </a:spcBef>
              <a:buFont typeface="Wingdings" pitchFamily="2" charset="2"/>
              <a:buChar char="ü"/>
            </a:pPr>
            <a:r>
              <a:rPr lang="fi-FI" sz="3000" b="1" dirty="0">
                <a:solidFill>
                  <a:prstClr val="white"/>
                </a:solidFill>
              </a:rPr>
              <a:t>Mitra pembangunan luar negeri</a:t>
            </a:r>
            <a:r>
              <a:rPr lang="fi-FI" sz="3000" b="1" dirty="0" smtClean="0">
                <a:solidFill>
                  <a:prstClr val="white"/>
                </a:solidFill>
              </a:rPr>
              <a:t>.</a:t>
            </a:r>
            <a:endParaRPr lang="fi-FI" sz="3000" b="1" dirty="0">
              <a:solidFill>
                <a:prstClr val="white"/>
              </a:solidFill>
            </a:endParaRPr>
          </a:p>
        </p:txBody>
      </p:sp>
      <p:sp>
        <p:nvSpPr>
          <p:cNvPr id="14" name="Text Placeholder 1"/>
          <p:cNvSpPr txBox="1">
            <a:spLocks/>
          </p:cNvSpPr>
          <p:nvPr/>
        </p:nvSpPr>
        <p:spPr>
          <a:xfrm>
            <a:off x="467544" y="4365104"/>
            <a:ext cx="8208912" cy="639763"/>
          </a:xfrm>
          <a:prstGeom prst="rect">
            <a:avLst/>
          </a:prstGeom>
        </p:spPr>
        <p:txBody>
          <a:bodyPr vert="horz" lIns="121899" tIns="60949" rIns="121899" bIns="60949" rtlCol="0">
            <a:noAutofit/>
          </a:bodyPr>
          <a:lstStyle>
            <a:lvl1pPr marL="0" indent="0" algn="ctr" defTabSz="1218987" rtl="0" eaLnBrk="1" latinLnBrk="0" hangingPunct="1">
              <a:spcBef>
                <a:spcPct val="20000"/>
              </a:spcBef>
              <a:buFont typeface="Arial" pitchFamily="34" charset="0"/>
              <a:buNone/>
              <a:defRPr sz="3600" kern="1200">
                <a:solidFill>
                  <a:schemeClr val="tx1">
                    <a:tint val="75000"/>
                  </a:schemeClr>
                </a:solidFill>
                <a:latin typeface="+mj-lt"/>
                <a:ea typeface="+mn-ea"/>
                <a:cs typeface="+mn-cs"/>
              </a:defRPr>
            </a:lvl1pPr>
            <a:lvl2pPr marL="609493" indent="0" algn="ctr" defTabSz="1218987" rtl="0" eaLnBrk="1" latinLnBrk="0" hangingPunct="1">
              <a:spcBef>
                <a:spcPct val="20000"/>
              </a:spcBef>
              <a:buFont typeface="Arial" pitchFamily="34" charset="0"/>
              <a:buNone/>
              <a:defRPr sz="3200" kern="1200">
                <a:solidFill>
                  <a:schemeClr val="tx1">
                    <a:tint val="75000"/>
                  </a:schemeClr>
                </a:solidFill>
                <a:latin typeface="+mj-lt"/>
                <a:ea typeface="+mn-ea"/>
                <a:cs typeface="+mn-cs"/>
              </a:defRPr>
            </a:lvl2pPr>
            <a:lvl3pPr marL="1218987" indent="0" algn="ctr" defTabSz="1218987"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3pPr>
            <a:lvl4pPr marL="1828480" indent="0" algn="ctr" defTabSz="1218987" rtl="0" eaLnBrk="1" latinLnBrk="0" hangingPunct="1">
              <a:spcBef>
                <a:spcPct val="20000"/>
              </a:spcBef>
              <a:buFont typeface="Arial" pitchFamily="34" charset="0"/>
              <a:buNone/>
              <a:defRPr sz="2000" kern="1200">
                <a:solidFill>
                  <a:schemeClr val="tx1">
                    <a:tint val="75000"/>
                  </a:schemeClr>
                </a:solidFill>
                <a:latin typeface="+mj-lt"/>
                <a:ea typeface="+mn-ea"/>
                <a:cs typeface="+mn-cs"/>
              </a:defRPr>
            </a:lvl4pPr>
            <a:lvl5pPr marL="2437973" indent="0" algn="ctr" defTabSz="1218987" rtl="0" eaLnBrk="1" latinLnBrk="0" hangingPunct="1">
              <a:spcBef>
                <a:spcPct val="20000"/>
              </a:spcBef>
              <a:buFont typeface="Arial" pitchFamily="34" charset="0"/>
              <a:buNone/>
              <a:defRPr sz="2000" kern="1200">
                <a:solidFill>
                  <a:schemeClr val="tx1">
                    <a:tint val="75000"/>
                  </a:schemeClr>
                </a:solidFill>
                <a:latin typeface="+mj-lt"/>
                <a:ea typeface="+mn-ea"/>
                <a:cs typeface="+mn-cs"/>
              </a:defRPr>
            </a:lvl5pPr>
            <a:lvl6pPr marL="3047467"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6960"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6453"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5947"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r>
              <a:rPr lang="en-US" sz="3200" b="1" dirty="0" smtClean="0">
                <a:solidFill>
                  <a:prstClr val="white"/>
                </a:solidFill>
              </a:rPr>
              <a:t>PENYELENGGARAAN</a:t>
            </a:r>
            <a:endParaRPr lang="en-US" sz="3200" b="1" dirty="0">
              <a:solidFill>
                <a:prstClr val="white"/>
              </a:solidFill>
            </a:endParaRPr>
          </a:p>
        </p:txBody>
      </p:sp>
      <p:sp>
        <p:nvSpPr>
          <p:cNvPr id="16" name="Text Placeholder 1"/>
          <p:cNvSpPr txBox="1">
            <a:spLocks/>
          </p:cNvSpPr>
          <p:nvPr/>
        </p:nvSpPr>
        <p:spPr>
          <a:xfrm>
            <a:off x="467544" y="4941168"/>
            <a:ext cx="8208912" cy="1440160"/>
          </a:xfrm>
          <a:prstGeom prst="rect">
            <a:avLst/>
          </a:prstGeom>
          <a:ln>
            <a:solidFill>
              <a:schemeClr val="bg1"/>
            </a:solidFill>
          </a:ln>
        </p:spPr>
        <p:txBody>
          <a:bodyPr vert="horz" lIns="121899" tIns="60949" rIns="121899" bIns="60949" rtlCol="0">
            <a:noAutofit/>
          </a:bodyPr>
          <a:lstStyle>
            <a:lvl1pPr marL="0" indent="0" algn="ctr" defTabSz="1218987" rtl="0" eaLnBrk="1" latinLnBrk="0" hangingPunct="1">
              <a:spcBef>
                <a:spcPct val="20000"/>
              </a:spcBef>
              <a:buFont typeface="Arial" pitchFamily="34" charset="0"/>
              <a:buNone/>
              <a:defRPr sz="3600" kern="1200">
                <a:solidFill>
                  <a:schemeClr val="tx1">
                    <a:tint val="75000"/>
                  </a:schemeClr>
                </a:solidFill>
                <a:latin typeface="+mj-lt"/>
                <a:ea typeface="+mn-ea"/>
                <a:cs typeface="+mn-cs"/>
              </a:defRPr>
            </a:lvl1pPr>
            <a:lvl2pPr marL="609493" indent="0" algn="ctr" defTabSz="1218987" rtl="0" eaLnBrk="1" latinLnBrk="0" hangingPunct="1">
              <a:spcBef>
                <a:spcPct val="20000"/>
              </a:spcBef>
              <a:buFont typeface="Arial" pitchFamily="34" charset="0"/>
              <a:buNone/>
              <a:defRPr sz="3200" kern="1200">
                <a:solidFill>
                  <a:schemeClr val="tx1">
                    <a:tint val="75000"/>
                  </a:schemeClr>
                </a:solidFill>
                <a:latin typeface="+mj-lt"/>
                <a:ea typeface="+mn-ea"/>
                <a:cs typeface="+mn-cs"/>
              </a:defRPr>
            </a:lvl2pPr>
            <a:lvl3pPr marL="1218987" indent="0" algn="ctr" defTabSz="1218987"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3pPr>
            <a:lvl4pPr marL="1828480" indent="0" algn="ctr" defTabSz="1218987" rtl="0" eaLnBrk="1" latinLnBrk="0" hangingPunct="1">
              <a:spcBef>
                <a:spcPct val="20000"/>
              </a:spcBef>
              <a:buFont typeface="Arial" pitchFamily="34" charset="0"/>
              <a:buNone/>
              <a:defRPr sz="2000" kern="1200">
                <a:solidFill>
                  <a:schemeClr val="tx1">
                    <a:tint val="75000"/>
                  </a:schemeClr>
                </a:solidFill>
                <a:latin typeface="+mj-lt"/>
                <a:ea typeface="+mn-ea"/>
                <a:cs typeface="+mn-cs"/>
              </a:defRPr>
            </a:lvl4pPr>
            <a:lvl5pPr marL="2437973" indent="0" algn="ctr" defTabSz="1218987" rtl="0" eaLnBrk="1" latinLnBrk="0" hangingPunct="1">
              <a:spcBef>
                <a:spcPct val="20000"/>
              </a:spcBef>
              <a:buFont typeface="Arial" pitchFamily="34" charset="0"/>
              <a:buNone/>
              <a:defRPr sz="2000" kern="1200">
                <a:solidFill>
                  <a:schemeClr val="tx1">
                    <a:tint val="75000"/>
                  </a:schemeClr>
                </a:solidFill>
                <a:latin typeface="+mj-lt"/>
                <a:ea typeface="+mn-ea"/>
                <a:cs typeface="+mn-cs"/>
              </a:defRPr>
            </a:lvl5pPr>
            <a:lvl6pPr marL="3047467"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6960"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6453"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5947"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pPr marL="285750" indent="-285750" algn="l">
              <a:spcBef>
                <a:spcPts val="0"/>
              </a:spcBef>
              <a:buFont typeface="Wingdings" pitchFamily="2" charset="2"/>
              <a:buChar char="ü"/>
            </a:pPr>
            <a:r>
              <a:rPr lang="fi-FI" sz="3000" b="1" dirty="0">
                <a:solidFill>
                  <a:prstClr val="white"/>
                </a:solidFill>
              </a:rPr>
              <a:t>Dilaksanakan dengan ketentuan perUUan</a:t>
            </a:r>
          </a:p>
          <a:p>
            <a:pPr marL="285750" indent="-285750" algn="l">
              <a:spcBef>
                <a:spcPts val="0"/>
              </a:spcBef>
              <a:buFont typeface="Wingdings" pitchFamily="2" charset="2"/>
              <a:buChar char="ü"/>
            </a:pPr>
            <a:r>
              <a:rPr lang="fi-FI" sz="3000" b="1" dirty="0">
                <a:solidFill>
                  <a:prstClr val="white"/>
                </a:solidFill>
              </a:rPr>
              <a:t> Diselenggarakan berdasarkan persetujuan Pemerintah Pusat</a:t>
            </a:r>
          </a:p>
        </p:txBody>
      </p:sp>
      <p:sp>
        <p:nvSpPr>
          <p:cNvPr id="8" name="Slide Number Placeholder 3"/>
          <p:cNvSpPr>
            <a:spLocks noGrp="1"/>
          </p:cNvSpPr>
          <p:nvPr>
            <p:ph type="sldNum" sz="quarter" idx="12"/>
          </p:nvPr>
        </p:nvSpPr>
        <p:spPr bwMode="auto">
          <a:xfrm>
            <a:off x="8130480" y="253976"/>
            <a:ext cx="762000" cy="36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r>
              <a:rPr lang="en-US" altLang="en-US" dirty="0" smtClean="0">
                <a:solidFill>
                  <a:srgbClr val="FFFFFF"/>
                </a:solidFill>
              </a:rPr>
              <a:t>41</a:t>
            </a:r>
            <a:endParaRPr lang="id-ID" altLang="en-US" dirty="0">
              <a:solidFill>
                <a:srgbClr val="FFFFFF"/>
              </a:solidFill>
            </a:endParaRPr>
          </a:p>
        </p:txBody>
      </p:sp>
    </p:spTree>
    <p:extLst>
      <p:ext uri="{BB962C8B-B14F-4D97-AF65-F5344CB8AC3E}">
        <p14:creationId xmlns:p14="http://schemas.microsoft.com/office/powerpoint/2010/main" val="3567639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4008"/>
            <a:ext cx="9144000" cy="1066800"/>
          </a:xfrm>
        </p:spPr>
        <p:txBody>
          <a:bodyPr>
            <a:normAutofit/>
          </a:bodyPr>
          <a:lstStyle/>
          <a:p>
            <a:pPr algn="ctr">
              <a:lnSpc>
                <a:spcPct val="80000"/>
              </a:lnSpc>
            </a:pPr>
            <a:r>
              <a:rPr lang="en-AU" sz="5400" dirty="0" smtClean="0">
                <a:latin typeface="Tahoma" panose="020B0604030504040204" pitchFamily="34" charset="0"/>
                <a:ea typeface="Tahoma" panose="020B0604030504040204" pitchFamily="34" charset="0"/>
                <a:cs typeface="Tahoma" panose="020B0604030504040204" pitchFamily="34" charset="0"/>
              </a:rPr>
              <a:t>HIBAH</a:t>
            </a:r>
            <a:endParaRPr lang="en-AU" sz="2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32767458"/>
              </p:ext>
            </p:extLst>
          </p:nvPr>
        </p:nvGraphicFramePr>
        <p:xfrm>
          <a:off x="1643043" y="1484784"/>
          <a:ext cx="5929354"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42</a:t>
            </a:fld>
            <a:endParaRPr lang="id-ID" altLang="en-US"/>
          </a:p>
        </p:txBody>
      </p:sp>
      <p:sp>
        <p:nvSpPr>
          <p:cNvPr id="6" name="TextBox 5"/>
          <p:cNvSpPr txBox="1"/>
          <p:nvPr/>
        </p:nvSpPr>
        <p:spPr>
          <a:xfrm>
            <a:off x="5724128" y="1720840"/>
            <a:ext cx="3456384" cy="1708160"/>
          </a:xfrm>
          <a:prstGeom prst="rect">
            <a:avLst/>
          </a:prstGeom>
          <a:noFill/>
        </p:spPr>
        <p:txBody>
          <a:bodyPr wrap="square" rtlCol="0">
            <a:spAutoFit/>
          </a:bodyPr>
          <a:lstStyle/>
          <a:p>
            <a:r>
              <a:rPr lang="en-AU" sz="2100" dirty="0" err="1">
                <a:latin typeface="Tahoma" panose="020B0604030504040204" pitchFamily="34" charset="0"/>
                <a:ea typeface="Tahoma" panose="020B0604030504040204" pitchFamily="34" charset="0"/>
                <a:cs typeface="Tahoma" panose="020B0604030504040204" pitchFamily="34" charset="0"/>
              </a:rPr>
              <a:t>Dalam</a:t>
            </a:r>
            <a:r>
              <a:rPr lang="en-AU" sz="2100" dirty="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hal</a:t>
            </a:r>
            <a:r>
              <a:rPr lang="id-ID"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penyelenggaraan</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Kerja</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Sama</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Luar</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Negeri</a:t>
            </a:r>
            <a:endParaRPr lang="en-AU" sz="2100" dirty="0">
              <a:latin typeface="Tahoma" panose="020B0604030504040204" pitchFamily="34" charset="0"/>
              <a:ea typeface="Tahoma" panose="020B0604030504040204" pitchFamily="34" charset="0"/>
              <a:cs typeface="Tahoma" panose="020B0604030504040204" pitchFamily="34" charset="0"/>
            </a:endParaRPr>
          </a:p>
          <a:p>
            <a:r>
              <a:rPr lang="sv-SE" sz="2100" dirty="0">
                <a:latin typeface="Tahoma" panose="020B0604030504040204" pitchFamily="34" charset="0"/>
                <a:ea typeface="Tahoma" panose="020B0604030504040204" pitchFamily="34" charset="0"/>
                <a:cs typeface="Tahoma" panose="020B0604030504040204" pitchFamily="34" charset="0"/>
              </a:rPr>
              <a:t>terdapat </a:t>
            </a:r>
            <a:r>
              <a:rPr lang="sv-SE"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HIBAH</a:t>
            </a:r>
            <a:r>
              <a:rPr lang="sv-SE" sz="2100" dirty="0" smtClean="0">
                <a:latin typeface="Tahoma" panose="020B0604030504040204" pitchFamily="34" charset="0"/>
                <a:ea typeface="Tahoma" panose="020B0604030504040204" pitchFamily="34" charset="0"/>
                <a:cs typeface="Tahoma" panose="020B0604030504040204" pitchFamily="34" charset="0"/>
              </a:rPr>
              <a:t>, dilaksanakan sesuai dgn  </a:t>
            </a:r>
            <a:r>
              <a:rPr lang="en-AU" sz="2100" dirty="0" err="1" smtClean="0">
                <a:latin typeface="Tahoma" panose="020B0604030504040204" pitchFamily="34" charset="0"/>
                <a:ea typeface="Tahoma" panose="020B0604030504040204" pitchFamily="34" charset="0"/>
                <a:cs typeface="Tahoma" panose="020B0604030504040204" pitchFamily="34" charset="0"/>
              </a:rPr>
              <a:t>ketentuan</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PerUUan</a:t>
            </a:r>
            <a:r>
              <a:rPr lang="en-AU" sz="2100" dirty="0" smtClean="0">
                <a:latin typeface="Tahoma" panose="020B0604030504040204" pitchFamily="34" charset="0"/>
                <a:ea typeface="Tahoma" panose="020B0604030504040204" pitchFamily="34" charset="0"/>
                <a:cs typeface="Tahoma" panose="020B0604030504040204" pitchFamily="34" charset="0"/>
              </a:rPr>
              <a:t>.</a:t>
            </a:r>
            <a:endParaRPr lang="en-AU" sz="2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 y="2143120"/>
            <a:ext cx="2915815" cy="3970318"/>
          </a:xfrm>
          <a:prstGeom prst="rect">
            <a:avLst/>
          </a:prstGeom>
          <a:noFill/>
        </p:spPr>
        <p:txBody>
          <a:bodyPr wrap="square" rtlCol="0">
            <a:spAutoFit/>
          </a:bodyPr>
          <a:lstStyle/>
          <a:p>
            <a:r>
              <a:rPr lang="en-AU" sz="2100" dirty="0" err="1">
                <a:latin typeface="Tahoma" panose="020B0604030504040204" pitchFamily="34" charset="0"/>
                <a:ea typeface="Tahoma" panose="020B0604030504040204" pitchFamily="34" charset="0"/>
                <a:cs typeface="Tahoma" panose="020B0604030504040204" pitchFamily="34" charset="0"/>
              </a:rPr>
              <a:t>Dalam</a:t>
            </a:r>
            <a:r>
              <a:rPr lang="en-AU" sz="2100" dirty="0">
                <a:latin typeface="Tahoma" panose="020B0604030504040204" pitchFamily="34" charset="0"/>
                <a:ea typeface="Tahoma" panose="020B0604030504040204" pitchFamily="34" charset="0"/>
                <a:cs typeface="Tahoma" panose="020B0604030504040204" pitchFamily="34" charset="0"/>
              </a:rPr>
              <a:t> </a:t>
            </a:r>
            <a:r>
              <a:rPr lang="en-AU" sz="2100" dirty="0" err="1">
                <a:latin typeface="Tahoma" panose="020B0604030504040204" pitchFamily="34" charset="0"/>
                <a:ea typeface="Tahoma" panose="020B0604030504040204" pitchFamily="34" charset="0"/>
                <a:cs typeface="Tahoma" panose="020B0604030504040204" pitchFamily="34" charset="0"/>
              </a:rPr>
              <a:t>hal</a:t>
            </a:r>
            <a:r>
              <a:rPr lang="en-AU" sz="2100" dirty="0">
                <a:latin typeface="Tahoma" panose="020B0604030504040204" pitchFamily="34" charset="0"/>
                <a:ea typeface="Tahoma" panose="020B0604030504040204" pitchFamily="34" charset="0"/>
                <a:cs typeface="Tahoma" panose="020B0604030504040204" pitchFamily="34" charset="0"/>
              </a:rPr>
              <a:t> </a:t>
            </a:r>
            <a:r>
              <a:rPr lang="en-AU" sz="2100" dirty="0" err="1">
                <a:latin typeface="Tahoma" panose="020B0604030504040204" pitchFamily="34" charset="0"/>
                <a:ea typeface="Tahoma" panose="020B0604030504040204" pitchFamily="34" charset="0"/>
                <a:cs typeface="Tahoma" panose="020B0604030504040204" pitchFamily="34" charset="0"/>
              </a:rPr>
              <a:t>terdapat</a:t>
            </a:r>
            <a:r>
              <a:rPr lang="en-AU" sz="2100" dirty="0">
                <a:latin typeface="Tahoma" panose="020B0604030504040204" pitchFamily="34" charset="0"/>
                <a:ea typeface="Tahoma" panose="020B0604030504040204" pitchFamily="34" charset="0"/>
                <a:cs typeface="Tahoma" panose="020B0604030504040204" pitchFamily="34" charset="0"/>
              </a:rPr>
              <a:t> </a:t>
            </a:r>
            <a:r>
              <a:rPr lang="en-AU" sz="2100" dirty="0" err="1">
                <a:latin typeface="Tahoma" panose="020B0604030504040204" pitchFamily="34" charset="0"/>
                <a:ea typeface="Tahoma" panose="020B0604030504040204" pitchFamily="34" charset="0"/>
                <a:cs typeface="Tahoma" panose="020B0604030504040204" pitchFamily="34" charset="0"/>
              </a:rPr>
              <a:t>hasil</a:t>
            </a:r>
            <a:r>
              <a:rPr lang="en-AU" sz="2100" dirty="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Kerja</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Sama</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Luar</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Negeri</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berupa</a:t>
            </a:r>
            <a:r>
              <a:rPr lang="en-AU" sz="2100" dirty="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barang</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a:latin typeface="Tahoma" panose="020B0604030504040204" pitchFamily="34" charset="0"/>
                <a:ea typeface="Tahoma" panose="020B0604030504040204" pitchFamily="34" charset="0"/>
                <a:cs typeface="Tahoma" panose="020B0604030504040204" pitchFamily="34" charset="0"/>
              </a:rPr>
              <a:t>yang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belum</a:t>
            </a:r>
            <a:r>
              <a:rPr lang="en-AU" sz="21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ditegaskan</a:t>
            </a:r>
            <a:r>
              <a:rPr lang="en-AU" sz="21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kepemi</a:t>
            </a:r>
            <a:r>
              <a:rPr lang="id-ID"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l</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ikannya</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dalam</a:t>
            </a:r>
            <a:r>
              <a:rPr lang="en-AU" sz="2100" dirty="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naskah</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a:latin typeface="Tahoma" panose="020B0604030504040204" pitchFamily="34" charset="0"/>
                <a:ea typeface="Tahoma" panose="020B0604030504040204" pitchFamily="34" charset="0"/>
                <a:cs typeface="Tahoma" panose="020B0604030504040204" pitchFamily="34" charset="0"/>
              </a:rPr>
              <a:t>kerja</a:t>
            </a:r>
            <a:r>
              <a:rPr lang="en-AU" sz="2100" dirty="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sama</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daerah</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berkoordinasi</a:t>
            </a:r>
            <a:r>
              <a:rPr lang="en-AU" sz="21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dengan</a:t>
            </a:r>
            <a:r>
              <a:rPr lang="en-AU" sz="21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MDN </a:t>
            </a:r>
            <a:r>
              <a:rPr lang="en-AU" sz="2100" dirty="0" err="1" smtClean="0">
                <a:latin typeface="Tahoma" panose="020B0604030504040204" pitchFamily="34" charset="0"/>
                <a:ea typeface="Tahoma" panose="020B0604030504040204" pitchFamily="34" charset="0"/>
                <a:cs typeface="Tahoma" panose="020B0604030504040204" pitchFamily="34" charset="0"/>
              </a:rPr>
              <a:t>untuk</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penyelesaian</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kepemilikan</a:t>
            </a:r>
            <a:r>
              <a:rPr lang="en-AU" sz="2100" dirty="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barang</a:t>
            </a:r>
            <a:r>
              <a:rPr lang="en-AU" sz="2100" dirty="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sesuai</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a:latin typeface="Tahoma" panose="020B0604030504040204" pitchFamily="34" charset="0"/>
                <a:ea typeface="Tahoma" panose="020B0604030504040204" pitchFamily="34" charset="0"/>
                <a:cs typeface="Tahoma" panose="020B0604030504040204" pitchFamily="34" charset="0"/>
              </a:rPr>
              <a:t>dengan</a:t>
            </a:r>
            <a:r>
              <a:rPr lang="en-AU" sz="2100" dirty="0">
                <a:latin typeface="Tahoma" panose="020B0604030504040204" pitchFamily="34" charset="0"/>
                <a:ea typeface="Tahoma" panose="020B0604030504040204" pitchFamily="34" charset="0"/>
                <a:cs typeface="Tahoma" panose="020B0604030504040204" pitchFamily="34" charset="0"/>
              </a:rPr>
              <a:t> </a:t>
            </a:r>
            <a:r>
              <a:rPr lang="en-AU" sz="2100" dirty="0" err="1">
                <a:latin typeface="Tahoma" panose="020B0604030504040204" pitchFamily="34" charset="0"/>
                <a:ea typeface="Tahoma" panose="020B0604030504040204" pitchFamily="34" charset="0"/>
                <a:cs typeface="Tahoma" panose="020B0604030504040204" pitchFamily="34" charset="0"/>
              </a:rPr>
              <a:t>ketentuan</a:t>
            </a:r>
            <a:r>
              <a:rPr lang="en-AU" sz="2100" dirty="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PerUUan</a:t>
            </a:r>
            <a:r>
              <a:rPr lang="en-AU" sz="2100" dirty="0" smtClean="0">
                <a:latin typeface="Tahoma" panose="020B0604030504040204" pitchFamily="34" charset="0"/>
                <a:ea typeface="Tahoma" panose="020B0604030504040204" pitchFamily="34" charset="0"/>
                <a:cs typeface="Tahoma" panose="020B0604030504040204" pitchFamily="34" charset="0"/>
              </a:rPr>
              <a:t>.</a:t>
            </a:r>
            <a:endParaRPr lang="en-AU" sz="21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976664" y="4889192"/>
            <a:ext cx="3167336" cy="1708160"/>
          </a:xfrm>
          <a:prstGeom prst="rect">
            <a:avLst/>
          </a:prstGeom>
          <a:noFill/>
        </p:spPr>
        <p:txBody>
          <a:bodyPr wrap="square" rtlCol="0">
            <a:spAutoFit/>
          </a:bodyPr>
          <a:lstStyle/>
          <a:p>
            <a:r>
              <a:rPr lang="en-AU" sz="2100" dirty="0" err="1">
                <a:latin typeface="Tahoma" panose="020B0604030504040204" pitchFamily="34" charset="0"/>
                <a:ea typeface="Tahoma" panose="020B0604030504040204" pitchFamily="34" charset="0"/>
                <a:cs typeface="Tahoma" panose="020B0604030504040204" pitchFamily="34" charset="0"/>
              </a:rPr>
              <a:t>Dalam</a:t>
            </a:r>
            <a:r>
              <a:rPr lang="en-AU" sz="2100" dirty="0">
                <a:latin typeface="Tahoma" panose="020B0604030504040204" pitchFamily="34" charset="0"/>
                <a:ea typeface="Tahoma" panose="020B0604030504040204" pitchFamily="34" charset="0"/>
                <a:cs typeface="Tahoma" panose="020B0604030504040204" pitchFamily="34" charset="0"/>
              </a:rPr>
              <a:t> </a:t>
            </a:r>
            <a:r>
              <a:rPr lang="en-AU" sz="2100" dirty="0" err="1">
                <a:latin typeface="Tahoma" panose="020B0604030504040204" pitchFamily="34" charset="0"/>
                <a:ea typeface="Tahoma" panose="020B0604030504040204" pitchFamily="34" charset="0"/>
                <a:cs typeface="Tahoma" panose="020B0604030504040204" pitchFamily="34" charset="0"/>
              </a:rPr>
              <a:t>penyelesaian</a:t>
            </a:r>
            <a:r>
              <a:rPr lang="en-AU" sz="2100" dirty="0">
                <a:latin typeface="Tahoma" panose="020B0604030504040204" pitchFamily="34" charset="0"/>
                <a:ea typeface="Tahoma" panose="020B0604030504040204" pitchFamily="34" charset="0"/>
                <a:cs typeface="Tahoma" panose="020B0604030504040204" pitchFamily="34" charset="0"/>
              </a:rPr>
              <a:t> </a:t>
            </a:r>
            <a:r>
              <a:rPr lang="en-AU" sz="2100" dirty="0" err="1">
                <a:latin typeface="Tahoma" panose="020B0604030504040204" pitchFamily="34" charset="0"/>
                <a:ea typeface="Tahoma" panose="020B0604030504040204" pitchFamily="34" charset="0"/>
                <a:cs typeface="Tahoma" panose="020B0604030504040204" pitchFamily="34" charset="0"/>
              </a:rPr>
              <a:t>kepemilikan</a:t>
            </a:r>
            <a:r>
              <a:rPr lang="en-AU" sz="2100" dirty="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barang</a:t>
            </a:r>
            <a:r>
              <a:rPr lang="en-AU" sz="2100" dirty="0" smtClean="0">
                <a:latin typeface="Tahoma" panose="020B0604030504040204" pitchFamily="34" charset="0"/>
                <a:ea typeface="Tahoma" panose="020B0604030504040204" pitchFamily="34" charset="0"/>
                <a:cs typeface="Tahoma" panose="020B0604030504040204" pitchFamily="34" charset="0"/>
              </a:rPr>
              <a:t>, MDN </a:t>
            </a:r>
            <a:r>
              <a:rPr lang="en-AU" sz="2100" dirty="0" err="1" smtClean="0">
                <a:latin typeface="Tahoma" panose="020B0604030504040204" pitchFamily="34" charset="0"/>
                <a:ea typeface="Tahoma" panose="020B0604030504040204" pitchFamily="34" charset="0"/>
                <a:cs typeface="Tahoma" panose="020B0604030504040204" pitchFamily="34" charset="0"/>
              </a:rPr>
              <a:t>dapat</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a:latin typeface="Tahoma" panose="020B0604030504040204" pitchFamily="34" charset="0"/>
                <a:ea typeface="Tahoma" panose="020B0604030504040204" pitchFamily="34" charset="0"/>
                <a:cs typeface="Tahoma" panose="020B0604030504040204" pitchFamily="34" charset="0"/>
              </a:rPr>
              <a:t>berkoordinasi</a:t>
            </a:r>
            <a:endParaRPr lang="en-AU" sz="2100" dirty="0">
              <a:latin typeface="Tahoma" panose="020B0604030504040204" pitchFamily="34" charset="0"/>
              <a:ea typeface="Tahoma" panose="020B0604030504040204" pitchFamily="34" charset="0"/>
              <a:cs typeface="Tahoma" panose="020B0604030504040204" pitchFamily="34" charset="0"/>
            </a:endParaRPr>
          </a:p>
          <a:p>
            <a:r>
              <a:rPr lang="en-AU" sz="2100" dirty="0" err="1">
                <a:latin typeface="Tahoma" panose="020B0604030504040204" pitchFamily="34" charset="0"/>
                <a:ea typeface="Tahoma" panose="020B0604030504040204" pitchFamily="34" charset="0"/>
                <a:cs typeface="Tahoma" panose="020B0604030504040204" pitchFamily="34" charset="0"/>
              </a:rPr>
              <a:t>dengan</a:t>
            </a:r>
            <a:r>
              <a:rPr lang="en-AU" sz="2100" dirty="0">
                <a:latin typeface="Tahoma" panose="020B0604030504040204" pitchFamily="34" charset="0"/>
                <a:ea typeface="Tahoma" panose="020B0604030504040204" pitchFamily="34" charset="0"/>
                <a:cs typeface="Tahoma" panose="020B0604030504040204" pitchFamily="34" charset="0"/>
              </a:rPr>
              <a:t> </a:t>
            </a:r>
            <a:r>
              <a:rPr lang="en-AU" sz="2100" dirty="0" err="1">
                <a:solidFill>
                  <a:srgbClr val="FF0000"/>
                </a:solidFill>
                <a:latin typeface="Tahoma" panose="020B0604030504040204" pitchFamily="34" charset="0"/>
                <a:ea typeface="Tahoma" panose="020B0604030504040204" pitchFamily="34" charset="0"/>
                <a:cs typeface="Tahoma" panose="020B0604030504040204" pitchFamily="34" charset="0"/>
              </a:rPr>
              <a:t>menteri</a:t>
            </a:r>
            <a:r>
              <a:rPr lang="en-AU" sz="21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a:solidFill>
                  <a:srgbClr val="FF0000"/>
                </a:solidFill>
                <a:latin typeface="Tahoma" panose="020B0604030504040204" pitchFamily="34" charset="0"/>
                <a:ea typeface="Tahoma" panose="020B0604030504040204" pitchFamily="34" charset="0"/>
                <a:cs typeface="Tahoma" panose="020B0604030504040204" pitchFamily="34" charset="0"/>
              </a:rPr>
              <a:t>teknis</a:t>
            </a:r>
            <a:r>
              <a:rPr lang="en-AU" sz="21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a:solidFill>
                  <a:srgbClr val="FF0000"/>
                </a:solidFill>
                <a:latin typeface="Tahoma" panose="020B0604030504040204" pitchFamily="34" charset="0"/>
                <a:ea typeface="Tahoma" panose="020B0604030504040204" pitchFamily="34" charset="0"/>
                <a:cs typeface="Tahoma" panose="020B0604030504040204" pitchFamily="34" charset="0"/>
              </a:rPr>
              <a:t>terkait</a:t>
            </a:r>
            <a:r>
              <a:rPr lang="en-AU" sz="2100"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9" name="TextBox 8"/>
          <p:cNvSpPr txBox="1"/>
          <p:nvPr/>
        </p:nvSpPr>
        <p:spPr>
          <a:xfrm>
            <a:off x="1" y="-12166"/>
            <a:ext cx="1643042" cy="369332"/>
          </a:xfrm>
          <a:prstGeom prst="rect">
            <a:avLst/>
          </a:prstGeom>
          <a:noFill/>
        </p:spPr>
        <p:txBody>
          <a:bodyPr wrap="square" rtlCol="0">
            <a:spAutoFit/>
          </a:bodyPr>
          <a:lstStyle/>
          <a:p>
            <a:r>
              <a:rPr lang="id-ID" dirty="0" smtClean="0">
                <a:solidFill>
                  <a:schemeClr val="bg1"/>
                </a:solidFill>
              </a:rPr>
              <a:t>Pasal </a:t>
            </a:r>
            <a:r>
              <a:rPr lang="en-AU" dirty="0" smtClean="0">
                <a:solidFill>
                  <a:schemeClr val="bg1"/>
                </a:solidFill>
              </a:rPr>
              <a:t>2</a:t>
            </a:r>
            <a:r>
              <a:rPr lang="id-ID" dirty="0" smtClean="0">
                <a:solidFill>
                  <a:schemeClr val="bg1"/>
                </a:solidFill>
              </a:rPr>
              <a:t>6</a:t>
            </a:r>
          </a:p>
        </p:txBody>
      </p:sp>
    </p:spTree>
    <p:extLst>
      <p:ext uri="{BB962C8B-B14F-4D97-AF65-F5344CB8AC3E}">
        <p14:creationId xmlns:p14="http://schemas.microsoft.com/office/powerpoint/2010/main" val="3574813453"/>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936" y="260648"/>
            <a:ext cx="8230138" cy="1066800"/>
          </a:xfrm>
        </p:spPr>
        <p:txBody>
          <a:bodyPr/>
          <a:lstStyle/>
          <a:p>
            <a:pPr algn="ctr"/>
            <a:r>
              <a:rPr lang="en-AU" dirty="0" err="1" smtClean="0">
                <a:latin typeface="+mn-lt"/>
              </a:rPr>
              <a:t>Persyaratan</a:t>
            </a:r>
            <a:r>
              <a:rPr lang="en-AU" dirty="0" smtClean="0">
                <a:latin typeface="+mn-lt"/>
              </a:rPr>
              <a:t> KSDPL DAN KSDLL</a:t>
            </a:r>
            <a:endParaRPr lang="en-AU"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81949563"/>
              </p:ext>
            </p:extLst>
          </p:nvPr>
        </p:nvGraphicFramePr>
        <p:xfrm>
          <a:off x="457200" y="1196752"/>
          <a:ext cx="8229600"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43</a:t>
            </a:fld>
            <a:endParaRPr lang="id-ID" altLang="en-US"/>
          </a:p>
        </p:txBody>
      </p:sp>
      <p:sp>
        <p:nvSpPr>
          <p:cNvPr id="6" name="TextBox 5"/>
          <p:cNvSpPr txBox="1"/>
          <p:nvPr/>
        </p:nvSpPr>
        <p:spPr>
          <a:xfrm>
            <a:off x="5004048" y="1412776"/>
            <a:ext cx="3384376" cy="369332"/>
          </a:xfrm>
          <a:prstGeom prst="rect">
            <a:avLst/>
          </a:prstGeom>
          <a:noFill/>
        </p:spPr>
        <p:txBody>
          <a:bodyPr wrap="square" rtlCol="0">
            <a:spAutoFit/>
          </a:bodyPr>
          <a:lstStyle/>
          <a:p>
            <a:r>
              <a:rPr lang="en-AU" dirty="0" smtClean="0">
                <a:latin typeface="Tahoma" panose="020B0604030504040204" pitchFamily="34" charset="0"/>
                <a:ea typeface="Tahoma" panose="020B0604030504040204" pitchFamily="34" charset="0"/>
                <a:cs typeface="Tahoma" panose="020B0604030504040204" pitchFamily="34" charset="0"/>
              </a:rPr>
              <a:t>1. </a:t>
            </a:r>
            <a:r>
              <a:rPr lang="en-AU" dirty="0" err="1" smtClean="0">
                <a:latin typeface="Tahoma" panose="020B0604030504040204" pitchFamily="34" charset="0"/>
                <a:ea typeface="Tahoma" panose="020B0604030504040204" pitchFamily="34" charset="0"/>
                <a:cs typeface="Tahoma" panose="020B0604030504040204" pitchFamily="34" charset="0"/>
              </a:rPr>
              <a:t>Hubungan</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Diplomatik</a:t>
            </a:r>
            <a:endParaRPr lang="en-AU"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5724128" y="2708920"/>
            <a:ext cx="3384376" cy="369332"/>
          </a:xfrm>
          <a:prstGeom prst="rect">
            <a:avLst/>
          </a:prstGeom>
          <a:noFill/>
        </p:spPr>
        <p:txBody>
          <a:bodyPr wrap="square" rtlCol="0">
            <a:spAutoFit/>
          </a:bodyPr>
          <a:lstStyle/>
          <a:p>
            <a:r>
              <a:rPr lang="en-AU" dirty="0" smtClean="0">
                <a:latin typeface="Tahoma" panose="020B0604030504040204" pitchFamily="34" charset="0"/>
                <a:ea typeface="Tahoma" panose="020B0604030504040204" pitchFamily="34" charset="0"/>
                <a:cs typeface="Tahoma" panose="020B0604030504040204" pitchFamily="34" charset="0"/>
              </a:rPr>
              <a:t>2. </a:t>
            </a:r>
            <a:r>
              <a:rPr lang="en-AU" dirty="0" err="1" smtClean="0">
                <a:latin typeface="Tahoma" panose="020B0604030504040204" pitchFamily="34" charset="0"/>
                <a:ea typeface="Tahoma" panose="020B0604030504040204" pitchFamily="34" charset="0"/>
                <a:cs typeface="Tahoma" panose="020B0604030504040204" pitchFamily="34" charset="0"/>
              </a:rPr>
              <a:t>Urusan</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Pemda</a:t>
            </a:r>
            <a:endParaRPr lang="en-AU"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131840" y="3718773"/>
            <a:ext cx="3384376" cy="646331"/>
          </a:xfrm>
          <a:prstGeom prst="rect">
            <a:avLst/>
          </a:prstGeom>
          <a:noFill/>
        </p:spPr>
        <p:txBody>
          <a:bodyPr wrap="square" rtlCol="0">
            <a:spAutoFit/>
          </a:bodyPr>
          <a:lstStyle/>
          <a:p>
            <a:pPr marL="266700" indent="-266700"/>
            <a:r>
              <a:rPr lang="en-AU" dirty="0" smtClean="0">
                <a:latin typeface="Tahoma" panose="020B0604030504040204" pitchFamily="34" charset="0"/>
                <a:ea typeface="Tahoma" panose="020B0604030504040204" pitchFamily="34" charset="0"/>
                <a:cs typeface="Tahoma" panose="020B0604030504040204" pitchFamily="34" charset="0"/>
              </a:rPr>
              <a:t>3. </a:t>
            </a:r>
            <a:r>
              <a:rPr lang="en-AU" dirty="0" err="1" smtClean="0">
                <a:latin typeface="Tahoma" panose="020B0604030504040204" pitchFamily="34" charset="0"/>
                <a:ea typeface="Tahoma" panose="020B0604030504040204" pitchFamily="34" charset="0"/>
                <a:cs typeface="Tahoma" panose="020B0604030504040204" pitchFamily="34" charset="0"/>
              </a:rPr>
              <a:t>Tidak</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membuka</a:t>
            </a:r>
            <a:r>
              <a:rPr lang="en-AU" dirty="0" smtClean="0">
                <a:latin typeface="Tahoma" panose="020B0604030504040204" pitchFamily="34" charset="0"/>
                <a:ea typeface="Tahoma" panose="020B0604030504040204" pitchFamily="34" charset="0"/>
                <a:cs typeface="Tahoma" panose="020B0604030504040204" pitchFamily="34" charset="0"/>
              </a:rPr>
              <a:t> Kantor </a:t>
            </a:r>
            <a:r>
              <a:rPr lang="en-AU" dirty="0" err="1" smtClean="0">
                <a:latin typeface="Tahoma" panose="020B0604030504040204" pitchFamily="34" charset="0"/>
                <a:ea typeface="Tahoma" panose="020B0604030504040204" pitchFamily="34" charset="0"/>
                <a:cs typeface="Tahoma" panose="020B0604030504040204" pitchFamily="34" charset="0"/>
              </a:rPr>
              <a:t>Perwakilan</a:t>
            </a:r>
            <a:r>
              <a:rPr lang="en-AU" dirty="0" smtClean="0">
                <a:latin typeface="Tahoma" panose="020B0604030504040204" pitchFamily="34" charset="0"/>
                <a:ea typeface="Tahoma" panose="020B0604030504040204" pitchFamily="34" charset="0"/>
                <a:cs typeface="Tahoma" panose="020B0604030504040204" pitchFamily="34" charset="0"/>
              </a:rPr>
              <a:t> di </a:t>
            </a:r>
            <a:r>
              <a:rPr lang="en-AU" dirty="0" err="1" smtClean="0">
                <a:latin typeface="Tahoma" panose="020B0604030504040204" pitchFamily="34" charset="0"/>
                <a:ea typeface="Tahoma" panose="020B0604030504040204" pitchFamily="34" charset="0"/>
                <a:cs typeface="Tahoma" panose="020B0604030504040204" pitchFamily="34" charset="0"/>
              </a:rPr>
              <a:t>luar</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negeri</a:t>
            </a:r>
            <a:endParaRPr lang="en-AU"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51520" y="2638661"/>
            <a:ext cx="3456384" cy="646331"/>
          </a:xfrm>
          <a:prstGeom prst="rect">
            <a:avLst/>
          </a:prstGeom>
          <a:noFill/>
        </p:spPr>
        <p:txBody>
          <a:bodyPr wrap="square" rtlCol="0">
            <a:spAutoFit/>
          </a:bodyPr>
          <a:lstStyle/>
          <a:p>
            <a:pPr marL="266700" indent="-266700"/>
            <a:r>
              <a:rPr lang="en-AU" dirty="0" smtClean="0">
                <a:latin typeface="Tahoma" panose="020B0604030504040204" pitchFamily="34" charset="0"/>
                <a:ea typeface="Tahoma" panose="020B0604030504040204" pitchFamily="34" charset="0"/>
                <a:cs typeface="Tahoma" panose="020B0604030504040204" pitchFamily="34" charset="0"/>
              </a:rPr>
              <a:t>4.Tidak </a:t>
            </a:r>
            <a:r>
              <a:rPr lang="en-AU" dirty="0" err="1" smtClean="0">
                <a:latin typeface="Tahoma" panose="020B0604030504040204" pitchFamily="34" charset="0"/>
                <a:ea typeface="Tahoma" panose="020B0604030504040204" pitchFamily="34" charset="0"/>
                <a:cs typeface="Tahoma" panose="020B0604030504040204" pitchFamily="34" charset="0"/>
              </a:rPr>
              <a:t>melakukan</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campur</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tangan</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urusan</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Dalam</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Negeri</a:t>
            </a:r>
            <a:endParaRPr lang="en-AU"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899592" y="1427158"/>
            <a:ext cx="3384376" cy="369332"/>
          </a:xfrm>
          <a:prstGeom prst="rect">
            <a:avLst/>
          </a:prstGeom>
          <a:noFill/>
        </p:spPr>
        <p:txBody>
          <a:bodyPr wrap="square" rtlCol="0">
            <a:spAutoFit/>
          </a:bodyPr>
          <a:lstStyle/>
          <a:p>
            <a:r>
              <a:rPr lang="en-AU" dirty="0" smtClean="0">
                <a:latin typeface="Tahoma" panose="020B0604030504040204" pitchFamily="34" charset="0"/>
                <a:ea typeface="Tahoma" panose="020B0604030504040204" pitchFamily="34" charset="0"/>
                <a:cs typeface="Tahoma" panose="020B0604030504040204" pitchFamily="34" charset="0"/>
              </a:rPr>
              <a:t>5. </a:t>
            </a:r>
            <a:r>
              <a:rPr lang="en-AU" dirty="0" err="1" smtClean="0">
                <a:latin typeface="Tahoma" panose="020B0604030504040204" pitchFamily="34" charset="0"/>
                <a:ea typeface="Tahoma" panose="020B0604030504040204" pitchFamily="34" charset="0"/>
                <a:cs typeface="Tahoma" panose="020B0604030504040204" pitchFamily="34" charset="0"/>
              </a:rPr>
              <a:t>Sesuai</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rencana</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err="1" smtClean="0">
                <a:latin typeface="Tahoma" panose="020B0604030504040204" pitchFamily="34" charset="0"/>
                <a:ea typeface="Tahoma" panose="020B0604030504040204" pitchFamily="34" charset="0"/>
                <a:cs typeface="Tahoma" panose="020B0604030504040204" pitchFamily="34" charset="0"/>
              </a:rPr>
              <a:t>Pembanguan</a:t>
            </a:r>
            <a:endParaRPr lang="en-AU" dirty="0">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3491880" y="1751412"/>
            <a:ext cx="2232248" cy="160558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AU" sz="1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Bidang</a:t>
            </a:r>
            <a:r>
              <a:rPr lang="en-AU" sz="1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IPTEK </a:t>
            </a:r>
            <a:r>
              <a:rPr lang="en-AU" sz="1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hrs</a:t>
            </a:r>
            <a:r>
              <a:rPr lang="en-AU" sz="1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1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dpt</a:t>
            </a:r>
            <a:r>
              <a:rPr lang="en-AU" sz="1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1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dialihkan</a:t>
            </a:r>
            <a:r>
              <a:rPr lang="en-AU" sz="1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1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ke</a:t>
            </a:r>
            <a:r>
              <a:rPr lang="en-AU" sz="1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SDM Indonesia</a:t>
            </a:r>
            <a:endParaRPr lang="en-AU"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 name="Diagram 14"/>
          <p:cNvGraphicFramePr/>
          <p:nvPr>
            <p:extLst>
              <p:ext uri="{D42A27DB-BD31-4B8C-83A1-F6EECF244321}">
                <p14:modId xmlns:p14="http://schemas.microsoft.com/office/powerpoint/2010/main" val="543133419"/>
              </p:ext>
            </p:extLst>
          </p:nvPr>
        </p:nvGraphicFramePr>
        <p:xfrm>
          <a:off x="-7590" y="4581136"/>
          <a:ext cx="8900070" cy="22768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Box 15"/>
          <p:cNvSpPr txBox="1"/>
          <p:nvPr/>
        </p:nvSpPr>
        <p:spPr>
          <a:xfrm>
            <a:off x="4" y="4581136"/>
            <a:ext cx="9143999" cy="461665"/>
          </a:xfrm>
          <a:prstGeom prst="rect">
            <a:avLst/>
          </a:prstGeom>
          <a:noFill/>
        </p:spPr>
        <p:txBody>
          <a:bodyPr wrap="square" rtlCol="0">
            <a:spAutoFit/>
          </a:bodyPr>
          <a:lstStyle/>
          <a:p>
            <a:pPr algn="ctr"/>
            <a:r>
              <a:rPr lang="en-AU"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PERSYARATAN LAIN KSDPL</a:t>
            </a:r>
            <a:endParaRPr lang="en-AU"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755578" y="5169974"/>
            <a:ext cx="3585542" cy="1200329"/>
          </a:xfrm>
          <a:prstGeom prst="rect">
            <a:avLst/>
          </a:prstGeom>
          <a:noFill/>
        </p:spPr>
        <p:txBody>
          <a:bodyPr wrap="square" rtlCol="0">
            <a:spAutoFit/>
          </a:bodyPr>
          <a:lstStyle/>
          <a:p>
            <a:pPr marL="285750" indent="-285750">
              <a:buFont typeface="Wingdings" pitchFamily="2" charset="2"/>
              <a:buChar char="ü"/>
            </a:pPr>
            <a:r>
              <a:rPr lang="en-AU" sz="2400" dirty="0" err="1" smtClean="0">
                <a:latin typeface="Tahoma" panose="020B0604030504040204" pitchFamily="34" charset="0"/>
                <a:ea typeface="Tahoma" panose="020B0604030504040204" pitchFamily="34" charset="0"/>
                <a:cs typeface="Tahoma" panose="020B0604030504040204" pitchFamily="34" charset="0"/>
              </a:rPr>
              <a:t>Kesetaraan</a:t>
            </a:r>
            <a:r>
              <a:rPr lang="en-AU" sz="2400" dirty="0" smtClean="0">
                <a:latin typeface="Tahoma" panose="020B0604030504040204" pitchFamily="34" charset="0"/>
                <a:ea typeface="Tahoma" panose="020B0604030504040204" pitchFamily="34" charset="0"/>
                <a:cs typeface="Tahoma" panose="020B0604030504040204" pitchFamily="34" charset="0"/>
              </a:rPr>
              <a:t> Status </a:t>
            </a:r>
            <a:r>
              <a:rPr lang="en-AU" sz="2400" dirty="0" err="1" smtClean="0">
                <a:latin typeface="Tahoma" panose="020B0604030504040204" pitchFamily="34" charset="0"/>
                <a:ea typeface="Tahoma" panose="020B0604030504040204" pitchFamily="34" charset="0"/>
                <a:cs typeface="Tahoma" panose="020B0604030504040204" pitchFamily="34" charset="0"/>
              </a:rPr>
              <a:t>Administrasi</a:t>
            </a:r>
            <a:r>
              <a:rPr lang="en-AU" sz="2400" dirty="0" smtClean="0">
                <a:latin typeface="Tahoma" panose="020B0604030504040204" pitchFamily="34" charset="0"/>
                <a:ea typeface="Tahoma" panose="020B0604030504040204" pitchFamily="34" charset="0"/>
                <a:cs typeface="Tahoma" panose="020B0604030504040204" pitchFamily="34" charset="0"/>
              </a:rPr>
              <a:t>/Wilayah</a:t>
            </a:r>
          </a:p>
          <a:p>
            <a:endParaRPr lang="en-AU" sz="2400"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480570" y="5373224"/>
            <a:ext cx="3907854" cy="1200329"/>
          </a:xfrm>
          <a:prstGeom prst="rect">
            <a:avLst/>
          </a:prstGeom>
          <a:noFill/>
        </p:spPr>
        <p:txBody>
          <a:bodyPr wrap="square" rtlCol="0">
            <a:spAutoFit/>
          </a:bodyPr>
          <a:lstStyle/>
          <a:p>
            <a:pPr marL="285750" indent="-285750">
              <a:buFont typeface="Wingdings" pitchFamily="2" charset="2"/>
              <a:buChar char="ü"/>
            </a:pPr>
            <a:r>
              <a:rPr lang="en-AU" sz="2400" dirty="0" err="1" smtClean="0">
                <a:latin typeface="Tahoma" panose="020B0604030504040204" pitchFamily="34" charset="0"/>
                <a:ea typeface="Tahoma" panose="020B0604030504040204" pitchFamily="34" charset="0"/>
                <a:cs typeface="Tahoma" panose="020B0604030504040204" pitchFamily="34" charset="0"/>
              </a:rPr>
              <a:t>Saling</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Melengkapi</a:t>
            </a:r>
            <a:endParaRPr lang="en-AU" sz="24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itchFamily="2" charset="2"/>
              <a:buChar char="ü"/>
            </a:pPr>
            <a:r>
              <a:rPr lang="en-AU" sz="2400" dirty="0" err="1" smtClean="0">
                <a:latin typeface="Tahoma" panose="020B0604030504040204" pitchFamily="34" charset="0"/>
                <a:ea typeface="Tahoma" panose="020B0604030504040204" pitchFamily="34" charset="0"/>
                <a:cs typeface="Tahoma" panose="020B0604030504040204" pitchFamily="34" charset="0"/>
              </a:rPr>
              <a:t>Peningkatan</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Hubungan</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antar</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Masyarakat</a:t>
            </a:r>
            <a:endParaRPr lang="en-AU" sz="2400"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35496" y="-27384"/>
            <a:ext cx="2736304" cy="369332"/>
          </a:xfrm>
          <a:prstGeom prst="rect">
            <a:avLst/>
          </a:prstGeom>
          <a:noFill/>
        </p:spPr>
        <p:txBody>
          <a:bodyPr wrap="square" rtlCol="0">
            <a:spAutoFit/>
          </a:bodyPr>
          <a:lstStyle/>
          <a:p>
            <a:r>
              <a:rPr lang="en-AU" dirty="0" err="1" smtClean="0">
                <a:solidFill>
                  <a:schemeClr val="bg1"/>
                </a:solidFill>
              </a:rPr>
              <a:t>Pasal</a:t>
            </a:r>
            <a:r>
              <a:rPr lang="en-AU" dirty="0" smtClean="0">
                <a:solidFill>
                  <a:schemeClr val="bg1"/>
                </a:solidFill>
              </a:rPr>
              <a:t> 27</a:t>
            </a:r>
            <a:endParaRPr lang="en-AU" dirty="0">
              <a:solidFill>
                <a:schemeClr val="bg1"/>
              </a:solidFill>
            </a:endParaRPr>
          </a:p>
        </p:txBody>
      </p:sp>
    </p:spTree>
    <p:extLst>
      <p:ext uri="{BB962C8B-B14F-4D97-AF65-F5344CB8AC3E}">
        <p14:creationId xmlns:p14="http://schemas.microsoft.com/office/powerpoint/2010/main" val="967795134"/>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63" y="489992"/>
            <a:ext cx="9116938" cy="1066800"/>
          </a:xfrm>
        </p:spPr>
        <p:txBody>
          <a:bodyPr/>
          <a:lstStyle/>
          <a:p>
            <a:pPr algn="ctr"/>
            <a:r>
              <a:rPr lang="en-AU" sz="4800" dirty="0" smtClean="0">
                <a:latin typeface="+mn-lt"/>
              </a:rPr>
              <a:t>PRAKARSA KERJA SAMA</a:t>
            </a:r>
            <a:endParaRPr lang="en-AU" sz="48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25917032"/>
              </p:ext>
            </p:extLst>
          </p:nvPr>
        </p:nvGraphicFramePr>
        <p:xfrm>
          <a:off x="72010" y="1295676"/>
          <a:ext cx="7236296" cy="537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44</a:t>
            </a:fld>
            <a:endParaRPr lang="id-ID" altLang="en-US"/>
          </a:p>
        </p:txBody>
      </p:sp>
      <p:sp>
        <p:nvSpPr>
          <p:cNvPr id="6" name="TextBox 5"/>
          <p:cNvSpPr txBox="1"/>
          <p:nvPr/>
        </p:nvSpPr>
        <p:spPr>
          <a:xfrm>
            <a:off x="755576" y="5253007"/>
            <a:ext cx="2808312" cy="1200329"/>
          </a:xfrm>
          <a:prstGeom prst="rect">
            <a:avLst/>
          </a:prstGeom>
          <a:noFill/>
        </p:spPr>
        <p:txBody>
          <a:bodyPr wrap="square" rtlCol="0">
            <a:spAutoFit/>
          </a:bodyPr>
          <a:lstStyle/>
          <a:p>
            <a:r>
              <a:rPr lang="en-AU" sz="2400" dirty="0" err="1" smtClean="0">
                <a:latin typeface="Tahoma" panose="020B0604030504040204" pitchFamily="34" charset="0"/>
                <a:ea typeface="Tahoma" panose="020B0604030504040204" pitchFamily="34" charset="0"/>
                <a:cs typeface="Tahoma" panose="020B0604030504040204" pitchFamily="34" charset="0"/>
              </a:rPr>
              <a:t>Berasal</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dari</a:t>
            </a:r>
            <a:r>
              <a:rPr lang="en-AU" sz="2400" dirty="0" smtClean="0">
                <a:latin typeface="Tahoma" panose="020B0604030504040204" pitchFamily="34" charset="0"/>
                <a:ea typeface="Tahoma" panose="020B0604030504040204" pitchFamily="34" charset="0"/>
                <a:cs typeface="Tahoma" panose="020B0604030504040204" pitchFamily="34" charset="0"/>
              </a:rPr>
              <a:t>:</a:t>
            </a:r>
          </a:p>
          <a:p>
            <a:pPr marL="342900" indent="-342900">
              <a:buFont typeface="+mj-lt"/>
              <a:buAutoNum type="arabicPeriod"/>
            </a:pPr>
            <a:r>
              <a:rPr lang="en-AU" sz="2400" dirty="0" err="1" smtClean="0">
                <a:latin typeface="Tahoma" panose="020B0604030504040204" pitchFamily="34" charset="0"/>
                <a:ea typeface="Tahoma" panose="020B0604030504040204" pitchFamily="34" charset="0"/>
                <a:cs typeface="Tahoma" panose="020B0604030504040204" pitchFamily="34" charset="0"/>
              </a:rPr>
              <a:t>Pemda</a:t>
            </a:r>
            <a:endParaRPr lang="en-AU"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r>
              <a:rPr lang="en-AU" sz="2400" dirty="0" err="1" smtClean="0">
                <a:latin typeface="Tahoma" panose="020B0604030504040204" pitchFamily="34" charset="0"/>
                <a:ea typeface="Tahoma" panose="020B0604030504040204" pitchFamily="34" charset="0"/>
                <a:cs typeface="Tahoma" panose="020B0604030504040204" pitchFamily="34" charset="0"/>
              </a:rPr>
              <a:t>Luar</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Negeri</a:t>
            </a:r>
            <a:endParaRPr lang="en-AU" sz="24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72008" y="2156663"/>
            <a:ext cx="4572000" cy="1200329"/>
          </a:xfrm>
          <a:prstGeom prst="rect">
            <a:avLst/>
          </a:prstGeom>
          <a:noFill/>
        </p:spPr>
        <p:txBody>
          <a:bodyPr wrap="square" rtlCol="0">
            <a:spAutoFit/>
          </a:bodyPr>
          <a:lstStyle/>
          <a:p>
            <a:r>
              <a:rPr lang="en-AU" sz="2400" dirty="0" smtClean="0">
                <a:latin typeface="Tahoma" panose="020B0604030504040204" pitchFamily="34" charset="0"/>
                <a:ea typeface="Tahoma" panose="020B0604030504040204" pitchFamily="34" charset="0"/>
                <a:cs typeface="Tahoma" panose="020B0604030504040204" pitchFamily="34" charset="0"/>
              </a:rPr>
              <a:t>KDH </a:t>
            </a:r>
            <a:r>
              <a:rPr lang="en-AU"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Melakukan</a:t>
            </a:r>
            <a:r>
              <a:rPr lang="en-AU"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penjajakan</a:t>
            </a:r>
            <a:r>
              <a:rPr lang="en-AU"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utk</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mengetahui</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Peluang</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dan</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Manfaat</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Kerja</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Sama</a:t>
            </a:r>
            <a:endParaRPr lang="en-AU" sz="24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438128" y="3717032"/>
            <a:ext cx="4086200" cy="2308324"/>
          </a:xfrm>
          <a:prstGeom prst="rect">
            <a:avLst/>
          </a:prstGeom>
          <a:noFill/>
        </p:spPr>
        <p:txBody>
          <a:bodyPr wrap="square" rtlCol="0">
            <a:spAutoFit/>
          </a:bodyPr>
          <a:lstStyle/>
          <a:p>
            <a:r>
              <a:rPr lang="en-AU" sz="2400" dirty="0" err="1" smtClean="0">
                <a:latin typeface="Tahoma" panose="020B0604030504040204" pitchFamily="34" charset="0"/>
                <a:ea typeface="Tahoma" panose="020B0604030504040204" pitchFamily="34" charset="0"/>
                <a:cs typeface="Tahoma" panose="020B0604030504040204" pitchFamily="34" charset="0"/>
              </a:rPr>
              <a:t>Hasil</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Penjajakan</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ditindaklanjuti</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dgn</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Pernyataan</a:t>
            </a:r>
            <a:r>
              <a:rPr lang="en-AU"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kehendak</a:t>
            </a:r>
            <a:r>
              <a:rPr lang="en-AU"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kerja</a:t>
            </a:r>
            <a:r>
              <a:rPr lang="en-AU"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Sama</a:t>
            </a:r>
            <a:r>
              <a:rPr lang="en-AU" sz="2400" dirty="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dgn</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melakukan</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Koordinasi</a:t>
            </a:r>
            <a:r>
              <a:rPr lang="en-AU"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dan</a:t>
            </a:r>
            <a:r>
              <a:rPr lang="en-AU"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Konsultasi</a:t>
            </a:r>
            <a:r>
              <a:rPr lang="en-AU"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dgn</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kemdagri</a:t>
            </a:r>
            <a:r>
              <a:rPr lang="en-AU"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400" dirty="0" err="1" smtClean="0">
                <a:latin typeface="Tahoma" panose="020B0604030504040204" pitchFamily="34" charset="0"/>
                <a:ea typeface="Tahoma" panose="020B0604030504040204" pitchFamily="34" charset="0"/>
                <a:cs typeface="Tahoma" panose="020B0604030504040204" pitchFamily="34" charset="0"/>
              </a:rPr>
              <a:t>dan</a:t>
            </a:r>
            <a:r>
              <a:rPr lang="en-AU" sz="2400" dirty="0" smtClean="0">
                <a:latin typeface="Tahoma" panose="020B0604030504040204" pitchFamily="34" charset="0"/>
                <a:ea typeface="Tahoma" panose="020B0604030504040204" pitchFamily="34" charset="0"/>
                <a:cs typeface="Tahoma" panose="020B0604030504040204" pitchFamily="34" charset="0"/>
              </a:rPr>
              <a:t> </a:t>
            </a:r>
            <a:r>
              <a:rPr lang="en-AU"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Kemlu</a:t>
            </a:r>
            <a:r>
              <a:rPr lang="en-AU" sz="2400" dirty="0" smtClean="0">
                <a:latin typeface="Tahoma" panose="020B0604030504040204" pitchFamily="34" charset="0"/>
                <a:ea typeface="Tahoma" panose="020B0604030504040204" pitchFamily="34" charset="0"/>
                <a:cs typeface="Tahoma" panose="020B0604030504040204" pitchFamily="34" charset="0"/>
              </a:rPr>
              <a:t> </a:t>
            </a:r>
            <a:endParaRPr lang="en-AU" sz="24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7272808" y="2003356"/>
            <a:ext cx="1835696" cy="1569660"/>
          </a:xfrm>
          <a:prstGeom prst="rect">
            <a:avLst/>
          </a:prstGeom>
          <a:noFill/>
        </p:spPr>
        <p:txBody>
          <a:bodyPr wrap="square" rtlCol="0">
            <a:spAutoFit/>
          </a:bodyPr>
          <a:lstStyle/>
          <a:p>
            <a:r>
              <a:rPr lang="en-AU"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Penyusunan</a:t>
            </a:r>
            <a:r>
              <a:rPr lang="en-AU"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400" dirty="0" err="1">
                <a:solidFill>
                  <a:srgbClr val="FF0000"/>
                </a:solidFill>
                <a:latin typeface="Tahoma" panose="020B0604030504040204" pitchFamily="34" charset="0"/>
                <a:ea typeface="Tahoma" panose="020B0604030504040204" pitchFamily="34" charset="0"/>
                <a:cs typeface="Tahoma" panose="020B0604030504040204" pitchFamily="34" charset="0"/>
              </a:rPr>
              <a:t>rencana</a:t>
            </a:r>
            <a:r>
              <a:rPr lang="en-A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400" dirty="0">
                <a:latin typeface="Tahoma" panose="020B0604030504040204" pitchFamily="34" charset="0"/>
                <a:ea typeface="Tahoma" panose="020B0604030504040204" pitchFamily="34" charset="0"/>
                <a:cs typeface="Tahoma" panose="020B0604030504040204" pitchFamily="34" charset="0"/>
              </a:rPr>
              <a:t>KSDPL </a:t>
            </a:r>
            <a:r>
              <a:rPr lang="en-AU" sz="2400" dirty="0" err="1">
                <a:latin typeface="Tahoma" panose="020B0604030504040204" pitchFamily="34" charset="0"/>
                <a:ea typeface="Tahoma" panose="020B0604030504040204" pitchFamily="34" charset="0"/>
                <a:cs typeface="Tahoma" panose="020B0604030504040204" pitchFamily="34" charset="0"/>
              </a:rPr>
              <a:t>atau</a:t>
            </a:r>
            <a:r>
              <a:rPr lang="en-AU" sz="2400" dirty="0">
                <a:latin typeface="Tahoma" panose="020B0604030504040204" pitchFamily="34" charset="0"/>
                <a:ea typeface="Tahoma" panose="020B0604030504040204" pitchFamily="34" charset="0"/>
                <a:cs typeface="Tahoma" panose="020B0604030504040204" pitchFamily="34" charset="0"/>
              </a:rPr>
              <a:t> KSDLL.</a:t>
            </a:r>
          </a:p>
        </p:txBody>
      </p:sp>
      <p:sp>
        <p:nvSpPr>
          <p:cNvPr id="10" name="TextBox 9"/>
          <p:cNvSpPr txBox="1"/>
          <p:nvPr/>
        </p:nvSpPr>
        <p:spPr>
          <a:xfrm>
            <a:off x="35496" y="-27384"/>
            <a:ext cx="2736304" cy="369332"/>
          </a:xfrm>
          <a:prstGeom prst="rect">
            <a:avLst/>
          </a:prstGeom>
          <a:noFill/>
        </p:spPr>
        <p:txBody>
          <a:bodyPr wrap="square" rtlCol="0">
            <a:spAutoFit/>
          </a:bodyPr>
          <a:lstStyle/>
          <a:p>
            <a:r>
              <a:rPr lang="en-AU" dirty="0" err="1" smtClean="0">
                <a:solidFill>
                  <a:schemeClr val="bg1"/>
                </a:solidFill>
              </a:rPr>
              <a:t>Pasal</a:t>
            </a:r>
            <a:r>
              <a:rPr lang="en-AU" dirty="0" smtClean="0">
                <a:solidFill>
                  <a:schemeClr val="bg1"/>
                </a:solidFill>
              </a:rPr>
              <a:t> 28</a:t>
            </a:r>
            <a:endParaRPr lang="en-AU" dirty="0">
              <a:solidFill>
                <a:schemeClr val="bg1"/>
              </a:solidFill>
            </a:endParaRPr>
          </a:p>
        </p:txBody>
      </p:sp>
    </p:spTree>
    <p:extLst>
      <p:ext uri="{BB962C8B-B14F-4D97-AF65-F5344CB8AC3E}">
        <p14:creationId xmlns:p14="http://schemas.microsoft.com/office/powerpoint/2010/main" val="968650006"/>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8425" y="6539865"/>
            <a:ext cx="762000" cy="366712"/>
          </a:xfrm>
        </p:spPr>
        <p:txBody>
          <a:bodyPr/>
          <a:lstStyle/>
          <a:p>
            <a:pPr>
              <a:defRPr/>
            </a:pPr>
            <a:fld id="{A4F1CB8B-702C-44F2-895E-3DA377AB0984}" type="slidenum">
              <a:rPr lang="id-ID" altLang="en-US" smtClean="0">
                <a:solidFill>
                  <a:schemeClr val="tx1"/>
                </a:solidFill>
              </a:rPr>
              <a:pPr>
                <a:defRPr/>
              </a:pPr>
              <a:t>45</a:t>
            </a:fld>
            <a:endParaRPr lang="id-ID" altLang="en-US" dirty="0">
              <a:solidFill>
                <a:schemeClr val="tx1"/>
              </a:solidFill>
            </a:endParaRPr>
          </a:p>
        </p:txBody>
      </p:sp>
      <p:graphicFrame>
        <p:nvGraphicFramePr>
          <p:cNvPr id="8" name="Diagram 7"/>
          <p:cNvGraphicFramePr/>
          <p:nvPr>
            <p:extLst>
              <p:ext uri="{D42A27DB-BD31-4B8C-83A1-F6EECF244321}">
                <p14:modId xmlns:p14="http://schemas.microsoft.com/office/powerpoint/2010/main" val="1195385117"/>
              </p:ext>
            </p:extLst>
          </p:nvPr>
        </p:nvGraphicFramePr>
        <p:xfrm>
          <a:off x="0" y="620688"/>
          <a:ext cx="9144000"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285984" y="4581128"/>
            <a:ext cx="6246456" cy="1785104"/>
          </a:xfrm>
          <a:prstGeom prst="rect">
            <a:avLst/>
          </a:prstGeom>
          <a:noFill/>
        </p:spPr>
        <p:txBody>
          <a:bodyPr wrap="square" rtlCol="0">
            <a:spAutoFit/>
          </a:bodyPr>
          <a:lstStyle/>
          <a:p>
            <a:pPr marL="342900" indent="-342900">
              <a:buFont typeface="Wingdings" pitchFamily="2" charset="2"/>
              <a:buChar char="ü"/>
            </a:pPr>
            <a:r>
              <a:rPr lang="en-AU" sz="2200" dirty="0" err="1" smtClean="0">
                <a:latin typeface="Tahoma" panose="020B0604030504040204" pitchFamily="34" charset="0"/>
                <a:ea typeface="Tahoma" panose="020B0604030504040204" pitchFamily="34" charset="0"/>
                <a:cs typeface="Tahoma" panose="020B0604030504040204" pitchFamily="34" charset="0"/>
              </a:rPr>
              <a:t>Rencana</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Kerja</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Sama</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yg</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telah</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disetujui</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oleh</a:t>
            </a:r>
            <a:r>
              <a:rPr lang="en-AU" sz="2200" dirty="0" smtClean="0">
                <a:latin typeface="Tahoma" panose="020B0604030504040204" pitchFamily="34" charset="0"/>
                <a:ea typeface="Tahoma" panose="020B0604030504040204" pitchFamily="34" charset="0"/>
                <a:cs typeface="Tahoma" panose="020B0604030504040204" pitchFamily="34" charset="0"/>
              </a:rPr>
              <a:t> DPRD </a:t>
            </a:r>
            <a:r>
              <a:rPr lang="en-AU" sz="2200" dirty="0" err="1" smtClean="0">
                <a:latin typeface="Tahoma" panose="020B0604030504040204" pitchFamily="34" charset="0"/>
                <a:ea typeface="Tahoma" panose="020B0604030504040204" pitchFamily="34" charset="0"/>
                <a:cs typeface="Tahoma" panose="020B0604030504040204" pitchFamily="34" charset="0"/>
              </a:rPr>
              <a:t>disampaikan</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Pemda</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ke</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Mendagri</a:t>
            </a:r>
            <a:endParaRPr lang="en-AU" sz="22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itchFamily="2" charset="2"/>
              <a:buChar char="ü"/>
            </a:pPr>
            <a:r>
              <a:rPr lang="en-AU" sz="2200" dirty="0" err="1" smtClean="0">
                <a:latin typeface="Tahoma" panose="020B0604030504040204" pitchFamily="34" charset="0"/>
                <a:ea typeface="Tahoma" panose="020B0604030504040204" pitchFamily="34" charset="0"/>
                <a:cs typeface="Tahoma" panose="020B0604030504040204" pitchFamily="34" charset="0"/>
              </a:rPr>
              <a:t>Kemendagri</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melakukan</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verifikasi</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kerja</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sama</a:t>
            </a:r>
            <a:r>
              <a:rPr lang="en-AU" sz="2200" dirty="0" smtClean="0">
                <a:latin typeface="Tahoma" panose="020B0604030504040204" pitchFamily="34" charset="0"/>
                <a:ea typeface="Tahoma" panose="020B0604030504040204" pitchFamily="34" charset="0"/>
                <a:cs typeface="Tahoma" panose="020B0604030504040204" pitchFamily="34" charset="0"/>
              </a:rPr>
              <a:t> :</a:t>
            </a:r>
          </a:p>
          <a:p>
            <a:pPr marL="800100" lvl="1" indent="-342900">
              <a:buFont typeface="Wingdings" pitchFamily="2" charset="2"/>
              <a:buChar char="Ø"/>
            </a:pPr>
            <a:r>
              <a:rPr lang="en-AU" sz="2200" dirty="0" err="1" smtClean="0">
                <a:latin typeface="Tahoma" panose="020B0604030504040204" pitchFamily="34" charset="0"/>
                <a:ea typeface="Tahoma" panose="020B0604030504040204" pitchFamily="34" charset="0"/>
                <a:cs typeface="Tahoma" panose="020B0604030504040204" pitchFamily="34" charset="0"/>
              </a:rPr>
              <a:t>Perbaikan</a:t>
            </a:r>
            <a:endParaRPr lang="en-AU" sz="2200" dirty="0" smtClean="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Wingdings" pitchFamily="2" charset="2"/>
              <a:buChar char="Ø"/>
            </a:pPr>
            <a:r>
              <a:rPr lang="en-AU" sz="2200" dirty="0" err="1" smtClean="0">
                <a:latin typeface="Tahoma" panose="020B0604030504040204" pitchFamily="34" charset="0"/>
                <a:ea typeface="Tahoma" panose="020B0604030504040204" pitchFamily="34" charset="0"/>
                <a:cs typeface="Tahoma" panose="020B0604030504040204" pitchFamily="34" charset="0"/>
              </a:rPr>
              <a:t>Penyusunan</a:t>
            </a:r>
            <a:endParaRPr lang="en-AU" sz="22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2267744" y="4221088"/>
            <a:ext cx="6048672" cy="369332"/>
          </a:xfrm>
          <a:prstGeom prst="rect">
            <a:avLst/>
          </a:prstGeom>
          <a:noFill/>
        </p:spPr>
        <p:txBody>
          <a:bodyPr wrap="square" rtlCol="0">
            <a:spAutoFit/>
          </a:bodyPr>
          <a:lstStyle/>
          <a:p>
            <a:endParaRPr lang="en-AU" dirty="0"/>
          </a:p>
        </p:txBody>
      </p:sp>
      <p:sp>
        <p:nvSpPr>
          <p:cNvPr id="13" name="TextBox 12"/>
          <p:cNvSpPr txBox="1"/>
          <p:nvPr/>
        </p:nvSpPr>
        <p:spPr>
          <a:xfrm>
            <a:off x="2339754" y="1196752"/>
            <a:ext cx="5947024" cy="2462213"/>
          </a:xfrm>
          <a:prstGeom prst="rect">
            <a:avLst/>
          </a:prstGeom>
          <a:noFill/>
        </p:spPr>
        <p:txBody>
          <a:bodyPr wrap="square" rtlCol="0">
            <a:spAutoFit/>
          </a:bodyPr>
          <a:lstStyle/>
          <a:p>
            <a:pPr marL="285750" indent="-285750">
              <a:buFont typeface="Wingdings" pitchFamily="2" charset="2"/>
              <a:buChar char="ü"/>
            </a:pPr>
            <a:r>
              <a:rPr lang="en-AU" sz="2200" dirty="0" err="1" smtClean="0">
                <a:latin typeface="Tahoma" panose="020B0604030504040204" pitchFamily="34" charset="0"/>
                <a:ea typeface="Tahoma" panose="020B0604030504040204" pitchFamily="34" charset="0"/>
                <a:cs typeface="Tahoma" panose="020B0604030504040204" pitchFamily="34" charset="0"/>
              </a:rPr>
              <a:t>Kerja</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Sama</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Luar</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Negeri</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harus</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memperoleh</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persetujuan</a:t>
            </a:r>
            <a:r>
              <a:rPr lang="en-AU"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DPRD</a:t>
            </a:r>
          </a:p>
          <a:p>
            <a:pPr marL="285750" indent="-285750">
              <a:buFont typeface="Wingdings" pitchFamily="2" charset="2"/>
              <a:buChar char="ü"/>
            </a:pPr>
            <a:r>
              <a:rPr lang="en-AU" sz="2200" dirty="0" err="1" smtClean="0">
                <a:latin typeface="Tahoma" panose="020B0604030504040204" pitchFamily="34" charset="0"/>
                <a:ea typeface="Tahoma" panose="020B0604030504040204" pitchFamily="34" charset="0"/>
                <a:cs typeface="Tahoma" panose="020B0604030504040204" pitchFamily="34" charset="0"/>
              </a:rPr>
              <a:t>Persetujuan</a:t>
            </a:r>
            <a:r>
              <a:rPr lang="en-AU" sz="2200" dirty="0" smtClean="0">
                <a:latin typeface="Tahoma" panose="020B0604030504040204" pitchFamily="34" charset="0"/>
                <a:ea typeface="Tahoma" panose="020B0604030504040204" pitchFamily="34" charset="0"/>
                <a:cs typeface="Tahoma" panose="020B0604030504040204" pitchFamily="34" charset="0"/>
              </a:rPr>
              <a:t> DPRD </a:t>
            </a:r>
            <a:r>
              <a:rPr lang="en-AU" sz="2200" dirty="0" err="1" smtClean="0">
                <a:latin typeface="Tahoma" panose="020B0604030504040204" pitchFamily="34" charset="0"/>
                <a:ea typeface="Tahoma" panose="020B0604030504040204" pitchFamily="34" charset="0"/>
                <a:cs typeface="Tahoma" panose="020B0604030504040204" pitchFamily="34" charset="0"/>
              </a:rPr>
              <a:t>terhadap</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rencana</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Kerja</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Sama</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diberikan</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dalam</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jangka</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waktu</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paling lama 45 </a:t>
            </a:r>
            <a:r>
              <a:rPr lang="en-AU" sz="2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hari</a:t>
            </a:r>
            <a:r>
              <a:rPr lang="en-AU"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kerja</a:t>
            </a:r>
            <a:r>
              <a:rPr lang="en-AU"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285750" indent="-285750">
              <a:buFont typeface="Wingdings" pitchFamily="2" charset="2"/>
              <a:buChar char="ü"/>
            </a:pPr>
            <a:r>
              <a:rPr lang="en-AU" sz="2200" dirty="0" err="1" smtClean="0">
                <a:latin typeface="Tahoma" panose="020B0604030504040204" pitchFamily="34" charset="0"/>
                <a:ea typeface="Tahoma" panose="020B0604030504040204" pitchFamily="34" charset="0"/>
                <a:cs typeface="Tahoma" panose="020B0604030504040204" pitchFamily="34" charset="0"/>
              </a:rPr>
              <a:t>Bentuk</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persetujuan</a:t>
            </a:r>
            <a:r>
              <a:rPr lang="en-AU" sz="2200" dirty="0" smtClean="0">
                <a:latin typeface="Tahoma" panose="020B0604030504040204" pitchFamily="34" charset="0"/>
                <a:ea typeface="Tahoma" panose="020B0604030504040204" pitchFamily="34" charset="0"/>
                <a:cs typeface="Tahoma" panose="020B0604030504040204" pitchFamily="34" charset="0"/>
              </a:rPr>
              <a:t> DPRD </a:t>
            </a:r>
            <a:r>
              <a:rPr lang="en-AU" sz="2200" dirty="0" err="1" smtClean="0">
                <a:latin typeface="Tahoma" panose="020B0604030504040204" pitchFamily="34" charset="0"/>
                <a:ea typeface="Tahoma" panose="020B0604030504040204" pitchFamily="34" charset="0"/>
                <a:cs typeface="Tahoma" panose="020B0604030504040204" pitchFamily="34" charset="0"/>
              </a:rPr>
              <a:t>sesuai</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latin typeface="Tahoma" panose="020B0604030504040204" pitchFamily="34" charset="0"/>
                <a:ea typeface="Tahoma" panose="020B0604030504040204" pitchFamily="34" charset="0"/>
                <a:cs typeface="Tahoma" panose="020B0604030504040204" pitchFamily="34" charset="0"/>
              </a:rPr>
              <a:t>dgn</a:t>
            </a:r>
            <a:r>
              <a:rPr lang="en-AU" sz="2200" dirty="0" smtClean="0">
                <a:latin typeface="Tahoma" panose="020B0604030504040204" pitchFamily="34" charset="0"/>
                <a:ea typeface="Tahoma" panose="020B0604030504040204" pitchFamily="34" charset="0"/>
                <a:cs typeface="Tahoma" panose="020B0604030504040204" pitchFamily="34" charset="0"/>
              </a:rPr>
              <a:t> </a:t>
            </a:r>
            <a:r>
              <a:rPr lang="en-AU" sz="2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peraturan</a:t>
            </a:r>
            <a:r>
              <a:rPr lang="en-AU"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Tata </a:t>
            </a:r>
            <a:r>
              <a:rPr lang="en-AU" sz="2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Tertib</a:t>
            </a:r>
            <a:r>
              <a:rPr lang="en-AU"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DPRD</a:t>
            </a:r>
            <a:endParaRPr lang="en-AU"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11460" y="200253"/>
            <a:ext cx="9144000" cy="492443"/>
          </a:xfrm>
          <a:prstGeom prst="rect">
            <a:avLst/>
          </a:prstGeom>
          <a:noFill/>
        </p:spPr>
        <p:txBody>
          <a:bodyPr wrap="square" rtlCol="0">
            <a:spAutoFit/>
          </a:bodyPr>
          <a:lstStyle/>
          <a:p>
            <a:pPr algn="ctr"/>
            <a:r>
              <a:rPr lang="en-AU" sz="2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TATA CARA RENCANA KERJA SAMA KSDPL &amp; KSD</a:t>
            </a:r>
            <a:r>
              <a:rPr lang="id-ID" sz="2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a:t>
            </a:r>
            <a:r>
              <a:rPr lang="en-AU" sz="2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a:t>
            </a:r>
            <a:endParaRPr lang="en-AU"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07352846"/>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8425" y="6539865"/>
            <a:ext cx="762000" cy="366712"/>
          </a:xfrm>
        </p:spPr>
        <p:txBody>
          <a:bodyPr/>
          <a:lstStyle/>
          <a:p>
            <a:pPr>
              <a:defRPr/>
            </a:pPr>
            <a:fld id="{A4F1CB8B-702C-44F2-895E-3DA377AB0984}" type="slidenum">
              <a:rPr lang="id-ID" altLang="en-US" smtClean="0">
                <a:solidFill>
                  <a:schemeClr val="tx1"/>
                </a:solidFill>
              </a:rPr>
              <a:pPr>
                <a:defRPr/>
              </a:pPr>
              <a:t>46</a:t>
            </a:fld>
            <a:endParaRPr lang="id-ID" altLang="en-US" dirty="0">
              <a:solidFill>
                <a:schemeClr val="tx1"/>
              </a:solidFill>
            </a:endParaRPr>
          </a:p>
        </p:txBody>
      </p:sp>
      <p:graphicFrame>
        <p:nvGraphicFramePr>
          <p:cNvPr id="8" name="Diagram 7"/>
          <p:cNvGraphicFramePr/>
          <p:nvPr>
            <p:extLst>
              <p:ext uri="{D42A27DB-BD31-4B8C-83A1-F6EECF244321}">
                <p14:modId xmlns:p14="http://schemas.microsoft.com/office/powerpoint/2010/main" val="3369278385"/>
              </p:ext>
            </p:extLst>
          </p:nvPr>
        </p:nvGraphicFramePr>
        <p:xfrm>
          <a:off x="0" y="648072"/>
          <a:ext cx="9144000"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2267744" y="4221088"/>
            <a:ext cx="6048672" cy="369332"/>
          </a:xfrm>
          <a:prstGeom prst="rect">
            <a:avLst/>
          </a:prstGeom>
          <a:noFill/>
        </p:spPr>
        <p:txBody>
          <a:bodyPr wrap="square" rtlCol="0">
            <a:spAutoFit/>
          </a:bodyPr>
          <a:lstStyle/>
          <a:p>
            <a:endParaRPr lang="en-AU" dirty="0"/>
          </a:p>
        </p:txBody>
      </p:sp>
      <p:sp>
        <p:nvSpPr>
          <p:cNvPr id="12" name="TextBox 11"/>
          <p:cNvSpPr txBox="1"/>
          <p:nvPr/>
        </p:nvSpPr>
        <p:spPr>
          <a:xfrm>
            <a:off x="-11460" y="266950"/>
            <a:ext cx="9144000" cy="492443"/>
          </a:xfrm>
          <a:prstGeom prst="rect">
            <a:avLst/>
          </a:prstGeom>
          <a:noFill/>
        </p:spPr>
        <p:txBody>
          <a:bodyPr wrap="square" rtlCol="0">
            <a:spAutoFit/>
          </a:bodyPr>
          <a:lstStyle/>
          <a:p>
            <a:pPr algn="ctr"/>
            <a:r>
              <a:rPr lang="en-AU" sz="2600" b="1" dirty="0">
                <a:solidFill>
                  <a:schemeClr val="bg1"/>
                </a:solidFill>
                <a:latin typeface="Tahoma" panose="020B0604030504040204" pitchFamily="34" charset="0"/>
                <a:ea typeface="Tahoma" panose="020B0604030504040204" pitchFamily="34" charset="0"/>
                <a:cs typeface="Tahoma" panose="020B0604030504040204" pitchFamily="34" charset="0"/>
              </a:rPr>
              <a:t>TATA CARA </a:t>
            </a:r>
            <a:r>
              <a:rPr lang="en-AU" sz="2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RENCANA KERJA SAMA KSDPL &amp; KSD</a:t>
            </a:r>
            <a:r>
              <a:rPr lang="id-ID" sz="2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a:t>
            </a:r>
            <a:r>
              <a:rPr lang="en-AU" sz="2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a:t>
            </a:r>
            <a:endParaRPr lang="en-AU"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2339752" y="1262370"/>
            <a:ext cx="6336704" cy="1631216"/>
          </a:xfrm>
          <a:prstGeom prst="rect">
            <a:avLst/>
          </a:prstGeom>
          <a:noFill/>
        </p:spPr>
        <p:txBody>
          <a:bodyPr wrap="square" rtlCol="0">
            <a:spAutoFit/>
          </a:bodyPr>
          <a:lstStyle/>
          <a:p>
            <a:r>
              <a:rPr lang="id-ID" sz="2000" dirty="0">
                <a:latin typeface="Tahoma" panose="020B0604030504040204" pitchFamily="34" charset="0"/>
                <a:ea typeface="Tahoma" panose="020B0604030504040204" pitchFamily="34" charset="0"/>
                <a:cs typeface="Tahoma" panose="020B0604030504040204" pitchFamily="34" charset="0"/>
              </a:rPr>
              <a:t>Rancangan kerja sama disampaikan kpd </a:t>
            </a:r>
            <a:r>
              <a:rPr lang="en-AU" sz="2000" dirty="0">
                <a:latin typeface="Tahoma" panose="020B0604030504040204" pitchFamily="34" charset="0"/>
                <a:ea typeface="Tahoma" panose="020B0604030504040204" pitchFamily="34" charset="0"/>
                <a:cs typeface="Tahoma" panose="020B0604030504040204" pitchFamily="34" charset="0"/>
              </a:rPr>
              <a:t>MDN</a:t>
            </a:r>
            <a:r>
              <a:rPr lang="id-ID" sz="2000" dirty="0">
                <a:latin typeface="Tahoma" panose="020B0604030504040204" pitchFamily="34" charset="0"/>
                <a:ea typeface="Tahoma" panose="020B0604030504040204" pitchFamily="34" charset="0"/>
                <a:cs typeface="Tahoma" panose="020B0604030504040204" pitchFamily="34" charset="0"/>
              </a:rPr>
              <a:t> </a:t>
            </a:r>
            <a:r>
              <a:rPr lang="id-ID" sz="2000" dirty="0">
                <a:solidFill>
                  <a:srgbClr val="FF0000"/>
                </a:solidFill>
                <a:latin typeface="Tahoma" panose="020B0604030504040204" pitchFamily="34" charset="0"/>
                <a:ea typeface="Tahoma" panose="020B0604030504040204" pitchFamily="34" charset="0"/>
                <a:cs typeface="Tahoma" panose="020B0604030504040204" pitchFamily="34" charset="0"/>
              </a:rPr>
              <a:t>untuk mendapat persetujuan </a:t>
            </a:r>
            <a:r>
              <a:rPr lang="id-ID" sz="2000" dirty="0">
                <a:latin typeface="Tahoma" panose="020B0604030504040204" pitchFamily="34" charset="0"/>
                <a:ea typeface="Tahoma" panose="020B0604030504040204" pitchFamily="34" charset="0"/>
                <a:cs typeface="Tahoma" panose="020B0604030504040204" pitchFamily="34" charset="0"/>
              </a:rPr>
              <a:t>dengan terlebih dahulu mengadakan </a:t>
            </a:r>
            <a:r>
              <a:rPr lang="id-ID" sz="2000" dirty="0">
                <a:solidFill>
                  <a:srgbClr val="FF0000"/>
                </a:solidFill>
                <a:latin typeface="Tahoma" panose="020B0604030504040204" pitchFamily="34" charset="0"/>
                <a:ea typeface="Tahoma" panose="020B0604030504040204" pitchFamily="34" charset="0"/>
                <a:cs typeface="Tahoma" panose="020B0604030504040204" pitchFamily="34" charset="0"/>
              </a:rPr>
              <a:t>rapat antar</a:t>
            </a:r>
            <a:r>
              <a:rPr lang="en-AU" sz="2000" dirty="0">
                <a:solidFill>
                  <a:srgbClr val="FF0000"/>
                </a:solidFill>
                <a:latin typeface="Tahoma" panose="020B0604030504040204" pitchFamily="34" charset="0"/>
                <a:ea typeface="Tahoma" panose="020B0604030504040204" pitchFamily="34" charset="0"/>
                <a:cs typeface="Tahoma" panose="020B0604030504040204" pitchFamily="34" charset="0"/>
              </a:rPr>
              <a:t> K/L </a:t>
            </a:r>
            <a:r>
              <a:rPr lang="id-ID" sz="2000" dirty="0">
                <a:solidFill>
                  <a:srgbClr val="FF0000"/>
                </a:solidFill>
                <a:latin typeface="Tahoma" panose="020B0604030504040204" pitchFamily="34" charset="0"/>
                <a:ea typeface="Tahoma" panose="020B0604030504040204" pitchFamily="34" charset="0"/>
                <a:cs typeface="Tahoma" panose="020B0604030504040204" pitchFamily="34" charset="0"/>
              </a:rPr>
              <a:t>pemerintah nonkementerian</a:t>
            </a:r>
            <a:r>
              <a:rPr lang="id-ID" sz="2000" dirty="0">
                <a:latin typeface="Tahoma" panose="020B0604030504040204" pitchFamily="34" charset="0"/>
                <a:ea typeface="Tahoma" panose="020B0604030504040204" pitchFamily="34" charset="0"/>
                <a:cs typeface="Tahoma" panose="020B0604030504040204" pitchFamily="34" charset="0"/>
              </a:rPr>
              <a:t> terkait </a:t>
            </a:r>
            <a:r>
              <a:rPr lang="en-AU" sz="2000" dirty="0" err="1">
                <a:solidFill>
                  <a:srgbClr val="FF0000"/>
                </a:solidFill>
                <a:latin typeface="Tahoma" panose="020B0604030504040204" pitchFamily="34" charset="0"/>
                <a:ea typeface="Tahoma" panose="020B0604030504040204" pitchFamily="34" charset="0"/>
                <a:cs typeface="Tahoma" panose="020B0604030504040204" pitchFamily="34" charset="0"/>
              </a:rPr>
              <a:t>pembahasan</a:t>
            </a:r>
            <a:r>
              <a:rPr lang="en-AU"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d-ID" sz="2000" dirty="0">
                <a:solidFill>
                  <a:srgbClr val="FF0000"/>
                </a:solidFill>
                <a:latin typeface="Tahoma" panose="020B0604030504040204" pitchFamily="34" charset="0"/>
                <a:ea typeface="Tahoma" panose="020B0604030504040204" pitchFamily="34" charset="0"/>
                <a:cs typeface="Tahoma" panose="020B0604030504040204" pitchFamily="34" charset="0"/>
              </a:rPr>
              <a:t>rancangan</a:t>
            </a:r>
            <a:r>
              <a:rPr lang="id-ID" sz="2000" dirty="0">
                <a:latin typeface="Tahoma" panose="020B0604030504040204" pitchFamily="34" charset="0"/>
                <a:ea typeface="Tahoma" panose="020B0604030504040204" pitchFamily="34" charset="0"/>
                <a:cs typeface="Tahoma" panose="020B0604030504040204" pitchFamily="34" charset="0"/>
              </a:rPr>
              <a:t> naskah </a:t>
            </a:r>
            <a:r>
              <a:rPr lang="en-AU" sz="2000" dirty="0">
                <a:latin typeface="Tahoma" panose="020B0604030504040204" pitchFamily="34" charset="0"/>
                <a:ea typeface="Tahoma" panose="020B0604030504040204" pitchFamily="34" charset="0"/>
                <a:cs typeface="Tahoma" panose="020B0604030504040204" pitchFamily="34" charset="0"/>
              </a:rPr>
              <a:t>KSJ</a:t>
            </a:r>
            <a:r>
              <a:rPr lang="id-ID" sz="2000" dirty="0">
                <a:latin typeface="Tahoma" panose="020B0604030504040204" pitchFamily="34" charset="0"/>
                <a:ea typeface="Tahoma" panose="020B0604030504040204" pitchFamily="34" charset="0"/>
                <a:cs typeface="Tahoma" panose="020B0604030504040204" pitchFamily="34" charset="0"/>
              </a:rPr>
              <a:t> </a:t>
            </a:r>
            <a:r>
              <a:rPr lang="en-AU" sz="2000" dirty="0" err="1">
                <a:latin typeface="Tahoma" panose="020B0604030504040204" pitchFamily="34" charset="0"/>
                <a:ea typeface="Tahoma" panose="020B0604030504040204" pitchFamily="34" charset="0"/>
                <a:cs typeface="Tahoma" panose="020B0604030504040204" pitchFamily="34" charset="0"/>
              </a:rPr>
              <a:t>tsb</a:t>
            </a:r>
            <a:endParaRPr lang="en-AU" sz="20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2267744" y="3796005"/>
            <a:ext cx="6120681" cy="2585323"/>
          </a:xfrm>
          <a:prstGeom prst="rect">
            <a:avLst/>
          </a:prstGeom>
          <a:noFill/>
        </p:spPr>
        <p:txBody>
          <a:bodyPr wrap="square" rtlCol="0">
            <a:spAutoFit/>
          </a:bodyPr>
          <a:lstStyle/>
          <a:p>
            <a:pPr marL="285750" lvl="0" indent="-285750">
              <a:buFont typeface="Wingdings" pitchFamily="2" charset="2"/>
              <a:buChar char="ü"/>
            </a:pPr>
            <a:r>
              <a:rPr lang="id-ID" dirty="0">
                <a:latin typeface="Tahoma" panose="020B0604030504040204" pitchFamily="34" charset="0"/>
                <a:ea typeface="Tahoma" panose="020B0604030504040204" pitchFamily="34" charset="0"/>
                <a:cs typeface="Tahoma" panose="020B0604030504040204" pitchFamily="34" charset="0"/>
              </a:rPr>
              <a:t>Rancangan naskah </a:t>
            </a:r>
            <a:r>
              <a:rPr lang="en-AU" dirty="0" smtClean="0">
                <a:latin typeface="Tahoma" panose="020B0604030504040204" pitchFamily="34" charset="0"/>
                <a:ea typeface="Tahoma" panose="020B0604030504040204" pitchFamily="34" charset="0"/>
                <a:cs typeface="Tahoma" panose="020B0604030504040204" pitchFamily="34" charset="0"/>
              </a:rPr>
              <a:t>KJS</a:t>
            </a:r>
            <a:r>
              <a:rPr lang="id-ID" dirty="0" smtClean="0">
                <a:latin typeface="Tahoma" panose="020B0604030504040204" pitchFamily="34" charset="0"/>
                <a:ea typeface="Tahoma" panose="020B0604030504040204" pitchFamily="34" charset="0"/>
                <a:cs typeface="Tahoma" panose="020B0604030504040204" pitchFamily="34" charset="0"/>
              </a:rPr>
              <a:t> </a:t>
            </a:r>
            <a:r>
              <a:rPr lang="en-AU" dirty="0" err="1">
                <a:latin typeface="Tahoma" panose="020B0604030504040204" pitchFamily="34" charset="0"/>
                <a:ea typeface="Tahoma" panose="020B0604030504040204" pitchFamily="34" charset="0"/>
                <a:cs typeface="Tahoma" panose="020B0604030504040204" pitchFamily="34" charset="0"/>
              </a:rPr>
              <a:t>Luar</a:t>
            </a:r>
            <a:r>
              <a:rPr lang="en-AU" dirty="0">
                <a:latin typeface="Tahoma" panose="020B0604030504040204" pitchFamily="34" charset="0"/>
                <a:ea typeface="Tahoma" panose="020B0604030504040204" pitchFamily="34" charset="0"/>
                <a:cs typeface="Tahoma" panose="020B0604030504040204" pitchFamily="34" charset="0"/>
              </a:rPr>
              <a:t> </a:t>
            </a:r>
            <a:r>
              <a:rPr lang="en-AU" dirty="0" err="1">
                <a:latin typeface="Tahoma" panose="020B0604030504040204" pitchFamily="34" charset="0"/>
                <a:ea typeface="Tahoma" panose="020B0604030504040204" pitchFamily="34" charset="0"/>
                <a:cs typeface="Tahoma" panose="020B0604030504040204" pitchFamily="34" charset="0"/>
              </a:rPr>
              <a:t>Negeri</a:t>
            </a:r>
            <a:r>
              <a:rPr lang="id-ID" dirty="0">
                <a:latin typeface="Tahoma" panose="020B0604030504040204" pitchFamily="34" charset="0"/>
                <a:ea typeface="Tahoma" panose="020B0604030504040204" pitchFamily="34" charset="0"/>
                <a:cs typeface="Tahoma" panose="020B0604030504040204" pitchFamily="34" charset="0"/>
              </a:rPr>
              <a:t> </a:t>
            </a:r>
            <a:r>
              <a:rPr lang="id-ID" dirty="0" smtClean="0">
                <a:latin typeface="Tahoma" panose="020B0604030504040204" pitchFamily="34" charset="0"/>
                <a:ea typeface="Tahoma" panose="020B0604030504040204" pitchFamily="34" charset="0"/>
                <a:cs typeface="Tahoma" panose="020B0604030504040204" pitchFamily="34" charset="0"/>
              </a:rPr>
              <a:t>yg </a:t>
            </a:r>
            <a:r>
              <a:rPr lang="id-ID" dirty="0">
                <a:latin typeface="Tahoma" panose="020B0604030504040204" pitchFamily="34" charset="0"/>
                <a:ea typeface="Tahoma" panose="020B0604030504040204" pitchFamily="34" charset="0"/>
                <a:cs typeface="Tahoma" panose="020B0604030504040204" pitchFamily="34" charset="0"/>
              </a:rPr>
              <a:t>telah disetujui oleh </a:t>
            </a:r>
            <a:r>
              <a:rPr lang="en-AU" dirty="0" smtClean="0">
                <a:latin typeface="Tahoma" panose="020B0604030504040204" pitchFamily="34" charset="0"/>
                <a:ea typeface="Tahoma" panose="020B0604030504040204" pitchFamily="34" charset="0"/>
                <a:cs typeface="Tahoma" panose="020B0604030504040204" pitchFamily="34" charset="0"/>
              </a:rPr>
              <a:t>MDN </a:t>
            </a:r>
            <a:r>
              <a:rPr lang="id-ID" dirty="0" smtClean="0">
                <a:solidFill>
                  <a:srgbClr val="FF0000"/>
                </a:solidFill>
                <a:latin typeface="Tahoma" panose="020B0604030504040204" pitchFamily="34" charset="0"/>
                <a:ea typeface="Tahoma" panose="020B0604030504040204" pitchFamily="34" charset="0"/>
                <a:cs typeface="Tahoma" panose="020B0604030504040204" pitchFamily="34" charset="0"/>
              </a:rPr>
              <a:t>disampaikan kpd </a:t>
            </a:r>
            <a:r>
              <a:rPr lang="en-AU" dirty="0">
                <a:solidFill>
                  <a:srgbClr val="FF0000"/>
                </a:solidFill>
                <a:latin typeface="Tahoma" panose="020B0604030504040204" pitchFamily="34" charset="0"/>
                <a:ea typeface="Tahoma" panose="020B0604030504040204" pitchFamily="34" charset="0"/>
                <a:cs typeface="Tahoma" panose="020B0604030504040204" pitchFamily="34" charset="0"/>
              </a:rPr>
              <a:t>MENLU </a:t>
            </a:r>
            <a:r>
              <a:rPr lang="id-ID" dirty="0">
                <a:latin typeface="Tahoma" panose="020B0604030504040204" pitchFamily="34" charset="0"/>
                <a:ea typeface="Tahoma" panose="020B0604030504040204" pitchFamily="34" charset="0"/>
                <a:cs typeface="Tahoma" panose="020B0604030504040204" pitchFamily="34" charset="0"/>
              </a:rPr>
              <a:t>untuk </a:t>
            </a:r>
            <a:r>
              <a:rPr lang="id-ID" dirty="0">
                <a:solidFill>
                  <a:srgbClr val="FF0000"/>
                </a:solidFill>
                <a:latin typeface="Tahoma" panose="020B0604030504040204" pitchFamily="34" charset="0"/>
                <a:ea typeface="Tahoma" panose="020B0604030504040204" pitchFamily="34" charset="0"/>
                <a:cs typeface="Tahoma" panose="020B0604030504040204" pitchFamily="34" charset="0"/>
              </a:rPr>
              <a:t>dibahas</a:t>
            </a:r>
            <a:r>
              <a:rPr lang="id-ID" dirty="0">
                <a:latin typeface="Tahoma" panose="020B0604030504040204" pitchFamily="34" charset="0"/>
                <a:ea typeface="Tahoma" panose="020B0604030504040204" pitchFamily="34" charset="0"/>
                <a:cs typeface="Tahoma" panose="020B0604030504040204" pitchFamily="34" charset="0"/>
              </a:rPr>
              <a:t> dengan </a:t>
            </a:r>
            <a:r>
              <a:rPr lang="en-AU" dirty="0" err="1" smtClean="0">
                <a:latin typeface="Tahoma" panose="020B0604030504040204" pitchFamily="34" charset="0"/>
                <a:ea typeface="Tahoma" panose="020B0604030504040204" pitchFamily="34" charset="0"/>
                <a:cs typeface="Tahoma" panose="020B0604030504040204" pitchFamily="34" charset="0"/>
              </a:rPr>
              <a:t>pemda</a:t>
            </a:r>
            <a:r>
              <a:rPr lang="id-ID" dirty="0" smtClean="0">
                <a:latin typeface="Tahoma" panose="020B0604030504040204" pitchFamily="34" charset="0"/>
                <a:ea typeface="Tahoma" panose="020B0604030504040204" pitchFamily="34" charset="0"/>
                <a:cs typeface="Tahoma" panose="020B0604030504040204" pitchFamily="34" charset="0"/>
              </a:rPr>
              <a:t> </a:t>
            </a:r>
            <a:r>
              <a:rPr lang="id-ID" dirty="0">
                <a:latin typeface="Tahoma" panose="020B0604030504040204" pitchFamily="34" charset="0"/>
                <a:ea typeface="Tahoma" panose="020B0604030504040204" pitchFamily="34" charset="0"/>
                <a:cs typeface="Tahoma" panose="020B0604030504040204" pitchFamily="34" charset="0"/>
              </a:rPr>
              <a:t>di luar negeri (</a:t>
            </a:r>
            <a:r>
              <a:rPr lang="id-ID" dirty="0">
                <a:solidFill>
                  <a:srgbClr val="FF0000"/>
                </a:solidFill>
                <a:latin typeface="Tahoma" panose="020B0604030504040204" pitchFamily="34" charset="0"/>
                <a:ea typeface="Tahoma" panose="020B0604030504040204" pitchFamily="34" charset="0"/>
                <a:cs typeface="Tahoma" panose="020B0604030504040204" pitchFamily="34" charset="0"/>
              </a:rPr>
              <a:t>calon mitra kerja sama Pemerintah Daerah</a:t>
            </a:r>
            <a:r>
              <a:rPr lang="id-ID" dirty="0">
                <a:latin typeface="Tahoma" panose="020B0604030504040204" pitchFamily="34" charset="0"/>
                <a:ea typeface="Tahoma" panose="020B0604030504040204" pitchFamily="34" charset="0"/>
                <a:cs typeface="Tahoma" panose="020B0604030504040204" pitchFamily="34" charset="0"/>
              </a:rPr>
              <a:t>), </a:t>
            </a:r>
            <a:r>
              <a:rPr lang="id-ID" dirty="0" smtClean="0">
                <a:latin typeface="Tahoma" panose="020B0604030504040204" pitchFamily="34" charset="0"/>
                <a:ea typeface="Tahoma" panose="020B0604030504040204" pitchFamily="34" charset="0"/>
                <a:cs typeface="Tahoma" panose="020B0604030504040204" pitchFamily="34" charset="0"/>
              </a:rPr>
              <a:t>yg </a:t>
            </a:r>
            <a:r>
              <a:rPr lang="id-ID" dirty="0">
                <a:latin typeface="Tahoma" panose="020B0604030504040204" pitchFamily="34" charset="0"/>
                <a:ea typeface="Tahoma" panose="020B0604030504040204" pitchFamily="34" charset="0"/>
                <a:cs typeface="Tahoma" panose="020B0604030504040204" pitchFamily="34" charset="0"/>
              </a:rPr>
              <a:t>kemudian hasil pembahasan rancangan naskah kerja sama </a:t>
            </a:r>
            <a:r>
              <a:rPr lang="en-AU" dirty="0" err="1" smtClean="0">
                <a:latin typeface="Tahoma" panose="020B0604030504040204" pitchFamily="34" charset="0"/>
                <a:ea typeface="Tahoma" panose="020B0604030504040204" pitchFamily="34" charset="0"/>
                <a:cs typeface="Tahoma" panose="020B0604030504040204" pitchFamily="34" charset="0"/>
              </a:rPr>
              <a:t>tsb</a:t>
            </a:r>
            <a:r>
              <a:rPr lang="id-ID" dirty="0" smtClean="0">
                <a:latin typeface="Tahoma" panose="020B0604030504040204" pitchFamily="34" charset="0"/>
                <a:ea typeface="Tahoma" panose="020B0604030504040204" pitchFamily="34" charset="0"/>
                <a:cs typeface="Tahoma" panose="020B0604030504040204" pitchFamily="34" charset="0"/>
              </a:rPr>
              <a:t> </a:t>
            </a:r>
            <a:r>
              <a:rPr lang="id-ID" dirty="0">
                <a:latin typeface="Tahoma" panose="020B0604030504040204" pitchFamily="34" charset="0"/>
                <a:ea typeface="Tahoma" panose="020B0604030504040204" pitchFamily="34" charset="0"/>
                <a:cs typeface="Tahoma" panose="020B0604030504040204" pitchFamily="34" charset="0"/>
              </a:rPr>
              <a:t>disampaikan </a:t>
            </a:r>
            <a:r>
              <a:rPr lang="id-ID" dirty="0" smtClean="0">
                <a:latin typeface="Tahoma" panose="020B0604030504040204" pitchFamily="34" charset="0"/>
                <a:ea typeface="Tahoma" panose="020B0604030504040204" pitchFamily="34" charset="0"/>
                <a:cs typeface="Tahoma" panose="020B0604030504040204" pitchFamily="34" charset="0"/>
              </a:rPr>
              <a:t>kpd </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a:latin typeface="Tahoma" panose="020B0604030504040204" pitchFamily="34" charset="0"/>
                <a:ea typeface="Tahoma" panose="020B0604030504040204" pitchFamily="34" charset="0"/>
                <a:cs typeface="Tahoma" panose="020B0604030504040204" pitchFamily="34" charset="0"/>
              </a:rPr>
              <a:t>MDN </a:t>
            </a:r>
            <a:r>
              <a:rPr lang="id-ID" dirty="0">
                <a:latin typeface="Tahoma" panose="020B0604030504040204" pitchFamily="34" charset="0"/>
                <a:ea typeface="Tahoma" panose="020B0604030504040204" pitchFamily="34" charset="0"/>
                <a:cs typeface="Tahoma" panose="020B0604030504040204" pitchFamily="34" charset="0"/>
              </a:rPr>
              <a:t>beserta </a:t>
            </a:r>
            <a:r>
              <a:rPr lang="id-ID" dirty="0">
                <a:solidFill>
                  <a:srgbClr val="FF0000"/>
                </a:solidFill>
                <a:latin typeface="Tahoma" panose="020B0604030504040204" pitchFamily="34" charset="0"/>
                <a:ea typeface="Tahoma" panose="020B0604030504040204" pitchFamily="34" charset="0"/>
                <a:cs typeface="Tahoma" panose="020B0604030504040204" pitchFamily="34" charset="0"/>
              </a:rPr>
              <a:t>Surat Konfirmasi</a:t>
            </a:r>
            <a:r>
              <a:rPr lang="id-ID" dirty="0">
                <a:latin typeface="Tahoma" panose="020B0604030504040204" pitchFamily="34" charset="0"/>
                <a:ea typeface="Tahoma" panose="020B0604030504040204" pitchFamily="34" charset="0"/>
                <a:cs typeface="Tahoma" panose="020B0604030504040204" pitchFamily="34" charset="0"/>
              </a:rPr>
              <a:t>. </a:t>
            </a:r>
            <a:endParaRPr lang="en-AU" dirty="0" smtClean="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itchFamily="2" charset="2"/>
              <a:buChar char="ü"/>
            </a:pPr>
            <a:r>
              <a:rPr lang="id-ID" dirty="0" smtClean="0">
                <a:latin typeface="Tahoma" panose="020B0604030504040204" pitchFamily="34" charset="0"/>
                <a:ea typeface="Tahoma" panose="020B0604030504040204" pitchFamily="34" charset="0"/>
                <a:cs typeface="Tahoma" panose="020B0604030504040204" pitchFamily="34" charset="0"/>
              </a:rPr>
              <a:t>Selanjutnya</a:t>
            </a:r>
            <a:r>
              <a:rPr lang="en-AU" dirty="0" smtClean="0">
                <a:latin typeface="Tahoma" panose="020B0604030504040204" pitchFamily="34" charset="0"/>
                <a:ea typeface="Tahoma" panose="020B0604030504040204" pitchFamily="34" charset="0"/>
                <a:cs typeface="Tahoma" panose="020B0604030504040204" pitchFamily="34" charset="0"/>
              </a:rPr>
              <a:t> </a:t>
            </a:r>
            <a:r>
              <a:rPr lang="en-AU" dirty="0">
                <a:latin typeface="Tahoma" panose="020B0604030504040204" pitchFamily="34" charset="0"/>
                <a:ea typeface="Tahoma" panose="020B0604030504040204" pitchFamily="34" charset="0"/>
                <a:cs typeface="Tahoma" panose="020B0604030504040204" pitchFamily="34" charset="0"/>
              </a:rPr>
              <a:t>MDN</a:t>
            </a:r>
            <a:r>
              <a:rPr lang="id-ID" dirty="0">
                <a:latin typeface="Tahoma" panose="020B0604030504040204" pitchFamily="34" charset="0"/>
                <a:ea typeface="Tahoma" panose="020B0604030504040204" pitchFamily="34" charset="0"/>
                <a:cs typeface="Tahoma" panose="020B0604030504040204" pitchFamily="34" charset="0"/>
              </a:rPr>
              <a:t> menyampaikan Surat Konfirmasi </a:t>
            </a:r>
            <a:r>
              <a:rPr lang="id-ID" dirty="0" smtClean="0">
                <a:latin typeface="Tahoma" panose="020B0604030504040204" pitchFamily="34" charset="0"/>
                <a:ea typeface="Tahoma" panose="020B0604030504040204" pitchFamily="34" charset="0"/>
                <a:cs typeface="Tahoma" panose="020B0604030504040204" pitchFamily="34" charset="0"/>
              </a:rPr>
              <a:t>kpd </a:t>
            </a:r>
            <a:r>
              <a:rPr lang="en-AU" dirty="0" smtClean="0">
                <a:solidFill>
                  <a:srgbClr val="FF0000"/>
                </a:solidFill>
                <a:latin typeface="Tahoma" panose="020B0604030504040204" pitchFamily="34" charset="0"/>
                <a:ea typeface="Tahoma" panose="020B0604030504040204" pitchFamily="34" charset="0"/>
                <a:cs typeface="Tahoma" panose="020B0604030504040204" pitchFamily="34" charset="0"/>
              </a:rPr>
              <a:t>PEMDA</a:t>
            </a:r>
            <a:r>
              <a:rPr lang="en-AU" dirty="0" smtClean="0">
                <a:latin typeface="Tahoma" panose="020B0604030504040204" pitchFamily="34" charset="0"/>
                <a:ea typeface="Tahoma" panose="020B0604030504040204" pitchFamily="34" charset="0"/>
                <a:cs typeface="Tahoma" panose="020B0604030504040204" pitchFamily="34" charset="0"/>
              </a:rPr>
              <a:t> </a:t>
            </a:r>
            <a:r>
              <a:rPr lang="id-ID" dirty="0" smtClean="0">
                <a:latin typeface="Tahoma" panose="020B0604030504040204" pitchFamily="34" charset="0"/>
                <a:ea typeface="Tahoma" panose="020B0604030504040204" pitchFamily="34" charset="0"/>
                <a:cs typeface="Tahoma" panose="020B0604030504040204" pitchFamily="34" charset="0"/>
              </a:rPr>
              <a:t>sebagai </a:t>
            </a:r>
            <a:r>
              <a:rPr lang="id-ID" dirty="0">
                <a:latin typeface="Tahoma" panose="020B0604030504040204" pitchFamily="34" charset="0"/>
                <a:ea typeface="Tahoma" panose="020B0604030504040204" pitchFamily="34" charset="0"/>
                <a:cs typeface="Tahoma" panose="020B0604030504040204" pitchFamily="34" charset="0"/>
              </a:rPr>
              <a:t>dasar penandatanganan naskah kerja sama oleh kepala daerah.</a:t>
            </a:r>
            <a:endParaRPr lang="en-A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33276316"/>
      </p:ext>
    </p:extLst>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1" y="850032"/>
            <a:ext cx="9138270" cy="1066800"/>
          </a:xfrm>
        </p:spPr>
        <p:txBody>
          <a:bodyPr>
            <a:normAutofit/>
          </a:bodyPr>
          <a:lstStyle/>
          <a:p>
            <a:pPr algn="ctr"/>
            <a:r>
              <a:rPr lang="en-AU" sz="5400" dirty="0" smtClean="0">
                <a:solidFill>
                  <a:srgbClr val="FF0000"/>
                </a:solidFill>
                <a:latin typeface="Tahoma" panose="020B0604030504040204" pitchFamily="34" charset="0"/>
                <a:ea typeface="Tahoma" panose="020B0604030504040204" pitchFamily="34" charset="0"/>
                <a:cs typeface="Tahoma" panose="020B0604030504040204" pitchFamily="34" charset="0"/>
              </a:rPr>
              <a:t>PENERUSAN KERJA SAMA</a:t>
            </a:r>
            <a:endParaRPr lang="en-AU" sz="5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1626954"/>
              </p:ext>
            </p:extLst>
          </p:nvPr>
        </p:nvGraphicFramePr>
        <p:xfrm>
          <a:off x="0" y="1700818"/>
          <a:ext cx="9144000" cy="4873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47</a:t>
            </a:fld>
            <a:endParaRPr lang="id-ID" altLang="en-US"/>
          </a:p>
        </p:txBody>
      </p:sp>
      <p:sp>
        <p:nvSpPr>
          <p:cNvPr id="6" name="TextBox 5"/>
          <p:cNvSpPr txBox="1"/>
          <p:nvPr/>
        </p:nvSpPr>
        <p:spPr>
          <a:xfrm>
            <a:off x="144016" y="3068960"/>
            <a:ext cx="7668344" cy="2062103"/>
          </a:xfrm>
          <a:prstGeom prst="rect">
            <a:avLst/>
          </a:prstGeom>
          <a:noFill/>
        </p:spPr>
        <p:txBody>
          <a:bodyPr wrap="square" rtlCol="0">
            <a:spAutoFit/>
          </a:bodyPr>
          <a:lstStyle/>
          <a:p>
            <a:r>
              <a:rPr lang="fi-FI" sz="3200" b="1" dirty="0">
                <a:solidFill>
                  <a:schemeClr val="bg1"/>
                </a:solidFill>
                <a:latin typeface="Tahoma" panose="020B0604030504040204" pitchFamily="34" charset="0"/>
                <a:ea typeface="Tahoma" panose="020B0604030504040204" pitchFamily="34" charset="0"/>
                <a:cs typeface="Tahoma" panose="020B0604030504040204" pitchFamily="34" charset="0"/>
              </a:rPr>
              <a:t>Pelaksanaan penerusan kerja </a:t>
            </a:r>
            <a:r>
              <a:rPr lang="fi-FI"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sama Pemerintah </a:t>
            </a:r>
            <a:r>
              <a:rPr lang="fi-FI" sz="3200" b="1" dirty="0">
                <a:solidFill>
                  <a:schemeClr val="bg1"/>
                </a:solidFill>
                <a:latin typeface="Tahoma" panose="020B0604030504040204" pitchFamily="34" charset="0"/>
                <a:ea typeface="Tahoma" panose="020B0604030504040204" pitchFamily="34" charset="0"/>
                <a:cs typeface="Tahoma" panose="020B0604030504040204" pitchFamily="34" charset="0"/>
              </a:rPr>
              <a:t>pusat </a:t>
            </a:r>
            <a:r>
              <a:rPr lang="fi-FI"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dan </a:t>
            </a:r>
            <a:r>
              <a:rPr lang="en-AU" sz="3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persetujuan</a:t>
            </a:r>
            <a:r>
              <a:rPr lang="en-AU"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Pemerintah</a:t>
            </a:r>
            <a:r>
              <a:rPr lang="en-AU"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Pusat</a:t>
            </a:r>
            <a:r>
              <a:rPr lang="en-AU"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3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dikoordinasikan</a:t>
            </a:r>
            <a:r>
              <a:rPr lang="en-AU"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oleh</a:t>
            </a:r>
            <a:r>
              <a:rPr lang="en-AU"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3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Menteri</a:t>
            </a:r>
            <a:r>
              <a:rPr lang="en-AU"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3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Dalam</a:t>
            </a:r>
            <a:r>
              <a:rPr lang="en-AU"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AU" sz="3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Negeri</a:t>
            </a:r>
            <a:endParaRPr lang="en-AU"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 y="-12166"/>
            <a:ext cx="1643042" cy="369332"/>
          </a:xfrm>
          <a:prstGeom prst="rect">
            <a:avLst/>
          </a:prstGeom>
          <a:noFill/>
        </p:spPr>
        <p:txBody>
          <a:bodyPr wrap="square" rtlCol="0">
            <a:spAutoFit/>
          </a:bodyPr>
          <a:lstStyle/>
          <a:p>
            <a:r>
              <a:rPr lang="id-ID" dirty="0" smtClean="0">
                <a:solidFill>
                  <a:schemeClr val="bg1"/>
                </a:solidFill>
              </a:rPr>
              <a:t>Pasal 37</a:t>
            </a:r>
          </a:p>
        </p:txBody>
      </p:sp>
    </p:spTree>
    <p:extLst>
      <p:ext uri="{BB962C8B-B14F-4D97-AF65-F5344CB8AC3E}">
        <p14:creationId xmlns:p14="http://schemas.microsoft.com/office/powerpoint/2010/main" val="93811912"/>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0032"/>
            <a:ext cx="9144000" cy="1066800"/>
          </a:xfrm>
        </p:spPr>
        <p:txBody>
          <a:bodyPr/>
          <a:lstStyle/>
          <a:p>
            <a:pPr algn="ctr"/>
            <a:r>
              <a:rPr lang="id-ID" sz="4800" dirty="0" smtClean="0">
                <a:solidFill>
                  <a:srgbClr val="FF0000"/>
                </a:solidFill>
              </a:rPr>
              <a:t>PENYELESAIAN PERSELISIHAN</a:t>
            </a:r>
            <a:endParaRPr lang="id-ID" sz="4800" dirty="0">
              <a:solidFill>
                <a:srgbClr val="FF0000"/>
              </a:solidFill>
            </a:endParaRPr>
          </a:p>
        </p:txBody>
      </p:sp>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48</a:t>
            </a:fld>
            <a:endParaRPr lang="id-ID" altLang="en-US"/>
          </a:p>
        </p:txBody>
      </p:sp>
      <p:graphicFrame>
        <p:nvGraphicFramePr>
          <p:cNvPr id="3" name="Diagram 2"/>
          <p:cNvGraphicFramePr/>
          <p:nvPr>
            <p:extLst>
              <p:ext uri="{D42A27DB-BD31-4B8C-83A1-F6EECF244321}">
                <p14:modId xmlns:p14="http://schemas.microsoft.com/office/powerpoint/2010/main" val="826125883"/>
              </p:ext>
            </p:extLst>
          </p:nvPr>
        </p:nvGraphicFramePr>
        <p:xfrm>
          <a:off x="9129" y="2204864"/>
          <a:ext cx="9134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288032" y="2627620"/>
            <a:ext cx="1763688" cy="369332"/>
          </a:xfrm>
          <a:prstGeom prst="rect">
            <a:avLst/>
          </a:prstGeom>
          <a:noFill/>
        </p:spPr>
        <p:txBody>
          <a:bodyPr wrap="square" rtlCol="0">
            <a:spAutoFit/>
          </a:bodyPr>
          <a:lstStyle/>
          <a:p>
            <a:r>
              <a:rPr lang="id-ID" dirty="0" smtClean="0">
                <a:solidFill>
                  <a:schemeClr val="bg1"/>
                </a:solidFill>
              </a:rPr>
              <a:t>Pasal 8</a:t>
            </a:r>
          </a:p>
        </p:txBody>
      </p:sp>
      <p:sp>
        <p:nvSpPr>
          <p:cNvPr id="5" name="TextBox 4"/>
          <p:cNvSpPr txBox="1"/>
          <p:nvPr/>
        </p:nvSpPr>
        <p:spPr>
          <a:xfrm>
            <a:off x="4644008" y="2204872"/>
            <a:ext cx="2160240" cy="954107"/>
          </a:xfrm>
          <a:prstGeom prst="rect">
            <a:avLst/>
          </a:prstGeom>
          <a:noFill/>
        </p:spPr>
        <p:txBody>
          <a:bodyPr wrap="square" rtlCol="0">
            <a:spAutoFit/>
          </a:bodyPr>
          <a:lstStyle/>
          <a:p>
            <a:pPr lvl="0"/>
            <a:r>
              <a:rPr lang="en-AU" sz="2800" dirty="0" smtClean="0"/>
              <a:t>KSDPL</a:t>
            </a:r>
            <a:endParaRPr lang="en-AU" sz="2800" dirty="0"/>
          </a:p>
          <a:p>
            <a:endParaRPr lang="en-AU" sz="2800" dirty="0"/>
          </a:p>
        </p:txBody>
      </p:sp>
      <p:sp>
        <p:nvSpPr>
          <p:cNvPr id="15" name="TextBox 14"/>
          <p:cNvSpPr txBox="1"/>
          <p:nvPr/>
        </p:nvSpPr>
        <p:spPr>
          <a:xfrm>
            <a:off x="7020272" y="2204872"/>
            <a:ext cx="2160240" cy="954107"/>
          </a:xfrm>
          <a:prstGeom prst="rect">
            <a:avLst/>
          </a:prstGeom>
          <a:noFill/>
        </p:spPr>
        <p:txBody>
          <a:bodyPr wrap="square" rtlCol="0">
            <a:spAutoFit/>
          </a:bodyPr>
          <a:lstStyle/>
          <a:p>
            <a:pPr lvl="0"/>
            <a:r>
              <a:rPr lang="en-AU" sz="2800" dirty="0" smtClean="0"/>
              <a:t>KSDLL</a:t>
            </a:r>
            <a:endParaRPr lang="en-AU" sz="2800" dirty="0"/>
          </a:p>
          <a:p>
            <a:endParaRPr lang="en-AU" sz="2800" dirty="0"/>
          </a:p>
        </p:txBody>
      </p:sp>
      <p:sp>
        <p:nvSpPr>
          <p:cNvPr id="6" name="TextBox 5"/>
          <p:cNvSpPr txBox="1"/>
          <p:nvPr/>
        </p:nvSpPr>
        <p:spPr>
          <a:xfrm>
            <a:off x="179512" y="2996952"/>
            <a:ext cx="1944216" cy="2677656"/>
          </a:xfrm>
          <a:prstGeom prst="rect">
            <a:avLst/>
          </a:prstGeom>
          <a:noFill/>
        </p:spPr>
        <p:txBody>
          <a:bodyPr wrap="square" rtlCol="0">
            <a:spAutoFit/>
          </a:bodyPr>
          <a:lstStyle/>
          <a:p>
            <a:r>
              <a:rPr lang="en-AU" sz="2400" dirty="0" err="1" smtClean="0"/>
              <a:t>Sesuai</a:t>
            </a:r>
            <a:r>
              <a:rPr lang="en-AU" sz="2400" dirty="0" smtClean="0"/>
              <a:t> </a:t>
            </a:r>
            <a:r>
              <a:rPr lang="en-AU" sz="2400" dirty="0" err="1" smtClean="0"/>
              <a:t>dengan</a:t>
            </a:r>
            <a:r>
              <a:rPr lang="en-AU" sz="2400" dirty="0" smtClean="0"/>
              <a:t> </a:t>
            </a:r>
            <a:r>
              <a:rPr lang="en-AU" sz="2400" dirty="0" err="1" smtClean="0"/>
              <a:t>Peraturan</a:t>
            </a:r>
            <a:r>
              <a:rPr lang="en-AU" sz="2400" dirty="0" smtClean="0"/>
              <a:t> </a:t>
            </a:r>
            <a:r>
              <a:rPr lang="en-AU" sz="2400" dirty="0" err="1" smtClean="0"/>
              <a:t>yg</a:t>
            </a:r>
            <a:r>
              <a:rPr lang="en-AU" sz="2400" dirty="0" smtClean="0"/>
              <a:t> </a:t>
            </a:r>
            <a:r>
              <a:rPr lang="en-AU" sz="2400" dirty="0" err="1" smtClean="0"/>
              <a:t>mengatur</a:t>
            </a:r>
            <a:r>
              <a:rPr lang="en-AU" sz="2400" dirty="0" smtClean="0"/>
              <a:t> </a:t>
            </a:r>
            <a:r>
              <a:rPr lang="en-AU" sz="2400" dirty="0" err="1" smtClean="0"/>
              <a:t>Penyelesaian</a:t>
            </a:r>
            <a:r>
              <a:rPr lang="en-AU" sz="2400" dirty="0" smtClean="0"/>
              <a:t> </a:t>
            </a:r>
            <a:r>
              <a:rPr lang="en-AU" sz="2400" dirty="0" err="1" smtClean="0"/>
              <a:t>Perselisihan</a:t>
            </a:r>
            <a:r>
              <a:rPr lang="en-AU" sz="2400" dirty="0" smtClean="0"/>
              <a:t> Daerah</a:t>
            </a:r>
            <a:endParaRPr lang="en-AU" sz="2400" dirty="0"/>
          </a:p>
        </p:txBody>
      </p:sp>
      <p:sp>
        <p:nvSpPr>
          <p:cNvPr id="7" name="TextBox 6"/>
          <p:cNvSpPr txBox="1"/>
          <p:nvPr/>
        </p:nvSpPr>
        <p:spPr>
          <a:xfrm>
            <a:off x="2483770" y="2996960"/>
            <a:ext cx="2016224" cy="3477875"/>
          </a:xfrm>
          <a:prstGeom prst="rect">
            <a:avLst/>
          </a:prstGeom>
          <a:noFill/>
        </p:spPr>
        <p:txBody>
          <a:bodyPr wrap="square" rtlCol="0">
            <a:spAutoFit/>
          </a:bodyPr>
          <a:lstStyle/>
          <a:p>
            <a:r>
              <a:rPr lang="en-AU" sz="2200" dirty="0" err="1" smtClean="0"/>
              <a:t>Musyawarah</a:t>
            </a:r>
            <a:r>
              <a:rPr lang="en-AU" sz="2200" dirty="0" smtClean="0"/>
              <a:t> </a:t>
            </a:r>
            <a:r>
              <a:rPr lang="en-AU" sz="2200" dirty="0" err="1" smtClean="0"/>
              <a:t>Mufakat</a:t>
            </a:r>
            <a:r>
              <a:rPr lang="en-AU" sz="2200" dirty="0" smtClean="0"/>
              <a:t> </a:t>
            </a:r>
            <a:r>
              <a:rPr lang="en-AU" sz="2200" dirty="0" err="1" smtClean="0"/>
              <a:t>sesuai</a:t>
            </a:r>
            <a:r>
              <a:rPr lang="en-AU" sz="2200" dirty="0" smtClean="0"/>
              <a:t> </a:t>
            </a:r>
            <a:r>
              <a:rPr lang="en-AU" sz="2200" dirty="0" err="1" smtClean="0"/>
              <a:t>Perjanjian</a:t>
            </a:r>
            <a:r>
              <a:rPr lang="en-AU" sz="2200" dirty="0" smtClean="0"/>
              <a:t> KJS</a:t>
            </a:r>
          </a:p>
          <a:p>
            <a:endParaRPr lang="en-AU" sz="2200" dirty="0"/>
          </a:p>
          <a:p>
            <a:r>
              <a:rPr lang="en-AU" sz="2200" dirty="0" err="1" smtClean="0"/>
              <a:t>Tidak</a:t>
            </a:r>
            <a:r>
              <a:rPr lang="en-AU" sz="2200" dirty="0" smtClean="0"/>
              <a:t> </a:t>
            </a:r>
            <a:r>
              <a:rPr lang="en-AU" sz="2200" dirty="0" err="1" smtClean="0"/>
              <a:t>bertentangan</a:t>
            </a:r>
            <a:r>
              <a:rPr lang="en-AU" sz="2200" dirty="0" smtClean="0"/>
              <a:t> </a:t>
            </a:r>
            <a:r>
              <a:rPr lang="en-AU" sz="2200" dirty="0" err="1" smtClean="0"/>
              <a:t>dgn</a:t>
            </a:r>
            <a:r>
              <a:rPr lang="en-AU" sz="2200" dirty="0" smtClean="0"/>
              <a:t> </a:t>
            </a:r>
            <a:r>
              <a:rPr lang="en-AU" sz="2200" dirty="0" err="1" smtClean="0"/>
              <a:t>PerUUan</a:t>
            </a:r>
            <a:endParaRPr lang="en-AU" sz="2200" dirty="0" smtClean="0"/>
          </a:p>
          <a:p>
            <a:endParaRPr lang="en-AU" sz="2200" dirty="0"/>
          </a:p>
        </p:txBody>
      </p:sp>
      <p:sp>
        <p:nvSpPr>
          <p:cNvPr id="16" name="TextBox 15"/>
          <p:cNvSpPr txBox="1"/>
          <p:nvPr/>
        </p:nvSpPr>
        <p:spPr>
          <a:xfrm>
            <a:off x="4932040" y="2996959"/>
            <a:ext cx="1944216" cy="1200329"/>
          </a:xfrm>
          <a:prstGeom prst="rect">
            <a:avLst/>
          </a:prstGeom>
          <a:noFill/>
        </p:spPr>
        <p:txBody>
          <a:bodyPr wrap="square" rtlCol="0">
            <a:spAutoFit/>
          </a:bodyPr>
          <a:lstStyle/>
          <a:p>
            <a:r>
              <a:rPr lang="en-AU" sz="2400" dirty="0" err="1" smtClean="0"/>
              <a:t>Negosiasi</a:t>
            </a:r>
            <a:r>
              <a:rPr lang="en-AU" sz="2400" dirty="0" smtClean="0"/>
              <a:t> </a:t>
            </a:r>
            <a:r>
              <a:rPr lang="en-AU" sz="2400" dirty="0" err="1" smtClean="0"/>
              <a:t>dan</a:t>
            </a:r>
            <a:r>
              <a:rPr lang="en-AU" sz="2400" dirty="0" smtClean="0"/>
              <a:t> </a:t>
            </a:r>
            <a:r>
              <a:rPr lang="en-AU" sz="2400" dirty="0" err="1" smtClean="0"/>
              <a:t>Konsultasi</a:t>
            </a:r>
            <a:endParaRPr lang="en-AU" sz="2400" dirty="0"/>
          </a:p>
        </p:txBody>
      </p:sp>
      <p:sp>
        <p:nvSpPr>
          <p:cNvPr id="18" name="TextBox 17"/>
          <p:cNvSpPr txBox="1"/>
          <p:nvPr/>
        </p:nvSpPr>
        <p:spPr>
          <a:xfrm>
            <a:off x="7164288" y="2996952"/>
            <a:ext cx="1944216" cy="1200329"/>
          </a:xfrm>
          <a:prstGeom prst="rect">
            <a:avLst/>
          </a:prstGeom>
          <a:noFill/>
        </p:spPr>
        <p:txBody>
          <a:bodyPr wrap="square" rtlCol="0">
            <a:spAutoFit/>
          </a:bodyPr>
          <a:lstStyle/>
          <a:p>
            <a:r>
              <a:rPr lang="en-AU" sz="2400" dirty="0" err="1" smtClean="0"/>
              <a:t>Negosiasi</a:t>
            </a:r>
            <a:r>
              <a:rPr lang="en-AU" sz="2400" dirty="0" smtClean="0"/>
              <a:t> </a:t>
            </a:r>
            <a:r>
              <a:rPr lang="en-AU" sz="2400" dirty="0" err="1" smtClean="0"/>
              <a:t>dan</a:t>
            </a:r>
            <a:r>
              <a:rPr lang="en-AU" sz="2400" dirty="0" smtClean="0"/>
              <a:t> </a:t>
            </a:r>
            <a:r>
              <a:rPr lang="en-AU" sz="2400" dirty="0" err="1" smtClean="0"/>
              <a:t>Konsultasi</a:t>
            </a:r>
            <a:endParaRPr lang="en-AU" sz="2400" dirty="0"/>
          </a:p>
        </p:txBody>
      </p:sp>
      <p:sp>
        <p:nvSpPr>
          <p:cNvPr id="20" name="TextBox 19"/>
          <p:cNvSpPr txBox="1"/>
          <p:nvPr/>
        </p:nvSpPr>
        <p:spPr>
          <a:xfrm>
            <a:off x="2592288" y="2627620"/>
            <a:ext cx="1763688" cy="369332"/>
          </a:xfrm>
          <a:prstGeom prst="rect">
            <a:avLst/>
          </a:prstGeom>
          <a:noFill/>
        </p:spPr>
        <p:txBody>
          <a:bodyPr wrap="square" rtlCol="0">
            <a:spAutoFit/>
          </a:bodyPr>
          <a:lstStyle/>
          <a:p>
            <a:r>
              <a:rPr lang="id-ID" dirty="0" smtClean="0">
                <a:solidFill>
                  <a:schemeClr val="bg1"/>
                </a:solidFill>
              </a:rPr>
              <a:t>Pasal </a:t>
            </a:r>
            <a:r>
              <a:rPr lang="en-AU" dirty="0" smtClean="0">
                <a:solidFill>
                  <a:schemeClr val="bg1"/>
                </a:solidFill>
              </a:rPr>
              <a:t>21</a:t>
            </a:r>
            <a:endParaRPr lang="id-ID" dirty="0" smtClean="0">
              <a:solidFill>
                <a:schemeClr val="bg1"/>
              </a:solidFill>
            </a:endParaRPr>
          </a:p>
        </p:txBody>
      </p:sp>
      <p:sp>
        <p:nvSpPr>
          <p:cNvPr id="21" name="TextBox 20"/>
          <p:cNvSpPr txBox="1"/>
          <p:nvPr/>
        </p:nvSpPr>
        <p:spPr>
          <a:xfrm>
            <a:off x="4860032" y="2627620"/>
            <a:ext cx="1763688" cy="369332"/>
          </a:xfrm>
          <a:prstGeom prst="rect">
            <a:avLst/>
          </a:prstGeom>
          <a:noFill/>
        </p:spPr>
        <p:txBody>
          <a:bodyPr wrap="square" rtlCol="0">
            <a:spAutoFit/>
          </a:bodyPr>
          <a:lstStyle/>
          <a:p>
            <a:r>
              <a:rPr lang="id-ID" dirty="0" smtClean="0">
                <a:solidFill>
                  <a:schemeClr val="bg1"/>
                </a:solidFill>
              </a:rPr>
              <a:t>Pasal </a:t>
            </a:r>
            <a:r>
              <a:rPr lang="en-AU" dirty="0" smtClean="0">
                <a:solidFill>
                  <a:schemeClr val="bg1"/>
                </a:solidFill>
              </a:rPr>
              <a:t>34</a:t>
            </a:r>
            <a:endParaRPr lang="id-ID" dirty="0" smtClean="0">
              <a:solidFill>
                <a:schemeClr val="bg1"/>
              </a:solidFill>
            </a:endParaRPr>
          </a:p>
        </p:txBody>
      </p:sp>
      <p:sp>
        <p:nvSpPr>
          <p:cNvPr id="22" name="TextBox 21"/>
          <p:cNvSpPr txBox="1"/>
          <p:nvPr/>
        </p:nvSpPr>
        <p:spPr>
          <a:xfrm>
            <a:off x="7236296" y="2627620"/>
            <a:ext cx="1763688" cy="369332"/>
          </a:xfrm>
          <a:prstGeom prst="rect">
            <a:avLst/>
          </a:prstGeom>
          <a:noFill/>
        </p:spPr>
        <p:txBody>
          <a:bodyPr wrap="square" rtlCol="0">
            <a:spAutoFit/>
          </a:bodyPr>
          <a:lstStyle/>
          <a:p>
            <a:r>
              <a:rPr lang="id-ID" dirty="0" smtClean="0">
                <a:solidFill>
                  <a:schemeClr val="bg1"/>
                </a:solidFill>
              </a:rPr>
              <a:t>Pasal </a:t>
            </a:r>
            <a:r>
              <a:rPr lang="en-AU" dirty="0" smtClean="0">
                <a:solidFill>
                  <a:schemeClr val="bg1"/>
                </a:solidFill>
              </a:rPr>
              <a:t>41</a:t>
            </a:r>
            <a:endParaRPr lang="id-ID" dirty="0" smtClean="0">
              <a:solidFill>
                <a:schemeClr val="bg1"/>
              </a:solidFill>
            </a:endParaRPr>
          </a:p>
        </p:txBody>
      </p:sp>
    </p:spTree>
    <p:extLst>
      <p:ext uri="{BB962C8B-B14F-4D97-AF65-F5344CB8AC3E}">
        <p14:creationId xmlns:p14="http://schemas.microsoft.com/office/powerpoint/2010/main" val="4201149820"/>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836712"/>
            <a:ext cx="9144000" cy="1085056"/>
          </a:xfrm>
        </p:spPr>
        <p:txBody>
          <a:bodyPr/>
          <a:lstStyle/>
          <a:p>
            <a:pPr algn="ctr"/>
            <a:r>
              <a:rPr lang="en-AU" sz="5400" dirty="0" err="1" smtClean="0">
                <a:solidFill>
                  <a:srgbClr val="FF0000"/>
                </a:solidFill>
              </a:rPr>
              <a:t>Pelaporan</a:t>
            </a:r>
            <a:r>
              <a:rPr lang="en-AU" sz="5400" dirty="0" smtClean="0">
                <a:solidFill>
                  <a:srgbClr val="FF0000"/>
                </a:solidFill>
              </a:rPr>
              <a:t> </a:t>
            </a:r>
            <a:r>
              <a:rPr lang="en-AU" sz="5400" dirty="0" err="1" smtClean="0">
                <a:solidFill>
                  <a:srgbClr val="FF0000"/>
                </a:solidFill>
              </a:rPr>
              <a:t>Pelaksanaan</a:t>
            </a:r>
            <a:r>
              <a:rPr lang="en-AU" sz="5400" dirty="0" smtClean="0">
                <a:solidFill>
                  <a:srgbClr val="FF0000"/>
                </a:solidFill>
              </a:rPr>
              <a:t> KSDPL </a:t>
            </a:r>
            <a:r>
              <a:rPr lang="en-AU" sz="5400" dirty="0" err="1" smtClean="0">
                <a:solidFill>
                  <a:srgbClr val="FF0000"/>
                </a:solidFill>
              </a:rPr>
              <a:t>dan</a:t>
            </a:r>
            <a:r>
              <a:rPr lang="en-AU" sz="5400" dirty="0" smtClean="0">
                <a:solidFill>
                  <a:srgbClr val="FF0000"/>
                </a:solidFill>
              </a:rPr>
              <a:t> KSDLL</a:t>
            </a:r>
            <a:endParaRPr lang="en-AU" sz="5400" dirty="0">
              <a:solidFill>
                <a:srgbClr val="FF0000"/>
              </a:solidFill>
            </a:endParaRPr>
          </a:p>
        </p:txBody>
      </p:sp>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49</a:t>
            </a:fld>
            <a:endParaRPr lang="id-ID" altLang="en-US"/>
          </a:p>
        </p:txBody>
      </p:sp>
      <p:graphicFrame>
        <p:nvGraphicFramePr>
          <p:cNvPr id="6" name="Diagram 5"/>
          <p:cNvGraphicFramePr/>
          <p:nvPr>
            <p:extLst>
              <p:ext uri="{D42A27DB-BD31-4B8C-83A1-F6EECF244321}">
                <p14:modId xmlns:p14="http://schemas.microsoft.com/office/powerpoint/2010/main" val="3686888766"/>
              </p:ext>
            </p:extLst>
          </p:nvPr>
        </p:nvGraphicFramePr>
        <p:xfrm>
          <a:off x="1" y="2060848"/>
          <a:ext cx="9081914" cy="47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0" y="3429004"/>
            <a:ext cx="4499992" cy="2369880"/>
          </a:xfrm>
          <a:prstGeom prst="rect">
            <a:avLst/>
          </a:prstGeom>
          <a:noFill/>
        </p:spPr>
        <p:txBody>
          <a:bodyPr wrap="square" rtlCol="0">
            <a:spAutoFit/>
          </a:bodyPr>
          <a:lstStyle/>
          <a:p>
            <a:r>
              <a:rPr lang="en-AU" sz="3200" dirty="0" err="1"/>
              <a:t>Pemda</a:t>
            </a:r>
            <a:r>
              <a:rPr lang="en-AU" sz="3200" dirty="0"/>
              <a:t> </a:t>
            </a:r>
            <a:r>
              <a:rPr lang="en-AU" sz="3200" dirty="0" err="1"/>
              <a:t>melaporkan</a:t>
            </a:r>
            <a:r>
              <a:rPr lang="en-AU" sz="3200" dirty="0"/>
              <a:t> </a:t>
            </a:r>
            <a:r>
              <a:rPr lang="en-AU" sz="3200" dirty="0" err="1"/>
              <a:t>pelaksanaan</a:t>
            </a:r>
            <a:r>
              <a:rPr lang="en-AU" sz="3200" dirty="0"/>
              <a:t> KSDPL </a:t>
            </a:r>
            <a:r>
              <a:rPr lang="en-AU" sz="3200" dirty="0" err="1"/>
              <a:t>dan</a:t>
            </a:r>
            <a:r>
              <a:rPr lang="en-AU" sz="3200" dirty="0"/>
              <a:t> KSDLL </a:t>
            </a:r>
            <a:r>
              <a:rPr lang="en-AU" sz="3200" dirty="0" err="1"/>
              <a:t>kepada</a:t>
            </a:r>
            <a:r>
              <a:rPr lang="en-AU" sz="3200" dirty="0"/>
              <a:t> </a:t>
            </a:r>
            <a:r>
              <a:rPr lang="en-AU" sz="3200" dirty="0" err="1"/>
              <a:t>Menteri</a:t>
            </a:r>
            <a:endParaRPr lang="en-AU" sz="3200" dirty="0"/>
          </a:p>
          <a:p>
            <a:endParaRPr lang="en-AU" sz="2000" dirty="0"/>
          </a:p>
        </p:txBody>
      </p:sp>
      <p:sp>
        <p:nvSpPr>
          <p:cNvPr id="9" name="TextBox 8"/>
          <p:cNvSpPr txBox="1"/>
          <p:nvPr/>
        </p:nvSpPr>
        <p:spPr>
          <a:xfrm>
            <a:off x="5796138" y="3429004"/>
            <a:ext cx="3275854" cy="2369880"/>
          </a:xfrm>
          <a:prstGeom prst="rect">
            <a:avLst/>
          </a:prstGeom>
          <a:noFill/>
        </p:spPr>
        <p:txBody>
          <a:bodyPr wrap="square" rtlCol="0">
            <a:spAutoFit/>
          </a:bodyPr>
          <a:lstStyle/>
          <a:p>
            <a:r>
              <a:rPr lang="en-AU" sz="3200" dirty="0"/>
              <a:t>Tata </a:t>
            </a:r>
            <a:r>
              <a:rPr lang="en-AU" sz="3200" dirty="0" err="1"/>
              <a:t>cara</a:t>
            </a:r>
            <a:r>
              <a:rPr lang="en-AU" sz="3200" dirty="0"/>
              <a:t> </a:t>
            </a:r>
            <a:r>
              <a:rPr lang="en-AU" sz="3200" dirty="0" err="1"/>
              <a:t>pelaporan</a:t>
            </a:r>
            <a:r>
              <a:rPr lang="en-AU" sz="3200" dirty="0"/>
              <a:t> </a:t>
            </a:r>
            <a:r>
              <a:rPr lang="en-AU" sz="3200" dirty="0" err="1"/>
              <a:t>diatur</a:t>
            </a:r>
            <a:r>
              <a:rPr lang="en-AU" sz="3200" dirty="0"/>
              <a:t> </a:t>
            </a:r>
            <a:r>
              <a:rPr lang="en-AU" sz="3200" dirty="0" err="1"/>
              <a:t>dalam</a:t>
            </a:r>
            <a:r>
              <a:rPr lang="en-AU" sz="3200" dirty="0"/>
              <a:t> </a:t>
            </a:r>
            <a:r>
              <a:rPr lang="en-AU" sz="3200" dirty="0" err="1"/>
              <a:t>Peraturan</a:t>
            </a:r>
            <a:r>
              <a:rPr lang="en-AU" sz="3200" dirty="0"/>
              <a:t> </a:t>
            </a:r>
            <a:r>
              <a:rPr lang="en-AU" sz="3200" dirty="0" err="1"/>
              <a:t>Menteri</a:t>
            </a:r>
            <a:endParaRPr lang="en-AU" sz="3200" dirty="0"/>
          </a:p>
          <a:p>
            <a:endParaRPr lang="en-AU" sz="2000" dirty="0"/>
          </a:p>
        </p:txBody>
      </p:sp>
      <p:sp>
        <p:nvSpPr>
          <p:cNvPr id="10" name="TextBox 9"/>
          <p:cNvSpPr txBox="1"/>
          <p:nvPr/>
        </p:nvSpPr>
        <p:spPr>
          <a:xfrm>
            <a:off x="251520" y="0"/>
            <a:ext cx="2736304" cy="369332"/>
          </a:xfrm>
          <a:prstGeom prst="rect">
            <a:avLst/>
          </a:prstGeom>
          <a:noFill/>
        </p:spPr>
        <p:txBody>
          <a:bodyPr wrap="square" rtlCol="0">
            <a:spAutoFit/>
          </a:bodyPr>
          <a:lstStyle/>
          <a:p>
            <a:r>
              <a:rPr lang="en-AU" dirty="0" err="1" smtClean="0">
                <a:solidFill>
                  <a:schemeClr val="bg1"/>
                </a:solidFill>
              </a:rPr>
              <a:t>Pasal</a:t>
            </a:r>
            <a:r>
              <a:rPr lang="en-AU" dirty="0" smtClean="0">
                <a:solidFill>
                  <a:schemeClr val="bg1"/>
                </a:solidFill>
              </a:rPr>
              <a:t> 43</a:t>
            </a:r>
            <a:endParaRPr lang="en-AU" dirty="0">
              <a:solidFill>
                <a:schemeClr val="bg1"/>
              </a:solidFill>
            </a:endParaRPr>
          </a:p>
        </p:txBody>
      </p:sp>
    </p:spTree>
    <p:extLst>
      <p:ext uri="{BB962C8B-B14F-4D97-AF65-F5344CB8AC3E}">
        <p14:creationId xmlns:p14="http://schemas.microsoft.com/office/powerpoint/2010/main" val="4462488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5</a:t>
            </a:fld>
            <a:endParaRPr lang="id-ID" altLang="en-US"/>
          </a:p>
        </p:txBody>
      </p:sp>
      <p:cxnSp>
        <p:nvCxnSpPr>
          <p:cNvPr id="7" name="Straight Connector 6"/>
          <p:cNvCxnSpPr/>
          <p:nvPr/>
        </p:nvCxnSpPr>
        <p:spPr>
          <a:xfrm>
            <a:off x="7460238" y="2708920"/>
            <a:ext cx="0" cy="1296146"/>
          </a:xfrm>
          <a:prstGeom prst="line">
            <a:avLst/>
          </a:prstGeom>
        </p:spPr>
        <p:style>
          <a:lnRef idx="1">
            <a:schemeClr val="accent6"/>
          </a:lnRef>
          <a:fillRef idx="0">
            <a:schemeClr val="accent6"/>
          </a:fillRef>
          <a:effectRef idx="0">
            <a:schemeClr val="accent6"/>
          </a:effectRef>
          <a:fontRef idx="minor">
            <a:schemeClr val="tx1"/>
          </a:fontRef>
        </p:style>
      </p:cxnSp>
      <p:cxnSp>
        <p:nvCxnSpPr>
          <p:cNvPr id="10" name="Straight Connector 9"/>
          <p:cNvCxnSpPr/>
          <p:nvPr/>
        </p:nvCxnSpPr>
        <p:spPr>
          <a:xfrm flipH="1">
            <a:off x="9076477" y="2708920"/>
            <a:ext cx="1344" cy="1296146"/>
          </a:xfrm>
          <a:prstGeom prst="line">
            <a:avLst/>
          </a:prstGeom>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a:off x="7452320" y="2708920"/>
            <a:ext cx="1624157" cy="1588"/>
          </a:xfrm>
          <a:prstGeom prst="line">
            <a:avLst/>
          </a:prstGeom>
        </p:spPr>
        <p:style>
          <a:lnRef idx="2">
            <a:schemeClr val="accent5"/>
          </a:lnRef>
          <a:fillRef idx="0">
            <a:schemeClr val="accent5"/>
          </a:fillRef>
          <a:effectRef idx="1">
            <a:schemeClr val="accent5"/>
          </a:effectRef>
          <a:fontRef idx="minor">
            <a:schemeClr val="tx1"/>
          </a:fontRef>
        </p:style>
      </p:cxnSp>
      <p:cxnSp>
        <p:nvCxnSpPr>
          <p:cNvPr id="13" name="Straight Connector 12"/>
          <p:cNvCxnSpPr/>
          <p:nvPr/>
        </p:nvCxnSpPr>
        <p:spPr>
          <a:xfrm>
            <a:off x="7460238" y="4005066"/>
            <a:ext cx="1616239" cy="1588"/>
          </a:xfrm>
          <a:prstGeom prst="line">
            <a:avLst/>
          </a:prstGeom>
        </p:spPr>
        <p:style>
          <a:lnRef idx="2">
            <a:schemeClr val="accent5"/>
          </a:lnRef>
          <a:fillRef idx="0">
            <a:schemeClr val="accent5"/>
          </a:fillRef>
          <a:effectRef idx="1">
            <a:schemeClr val="accent5"/>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5851" y="1628800"/>
            <a:ext cx="964461" cy="1512168"/>
          </a:xfrm>
          <a:prstGeom prst="rect">
            <a:avLst/>
          </a:prstGeom>
        </p:spPr>
      </p:pic>
    </p:spTree>
    <p:extLst>
      <p:ext uri="{BB962C8B-B14F-4D97-AF65-F5344CB8AC3E}">
        <p14:creationId xmlns:p14="http://schemas.microsoft.com/office/powerpoint/2010/main" val="9085904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6016"/>
            <a:ext cx="9144000" cy="1066800"/>
          </a:xfrm>
        </p:spPr>
        <p:txBody>
          <a:bodyPr>
            <a:normAutofit fontScale="90000"/>
          </a:bodyPr>
          <a:lstStyle/>
          <a:p>
            <a:pPr algn="ctr"/>
            <a:r>
              <a:rPr lang="en-AU" sz="5400" dirty="0" smtClean="0">
                <a:solidFill>
                  <a:srgbClr val="FF0000"/>
                </a:solidFill>
                <a:latin typeface="Tahoma" panose="020B0604030504040204" pitchFamily="34" charset="0"/>
                <a:ea typeface="Tahoma" panose="020B0604030504040204" pitchFamily="34" charset="0"/>
                <a:cs typeface="Tahoma" panose="020B0604030504040204" pitchFamily="34" charset="0"/>
              </a:rPr>
              <a:t>PEMBINAAN DAN PENGAWASAN</a:t>
            </a:r>
            <a:br>
              <a:rPr lang="en-AU" sz="5400"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AU"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Pasal</a:t>
            </a:r>
            <a:r>
              <a:rPr lang="en-AU" dirty="0" smtClean="0">
                <a:solidFill>
                  <a:srgbClr val="FF0000"/>
                </a:solidFill>
                <a:latin typeface="Tahoma" panose="020B0604030504040204" pitchFamily="34" charset="0"/>
                <a:ea typeface="Tahoma" panose="020B0604030504040204" pitchFamily="34" charset="0"/>
                <a:cs typeface="Tahoma" panose="020B0604030504040204" pitchFamily="34" charset="0"/>
              </a:rPr>
              <a:t> 44</a:t>
            </a:r>
            <a:endParaRPr lang="en-AU"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46303155"/>
              </p:ext>
            </p:extLst>
          </p:nvPr>
        </p:nvGraphicFramePr>
        <p:xfrm>
          <a:off x="0" y="1844838"/>
          <a:ext cx="9144000" cy="4729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50</a:t>
            </a:fld>
            <a:endParaRPr lang="id-ID" altLang="en-US"/>
          </a:p>
        </p:txBody>
      </p:sp>
      <p:sp>
        <p:nvSpPr>
          <p:cNvPr id="8" name="TextBox 7"/>
          <p:cNvSpPr txBox="1"/>
          <p:nvPr/>
        </p:nvSpPr>
        <p:spPr>
          <a:xfrm>
            <a:off x="35496" y="1850048"/>
            <a:ext cx="2952327" cy="1938992"/>
          </a:xfrm>
          <a:prstGeom prst="rect">
            <a:avLst/>
          </a:prstGeom>
          <a:noFill/>
        </p:spPr>
        <p:txBody>
          <a:bodyPr wrap="square" rtlCol="0">
            <a:spAutoFit/>
          </a:bodyPr>
          <a:lstStyle/>
          <a:p>
            <a:pPr marL="285750" indent="-285750">
              <a:buFont typeface="Wingdings" pitchFamily="2" charset="2"/>
              <a:buChar char="ü"/>
            </a:pPr>
            <a:r>
              <a:rPr lang="fi-FI" sz="2000" dirty="0" smtClean="0">
                <a:latin typeface="Tahoma" panose="020B0604030504040204" pitchFamily="34" charset="0"/>
                <a:ea typeface="Tahoma" panose="020B0604030504040204" pitchFamily="34" charset="0"/>
                <a:cs typeface="Tahoma" panose="020B0604030504040204" pitchFamily="34" charset="0"/>
              </a:rPr>
              <a:t>BINWAS </a:t>
            </a:r>
            <a:r>
              <a:rPr lang="fi-FI" sz="2000" dirty="0">
                <a:latin typeface="Tahoma" panose="020B0604030504040204" pitchFamily="34" charset="0"/>
                <a:ea typeface="Tahoma" panose="020B0604030504040204" pitchFamily="34" charset="0"/>
                <a:cs typeface="Tahoma" panose="020B0604030504040204" pitchFamily="34" charset="0"/>
              </a:rPr>
              <a:t>Kerja Sama </a:t>
            </a:r>
            <a:r>
              <a:rPr lang="fi-FI" sz="2000" dirty="0" smtClean="0">
                <a:latin typeface="Tahoma" panose="020B0604030504040204" pitchFamily="34" charset="0"/>
                <a:ea typeface="Tahoma" panose="020B0604030504040204" pitchFamily="34" charset="0"/>
                <a:cs typeface="Tahoma" panose="020B0604030504040204" pitchFamily="34" charset="0"/>
              </a:rPr>
              <a:t>Daerah </a:t>
            </a:r>
            <a:r>
              <a:rPr lang="en-AU"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secara</a:t>
            </a:r>
            <a:r>
              <a:rPr lang="en-AU"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000" dirty="0" err="1">
                <a:solidFill>
                  <a:srgbClr val="FF0000"/>
                </a:solidFill>
                <a:latin typeface="Tahoma" panose="020B0604030504040204" pitchFamily="34" charset="0"/>
                <a:ea typeface="Tahoma" panose="020B0604030504040204" pitchFamily="34" charset="0"/>
                <a:cs typeface="Tahoma" panose="020B0604030504040204" pitchFamily="34" charset="0"/>
              </a:rPr>
              <a:t>umum</a:t>
            </a:r>
            <a:r>
              <a:rPr lang="en-AU"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latin typeface="Tahoma" panose="020B0604030504040204" pitchFamily="34" charset="0"/>
                <a:ea typeface="Tahoma" panose="020B0604030504040204" pitchFamily="34" charset="0"/>
                <a:cs typeface="Tahoma" panose="020B0604030504040204" pitchFamily="34" charset="0"/>
              </a:rPr>
              <a:t>dilaksanakan</a:t>
            </a:r>
            <a:r>
              <a:rPr lang="en-AU" sz="2000" dirty="0" smtClean="0">
                <a:latin typeface="Tahoma" panose="020B0604030504040204" pitchFamily="34" charset="0"/>
                <a:ea typeface="Tahoma" panose="020B0604030504040204" pitchFamily="34" charset="0"/>
                <a:cs typeface="Tahoma" panose="020B0604030504040204" pitchFamily="34" charset="0"/>
              </a:rPr>
              <a:t> </a:t>
            </a:r>
            <a:r>
              <a:rPr lang="en-AU" sz="2000" dirty="0" err="1">
                <a:latin typeface="Tahoma" panose="020B0604030504040204" pitchFamily="34" charset="0"/>
                <a:ea typeface="Tahoma" panose="020B0604030504040204" pitchFamily="34" charset="0"/>
                <a:cs typeface="Tahoma" panose="020B0604030504040204" pitchFamily="34" charset="0"/>
              </a:rPr>
              <a:t>oleh</a:t>
            </a:r>
            <a:r>
              <a:rPr lang="en-AU" sz="2000" dirty="0">
                <a:latin typeface="Tahoma" panose="020B0604030504040204" pitchFamily="34" charset="0"/>
                <a:ea typeface="Tahoma" panose="020B0604030504040204" pitchFamily="34" charset="0"/>
                <a:cs typeface="Tahoma" panose="020B0604030504040204" pitchFamily="34" charset="0"/>
              </a:rPr>
              <a:t> </a:t>
            </a:r>
            <a:r>
              <a:rPr lang="en-AU" sz="2000" dirty="0" err="1">
                <a:latin typeface="Tahoma" panose="020B0604030504040204" pitchFamily="34" charset="0"/>
                <a:ea typeface="Tahoma" panose="020B0604030504040204" pitchFamily="34" charset="0"/>
                <a:cs typeface="Tahoma" panose="020B0604030504040204" pitchFamily="34" charset="0"/>
              </a:rPr>
              <a:t>dan</a:t>
            </a:r>
            <a:r>
              <a:rPr lang="en-AU" sz="2000" dirty="0">
                <a:latin typeface="Tahoma" panose="020B0604030504040204" pitchFamily="34" charset="0"/>
                <a:ea typeface="Tahoma" panose="020B0604030504040204" pitchFamily="34" charset="0"/>
                <a:cs typeface="Tahoma" panose="020B0604030504040204" pitchFamily="34" charset="0"/>
              </a:rPr>
              <a:t> </a:t>
            </a:r>
            <a:r>
              <a:rPr lang="en-AU" sz="2000" dirty="0" err="1">
                <a:latin typeface="Tahoma" panose="020B0604030504040204" pitchFamily="34" charset="0"/>
                <a:ea typeface="Tahoma" panose="020B0604030504040204" pitchFamily="34" charset="0"/>
                <a:cs typeface="Tahoma" panose="020B0604030504040204" pitchFamily="34" charset="0"/>
              </a:rPr>
              <a:t>secara</a:t>
            </a:r>
            <a:r>
              <a:rPr lang="en-AU" sz="2000" dirty="0">
                <a:latin typeface="Tahoma" panose="020B0604030504040204" pitchFamily="34" charset="0"/>
                <a:ea typeface="Tahoma" panose="020B0604030504040204" pitchFamily="34" charset="0"/>
                <a:cs typeface="Tahoma" panose="020B0604030504040204" pitchFamily="34" charset="0"/>
              </a:rPr>
              <a:t> </a:t>
            </a:r>
            <a:r>
              <a:rPr lang="en-AU" sz="2000" dirty="0" err="1" smtClean="0">
                <a:latin typeface="Tahoma" panose="020B0604030504040204" pitchFamily="34" charset="0"/>
                <a:ea typeface="Tahoma" panose="020B0604030504040204" pitchFamily="34" charset="0"/>
                <a:cs typeface="Tahoma" panose="020B0604030504040204" pitchFamily="34" charset="0"/>
              </a:rPr>
              <a:t>nasional</a:t>
            </a:r>
            <a:r>
              <a:rPr lang="en-AU" sz="2000" dirty="0">
                <a:latin typeface="Tahoma" panose="020B0604030504040204" pitchFamily="34" charset="0"/>
                <a:ea typeface="Tahoma" panose="020B0604030504040204" pitchFamily="34" charset="0"/>
                <a:cs typeface="Tahoma" panose="020B0604030504040204" pitchFamily="34" charset="0"/>
              </a:rPr>
              <a:t> </a:t>
            </a:r>
            <a:r>
              <a:rPr lang="en-AU" sz="2000" dirty="0" err="1" smtClean="0">
                <a:latin typeface="Tahoma" panose="020B0604030504040204" pitchFamily="34" charset="0"/>
                <a:ea typeface="Tahoma" panose="020B0604030504040204" pitchFamily="34" charset="0"/>
                <a:cs typeface="Tahoma" panose="020B0604030504040204" pitchFamily="34" charset="0"/>
              </a:rPr>
              <a:t>dikoordinasikan</a:t>
            </a:r>
            <a:r>
              <a:rPr lang="en-AU" sz="2000" dirty="0" smtClean="0">
                <a:latin typeface="Tahoma" panose="020B0604030504040204" pitchFamily="34" charset="0"/>
                <a:ea typeface="Tahoma" panose="020B0604030504040204" pitchFamily="34" charset="0"/>
                <a:cs typeface="Tahoma" panose="020B0604030504040204" pitchFamily="34" charset="0"/>
              </a:rPr>
              <a:t> </a:t>
            </a:r>
            <a:r>
              <a:rPr lang="en-AU" sz="2000" dirty="0" err="1">
                <a:latin typeface="Tahoma" panose="020B0604030504040204" pitchFamily="34" charset="0"/>
                <a:ea typeface="Tahoma" panose="020B0604030504040204" pitchFamily="34" charset="0"/>
                <a:cs typeface="Tahoma" panose="020B0604030504040204" pitchFamily="34" charset="0"/>
              </a:rPr>
              <a:t>oleh</a:t>
            </a:r>
            <a:r>
              <a:rPr lang="en-AU" sz="2000" dirty="0">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Menteri</a:t>
            </a:r>
            <a:r>
              <a:rPr lang="en-AU"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Dalam</a:t>
            </a:r>
            <a:r>
              <a:rPr lang="en-AU"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Negeri</a:t>
            </a:r>
            <a:endParaRPr lang="en-AU"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5832649" y="1778040"/>
            <a:ext cx="3347864" cy="1938992"/>
          </a:xfrm>
          <a:prstGeom prst="rect">
            <a:avLst/>
          </a:prstGeom>
          <a:noFill/>
        </p:spPr>
        <p:txBody>
          <a:bodyPr wrap="square" rtlCol="0">
            <a:spAutoFit/>
          </a:bodyPr>
          <a:lstStyle/>
          <a:p>
            <a:pPr marL="285750" indent="-285750">
              <a:buFont typeface="Wingdings" pitchFamily="2" charset="2"/>
              <a:buChar char="ü"/>
            </a:pPr>
            <a:r>
              <a:rPr lang="fi-FI" sz="2000" dirty="0" smtClean="0">
                <a:latin typeface="Tahoma" panose="020B0604030504040204" pitchFamily="34" charset="0"/>
                <a:ea typeface="Tahoma" panose="020B0604030504040204" pitchFamily="34" charset="0"/>
                <a:cs typeface="Tahoma" panose="020B0604030504040204" pitchFamily="34" charset="0"/>
              </a:rPr>
              <a:t>BINWAS Kerja </a:t>
            </a:r>
            <a:r>
              <a:rPr lang="fi-FI" sz="2000" dirty="0">
                <a:latin typeface="Tahoma" panose="020B0604030504040204" pitchFamily="34" charset="0"/>
                <a:ea typeface="Tahoma" panose="020B0604030504040204" pitchFamily="34" charset="0"/>
                <a:cs typeface="Tahoma" panose="020B0604030504040204" pitchFamily="34" charset="0"/>
              </a:rPr>
              <a:t>Sama </a:t>
            </a:r>
            <a:r>
              <a:rPr lang="fi-FI" sz="2000" dirty="0" smtClean="0">
                <a:latin typeface="Tahoma" panose="020B0604030504040204" pitchFamily="34" charset="0"/>
                <a:ea typeface="Tahoma" panose="020B0604030504040204" pitchFamily="34" charset="0"/>
                <a:cs typeface="Tahoma" panose="020B0604030504040204" pitchFamily="34" charset="0"/>
              </a:rPr>
              <a:t>Daerah secara </a:t>
            </a:r>
            <a:r>
              <a:rPr lang="fi-FI" sz="2000" dirty="0">
                <a:latin typeface="Tahoma" panose="020B0604030504040204" pitchFamily="34" charset="0"/>
                <a:ea typeface="Tahoma" panose="020B0604030504040204" pitchFamily="34" charset="0"/>
                <a:cs typeface="Tahoma" panose="020B0604030504040204" pitchFamily="34" charset="0"/>
              </a:rPr>
              <a:t>teknis dilaksanakan oleh </a:t>
            </a:r>
            <a:r>
              <a:rPr lang="fi-FI"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menteri/pimpinan </a:t>
            </a:r>
            <a:r>
              <a:rPr lang="fi-FI" sz="2000" dirty="0" smtClean="0">
                <a:latin typeface="Tahoma" panose="020B0604030504040204" pitchFamily="34" charset="0"/>
                <a:ea typeface="Tahoma" panose="020B0604030504040204" pitchFamily="34" charset="0"/>
                <a:cs typeface="Tahoma" panose="020B0604030504040204" pitchFamily="34" charset="0"/>
              </a:rPr>
              <a:t>     </a:t>
            </a:r>
            <a:r>
              <a:rPr lang="en-AU" sz="2000" dirty="0" err="1" smtClean="0">
                <a:latin typeface="Tahoma" panose="020B0604030504040204" pitchFamily="34" charset="0"/>
                <a:ea typeface="Tahoma" panose="020B0604030504040204" pitchFamily="34" charset="0"/>
                <a:cs typeface="Tahoma" panose="020B0604030504040204" pitchFamily="34" charset="0"/>
              </a:rPr>
              <a:t>lembaga</a:t>
            </a:r>
            <a:r>
              <a:rPr lang="en-AU" sz="2000" dirty="0" smtClean="0">
                <a:latin typeface="Tahoma" panose="020B0604030504040204" pitchFamily="34" charset="0"/>
                <a:ea typeface="Tahoma" panose="020B0604030504040204" pitchFamily="34" charset="0"/>
                <a:cs typeface="Tahoma" panose="020B0604030504040204" pitchFamily="34" charset="0"/>
              </a:rPr>
              <a:t> </a:t>
            </a:r>
            <a:r>
              <a:rPr lang="en-AU" sz="2000" dirty="0" err="1" smtClean="0">
                <a:latin typeface="Tahoma" panose="020B0604030504040204" pitchFamily="34" charset="0"/>
                <a:ea typeface="Tahoma" panose="020B0604030504040204" pitchFamily="34" charset="0"/>
                <a:cs typeface="Tahoma" panose="020B0604030504040204" pitchFamily="34" charset="0"/>
              </a:rPr>
              <a:t>pemerintah</a:t>
            </a:r>
            <a:r>
              <a:rPr lang="en-AU" sz="2000" dirty="0">
                <a:latin typeface="Tahoma" panose="020B0604030504040204" pitchFamily="34" charset="0"/>
                <a:ea typeface="Tahoma" panose="020B0604030504040204" pitchFamily="34" charset="0"/>
                <a:cs typeface="Tahoma" panose="020B0604030504040204" pitchFamily="34" charset="0"/>
              </a:rPr>
              <a:t> </a:t>
            </a:r>
            <a:r>
              <a:rPr lang="en-AU" sz="2000" dirty="0" err="1" smtClean="0">
                <a:latin typeface="Tahoma" panose="020B0604030504040204" pitchFamily="34" charset="0"/>
                <a:ea typeface="Tahoma" panose="020B0604030504040204" pitchFamily="34" charset="0"/>
                <a:cs typeface="Tahoma" panose="020B0604030504040204" pitchFamily="34" charset="0"/>
              </a:rPr>
              <a:t>nonkementerian</a:t>
            </a:r>
            <a:r>
              <a:rPr lang="en-AU" sz="2000" dirty="0" smtClean="0">
                <a:latin typeface="Tahoma" panose="020B0604030504040204" pitchFamily="34" charset="0"/>
                <a:ea typeface="Tahoma" panose="020B0604030504040204" pitchFamily="34" charset="0"/>
                <a:cs typeface="Tahoma" panose="020B0604030504040204" pitchFamily="34" charset="0"/>
              </a:rPr>
              <a:t> </a:t>
            </a:r>
            <a:r>
              <a:rPr lang="en-AU" sz="2000" dirty="0" err="1">
                <a:solidFill>
                  <a:srgbClr val="FF0000"/>
                </a:solidFill>
                <a:latin typeface="Tahoma" panose="020B0604030504040204" pitchFamily="34" charset="0"/>
                <a:ea typeface="Tahoma" panose="020B0604030504040204" pitchFamily="34" charset="0"/>
                <a:cs typeface="Tahoma" panose="020B0604030504040204" pitchFamily="34" charset="0"/>
              </a:rPr>
              <a:t>teknis</a:t>
            </a:r>
            <a:r>
              <a:rPr lang="en-AU" sz="2000" dirty="0">
                <a:latin typeface="Tahoma" panose="020B0604030504040204" pitchFamily="34" charset="0"/>
                <a:ea typeface="Tahoma" panose="020B0604030504040204" pitchFamily="34" charset="0"/>
                <a:cs typeface="Tahoma" panose="020B0604030504040204" pitchFamily="34" charset="0"/>
              </a:rPr>
              <a:t>.</a:t>
            </a:r>
          </a:p>
        </p:txBody>
      </p:sp>
      <p:sp>
        <p:nvSpPr>
          <p:cNvPr id="10" name="TextBox 9"/>
          <p:cNvSpPr txBox="1"/>
          <p:nvPr/>
        </p:nvSpPr>
        <p:spPr>
          <a:xfrm>
            <a:off x="7092280" y="4293096"/>
            <a:ext cx="2042222" cy="2246769"/>
          </a:xfrm>
          <a:prstGeom prst="rect">
            <a:avLst/>
          </a:prstGeom>
          <a:noFill/>
        </p:spPr>
        <p:txBody>
          <a:bodyPr wrap="square" rtlCol="0">
            <a:spAutoFit/>
          </a:bodyPr>
          <a:lstStyle/>
          <a:p>
            <a:pPr marL="285750" indent="-285750">
              <a:buFont typeface="Wingdings" pitchFamily="2" charset="2"/>
              <a:buChar char="ü"/>
            </a:pPr>
            <a:r>
              <a:rPr lang="fi-FI" sz="2000" dirty="0" smtClean="0">
                <a:latin typeface="Tahoma" panose="020B0604030504040204" pitchFamily="34" charset="0"/>
                <a:ea typeface="Tahoma" panose="020B0604030504040204" pitchFamily="34" charset="0"/>
                <a:cs typeface="Tahoma" panose="020B0604030504040204" pitchFamily="34" charset="0"/>
              </a:rPr>
              <a:t>BINWAS Kerja </a:t>
            </a:r>
            <a:r>
              <a:rPr lang="fi-FI" sz="2000" dirty="0">
                <a:latin typeface="Tahoma" panose="020B0604030504040204" pitchFamily="34" charset="0"/>
                <a:ea typeface="Tahoma" panose="020B0604030504040204" pitchFamily="34" charset="0"/>
                <a:cs typeface="Tahoma" panose="020B0604030504040204" pitchFamily="34" charset="0"/>
              </a:rPr>
              <a:t>Sama Daerah </a:t>
            </a:r>
            <a:r>
              <a:rPr lang="fi-FI" sz="2000" dirty="0" smtClean="0">
                <a:latin typeface="Tahoma" panose="020B0604030504040204" pitchFamily="34" charset="0"/>
                <a:ea typeface="Tahoma" panose="020B0604030504040204" pitchFamily="34" charset="0"/>
                <a:cs typeface="Tahoma" panose="020B0604030504040204" pitchFamily="34" charset="0"/>
              </a:rPr>
              <a:t>oleh </a:t>
            </a:r>
            <a:r>
              <a:rPr lang="en-AU"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perangkat</a:t>
            </a:r>
            <a:r>
              <a:rPr lang="en-AU"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000" dirty="0" err="1">
                <a:solidFill>
                  <a:srgbClr val="FF0000"/>
                </a:solidFill>
                <a:latin typeface="Tahoma" panose="020B0604030504040204" pitchFamily="34" charset="0"/>
                <a:ea typeface="Tahoma" panose="020B0604030504040204" pitchFamily="34" charset="0"/>
                <a:cs typeface="Tahoma" panose="020B0604030504040204" pitchFamily="34" charset="0"/>
              </a:rPr>
              <a:t>daerah</a:t>
            </a:r>
            <a:r>
              <a:rPr lang="en-AU"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000" dirty="0" err="1">
                <a:latin typeface="Tahoma" panose="020B0604030504040204" pitchFamily="34" charset="0"/>
                <a:ea typeface="Tahoma" panose="020B0604030504040204" pitchFamily="34" charset="0"/>
                <a:cs typeface="Tahoma" panose="020B0604030504040204" pitchFamily="34" charset="0"/>
              </a:rPr>
              <a:t>dilaksanakan</a:t>
            </a:r>
            <a:r>
              <a:rPr lang="en-AU" sz="2000" dirty="0">
                <a:latin typeface="Tahoma" panose="020B0604030504040204" pitchFamily="34" charset="0"/>
                <a:ea typeface="Tahoma" panose="020B0604030504040204" pitchFamily="34" charset="0"/>
                <a:cs typeface="Tahoma" panose="020B0604030504040204" pitchFamily="34" charset="0"/>
              </a:rPr>
              <a:t> </a:t>
            </a:r>
            <a:r>
              <a:rPr lang="en-AU" sz="2000" dirty="0" err="1">
                <a:latin typeface="Tahoma" panose="020B0604030504040204" pitchFamily="34" charset="0"/>
                <a:ea typeface="Tahoma" panose="020B0604030504040204" pitchFamily="34" charset="0"/>
                <a:cs typeface="Tahoma" panose="020B0604030504040204" pitchFamily="34" charset="0"/>
              </a:rPr>
              <a:t>oleh</a:t>
            </a:r>
            <a:r>
              <a:rPr lang="en-AU" sz="2000" dirty="0">
                <a:latin typeface="Tahoma" panose="020B0604030504040204" pitchFamily="34" charset="0"/>
                <a:ea typeface="Tahoma" panose="020B0604030504040204" pitchFamily="34" charset="0"/>
                <a:cs typeface="Tahoma" panose="020B0604030504040204" pitchFamily="34" charset="0"/>
              </a:rPr>
              <a:t> </a:t>
            </a:r>
            <a:r>
              <a:rPr lang="en-AU"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KDH</a:t>
            </a:r>
            <a:endParaRPr lang="en-AU"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5496" y="4802376"/>
            <a:ext cx="3168352" cy="1938992"/>
          </a:xfrm>
          <a:prstGeom prst="rect">
            <a:avLst/>
          </a:prstGeom>
          <a:noFill/>
        </p:spPr>
        <p:txBody>
          <a:bodyPr wrap="square" rtlCol="0">
            <a:spAutoFit/>
          </a:bodyPr>
          <a:lstStyle/>
          <a:p>
            <a:pPr marL="285750" indent="-285750">
              <a:buFont typeface="Wingdings" pitchFamily="2" charset="2"/>
              <a:buChar char="ü"/>
            </a:pPr>
            <a:r>
              <a:rPr lang="en-AU" sz="2000" dirty="0" smtClean="0">
                <a:latin typeface="Tahoma" panose="020B0604030504040204" pitchFamily="34" charset="0"/>
                <a:ea typeface="Tahoma" panose="020B0604030504040204" pitchFamily="34" charset="0"/>
                <a:cs typeface="Tahoma" panose="020B0604030504040204" pitchFamily="34" charset="0"/>
              </a:rPr>
              <a:t>BINWAS </a:t>
            </a:r>
            <a:r>
              <a:rPr lang="en-AU" sz="2000" dirty="0" err="1" smtClean="0">
                <a:latin typeface="Tahoma" panose="020B0604030504040204" pitchFamily="34" charset="0"/>
                <a:ea typeface="Tahoma" panose="020B0604030504040204" pitchFamily="34" charset="0"/>
                <a:cs typeface="Tahoma" panose="020B0604030504040204" pitchFamily="34" charset="0"/>
              </a:rPr>
              <a:t>Kerja</a:t>
            </a:r>
            <a:r>
              <a:rPr lang="en-AU" sz="2000" dirty="0" smtClean="0">
                <a:latin typeface="Tahoma" panose="020B0604030504040204" pitchFamily="34" charset="0"/>
                <a:ea typeface="Tahoma" panose="020B0604030504040204" pitchFamily="34" charset="0"/>
                <a:cs typeface="Tahoma" panose="020B0604030504040204" pitchFamily="34" charset="0"/>
              </a:rPr>
              <a:t> </a:t>
            </a:r>
            <a:r>
              <a:rPr lang="en-AU" sz="2000" dirty="0" err="1">
                <a:latin typeface="Tahoma" panose="020B0604030504040204" pitchFamily="34" charset="0"/>
                <a:ea typeface="Tahoma" panose="020B0604030504040204" pitchFamily="34" charset="0"/>
                <a:cs typeface="Tahoma" panose="020B0604030504040204" pitchFamily="34" charset="0"/>
              </a:rPr>
              <a:t>Sama</a:t>
            </a:r>
            <a:r>
              <a:rPr lang="en-AU" sz="2000" dirty="0">
                <a:latin typeface="Tahoma" panose="020B0604030504040204" pitchFamily="34" charset="0"/>
                <a:ea typeface="Tahoma" panose="020B0604030504040204" pitchFamily="34" charset="0"/>
                <a:cs typeface="Tahoma" panose="020B0604030504040204" pitchFamily="34" charset="0"/>
              </a:rPr>
              <a:t> </a:t>
            </a:r>
            <a:r>
              <a:rPr lang="en-AU" sz="2000" dirty="0" smtClean="0">
                <a:latin typeface="Tahoma" panose="020B0604030504040204" pitchFamily="34" charset="0"/>
                <a:ea typeface="Tahoma" panose="020B0604030504040204" pitchFamily="34" charset="0"/>
                <a:cs typeface="Tahoma" panose="020B0604030504040204" pitchFamily="34" charset="0"/>
              </a:rPr>
              <a:t>Daerah </a:t>
            </a:r>
            <a:r>
              <a:rPr lang="it-IT"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kab/kota</a:t>
            </a:r>
            <a:r>
              <a:rPr lang="it-IT" sz="2000" dirty="0" smtClean="0">
                <a:latin typeface="Tahoma" panose="020B0604030504040204" pitchFamily="34" charset="0"/>
                <a:ea typeface="Tahoma" panose="020B0604030504040204" pitchFamily="34" charset="0"/>
                <a:cs typeface="Tahoma" panose="020B0604030504040204" pitchFamily="34" charset="0"/>
              </a:rPr>
              <a:t> </a:t>
            </a:r>
            <a:r>
              <a:rPr lang="it-IT" sz="2000" dirty="0">
                <a:latin typeface="Tahoma" panose="020B0604030504040204" pitchFamily="34" charset="0"/>
                <a:ea typeface="Tahoma" panose="020B0604030504040204" pitchFamily="34" charset="0"/>
                <a:cs typeface="Tahoma" panose="020B0604030504040204" pitchFamily="34" charset="0"/>
              </a:rPr>
              <a:t>dalam </a:t>
            </a:r>
            <a:r>
              <a:rPr lang="it-IT" sz="2000" dirty="0" smtClean="0">
                <a:latin typeface="Tahoma" panose="020B0604030504040204" pitchFamily="34" charset="0"/>
                <a:ea typeface="Tahoma" panose="020B0604030504040204" pitchFamily="34" charset="0"/>
                <a:cs typeface="Tahoma" panose="020B0604030504040204" pitchFamily="34" charset="0"/>
              </a:rPr>
              <a:t>   I </a:t>
            </a:r>
            <a:r>
              <a:rPr lang="it-IT" sz="2000" dirty="0">
                <a:latin typeface="Tahoma" panose="020B0604030504040204" pitchFamily="34" charset="0"/>
                <a:ea typeface="Tahoma" panose="020B0604030504040204" pitchFamily="34" charset="0"/>
                <a:cs typeface="Tahoma" panose="020B0604030504040204" pitchFamily="34" charset="0"/>
              </a:rPr>
              <a:t>(satu) daerah provinsi </a:t>
            </a:r>
            <a:r>
              <a:rPr lang="it-IT" sz="2000" dirty="0" smtClean="0">
                <a:latin typeface="Tahoma" panose="020B0604030504040204" pitchFamily="34" charset="0"/>
                <a:ea typeface="Tahoma" panose="020B0604030504040204" pitchFamily="34" charset="0"/>
                <a:cs typeface="Tahoma" panose="020B0604030504040204" pitchFamily="34" charset="0"/>
              </a:rPr>
              <a:t>secara </a:t>
            </a:r>
            <a:r>
              <a:rPr lang="sv-SE" sz="2000" dirty="0" smtClean="0">
                <a:latin typeface="Tahoma" panose="020B0604030504040204" pitchFamily="34" charset="0"/>
                <a:ea typeface="Tahoma" panose="020B0604030504040204" pitchFamily="34" charset="0"/>
                <a:cs typeface="Tahoma" panose="020B0604030504040204" pitchFamily="34" charset="0"/>
              </a:rPr>
              <a:t>umum </a:t>
            </a:r>
            <a:r>
              <a:rPr lang="sv-SE" sz="2000" dirty="0">
                <a:latin typeface="Tahoma" panose="020B0604030504040204" pitchFamily="34" charset="0"/>
                <a:ea typeface="Tahoma" panose="020B0604030504040204" pitchFamily="34" charset="0"/>
                <a:cs typeface="Tahoma" panose="020B0604030504040204" pitchFamily="34" charset="0"/>
              </a:rPr>
              <a:t>dan teknis dilaksanakan oleh </a:t>
            </a:r>
            <a:r>
              <a:rPr lang="en-AU"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GWPP</a:t>
            </a:r>
            <a:endParaRPr lang="en-AU"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30782135"/>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066800"/>
          </a:xfrm>
        </p:spPr>
        <p:txBody>
          <a:bodyPr/>
          <a:lstStyle/>
          <a:p>
            <a:pPr algn="ctr"/>
            <a:r>
              <a:rPr lang="en-AU" dirty="0" smtClean="0">
                <a:latin typeface="+mn-lt"/>
              </a:rPr>
              <a:t>KETENTUAN LAIN</a:t>
            </a:r>
            <a:endParaRPr lang="en-AU"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2602358"/>
              </p:ext>
            </p:extLst>
          </p:nvPr>
        </p:nvGraphicFramePr>
        <p:xfrm>
          <a:off x="0" y="1412875"/>
          <a:ext cx="91440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51</a:t>
            </a:fld>
            <a:endParaRPr lang="id-ID" altLang="en-US"/>
          </a:p>
        </p:txBody>
      </p:sp>
      <p:sp>
        <p:nvSpPr>
          <p:cNvPr id="6" name="TextBox 5"/>
          <p:cNvSpPr txBox="1"/>
          <p:nvPr/>
        </p:nvSpPr>
        <p:spPr>
          <a:xfrm>
            <a:off x="1907704" y="1340772"/>
            <a:ext cx="7236296" cy="1384995"/>
          </a:xfrm>
          <a:prstGeom prst="rect">
            <a:avLst/>
          </a:prstGeom>
          <a:noFill/>
        </p:spPr>
        <p:txBody>
          <a:bodyPr wrap="square" rtlCol="0">
            <a:spAutoFit/>
          </a:bodyPr>
          <a:lstStyle/>
          <a:p>
            <a:r>
              <a:rPr lang="en-AU" sz="2100" dirty="0" err="1" smtClean="0">
                <a:latin typeface="Tahoma" panose="020B0604030504040204" pitchFamily="34" charset="0"/>
                <a:ea typeface="Tahoma" panose="020B0604030504040204" pitchFamily="34" charset="0"/>
                <a:cs typeface="Tahoma" panose="020B0604030504040204" pitchFamily="34" charset="0"/>
              </a:rPr>
              <a:t>Pelaksanaan</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Urusan</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Pemerintahan</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yg</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membutuhkan</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dukungan</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program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Pemerintah</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Pusat</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dan</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Pemda</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dilaksanakan</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dalam</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bentuk</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sinergi</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perencanaan</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dan</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pelaksanaan</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pembangunan</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sesuai</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ketentuan</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PerUUan</a:t>
            </a:r>
            <a:endParaRPr lang="en-AU" sz="2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987824" y="3174074"/>
            <a:ext cx="6156176" cy="738664"/>
          </a:xfrm>
          <a:prstGeom prst="rect">
            <a:avLst/>
          </a:prstGeom>
          <a:noFill/>
        </p:spPr>
        <p:txBody>
          <a:bodyPr wrap="square" rtlCol="0">
            <a:spAutoFit/>
          </a:bodyPr>
          <a:lstStyle/>
          <a:p>
            <a:r>
              <a:rPr lang="en-AU" sz="2100" dirty="0" err="1" smtClean="0">
                <a:latin typeface="Tahoma" panose="020B0604030504040204" pitchFamily="34" charset="0"/>
                <a:ea typeface="Tahoma" panose="020B0604030504040204" pitchFamily="34" charset="0"/>
                <a:cs typeface="Tahoma" panose="020B0604030504040204" pitchFamily="34" charset="0"/>
              </a:rPr>
              <a:t>Dukungan</a:t>
            </a:r>
            <a:r>
              <a:rPr lang="en-AU" sz="2100" dirty="0" smtClean="0">
                <a:latin typeface="Tahoma" panose="020B0604030504040204" pitchFamily="34" charset="0"/>
                <a:ea typeface="Tahoma" panose="020B0604030504040204" pitchFamily="34" charset="0"/>
                <a:cs typeface="Tahoma" panose="020B0604030504040204" pitchFamily="34" charset="0"/>
              </a:rPr>
              <a:t> Program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tidak</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berkaitan</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dengan</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pemberian</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bantuan</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dana</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dan</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bantuan</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keuangan</a:t>
            </a:r>
            <a:endParaRPr lang="en-AU" sz="21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427986" y="4437112"/>
            <a:ext cx="4860032" cy="2354491"/>
          </a:xfrm>
          <a:prstGeom prst="rect">
            <a:avLst/>
          </a:prstGeom>
          <a:noFill/>
        </p:spPr>
        <p:txBody>
          <a:bodyPr wrap="square" rtlCol="0">
            <a:spAutoFit/>
          </a:bodyPr>
          <a:lstStyle/>
          <a:p>
            <a:pPr marL="266700" indent="-266700">
              <a:buFont typeface="Wingdings" pitchFamily="2" charset="2"/>
              <a:buChar char="ü"/>
            </a:pPr>
            <a:r>
              <a:rPr lang="en-AU" sz="2100" dirty="0" err="1" smtClean="0">
                <a:latin typeface="Tahoma" panose="020B0604030504040204" pitchFamily="34" charset="0"/>
                <a:ea typeface="Tahoma" panose="020B0604030504040204" pitchFamily="34" charset="0"/>
                <a:cs typeface="Tahoma" panose="020B0604030504040204" pitchFamily="34" charset="0"/>
              </a:rPr>
              <a:t>Pendanaan</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dibebankan</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pada</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anggaran</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masing-masing</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tingkatan</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atau</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susunan</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pemerintahan</a:t>
            </a:r>
            <a:r>
              <a:rPr lang="en-AU" sz="2100" dirty="0" smtClean="0">
                <a:latin typeface="Tahoma" panose="020B0604030504040204" pitchFamily="34" charset="0"/>
                <a:ea typeface="Tahoma" panose="020B0604030504040204" pitchFamily="34" charset="0"/>
                <a:cs typeface="Tahoma" panose="020B0604030504040204" pitchFamily="34" charset="0"/>
              </a:rPr>
              <a:t> </a:t>
            </a:r>
          </a:p>
          <a:p>
            <a:pPr marL="266700" indent="-266700">
              <a:buFont typeface="Wingdings" pitchFamily="2" charset="2"/>
              <a:buChar char="ü"/>
            </a:pPr>
            <a:r>
              <a:rPr lang="en-AU" sz="2100" dirty="0" err="1" smtClean="0">
                <a:latin typeface="Tahoma" panose="020B0604030504040204" pitchFamily="34" charset="0"/>
                <a:ea typeface="Tahoma" panose="020B0604030504040204" pitchFamily="34" charset="0"/>
                <a:cs typeface="Tahoma" panose="020B0604030504040204" pitchFamily="34" charset="0"/>
              </a:rPr>
              <a:t>Sinergi</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perencanaan</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dan</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pelaksanaan</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pembangunan</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dituangkan</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latin typeface="Tahoma" panose="020B0604030504040204" pitchFamily="34" charset="0"/>
                <a:ea typeface="Tahoma" panose="020B0604030504040204" pitchFamily="34" charset="0"/>
                <a:cs typeface="Tahoma" panose="020B0604030504040204" pitchFamily="34" charset="0"/>
              </a:rPr>
              <a:t>dalam</a:t>
            </a:r>
            <a:r>
              <a:rPr lang="en-AU" sz="2100" dirty="0" smtClean="0">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dokumen</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kesepakatan</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yg</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mengikat</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para</a:t>
            </a:r>
            <a:r>
              <a:rPr lang="en-AU"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1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pihak</a:t>
            </a:r>
            <a:endParaRPr lang="en-AU" sz="21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05613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9296" y="1124744"/>
            <a:ext cx="5374704" cy="5328592"/>
          </a:xfrm>
        </p:spPr>
        <p:txBody>
          <a:bodyPr/>
          <a:lstStyle/>
          <a:p>
            <a:r>
              <a:rPr lang="en-AU" sz="2600" dirty="0" err="1">
                <a:solidFill>
                  <a:schemeClr val="tx1"/>
                </a:solidFill>
                <a:latin typeface="Tahoma" panose="020B0604030504040204" pitchFamily="34" charset="0"/>
                <a:ea typeface="Tahoma" panose="020B0604030504040204" pitchFamily="34" charset="0"/>
                <a:cs typeface="Tahoma" panose="020B0604030504040204" pitchFamily="34" charset="0"/>
              </a:rPr>
              <a:t>Ketentuan</a:t>
            </a:r>
            <a:r>
              <a:rPr lang="en-AU"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a:solidFill>
                  <a:schemeClr val="tx1"/>
                </a:solidFill>
                <a:latin typeface="Tahoma" panose="020B0604030504040204" pitchFamily="34" charset="0"/>
                <a:ea typeface="Tahoma" panose="020B0604030504040204" pitchFamily="34" charset="0"/>
                <a:cs typeface="Tahoma" panose="020B0604030504040204" pitchFamily="34" charset="0"/>
              </a:rPr>
              <a:t>dalam</a:t>
            </a:r>
            <a:r>
              <a:rPr lang="en-AU"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a:solidFill>
                  <a:schemeClr val="tx1"/>
                </a:solidFill>
                <a:latin typeface="Tahoma" panose="020B0604030504040204" pitchFamily="34" charset="0"/>
                <a:ea typeface="Tahoma" panose="020B0604030504040204" pitchFamily="34" charset="0"/>
                <a:cs typeface="Tahoma" panose="020B0604030504040204" pitchFamily="34" charset="0"/>
              </a:rPr>
              <a:t>Peraturan</a:t>
            </a:r>
            <a:r>
              <a:rPr lang="en-AU"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Pemerintah</a:t>
            </a:r>
            <a:r>
              <a:rPr lang="en-AU"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ini</a:t>
            </a:r>
            <a:r>
              <a:rPr lang="en-AU"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a:solidFill>
                  <a:srgbClr val="FF0000"/>
                </a:solidFill>
                <a:latin typeface="Tahoma" panose="020B0604030504040204" pitchFamily="34" charset="0"/>
                <a:ea typeface="Tahoma" panose="020B0604030504040204" pitchFamily="34" charset="0"/>
                <a:cs typeface="Tahoma" panose="020B0604030504040204" pitchFamily="34" charset="0"/>
              </a:rPr>
              <a:t>berlaku</a:t>
            </a:r>
            <a:r>
              <a:rPr lang="en-AU"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juga</a:t>
            </a:r>
            <a:r>
              <a:rPr lang="en-AU"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bagi</a:t>
            </a:r>
            <a:r>
              <a:rPr lang="en-AU"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a:solidFill>
                  <a:srgbClr val="FF0000"/>
                </a:solidFill>
                <a:latin typeface="Tahoma" panose="020B0604030504040204" pitchFamily="34" charset="0"/>
                <a:ea typeface="Tahoma" panose="020B0604030504040204" pitchFamily="34" charset="0"/>
                <a:cs typeface="Tahoma" panose="020B0604030504040204" pitchFamily="34" charset="0"/>
              </a:rPr>
              <a:t>Provinsi</a:t>
            </a:r>
            <a:r>
              <a:rPr lang="en-AU" sz="26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Daerah Istimewa </a:t>
            </a:r>
            <a:r>
              <a:rPr lang="en-AU" sz="2600" dirty="0" err="1">
                <a:solidFill>
                  <a:srgbClr val="FF0000"/>
                </a:solidFill>
                <a:latin typeface="Tahoma" panose="020B0604030504040204" pitchFamily="34" charset="0"/>
                <a:ea typeface="Tahoma" panose="020B0604030504040204" pitchFamily="34" charset="0"/>
                <a:cs typeface="Tahoma" panose="020B0604030504040204" pitchFamily="34" charset="0"/>
              </a:rPr>
              <a:t>Yograkarta</a:t>
            </a:r>
            <a:r>
              <a:rPr lang="en-AU"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a:solidFill>
                  <a:srgbClr val="FF0000"/>
                </a:solidFill>
                <a:latin typeface="Tahoma" panose="020B0604030504040204" pitchFamily="34" charset="0"/>
                <a:ea typeface="Tahoma" panose="020B0604030504040204" pitchFamily="34" charset="0"/>
                <a:cs typeface="Tahoma" panose="020B0604030504040204" pitchFamily="34" charset="0"/>
              </a:rPr>
              <a:t>provinsi</a:t>
            </a:r>
            <a:r>
              <a:rPr lang="en-AU" sz="26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Daerah </a:t>
            </a:r>
            <a:r>
              <a:rPr lang="fi-FI"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Khusus </a:t>
            </a:r>
            <a:r>
              <a:rPr lang="fi-FI" sz="2600" dirty="0">
                <a:solidFill>
                  <a:srgbClr val="FF0000"/>
                </a:solidFill>
                <a:latin typeface="Tahoma" panose="020B0604030504040204" pitchFamily="34" charset="0"/>
                <a:ea typeface="Tahoma" panose="020B0604030504040204" pitchFamily="34" charset="0"/>
                <a:cs typeface="Tahoma" panose="020B0604030504040204" pitchFamily="34" charset="0"/>
              </a:rPr>
              <a:t>Ibukota Jakarta</a:t>
            </a:r>
            <a:r>
              <a:rPr lang="fi-FI"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fi-FI" sz="2600" dirty="0">
                <a:solidFill>
                  <a:srgbClr val="FF0000"/>
                </a:solidFill>
                <a:latin typeface="Tahoma" panose="020B0604030504040204" pitchFamily="34" charset="0"/>
                <a:ea typeface="Tahoma" panose="020B0604030504040204" pitchFamily="34" charset="0"/>
                <a:cs typeface="Tahoma" panose="020B0604030504040204" pitchFamily="34" charset="0"/>
              </a:rPr>
              <a:t>Provinsi </a:t>
            </a:r>
            <a:r>
              <a:rPr lang="fi-FI"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Aceh</a:t>
            </a:r>
            <a:r>
              <a:rPr lang="fi-FI"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fi-FI"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Provinsi papua</a:t>
            </a:r>
            <a:r>
              <a:rPr lang="fi-FI"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dan</a:t>
            </a:r>
            <a:r>
              <a:rPr lang="en-AU"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a:solidFill>
                  <a:srgbClr val="FF0000"/>
                </a:solidFill>
                <a:latin typeface="Tahoma" panose="020B0604030504040204" pitchFamily="34" charset="0"/>
                <a:ea typeface="Tahoma" panose="020B0604030504040204" pitchFamily="34" charset="0"/>
                <a:cs typeface="Tahoma" panose="020B0604030504040204" pitchFamily="34" charset="0"/>
              </a:rPr>
              <a:t>Provinsi</a:t>
            </a:r>
            <a:r>
              <a:rPr lang="en-AU" sz="26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Papua Barat </a:t>
            </a:r>
            <a:r>
              <a:rPr lang="en-AU" sz="2600" dirty="0" err="1">
                <a:solidFill>
                  <a:schemeClr val="tx1"/>
                </a:solidFill>
                <a:latin typeface="Tahoma" panose="020B0604030504040204" pitchFamily="34" charset="0"/>
                <a:ea typeface="Tahoma" panose="020B0604030504040204" pitchFamily="34" charset="0"/>
                <a:cs typeface="Tahoma" panose="020B0604030504040204" pitchFamily="34" charset="0"/>
              </a:rPr>
              <a:t>dalam</a:t>
            </a:r>
            <a:r>
              <a:rPr lang="en-AU"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a:solidFill>
                  <a:schemeClr val="tx1"/>
                </a:solidFill>
                <a:latin typeface="Tahoma" panose="020B0604030504040204" pitchFamily="34" charset="0"/>
                <a:ea typeface="Tahoma" panose="020B0604030504040204" pitchFamily="34" charset="0"/>
                <a:cs typeface="Tahoma" panose="020B0604030504040204" pitchFamily="34" charset="0"/>
              </a:rPr>
              <a:t>rangka</a:t>
            </a:r>
            <a:r>
              <a:rPr lang="en-AU"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penyelenggaraan</a:t>
            </a:r>
            <a:r>
              <a:rPr lang="en-AU"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Kerja</a:t>
            </a:r>
            <a:r>
              <a:rPr lang="en-AU"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a:solidFill>
                  <a:schemeClr val="tx1"/>
                </a:solidFill>
                <a:latin typeface="Tahoma" panose="020B0604030504040204" pitchFamily="34" charset="0"/>
                <a:ea typeface="Tahoma" panose="020B0604030504040204" pitchFamily="34" charset="0"/>
                <a:cs typeface="Tahoma" panose="020B0604030504040204" pitchFamily="34" charset="0"/>
              </a:rPr>
              <a:t>Sama</a:t>
            </a:r>
            <a:r>
              <a:rPr lang="en-AU" sz="2600" dirty="0">
                <a:solidFill>
                  <a:schemeClr val="tx1"/>
                </a:solidFill>
                <a:latin typeface="Tahoma" panose="020B0604030504040204" pitchFamily="34" charset="0"/>
                <a:ea typeface="Tahoma" panose="020B0604030504040204" pitchFamily="34" charset="0"/>
                <a:cs typeface="Tahoma" panose="020B0604030504040204" pitchFamily="34" charset="0"/>
              </a:rPr>
              <a:t> Daerah, </a:t>
            </a:r>
            <a:r>
              <a:rPr lang="en-AU" sz="2600" dirty="0" err="1">
                <a:solidFill>
                  <a:schemeClr val="tx1"/>
                </a:solidFill>
                <a:latin typeface="Tahoma" panose="020B0604030504040204" pitchFamily="34" charset="0"/>
                <a:ea typeface="Tahoma" panose="020B0604030504040204" pitchFamily="34" charset="0"/>
                <a:cs typeface="Tahoma" panose="020B0604030504040204" pitchFamily="34" charset="0"/>
              </a:rPr>
              <a:t>sepanjang</a:t>
            </a:r>
            <a:r>
              <a:rPr lang="en-AU"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tidak</a:t>
            </a:r>
            <a:r>
              <a:rPr lang="en-AU"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diatur</a:t>
            </a:r>
            <a:r>
              <a:rPr lang="en-AU"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a:solidFill>
                  <a:schemeClr val="tx1"/>
                </a:solidFill>
                <a:latin typeface="Tahoma" panose="020B0604030504040204" pitchFamily="34" charset="0"/>
                <a:ea typeface="Tahoma" panose="020B0604030504040204" pitchFamily="34" charset="0"/>
                <a:cs typeface="Tahoma" panose="020B0604030504040204" pitchFamily="34" charset="0"/>
              </a:rPr>
              <a:t>secara</a:t>
            </a:r>
            <a:r>
              <a:rPr lang="en-AU"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khusus</a:t>
            </a:r>
            <a:r>
              <a:rPr lang="en-AU"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sv-SE"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dalam peraturan perundang-undangan </a:t>
            </a:r>
            <a:r>
              <a:rPr lang="sv-SE" sz="2600" dirty="0">
                <a:solidFill>
                  <a:schemeClr val="tx1"/>
                </a:solidFill>
                <a:latin typeface="Tahoma" panose="020B0604030504040204" pitchFamily="34" charset="0"/>
                <a:ea typeface="Tahoma" panose="020B0604030504040204" pitchFamily="34" charset="0"/>
                <a:cs typeface="Tahoma" panose="020B0604030504040204" pitchFamily="34" charset="0"/>
              </a:rPr>
              <a:t>yang </a:t>
            </a:r>
            <a:r>
              <a:rPr lang="sv-SE"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mengatur </a:t>
            </a:r>
            <a:r>
              <a:rPr lang="en-AU" sz="2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mengenai</a:t>
            </a:r>
            <a:r>
              <a:rPr lang="en-AU"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a:solidFill>
                  <a:schemeClr val="tx1"/>
                </a:solidFill>
                <a:latin typeface="Tahoma" panose="020B0604030504040204" pitchFamily="34" charset="0"/>
                <a:ea typeface="Tahoma" panose="020B0604030504040204" pitchFamily="34" charset="0"/>
                <a:cs typeface="Tahoma" panose="020B0604030504040204" pitchFamily="34" charset="0"/>
              </a:rPr>
              <a:t>keistimewaan</a:t>
            </a:r>
            <a:r>
              <a:rPr lang="en-AU"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dan</a:t>
            </a:r>
            <a:r>
              <a:rPr lang="en-AU"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kekhususan</a:t>
            </a:r>
            <a:r>
              <a:rPr lang="en-AU"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a:solidFill>
                  <a:schemeClr val="tx1"/>
                </a:solidFill>
                <a:latin typeface="Tahoma" panose="020B0604030504040204" pitchFamily="34" charset="0"/>
                <a:ea typeface="Tahoma" panose="020B0604030504040204" pitchFamily="34" charset="0"/>
                <a:cs typeface="Tahoma" panose="020B0604030504040204" pitchFamily="34" charset="0"/>
              </a:rPr>
              <a:t>daerah</a:t>
            </a:r>
            <a:r>
              <a:rPr lang="en-AU"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600" dirty="0" err="1">
                <a:solidFill>
                  <a:schemeClr val="tx1"/>
                </a:solidFill>
                <a:latin typeface="Tahoma" panose="020B0604030504040204" pitchFamily="34" charset="0"/>
                <a:ea typeface="Tahoma" panose="020B0604030504040204" pitchFamily="34" charset="0"/>
                <a:cs typeface="Tahoma" panose="020B0604030504040204" pitchFamily="34" charset="0"/>
              </a:rPr>
              <a:t>tersebut</a:t>
            </a:r>
            <a:r>
              <a:rPr lang="en-AU" sz="26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52</a:t>
            </a:fld>
            <a:endParaRPr lang="id-ID" altLang="en-US"/>
          </a:p>
        </p:txBody>
      </p:sp>
      <p:sp>
        <p:nvSpPr>
          <p:cNvPr id="5" name="TextBox 4"/>
          <p:cNvSpPr txBox="1"/>
          <p:nvPr/>
        </p:nvSpPr>
        <p:spPr>
          <a:xfrm>
            <a:off x="107505" y="35332"/>
            <a:ext cx="2736304" cy="369332"/>
          </a:xfrm>
          <a:prstGeom prst="rect">
            <a:avLst/>
          </a:prstGeom>
          <a:noFill/>
        </p:spPr>
        <p:txBody>
          <a:bodyPr wrap="square" rtlCol="0">
            <a:spAutoFit/>
          </a:bodyPr>
          <a:lstStyle/>
          <a:p>
            <a:r>
              <a:rPr lang="en-AU" dirty="0" err="1" smtClean="0"/>
              <a:t>Pasal</a:t>
            </a:r>
            <a:r>
              <a:rPr lang="en-AU" dirty="0" smtClean="0"/>
              <a:t> 47</a:t>
            </a:r>
            <a:endParaRPr lang="en-AU" dirty="0"/>
          </a:p>
        </p:txBody>
      </p:sp>
      <p:sp>
        <p:nvSpPr>
          <p:cNvPr id="6" name="Title 1"/>
          <p:cNvSpPr txBox="1">
            <a:spLocks/>
          </p:cNvSpPr>
          <p:nvPr/>
        </p:nvSpPr>
        <p:spPr bwMode="auto">
          <a:xfrm>
            <a:off x="0" y="116632"/>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a:lstStyle>
          <a:p>
            <a:pPr algn="ctr"/>
            <a:r>
              <a:rPr lang="en-AU" dirty="0" smtClean="0">
                <a:solidFill>
                  <a:srgbClr val="FF0000"/>
                </a:solidFill>
                <a:latin typeface="+mn-lt"/>
              </a:rPr>
              <a:t>KETENTUAN LAIN</a:t>
            </a:r>
            <a:endParaRPr lang="en-AU" dirty="0">
              <a:solidFill>
                <a:srgbClr val="FF0000"/>
              </a:solidFill>
              <a:latin typeface="+mn-lt"/>
            </a:endParaRPr>
          </a:p>
        </p:txBody>
      </p:sp>
    </p:spTree>
    <p:extLst>
      <p:ext uri="{BB962C8B-B14F-4D97-AF65-F5344CB8AC3E}">
        <p14:creationId xmlns:p14="http://schemas.microsoft.com/office/powerpoint/2010/main" val="7702504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0334" y="1412776"/>
            <a:ext cx="8230138" cy="4158208"/>
          </a:xfrm>
        </p:spPr>
        <p:txBody>
          <a:bodyPr/>
          <a:lstStyle/>
          <a:p>
            <a:r>
              <a:rPr lang="en-AU"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Kontrak</a:t>
            </a:r>
            <a:r>
              <a:rPr lang="en-AU" sz="32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AU"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perjanjian</a:t>
            </a:r>
            <a:r>
              <a:rPr lang="en-AU"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kerja</a:t>
            </a:r>
            <a:r>
              <a:rPr lang="en-AU"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sama</a:t>
            </a:r>
            <a:r>
              <a:rPr lang="en-AU"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3200" dirty="0" err="1">
                <a:solidFill>
                  <a:schemeClr val="tx1"/>
                </a:solidFill>
                <a:latin typeface="Tahoma" panose="020B0604030504040204" pitchFamily="34" charset="0"/>
                <a:ea typeface="Tahoma" panose="020B0604030504040204" pitchFamily="34" charset="0"/>
                <a:cs typeface="Tahoma" panose="020B0604030504040204" pitchFamily="34" charset="0"/>
              </a:rPr>
              <a:t>untuk</a:t>
            </a:r>
            <a:r>
              <a:rPr lang="en-AU"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KSDD, KSDPK, KSDLL</a:t>
            </a:r>
            <a:r>
              <a:rPr lang="en-AU"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3200" dirty="0" err="1">
                <a:solidFill>
                  <a:schemeClr val="tx1"/>
                </a:solidFill>
                <a:latin typeface="Tahoma" panose="020B0604030504040204" pitchFamily="34" charset="0"/>
                <a:ea typeface="Tahoma" panose="020B0604030504040204" pitchFamily="34" charset="0"/>
                <a:cs typeface="Tahoma" panose="020B0604030504040204" pitchFamily="34" charset="0"/>
              </a:rPr>
              <a:t>dan</a:t>
            </a:r>
            <a:r>
              <a:rPr lang="en-AU"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KSDPL </a:t>
            </a:r>
            <a:r>
              <a:rPr lang="en-AU" sz="3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maupun</a:t>
            </a:r>
            <a:r>
              <a:rPr lang="en-AU"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3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antara</a:t>
            </a:r>
            <a:r>
              <a:rPr lang="en-AU"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3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Pemda</a:t>
            </a:r>
            <a:r>
              <a:rPr lang="en-AU"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3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dgn</a:t>
            </a:r>
            <a:r>
              <a:rPr lang="en-AU"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3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Pemerintah</a:t>
            </a:r>
            <a:r>
              <a:rPr lang="en-AU"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3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Pusat</a:t>
            </a:r>
            <a:r>
              <a:rPr lang="en-AU"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3200" dirty="0">
                <a:solidFill>
                  <a:schemeClr val="tx1"/>
                </a:solidFill>
                <a:latin typeface="Tahoma" panose="020B0604030504040204" pitchFamily="34" charset="0"/>
                <a:ea typeface="Tahoma" panose="020B0604030504040204" pitchFamily="34" charset="0"/>
                <a:cs typeface="Tahoma" panose="020B0604030504040204" pitchFamily="34" charset="0"/>
              </a:rPr>
              <a:t>yang </a:t>
            </a:r>
            <a:r>
              <a:rPr lang="en-AU" sz="3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telah</a:t>
            </a:r>
            <a:r>
              <a:rPr lang="en-AU"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3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ditandatangani</a:t>
            </a:r>
            <a:r>
              <a:rPr lang="en-AU"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3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bersama</a:t>
            </a:r>
            <a:r>
              <a:rPr lang="en-AU"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32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sebelum</a:t>
            </a:r>
            <a:r>
              <a:rPr lang="en-AU"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32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berlakunya</a:t>
            </a:r>
            <a:r>
              <a:rPr lang="en-AU"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32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Peraturan</a:t>
            </a:r>
            <a:r>
              <a:rPr lang="en-AU"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Pemerintah</a:t>
            </a:r>
            <a:r>
              <a:rPr lang="en-AU"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ini</a:t>
            </a:r>
            <a:r>
              <a:rPr lang="en-AU"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32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tetap</a:t>
            </a:r>
            <a:r>
              <a:rPr lang="en-AU"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32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berlaku</a:t>
            </a:r>
            <a:r>
              <a:rPr lang="en-AU"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3200" dirty="0" err="1">
                <a:solidFill>
                  <a:schemeClr val="tx1"/>
                </a:solidFill>
                <a:latin typeface="Tahoma" panose="020B0604030504040204" pitchFamily="34" charset="0"/>
                <a:ea typeface="Tahoma" panose="020B0604030504040204" pitchFamily="34" charset="0"/>
                <a:cs typeface="Tahoma" panose="020B0604030504040204" pitchFamily="34" charset="0"/>
              </a:rPr>
              <a:t>sampai</a:t>
            </a:r>
            <a:r>
              <a:rPr lang="en-AU"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3200" dirty="0" err="1">
                <a:solidFill>
                  <a:schemeClr val="tx1"/>
                </a:solidFill>
                <a:latin typeface="Tahoma" panose="020B0604030504040204" pitchFamily="34" charset="0"/>
                <a:ea typeface="Tahoma" panose="020B0604030504040204" pitchFamily="34" charset="0"/>
                <a:cs typeface="Tahoma" panose="020B0604030504040204" pitchFamily="34" charset="0"/>
              </a:rPr>
              <a:t>dengan</a:t>
            </a:r>
            <a:r>
              <a:rPr lang="en-AU"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3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berakhirnya</a:t>
            </a:r>
            <a:r>
              <a:rPr lang="en-AU"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3200" dirty="0" err="1">
                <a:solidFill>
                  <a:schemeClr val="tx1"/>
                </a:solidFill>
                <a:latin typeface="Tahoma" panose="020B0604030504040204" pitchFamily="34" charset="0"/>
                <a:ea typeface="Tahoma" panose="020B0604030504040204" pitchFamily="34" charset="0"/>
                <a:cs typeface="Tahoma" panose="020B0604030504040204" pitchFamily="34" charset="0"/>
              </a:rPr>
              <a:t>kerja</a:t>
            </a:r>
            <a:r>
              <a:rPr lang="en-AU"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3200" dirty="0" err="1">
                <a:solidFill>
                  <a:schemeClr val="tx1"/>
                </a:solidFill>
                <a:latin typeface="Tahoma" panose="020B0604030504040204" pitchFamily="34" charset="0"/>
                <a:ea typeface="Tahoma" panose="020B0604030504040204" pitchFamily="34" charset="0"/>
                <a:cs typeface="Tahoma" panose="020B0604030504040204" pitchFamily="34" charset="0"/>
              </a:rPr>
              <a:t>sama</a:t>
            </a:r>
            <a:r>
              <a:rPr lang="en-AU" sz="32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53</a:t>
            </a:fld>
            <a:endParaRPr lang="id-ID" altLang="en-US"/>
          </a:p>
        </p:txBody>
      </p:sp>
      <p:sp>
        <p:nvSpPr>
          <p:cNvPr id="5" name="TextBox 4"/>
          <p:cNvSpPr txBox="1"/>
          <p:nvPr/>
        </p:nvSpPr>
        <p:spPr>
          <a:xfrm>
            <a:off x="-36511" y="-27384"/>
            <a:ext cx="2736304" cy="369332"/>
          </a:xfrm>
          <a:prstGeom prst="rect">
            <a:avLst/>
          </a:prstGeom>
          <a:noFill/>
        </p:spPr>
        <p:txBody>
          <a:bodyPr wrap="square" rtlCol="0">
            <a:spAutoFit/>
          </a:bodyPr>
          <a:lstStyle/>
          <a:p>
            <a:r>
              <a:rPr lang="en-AU" dirty="0" err="1" smtClean="0"/>
              <a:t>Pasal</a:t>
            </a:r>
            <a:r>
              <a:rPr lang="en-AU" dirty="0" smtClean="0"/>
              <a:t> 47</a:t>
            </a:r>
            <a:endParaRPr lang="en-AU" dirty="0"/>
          </a:p>
        </p:txBody>
      </p:sp>
      <p:sp>
        <p:nvSpPr>
          <p:cNvPr id="6" name="TextBox 5"/>
          <p:cNvSpPr txBox="1"/>
          <p:nvPr/>
        </p:nvSpPr>
        <p:spPr>
          <a:xfrm>
            <a:off x="251520" y="341956"/>
            <a:ext cx="7848872" cy="584775"/>
          </a:xfrm>
          <a:prstGeom prst="rect">
            <a:avLst/>
          </a:prstGeom>
          <a:noFill/>
        </p:spPr>
        <p:txBody>
          <a:bodyPr wrap="square" rtlCol="0">
            <a:spAutoFit/>
          </a:bodyPr>
          <a:lstStyle/>
          <a:p>
            <a:pPr algn="ctr"/>
            <a:r>
              <a:rPr lang="en-AU" sz="3200" dirty="0" smtClean="0">
                <a:solidFill>
                  <a:schemeClr val="bg1"/>
                </a:solidFill>
              </a:rPr>
              <a:t>KETENTUAN PERALIHAN</a:t>
            </a:r>
            <a:endParaRPr lang="en-AU" sz="3200" dirty="0">
              <a:solidFill>
                <a:schemeClr val="bg1"/>
              </a:solidFill>
            </a:endParaRPr>
          </a:p>
        </p:txBody>
      </p:sp>
    </p:spTree>
    <p:extLst>
      <p:ext uri="{BB962C8B-B14F-4D97-AF65-F5344CB8AC3E}">
        <p14:creationId xmlns:p14="http://schemas.microsoft.com/office/powerpoint/2010/main" val="5291759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r="7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54</a:t>
            </a:fld>
            <a:endParaRPr lang="id-ID" altLang="en-US"/>
          </a:p>
        </p:txBody>
      </p:sp>
      <p:sp>
        <p:nvSpPr>
          <p:cNvPr id="5" name="Title 4"/>
          <p:cNvSpPr>
            <a:spLocks noGrp="1"/>
          </p:cNvSpPr>
          <p:nvPr>
            <p:ph type="title"/>
          </p:nvPr>
        </p:nvSpPr>
        <p:spPr>
          <a:xfrm>
            <a:off x="2987824" y="-27384"/>
            <a:ext cx="6156176" cy="1066800"/>
          </a:xfrm>
        </p:spPr>
        <p:txBody>
          <a:bodyPr/>
          <a:lstStyle/>
          <a:p>
            <a:pPr algn="ctr"/>
            <a:r>
              <a:rPr lang="en-AU" dirty="0" smtClean="0">
                <a:solidFill>
                  <a:schemeClr val="tx1"/>
                </a:solidFill>
                <a:latin typeface="Georgia" pitchFamily="18" charset="0"/>
              </a:rPr>
              <a:t>KETENTUAN PENUTUP</a:t>
            </a:r>
            <a:endParaRPr lang="en-AU" dirty="0">
              <a:solidFill>
                <a:schemeClr val="tx1"/>
              </a:solidFill>
              <a:latin typeface="Georgia" pitchFamily="18" charset="0"/>
            </a:endParaRPr>
          </a:p>
        </p:txBody>
      </p:sp>
      <p:sp>
        <p:nvSpPr>
          <p:cNvPr id="7" name="Title 1"/>
          <p:cNvSpPr txBox="1">
            <a:spLocks/>
          </p:cNvSpPr>
          <p:nvPr/>
        </p:nvSpPr>
        <p:spPr bwMode="auto">
          <a:xfrm>
            <a:off x="2987824" y="1052736"/>
            <a:ext cx="6156176"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a:lstStyle>
          <a:p>
            <a:pPr marL="342900" indent="-342900">
              <a:buFont typeface="Wingdings" pitchFamily="2" charset="2"/>
              <a:buChar char="ü"/>
            </a:pP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Pada</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saat</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Peraturan</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Pemerintah</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ini</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mulai</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berlaku</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Peraturan</a:t>
            </a:r>
            <a:r>
              <a:rPr lang="en-AU"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pelaksanaan</a:t>
            </a:r>
            <a:r>
              <a:rPr lang="en-AU"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dari</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Peraturan</a:t>
            </a:r>
            <a:r>
              <a:rPr lang="en-AU"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Pemerintah</a:t>
            </a:r>
            <a:r>
              <a:rPr lang="en-AU"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Nomor</a:t>
            </a:r>
            <a:r>
              <a:rPr lang="en-AU"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5O </a:t>
            </a:r>
            <a:r>
              <a:rPr lang="en-AU" sz="25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Tahun</a:t>
            </a:r>
            <a:r>
              <a:rPr lang="en-AU"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2007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tentang</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Tata Cara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Pelaksanaan</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Kerja</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Sama</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Daerah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dinyatakan</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tetap</a:t>
            </a:r>
            <a:r>
              <a:rPr lang="en-AU"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berlaku</a:t>
            </a:r>
            <a:r>
              <a:rPr lang="en-AU"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sepanjang</a:t>
            </a:r>
            <a:r>
              <a:rPr lang="en-AU"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tidak</a:t>
            </a:r>
            <a:r>
              <a:rPr lang="en-AU"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bertentangan</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dengan</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ketentuan</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dalam</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Peraturan</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Pemerintah</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ini</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b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endPar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itchFamily="2" charset="2"/>
              <a:buChar char="ü"/>
            </a:pP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Pada</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saat</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Peraturan</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Pemerintah</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ini</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mulai</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berlaku</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Peraturan</a:t>
            </a:r>
            <a:r>
              <a:rPr lang="en-AU"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Pemerintah</a:t>
            </a:r>
            <a:r>
              <a:rPr lang="en-AU"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Nomor</a:t>
            </a:r>
            <a:r>
              <a:rPr lang="en-AU"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50 </a:t>
            </a:r>
            <a:r>
              <a:rPr lang="en-AU" sz="25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Tahun</a:t>
            </a:r>
            <a:r>
              <a:rPr lang="en-AU"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2007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tentang</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Tata Cara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Pelaksanaan</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Kerja</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Sama</a:t>
            </a:r>
            <a:r>
              <a:rPr lang="en-AU"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 Daerah </a:t>
            </a:r>
            <a:r>
              <a:rPr lang="en-AU" sz="25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dicabut</a:t>
            </a:r>
            <a:r>
              <a:rPr lang="en-AU" sz="25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5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dan</a:t>
            </a:r>
            <a:r>
              <a:rPr lang="en-AU" sz="25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5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dinyatakan</a:t>
            </a:r>
            <a:r>
              <a:rPr lang="en-AU" sz="25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5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tidak</a:t>
            </a:r>
            <a:r>
              <a:rPr lang="en-AU" sz="25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AU" sz="25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berlaku</a:t>
            </a:r>
            <a:r>
              <a:rPr lang="en-AU" sz="25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AU" sz="25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3"/>
          <p:cNvSpPr txBox="1">
            <a:spLocks/>
          </p:cNvSpPr>
          <p:nvPr/>
        </p:nvSpPr>
        <p:spPr bwMode="auto">
          <a:xfrm>
            <a:off x="-180528" y="34132"/>
            <a:ext cx="762000" cy="36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1800" kern="1200">
                <a:solidFill>
                  <a:schemeClr val="tx1"/>
                </a:solidFill>
                <a:latin typeface="Georgia" panose="02040502050405020303" pitchFamily="18" charset="0"/>
                <a:ea typeface="+mn-ea"/>
                <a:cs typeface="+mn-cs"/>
              </a:defRPr>
            </a:lvl1pPr>
            <a:lvl2pPr marL="742950" indent="-285750" algn="l" defTabSz="914400" rtl="0" eaLnBrk="1" latinLnBrk="0" hangingPunct="1">
              <a:defRPr sz="1800" kern="1200">
                <a:solidFill>
                  <a:schemeClr val="tx1"/>
                </a:solidFill>
                <a:latin typeface="Georgia" panose="02040502050405020303" pitchFamily="18" charset="0"/>
                <a:ea typeface="+mn-ea"/>
                <a:cs typeface="+mn-cs"/>
              </a:defRPr>
            </a:lvl2pPr>
            <a:lvl3pPr marL="1143000" indent="-228600" algn="l" defTabSz="914400" rtl="0" eaLnBrk="1" latinLnBrk="0" hangingPunct="1">
              <a:defRPr sz="1800" kern="1200">
                <a:solidFill>
                  <a:schemeClr val="tx1"/>
                </a:solidFill>
                <a:latin typeface="Georgia" panose="02040502050405020303" pitchFamily="18" charset="0"/>
                <a:ea typeface="+mn-ea"/>
                <a:cs typeface="+mn-cs"/>
              </a:defRPr>
            </a:lvl3pPr>
            <a:lvl4pPr marL="1600200" indent="-228600" algn="l" defTabSz="914400" rtl="0" eaLnBrk="1" latinLnBrk="0" hangingPunct="1">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defRPr sz="1800" kern="1200">
                <a:solidFill>
                  <a:schemeClr val="tx1"/>
                </a:solidFill>
                <a:latin typeface="Georgia" panose="02040502050405020303" pitchFamily="18"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9pPr>
          </a:lstStyle>
          <a:p>
            <a:r>
              <a:rPr lang="en-US" altLang="en-US" dirty="0" smtClean="0">
                <a:solidFill>
                  <a:srgbClr val="FFFFFF"/>
                </a:solidFill>
              </a:rPr>
              <a:t>54</a:t>
            </a:r>
            <a:endParaRPr lang="id-ID" altLang="en-US" dirty="0">
              <a:solidFill>
                <a:srgbClr val="FFFFFF"/>
              </a:solidFill>
            </a:endParaRPr>
          </a:p>
        </p:txBody>
      </p:sp>
    </p:spTree>
    <p:extLst>
      <p:ext uri="{BB962C8B-B14F-4D97-AF65-F5344CB8AC3E}">
        <p14:creationId xmlns:p14="http://schemas.microsoft.com/office/powerpoint/2010/main" val="1411302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1680" y="634008"/>
            <a:ext cx="4536504" cy="3227040"/>
          </a:xfrm>
        </p:spPr>
        <p:txBody>
          <a:bodyPr/>
          <a:lstStyle/>
          <a:p>
            <a:pPr algn="ctr"/>
            <a:r>
              <a:rPr lang="en-US" dirty="0" smtClean="0"/>
              <a:t>PENINGKATAN SUMBER DAYA MANUSIA MELALUI KERJA SAMA</a:t>
            </a:r>
            <a:endParaRPr lang="en-US" dirty="0"/>
          </a:p>
        </p:txBody>
      </p:sp>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55</a:t>
            </a:fld>
            <a:endParaRPr lang="id-ID" altLang="en-US"/>
          </a:p>
        </p:txBody>
      </p:sp>
    </p:spTree>
    <p:extLst>
      <p:ext uri="{BB962C8B-B14F-4D97-AF65-F5344CB8AC3E}">
        <p14:creationId xmlns:p14="http://schemas.microsoft.com/office/powerpoint/2010/main" val="21866332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31982" y="949459"/>
            <a:ext cx="5745278" cy="1244466"/>
          </a:xfrm>
          <a:prstGeom prst="rect">
            <a:avLst/>
          </a:prstGeom>
        </p:spPr>
        <p:txBody>
          <a:bodyPr>
            <a:noAutofit/>
          </a:bodyPr>
          <a:lstStyle/>
          <a:p>
            <a:pPr defTabSz="774131" eaLnBrk="0" fontAlgn="base" hangingPunct="0">
              <a:spcBef>
                <a:spcPts val="508"/>
              </a:spcBef>
              <a:spcAft>
                <a:spcPts val="508"/>
              </a:spcAft>
              <a:buFont typeface="Arial"/>
              <a:buNone/>
              <a:defRPr/>
            </a:pPr>
            <a:endParaRPr lang="id-ID" altLang="id-ID" sz="3048" b="1" dirty="0">
              <a:solidFill>
                <a:srgbClr val="000000"/>
              </a:solidFill>
              <a:latin typeface="Trebuchet MS" pitchFamily="34" charset="0"/>
              <a:ea typeface="+mj-ea"/>
              <a:cs typeface="+mj-cs"/>
              <a:sym typeface="Arial"/>
            </a:endParaRPr>
          </a:p>
        </p:txBody>
      </p:sp>
      <p:sp>
        <p:nvSpPr>
          <p:cNvPr id="9" name="Slide Number Placeholder 3"/>
          <p:cNvSpPr>
            <a:spLocks noGrp="1"/>
          </p:cNvSpPr>
          <p:nvPr>
            <p:ph type="sldNum" sz="quarter" idx="4294967295"/>
          </p:nvPr>
        </p:nvSpPr>
        <p:spPr>
          <a:xfrm>
            <a:off x="8173694" y="540927"/>
            <a:ext cx="762000" cy="297005"/>
          </a:xfrm>
          <a:prstGeom prst="rect">
            <a:avLst/>
          </a:prstGeom>
        </p:spPr>
        <p:txBody>
          <a:bodyPr/>
          <a:lstStyle/>
          <a:p>
            <a:fld id="{DD7AF4DD-D5AF-4756-A393-8EE84E97A26F}" type="slidenum">
              <a:rPr lang="en-US" altLang="en-US" smtClean="0"/>
              <a:pPr/>
              <a:t>56</a:t>
            </a:fld>
            <a:endParaRPr lang="en-US"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6344644"/>
          </a:xfrm>
          <a:prstGeom prst="rect">
            <a:avLst/>
          </a:prstGeom>
        </p:spPr>
      </p:pic>
      <p:sp>
        <p:nvSpPr>
          <p:cNvPr id="7" name="Title 1"/>
          <p:cNvSpPr txBox="1">
            <a:spLocks/>
          </p:cNvSpPr>
          <p:nvPr/>
        </p:nvSpPr>
        <p:spPr>
          <a:xfrm>
            <a:off x="-1" y="5074897"/>
            <a:ext cx="9154908" cy="124715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387048" rIns="232229">
            <a:noAutofit/>
          </a:bodyPr>
          <a:lstStyle/>
          <a:p>
            <a:pPr algn="r">
              <a:spcAft>
                <a:spcPts val="508"/>
              </a:spcAft>
              <a:buClr>
                <a:srgbClr val="000000"/>
              </a:buClr>
              <a:buFont typeface="Arial"/>
              <a:buNone/>
              <a:defRPr/>
            </a:pPr>
            <a:r>
              <a:rPr lang="fi-FI" altLang="id-ID" sz="2540" b="1" kern="0" dirty="0" smtClean="0">
                <a:solidFill>
                  <a:srgbClr val="000000"/>
                </a:solidFill>
                <a:sym typeface="Arial"/>
              </a:rPr>
              <a:t>		PENINGKATAN SUMBER DAYA MANUSIA MELALUI KERJA SAMA TEKNIK </a:t>
            </a:r>
            <a:endParaRPr lang="id-ID" altLang="id-ID" sz="2540" b="1" dirty="0">
              <a:solidFill>
                <a:srgbClr val="000000"/>
              </a:solidFill>
              <a:ea typeface="+mj-ea"/>
              <a:cs typeface="+mj-cs"/>
              <a:sym typeface="Arial"/>
            </a:endParaRPr>
          </a:p>
        </p:txBody>
      </p:sp>
      <p:grpSp>
        <p:nvGrpSpPr>
          <p:cNvPr id="71" name="Group 1"/>
          <p:cNvGrpSpPr>
            <a:grpSpLocks/>
          </p:cNvGrpSpPr>
          <p:nvPr/>
        </p:nvGrpSpPr>
        <p:grpSpPr bwMode="auto">
          <a:xfrm>
            <a:off x="-37426" y="4821308"/>
            <a:ext cx="2477360" cy="1523336"/>
            <a:chOff x="249" y="631"/>
            <a:chExt cx="5918" cy="3548"/>
          </a:xfrm>
        </p:grpSpPr>
        <p:sp>
          <p:nvSpPr>
            <p:cNvPr id="72" name="Freeform 2"/>
            <p:cNvSpPr>
              <a:spLocks noChangeArrowheads="1"/>
            </p:cNvSpPr>
            <p:nvPr/>
          </p:nvSpPr>
          <p:spPr bwMode="auto">
            <a:xfrm>
              <a:off x="1787" y="3679"/>
              <a:ext cx="1272" cy="500"/>
            </a:xfrm>
            <a:custGeom>
              <a:avLst/>
              <a:gdLst>
                <a:gd name="G0" fmla="+- 2216 0 0"/>
                <a:gd name="G1" fmla="+- 2216 0 0"/>
                <a:gd name="G2" fmla="+- 1 0 0"/>
                <a:gd name="G3" fmla="+- 1 0 0"/>
                <a:gd name="G4" fmla="+- 1 0 0"/>
                <a:gd name="G5" fmla="*/ 1 0 0"/>
                <a:gd name="G6" fmla="+- 1 0 0"/>
                <a:gd name="G7" fmla="+- 1 0 0"/>
                <a:gd name="G8" fmla="+- 1 0 0"/>
                <a:gd name="G9" fmla="+- 1 0 0"/>
                <a:gd name="G10" fmla="+- 2216 0 0"/>
                <a:gd name="T0" fmla="*/ 0 w 5621"/>
                <a:gd name="T1" fmla="*/ 798152 h 2217"/>
                <a:gd name="T2" fmla="*/ 74178 w 5621"/>
                <a:gd name="T3" fmla="*/ 197377 h 2217"/>
                <a:gd name="T4" fmla="*/ 1974370 w 5621"/>
                <a:gd name="T5" fmla="*/ 304349 h 2217"/>
                <a:gd name="T6" fmla="*/ 2023702 w 5621"/>
                <a:gd name="T7" fmla="*/ 798152 h 2217"/>
                <a:gd name="T8" fmla="*/ 0 w 5621"/>
                <a:gd name="T9" fmla="*/ 798152 h 2217"/>
              </a:gdLst>
              <a:ahLst/>
              <a:cxnLst>
                <a:cxn ang="0">
                  <a:pos x="T0" y="T1"/>
                </a:cxn>
                <a:cxn ang="0">
                  <a:pos x="T2" y="T3"/>
                </a:cxn>
                <a:cxn ang="0">
                  <a:pos x="T4" y="T5"/>
                </a:cxn>
                <a:cxn ang="0">
                  <a:pos x="T6" y="T7"/>
                </a:cxn>
                <a:cxn ang="0">
                  <a:pos x="T8" y="T9"/>
                </a:cxn>
              </a:cxnLst>
              <a:rect l="0" t="0" r="r" b="b"/>
              <a:pathLst>
                <a:path w="5621" h="2217">
                  <a:moveTo>
                    <a:pt x="0" y="2216"/>
                  </a:moveTo>
                  <a:cubicBezTo>
                    <a:pt x="0" y="2216"/>
                    <a:pt x="97" y="1070"/>
                    <a:pt x="206" y="548"/>
                  </a:cubicBezTo>
                  <a:cubicBezTo>
                    <a:pt x="320" y="0"/>
                    <a:pt x="5392" y="411"/>
                    <a:pt x="5483" y="845"/>
                  </a:cubicBezTo>
                  <a:cubicBezTo>
                    <a:pt x="5574" y="1279"/>
                    <a:pt x="5620" y="2216"/>
                    <a:pt x="5620" y="2216"/>
                  </a:cubicBezTo>
                  <a:lnTo>
                    <a:pt x="0" y="2216"/>
                  </a:lnTo>
                </a:path>
              </a:pathLst>
            </a:custGeom>
            <a:solidFill>
              <a:srgbClr val="212F4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73" name="Freeform 3"/>
            <p:cNvSpPr>
              <a:spLocks noChangeArrowheads="1"/>
            </p:cNvSpPr>
            <p:nvPr/>
          </p:nvSpPr>
          <p:spPr bwMode="auto">
            <a:xfrm>
              <a:off x="1807" y="863"/>
              <a:ext cx="664" cy="611"/>
            </a:xfrm>
            <a:custGeom>
              <a:avLst/>
              <a:gdLst>
                <a:gd name="G0" fmla="+- 1 0 0"/>
                <a:gd name="G1" fmla="+- 1 0 0"/>
                <a:gd name="G2" fmla="+- 1 0 0"/>
                <a:gd name="G3" fmla="+- 1 0 0"/>
                <a:gd name="G4" fmla="+- 1 0 0"/>
                <a:gd name="G5" fmla="+- 1 0 0"/>
                <a:gd name="G6" fmla="+- 1 0 0"/>
                <a:gd name="G7" fmla="+- 1 0 0"/>
                <a:gd name="G8" fmla="+- 1 0 0"/>
                <a:gd name="G9" fmla="+- 1 0 0"/>
                <a:gd name="G10" fmla="+- 1645 0 0"/>
                <a:gd name="G11" fmla="+- 1 0 0"/>
                <a:gd name="G12" fmla="*/ 1 0 0"/>
                <a:gd name="G13" fmla="+- 1 0 0"/>
                <a:gd name="G14" fmla="*/ 1 0 0"/>
                <a:gd name="G15" fmla="+- 1 0 0"/>
                <a:gd name="G16" fmla="+- 1 0 0"/>
                <a:gd name="G17" fmla="+- 1 0 0"/>
                <a:gd name="G18" fmla="+- 1 0 0"/>
                <a:gd name="G19" fmla="+- 1 0 0"/>
                <a:gd name="G20" fmla="+- 1 0 0"/>
                <a:gd name="G21" fmla="+- 1 0 0"/>
                <a:gd name="T0" fmla="*/ 1037987 w 2942"/>
                <a:gd name="T1" fmla="*/ 625221 h 2708"/>
                <a:gd name="T2" fmla="*/ 1009194 w 2942"/>
                <a:gd name="T3" fmla="*/ 851265 h 2708"/>
                <a:gd name="T4" fmla="*/ 248699 w 2942"/>
                <a:gd name="T5" fmla="*/ 962127 h 2708"/>
                <a:gd name="T6" fmla="*/ 39950 w 2942"/>
                <a:gd name="T7" fmla="*/ 717726 h 2708"/>
                <a:gd name="T8" fmla="*/ 96456 w 2942"/>
                <a:gd name="T9" fmla="*/ 263478 h 2708"/>
                <a:gd name="T10" fmla="*/ 515754 w 2942"/>
                <a:gd name="T11" fmla="*/ 16557 h 2708"/>
                <a:gd name="T12" fmla="*/ 951608 w 2942"/>
                <a:gd name="T13" fmla="*/ 242601 h 2708"/>
                <a:gd name="T14" fmla="*/ 1037987 w 2942"/>
                <a:gd name="T15" fmla="*/ 625221 h 2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42" h="2708">
                  <a:moveTo>
                    <a:pt x="2884" y="1737"/>
                  </a:moveTo>
                  <a:cubicBezTo>
                    <a:pt x="2895" y="1954"/>
                    <a:pt x="2941" y="2171"/>
                    <a:pt x="2804" y="2365"/>
                  </a:cubicBezTo>
                  <a:cubicBezTo>
                    <a:pt x="2667" y="2559"/>
                    <a:pt x="999" y="2707"/>
                    <a:pt x="691" y="2673"/>
                  </a:cubicBezTo>
                  <a:cubicBezTo>
                    <a:pt x="382" y="2638"/>
                    <a:pt x="222" y="2342"/>
                    <a:pt x="111" y="1994"/>
                  </a:cubicBezTo>
                  <a:cubicBezTo>
                    <a:pt x="0" y="1645"/>
                    <a:pt x="51" y="1200"/>
                    <a:pt x="268" y="732"/>
                  </a:cubicBezTo>
                  <a:cubicBezTo>
                    <a:pt x="485" y="263"/>
                    <a:pt x="896" y="92"/>
                    <a:pt x="1433" y="46"/>
                  </a:cubicBezTo>
                  <a:cubicBezTo>
                    <a:pt x="1970" y="0"/>
                    <a:pt x="2438" y="365"/>
                    <a:pt x="2644" y="674"/>
                  </a:cubicBezTo>
                  <a:cubicBezTo>
                    <a:pt x="2850" y="982"/>
                    <a:pt x="2864" y="1360"/>
                    <a:pt x="2884" y="1737"/>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74" name="Freeform 4"/>
            <p:cNvSpPr>
              <a:spLocks noChangeArrowheads="1"/>
            </p:cNvSpPr>
            <p:nvPr/>
          </p:nvSpPr>
          <p:spPr bwMode="auto">
            <a:xfrm>
              <a:off x="2184" y="1723"/>
              <a:ext cx="708" cy="1272"/>
            </a:xfrm>
            <a:custGeom>
              <a:avLst/>
              <a:gdLst>
                <a:gd name="G0" fmla="+- 1 0 0"/>
                <a:gd name="G1" fmla="+- 1 0 0"/>
                <a:gd name="G2" fmla="+- 1 0 0"/>
                <a:gd name="G3" fmla="+- 1 0 0"/>
                <a:gd name="G4" fmla="*/ 1 0 0"/>
                <a:gd name="G5" fmla="+- 2108 0 0"/>
                <a:gd name="G6" fmla="sin G4 G5"/>
                <a:gd name="G7" fmla="*/ 1 0 0"/>
                <a:gd name="G8" fmla="+- 1 0 0"/>
                <a:gd name="G9" fmla="+- 1 0 0"/>
                <a:gd name="G10" fmla="*/ 1 0 0"/>
                <a:gd name="G11" fmla="+- 1 0 0"/>
                <a:gd name="G12" fmla="+- 1 0 0"/>
                <a:gd name="G13" fmla="+- 1 0 0"/>
                <a:gd name="G14" fmla="+- 1 0 0"/>
                <a:gd name="G15" fmla="+- 976 0 0"/>
                <a:gd name="G16" fmla="+- 1 0 0"/>
                <a:gd name="G17" fmla="+- 1 0 0"/>
                <a:gd name="G18" fmla="+- 1 0 0"/>
                <a:gd name="G19" fmla="+- 1 0 0"/>
                <a:gd name="G20" fmla="+- 1 0 0"/>
                <a:gd name="T0" fmla="*/ 511808 w 3136"/>
                <a:gd name="T1" fmla="*/ 234418 h 5621"/>
                <a:gd name="T2" fmla="*/ 863091 w 3136"/>
                <a:gd name="T3" fmla="*/ 592347 h 5621"/>
                <a:gd name="T4" fmla="*/ 1072925 w 3136"/>
                <a:gd name="T5" fmla="*/ 1208820 h 5621"/>
                <a:gd name="T6" fmla="*/ 807663 w 3136"/>
                <a:gd name="T7" fmla="*/ 1906313 h 5621"/>
                <a:gd name="T8" fmla="*/ 18356 w 3136"/>
                <a:gd name="T9" fmla="*/ 752587 h 5621"/>
                <a:gd name="T10" fmla="*/ 221711 w 3136"/>
                <a:gd name="T11" fmla="*/ 12243 h 5621"/>
                <a:gd name="T12" fmla="*/ 511808 w 3136"/>
                <a:gd name="T13" fmla="*/ 234418 h 5621"/>
              </a:gdLst>
              <a:ahLst/>
              <a:cxnLst>
                <a:cxn ang="0">
                  <a:pos x="T0" y="T1"/>
                </a:cxn>
                <a:cxn ang="0">
                  <a:pos x="T2" y="T3"/>
                </a:cxn>
                <a:cxn ang="0">
                  <a:pos x="T4" y="T5"/>
                </a:cxn>
                <a:cxn ang="0">
                  <a:pos x="T6" y="T7"/>
                </a:cxn>
                <a:cxn ang="0">
                  <a:pos x="T8" y="T9"/>
                </a:cxn>
                <a:cxn ang="0">
                  <a:pos x="T10" y="T11"/>
                </a:cxn>
                <a:cxn ang="0">
                  <a:pos x="T12" y="T13"/>
                </a:cxn>
              </a:cxnLst>
              <a:rect l="0" t="0" r="r" b="b"/>
              <a:pathLst>
                <a:path w="3136" h="5621">
                  <a:moveTo>
                    <a:pt x="1422" y="651"/>
                  </a:moveTo>
                  <a:cubicBezTo>
                    <a:pt x="1833" y="805"/>
                    <a:pt x="2226" y="1182"/>
                    <a:pt x="2398" y="1645"/>
                  </a:cubicBezTo>
                  <a:cubicBezTo>
                    <a:pt x="2569" y="2108"/>
                    <a:pt x="2827" y="2878"/>
                    <a:pt x="2981" y="3357"/>
                  </a:cubicBezTo>
                  <a:cubicBezTo>
                    <a:pt x="3135" y="3837"/>
                    <a:pt x="3083" y="4969"/>
                    <a:pt x="2244" y="5294"/>
                  </a:cubicBezTo>
                  <a:cubicBezTo>
                    <a:pt x="1404" y="5620"/>
                    <a:pt x="102" y="3203"/>
                    <a:pt x="51" y="2090"/>
                  </a:cubicBezTo>
                  <a:cubicBezTo>
                    <a:pt x="0" y="976"/>
                    <a:pt x="411" y="0"/>
                    <a:pt x="616" y="34"/>
                  </a:cubicBezTo>
                  <a:cubicBezTo>
                    <a:pt x="869" y="76"/>
                    <a:pt x="1122" y="274"/>
                    <a:pt x="1422" y="651"/>
                  </a:cubicBezTo>
                </a:path>
              </a:pathLst>
            </a:custGeom>
            <a:solidFill>
              <a:srgbClr val="415A8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75" name="Freeform 5"/>
            <p:cNvSpPr>
              <a:spLocks noChangeArrowheads="1"/>
            </p:cNvSpPr>
            <p:nvPr/>
          </p:nvSpPr>
          <p:spPr bwMode="auto">
            <a:xfrm>
              <a:off x="1814" y="1391"/>
              <a:ext cx="343" cy="816"/>
            </a:xfrm>
            <a:custGeom>
              <a:avLst/>
              <a:gdLst>
                <a:gd name="G0" fmla="+- 1 0 0"/>
                <a:gd name="G1" fmla="+- 1639 0 0"/>
                <a:gd name="G2" fmla="+- 1 0 0"/>
                <a:gd name="G3" fmla="+- 1 0 0"/>
                <a:gd name="G4" fmla="+- 1 0 0"/>
                <a:gd name="G5" fmla="+- 1 0 0"/>
                <a:gd name="G6" fmla="+- 1 0 0"/>
                <a:gd name="G7" fmla="+- 1 0 0"/>
                <a:gd name="G8" fmla="+- 1 0 0"/>
                <a:gd name="G9" fmla="+- 1 0 0"/>
                <a:gd name="T0" fmla="*/ 18705 w 1527"/>
                <a:gd name="T1" fmla="*/ 904821 h 3611"/>
                <a:gd name="T2" fmla="*/ 236688 w 1527"/>
                <a:gd name="T3" fmla="*/ 125299 h 3611"/>
                <a:gd name="T4" fmla="*/ 542800 w 1527"/>
                <a:gd name="T5" fmla="*/ 744596 h 3611"/>
                <a:gd name="T6" fmla="*/ 18705 w 1527"/>
                <a:gd name="T7" fmla="*/ 904821 h 3611"/>
              </a:gdLst>
              <a:ahLst/>
              <a:cxnLst>
                <a:cxn ang="0">
                  <a:pos x="T0" y="T1"/>
                </a:cxn>
                <a:cxn ang="0">
                  <a:pos x="T2" y="T3"/>
                </a:cxn>
                <a:cxn ang="0">
                  <a:pos x="T4" y="T5"/>
                </a:cxn>
                <a:cxn ang="0">
                  <a:pos x="T6" y="T7"/>
                </a:cxn>
              </a:cxnLst>
              <a:rect l="0" t="0" r="r" b="b"/>
              <a:pathLst>
                <a:path w="1527" h="3611">
                  <a:moveTo>
                    <a:pt x="52" y="2513"/>
                  </a:moveTo>
                  <a:cubicBezTo>
                    <a:pt x="0" y="1639"/>
                    <a:pt x="85" y="1021"/>
                    <a:pt x="658" y="348"/>
                  </a:cubicBezTo>
                  <a:cubicBezTo>
                    <a:pt x="955" y="0"/>
                    <a:pt x="1526" y="526"/>
                    <a:pt x="1509" y="2068"/>
                  </a:cubicBezTo>
                  <a:cubicBezTo>
                    <a:pt x="1492" y="3610"/>
                    <a:pt x="103" y="3387"/>
                    <a:pt x="52" y="2513"/>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76" name="Freeform 6"/>
            <p:cNvSpPr>
              <a:spLocks noChangeArrowheads="1"/>
            </p:cNvSpPr>
            <p:nvPr/>
          </p:nvSpPr>
          <p:spPr bwMode="auto">
            <a:xfrm>
              <a:off x="2210" y="1967"/>
              <a:ext cx="660" cy="1094"/>
            </a:xfrm>
            <a:custGeom>
              <a:avLst/>
              <a:gdLst>
                <a:gd name="G0" fmla="+- 1 0 0"/>
                <a:gd name="G1" fmla="+- 1 0 0"/>
                <a:gd name="G2" fmla="+- 1 0 0"/>
                <a:gd name="G3" fmla="+- 4323 0 0"/>
                <a:gd name="G4" fmla="+- 1 0 0"/>
                <a:gd name="G5" fmla="+- 1 0 0"/>
                <a:gd name="G6" fmla="+- 1 0 0"/>
                <a:gd name="G7" fmla="+- 605 0 0"/>
                <a:gd name="G8" fmla="+- 1 0 0"/>
                <a:gd name="G9" fmla="+- 1 0 0"/>
                <a:gd name="G10" fmla="+- 1 0 0"/>
                <a:gd name="G11" fmla="+- 1 0 0"/>
                <a:gd name="G12" fmla="+- 1 0 0"/>
                <a:gd name="T0" fmla="*/ 949601 w 2925"/>
                <a:gd name="T1" fmla="*/ 920778 h 4838"/>
                <a:gd name="T2" fmla="*/ 741977 w 2925"/>
                <a:gd name="T3" fmla="*/ 1556108 h 4838"/>
                <a:gd name="T4" fmla="*/ 57573 w 2925"/>
                <a:gd name="T5" fmla="*/ 398836 h 4838"/>
                <a:gd name="T6" fmla="*/ 522118 w 2925"/>
                <a:gd name="T7" fmla="*/ 168461 h 4838"/>
                <a:gd name="T8" fmla="*/ 949601 w 2925"/>
                <a:gd name="T9" fmla="*/ 920778 h 4838"/>
              </a:gdLst>
              <a:ahLst/>
              <a:cxnLst>
                <a:cxn ang="0">
                  <a:pos x="T0" y="T1"/>
                </a:cxn>
                <a:cxn ang="0">
                  <a:pos x="T2" y="T3"/>
                </a:cxn>
                <a:cxn ang="0">
                  <a:pos x="T4" y="T5"/>
                </a:cxn>
                <a:cxn ang="0">
                  <a:pos x="T6" y="T7"/>
                </a:cxn>
                <a:cxn ang="0">
                  <a:pos x="T8" y="T9"/>
                </a:cxn>
              </a:cxnLst>
              <a:rect l="0" t="0" r="r" b="b"/>
              <a:pathLst>
                <a:path w="2925" h="4838">
                  <a:moveTo>
                    <a:pt x="2639" y="2558"/>
                  </a:moveTo>
                  <a:cubicBezTo>
                    <a:pt x="2924" y="3197"/>
                    <a:pt x="2667" y="4837"/>
                    <a:pt x="2062" y="4323"/>
                  </a:cubicBezTo>
                  <a:cubicBezTo>
                    <a:pt x="1456" y="3808"/>
                    <a:pt x="320" y="1610"/>
                    <a:pt x="160" y="1108"/>
                  </a:cubicBezTo>
                  <a:cubicBezTo>
                    <a:pt x="0" y="605"/>
                    <a:pt x="1142" y="0"/>
                    <a:pt x="1451" y="468"/>
                  </a:cubicBezTo>
                  <a:cubicBezTo>
                    <a:pt x="1710" y="862"/>
                    <a:pt x="2353" y="1919"/>
                    <a:pt x="2639" y="2558"/>
                  </a:cubicBezTo>
                </a:path>
              </a:pathLst>
            </a:custGeom>
            <a:solidFill>
              <a:srgbClr val="CFD6D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77" name="Freeform 7"/>
            <p:cNvSpPr>
              <a:spLocks noChangeArrowheads="1"/>
            </p:cNvSpPr>
            <p:nvPr/>
          </p:nvSpPr>
          <p:spPr bwMode="auto">
            <a:xfrm>
              <a:off x="1813" y="1059"/>
              <a:ext cx="759" cy="124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022 0 0"/>
                <a:gd name="G16" fmla="sin G14 G15"/>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sin 54736 G32"/>
                <a:gd name="G34" fmla="*/ 1 0 0"/>
                <a:gd name="G35" fmla="cos 59208 G34"/>
                <a:gd name="G36" fmla="+- G33 0 G35"/>
                <a:gd name="G37" fmla="*/ G36 65535 1"/>
                <a:gd name="G38" fmla="+- G37 10800 0"/>
                <a:gd name="G39" fmla="+- 1 0 0"/>
                <a:gd name="G40" fmla="+- 1 0 0"/>
                <a:gd name="G41" fmla="*/ 1 0 0"/>
                <a:gd name="G42" fmla="sin 54736 G41"/>
                <a:gd name="G43" fmla="*/ 1 0 0"/>
                <a:gd name="G44" fmla="cos 59848 G43"/>
                <a:gd name="G45" fmla="+- G42 0 G44"/>
                <a:gd name="G46" fmla="*/ G45 65535 1"/>
                <a:gd name="G47" fmla="+- G46 10800 0"/>
                <a:gd name="G48" fmla="+- 1 0 0"/>
                <a:gd name="G49" fmla="+- 1 0 0"/>
                <a:gd name="G50" fmla="+- 1 0 0"/>
                <a:gd name="G51" fmla="+- 1 0 0"/>
                <a:gd name="G52" fmla="*/ 1 0 0"/>
                <a:gd name="G53" fmla="*/ 1 0 0"/>
                <a:gd name="G54" fmla="*/ 1 0 0"/>
                <a:gd name="G55" fmla="+- 1 0 0"/>
                <a:gd name="G56" fmla="+- 1 0 0"/>
                <a:gd name="G57" fmla="+- 1 0 0"/>
                <a:gd name="G58" fmla="+- 1 0 0"/>
                <a:gd name="G59" fmla="+- 1 0 0"/>
                <a:gd name="G60" fmla="+- 1 0 0"/>
                <a:gd name="G61" fmla="+- 1 0 0"/>
                <a:gd name="G62" fmla="+- 1 0 0"/>
                <a:gd name="G63" fmla="+- 1191 0 0"/>
                <a:gd name="G64" fmla="+- 1 0 0"/>
                <a:gd name="G65" fmla="+- 1 0 0"/>
                <a:gd name="G66" fmla="+- 1 0 0"/>
                <a:gd name="G67" fmla="+- 1 0 0"/>
                <a:gd name="G68" fmla="+- 1 0 0"/>
                <a:gd name="G69" fmla="+- 1 0 0"/>
                <a:gd name="G70" fmla="+- 1 0 0"/>
                <a:gd name="G71" fmla="+- 1 0 0"/>
                <a:gd name="G72" fmla="+- 1 0 0"/>
                <a:gd name="G73" fmla="+- 1 0 0"/>
                <a:gd name="G74" fmla="+- 1 0 0"/>
                <a:gd name="T0" fmla="*/ 320589 w 3362"/>
                <a:gd name="T1" fmla="*/ 206646 h 5512"/>
                <a:gd name="T2" fmla="*/ 718177 w 3362"/>
                <a:gd name="T3" fmla="*/ 0 h 5512"/>
                <a:gd name="T4" fmla="*/ 888726 w 3362"/>
                <a:gd name="T5" fmla="*/ 109083 h 5512"/>
                <a:gd name="T6" fmla="*/ 909595 w 3362"/>
                <a:gd name="T7" fmla="*/ 261007 h 5512"/>
                <a:gd name="T8" fmla="*/ 995949 w 3362"/>
                <a:gd name="T9" fmla="*/ 458653 h 5512"/>
                <a:gd name="T10" fmla="*/ 1028692 w 3362"/>
                <a:gd name="T11" fmla="*/ 314649 h 5512"/>
                <a:gd name="T12" fmla="*/ 1086261 w 3362"/>
                <a:gd name="T13" fmla="*/ 376210 h 5512"/>
                <a:gd name="T14" fmla="*/ 979398 w 3362"/>
                <a:gd name="T15" fmla="*/ 647658 h 5512"/>
                <a:gd name="T16" fmla="*/ 810648 w 3362"/>
                <a:gd name="T17" fmla="*/ 1067070 h 5512"/>
                <a:gd name="T18" fmla="*/ 930104 w 3362"/>
                <a:gd name="T19" fmla="*/ 1350757 h 5512"/>
                <a:gd name="T20" fmla="*/ 1152106 w 3362"/>
                <a:gd name="T21" fmla="*/ 1609965 h 5512"/>
                <a:gd name="T22" fmla="*/ 1152106 w 3362"/>
                <a:gd name="T23" fmla="*/ 1840371 h 5512"/>
                <a:gd name="T24" fmla="*/ 703785 w 3362"/>
                <a:gd name="T25" fmla="*/ 1873132 h 5512"/>
                <a:gd name="T26" fmla="*/ 280650 w 3362"/>
                <a:gd name="T27" fmla="*/ 1260395 h 5512"/>
                <a:gd name="T28" fmla="*/ 292884 w 3362"/>
                <a:gd name="T29" fmla="*/ 983907 h 5512"/>
                <a:gd name="T30" fmla="*/ 141764 w 3362"/>
                <a:gd name="T31" fmla="*/ 681499 h 5512"/>
                <a:gd name="T32" fmla="*/ 12593 w 3362"/>
                <a:gd name="T33" fmla="*/ 490334 h 5512"/>
                <a:gd name="T34" fmla="*/ 30944 w 3362"/>
                <a:gd name="T35" fmla="*/ 407171 h 5512"/>
                <a:gd name="T36" fmla="*/ 132769 w 3362"/>
                <a:gd name="T37" fmla="*/ 555135 h 5512"/>
                <a:gd name="T38" fmla="*/ 135648 w 3362"/>
                <a:gd name="T39" fmla="*/ 388451 h 5512"/>
                <a:gd name="T40" fmla="*/ 320589 w 3362"/>
                <a:gd name="T41" fmla="*/ 206646 h 5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62" h="5512">
                  <a:moveTo>
                    <a:pt x="891" y="574"/>
                  </a:moveTo>
                  <a:cubicBezTo>
                    <a:pt x="1293" y="265"/>
                    <a:pt x="1688" y="206"/>
                    <a:pt x="1996" y="0"/>
                  </a:cubicBezTo>
                  <a:cubicBezTo>
                    <a:pt x="2162" y="108"/>
                    <a:pt x="2356" y="200"/>
                    <a:pt x="2470" y="303"/>
                  </a:cubicBezTo>
                  <a:cubicBezTo>
                    <a:pt x="2585" y="405"/>
                    <a:pt x="2528" y="588"/>
                    <a:pt x="2528" y="725"/>
                  </a:cubicBezTo>
                  <a:cubicBezTo>
                    <a:pt x="2528" y="862"/>
                    <a:pt x="2653" y="954"/>
                    <a:pt x="2768" y="1274"/>
                  </a:cubicBezTo>
                  <a:cubicBezTo>
                    <a:pt x="2836" y="1274"/>
                    <a:pt x="2825" y="1022"/>
                    <a:pt x="2859" y="874"/>
                  </a:cubicBezTo>
                  <a:cubicBezTo>
                    <a:pt x="2893" y="725"/>
                    <a:pt x="3019" y="828"/>
                    <a:pt x="3019" y="1045"/>
                  </a:cubicBezTo>
                  <a:cubicBezTo>
                    <a:pt x="3019" y="1262"/>
                    <a:pt x="2893" y="1776"/>
                    <a:pt x="2722" y="1799"/>
                  </a:cubicBezTo>
                  <a:cubicBezTo>
                    <a:pt x="2710" y="2496"/>
                    <a:pt x="2448" y="2736"/>
                    <a:pt x="2253" y="2964"/>
                  </a:cubicBezTo>
                  <a:cubicBezTo>
                    <a:pt x="2231" y="3490"/>
                    <a:pt x="2402" y="3593"/>
                    <a:pt x="2585" y="3752"/>
                  </a:cubicBezTo>
                  <a:cubicBezTo>
                    <a:pt x="2768" y="3912"/>
                    <a:pt x="3042" y="4209"/>
                    <a:pt x="3202" y="4472"/>
                  </a:cubicBezTo>
                  <a:cubicBezTo>
                    <a:pt x="3361" y="4735"/>
                    <a:pt x="3304" y="4952"/>
                    <a:pt x="3202" y="5112"/>
                  </a:cubicBezTo>
                  <a:cubicBezTo>
                    <a:pt x="3099" y="5272"/>
                    <a:pt x="2504" y="5511"/>
                    <a:pt x="1956" y="5203"/>
                  </a:cubicBezTo>
                  <a:cubicBezTo>
                    <a:pt x="1407" y="4894"/>
                    <a:pt x="780" y="3752"/>
                    <a:pt x="780" y="3501"/>
                  </a:cubicBezTo>
                  <a:cubicBezTo>
                    <a:pt x="780" y="3250"/>
                    <a:pt x="814" y="2733"/>
                    <a:pt x="814" y="2733"/>
                  </a:cubicBezTo>
                  <a:cubicBezTo>
                    <a:pt x="566" y="2467"/>
                    <a:pt x="506" y="2253"/>
                    <a:pt x="394" y="1893"/>
                  </a:cubicBezTo>
                  <a:cubicBezTo>
                    <a:pt x="223" y="1791"/>
                    <a:pt x="69" y="1533"/>
                    <a:pt x="35" y="1362"/>
                  </a:cubicBezTo>
                  <a:cubicBezTo>
                    <a:pt x="0" y="1191"/>
                    <a:pt x="52" y="1062"/>
                    <a:pt x="86" y="1131"/>
                  </a:cubicBezTo>
                  <a:cubicBezTo>
                    <a:pt x="120" y="1199"/>
                    <a:pt x="214" y="1379"/>
                    <a:pt x="369" y="1542"/>
                  </a:cubicBezTo>
                  <a:cubicBezTo>
                    <a:pt x="429" y="1499"/>
                    <a:pt x="325" y="1199"/>
                    <a:pt x="377" y="1079"/>
                  </a:cubicBezTo>
                  <a:cubicBezTo>
                    <a:pt x="428" y="959"/>
                    <a:pt x="488" y="882"/>
                    <a:pt x="891" y="574"/>
                  </a:cubicBezTo>
                </a:path>
              </a:pathLst>
            </a:custGeom>
            <a:solidFill>
              <a:srgbClr val="E8A48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78" name="Freeform 8"/>
            <p:cNvSpPr>
              <a:spLocks noChangeArrowheads="1"/>
            </p:cNvSpPr>
            <p:nvPr/>
          </p:nvSpPr>
          <p:spPr bwMode="auto">
            <a:xfrm>
              <a:off x="1813" y="1200"/>
              <a:ext cx="480" cy="812"/>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2155 2"/>
                <a:gd name="G31" fmla="+- 1 0 0"/>
                <a:gd name="G32" fmla="+- 1 0 0"/>
                <a:gd name="G33" fmla="+- 1 0 0"/>
                <a:gd name="G34" fmla="+- 1 0 0"/>
                <a:gd name="G35" fmla="+- 1 0 0"/>
                <a:gd name="G36" fmla="+- 1 0 0"/>
                <a:gd name="G37" fmla="+- 1 0 0"/>
                <a:gd name="G38" fmla="*/ 1 0 0"/>
                <a:gd name="G39" fmla="+- 1 0 0"/>
                <a:gd name="G40" fmla="+- 1 0 0"/>
                <a:gd name="G41" fmla="+- 3113 0 0"/>
                <a:gd name="G42" fmla="+- 3508 0 0"/>
                <a:gd name="G43" fmla="+- 1 0 0"/>
                <a:gd name="G44" fmla="*/ 1 0 0"/>
                <a:gd name="G45" fmla="sin 54736 G44"/>
                <a:gd name="G46" fmla="*/ 1 0 0"/>
                <a:gd name="G47" fmla="cos 58323 G46"/>
                <a:gd name="G48" fmla="+- G45 0 G47"/>
                <a:gd name="G49" fmla="*/ G48 65535 1"/>
                <a:gd name="G50" fmla="+- G49 10800 0"/>
                <a:gd name="G51" fmla="+- 1 0 0"/>
                <a:gd name="G52" fmla="+- 1 0 0"/>
                <a:gd name="G53" fmla="*/ 1 0 0"/>
                <a:gd name="G54" fmla="*/ 1 0 0"/>
                <a:gd name="G55" fmla="*/ 1 0 0"/>
                <a:gd name="G56" fmla="+- 1 0 0"/>
                <a:gd name="G57" fmla="+- 1 0 0"/>
                <a:gd name="G58" fmla="+- 1 0 0"/>
                <a:gd name="G59" fmla="+- 1 0 0"/>
                <a:gd name="G60" fmla="+- 1 0 0"/>
                <a:gd name="G61" fmla="+- 1 0 0"/>
                <a:gd name="G62" fmla="+- 1 0 0"/>
                <a:gd name="G63" fmla="+- 1 0 0"/>
                <a:gd name="G64" fmla="+- 570 0 0"/>
                <a:gd name="G65" fmla="+- 1 0 0"/>
                <a:gd name="G66" fmla="+- 1 0 0"/>
                <a:gd name="G67" fmla="+- 1 0 0"/>
                <a:gd name="G68" fmla="+- 1 0 0"/>
                <a:gd name="G69" fmla="+- 1 0 0"/>
                <a:gd name="G70" fmla="+- 1 0 0"/>
                <a:gd name="G71" fmla="+- 1 0 0"/>
                <a:gd name="G72" fmla="+- 1 0 0"/>
                <a:gd name="T0" fmla="*/ 135713 w 2130"/>
                <a:gd name="T1" fmla="*/ 164785 h 3596"/>
                <a:gd name="T2" fmla="*/ 298785 w 2130"/>
                <a:gd name="T3" fmla="*/ 0 h 3596"/>
                <a:gd name="T4" fmla="*/ 297345 w 2130"/>
                <a:gd name="T5" fmla="*/ 156869 h 3596"/>
                <a:gd name="T6" fmla="*/ 470497 w 2130"/>
                <a:gd name="T7" fmla="*/ 191050 h 3596"/>
                <a:gd name="T8" fmla="*/ 504695 w 2130"/>
                <a:gd name="T9" fmla="*/ 316977 h 3596"/>
                <a:gd name="T10" fmla="*/ 368982 w 2130"/>
                <a:gd name="T11" fmla="*/ 391094 h 3596"/>
                <a:gd name="T12" fmla="*/ 217069 w 2130"/>
                <a:gd name="T13" fmla="*/ 378501 h 3596"/>
                <a:gd name="T14" fmla="*/ 289066 w 2130"/>
                <a:gd name="T15" fmla="*/ 541128 h 3596"/>
                <a:gd name="T16" fmla="*/ 413260 w 2130"/>
                <a:gd name="T17" fmla="*/ 646907 h 3596"/>
                <a:gd name="T18" fmla="*/ 529534 w 2130"/>
                <a:gd name="T19" fmla="*/ 711669 h 3596"/>
                <a:gd name="T20" fmla="*/ 553653 w 2130"/>
                <a:gd name="T21" fmla="*/ 775352 h 3596"/>
                <a:gd name="T22" fmla="*/ 504335 w 2130"/>
                <a:gd name="T23" fmla="*/ 824644 h 3596"/>
                <a:gd name="T24" fmla="*/ 609090 w 2130"/>
                <a:gd name="T25" fmla="*/ 884729 h 3596"/>
                <a:gd name="T26" fmla="*/ 766402 w 2130"/>
                <a:gd name="T27" fmla="*/ 872496 h 3596"/>
                <a:gd name="T28" fmla="*/ 462577 w 2130"/>
                <a:gd name="T29" fmla="*/ 1262151 h 3596"/>
                <a:gd name="T30" fmla="*/ 393101 w 2130"/>
                <a:gd name="T31" fmla="*/ 1293453 h 3596"/>
                <a:gd name="T32" fmla="*/ 280786 w 2130"/>
                <a:gd name="T33" fmla="*/ 1036202 h 3596"/>
                <a:gd name="T34" fmla="*/ 293025 w 2130"/>
                <a:gd name="T35" fmla="*/ 759881 h 3596"/>
                <a:gd name="T36" fmla="*/ 141833 w 2130"/>
                <a:gd name="T37" fmla="*/ 457656 h 3596"/>
                <a:gd name="T38" fmla="*/ 12239 w 2130"/>
                <a:gd name="T39" fmla="*/ 266606 h 3596"/>
                <a:gd name="T40" fmla="*/ 30958 w 2130"/>
                <a:gd name="T41" fmla="*/ 183494 h 3596"/>
                <a:gd name="T42" fmla="*/ 132473 w 2130"/>
                <a:gd name="T43" fmla="*/ 331369 h 3596"/>
                <a:gd name="T44" fmla="*/ 135713 w 2130"/>
                <a:gd name="T45" fmla="*/ 164785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0" h="3596">
                  <a:moveTo>
                    <a:pt x="377" y="458"/>
                  </a:moveTo>
                  <a:cubicBezTo>
                    <a:pt x="426" y="345"/>
                    <a:pt x="482" y="269"/>
                    <a:pt x="830" y="0"/>
                  </a:cubicBezTo>
                  <a:cubicBezTo>
                    <a:pt x="793" y="251"/>
                    <a:pt x="826" y="436"/>
                    <a:pt x="826" y="436"/>
                  </a:cubicBezTo>
                  <a:cubicBezTo>
                    <a:pt x="826" y="436"/>
                    <a:pt x="1257" y="507"/>
                    <a:pt x="1307" y="531"/>
                  </a:cubicBezTo>
                  <a:cubicBezTo>
                    <a:pt x="1357" y="555"/>
                    <a:pt x="1419" y="744"/>
                    <a:pt x="1402" y="881"/>
                  </a:cubicBezTo>
                  <a:cubicBezTo>
                    <a:pt x="1384" y="1018"/>
                    <a:pt x="1202" y="1104"/>
                    <a:pt x="1025" y="1087"/>
                  </a:cubicBezTo>
                  <a:cubicBezTo>
                    <a:pt x="847" y="1070"/>
                    <a:pt x="694" y="961"/>
                    <a:pt x="603" y="1052"/>
                  </a:cubicBezTo>
                  <a:cubicBezTo>
                    <a:pt x="511" y="1144"/>
                    <a:pt x="580" y="1424"/>
                    <a:pt x="803" y="1504"/>
                  </a:cubicBezTo>
                  <a:cubicBezTo>
                    <a:pt x="1025" y="1584"/>
                    <a:pt x="985" y="1783"/>
                    <a:pt x="1148" y="1798"/>
                  </a:cubicBezTo>
                  <a:cubicBezTo>
                    <a:pt x="1311" y="1812"/>
                    <a:pt x="1465" y="1903"/>
                    <a:pt x="1471" y="1978"/>
                  </a:cubicBezTo>
                  <a:cubicBezTo>
                    <a:pt x="1477" y="2052"/>
                    <a:pt x="1465" y="2142"/>
                    <a:pt x="1538" y="2155"/>
                  </a:cubicBezTo>
                  <a:cubicBezTo>
                    <a:pt x="1611" y="2168"/>
                    <a:pt x="1414" y="2193"/>
                    <a:pt x="1401" y="2292"/>
                  </a:cubicBezTo>
                  <a:cubicBezTo>
                    <a:pt x="1388" y="2390"/>
                    <a:pt x="1460" y="2455"/>
                    <a:pt x="1692" y="2459"/>
                  </a:cubicBezTo>
                  <a:cubicBezTo>
                    <a:pt x="1923" y="2463"/>
                    <a:pt x="2061" y="2425"/>
                    <a:pt x="2129" y="2425"/>
                  </a:cubicBezTo>
                  <a:cubicBezTo>
                    <a:pt x="2121" y="2592"/>
                    <a:pt x="1799" y="3113"/>
                    <a:pt x="1285" y="3508"/>
                  </a:cubicBezTo>
                  <a:cubicBezTo>
                    <a:pt x="1218" y="3558"/>
                    <a:pt x="1154" y="3587"/>
                    <a:pt x="1092" y="3595"/>
                  </a:cubicBezTo>
                  <a:cubicBezTo>
                    <a:pt x="905" y="3281"/>
                    <a:pt x="780" y="2992"/>
                    <a:pt x="780" y="2880"/>
                  </a:cubicBezTo>
                  <a:cubicBezTo>
                    <a:pt x="780" y="2628"/>
                    <a:pt x="814" y="2112"/>
                    <a:pt x="814" y="2112"/>
                  </a:cubicBezTo>
                  <a:cubicBezTo>
                    <a:pt x="565" y="1846"/>
                    <a:pt x="505" y="1632"/>
                    <a:pt x="394" y="1272"/>
                  </a:cubicBezTo>
                  <a:cubicBezTo>
                    <a:pt x="223" y="1169"/>
                    <a:pt x="69" y="912"/>
                    <a:pt x="34" y="741"/>
                  </a:cubicBezTo>
                  <a:cubicBezTo>
                    <a:pt x="0" y="570"/>
                    <a:pt x="51" y="441"/>
                    <a:pt x="86" y="510"/>
                  </a:cubicBezTo>
                  <a:cubicBezTo>
                    <a:pt x="120" y="578"/>
                    <a:pt x="214" y="758"/>
                    <a:pt x="368" y="921"/>
                  </a:cubicBezTo>
                  <a:cubicBezTo>
                    <a:pt x="428" y="878"/>
                    <a:pt x="326" y="578"/>
                    <a:pt x="377" y="458"/>
                  </a:cubicBezTo>
                </a:path>
              </a:pathLst>
            </a:custGeom>
            <a:solidFill>
              <a:srgbClr val="D6855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79" name="Freeform 9"/>
            <p:cNvSpPr>
              <a:spLocks noChangeArrowheads="1"/>
            </p:cNvSpPr>
            <p:nvPr/>
          </p:nvSpPr>
          <p:spPr bwMode="auto">
            <a:xfrm>
              <a:off x="2189" y="1288"/>
              <a:ext cx="183" cy="145"/>
            </a:xfrm>
            <a:custGeom>
              <a:avLst/>
              <a:gdLst>
                <a:gd name="G0" fmla="+- 1 0 0"/>
                <a:gd name="G1" fmla="+- 1 0 0"/>
                <a:gd name="G2" fmla="+- 25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T0" fmla="*/ 30285 w 819"/>
                <a:gd name="T1" fmla="*/ 183059 h 652"/>
                <a:gd name="T2" fmla="*/ 23795 w 819"/>
                <a:gd name="T3" fmla="*/ 50810 h 652"/>
                <a:gd name="T4" fmla="*/ 120778 w 819"/>
                <a:gd name="T5" fmla="*/ 3964 h 652"/>
                <a:gd name="T6" fmla="*/ 133397 w 819"/>
                <a:gd name="T7" fmla="*/ 138736 h 652"/>
                <a:gd name="T8" fmla="*/ 252372 w 819"/>
                <a:gd name="T9" fmla="*/ 118916 h 652"/>
                <a:gd name="T10" fmla="*/ 174497 w 819"/>
                <a:gd name="T11" fmla="*/ 222338 h 652"/>
                <a:gd name="T12" fmla="*/ 30285 w 819"/>
                <a:gd name="T13" fmla="*/ 183059 h 652"/>
              </a:gdLst>
              <a:ahLst/>
              <a:cxnLst>
                <a:cxn ang="0">
                  <a:pos x="T0" y="T1"/>
                </a:cxn>
                <a:cxn ang="0">
                  <a:pos x="T2" y="T3"/>
                </a:cxn>
                <a:cxn ang="0">
                  <a:pos x="T4" y="T5"/>
                </a:cxn>
                <a:cxn ang="0">
                  <a:pos x="T6" y="T7"/>
                </a:cxn>
                <a:cxn ang="0">
                  <a:pos x="T8" y="T9"/>
                </a:cxn>
                <a:cxn ang="0">
                  <a:pos x="T10" y="T11"/>
                </a:cxn>
                <a:cxn ang="0">
                  <a:pos x="T12" y="T13"/>
                </a:cxn>
              </a:cxnLst>
              <a:rect l="0" t="0" r="r" b="b"/>
              <a:pathLst>
                <a:path w="819" h="652">
                  <a:moveTo>
                    <a:pt x="84" y="508"/>
                  </a:moveTo>
                  <a:cubicBezTo>
                    <a:pt x="27" y="440"/>
                    <a:pt x="0" y="251"/>
                    <a:pt x="66" y="141"/>
                  </a:cubicBezTo>
                  <a:cubicBezTo>
                    <a:pt x="87" y="106"/>
                    <a:pt x="273" y="0"/>
                    <a:pt x="335" y="11"/>
                  </a:cubicBezTo>
                  <a:cubicBezTo>
                    <a:pt x="147" y="251"/>
                    <a:pt x="313" y="393"/>
                    <a:pt x="370" y="385"/>
                  </a:cubicBezTo>
                  <a:cubicBezTo>
                    <a:pt x="427" y="376"/>
                    <a:pt x="524" y="354"/>
                    <a:pt x="700" y="330"/>
                  </a:cubicBezTo>
                  <a:cubicBezTo>
                    <a:pt x="818" y="431"/>
                    <a:pt x="621" y="582"/>
                    <a:pt x="484" y="617"/>
                  </a:cubicBezTo>
                  <a:cubicBezTo>
                    <a:pt x="347" y="651"/>
                    <a:pt x="154" y="592"/>
                    <a:pt x="84" y="508"/>
                  </a:cubicBezTo>
                </a:path>
              </a:pathLst>
            </a:custGeom>
            <a:solidFill>
              <a:srgbClr val="D6855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80" name="Freeform 10"/>
            <p:cNvSpPr>
              <a:spLocks noChangeArrowheads="1"/>
            </p:cNvSpPr>
            <p:nvPr/>
          </p:nvSpPr>
          <p:spPr bwMode="auto">
            <a:xfrm>
              <a:off x="1482" y="1700"/>
              <a:ext cx="1546" cy="2292"/>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714 0 0"/>
                <a:gd name="G30" fmla="+- 1 0 0"/>
                <a:gd name="G31" fmla="+- 1 0 0"/>
                <a:gd name="G32" fmla="*/ 1 0 0"/>
                <a:gd name="G33" fmla="+- 1 0 0"/>
                <a:gd name="G34" fmla="+- 1 0 0"/>
                <a:gd name="G35" fmla="+- 1 0 0"/>
                <a:gd name="G36" fmla="+- 1 0 0"/>
                <a:gd name="T0" fmla="*/ 633116 w 6832"/>
                <a:gd name="T1" fmla="*/ 170628 h 10121"/>
                <a:gd name="T2" fmla="*/ 809841 w 6832"/>
                <a:gd name="T3" fmla="*/ 10439 h 10121"/>
                <a:gd name="T4" fmla="*/ 1291067 w 6832"/>
                <a:gd name="T5" fmla="*/ 649756 h 10121"/>
                <a:gd name="T6" fmla="*/ 1817284 w 6832"/>
                <a:gd name="T7" fmla="*/ 1430903 h 10121"/>
                <a:gd name="T8" fmla="*/ 2203848 w 6832"/>
                <a:gd name="T9" fmla="*/ 2442434 h 10121"/>
                <a:gd name="T10" fmla="*/ 2458678 w 6832"/>
                <a:gd name="T11" fmla="*/ 3445686 h 10121"/>
                <a:gd name="T12" fmla="*/ 526217 w 6832"/>
                <a:gd name="T13" fmla="*/ 3462245 h 10121"/>
                <a:gd name="T14" fmla="*/ 542774 w 6832"/>
                <a:gd name="T15" fmla="*/ 2943880 h 10121"/>
                <a:gd name="T16" fmla="*/ 493463 w 6832"/>
                <a:gd name="T17" fmla="*/ 2043581 h 10121"/>
                <a:gd name="T18" fmla="*/ 74145 w 6832"/>
                <a:gd name="T19" fmla="*/ 1282593 h 10121"/>
                <a:gd name="T20" fmla="*/ 22676 w 6832"/>
                <a:gd name="T21" fmla="*/ 497486 h 10121"/>
                <a:gd name="T22" fmla="*/ 193282 w 6832"/>
                <a:gd name="T23" fmla="*/ 267462 h 10121"/>
                <a:gd name="T24" fmla="*/ 633116 w 6832"/>
                <a:gd name="T25" fmla="*/ 170628 h 10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32" h="10121">
                  <a:moveTo>
                    <a:pt x="1759" y="474"/>
                  </a:moveTo>
                  <a:cubicBezTo>
                    <a:pt x="1970" y="211"/>
                    <a:pt x="2159" y="0"/>
                    <a:pt x="2250" y="29"/>
                  </a:cubicBezTo>
                  <a:cubicBezTo>
                    <a:pt x="2250" y="274"/>
                    <a:pt x="3061" y="1108"/>
                    <a:pt x="3587" y="1805"/>
                  </a:cubicBezTo>
                  <a:cubicBezTo>
                    <a:pt x="4112" y="2502"/>
                    <a:pt x="4798" y="3266"/>
                    <a:pt x="5049" y="3975"/>
                  </a:cubicBezTo>
                  <a:cubicBezTo>
                    <a:pt x="5300" y="4683"/>
                    <a:pt x="5803" y="5826"/>
                    <a:pt x="6123" y="6785"/>
                  </a:cubicBezTo>
                  <a:cubicBezTo>
                    <a:pt x="6443" y="7745"/>
                    <a:pt x="6534" y="8270"/>
                    <a:pt x="6831" y="9572"/>
                  </a:cubicBezTo>
                  <a:cubicBezTo>
                    <a:pt x="5780" y="10120"/>
                    <a:pt x="1622" y="9800"/>
                    <a:pt x="1462" y="9618"/>
                  </a:cubicBezTo>
                  <a:cubicBezTo>
                    <a:pt x="1302" y="9435"/>
                    <a:pt x="1348" y="9069"/>
                    <a:pt x="1508" y="8178"/>
                  </a:cubicBezTo>
                  <a:cubicBezTo>
                    <a:pt x="1668" y="7287"/>
                    <a:pt x="1873" y="6236"/>
                    <a:pt x="1371" y="5677"/>
                  </a:cubicBezTo>
                  <a:cubicBezTo>
                    <a:pt x="868" y="5117"/>
                    <a:pt x="388" y="4340"/>
                    <a:pt x="206" y="3563"/>
                  </a:cubicBezTo>
                  <a:cubicBezTo>
                    <a:pt x="23" y="2787"/>
                    <a:pt x="0" y="1714"/>
                    <a:pt x="63" y="1382"/>
                  </a:cubicBezTo>
                  <a:cubicBezTo>
                    <a:pt x="126" y="1051"/>
                    <a:pt x="257" y="823"/>
                    <a:pt x="537" y="743"/>
                  </a:cubicBezTo>
                  <a:cubicBezTo>
                    <a:pt x="817" y="663"/>
                    <a:pt x="1434" y="554"/>
                    <a:pt x="1759" y="474"/>
                  </a:cubicBezTo>
                </a:path>
              </a:pathLst>
            </a:custGeom>
            <a:solidFill>
              <a:srgbClr val="415A8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81" name="Freeform 11"/>
            <p:cNvSpPr>
              <a:spLocks noChangeArrowheads="1"/>
            </p:cNvSpPr>
            <p:nvPr/>
          </p:nvSpPr>
          <p:spPr bwMode="auto">
            <a:xfrm>
              <a:off x="1482" y="1706"/>
              <a:ext cx="1546" cy="2286"/>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13931 45568"/>
                <a:gd name="G23" fmla="*/ 1 13931 55552"/>
                <a:gd name="G24" fmla="*/ G23 1 180"/>
                <a:gd name="G25" fmla="*/ G22 1 G24"/>
                <a:gd name="G26" fmla="+- 1 0 0"/>
                <a:gd name="G27" fmla="+- 1 0 0"/>
                <a:gd name="G28" fmla="+- 1 0 0"/>
                <a:gd name="G29" fmla="*/ 1 0 0"/>
                <a:gd name="G30" fmla="cos 54736 G29"/>
                <a:gd name="G31" fmla="*/ 1 0 0"/>
                <a:gd name="G32" fmla="sin 56201 G31"/>
                <a:gd name="G33" fmla="+- G30 G32 0"/>
                <a:gd name="G34" fmla="+- G33 1080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sin 54736 G47"/>
                <a:gd name="G49" fmla="*/ 1 0 0"/>
                <a:gd name="G50" fmla="cos 58136 G49"/>
                <a:gd name="G51" fmla="+- G48 0 G50"/>
                <a:gd name="G52" fmla="*/ G51 65535 1"/>
                <a:gd name="G53" fmla="+- G52 1080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G68" fmla="+- 1 0 0"/>
                <a:gd name="G69" fmla="*/ 1 0 0"/>
                <a:gd name="G70" fmla="sin 54736 G69"/>
                <a:gd name="G71" fmla="*/ 1 0 0"/>
                <a:gd name="G72" fmla="cos 60649 G71"/>
                <a:gd name="G73" fmla="+- G70 0 G72"/>
                <a:gd name="G74" fmla="*/ G73 65535 1"/>
                <a:gd name="G75" fmla="+- G74 10800 0"/>
                <a:gd name="G76" fmla="+- 1 0 0"/>
                <a:gd name="G77" fmla="+- 1 0 0"/>
                <a:gd name="G78" fmla="+- 1 0 0"/>
                <a:gd name="G79" fmla="+- 1 0 0"/>
                <a:gd name="G80" fmla="+- 1 0 0"/>
                <a:gd name="G81" fmla="+- 1 0 0"/>
                <a:gd name="G82" fmla="+- 1 0 0"/>
                <a:gd name="G83" fmla="+- 1 0 0"/>
                <a:gd name="G84" fmla="+- 1 0 0"/>
                <a:gd name="G85" fmla="+- 1 0 0"/>
                <a:gd name="G86" fmla="+- 1 0 0"/>
                <a:gd name="G87" fmla="+- 1 0 0"/>
                <a:gd name="G88" fmla="+- 1 0 0"/>
                <a:gd name="G89" fmla="+- 1 0 0"/>
                <a:gd name="G90" fmla="+- 1 0 0"/>
                <a:gd name="G91" fmla="+- 1 0 0"/>
                <a:gd name="G92" fmla="+- 1 0 0"/>
                <a:gd name="G93" fmla="+- 1 0 0"/>
                <a:gd name="G94" fmla="*/ 1 0 0"/>
                <a:gd name="G95" fmla="+- 1 0 0"/>
                <a:gd name="G96" fmla="+- 1 0 0"/>
                <a:gd name="G97" fmla="+- 1 0 0"/>
                <a:gd name="G98" fmla="+- 1 0 0"/>
                <a:gd name="G99" fmla="+- 1 0 0"/>
                <a:gd name="G100" fmla="+- 1 0 0"/>
                <a:gd name="G101" fmla="+- 1 0 0"/>
                <a:gd name="G102" fmla="+- 1 0 0"/>
                <a:gd name="G103" fmla="+- 1 0 0"/>
                <a:gd name="G104" fmla="+- 1 0 0"/>
                <a:gd name="G105" fmla="+- 1 0 0"/>
                <a:gd name="G106" fmla="+- 1 0 0"/>
                <a:gd name="G107" fmla="+- 1 0 0"/>
                <a:gd name="G108" fmla="+- 1 0 0"/>
                <a:gd name="G109" fmla="+- 1 0 0"/>
                <a:gd name="G110" fmla="+- 1 0 0"/>
                <a:gd name="G111" fmla="+- 1 0 0"/>
                <a:gd name="G112" fmla="+- 1 0 0"/>
                <a:gd name="G113" fmla="+- 1 0 0"/>
                <a:gd name="G114" fmla="+- 1 0 0"/>
                <a:gd name="G115" fmla="+- 1 0 0"/>
                <a:gd name="G116" fmla="+- 1 0 0"/>
                <a:gd name="G117" fmla="+- 1 0 0"/>
                <a:gd name="G118" fmla="+- 1 0 0"/>
                <a:gd name="G119" fmla="+- 1687 0 0"/>
                <a:gd name="G120" fmla="+- 1 0 0"/>
                <a:gd name="G121" fmla="+- 1 0 0"/>
                <a:gd name="G122" fmla="*/ 1 0 0"/>
                <a:gd name="G123" fmla="+- 1 0 0"/>
                <a:gd name="T0" fmla="*/ 193282 w 6832"/>
                <a:gd name="T1" fmla="*/ 257731 h 10095"/>
                <a:gd name="T2" fmla="*/ 633116 w 6832"/>
                <a:gd name="T3" fmla="*/ 161262 h 10095"/>
                <a:gd name="T4" fmla="*/ 803363 w 6832"/>
                <a:gd name="T5" fmla="*/ 0 h 10095"/>
                <a:gd name="T6" fmla="*/ 809841 w 6832"/>
                <a:gd name="T7" fmla="*/ 720 h 10095"/>
                <a:gd name="T8" fmla="*/ 937256 w 6832"/>
                <a:gd name="T9" fmla="*/ 208056 h 10095"/>
                <a:gd name="T10" fmla="*/ 762691 w 6832"/>
                <a:gd name="T11" fmla="*/ 420432 h 10095"/>
                <a:gd name="T12" fmla="*/ 367848 w 6832"/>
                <a:gd name="T13" fmla="*/ 348440 h 10095"/>
                <a:gd name="T14" fmla="*/ 207679 w 6832"/>
                <a:gd name="T15" fmla="*/ 397755 h 10095"/>
                <a:gd name="T16" fmla="*/ 291903 w 6832"/>
                <a:gd name="T17" fmla="*/ 488105 h 10095"/>
                <a:gd name="T18" fmla="*/ 248711 w 6832"/>
                <a:gd name="T19" fmla="*/ 562256 h 10095"/>
                <a:gd name="T20" fmla="*/ 226036 w 6832"/>
                <a:gd name="T21" fmla="*/ 841945 h 10095"/>
                <a:gd name="T22" fmla="*/ 312419 w 6832"/>
                <a:gd name="T23" fmla="*/ 981609 h 10095"/>
                <a:gd name="T24" fmla="*/ 386564 w 6832"/>
                <a:gd name="T25" fmla="*/ 1092836 h 10095"/>
                <a:gd name="T26" fmla="*/ 415359 w 6832"/>
                <a:gd name="T27" fmla="*/ 1223861 h 10095"/>
                <a:gd name="T28" fmla="*/ 480866 w 6832"/>
                <a:gd name="T29" fmla="*/ 1499590 h 10095"/>
                <a:gd name="T30" fmla="*/ 604322 w 6832"/>
                <a:gd name="T31" fmla="*/ 1676330 h 10095"/>
                <a:gd name="T32" fmla="*/ 801563 w 6832"/>
                <a:gd name="T33" fmla="*/ 1972216 h 10095"/>
                <a:gd name="T34" fmla="*/ 785366 w 6832"/>
                <a:gd name="T35" fmla="*/ 2064726 h 10095"/>
                <a:gd name="T36" fmla="*/ 877868 w 6832"/>
                <a:gd name="T37" fmla="*/ 2188192 h 10095"/>
                <a:gd name="T38" fmla="*/ 976489 w 6832"/>
                <a:gd name="T39" fmla="*/ 2196471 h 10095"/>
                <a:gd name="T40" fmla="*/ 1072950 w 6832"/>
                <a:gd name="T41" fmla="*/ 2443043 h 10095"/>
                <a:gd name="T42" fmla="*/ 1229159 w 6832"/>
                <a:gd name="T43" fmla="*/ 2589186 h 10095"/>
                <a:gd name="T44" fmla="*/ 1517103 w 6832"/>
                <a:gd name="T45" fmla="*/ 2358813 h 10095"/>
                <a:gd name="T46" fmla="*/ 984767 w 6832"/>
                <a:gd name="T47" fmla="*/ 1569422 h 10095"/>
                <a:gd name="T48" fmla="*/ 629157 w 6832"/>
                <a:gd name="T49" fmla="*/ 767793 h 10095"/>
                <a:gd name="T50" fmla="*/ 1277750 w 6832"/>
                <a:gd name="T51" fmla="*/ 1288654 h 10095"/>
                <a:gd name="T52" fmla="*/ 1780211 w 6832"/>
                <a:gd name="T53" fmla="*/ 2192151 h 10095"/>
                <a:gd name="T54" fmla="*/ 2128983 w 6832"/>
                <a:gd name="T55" fmla="*/ 2223108 h 10095"/>
                <a:gd name="T56" fmla="*/ 2203488 w 6832"/>
                <a:gd name="T57" fmla="*/ 2432964 h 10095"/>
                <a:gd name="T58" fmla="*/ 2458678 w 6832"/>
                <a:gd name="T59" fmla="*/ 3436170 h 10095"/>
                <a:gd name="T60" fmla="*/ 526217 w 6832"/>
                <a:gd name="T61" fmla="*/ 3452729 h 10095"/>
                <a:gd name="T62" fmla="*/ 542774 w 6832"/>
                <a:gd name="T63" fmla="*/ 2934747 h 10095"/>
                <a:gd name="T64" fmla="*/ 493103 w 6832"/>
                <a:gd name="T65" fmla="*/ 2034129 h 10095"/>
                <a:gd name="T66" fmla="*/ 73786 w 6832"/>
                <a:gd name="T67" fmla="*/ 1273536 h 10095"/>
                <a:gd name="T68" fmla="*/ 22676 w 6832"/>
                <a:gd name="T69" fmla="*/ 488105 h 10095"/>
                <a:gd name="T70" fmla="*/ 193282 w 6832"/>
                <a:gd name="T71" fmla="*/ 257731 h 10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32" h="10095">
                  <a:moveTo>
                    <a:pt x="537" y="716"/>
                  </a:moveTo>
                  <a:cubicBezTo>
                    <a:pt x="816" y="636"/>
                    <a:pt x="1433" y="528"/>
                    <a:pt x="1759" y="448"/>
                  </a:cubicBezTo>
                  <a:cubicBezTo>
                    <a:pt x="1957" y="201"/>
                    <a:pt x="2136" y="0"/>
                    <a:pt x="2232" y="0"/>
                  </a:cubicBezTo>
                  <a:cubicBezTo>
                    <a:pt x="2238" y="0"/>
                    <a:pt x="2244" y="1"/>
                    <a:pt x="2250" y="2"/>
                  </a:cubicBezTo>
                  <a:cubicBezTo>
                    <a:pt x="2250" y="107"/>
                    <a:pt x="2396" y="317"/>
                    <a:pt x="2604" y="578"/>
                  </a:cubicBezTo>
                  <a:cubicBezTo>
                    <a:pt x="2369" y="811"/>
                    <a:pt x="2247" y="997"/>
                    <a:pt x="2119" y="1168"/>
                  </a:cubicBezTo>
                  <a:cubicBezTo>
                    <a:pt x="1805" y="1059"/>
                    <a:pt x="1234" y="1025"/>
                    <a:pt x="1022" y="968"/>
                  </a:cubicBezTo>
                  <a:cubicBezTo>
                    <a:pt x="811" y="911"/>
                    <a:pt x="634" y="997"/>
                    <a:pt x="577" y="1105"/>
                  </a:cubicBezTo>
                  <a:cubicBezTo>
                    <a:pt x="520" y="1214"/>
                    <a:pt x="674" y="1311"/>
                    <a:pt x="811" y="1356"/>
                  </a:cubicBezTo>
                  <a:cubicBezTo>
                    <a:pt x="948" y="1402"/>
                    <a:pt x="897" y="1465"/>
                    <a:pt x="691" y="1562"/>
                  </a:cubicBezTo>
                  <a:cubicBezTo>
                    <a:pt x="485" y="1659"/>
                    <a:pt x="343" y="2213"/>
                    <a:pt x="628" y="2339"/>
                  </a:cubicBezTo>
                  <a:cubicBezTo>
                    <a:pt x="914" y="2464"/>
                    <a:pt x="1165" y="2659"/>
                    <a:pt x="868" y="2727"/>
                  </a:cubicBezTo>
                  <a:cubicBezTo>
                    <a:pt x="571" y="2796"/>
                    <a:pt x="811" y="3183"/>
                    <a:pt x="1074" y="3036"/>
                  </a:cubicBezTo>
                  <a:cubicBezTo>
                    <a:pt x="1336" y="2887"/>
                    <a:pt x="1314" y="3126"/>
                    <a:pt x="1154" y="3400"/>
                  </a:cubicBezTo>
                  <a:cubicBezTo>
                    <a:pt x="994" y="3674"/>
                    <a:pt x="1062" y="4211"/>
                    <a:pt x="1336" y="4166"/>
                  </a:cubicBezTo>
                  <a:cubicBezTo>
                    <a:pt x="1611" y="4120"/>
                    <a:pt x="1793" y="4292"/>
                    <a:pt x="1679" y="4657"/>
                  </a:cubicBezTo>
                  <a:cubicBezTo>
                    <a:pt x="1565" y="5023"/>
                    <a:pt x="1861" y="5502"/>
                    <a:pt x="2227" y="5479"/>
                  </a:cubicBezTo>
                  <a:cubicBezTo>
                    <a:pt x="2592" y="5456"/>
                    <a:pt x="2462" y="5628"/>
                    <a:pt x="2182" y="5736"/>
                  </a:cubicBezTo>
                  <a:cubicBezTo>
                    <a:pt x="1902" y="5845"/>
                    <a:pt x="2187" y="6245"/>
                    <a:pt x="2439" y="6079"/>
                  </a:cubicBezTo>
                  <a:cubicBezTo>
                    <a:pt x="2690" y="5913"/>
                    <a:pt x="2839" y="5856"/>
                    <a:pt x="2713" y="6102"/>
                  </a:cubicBezTo>
                  <a:cubicBezTo>
                    <a:pt x="2587" y="6347"/>
                    <a:pt x="2559" y="6673"/>
                    <a:pt x="2981" y="6787"/>
                  </a:cubicBezTo>
                  <a:cubicBezTo>
                    <a:pt x="3404" y="6901"/>
                    <a:pt x="3415" y="7193"/>
                    <a:pt x="3415" y="7193"/>
                  </a:cubicBezTo>
                  <a:cubicBezTo>
                    <a:pt x="3415" y="7193"/>
                    <a:pt x="3998" y="6919"/>
                    <a:pt x="4215" y="6553"/>
                  </a:cubicBezTo>
                  <a:cubicBezTo>
                    <a:pt x="3724" y="6005"/>
                    <a:pt x="3190" y="5286"/>
                    <a:pt x="2736" y="4360"/>
                  </a:cubicBezTo>
                  <a:cubicBezTo>
                    <a:pt x="2282" y="3435"/>
                    <a:pt x="1748" y="2133"/>
                    <a:pt x="1748" y="2133"/>
                  </a:cubicBezTo>
                  <a:cubicBezTo>
                    <a:pt x="2282" y="2373"/>
                    <a:pt x="3087" y="3109"/>
                    <a:pt x="3550" y="3580"/>
                  </a:cubicBezTo>
                  <a:cubicBezTo>
                    <a:pt x="4012" y="4051"/>
                    <a:pt x="4586" y="5062"/>
                    <a:pt x="4946" y="6090"/>
                  </a:cubicBezTo>
                  <a:lnTo>
                    <a:pt x="5915" y="6176"/>
                  </a:lnTo>
                  <a:cubicBezTo>
                    <a:pt x="5989" y="6374"/>
                    <a:pt x="6059" y="6570"/>
                    <a:pt x="6122" y="6759"/>
                  </a:cubicBezTo>
                  <a:cubicBezTo>
                    <a:pt x="6442" y="7718"/>
                    <a:pt x="6534" y="8244"/>
                    <a:pt x="6831" y="9546"/>
                  </a:cubicBezTo>
                  <a:cubicBezTo>
                    <a:pt x="5780" y="10094"/>
                    <a:pt x="1622" y="9775"/>
                    <a:pt x="1462" y="9592"/>
                  </a:cubicBezTo>
                  <a:cubicBezTo>
                    <a:pt x="1302" y="9409"/>
                    <a:pt x="1348" y="9044"/>
                    <a:pt x="1508" y="8153"/>
                  </a:cubicBezTo>
                  <a:cubicBezTo>
                    <a:pt x="1667" y="7262"/>
                    <a:pt x="1873" y="6211"/>
                    <a:pt x="1370" y="5651"/>
                  </a:cubicBezTo>
                  <a:cubicBezTo>
                    <a:pt x="868" y="5091"/>
                    <a:pt x="388" y="4314"/>
                    <a:pt x="205" y="3538"/>
                  </a:cubicBezTo>
                  <a:cubicBezTo>
                    <a:pt x="23" y="2761"/>
                    <a:pt x="0" y="1687"/>
                    <a:pt x="63" y="1356"/>
                  </a:cubicBezTo>
                  <a:cubicBezTo>
                    <a:pt x="125" y="1025"/>
                    <a:pt x="257" y="796"/>
                    <a:pt x="537" y="716"/>
                  </a:cubicBezTo>
                </a:path>
              </a:pathLst>
            </a:custGeom>
            <a:solidFill>
              <a:srgbClr val="34466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82" name="Freeform 12"/>
            <p:cNvSpPr>
              <a:spLocks noChangeArrowheads="1"/>
            </p:cNvSpPr>
            <p:nvPr/>
          </p:nvSpPr>
          <p:spPr bwMode="auto">
            <a:xfrm>
              <a:off x="1974" y="1376"/>
              <a:ext cx="111" cy="24"/>
            </a:xfrm>
            <a:custGeom>
              <a:avLst/>
              <a:gdLst>
                <a:gd name="G0" fmla="+- 1 0 0"/>
                <a:gd name="G1" fmla="+- 1 0 0"/>
                <a:gd name="G2" fmla="+- 1 0 0"/>
                <a:gd name="G3" fmla="+- 1 0 0"/>
                <a:gd name="G4" fmla="+- 1 0 0"/>
                <a:gd name="G5" fmla="+- 1 0 0"/>
                <a:gd name="G6" fmla="+- 65 0 0"/>
                <a:gd name="G7" fmla="+- 1 0 0"/>
                <a:gd name="G8" fmla="+- 1 0 0"/>
                <a:gd name="G9" fmla="+- 1 0 0"/>
                <a:gd name="T0" fmla="*/ 180615 w 503"/>
                <a:gd name="T1" fmla="*/ 29048 h 121"/>
                <a:gd name="T2" fmla="*/ 86350 w 503"/>
                <a:gd name="T3" fmla="*/ 27631 h 121"/>
                <a:gd name="T4" fmla="*/ 0 w 503"/>
                <a:gd name="T5" fmla="*/ 23026 h 121"/>
                <a:gd name="T6" fmla="*/ 180615 w 503"/>
                <a:gd name="T7" fmla="*/ 29048 h 121"/>
              </a:gdLst>
              <a:ahLst/>
              <a:cxnLst>
                <a:cxn ang="0">
                  <a:pos x="T0" y="T1"/>
                </a:cxn>
                <a:cxn ang="0">
                  <a:pos x="T2" y="T3"/>
                </a:cxn>
                <a:cxn ang="0">
                  <a:pos x="T4" y="T5"/>
                </a:cxn>
                <a:cxn ang="0">
                  <a:pos x="T6" y="T7"/>
                </a:cxn>
              </a:cxnLst>
              <a:rect l="0" t="0" r="r" b="b"/>
              <a:pathLst>
                <a:path w="503" h="121">
                  <a:moveTo>
                    <a:pt x="502" y="82"/>
                  </a:moveTo>
                  <a:cubicBezTo>
                    <a:pt x="459" y="120"/>
                    <a:pt x="347" y="78"/>
                    <a:pt x="240" y="78"/>
                  </a:cubicBezTo>
                  <a:cubicBezTo>
                    <a:pt x="133" y="78"/>
                    <a:pt x="39" y="103"/>
                    <a:pt x="0" y="65"/>
                  </a:cubicBezTo>
                  <a:cubicBezTo>
                    <a:pt x="125" y="13"/>
                    <a:pt x="369" y="0"/>
                    <a:pt x="502" y="82"/>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83" name="Freeform 13"/>
            <p:cNvSpPr>
              <a:spLocks noChangeArrowheads="1"/>
            </p:cNvSpPr>
            <p:nvPr/>
          </p:nvSpPr>
          <p:spPr bwMode="auto">
            <a:xfrm>
              <a:off x="2008" y="1387"/>
              <a:ext cx="45" cy="34"/>
            </a:xfrm>
            <a:custGeom>
              <a:avLst/>
              <a:gdLst>
                <a:gd name="G0" fmla="+- 1 0 0"/>
                <a:gd name="G1" fmla="+- 1 0 0"/>
                <a:gd name="G2" fmla="+- 1 0 0"/>
                <a:gd name="G3" fmla="+- 8 0 0"/>
                <a:gd name="G4" fmla="+- 1 0 0"/>
                <a:gd name="G5" fmla="+- 1 0 0"/>
                <a:gd name="G6" fmla="+- 1 0 0"/>
                <a:gd name="T0" fmla="*/ 75839 w 211"/>
                <a:gd name="T1" fmla="*/ 4656 h 164"/>
                <a:gd name="T2" fmla="*/ 0 w 211"/>
                <a:gd name="T3" fmla="*/ 2865 h 164"/>
                <a:gd name="T4" fmla="*/ 75839 w 211"/>
                <a:gd name="T5" fmla="*/ 4656 h 164"/>
              </a:gdLst>
              <a:ahLst/>
              <a:cxnLst>
                <a:cxn ang="0">
                  <a:pos x="T0" y="T1"/>
                </a:cxn>
                <a:cxn ang="0">
                  <a:pos x="T2" y="T3"/>
                </a:cxn>
                <a:cxn ang="0">
                  <a:pos x="T4" y="T5"/>
                </a:cxn>
              </a:cxnLst>
              <a:rect l="0" t="0" r="r" b="b"/>
              <a:pathLst>
                <a:path w="211" h="164">
                  <a:moveTo>
                    <a:pt x="210" y="13"/>
                  </a:moveTo>
                  <a:cubicBezTo>
                    <a:pt x="197" y="163"/>
                    <a:pt x="22" y="158"/>
                    <a:pt x="0" y="8"/>
                  </a:cubicBezTo>
                  <a:cubicBezTo>
                    <a:pt x="52" y="0"/>
                    <a:pt x="150" y="4"/>
                    <a:pt x="210" y="13"/>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84" name="Freeform 14"/>
            <p:cNvSpPr>
              <a:spLocks noChangeArrowheads="1"/>
            </p:cNvSpPr>
            <p:nvPr/>
          </p:nvSpPr>
          <p:spPr bwMode="auto">
            <a:xfrm>
              <a:off x="2234" y="1358"/>
              <a:ext cx="111" cy="30"/>
            </a:xfrm>
            <a:custGeom>
              <a:avLst/>
              <a:gdLst>
                <a:gd name="G0" fmla="+- 1 0 0"/>
                <a:gd name="G1" fmla="+- 1 0 0"/>
                <a:gd name="G2" fmla="+- 1 0 0"/>
                <a:gd name="G3" fmla="*/ 1 0 0"/>
                <a:gd name="G4" fmla="+- 1 0 0"/>
                <a:gd name="G5" fmla="+- 1 0 0"/>
                <a:gd name="G6" fmla="+- 107 0 0"/>
                <a:gd name="G7" fmla="+- 1 0 0"/>
                <a:gd name="G8" fmla="+- 1 0 0"/>
                <a:gd name="G9" fmla="+- 1 0 0"/>
                <a:gd name="T0" fmla="*/ 180615 w 503"/>
                <a:gd name="T1" fmla="*/ 7840 h 147"/>
                <a:gd name="T2" fmla="*/ 94265 w 503"/>
                <a:gd name="T3" fmla="*/ 29223 h 147"/>
                <a:gd name="T4" fmla="*/ 0 w 503"/>
                <a:gd name="T5" fmla="*/ 38133 h 147"/>
                <a:gd name="T6" fmla="*/ 180615 w 503"/>
                <a:gd name="T7" fmla="*/ 7840 h 147"/>
              </a:gdLst>
              <a:ahLst/>
              <a:cxnLst>
                <a:cxn ang="0">
                  <a:pos x="T0" y="T1"/>
                </a:cxn>
                <a:cxn ang="0">
                  <a:pos x="T2" y="T3"/>
                </a:cxn>
                <a:cxn ang="0">
                  <a:pos x="T4" y="T5"/>
                </a:cxn>
                <a:cxn ang="0">
                  <a:pos x="T6" y="T7"/>
                </a:cxn>
              </a:cxnLst>
              <a:rect l="0" t="0" r="r" b="b"/>
              <a:pathLst>
                <a:path w="503" h="147">
                  <a:moveTo>
                    <a:pt x="502" y="22"/>
                  </a:moveTo>
                  <a:cubicBezTo>
                    <a:pt x="476" y="77"/>
                    <a:pt x="377" y="60"/>
                    <a:pt x="262" y="82"/>
                  </a:cubicBezTo>
                  <a:cubicBezTo>
                    <a:pt x="146" y="103"/>
                    <a:pt x="30" y="146"/>
                    <a:pt x="0" y="107"/>
                  </a:cubicBezTo>
                  <a:cubicBezTo>
                    <a:pt x="137" y="47"/>
                    <a:pt x="347" y="0"/>
                    <a:pt x="502" y="22"/>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85" name="Freeform 15"/>
            <p:cNvSpPr>
              <a:spLocks noChangeArrowheads="1"/>
            </p:cNvSpPr>
            <p:nvPr/>
          </p:nvSpPr>
          <p:spPr bwMode="auto">
            <a:xfrm>
              <a:off x="2273" y="1368"/>
              <a:ext cx="47" cy="41"/>
            </a:xfrm>
            <a:custGeom>
              <a:avLst/>
              <a:gdLst>
                <a:gd name="G0" fmla="+- 1 0 0"/>
                <a:gd name="G1" fmla="+- 1 0 0"/>
                <a:gd name="G2" fmla="+- 1 0 0"/>
                <a:gd name="G3" fmla="+- 34 0 0"/>
                <a:gd name="G4" fmla="+- 1 0 0"/>
                <a:gd name="G5" fmla="+- 1 0 0"/>
                <a:gd name="G6" fmla="+- 1 0 0"/>
                <a:gd name="T0" fmla="*/ 69589 w 219"/>
                <a:gd name="T1" fmla="*/ 0 h 194"/>
                <a:gd name="T2" fmla="*/ 0 w 219"/>
                <a:gd name="T3" fmla="*/ 12242 h 194"/>
                <a:gd name="T4" fmla="*/ 69589 w 219"/>
                <a:gd name="T5" fmla="*/ 0 h 194"/>
              </a:gdLst>
              <a:ahLst/>
              <a:cxnLst>
                <a:cxn ang="0">
                  <a:pos x="T0" y="T1"/>
                </a:cxn>
                <a:cxn ang="0">
                  <a:pos x="T2" y="T3"/>
                </a:cxn>
                <a:cxn ang="0">
                  <a:pos x="T4" y="T5"/>
                </a:cxn>
              </a:cxnLst>
              <a:rect l="0" t="0" r="r" b="b"/>
              <a:pathLst>
                <a:path w="219" h="194">
                  <a:moveTo>
                    <a:pt x="192" y="0"/>
                  </a:moveTo>
                  <a:cubicBezTo>
                    <a:pt x="218" y="146"/>
                    <a:pt x="30" y="193"/>
                    <a:pt x="0" y="34"/>
                  </a:cubicBezTo>
                  <a:cubicBezTo>
                    <a:pt x="60" y="17"/>
                    <a:pt x="133" y="9"/>
                    <a:pt x="192" y="0"/>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86" name="Freeform 16"/>
            <p:cNvSpPr>
              <a:spLocks noChangeArrowheads="1"/>
            </p:cNvSpPr>
            <p:nvPr/>
          </p:nvSpPr>
          <p:spPr bwMode="auto">
            <a:xfrm>
              <a:off x="2204" y="1255"/>
              <a:ext cx="151" cy="67"/>
            </a:xfrm>
            <a:custGeom>
              <a:avLst/>
              <a:gdLst>
                <a:gd name="G0" fmla="+- 1 0 0"/>
                <a:gd name="G1" fmla="+- 1 0 0"/>
                <a:gd name="G2" fmla="+- 1 0 0"/>
                <a:gd name="G3" fmla="+- 1 0 0"/>
                <a:gd name="G4" fmla="+- 1 0 0"/>
                <a:gd name="G5" fmla="+- 1 0 0"/>
                <a:gd name="G6" fmla="+- 1 0 0"/>
                <a:gd name="G7" fmla="+- 1 0 0"/>
                <a:gd name="G8" fmla="+- 1 0 0"/>
                <a:gd name="G9" fmla="+- 287 0 0"/>
                <a:gd name="G10" fmla="+- 1 0 0"/>
                <a:gd name="G11" fmla="*/ 1 0 0"/>
                <a:gd name="G12" fmla="+- 1 0 0"/>
                <a:gd name="T0" fmla="*/ 98946 w 677"/>
                <a:gd name="T1" fmla="*/ 24734 h 310"/>
                <a:gd name="T2" fmla="*/ 244114 w 677"/>
                <a:gd name="T3" fmla="*/ 38356 h 310"/>
                <a:gd name="T4" fmla="*/ 149863 w 677"/>
                <a:gd name="T5" fmla="*/ 44450 h 310"/>
                <a:gd name="T6" fmla="*/ 0 w 677"/>
                <a:gd name="T7" fmla="*/ 102880 h 310"/>
                <a:gd name="T8" fmla="*/ 98946 w 677"/>
                <a:gd name="T9" fmla="*/ 24734 h 310"/>
              </a:gdLst>
              <a:ahLst/>
              <a:cxnLst>
                <a:cxn ang="0">
                  <a:pos x="T0" y="T1"/>
                </a:cxn>
                <a:cxn ang="0">
                  <a:pos x="T2" y="T3"/>
                </a:cxn>
                <a:cxn ang="0">
                  <a:pos x="T4" y="T5"/>
                </a:cxn>
                <a:cxn ang="0">
                  <a:pos x="T6" y="T7"/>
                </a:cxn>
                <a:cxn ang="0">
                  <a:pos x="T8" y="T9"/>
                </a:cxn>
              </a:cxnLst>
              <a:rect l="0" t="0" r="r" b="b"/>
              <a:pathLst>
                <a:path w="677" h="310">
                  <a:moveTo>
                    <a:pt x="274" y="69"/>
                  </a:moveTo>
                  <a:cubicBezTo>
                    <a:pt x="419" y="17"/>
                    <a:pt x="604" y="0"/>
                    <a:pt x="676" y="107"/>
                  </a:cubicBezTo>
                  <a:cubicBezTo>
                    <a:pt x="625" y="142"/>
                    <a:pt x="531" y="82"/>
                    <a:pt x="415" y="124"/>
                  </a:cubicBezTo>
                  <a:cubicBezTo>
                    <a:pt x="218" y="197"/>
                    <a:pt x="167" y="309"/>
                    <a:pt x="0" y="287"/>
                  </a:cubicBezTo>
                  <a:cubicBezTo>
                    <a:pt x="17" y="193"/>
                    <a:pt x="128" y="120"/>
                    <a:pt x="274" y="69"/>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87" name="Freeform 17"/>
            <p:cNvSpPr>
              <a:spLocks noChangeArrowheads="1"/>
            </p:cNvSpPr>
            <p:nvPr/>
          </p:nvSpPr>
          <p:spPr bwMode="auto">
            <a:xfrm>
              <a:off x="1948" y="1289"/>
              <a:ext cx="158" cy="41"/>
            </a:xfrm>
            <a:custGeom>
              <a:avLst/>
              <a:gdLst>
                <a:gd name="G0" fmla="+- 1 0 0"/>
                <a:gd name="G1" fmla="+- 1 0 0"/>
                <a:gd name="G2" fmla="+- 1 0 0"/>
                <a:gd name="G3" fmla="+- 1 0 0"/>
                <a:gd name="G4" fmla="+- 1 0 0"/>
                <a:gd name="G5" fmla="+- 1 0 0"/>
                <a:gd name="G6" fmla="+- 1 0 0"/>
                <a:gd name="G7" fmla="+- 1 0 0"/>
                <a:gd name="G8" fmla="+- 1 0 0"/>
                <a:gd name="G9" fmla="+- 108 0 0"/>
                <a:gd name="G10" fmla="+- 1 0 0"/>
                <a:gd name="G11" fmla="+- 1 0 0"/>
                <a:gd name="G12" fmla="+- 1 0 0"/>
                <a:gd name="T0" fmla="*/ 119897 w 712"/>
                <a:gd name="T1" fmla="*/ 1791 h 195"/>
                <a:gd name="T2" fmla="*/ 255229 w 712"/>
                <a:gd name="T3" fmla="*/ 49432 h 195"/>
                <a:gd name="T4" fmla="*/ 99794 w 712"/>
                <a:gd name="T5" fmla="*/ 34029 h 195"/>
                <a:gd name="T6" fmla="*/ 0 w 712"/>
                <a:gd name="T7" fmla="*/ 38686 h 195"/>
                <a:gd name="T8" fmla="*/ 119897 w 712"/>
                <a:gd name="T9" fmla="*/ 1791 h 195"/>
              </a:gdLst>
              <a:ahLst/>
              <a:cxnLst>
                <a:cxn ang="0">
                  <a:pos x="T0" y="T1"/>
                </a:cxn>
                <a:cxn ang="0">
                  <a:pos x="T2" y="T3"/>
                </a:cxn>
                <a:cxn ang="0">
                  <a:pos x="T4" y="T5"/>
                </a:cxn>
                <a:cxn ang="0">
                  <a:pos x="T6" y="T7"/>
                </a:cxn>
                <a:cxn ang="0">
                  <a:pos x="T8" y="T9"/>
                </a:cxn>
              </a:cxnLst>
              <a:rect l="0" t="0" r="r" b="b"/>
              <a:pathLst>
                <a:path w="712" h="195">
                  <a:moveTo>
                    <a:pt x="334" y="5"/>
                  </a:moveTo>
                  <a:cubicBezTo>
                    <a:pt x="505" y="9"/>
                    <a:pt x="634" y="44"/>
                    <a:pt x="711" y="138"/>
                  </a:cubicBezTo>
                  <a:cubicBezTo>
                    <a:pt x="595" y="194"/>
                    <a:pt x="445" y="100"/>
                    <a:pt x="278" y="95"/>
                  </a:cubicBezTo>
                  <a:cubicBezTo>
                    <a:pt x="145" y="92"/>
                    <a:pt x="68" y="134"/>
                    <a:pt x="0" y="108"/>
                  </a:cubicBezTo>
                  <a:cubicBezTo>
                    <a:pt x="81" y="27"/>
                    <a:pt x="162" y="0"/>
                    <a:pt x="334" y="5"/>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88" name="Freeform 18"/>
            <p:cNvSpPr>
              <a:spLocks noChangeArrowheads="1"/>
            </p:cNvSpPr>
            <p:nvPr/>
          </p:nvSpPr>
          <p:spPr bwMode="auto">
            <a:xfrm>
              <a:off x="2070" y="1474"/>
              <a:ext cx="201" cy="87"/>
            </a:xfrm>
            <a:custGeom>
              <a:avLst/>
              <a:gdLst>
                <a:gd name="G0" fmla="+- 1 0 0"/>
                <a:gd name="G1" fmla="+- 109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sin 54736 G13"/>
                <a:gd name="G15" fmla="*/ 1 0 0"/>
                <a:gd name="G16" fmla="cos 55073 G15"/>
                <a:gd name="G17" fmla="+- G14 0 G16"/>
                <a:gd name="G18" fmla="*/ G17 65535 1"/>
                <a:gd name="G19" fmla="+- G18 1080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cos 54736 G35"/>
                <a:gd name="G37" fmla="*/ 1 0 0"/>
                <a:gd name="G38" fmla="sin 54796 G37"/>
                <a:gd name="G39" fmla="+- G36 G38 0"/>
                <a:gd name="G40" fmla="+- G39 10800 0"/>
                <a:gd name="G41" fmla="+- 1 0 0"/>
                <a:gd name="G42" fmla="+- 1 0 0"/>
                <a:gd name="G43" fmla="+- 1 0 0"/>
                <a:gd name="G44" fmla="+- 1 0 0"/>
                <a:gd name="G45" fmla="*/ 1 0 0"/>
                <a:gd name="G46" fmla="cos 54736 G45"/>
                <a:gd name="G47" fmla="*/ 1 0 0"/>
                <a:gd name="G48" fmla="sin 55044 G47"/>
                <a:gd name="G49" fmla="+- G46 G48 0"/>
                <a:gd name="G50" fmla="+- G49 10800 0"/>
                <a:gd name="G51" fmla="+- 1 0 0"/>
                <a:gd name="G52" fmla="+- 1 0 0"/>
                <a:gd name="G53" fmla="+- 1 0 0"/>
                <a:gd name="G54" fmla="+- 1 0 0"/>
                <a:gd name="G55" fmla="+- 1 0 0"/>
                <a:gd name="G56" fmla="+- 1 0 0"/>
                <a:gd name="G57" fmla="+- 1 0 0"/>
                <a:gd name="G58" fmla="+- 1 0 0"/>
                <a:gd name="T0" fmla="*/ 7213 w 898"/>
                <a:gd name="T1" fmla="*/ 79852 h 399"/>
                <a:gd name="T2" fmla="*/ 53374 w 898"/>
                <a:gd name="T3" fmla="*/ 13965 h 399"/>
                <a:gd name="T4" fmla="*/ 23441 w 898"/>
                <a:gd name="T5" fmla="*/ 69826 h 399"/>
                <a:gd name="T6" fmla="*/ 63472 w 898"/>
                <a:gd name="T7" fmla="*/ 96682 h 399"/>
                <a:gd name="T8" fmla="*/ 122255 w 898"/>
                <a:gd name="T9" fmla="*/ 110289 h 399"/>
                <a:gd name="T10" fmla="*/ 171662 w 898"/>
                <a:gd name="T11" fmla="*/ 126403 h 399"/>
                <a:gd name="T12" fmla="*/ 227921 w 898"/>
                <a:gd name="T13" fmla="*/ 102770 h 399"/>
                <a:gd name="T14" fmla="*/ 283459 w 898"/>
                <a:gd name="T15" fmla="*/ 82717 h 399"/>
                <a:gd name="T16" fmla="*/ 298966 w 898"/>
                <a:gd name="T17" fmla="*/ 36883 h 399"/>
                <a:gd name="T18" fmla="*/ 252805 w 898"/>
                <a:gd name="T19" fmla="*/ 3223 h 399"/>
                <a:gd name="T20" fmla="*/ 320604 w 898"/>
                <a:gd name="T21" fmla="*/ 58367 h 399"/>
                <a:gd name="T22" fmla="*/ 258936 w 898"/>
                <a:gd name="T23" fmla="*/ 110289 h 399"/>
                <a:gd name="T24" fmla="*/ 169138 w 898"/>
                <a:gd name="T25" fmla="*/ 142517 h 399"/>
                <a:gd name="T26" fmla="*/ 87274 w 898"/>
                <a:gd name="T27" fmla="*/ 118167 h 399"/>
                <a:gd name="T28" fmla="*/ 7213 w 898"/>
                <a:gd name="T29" fmla="*/ 7985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8" h="399">
                  <a:moveTo>
                    <a:pt x="20" y="223"/>
                  </a:moveTo>
                  <a:cubicBezTo>
                    <a:pt x="0" y="109"/>
                    <a:pt x="67" y="47"/>
                    <a:pt x="148" y="39"/>
                  </a:cubicBezTo>
                  <a:cubicBezTo>
                    <a:pt x="157" y="79"/>
                    <a:pt x="50" y="120"/>
                    <a:pt x="65" y="195"/>
                  </a:cubicBezTo>
                  <a:cubicBezTo>
                    <a:pt x="76" y="252"/>
                    <a:pt x="118" y="253"/>
                    <a:pt x="176" y="270"/>
                  </a:cubicBezTo>
                  <a:cubicBezTo>
                    <a:pt x="234" y="287"/>
                    <a:pt x="292" y="278"/>
                    <a:pt x="339" y="308"/>
                  </a:cubicBezTo>
                  <a:cubicBezTo>
                    <a:pt x="386" y="337"/>
                    <a:pt x="422" y="353"/>
                    <a:pt x="476" y="353"/>
                  </a:cubicBezTo>
                  <a:cubicBezTo>
                    <a:pt x="529" y="353"/>
                    <a:pt x="574" y="326"/>
                    <a:pt x="632" y="287"/>
                  </a:cubicBezTo>
                  <a:cubicBezTo>
                    <a:pt x="690" y="249"/>
                    <a:pt x="743" y="256"/>
                    <a:pt x="786" y="231"/>
                  </a:cubicBezTo>
                  <a:cubicBezTo>
                    <a:pt x="828" y="205"/>
                    <a:pt x="850" y="146"/>
                    <a:pt x="829" y="103"/>
                  </a:cubicBezTo>
                  <a:cubicBezTo>
                    <a:pt x="807" y="60"/>
                    <a:pt x="726" y="60"/>
                    <a:pt x="701" y="9"/>
                  </a:cubicBezTo>
                  <a:cubicBezTo>
                    <a:pt x="821" y="0"/>
                    <a:pt x="897" y="60"/>
                    <a:pt x="889" y="163"/>
                  </a:cubicBezTo>
                  <a:cubicBezTo>
                    <a:pt x="880" y="266"/>
                    <a:pt x="795" y="308"/>
                    <a:pt x="718" y="308"/>
                  </a:cubicBezTo>
                  <a:cubicBezTo>
                    <a:pt x="641" y="308"/>
                    <a:pt x="593" y="398"/>
                    <a:pt x="469" y="398"/>
                  </a:cubicBezTo>
                  <a:cubicBezTo>
                    <a:pt x="344" y="398"/>
                    <a:pt x="332" y="338"/>
                    <a:pt x="242" y="330"/>
                  </a:cubicBezTo>
                  <a:cubicBezTo>
                    <a:pt x="152" y="321"/>
                    <a:pt x="33" y="302"/>
                    <a:pt x="20" y="223"/>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89" name="Freeform 19"/>
            <p:cNvSpPr>
              <a:spLocks noChangeArrowheads="1"/>
            </p:cNvSpPr>
            <p:nvPr/>
          </p:nvSpPr>
          <p:spPr bwMode="auto">
            <a:xfrm>
              <a:off x="2087" y="1584"/>
              <a:ext cx="180" cy="2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94 0 0"/>
                <a:gd name="G19" fmla="+- 1 0 0"/>
                <a:gd name="G20" fmla="+- 1 0 0"/>
                <a:gd name="G21" fmla="+- 1 0 0"/>
                <a:gd name="T0" fmla="*/ 64638 w 809"/>
                <a:gd name="T1" fmla="*/ 11471 h 124"/>
                <a:gd name="T2" fmla="*/ 127121 w 809"/>
                <a:gd name="T3" fmla="*/ 10396 h 124"/>
                <a:gd name="T4" fmla="*/ 165186 w 809"/>
                <a:gd name="T5" fmla="*/ 8245 h 124"/>
                <a:gd name="T6" fmla="*/ 220487 w 809"/>
                <a:gd name="T7" fmla="*/ 3226 h 124"/>
                <a:gd name="T8" fmla="*/ 290153 w 809"/>
                <a:gd name="T9" fmla="*/ 18640 h 124"/>
                <a:gd name="T10" fmla="*/ 140408 w 809"/>
                <a:gd name="T11" fmla="*/ 41941 h 124"/>
                <a:gd name="T12" fmla="*/ 0 w 809"/>
                <a:gd name="T13" fmla="*/ 33696 h 124"/>
                <a:gd name="T14" fmla="*/ 64638 w 809"/>
                <a:gd name="T15" fmla="*/ 11471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9" h="124">
                  <a:moveTo>
                    <a:pt x="180" y="32"/>
                  </a:moveTo>
                  <a:cubicBezTo>
                    <a:pt x="280" y="17"/>
                    <a:pt x="317" y="12"/>
                    <a:pt x="354" y="29"/>
                  </a:cubicBezTo>
                  <a:cubicBezTo>
                    <a:pt x="384" y="42"/>
                    <a:pt x="426" y="46"/>
                    <a:pt x="460" y="23"/>
                  </a:cubicBezTo>
                  <a:cubicBezTo>
                    <a:pt x="494" y="0"/>
                    <a:pt x="531" y="0"/>
                    <a:pt x="614" y="9"/>
                  </a:cubicBezTo>
                  <a:cubicBezTo>
                    <a:pt x="697" y="17"/>
                    <a:pt x="771" y="6"/>
                    <a:pt x="808" y="52"/>
                  </a:cubicBezTo>
                  <a:cubicBezTo>
                    <a:pt x="666" y="89"/>
                    <a:pt x="528" y="112"/>
                    <a:pt x="391" y="117"/>
                  </a:cubicBezTo>
                  <a:cubicBezTo>
                    <a:pt x="254" y="123"/>
                    <a:pt x="60" y="112"/>
                    <a:pt x="0" y="94"/>
                  </a:cubicBezTo>
                  <a:cubicBezTo>
                    <a:pt x="26" y="54"/>
                    <a:pt x="75" y="47"/>
                    <a:pt x="180" y="32"/>
                  </a:cubicBezTo>
                </a:path>
              </a:pathLst>
            </a:custGeom>
            <a:solidFill>
              <a:srgbClr val="CF4B3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90" name="Freeform 20"/>
            <p:cNvSpPr>
              <a:spLocks noChangeArrowheads="1"/>
            </p:cNvSpPr>
            <p:nvPr/>
          </p:nvSpPr>
          <p:spPr bwMode="auto">
            <a:xfrm>
              <a:off x="2083" y="1595"/>
              <a:ext cx="190" cy="90"/>
            </a:xfrm>
            <a:custGeom>
              <a:avLst/>
              <a:gdLst>
                <a:gd name="G0" fmla="+- 1 0 0"/>
                <a:gd name="G1" fmla="+- 1 0 0"/>
                <a:gd name="G2" fmla="+- 102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T0" fmla="*/ 60414 w 852"/>
                <a:gd name="T1" fmla="*/ 112262 h 409"/>
                <a:gd name="T2" fmla="*/ 6113 w 852"/>
                <a:gd name="T3" fmla="*/ 15161 h 409"/>
                <a:gd name="T4" fmla="*/ 296678 w 852"/>
                <a:gd name="T5" fmla="*/ 0 h 409"/>
                <a:gd name="T6" fmla="*/ 280495 w 852"/>
                <a:gd name="T7" fmla="*/ 82301 h 409"/>
                <a:gd name="T8" fmla="*/ 175489 w 852"/>
                <a:gd name="T9" fmla="*/ 142944 h 409"/>
                <a:gd name="T10" fmla="*/ 60414 w 852"/>
                <a:gd name="T11" fmla="*/ 112262 h 409"/>
              </a:gdLst>
              <a:ahLst/>
              <a:cxnLst>
                <a:cxn ang="0">
                  <a:pos x="T0" y="T1"/>
                </a:cxn>
                <a:cxn ang="0">
                  <a:pos x="T2" y="T3"/>
                </a:cxn>
                <a:cxn ang="0">
                  <a:pos x="T4" y="T5"/>
                </a:cxn>
                <a:cxn ang="0">
                  <a:pos x="T6" y="T7"/>
                </a:cxn>
                <a:cxn ang="0">
                  <a:pos x="T8" y="T9"/>
                </a:cxn>
                <a:cxn ang="0">
                  <a:pos x="T10" y="T11"/>
                </a:cxn>
              </a:cxnLst>
              <a:rect l="0" t="0" r="r" b="b"/>
              <a:pathLst>
                <a:path w="852" h="409">
                  <a:moveTo>
                    <a:pt x="168" y="311"/>
                  </a:moveTo>
                  <a:cubicBezTo>
                    <a:pt x="82" y="247"/>
                    <a:pt x="0" y="102"/>
                    <a:pt x="17" y="42"/>
                  </a:cubicBezTo>
                  <a:cubicBezTo>
                    <a:pt x="348" y="89"/>
                    <a:pt x="560" y="57"/>
                    <a:pt x="825" y="0"/>
                  </a:cubicBezTo>
                  <a:cubicBezTo>
                    <a:pt x="851" y="45"/>
                    <a:pt x="822" y="151"/>
                    <a:pt x="780" y="228"/>
                  </a:cubicBezTo>
                  <a:cubicBezTo>
                    <a:pt x="729" y="318"/>
                    <a:pt x="620" y="383"/>
                    <a:pt x="488" y="396"/>
                  </a:cubicBezTo>
                  <a:cubicBezTo>
                    <a:pt x="355" y="408"/>
                    <a:pt x="253" y="375"/>
                    <a:pt x="168" y="311"/>
                  </a:cubicBezTo>
                </a:path>
              </a:pathLst>
            </a:custGeom>
            <a:solidFill>
              <a:srgbClr val="E3605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91" name="Freeform 21"/>
            <p:cNvSpPr>
              <a:spLocks noChangeArrowheads="1"/>
            </p:cNvSpPr>
            <p:nvPr/>
          </p:nvSpPr>
          <p:spPr bwMode="auto">
            <a:xfrm>
              <a:off x="2087" y="1595"/>
              <a:ext cx="180" cy="52"/>
            </a:xfrm>
            <a:custGeom>
              <a:avLst/>
              <a:gdLst>
                <a:gd name="G0" fmla="+- 1 0 0"/>
                <a:gd name="G1" fmla="*/ 1 0 0"/>
                <a:gd name="G2" fmla="sin 54736 G1"/>
                <a:gd name="G3" fmla="*/ 1 0 0"/>
                <a:gd name="G4" fmla="cos 54935 G3"/>
                <a:gd name="G5" fmla="+- G2 0 G4"/>
                <a:gd name="G6" fmla="*/ G5 65535 1"/>
                <a:gd name="G7" fmla="+- G6 10800 0"/>
                <a:gd name="G8" fmla="+- 1 0 0"/>
                <a:gd name="G9" fmla="+- 42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T0" fmla="*/ 79720 w 809"/>
                <a:gd name="T1" fmla="*/ 79048 h 243"/>
                <a:gd name="T2" fmla="*/ 0 w 809"/>
                <a:gd name="T3" fmla="*/ 15091 h 243"/>
                <a:gd name="T4" fmla="*/ 146872 w 809"/>
                <a:gd name="T5" fmla="*/ 20481 h 243"/>
                <a:gd name="T6" fmla="*/ 290153 w 809"/>
                <a:gd name="T7" fmla="*/ 0 h 243"/>
                <a:gd name="T8" fmla="*/ 225156 w 809"/>
                <a:gd name="T9" fmla="*/ 73658 h 243"/>
                <a:gd name="T10" fmla="*/ 79720 w 809"/>
                <a:gd name="T11" fmla="*/ 79048 h 243"/>
              </a:gdLst>
              <a:ahLst/>
              <a:cxnLst>
                <a:cxn ang="0">
                  <a:pos x="T0" y="T1"/>
                </a:cxn>
                <a:cxn ang="0">
                  <a:pos x="T2" y="T3"/>
                </a:cxn>
                <a:cxn ang="0">
                  <a:pos x="T4" y="T5"/>
                </a:cxn>
                <a:cxn ang="0">
                  <a:pos x="T6" y="T7"/>
                </a:cxn>
                <a:cxn ang="0">
                  <a:pos x="T8" y="T9"/>
                </a:cxn>
                <a:cxn ang="0">
                  <a:pos x="T10" y="T11"/>
                </a:cxn>
              </a:cxnLst>
              <a:rect l="0" t="0" r="r" b="b"/>
              <a:pathLst>
                <a:path w="809" h="243">
                  <a:moveTo>
                    <a:pt x="222" y="220"/>
                  </a:moveTo>
                  <a:cubicBezTo>
                    <a:pt x="130" y="199"/>
                    <a:pt x="52" y="115"/>
                    <a:pt x="0" y="42"/>
                  </a:cubicBezTo>
                  <a:cubicBezTo>
                    <a:pt x="66" y="51"/>
                    <a:pt x="235" y="57"/>
                    <a:pt x="409" y="57"/>
                  </a:cubicBezTo>
                  <a:cubicBezTo>
                    <a:pt x="582" y="57"/>
                    <a:pt x="703" y="25"/>
                    <a:pt x="808" y="0"/>
                  </a:cubicBezTo>
                  <a:cubicBezTo>
                    <a:pt x="803" y="108"/>
                    <a:pt x="702" y="179"/>
                    <a:pt x="627" y="205"/>
                  </a:cubicBezTo>
                  <a:cubicBezTo>
                    <a:pt x="552" y="231"/>
                    <a:pt x="314" y="242"/>
                    <a:pt x="222" y="220"/>
                  </a:cubicBezTo>
                </a:path>
              </a:pathLst>
            </a:custGeom>
            <a:solidFill>
              <a:srgbClr val="DDD2C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92" name="Freeform 22"/>
            <p:cNvSpPr>
              <a:spLocks noChangeArrowheads="1"/>
            </p:cNvSpPr>
            <p:nvPr/>
          </p:nvSpPr>
          <p:spPr bwMode="auto">
            <a:xfrm>
              <a:off x="2101" y="1646"/>
              <a:ext cx="162" cy="41"/>
            </a:xfrm>
            <a:custGeom>
              <a:avLst/>
              <a:gdLst>
                <a:gd name="G0" fmla="+- 1 0 0"/>
                <a:gd name="G1" fmla="+- 1 0 0"/>
                <a:gd name="G2" fmla="+- 1 0 0"/>
                <a:gd name="G3" fmla="+- 20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T0" fmla="*/ 128804 w 726"/>
                <a:gd name="T1" fmla="*/ 68068 h 196"/>
                <a:gd name="T2" fmla="*/ 0 w 726"/>
                <a:gd name="T3" fmla="*/ 7128 h 196"/>
                <a:gd name="T4" fmla="*/ 62778 w 726"/>
                <a:gd name="T5" fmla="*/ 42765 h 196"/>
                <a:gd name="T6" fmla="*/ 204931 w 726"/>
                <a:gd name="T7" fmla="*/ 38845 h 196"/>
                <a:gd name="T8" fmla="*/ 261576 w 726"/>
                <a:gd name="T9" fmla="*/ 1069 h 196"/>
                <a:gd name="T10" fmla="*/ 128804 w 726"/>
                <a:gd name="T11" fmla="*/ 68068 h 196"/>
              </a:gdLst>
              <a:ahLst/>
              <a:cxnLst>
                <a:cxn ang="0">
                  <a:pos x="T0" y="T1"/>
                </a:cxn>
                <a:cxn ang="0">
                  <a:pos x="T2" y="T3"/>
                </a:cxn>
                <a:cxn ang="0">
                  <a:pos x="T4" y="T5"/>
                </a:cxn>
                <a:cxn ang="0">
                  <a:pos x="T6" y="T7"/>
                </a:cxn>
                <a:cxn ang="0">
                  <a:pos x="T8" y="T9"/>
                </a:cxn>
                <a:cxn ang="0">
                  <a:pos x="T10" y="T11"/>
                </a:cxn>
              </a:cxnLst>
              <a:rect l="0" t="0" r="r" b="b"/>
              <a:pathLst>
                <a:path w="726" h="196">
                  <a:moveTo>
                    <a:pt x="357" y="191"/>
                  </a:moveTo>
                  <a:cubicBezTo>
                    <a:pt x="120" y="195"/>
                    <a:pt x="20" y="79"/>
                    <a:pt x="0" y="20"/>
                  </a:cubicBezTo>
                  <a:cubicBezTo>
                    <a:pt x="43" y="0"/>
                    <a:pt x="74" y="74"/>
                    <a:pt x="174" y="120"/>
                  </a:cubicBezTo>
                  <a:cubicBezTo>
                    <a:pt x="274" y="166"/>
                    <a:pt x="471" y="146"/>
                    <a:pt x="568" y="109"/>
                  </a:cubicBezTo>
                  <a:cubicBezTo>
                    <a:pt x="665" y="72"/>
                    <a:pt x="680" y="12"/>
                    <a:pt x="725" y="3"/>
                  </a:cubicBezTo>
                  <a:cubicBezTo>
                    <a:pt x="723" y="83"/>
                    <a:pt x="620" y="187"/>
                    <a:pt x="357" y="191"/>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93" name="Freeform 23"/>
            <p:cNvSpPr>
              <a:spLocks noChangeArrowheads="1"/>
            </p:cNvSpPr>
            <p:nvPr/>
          </p:nvSpPr>
          <p:spPr bwMode="auto">
            <a:xfrm>
              <a:off x="2002" y="1680"/>
              <a:ext cx="309" cy="106"/>
            </a:xfrm>
            <a:custGeom>
              <a:avLst/>
              <a:gdLst>
                <a:gd name="G0" fmla="+- 1 0 0"/>
                <a:gd name="G1" fmla="+- 1 0 0"/>
                <a:gd name="G2" fmla="+- 1 0 0"/>
                <a:gd name="G3" fmla="+- 3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T0" fmla="*/ 158151 w 1378"/>
                <a:gd name="T1" fmla="*/ 142035 h 480"/>
                <a:gd name="T2" fmla="*/ 0 w 1378"/>
                <a:gd name="T3" fmla="*/ 11175 h 480"/>
                <a:gd name="T4" fmla="*/ 160308 w 1378"/>
                <a:gd name="T5" fmla="*/ 124371 h 480"/>
                <a:gd name="T6" fmla="*/ 394299 w 1378"/>
                <a:gd name="T7" fmla="*/ 136628 h 480"/>
                <a:gd name="T8" fmla="*/ 494941 w 1378"/>
                <a:gd name="T9" fmla="*/ 90484 h 480"/>
                <a:gd name="T10" fmla="*/ 402207 w 1378"/>
                <a:gd name="T11" fmla="*/ 153211 h 480"/>
                <a:gd name="T12" fmla="*/ 158151 w 1378"/>
                <a:gd name="T13" fmla="*/ 142035 h 480"/>
              </a:gdLst>
              <a:ahLst/>
              <a:cxnLst>
                <a:cxn ang="0">
                  <a:pos x="T0" y="T1"/>
                </a:cxn>
                <a:cxn ang="0">
                  <a:pos x="T2" y="T3"/>
                </a:cxn>
                <a:cxn ang="0">
                  <a:pos x="T4" y="T5"/>
                </a:cxn>
                <a:cxn ang="0">
                  <a:pos x="T6" y="T7"/>
                </a:cxn>
                <a:cxn ang="0">
                  <a:pos x="T8" y="T9"/>
                </a:cxn>
                <a:cxn ang="0">
                  <a:pos x="T10" y="T11"/>
                </a:cxn>
                <a:cxn ang="0">
                  <a:pos x="T12" y="T13"/>
                </a:cxn>
              </a:cxnLst>
              <a:rect l="0" t="0" r="r" b="b"/>
              <a:pathLst>
                <a:path w="1378" h="480">
                  <a:moveTo>
                    <a:pt x="440" y="394"/>
                  </a:moveTo>
                  <a:cubicBezTo>
                    <a:pt x="246" y="320"/>
                    <a:pt x="106" y="168"/>
                    <a:pt x="0" y="31"/>
                  </a:cubicBezTo>
                  <a:cubicBezTo>
                    <a:pt x="66" y="0"/>
                    <a:pt x="246" y="282"/>
                    <a:pt x="446" y="345"/>
                  </a:cubicBezTo>
                  <a:cubicBezTo>
                    <a:pt x="645" y="408"/>
                    <a:pt x="960" y="430"/>
                    <a:pt x="1097" y="379"/>
                  </a:cubicBezTo>
                  <a:cubicBezTo>
                    <a:pt x="1234" y="327"/>
                    <a:pt x="1299" y="237"/>
                    <a:pt x="1377" y="251"/>
                  </a:cubicBezTo>
                  <a:cubicBezTo>
                    <a:pt x="1356" y="288"/>
                    <a:pt x="1256" y="371"/>
                    <a:pt x="1119" y="425"/>
                  </a:cubicBezTo>
                  <a:cubicBezTo>
                    <a:pt x="981" y="479"/>
                    <a:pt x="634" y="468"/>
                    <a:pt x="440" y="394"/>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94" name="Freeform 24"/>
            <p:cNvSpPr>
              <a:spLocks noChangeArrowheads="1"/>
            </p:cNvSpPr>
            <p:nvPr/>
          </p:nvSpPr>
          <p:spPr bwMode="auto">
            <a:xfrm>
              <a:off x="1881" y="1838"/>
              <a:ext cx="559" cy="671"/>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T0" fmla="*/ 386369 w 2480"/>
                <a:gd name="T1" fmla="*/ 576057 h 2970"/>
                <a:gd name="T2" fmla="*/ 0 w 2480"/>
                <a:gd name="T3" fmla="*/ 0 h 2970"/>
                <a:gd name="T4" fmla="*/ 398601 w 2480"/>
                <a:gd name="T5" fmla="*/ 542913 h 2970"/>
                <a:gd name="T6" fmla="*/ 891815 w 2480"/>
                <a:gd name="T7" fmla="*/ 1069615 h 2970"/>
                <a:gd name="T8" fmla="*/ 386369 w 2480"/>
                <a:gd name="T9" fmla="*/ 576057 h 2970"/>
              </a:gdLst>
              <a:ahLst/>
              <a:cxnLst>
                <a:cxn ang="0">
                  <a:pos x="T0" y="T1"/>
                </a:cxn>
                <a:cxn ang="0">
                  <a:pos x="T2" y="T3"/>
                </a:cxn>
                <a:cxn ang="0">
                  <a:pos x="T4" y="T5"/>
                </a:cxn>
                <a:cxn ang="0">
                  <a:pos x="T6" y="T7"/>
                </a:cxn>
                <a:cxn ang="0">
                  <a:pos x="T8" y="T9"/>
                </a:cxn>
              </a:cxnLst>
              <a:rect l="0" t="0" r="r" b="b"/>
              <a:pathLst>
                <a:path w="2480" h="2970">
                  <a:moveTo>
                    <a:pt x="1074" y="1599"/>
                  </a:moveTo>
                  <a:cubicBezTo>
                    <a:pt x="606" y="1051"/>
                    <a:pt x="57" y="285"/>
                    <a:pt x="0" y="0"/>
                  </a:cubicBezTo>
                  <a:cubicBezTo>
                    <a:pt x="114" y="22"/>
                    <a:pt x="446" y="731"/>
                    <a:pt x="1108" y="1507"/>
                  </a:cubicBezTo>
                  <a:cubicBezTo>
                    <a:pt x="1771" y="2284"/>
                    <a:pt x="2422" y="2752"/>
                    <a:pt x="2479" y="2969"/>
                  </a:cubicBezTo>
                  <a:cubicBezTo>
                    <a:pt x="1976" y="2580"/>
                    <a:pt x="1542" y="2147"/>
                    <a:pt x="1074" y="1599"/>
                  </a:cubicBezTo>
                </a:path>
              </a:pathLst>
            </a:custGeom>
            <a:solidFill>
              <a:srgbClr val="212F4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95" name="Freeform 25"/>
            <p:cNvSpPr>
              <a:spLocks noChangeArrowheads="1"/>
            </p:cNvSpPr>
            <p:nvPr/>
          </p:nvSpPr>
          <p:spPr bwMode="auto">
            <a:xfrm>
              <a:off x="1862" y="2190"/>
              <a:ext cx="572" cy="1005"/>
            </a:xfrm>
            <a:custGeom>
              <a:avLst/>
              <a:gdLst>
                <a:gd name="G0" fmla="+- 1 0 0"/>
                <a:gd name="G1" fmla="*/ 1 3449 2"/>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26 0 0"/>
                <a:gd name="G15" fmla="+- 1 0 0"/>
                <a:gd name="G16" fmla="+- 1 0 0"/>
                <a:gd name="G17" fmla="+- 1 0 0"/>
                <a:gd name="G18" fmla="+- 1 0 0"/>
                <a:gd name="G19" fmla="+- 1 0 0"/>
                <a:gd name="G20" fmla="+- 1 0 0"/>
                <a:gd name="G21" fmla="+- 1 0 0"/>
                <a:gd name="T0" fmla="*/ 550854 w 2537"/>
                <a:gd name="T1" fmla="*/ 1060799 h 4444"/>
                <a:gd name="T2" fmla="*/ 912453 w 2537"/>
                <a:gd name="T3" fmla="*/ 1591558 h 4444"/>
                <a:gd name="T4" fmla="*/ 563087 w 2537"/>
                <a:gd name="T5" fmla="*/ 1172064 h 4444"/>
                <a:gd name="T6" fmla="*/ 275247 w 2537"/>
                <a:gd name="T7" fmla="*/ 629062 h 4444"/>
                <a:gd name="T8" fmla="*/ 102903 w 2537"/>
                <a:gd name="T9" fmla="*/ 213888 h 4444"/>
                <a:gd name="T10" fmla="*/ 24826 w 2537"/>
                <a:gd name="T11" fmla="*/ 0 h 4444"/>
                <a:gd name="T12" fmla="*/ 250781 w 2537"/>
                <a:gd name="T13" fmla="*/ 468465 h 4444"/>
                <a:gd name="T14" fmla="*/ 550854 w 2537"/>
                <a:gd name="T15" fmla="*/ 1060799 h 4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7" h="4444">
                  <a:moveTo>
                    <a:pt x="1531" y="2946"/>
                  </a:moveTo>
                  <a:cubicBezTo>
                    <a:pt x="1794" y="3449"/>
                    <a:pt x="2251" y="4009"/>
                    <a:pt x="2536" y="4420"/>
                  </a:cubicBezTo>
                  <a:cubicBezTo>
                    <a:pt x="2388" y="4443"/>
                    <a:pt x="1885" y="3769"/>
                    <a:pt x="1565" y="3255"/>
                  </a:cubicBezTo>
                  <a:cubicBezTo>
                    <a:pt x="1245" y="2741"/>
                    <a:pt x="970" y="2170"/>
                    <a:pt x="765" y="1747"/>
                  </a:cubicBezTo>
                  <a:cubicBezTo>
                    <a:pt x="559" y="1324"/>
                    <a:pt x="411" y="914"/>
                    <a:pt x="286" y="594"/>
                  </a:cubicBezTo>
                  <a:cubicBezTo>
                    <a:pt x="160" y="274"/>
                    <a:pt x="0" y="126"/>
                    <a:pt x="69" y="0"/>
                  </a:cubicBezTo>
                  <a:cubicBezTo>
                    <a:pt x="343" y="274"/>
                    <a:pt x="457" y="753"/>
                    <a:pt x="697" y="1301"/>
                  </a:cubicBezTo>
                  <a:cubicBezTo>
                    <a:pt x="937" y="1850"/>
                    <a:pt x="1268" y="2444"/>
                    <a:pt x="1531" y="2946"/>
                  </a:cubicBezTo>
                </a:path>
              </a:pathLst>
            </a:custGeom>
            <a:solidFill>
              <a:srgbClr val="212F4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96" name="Freeform 26"/>
            <p:cNvSpPr>
              <a:spLocks noChangeArrowheads="1"/>
            </p:cNvSpPr>
            <p:nvPr/>
          </p:nvSpPr>
          <p:spPr bwMode="auto">
            <a:xfrm>
              <a:off x="2313" y="3182"/>
              <a:ext cx="137" cy="179"/>
            </a:xfrm>
            <a:custGeom>
              <a:avLst/>
              <a:gdLst>
                <a:gd name="G0" fmla="+- 1 0 0"/>
                <a:gd name="G1" fmla="+- 1 0 0"/>
                <a:gd name="G2" fmla="+- 1 0 0"/>
                <a:gd name="G3" fmla="+- 1 0 0"/>
                <a:gd name="G4" fmla="+- 800 0 0"/>
                <a:gd name="G5" fmla="+- 1 0 0"/>
                <a:gd name="G6" fmla="+- 1 0 0"/>
                <a:gd name="G7" fmla="+- 1 0 0"/>
                <a:gd name="G8" fmla="+- 1 0 0"/>
                <a:gd name="G9" fmla="+- 1 0 0"/>
                <a:gd name="T0" fmla="*/ 197076 w 618"/>
                <a:gd name="T1" fmla="*/ 16592 h 801"/>
                <a:gd name="T2" fmla="*/ 81995 w 618"/>
                <a:gd name="T3" fmla="*/ 218587 h 801"/>
                <a:gd name="T4" fmla="*/ 90267 w 618"/>
                <a:gd name="T5" fmla="*/ 37153 h 801"/>
                <a:gd name="T6" fmla="*/ 197076 w 618"/>
                <a:gd name="T7" fmla="*/ 16592 h 801"/>
              </a:gdLst>
              <a:ahLst/>
              <a:cxnLst>
                <a:cxn ang="0">
                  <a:pos x="T0" y="T1"/>
                </a:cxn>
                <a:cxn ang="0">
                  <a:pos x="T2" y="T3"/>
                </a:cxn>
                <a:cxn ang="0">
                  <a:pos x="T4" y="T5"/>
                </a:cxn>
                <a:cxn ang="0">
                  <a:pos x="T6" y="T7"/>
                </a:cxn>
              </a:cxnLst>
              <a:rect l="0" t="0" r="r" b="b"/>
              <a:pathLst>
                <a:path w="618" h="801">
                  <a:moveTo>
                    <a:pt x="548" y="46"/>
                  </a:moveTo>
                  <a:cubicBezTo>
                    <a:pt x="617" y="92"/>
                    <a:pt x="457" y="412"/>
                    <a:pt x="228" y="606"/>
                  </a:cubicBezTo>
                  <a:cubicBezTo>
                    <a:pt x="0" y="800"/>
                    <a:pt x="34" y="309"/>
                    <a:pt x="251" y="103"/>
                  </a:cubicBezTo>
                  <a:cubicBezTo>
                    <a:pt x="251" y="103"/>
                    <a:pt x="480" y="0"/>
                    <a:pt x="548" y="46"/>
                  </a:cubicBezTo>
                </a:path>
              </a:pathLst>
            </a:custGeom>
            <a:solidFill>
              <a:srgbClr val="212F4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97" name="Freeform 27"/>
            <p:cNvSpPr>
              <a:spLocks noChangeArrowheads="1"/>
            </p:cNvSpPr>
            <p:nvPr/>
          </p:nvSpPr>
          <p:spPr bwMode="auto">
            <a:xfrm>
              <a:off x="1637" y="1887"/>
              <a:ext cx="212" cy="209"/>
            </a:xfrm>
            <a:custGeom>
              <a:avLst/>
              <a:gdLst>
                <a:gd name="G0" fmla="+- 1 0 0"/>
                <a:gd name="G1" fmla="+- 1 0 0"/>
                <a:gd name="G2" fmla="+- 1 0 0"/>
                <a:gd name="G3" fmla="+- 1 0 0"/>
                <a:gd name="G4" fmla="+- 1 0 0"/>
                <a:gd name="G5" fmla="+- 1 0 0"/>
                <a:gd name="G6" fmla="+- 1 0 0"/>
                <a:gd name="G7" fmla="+- 1 0 0"/>
                <a:gd name="G8" fmla="+- 1 0 0"/>
                <a:gd name="G9" fmla="+- 1 0 0"/>
                <a:gd name="T0" fmla="*/ 340952 w 949"/>
                <a:gd name="T1" fmla="*/ 336191 h 937"/>
                <a:gd name="T2" fmla="*/ 193134 w 949"/>
                <a:gd name="T3" fmla="*/ 135410 h 937"/>
                <a:gd name="T4" fmla="*/ 0 w 949"/>
                <a:gd name="T5" fmla="*/ 0 h 937"/>
                <a:gd name="T6" fmla="*/ 340952 w 949"/>
                <a:gd name="T7" fmla="*/ 336191 h 937"/>
              </a:gdLst>
              <a:ahLst/>
              <a:cxnLst>
                <a:cxn ang="0">
                  <a:pos x="T0" y="T1"/>
                </a:cxn>
                <a:cxn ang="0">
                  <a:pos x="T2" y="T3"/>
                </a:cxn>
                <a:cxn ang="0">
                  <a:pos x="T4" y="T5"/>
                </a:cxn>
                <a:cxn ang="0">
                  <a:pos x="T6" y="T7"/>
                </a:cxn>
              </a:cxnLst>
              <a:rect l="0" t="0" r="r" b="b"/>
              <a:pathLst>
                <a:path w="949" h="937">
                  <a:moveTo>
                    <a:pt x="948" y="936"/>
                  </a:moveTo>
                  <a:cubicBezTo>
                    <a:pt x="840" y="925"/>
                    <a:pt x="794" y="628"/>
                    <a:pt x="537" y="377"/>
                  </a:cubicBezTo>
                  <a:cubicBezTo>
                    <a:pt x="280" y="125"/>
                    <a:pt x="17" y="108"/>
                    <a:pt x="0" y="0"/>
                  </a:cubicBezTo>
                  <a:cubicBezTo>
                    <a:pt x="446" y="125"/>
                    <a:pt x="754" y="354"/>
                    <a:pt x="948" y="936"/>
                  </a:cubicBezTo>
                </a:path>
              </a:pathLst>
            </a:custGeom>
            <a:solidFill>
              <a:srgbClr val="212F4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98" name="Freeform 28"/>
            <p:cNvSpPr>
              <a:spLocks noChangeArrowheads="1"/>
            </p:cNvSpPr>
            <p:nvPr/>
          </p:nvSpPr>
          <p:spPr bwMode="auto">
            <a:xfrm>
              <a:off x="1521" y="1951"/>
              <a:ext cx="246" cy="120"/>
            </a:xfrm>
            <a:custGeom>
              <a:avLst/>
              <a:gdLst>
                <a:gd name="G0" fmla="+- 317 0 0"/>
                <a:gd name="G1" fmla="+- 1 0 0"/>
                <a:gd name="G2" fmla="+- 1 0 0"/>
                <a:gd name="G3" fmla="+- 1 0 0"/>
                <a:gd name="G4" fmla="+- 1 0 0"/>
                <a:gd name="G5" fmla="+- 163 0 0"/>
                <a:gd name="G6" fmla="+- 1 0 0"/>
                <a:gd name="G7" fmla="+- 1 0 0"/>
                <a:gd name="G8" fmla="+- 1 0 0"/>
                <a:gd name="G9" fmla="+- 317 0 0"/>
                <a:gd name="T0" fmla="*/ 0 w 1098"/>
                <a:gd name="T1" fmla="*/ 114414 h 541"/>
                <a:gd name="T2" fmla="*/ 394927 w 1098"/>
                <a:gd name="T3" fmla="*/ 167110 h 541"/>
                <a:gd name="T4" fmla="*/ 175683 w 1098"/>
                <a:gd name="T5" fmla="*/ 96007 h 541"/>
                <a:gd name="T6" fmla="*/ 0 w 1098"/>
                <a:gd name="T7" fmla="*/ 114414 h 541"/>
              </a:gdLst>
              <a:ahLst/>
              <a:cxnLst>
                <a:cxn ang="0">
                  <a:pos x="T0" y="T1"/>
                </a:cxn>
                <a:cxn ang="0">
                  <a:pos x="T2" y="T3"/>
                </a:cxn>
                <a:cxn ang="0">
                  <a:pos x="T4" y="T5"/>
                </a:cxn>
                <a:cxn ang="0">
                  <a:pos x="T6" y="T7"/>
                </a:cxn>
              </a:cxnLst>
              <a:rect l="0" t="0" r="r" b="b"/>
              <a:pathLst>
                <a:path w="1098" h="541">
                  <a:moveTo>
                    <a:pt x="0" y="317"/>
                  </a:moveTo>
                  <a:cubicBezTo>
                    <a:pt x="309" y="0"/>
                    <a:pt x="805" y="249"/>
                    <a:pt x="1097" y="463"/>
                  </a:cubicBezTo>
                  <a:cubicBezTo>
                    <a:pt x="1054" y="540"/>
                    <a:pt x="770" y="326"/>
                    <a:pt x="488" y="266"/>
                  </a:cubicBezTo>
                  <a:cubicBezTo>
                    <a:pt x="205" y="206"/>
                    <a:pt x="103" y="352"/>
                    <a:pt x="0" y="317"/>
                  </a:cubicBezTo>
                </a:path>
              </a:pathLst>
            </a:custGeom>
            <a:solidFill>
              <a:srgbClr val="212F4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99" name="Freeform 29"/>
            <p:cNvSpPr>
              <a:spLocks noChangeArrowheads="1"/>
            </p:cNvSpPr>
            <p:nvPr/>
          </p:nvSpPr>
          <p:spPr bwMode="auto">
            <a:xfrm>
              <a:off x="1852" y="2908"/>
              <a:ext cx="337" cy="100"/>
            </a:xfrm>
            <a:custGeom>
              <a:avLst/>
              <a:gdLst>
                <a:gd name="G0" fmla="+- 1 0 0"/>
                <a:gd name="G1" fmla="+- 1 0 0"/>
                <a:gd name="G2" fmla="+- 1 0 0"/>
                <a:gd name="G3" fmla="+- 1 0 0"/>
                <a:gd name="G4" fmla="+- 1 0 0"/>
                <a:gd name="G5" fmla="+- 1 0 0"/>
                <a:gd name="G6" fmla="+- 369 0 0"/>
                <a:gd name="G7" fmla="+- 56 0 0"/>
                <a:gd name="G8" fmla="+- 1 0 0"/>
                <a:gd name="G9" fmla="+- 1 0 0"/>
                <a:gd name="T0" fmla="*/ 539390 w 1500"/>
                <a:gd name="T1" fmla="*/ 55343 h 455"/>
                <a:gd name="T2" fmla="*/ 264837 w 1500"/>
                <a:gd name="T3" fmla="*/ 70796 h 455"/>
                <a:gd name="T4" fmla="*/ 0 w 1500"/>
                <a:gd name="T5" fmla="*/ 132607 h 455"/>
                <a:gd name="T6" fmla="*/ 539390 w 1500"/>
                <a:gd name="T7" fmla="*/ 55343 h 455"/>
              </a:gdLst>
              <a:ahLst/>
              <a:cxnLst>
                <a:cxn ang="0">
                  <a:pos x="T0" y="T1"/>
                </a:cxn>
                <a:cxn ang="0">
                  <a:pos x="T2" y="T3"/>
                </a:cxn>
                <a:cxn ang="0">
                  <a:pos x="T4" y="T5"/>
                </a:cxn>
                <a:cxn ang="0">
                  <a:pos x="T6" y="T7"/>
                </a:cxn>
              </a:cxnLst>
              <a:rect l="0" t="0" r="r" b="b"/>
              <a:pathLst>
                <a:path w="1500" h="455">
                  <a:moveTo>
                    <a:pt x="1499" y="154"/>
                  </a:moveTo>
                  <a:cubicBezTo>
                    <a:pt x="1465" y="257"/>
                    <a:pt x="1113" y="120"/>
                    <a:pt x="736" y="197"/>
                  </a:cubicBezTo>
                  <a:cubicBezTo>
                    <a:pt x="359" y="274"/>
                    <a:pt x="77" y="454"/>
                    <a:pt x="0" y="369"/>
                  </a:cubicBezTo>
                  <a:cubicBezTo>
                    <a:pt x="514" y="112"/>
                    <a:pt x="942" y="0"/>
                    <a:pt x="1499" y="154"/>
                  </a:cubicBezTo>
                </a:path>
              </a:pathLst>
            </a:custGeom>
            <a:solidFill>
              <a:srgbClr val="212F4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00" name="Freeform 30"/>
            <p:cNvSpPr>
              <a:spLocks noChangeArrowheads="1"/>
            </p:cNvSpPr>
            <p:nvPr/>
          </p:nvSpPr>
          <p:spPr bwMode="auto">
            <a:xfrm>
              <a:off x="1958" y="3006"/>
              <a:ext cx="219" cy="160"/>
            </a:xfrm>
            <a:custGeom>
              <a:avLst/>
              <a:gdLst>
                <a:gd name="G0" fmla="+- 1 0 0"/>
                <a:gd name="G1" fmla="+- 1 0 0"/>
                <a:gd name="G2" fmla="+- 1 0 0"/>
                <a:gd name="G3" fmla="+- 1 0 0"/>
                <a:gd name="G4" fmla="+- 1 0 0"/>
                <a:gd name="G5" fmla="+- 1 0 0"/>
                <a:gd name="G6" fmla="+- 694 0 0"/>
                <a:gd name="G7" fmla="+- 1 0 0"/>
                <a:gd name="G8" fmla="+- 1 0 0"/>
                <a:gd name="G9" fmla="+- 1 0 0"/>
                <a:gd name="T0" fmla="*/ 352064 w 977"/>
                <a:gd name="T1" fmla="*/ 0 h 720"/>
                <a:gd name="T2" fmla="*/ 151503 w 977"/>
                <a:gd name="T3" fmla="*/ 126147 h 720"/>
                <a:gd name="T4" fmla="*/ 0 w 977"/>
                <a:gd name="T5" fmla="*/ 249419 h 720"/>
                <a:gd name="T6" fmla="*/ 352064 w 977"/>
                <a:gd name="T7" fmla="*/ 0 h 720"/>
              </a:gdLst>
              <a:ahLst/>
              <a:cxnLst>
                <a:cxn ang="0">
                  <a:pos x="T0" y="T1"/>
                </a:cxn>
                <a:cxn ang="0">
                  <a:pos x="T2" y="T3"/>
                </a:cxn>
                <a:cxn ang="0">
                  <a:pos x="T4" y="T5"/>
                </a:cxn>
                <a:cxn ang="0">
                  <a:pos x="T6" y="T7"/>
                </a:cxn>
              </a:cxnLst>
              <a:rect l="0" t="0" r="r" b="b"/>
              <a:pathLst>
                <a:path w="977" h="720">
                  <a:moveTo>
                    <a:pt x="976" y="0"/>
                  </a:moveTo>
                  <a:cubicBezTo>
                    <a:pt x="968" y="128"/>
                    <a:pt x="677" y="137"/>
                    <a:pt x="420" y="351"/>
                  </a:cubicBezTo>
                  <a:cubicBezTo>
                    <a:pt x="163" y="565"/>
                    <a:pt x="137" y="719"/>
                    <a:pt x="0" y="694"/>
                  </a:cubicBezTo>
                  <a:cubicBezTo>
                    <a:pt x="214" y="351"/>
                    <a:pt x="557" y="77"/>
                    <a:pt x="976" y="0"/>
                  </a:cubicBezTo>
                </a:path>
              </a:pathLst>
            </a:custGeom>
            <a:solidFill>
              <a:srgbClr val="212F4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01" name="Freeform 31"/>
            <p:cNvSpPr>
              <a:spLocks noChangeArrowheads="1"/>
            </p:cNvSpPr>
            <p:nvPr/>
          </p:nvSpPr>
          <p:spPr bwMode="auto">
            <a:xfrm>
              <a:off x="1626" y="2314"/>
              <a:ext cx="248" cy="191"/>
            </a:xfrm>
            <a:custGeom>
              <a:avLst/>
              <a:gdLst>
                <a:gd name="G0" fmla="+- 847 0 0"/>
                <a:gd name="G1" fmla="+- 1 0 0"/>
                <a:gd name="G2" fmla="+- 1 0 0"/>
                <a:gd name="G3" fmla="+- 1 0 0"/>
                <a:gd name="G4" fmla="+- 1 0 0"/>
                <a:gd name="G5" fmla="+- 1 0 0"/>
                <a:gd name="G6" fmla="+- 1 0 0"/>
                <a:gd name="G7" fmla="+- 1 0 0"/>
                <a:gd name="G8" fmla="+- 1 0 0"/>
                <a:gd name="G9" fmla="+- 847 0 0"/>
                <a:gd name="T0" fmla="*/ 0 w 1106"/>
                <a:gd name="T1" fmla="*/ 304737 h 856"/>
                <a:gd name="T2" fmla="*/ 398103 w 1106"/>
                <a:gd name="T3" fmla="*/ 0 h 856"/>
                <a:gd name="T4" fmla="*/ 197430 w 1106"/>
                <a:gd name="T5" fmla="*/ 116930 h 856"/>
                <a:gd name="T6" fmla="*/ 0 w 1106"/>
                <a:gd name="T7" fmla="*/ 304737 h 856"/>
              </a:gdLst>
              <a:ahLst/>
              <a:cxnLst>
                <a:cxn ang="0">
                  <a:pos x="T0" y="T1"/>
                </a:cxn>
                <a:cxn ang="0">
                  <a:pos x="T2" y="T3"/>
                </a:cxn>
                <a:cxn ang="0">
                  <a:pos x="T4" y="T5"/>
                </a:cxn>
                <a:cxn ang="0">
                  <a:pos x="T6" y="T7"/>
                </a:cxn>
              </a:cxnLst>
              <a:rect l="0" t="0" r="r" b="b"/>
              <a:pathLst>
                <a:path w="1106" h="856">
                  <a:moveTo>
                    <a:pt x="0" y="847"/>
                  </a:moveTo>
                  <a:cubicBezTo>
                    <a:pt x="248" y="317"/>
                    <a:pt x="625" y="111"/>
                    <a:pt x="1105" y="0"/>
                  </a:cubicBezTo>
                  <a:cubicBezTo>
                    <a:pt x="1079" y="119"/>
                    <a:pt x="793" y="149"/>
                    <a:pt x="548" y="325"/>
                  </a:cubicBezTo>
                  <a:cubicBezTo>
                    <a:pt x="180" y="590"/>
                    <a:pt x="180" y="855"/>
                    <a:pt x="0" y="847"/>
                  </a:cubicBezTo>
                </a:path>
              </a:pathLst>
            </a:custGeom>
            <a:solidFill>
              <a:srgbClr val="212F4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02" name="Freeform 32"/>
            <p:cNvSpPr>
              <a:spLocks noChangeArrowheads="1"/>
            </p:cNvSpPr>
            <p:nvPr/>
          </p:nvSpPr>
          <p:spPr bwMode="auto">
            <a:xfrm>
              <a:off x="2522" y="1904"/>
              <a:ext cx="279" cy="481"/>
            </a:xfrm>
            <a:custGeom>
              <a:avLst/>
              <a:gdLst>
                <a:gd name="G0" fmla="+- 1 0 0"/>
                <a:gd name="G1" fmla="+- 1 0 0"/>
                <a:gd name="G2" fmla="+- 1 0 0"/>
                <a:gd name="G3" fmla="+- 1 0 0"/>
                <a:gd name="G4" fmla="+- 1 0 0"/>
                <a:gd name="G5" fmla="+- 103 0 0"/>
                <a:gd name="G6" fmla="+- 1 0 0"/>
                <a:gd name="G7" fmla="+- 1 0 0"/>
                <a:gd name="G8" fmla="+- 1 0 0"/>
                <a:gd name="G9" fmla="+- 1 0 0"/>
                <a:gd name="T0" fmla="*/ 447315 w 1244"/>
                <a:gd name="T1" fmla="*/ 767990 h 2134"/>
                <a:gd name="T2" fmla="*/ 209803 w 1244"/>
                <a:gd name="T3" fmla="*/ 342409 h 2134"/>
                <a:gd name="T4" fmla="*/ 18713 w 1244"/>
                <a:gd name="T5" fmla="*/ 0 h 2134"/>
                <a:gd name="T6" fmla="*/ 447315 w 1244"/>
                <a:gd name="T7" fmla="*/ 767990 h 2134"/>
              </a:gdLst>
              <a:ahLst/>
              <a:cxnLst>
                <a:cxn ang="0">
                  <a:pos x="T0" y="T1"/>
                </a:cxn>
                <a:cxn ang="0">
                  <a:pos x="T2" y="T3"/>
                </a:cxn>
                <a:cxn ang="0">
                  <a:pos x="T4" y="T5"/>
                </a:cxn>
                <a:cxn ang="0">
                  <a:pos x="T6" y="T7"/>
                </a:cxn>
              </a:cxnLst>
              <a:rect l="0" t="0" r="r" b="b"/>
              <a:pathLst>
                <a:path w="1244" h="2134">
                  <a:moveTo>
                    <a:pt x="1243" y="2133"/>
                  </a:moveTo>
                  <a:cubicBezTo>
                    <a:pt x="1131" y="2099"/>
                    <a:pt x="917" y="1508"/>
                    <a:pt x="583" y="951"/>
                  </a:cubicBezTo>
                  <a:cubicBezTo>
                    <a:pt x="249" y="394"/>
                    <a:pt x="0" y="103"/>
                    <a:pt x="52" y="0"/>
                  </a:cubicBezTo>
                  <a:cubicBezTo>
                    <a:pt x="472" y="565"/>
                    <a:pt x="908" y="1216"/>
                    <a:pt x="1243" y="2133"/>
                  </a:cubicBezTo>
                </a:path>
              </a:pathLst>
            </a:custGeom>
            <a:solidFill>
              <a:srgbClr val="212F4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03" name="Freeform 33"/>
            <p:cNvSpPr>
              <a:spLocks noChangeArrowheads="1"/>
            </p:cNvSpPr>
            <p:nvPr/>
          </p:nvSpPr>
          <p:spPr bwMode="auto">
            <a:xfrm>
              <a:off x="2073" y="1589"/>
              <a:ext cx="213" cy="24"/>
            </a:xfrm>
            <a:custGeom>
              <a:avLst/>
              <a:gdLst>
                <a:gd name="G0" fmla="+- 1 0 0"/>
                <a:gd name="G1" fmla="+- 1 0 0"/>
                <a:gd name="G2" fmla="+- 1 0 0"/>
                <a:gd name="G3" fmla="+- 83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T0" fmla="*/ 170730 w 952"/>
                <a:gd name="T1" fmla="*/ 40319 h 118"/>
                <a:gd name="T2" fmla="*/ 0 w 952"/>
                <a:gd name="T3" fmla="*/ 30149 h 118"/>
                <a:gd name="T4" fmla="*/ 83564 w 952"/>
                <a:gd name="T5" fmla="*/ 23974 h 118"/>
                <a:gd name="T6" fmla="*/ 232682 w 952"/>
                <a:gd name="T7" fmla="*/ 18525 h 118"/>
                <a:gd name="T8" fmla="*/ 342540 w 952"/>
                <a:gd name="T9" fmla="*/ 10534 h 118"/>
                <a:gd name="T10" fmla="*/ 170730 w 952"/>
                <a:gd name="T11" fmla="*/ 40319 h 118"/>
              </a:gdLst>
              <a:ahLst/>
              <a:cxnLst>
                <a:cxn ang="0">
                  <a:pos x="T0" y="T1"/>
                </a:cxn>
                <a:cxn ang="0">
                  <a:pos x="T2" y="T3"/>
                </a:cxn>
                <a:cxn ang="0">
                  <a:pos x="T4" y="T5"/>
                </a:cxn>
                <a:cxn ang="0">
                  <a:pos x="T6" y="T7"/>
                </a:cxn>
                <a:cxn ang="0">
                  <a:pos x="T8" y="T9"/>
                </a:cxn>
                <a:cxn ang="0">
                  <a:pos x="T10" y="T11"/>
                </a:cxn>
              </a:cxnLst>
              <a:rect l="0" t="0" r="r" b="b"/>
              <a:pathLst>
                <a:path w="952" h="118">
                  <a:moveTo>
                    <a:pt x="474" y="111"/>
                  </a:moveTo>
                  <a:cubicBezTo>
                    <a:pt x="326" y="117"/>
                    <a:pt x="174" y="114"/>
                    <a:pt x="0" y="83"/>
                  </a:cubicBezTo>
                  <a:cubicBezTo>
                    <a:pt x="29" y="40"/>
                    <a:pt x="106" y="57"/>
                    <a:pt x="232" y="66"/>
                  </a:cubicBezTo>
                  <a:cubicBezTo>
                    <a:pt x="357" y="74"/>
                    <a:pt x="503" y="66"/>
                    <a:pt x="646" y="51"/>
                  </a:cubicBezTo>
                  <a:cubicBezTo>
                    <a:pt x="788" y="37"/>
                    <a:pt x="920" y="0"/>
                    <a:pt x="951" y="29"/>
                  </a:cubicBezTo>
                  <a:cubicBezTo>
                    <a:pt x="834" y="74"/>
                    <a:pt x="623" y="106"/>
                    <a:pt x="474" y="111"/>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04" name="Freeform 34"/>
            <p:cNvSpPr>
              <a:spLocks noChangeArrowheads="1"/>
            </p:cNvSpPr>
            <p:nvPr/>
          </p:nvSpPr>
          <p:spPr bwMode="auto">
            <a:xfrm>
              <a:off x="3287" y="3599"/>
              <a:ext cx="1419" cy="580"/>
            </a:xfrm>
            <a:custGeom>
              <a:avLst/>
              <a:gdLst>
                <a:gd name="G0" fmla="+- 1 0 0"/>
                <a:gd name="G1" fmla="+- 1 0 0"/>
                <a:gd name="G2" fmla="+- 1 0 0"/>
                <a:gd name="G3" fmla="+- 2570 0 0"/>
                <a:gd name="G4" fmla="+- 2570 0 0"/>
                <a:gd name="G5" fmla="+- 1462 0 0"/>
                <a:gd name="G6" fmla="+- 1 0 0"/>
                <a:gd name="T0" fmla="*/ 16556 w 6272"/>
                <a:gd name="T1" fmla="*/ 295905 h 2571"/>
                <a:gd name="T2" fmla="*/ 2203797 w 6272"/>
                <a:gd name="T3" fmla="*/ 0 h 2571"/>
                <a:gd name="T4" fmla="*/ 2257065 w 6272"/>
                <a:gd name="T5" fmla="*/ 925152 h 2571"/>
                <a:gd name="T6" fmla="*/ 0 w 6272"/>
                <a:gd name="T7" fmla="*/ 925152 h 2571"/>
                <a:gd name="T8" fmla="*/ 16556 w 6272"/>
                <a:gd name="T9" fmla="*/ 295905 h 2571"/>
              </a:gdLst>
              <a:ahLst/>
              <a:cxnLst>
                <a:cxn ang="0">
                  <a:pos x="T0" y="T1"/>
                </a:cxn>
                <a:cxn ang="0">
                  <a:pos x="T2" y="T3"/>
                </a:cxn>
                <a:cxn ang="0">
                  <a:pos x="T4" y="T5"/>
                </a:cxn>
                <a:cxn ang="0">
                  <a:pos x="T6" y="T7"/>
                </a:cxn>
                <a:cxn ang="0">
                  <a:pos x="T8" y="T9"/>
                </a:cxn>
              </a:cxnLst>
              <a:rect l="0" t="0" r="r" b="b"/>
              <a:pathLst>
                <a:path w="6272" h="2571">
                  <a:moveTo>
                    <a:pt x="46" y="822"/>
                  </a:moveTo>
                  <a:lnTo>
                    <a:pt x="6123" y="0"/>
                  </a:lnTo>
                  <a:lnTo>
                    <a:pt x="6271" y="2570"/>
                  </a:lnTo>
                  <a:lnTo>
                    <a:pt x="0" y="2570"/>
                  </a:lnTo>
                  <a:cubicBezTo>
                    <a:pt x="0" y="2570"/>
                    <a:pt x="0" y="1462"/>
                    <a:pt x="46" y="822"/>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05" name="Freeform 35"/>
            <p:cNvSpPr>
              <a:spLocks noChangeArrowheads="1"/>
            </p:cNvSpPr>
            <p:nvPr/>
          </p:nvSpPr>
          <p:spPr bwMode="auto">
            <a:xfrm>
              <a:off x="2545" y="1524"/>
              <a:ext cx="2257" cy="230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7134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T0" fmla="*/ 1400115 w 9968"/>
                <a:gd name="T1" fmla="*/ 366071 h 10179"/>
                <a:gd name="T2" fmla="*/ 1593396 w 9968"/>
                <a:gd name="T3" fmla="*/ 218131 h 10179"/>
                <a:gd name="T4" fmla="*/ 2234785 w 9968"/>
                <a:gd name="T5" fmla="*/ 28796 h 10179"/>
                <a:gd name="T6" fmla="*/ 2658059 w 9968"/>
                <a:gd name="T7" fmla="*/ 246927 h 10179"/>
                <a:gd name="T8" fmla="*/ 3270655 w 9968"/>
                <a:gd name="T9" fmla="*/ 485215 h 10179"/>
                <a:gd name="T10" fmla="*/ 3587390 w 9968"/>
                <a:gd name="T11" fmla="*/ 3433221 h 10179"/>
                <a:gd name="T12" fmla="*/ 1194597 w 9968"/>
                <a:gd name="T13" fmla="*/ 3589440 h 10179"/>
                <a:gd name="T14" fmla="*/ 1149246 w 9968"/>
                <a:gd name="T15" fmla="*/ 3297519 h 10179"/>
                <a:gd name="T16" fmla="*/ 1075101 w 9968"/>
                <a:gd name="T17" fmla="*/ 3050952 h 10179"/>
                <a:gd name="T18" fmla="*/ 1083380 w 9968"/>
                <a:gd name="T19" fmla="*/ 2339327 h 10179"/>
                <a:gd name="T20" fmla="*/ 1026151 w 9968"/>
                <a:gd name="T21" fmla="*/ 1916024 h 10179"/>
                <a:gd name="T22" fmla="*/ 580202 w 9968"/>
                <a:gd name="T23" fmla="*/ 2728075 h 10179"/>
                <a:gd name="T24" fmla="*/ 15837 w 9968"/>
                <a:gd name="T25" fmla="*/ 2647806 h 10179"/>
                <a:gd name="T26" fmla="*/ 55789 w 9968"/>
                <a:gd name="T27" fmla="*/ 2536941 h 10179"/>
                <a:gd name="T28" fmla="*/ 271745 w 9968"/>
                <a:gd name="T29" fmla="*/ 2071163 h 10179"/>
                <a:gd name="T30" fmla="*/ 475463 w 9968"/>
                <a:gd name="T31" fmla="*/ 1651819 h 10179"/>
                <a:gd name="T32" fmla="*/ 594599 w 9968"/>
                <a:gd name="T33" fmla="*/ 1365297 h 10179"/>
                <a:gd name="T34" fmla="*/ 676662 w 9968"/>
                <a:gd name="T35" fmla="*/ 1036301 h 10179"/>
                <a:gd name="T36" fmla="*/ 820633 w 9968"/>
                <a:gd name="T37" fmla="*/ 604719 h 10179"/>
                <a:gd name="T38" fmla="*/ 1400115 w 9968"/>
                <a:gd name="T39" fmla="*/ 366071 h 10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68" h="10179">
                  <a:moveTo>
                    <a:pt x="3890" y="1017"/>
                  </a:moveTo>
                  <a:cubicBezTo>
                    <a:pt x="4027" y="777"/>
                    <a:pt x="4427" y="606"/>
                    <a:pt x="4427" y="606"/>
                  </a:cubicBezTo>
                  <a:cubicBezTo>
                    <a:pt x="4974" y="409"/>
                    <a:pt x="5934" y="160"/>
                    <a:pt x="6209" y="80"/>
                  </a:cubicBezTo>
                  <a:cubicBezTo>
                    <a:pt x="6483" y="0"/>
                    <a:pt x="6894" y="252"/>
                    <a:pt x="7385" y="686"/>
                  </a:cubicBezTo>
                  <a:cubicBezTo>
                    <a:pt x="7968" y="891"/>
                    <a:pt x="8790" y="1097"/>
                    <a:pt x="9087" y="1348"/>
                  </a:cubicBezTo>
                  <a:cubicBezTo>
                    <a:pt x="9384" y="1600"/>
                    <a:pt x="9784" y="6979"/>
                    <a:pt x="9967" y="9538"/>
                  </a:cubicBezTo>
                  <a:cubicBezTo>
                    <a:pt x="8550" y="10132"/>
                    <a:pt x="4507" y="10178"/>
                    <a:pt x="3319" y="9972"/>
                  </a:cubicBezTo>
                  <a:cubicBezTo>
                    <a:pt x="3136" y="9744"/>
                    <a:pt x="2908" y="9469"/>
                    <a:pt x="3193" y="9161"/>
                  </a:cubicBezTo>
                  <a:cubicBezTo>
                    <a:pt x="3479" y="8853"/>
                    <a:pt x="2684" y="8887"/>
                    <a:pt x="2987" y="8476"/>
                  </a:cubicBezTo>
                  <a:cubicBezTo>
                    <a:pt x="3292" y="8064"/>
                    <a:pt x="3102" y="7505"/>
                    <a:pt x="3010" y="6499"/>
                  </a:cubicBezTo>
                  <a:cubicBezTo>
                    <a:pt x="2920" y="5494"/>
                    <a:pt x="2920" y="5665"/>
                    <a:pt x="2851" y="5323"/>
                  </a:cubicBezTo>
                  <a:cubicBezTo>
                    <a:pt x="2623" y="5871"/>
                    <a:pt x="2280" y="6739"/>
                    <a:pt x="1612" y="7579"/>
                  </a:cubicBezTo>
                  <a:cubicBezTo>
                    <a:pt x="1109" y="7350"/>
                    <a:pt x="704" y="7437"/>
                    <a:pt x="44" y="7356"/>
                  </a:cubicBezTo>
                  <a:cubicBezTo>
                    <a:pt x="44" y="7356"/>
                    <a:pt x="0" y="7134"/>
                    <a:pt x="155" y="7048"/>
                  </a:cubicBezTo>
                  <a:cubicBezTo>
                    <a:pt x="309" y="6963"/>
                    <a:pt x="575" y="6242"/>
                    <a:pt x="755" y="5754"/>
                  </a:cubicBezTo>
                  <a:cubicBezTo>
                    <a:pt x="935" y="5266"/>
                    <a:pt x="1235" y="5001"/>
                    <a:pt x="1321" y="4589"/>
                  </a:cubicBezTo>
                  <a:cubicBezTo>
                    <a:pt x="1406" y="4178"/>
                    <a:pt x="1652" y="4078"/>
                    <a:pt x="1652" y="3793"/>
                  </a:cubicBezTo>
                  <a:cubicBezTo>
                    <a:pt x="1652" y="3507"/>
                    <a:pt x="1697" y="3222"/>
                    <a:pt x="1880" y="2879"/>
                  </a:cubicBezTo>
                  <a:cubicBezTo>
                    <a:pt x="2063" y="2536"/>
                    <a:pt x="2006" y="2057"/>
                    <a:pt x="2280" y="1680"/>
                  </a:cubicBezTo>
                  <a:cubicBezTo>
                    <a:pt x="2554" y="1303"/>
                    <a:pt x="3410" y="1200"/>
                    <a:pt x="3890" y="1017"/>
                  </a:cubicBezTo>
                </a:path>
              </a:pathLst>
            </a:custGeom>
            <a:solidFill>
              <a:srgbClr val="DCC4C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06" name="Freeform 36"/>
            <p:cNvSpPr>
              <a:spLocks noChangeArrowheads="1"/>
            </p:cNvSpPr>
            <p:nvPr/>
          </p:nvSpPr>
          <p:spPr bwMode="auto">
            <a:xfrm>
              <a:off x="2545" y="1644"/>
              <a:ext cx="1491" cy="2162"/>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580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G72" fmla="+- 1 0 0"/>
                <a:gd name="G73" fmla="+- 1 0 0"/>
                <a:gd name="G74" fmla="+- 2683 0 0"/>
                <a:gd name="G75" fmla="+- 1 0 0"/>
                <a:gd name="G76" fmla="+- 1 0 0"/>
                <a:gd name="G77" fmla="*/ 1 0 0"/>
                <a:gd name="G78" fmla="+- 1 0 0"/>
                <a:gd name="G79" fmla="+- 1 0 0"/>
                <a:gd name="G80" fmla="+- 1 0 0"/>
                <a:gd name="G81" fmla="+- 1 0 0"/>
                <a:gd name="G82" fmla="+- 1 0 0"/>
                <a:gd name="G83" fmla="+- 1 0 0"/>
                <a:gd name="G84" fmla="+- 1 0 0"/>
                <a:gd name="G85" fmla="+- 1 0 0"/>
                <a:gd name="G86" fmla="+- 1 0 0"/>
                <a:gd name="G87" fmla="+- 1 0 0"/>
                <a:gd name="G88" fmla="+- 1 0 0"/>
                <a:gd name="G89" fmla="+- 6606 0 0"/>
                <a:gd name="G90" fmla="+- 1 0 0"/>
                <a:gd name="G91" fmla="+- 1 0 0"/>
                <a:gd name="G92" fmla="+- 1 0 0"/>
                <a:gd name="G93" fmla="+- 1 0 0"/>
                <a:gd name="G94" fmla="+- 1 0 0"/>
                <a:gd name="G95" fmla="+- 1 0 0"/>
                <a:gd name="G96" fmla="+- 1 0 0"/>
                <a:gd name="G97" fmla="+- 1 0 0"/>
                <a:gd name="G98" fmla="+- 1 0 0"/>
                <a:gd name="G99" fmla="+- 1 0 0"/>
                <a:gd name="G100" fmla="+- 1 0 0"/>
                <a:gd name="G101" fmla="+- 1 0 0"/>
                <a:gd name="G102" fmla="+- 1 0 0"/>
                <a:gd name="G103" fmla="+- 2008 0 0"/>
                <a:gd name="G104" fmla="+- 1 0 0"/>
                <a:gd name="G105" fmla="+- 1 0 0"/>
                <a:gd name="G106" fmla="+- 1 0 0"/>
                <a:gd name="G107" fmla="+- 1 0 0"/>
                <a:gd name="G108" fmla="+- 1 0 0"/>
                <a:gd name="G109" fmla="+- 1 0 0"/>
                <a:gd name="G110" fmla="+- 1 0 0"/>
                <a:gd name="G111" fmla="+- 1 0 0"/>
                <a:gd name="T0" fmla="*/ 1593874 w 6586"/>
                <a:gd name="T1" fmla="*/ 27723 h 9546"/>
                <a:gd name="T2" fmla="*/ 1675981 w 6586"/>
                <a:gd name="T3" fmla="*/ 0 h 9546"/>
                <a:gd name="T4" fmla="*/ 1887729 w 6586"/>
                <a:gd name="T5" fmla="*/ 229705 h 9546"/>
                <a:gd name="T6" fmla="*/ 1715233 w 6586"/>
                <a:gd name="T7" fmla="*/ 303513 h 9546"/>
                <a:gd name="T8" fmla="*/ 1692546 w 6586"/>
                <a:gd name="T9" fmla="*/ 499015 h 9546"/>
                <a:gd name="T10" fmla="*/ 1896012 w 6586"/>
                <a:gd name="T11" fmla="*/ 671834 h 9546"/>
                <a:gd name="T12" fmla="*/ 2005127 w 6586"/>
                <a:gd name="T13" fmla="*/ 420886 h 9546"/>
                <a:gd name="T14" fmla="*/ 2136569 w 6586"/>
                <a:gd name="T15" fmla="*/ 373361 h 9546"/>
                <a:gd name="T16" fmla="*/ 2371365 w 6586"/>
                <a:gd name="T17" fmla="*/ 587225 h 9546"/>
                <a:gd name="T18" fmla="*/ 2241723 w 6586"/>
                <a:gd name="T19" fmla="*/ 560582 h 9546"/>
                <a:gd name="T20" fmla="*/ 2116043 w 6586"/>
                <a:gd name="T21" fmla="*/ 464091 h 9546"/>
                <a:gd name="T22" fmla="*/ 2276294 w 6586"/>
                <a:gd name="T23" fmla="*/ 3433698 h 9546"/>
                <a:gd name="T24" fmla="*/ 2181584 w 6586"/>
                <a:gd name="T25" fmla="*/ 3436578 h 9546"/>
                <a:gd name="T26" fmla="*/ 2054463 w 6586"/>
                <a:gd name="T27" fmla="*/ 3285001 h 9546"/>
                <a:gd name="T28" fmla="*/ 1976317 w 6586"/>
                <a:gd name="T29" fmla="*/ 1475442 h 9546"/>
                <a:gd name="T30" fmla="*/ 1961913 w 6586"/>
                <a:gd name="T31" fmla="*/ 924582 h 9546"/>
                <a:gd name="T32" fmla="*/ 1994683 w 6586"/>
                <a:gd name="T33" fmla="*/ 669674 h 9546"/>
                <a:gd name="T34" fmla="*/ 1908256 w 6586"/>
                <a:gd name="T35" fmla="*/ 786687 h 9546"/>
                <a:gd name="T36" fmla="*/ 1462072 w 6586"/>
                <a:gd name="T37" fmla="*/ 326196 h 9546"/>
                <a:gd name="T38" fmla="*/ 993560 w 6586"/>
                <a:gd name="T39" fmla="*/ 447529 h 9546"/>
                <a:gd name="T40" fmla="*/ 870041 w 6586"/>
                <a:gd name="T41" fmla="*/ 928902 h 9546"/>
                <a:gd name="T42" fmla="*/ 680980 w 6586"/>
                <a:gd name="T43" fmla="*/ 1442319 h 9546"/>
                <a:gd name="T44" fmla="*/ 672697 w 6586"/>
                <a:gd name="T45" fmla="*/ 1570133 h 9546"/>
                <a:gd name="T46" fmla="*/ 586269 w 6586"/>
                <a:gd name="T47" fmla="*/ 1705868 h 9546"/>
                <a:gd name="T48" fmla="*/ 596352 w 6586"/>
                <a:gd name="T49" fmla="*/ 1874366 h 9546"/>
                <a:gd name="T50" fmla="*/ 539094 w 6586"/>
                <a:gd name="T51" fmla="*/ 1944214 h 9546"/>
                <a:gd name="T52" fmla="*/ 610757 w 6586"/>
                <a:gd name="T53" fmla="*/ 2018382 h 9546"/>
                <a:gd name="T54" fmla="*/ 401169 w 6586"/>
                <a:gd name="T55" fmla="*/ 2145836 h 9546"/>
                <a:gd name="T56" fmla="*/ 272248 w 6586"/>
                <a:gd name="T57" fmla="*/ 2475992 h 9546"/>
                <a:gd name="T58" fmla="*/ 15485 w 6586"/>
                <a:gd name="T59" fmla="*/ 2458350 h 9546"/>
                <a:gd name="T60" fmla="*/ 55458 w 6586"/>
                <a:gd name="T61" fmla="*/ 2347458 h 9546"/>
                <a:gd name="T62" fmla="*/ 271528 w 6586"/>
                <a:gd name="T63" fmla="*/ 1881567 h 9546"/>
                <a:gd name="T64" fmla="*/ 474993 w 6586"/>
                <a:gd name="T65" fmla="*/ 1462121 h 9546"/>
                <a:gd name="T66" fmla="*/ 594192 w 6586"/>
                <a:gd name="T67" fmla="*/ 1175169 h 9546"/>
                <a:gd name="T68" fmla="*/ 676658 w 6586"/>
                <a:gd name="T69" fmla="*/ 846453 h 9546"/>
                <a:gd name="T70" fmla="*/ 820705 w 6586"/>
                <a:gd name="T71" fmla="*/ 414406 h 9546"/>
                <a:gd name="T72" fmla="*/ 1400492 w 6586"/>
                <a:gd name="T73" fmla="*/ 176059 h 9546"/>
                <a:gd name="T74" fmla="*/ 1593874 w 6586"/>
                <a:gd name="T75" fmla="*/ 27723 h 9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86" h="9546">
                  <a:moveTo>
                    <a:pt x="4426" y="77"/>
                  </a:moveTo>
                  <a:cubicBezTo>
                    <a:pt x="4496" y="52"/>
                    <a:pt x="4573" y="26"/>
                    <a:pt x="4654" y="0"/>
                  </a:cubicBezTo>
                  <a:cubicBezTo>
                    <a:pt x="5059" y="200"/>
                    <a:pt x="5242" y="638"/>
                    <a:pt x="5242" y="638"/>
                  </a:cubicBezTo>
                  <a:cubicBezTo>
                    <a:pt x="5242" y="638"/>
                    <a:pt x="4935" y="706"/>
                    <a:pt x="4763" y="843"/>
                  </a:cubicBezTo>
                  <a:cubicBezTo>
                    <a:pt x="4592" y="980"/>
                    <a:pt x="4528" y="1192"/>
                    <a:pt x="4700" y="1386"/>
                  </a:cubicBezTo>
                  <a:cubicBezTo>
                    <a:pt x="4871" y="1580"/>
                    <a:pt x="5265" y="1866"/>
                    <a:pt x="5265" y="1866"/>
                  </a:cubicBezTo>
                  <a:cubicBezTo>
                    <a:pt x="5265" y="1866"/>
                    <a:pt x="5465" y="1346"/>
                    <a:pt x="5568" y="1169"/>
                  </a:cubicBezTo>
                  <a:cubicBezTo>
                    <a:pt x="5671" y="992"/>
                    <a:pt x="5774" y="946"/>
                    <a:pt x="5933" y="1037"/>
                  </a:cubicBezTo>
                  <a:cubicBezTo>
                    <a:pt x="6093" y="1129"/>
                    <a:pt x="6442" y="1449"/>
                    <a:pt x="6585" y="1631"/>
                  </a:cubicBezTo>
                  <a:cubicBezTo>
                    <a:pt x="6505" y="1666"/>
                    <a:pt x="6339" y="1683"/>
                    <a:pt x="6225" y="1557"/>
                  </a:cubicBezTo>
                  <a:cubicBezTo>
                    <a:pt x="6111" y="1432"/>
                    <a:pt x="5973" y="1283"/>
                    <a:pt x="5876" y="1289"/>
                  </a:cubicBezTo>
                  <a:cubicBezTo>
                    <a:pt x="5876" y="1289"/>
                    <a:pt x="6290" y="8155"/>
                    <a:pt x="6321" y="9537"/>
                  </a:cubicBezTo>
                  <a:cubicBezTo>
                    <a:pt x="6233" y="9540"/>
                    <a:pt x="6145" y="9543"/>
                    <a:pt x="6058" y="9545"/>
                  </a:cubicBezTo>
                  <a:cubicBezTo>
                    <a:pt x="5918" y="9423"/>
                    <a:pt x="5771" y="9257"/>
                    <a:pt x="5705" y="9124"/>
                  </a:cubicBezTo>
                  <a:cubicBezTo>
                    <a:pt x="5591" y="8896"/>
                    <a:pt x="5522" y="4692"/>
                    <a:pt x="5488" y="4098"/>
                  </a:cubicBezTo>
                  <a:cubicBezTo>
                    <a:pt x="5454" y="3504"/>
                    <a:pt x="5425" y="2859"/>
                    <a:pt x="5448" y="2568"/>
                  </a:cubicBezTo>
                  <a:cubicBezTo>
                    <a:pt x="5471" y="2277"/>
                    <a:pt x="5602" y="1871"/>
                    <a:pt x="5539" y="1860"/>
                  </a:cubicBezTo>
                  <a:cubicBezTo>
                    <a:pt x="5477" y="1848"/>
                    <a:pt x="5402" y="2026"/>
                    <a:pt x="5299" y="2185"/>
                  </a:cubicBezTo>
                  <a:cubicBezTo>
                    <a:pt x="4797" y="1911"/>
                    <a:pt x="4323" y="1300"/>
                    <a:pt x="4060" y="906"/>
                  </a:cubicBezTo>
                  <a:cubicBezTo>
                    <a:pt x="3757" y="923"/>
                    <a:pt x="3112" y="1049"/>
                    <a:pt x="2759" y="1243"/>
                  </a:cubicBezTo>
                  <a:cubicBezTo>
                    <a:pt x="2405" y="1437"/>
                    <a:pt x="2416" y="2100"/>
                    <a:pt x="2416" y="2580"/>
                  </a:cubicBezTo>
                  <a:cubicBezTo>
                    <a:pt x="2416" y="3059"/>
                    <a:pt x="2142" y="3824"/>
                    <a:pt x="1891" y="4006"/>
                  </a:cubicBezTo>
                  <a:cubicBezTo>
                    <a:pt x="1639" y="4189"/>
                    <a:pt x="1594" y="4361"/>
                    <a:pt x="1868" y="4361"/>
                  </a:cubicBezTo>
                  <a:cubicBezTo>
                    <a:pt x="2142" y="4361"/>
                    <a:pt x="2051" y="4521"/>
                    <a:pt x="1628" y="4738"/>
                  </a:cubicBezTo>
                  <a:cubicBezTo>
                    <a:pt x="1205" y="4955"/>
                    <a:pt x="1388" y="5200"/>
                    <a:pt x="1656" y="5206"/>
                  </a:cubicBezTo>
                  <a:cubicBezTo>
                    <a:pt x="1925" y="5212"/>
                    <a:pt x="1794" y="5366"/>
                    <a:pt x="1497" y="5400"/>
                  </a:cubicBezTo>
                  <a:cubicBezTo>
                    <a:pt x="1200" y="5434"/>
                    <a:pt x="1537" y="5583"/>
                    <a:pt x="1696" y="5606"/>
                  </a:cubicBezTo>
                  <a:cubicBezTo>
                    <a:pt x="1856" y="5629"/>
                    <a:pt x="1411" y="5743"/>
                    <a:pt x="1114" y="5960"/>
                  </a:cubicBezTo>
                  <a:cubicBezTo>
                    <a:pt x="954" y="6077"/>
                    <a:pt x="850" y="6438"/>
                    <a:pt x="756" y="6877"/>
                  </a:cubicBezTo>
                  <a:cubicBezTo>
                    <a:pt x="545" y="6867"/>
                    <a:pt x="316" y="6862"/>
                    <a:pt x="43" y="6828"/>
                  </a:cubicBezTo>
                  <a:cubicBezTo>
                    <a:pt x="43" y="6828"/>
                    <a:pt x="0" y="6606"/>
                    <a:pt x="154" y="6520"/>
                  </a:cubicBezTo>
                  <a:cubicBezTo>
                    <a:pt x="308" y="6434"/>
                    <a:pt x="574" y="5715"/>
                    <a:pt x="754" y="5226"/>
                  </a:cubicBezTo>
                  <a:cubicBezTo>
                    <a:pt x="934" y="4738"/>
                    <a:pt x="1233" y="4472"/>
                    <a:pt x="1319" y="4061"/>
                  </a:cubicBezTo>
                  <a:cubicBezTo>
                    <a:pt x="1405" y="3650"/>
                    <a:pt x="1650" y="3550"/>
                    <a:pt x="1650" y="3264"/>
                  </a:cubicBezTo>
                  <a:cubicBezTo>
                    <a:pt x="1650" y="2979"/>
                    <a:pt x="1696" y="2693"/>
                    <a:pt x="1879" y="2351"/>
                  </a:cubicBezTo>
                  <a:cubicBezTo>
                    <a:pt x="2062" y="2008"/>
                    <a:pt x="2004" y="1528"/>
                    <a:pt x="2279" y="1151"/>
                  </a:cubicBezTo>
                  <a:cubicBezTo>
                    <a:pt x="2553" y="774"/>
                    <a:pt x="3409" y="671"/>
                    <a:pt x="3889" y="489"/>
                  </a:cubicBezTo>
                  <a:cubicBezTo>
                    <a:pt x="4026" y="249"/>
                    <a:pt x="4426" y="77"/>
                    <a:pt x="4426" y="77"/>
                  </a:cubicBezTo>
                </a:path>
              </a:pathLst>
            </a:custGeom>
            <a:solidFill>
              <a:srgbClr val="CB9FA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07" name="Freeform 37"/>
            <p:cNvSpPr>
              <a:spLocks noChangeArrowheads="1"/>
            </p:cNvSpPr>
            <p:nvPr/>
          </p:nvSpPr>
          <p:spPr bwMode="auto">
            <a:xfrm>
              <a:off x="3153" y="2278"/>
              <a:ext cx="633" cy="1527"/>
            </a:xfrm>
            <a:custGeom>
              <a:avLst/>
              <a:gdLst>
                <a:gd name="G0" fmla="+- 1 0 0"/>
                <a:gd name="G1" fmla="+- 1 0 0"/>
                <a:gd name="G2" fmla="+- 1 0 0"/>
                <a:gd name="G3" fmla="+- 1 0 0"/>
                <a:gd name="G4" fmla="+- 1 0 0"/>
                <a:gd name="G5" fmla="+- 5562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T0" fmla="*/ 228485 w 2806"/>
                <a:gd name="T1" fmla="*/ 2392876 h 6747"/>
                <a:gd name="T2" fmla="*/ 183147 w 2806"/>
                <a:gd name="T3" fmla="*/ 2100921 h 6747"/>
                <a:gd name="T4" fmla="*/ 109385 w 2806"/>
                <a:gd name="T5" fmla="*/ 1854326 h 6747"/>
                <a:gd name="T6" fmla="*/ 117661 w 2806"/>
                <a:gd name="T7" fmla="*/ 1142979 h 6747"/>
                <a:gd name="T8" fmla="*/ 60090 w 2806"/>
                <a:gd name="T9" fmla="*/ 719267 h 6747"/>
                <a:gd name="T10" fmla="*/ 59730 w 2806"/>
                <a:gd name="T11" fmla="*/ 719627 h 6747"/>
                <a:gd name="T12" fmla="*/ 60090 w 2806"/>
                <a:gd name="T13" fmla="*/ 719267 h 6747"/>
                <a:gd name="T14" fmla="*/ 195381 w 2806"/>
                <a:gd name="T15" fmla="*/ 0 h 6747"/>
                <a:gd name="T16" fmla="*/ 625004 w 2806"/>
                <a:gd name="T17" fmla="*/ 692267 h 6747"/>
                <a:gd name="T18" fmla="*/ 750221 w 2806"/>
                <a:gd name="T19" fmla="*/ 1677209 h 6747"/>
                <a:gd name="T20" fmla="*/ 935168 w 2806"/>
                <a:gd name="T21" fmla="*/ 1874845 h 6747"/>
                <a:gd name="T22" fmla="*/ 659907 w 2806"/>
                <a:gd name="T23" fmla="*/ 1887085 h 6747"/>
                <a:gd name="T24" fmla="*/ 721436 w 2806"/>
                <a:gd name="T25" fmla="*/ 2047282 h 6747"/>
                <a:gd name="T26" fmla="*/ 758497 w 2806"/>
                <a:gd name="T27" fmla="*/ 2224399 h 6747"/>
                <a:gd name="T28" fmla="*/ 671781 w 2806"/>
                <a:gd name="T29" fmla="*/ 2428515 h 6747"/>
                <a:gd name="T30" fmla="*/ 228485 w 2806"/>
                <a:gd name="T31" fmla="*/ 2392876 h 6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06" h="6747">
                  <a:moveTo>
                    <a:pt x="635" y="6647"/>
                  </a:moveTo>
                  <a:cubicBezTo>
                    <a:pt x="452" y="6419"/>
                    <a:pt x="224" y="6145"/>
                    <a:pt x="509" y="5836"/>
                  </a:cubicBezTo>
                  <a:cubicBezTo>
                    <a:pt x="795" y="5528"/>
                    <a:pt x="0" y="5562"/>
                    <a:pt x="304" y="5151"/>
                  </a:cubicBezTo>
                  <a:cubicBezTo>
                    <a:pt x="608" y="4739"/>
                    <a:pt x="418" y="4180"/>
                    <a:pt x="327" y="3175"/>
                  </a:cubicBezTo>
                  <a:cubicBezTo>
                    <a:pt x="235" y="2169"/>
                    <a:pt x="235" y="2341"/>
                    <a:pt x="167" y="1998"/>
                  </a:cubicBezTo>
                  <a:cubicBezTo>
                    <a:pt x="167" y="1998"/>
                    <a:pt x="166" y="1999"/>
                    <a:pt x="166" y="1999"/>
                  </a:cubicBezTo>
                  <a:cubicBezTo>
                    <a:pt x="166" y="1999"/>
                    <a:pt x="166" y="1999"/>
                    <a:pt x="167" y="1998"/>
                  </a:cubicBezTo>
                  <a:cubicBezTo>
                    <a:pt x="313" y="1483"/>
                    <a:pt x="566" y="821"/>
                    <a:pt x="543" y="0"/>
                  </a:cubicBezTo>
                  <a:cubicBezTo>
                    <a:pt x="1000" y="365"/>
                    <a:pt x="1446" y="912"/>
                    <a:pt x="1737" y="1923"/>
                  </a:cubicBezTo>
                  <a:cubicBezTo>
                    <a:pt x="2028" y="2934"/>
                    <a:pt x="2040" y="4351"/>
                    <a:pt x="2085" y="4659"/>
                  </a:cubicBezTo>
                  <a:cubicBezTo>
                    <a:pt x="2131" y="4968"/>
                    <a:pt x="2805" y="5059"/>
                    <a:pt x="2599" y="5208"/>
                  </a:cubicBezTo>
                  <a:cubicBezTo>
                    <a:pt x="2394" y="5356"/>
                    <a:pt x="2074" y="5253"/>
                    <a:pt x="1834" y="5242"/>
                  </a:cubicBezTo>
                  <a:cubicBezTo>
                    <a:pt x="1594" y="5230"/>
                    <a:pt x="1674" y="5527"/>
                    <a:pt x="2005" y="5687"/>
                  </a:cubicBezTo>
                  <a:cubicBezTo>
                    <a:pt x="2337" y="5847"/>
                    <a:pt x="2668" y="6156"/>
                    <a:pt x="2108" y="6179"/>
                  </a:cubicBezTo>
                  <a:cubicBezTo>
                    <a:pt x="1945" y="6186"/>
                    <a:pt x="1879" y="6419"/>
                    <a:pt x="1867" y="6746"/>
                  </a:cubicBezTo>
                  <a:cubicBezTo>
                    <a:pt x="1347" y="6730"/>
                    <a:pt x="913" y="6695"/>
                    <a:pt x="635" y="6647"/>
                  </a:cubicBezTo>
                </a:path>
              </a:pathLst>
            </a:custGeom>
            <a:solidFill>
              <a:srgbClr val="CB9FA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08" name="Freeform 38"/>
            <p:cNvSpPr>
              <a:spLocks noChangeArrowheads="1"/>
            </p:cNvSpPr>
            <p:nvPr/>
          </p:nvSpPr>
          <p:spPr bwMode="auto">
            <a:xfrm>
              <a:off x="3179" y="2116"/>
              <a:ext cx="106" cy="612"/>
            </a:xfrm>
            <a:custGeom>
              <a:avLst/>
              <a:gdLst>
                <a:gd name="G0" fmla="+- 1 0 0"/>
                <a:gd name="G1" fmla="+- 1 0 0"/>
                <a:gd name="G2" fmla="+- 1 0 0"/>
                <a:gd name="G3" fmla="+- 1 0 0"/>
                <a:gd name="G4" fmla="+- 2520 0 0"/>
                <a:gd name="G5" fmla="+- 1 0 0"/>
                <a:gd name="G6" fmla="+- 1 0 0"/>
                <a:gd name="G7" fmla="+- 1 0 0"/>
                <a:gd name="G8" fmla="+- 1 0 0"/>
                <a:gd name="G9" fmla="+- 1 0 0"/>
                <a:gd name="G10" fmla="+- 1 0 0"/>
                <a:gd name="G11" fmla="+- 1 0 0"/>
                <a:gd name="G12" fmla="+- 1 0 0"/>
                <a:gd name="G13" fmla="+- 1 0 0"/>
                <a:gd name="G14" fmla="+- 1 0 0"/>
                <a:gd name="G15" fmla="+- 1 0 0"/>
                <a:gd name="T0" fmla="*/ 171238 w 481"/>
                <a:gd name="T1" fmla="*/ 365623 h 2713"/>
                <a:gd name="T2" fmla="*/ 19426 w 481"/>
                <a:gd name="T3" fmla="*/ 975953 h 2713"/>
                <a:gd name="T4" fmla="*/ 91015 w 481"/>
                <a:gd name="T5" fmla="*/ 668629 h 2713"/>
                <a:gd name="T6" fmla="*/ 130947 w 481"/>
                <a:gd name="T7" fmla="*/ 224915 h 2713"/>
                <a:gd name="T8" fmla="*/ 109722 w 481"/>
                <a:gd name="T9" fmla="*/ 0 h 2713"/>
                <a:gd name="T10" fmla="*/ 171238 w 481"/>
                <a:gd name="T11" fmla="*/ 365623 h 2713"/>
              </a:gdLst>
              <a:ahLst/>
              <a:cxnLst>
                <a:cxn ang="0">
                  <a:pos x="T0" y="T1"/>
                </a:cxn>
                <a:cxn ang="0">
                  <a:pos x="T2" y="T3"/>
                </a:cxn>
                <a:cxn ang="0">
                  <a:pos x="T4" y="T5"/>
                </a:cxn>
                <a:cxn ang="0">
                  <a:pos x="T6" y="T7"/>
                </a:cxn>
                <a:cxn ang="0">
                  <a:pos x="T8" y="T9"/>
                </a:cxn>
                <a:cxn ang="0">
                  <a:pos x="T10" y="T11"/>
                </a:cxn>
              </a:cxnLst>
              <a:rect l="0" t="0" r="r" b="b"/>
              <a:pathLst>
                <a:path w="481" h="2713">
                  <a:moveTo>
                    <a:pt x="476" y="1016"/>
                  </a:moveTo>
                  <a:cubicBezTo>
                    <a:pt x="470" y="1712"/>
                    <a:pt x="225" y="2300"/>
                    <a:pt x="54" y="2712"/>
                  </a:cubicBezTo>
                  <a:cubicBezTo>
                    <a:pt x="0" y="2520"/>
                    <a:pt x="125" y="2304"/>
                    <a:pt x="253" y="1858"/>
                  </a:cubicBezTo>
                  <a:cubicBezTo>
                    <a:pt x="382" y="1413"/>
                    <a:pt x="399" y="1010"/>
                    <a:pt x="364" y="625"/>
                  </a:cubicBezTo>
                  <a:cubicBezTo>
                    <a:pt x="330" y="239"/>
                    <a:pt x="219" y="102"/>
                    <a:pt x="305" y="0"/>
                  </a:cubicBezTo>
                  <a:cubicBezTo>
                    <a:pt x="416" y="231"/>
                    <a:pt x="480" y="494"/>
                    <a:pt x="476" y="1016"/>
                  </a:cubicBezTo>
                </a:path>
              </a:pathLst>
            </a:custGeom>
            <a:solidFill>
              <a:srgbClr val="AD636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09" name="Freeform 39"/>
            <p:cNvSpPr>
              <a:spLocks noChangeArrowheads="1"/>
            </p:cNvSpPr>
            <p:nvPr/>
          </p:nvSpPr>
          <p:spPr bwMode="auto">
            <a:xfrm>
              <a:off x="3112" y="1885"/>
              <a:ext cx="115" cy="147"/>
            </a:xfrm>
            <a:custGeom>
              <a:avLst/>
              <a:gdLst>
                <a:gd name="G0" fmla="*/ 1 0 0"/>
                <a:gd name="G1" fmla="+- 626 0 0"/>
                <a:gd name="G2" fmla="sin G0 G1"/>
                <a:gd name="G3" fmla="+- 1 0 0"/>
                <a:gd name="G4" fmla="+- 1 0 0"/>
                <a:gd name="G5" fmla="+- 1 0 0"/>
                <a:gd name="G6" fmla="+- 1 0 0"/>
                <a:gd name="G7" fmla="+- 94 0 0"/>
                <a:gd name="G8" fmla="*/ 1 0 0"/>
                <a:gd name="G9" fmla="*/ 1 13931 55552"/>
                <a:gd name="G10" fmla="*/ G9 1 180"/>
                <a:gd name="G11" fmla="*/ G8 1 G10"/>
                <a:gd name="G12" fmla="+- 1 0 0"/>
                <a:gd name="G13" fmla="+- 1 0 0"/>
                <a:gd name="G14" fmla="*/ 1 0 0"/>
                <a:gd name="G15" fmla="+- 626 0 0"/>
                <a:gd name="G16" fmla="sin G14 G15"/>
                <a:gd name="T0" fmla="*/ 186966 w 522"/>
                <a:gd name="T1" fmla="*/ 225516 h 661"/>
                <a:gd name="T2" fmla="*/ 86126 w 522"/>
                <a:gd name="T3" fmla="*/ 95826 h 661"/>
                <a:gd name="T4" fmla="*/ 2871 w 522"/>
                <a:gd name="T5" fmla="*/ 0 h 661"/>
                <a:gd name="T6" fmla="*/ 186966 w 522"/>
                <a:gd name="T7" fmla="*/ 225516 h 661"/>
              </a:gdLst>
              <a:ahLst/>
              <a:cxnLst>
                <a:cxn ang="0">
                  <a:pos x="T0" y="T1"/>
                </a:cxn>
                <a:cxn ang="0">
                  <a:pos x="T2" y="T3"/>
                </a:cxn>
                <a:cxn ang="0">
                  <a:pos x="T4" y="T5"/>
                </a:cxn>
                <a:cxn ang="0">
                  <a:pos x="T6" y="T7"/>
                </a:cxn>
              </a:cxnLst>
              <a:rect l="0" t="0" r="r" b="b"/>
              <a:pathLst>
                <a:path w="522" h="661">
                  <a:moveTo>
                    <a:pt x="521" y="626"/>
                  </a:moveTo>
                  <a:cubicBezTo>
                    <a:pt x="437" y="660"/>
                    <a:pt x="368" y="394"/>
                    <a:pt x="240" y="266"/>
                  </a:cubicBezTo>
                  <a:cubicBezTo>
                    <a:pt x="124" y="150"/>
                    <a:pt x="0" y="94"/>
                    <a:pt x="8" y="0"/>
                  </a:cubicBezTo>
                  <a:cubicBezTo>
                    <a:pt x="231" y="69"/>
                    <a:pt x="437" y="257"/>
                    <a:pt x="521" y="626"/>
                  </a:cubicBezTo>
                </a:path>
              </a:pathLst>
            </a:custGeom>
            <a:solidFill>
              <a:srgbClr val="AD636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10" name="Freeform 40"/>
            <p:cNvSpPr>
              <a:spLocks noChangeArrowheads="1"/>
            </p:cNvSpPr>
            <p:nvPr/>
          </p:nvSpPr>
          <p:spPr bwMode="auto">
            <a:xfrm>
              <a:off x="3050" y="2157"/>
              <a:ext cx="187" cy="224"/>
            </a:xfrm>
            <a:custGeom>
              <a:avLst/>
              <a:gdLst>
                <a:gd name="G0" fmla="+- 1 0 0"/>
                <a:gd name="G1" fmla="+- 1 0 0"/>
                <a:gd name="G2" fmla="*/ 1 0 0"/>
                <a:gd name="G3" fmla="sin 54736 G2"/>
                <a:gd name="G4" fmla="*/ 1 0 0"/>
                <a:gd name="G5" fmla="cos 55395 G4"/>
                <a:gd name="G6" fmla="+- G3 0 G5"/>
                <a:gd name="G7" fmla="*/ G6 65535 1"/>
                <a:gd name="G8" fmla="+- G7 10800 0"/>
                <a:gd name="G9" fmla="+- 1 0 0"/>
                <a:gd name="G10" fmla="+- 1 0 0"/>
                <a:gd name="G11" fmla="+- 145 0 0"/>
                <a:gd name="G12" fmla="+- 1 0 0"/>
                <a:gd name="G13" fmla="+- 1 0 0"/>
                <a:gd name="G14" fmla="+- 1 0 0"/>
                <a:gd name="G15" fmla="+- 1 0 0"/>
                <a:gd name="T0" fmla="*/ 301265 w 839"/>
                <a:gd name="T1" fmla="*/ 347787 h 1003"/>
                <a:gd name="T2" fmla="*/ 147757 w 839"/>
                <a:gd name="T3" fmla="*/ 150540 h 1003"/>
                <a:gd name="T4" fmla="*/ 6112 w 839"/>
                <a:gd name="T5" fmla="*/ 0 h 1003"/>
                <a:gd name="T6" fmla="*/ 301265 w 839"/>
                <a:gd name="T7" fmla="*/ 347787 h 1003"/>
              </a:gdLst>
              <a:ahLst/>
              <a:cxnLst>
                <a:cxn ang="0">
                  <a:pos x="T0" y="T1"/>
                </a:cxn>
                <a:cxn ang="0">
                  <a:pos x="T2" y="T3"/>
                </a:cxn>
                <a:cxn ang="0">
                  <a:pos x="T4" y="T5"/>
                </a:cxn>
                <a:cxn ang="0">
                  <a:pos x="T6" y="T7"/>
                </a:cxn>
              </a:cxnLst>
              <a:rect l="0" t="0" r="r" b="b"/>
              <a:pathLst>
                <a:path w="839" h="1003">
                  <a:moveTo>
                    <a:pt x="838" y="968"/>
                  </a:moveTo>
                  <a:cubicBezTo>
                    <a:pt x="744" y="1002"/>
                    <a:pt x="642" y="659"/>
                    <a:pt x="411" y="419"/>
                  </a:cubicBezTo>
                  <a:cubicBezTo>
                    <a:pt x="180" y="179"/>
                    <a:pt x="0" y="145"/>
                    <a:pt x="17" y="0"/>
                  </a:cubicBezTo>
                  <a:cubicBezTo>
                    <a:pt x="377" y="222"/>
                    <a:pt x="651" y="445"/>
                    <a:pt x="838" y="968"/>
                  </a:cubicBezTo>
                </a:path>
              </a:pathLst>
            </a:custGeom>
            <a:solidFill>
              <a:srgbClr val="AD636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11" name="Freeform 41"/>
            <p:cNvSpPr>
              <a:spLocks noChangeArrowheads="1"/>
            </p:cNvSpPr>
            <p:nvPr/>
          </p:nvSpPr>
          <p:spPr bwMode="auto">
            <a:xfrm>
              <a:off x="2751" y="2804"/>
              <a:ext cx="298" cy="57"/>
            </a:xfrm>
            <a:custGeom>
              <a:avLst/>
              <a:gdLst>
                <a:gd name="G0" fmla="+- 1 0 0"/>
                <a:gd name="G1" fmla="+- 1 0 0"/>
                <a:gd name="G2" fmla="+- 1 0 0"/>
                <a:gd name="G3" fmla="+- 1 0 0"/>
                <a:gd name="G4" fmla="+- 1 0 0"/>
                <a:gd name="G5" fmla="+- 214 0 0"/>
                <a:gd name="G6" fmla="+- 1 0 0"/>
                <a:gd name="G7" fmla="+- 1 0 0"/>
                <a:gd name="G8" fmla="+- 1 0 0"/>
                <a:gd name="G9" fmla="+- 1 0 0"/>
                <a:gd name="T0" fmla="*/ 477477 w 1329"/>
                <a:gd name="T1" fmla="*/ 61232 h 266"/>
                <a:gd name="T2" fmla="*/ 218964 w 1329"/>
                <a:gd name="T3" fmla="*/ 45835 h 266"/>
                <a:gd name="T4" fmla="*/ 6112 w 1329"/>
                <a:gd name="T5" fmla="*/ 42612 h 266"/>
                <a:gd name="T6" fmla="*/ 477477 w 1329"/>
                <a:gd name="T7" fmla="*/ 61232 h 266"/>
              </a:gdLst>
              <a:ahLst/>
              <a:cxnLst>
                <a:cxn ang="0">
                  <a:pos x="T0" y="T1"/>
                </a:cxn>
                <a:cxn ang="0">
                  <a:pos x="T2" y="T3"/>
                </a:cxn>
                <a:cxn ang="0">
                  <a:pos x="T4" y="T5"/>
                </a:cxn>
                <a:cxn ang="0">
                  <a:pos x="T6" y="T7"/>
                </a:cxn>
              </a:cxnLst>
              <a:rect l="0" t="0" r="r" b="b"/>
              <a:pathLst>
                <a:path w="1329" h="266">
                  <a:moveTo>
                    <a:pt x="1328" y="171"/>
                  </a:moveTo>
                  <a:cubicBezTo>
                    <a:pt x="1251" y="265"/>
                    <a:pt x="943" y="137"/>
                    <a:pt x="609" y="128"/>
                  </a:cubicBezTo>
                  <a:cubicBezTo>
                    <a:pt x="274" y="119"/>
                    <a:pt x="0" y="214"/>
                    <a:pt x="17" y="119"/>
                  </a:cubicBezTo>
                  <a:cubicBezTo>
                    <a:pt x="420" y="0"/>
                    <a:pt x="883" y="8"/>
                    <a:pt x="1328" y="171"/>
                  </a:cubicBezTo>
                </a:path>
              </a:pathLst>
            </a:custGeom>
            <a:solidFill>
              <a:srgbClr val="AD636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12" name="Freeform 42"/>
            <p:cNvSpPr>
              <a:spLocks noChangeArrowheads="1"/>
            </p:cNvSpPr>
            <p:nvPr/>
          </p:nvSpPr>
          <p:spPr bwMode="auto">
            <a:xfrm>
              <a:off x="2840" y="2883"/>
              <a:ext cx="215" cy="131"/>
            </a:xfrm>
            <a:custGeom>
              <a:avLst/>
              <a:gdLst>
                <a:gd name="G0" fmla="+- 1 0 0"/>
                <a:gd name="G1" fmla="+- 1 0 0"/>
                <a:gd name="G2" fmla="+- 1 0 0"/>
                <a:gd name="G3" fmla="+- 1 0 0"/>
                <a:gd name="G4" fmla="+- 1 0 0"/>
                <a:gd name="G5" fmla="+- 85 0 0"/>
                <a:gd name="G6" fmla="+- 1 0 0"/>
                <a:gd name="G7" fmla="+- 1 0 0"/>
                <a:gd name="G8" fmla="*/ 1 0 0"/>
                <a:gd name="G9" fmla="+- 1 0 0"/>
                <a:gd name="T0" fmla="*/ 345715 w 961"/>
                <a:gd name="T1" fmla="*/ 190806 h 592"/>
                <a:gd name="T2" fmla="*/ 182221 w 961"/>
                <a:gd name="T3" fmla="*/ 83006 h 592"/>
                <a:gd name="T4" fmla="*/ 6482 w 961"/>
                <a:gd name="T5" fmla="*/ 0 h 592"/>
                <a:gd name="T6" fmla="*/ 345715 w 961"/>
                <a:gd name="T7" fmla="*/ 190806 h 592"/>
              </a:gdLst>
              <a:ahLst/>
              <a:cxnLst>
                <a:cxn ang="0">
                  <a:pos x="T0" y="T1"/>
                </a:cxn>
                <a:cxn ang="0">
                  <a:pos x="T2" y="T3"/>
                </a:cxn>
                <a:cxn ang="0">
                  <a:pos x="T4" y="T5"/>
                </a:cxn>
                <a:cxn ang="0">
                  <a:pos x="T6" y="T7"/>
                </a:cxn>
              </a:cxnLst>
              <a:rect l="0" t="0" r="r" b="b"/>
              <a:pathLst>
                <a:path w="961" h="592">
                  <a:moveTo>
                    <a:pt x="960" y="531"/>
                  </a:moveTo>
                  <a:cubicBezTo>
                    <a:pt x="849" y="591"/>
                    <a:pt x="763" y="351"/>
                    <a:pt x="506" y="231"/>
                  </a:cubicBezTo>
                  <a:cubicBezTo>
                    <a:pt x="249" y="111"/>
                    <a:pt x="0" y="85"/>
                    <a:pt x="18" y="0"/>
                  </a:cubicBezTo>
                  <a:cubicBezTo>
                    <a:pt x="403" y="17"/>
                    <a:pt x="771" y="180"/>
                    <a:pt x="960" y="531"/>
                  </a:cubicBezTo>
                </a:path>
              </a:pathLst>
            </a:custGeom>
            <a:solidFill>
              <a:srgbClr val="AD636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13" name="Freeform 43"/>
            <p:cNvSpPr>
              <a:spLocks noChangeArrowheads="1"/>
            </p:cNvSpPr>
            <p:nvPr/>
          </p:nvSpPr>
          <p:spPr bwMode="auto">
            <a:xfrm>
              <a:off x="3502" y="1630"/>
              <a:ext cx="585" cy="461"/>
            </a:xfrm>
            <a:custGeom>
              <a:avLst/>
              <a:gdLst>
                <a:gd name="G0" fmla="+- 1 0 0"/>
                <a:gd name="G1" fmla="+- 1 0 0"/>
                <a:gd name="G2" fmla="+- 1 0 0"/>
                <a:gd name="G3" fmla="+- 845 0 0"/>
                <a:gd name="G4" fmla="+- 1 0 0"/>
                <a:gd name="G5" fmla="+- 1 0 0"/>
                <a:gd name="G6" fmla="+- 1 0 0"/>
                <a:gd name="G7" fmla="+- 1 0 0"/>
                <a:gd name="G8" fmla="+- 1 0 0"/>
                <a:gd name="G9" fmla="*/ 1 0 0"/>
                <a:gd name="G10" fmla="+- 1 0 0"/>
                <a:gd name="G11" fmla="+- 1 0 0"/>
                <a:gd name="G12" fmla="+- 1 0 0"/>
                <a:gd name="G13" fmla="+- 1 0 0"/>
                <a:gd name="G14" fmla="+- 691 0 0"/>
                <a:gd name="G15" fmla="*/ 1 0 0"/>
                <a:gd name="G16" fmla="+- 1542 0 0"/>
                <a:gd name="G17" fmla="sin G15 G16"/>
                <a:gd name="G18" fmla="*/ 1 0 0"/>
                <a:gd name="G19" fmla="+- 1542 0 0"/>
                <a:gd name="G20" fmla="sin G18 G19"/>
                <a:gd name="G21" fmla="+- 1 0 0"/>
                <a:gd name="G22" fmla="+- 1 0 0"/>
                <a:gd name="G23" fmla="+- 1 0 0"/>
                <a:gd name="G24" fmla="+- 1 0 0"/>
                <a:gd name="G25" fmla="*/ 1 0 0"/>
                <a:gd name="G26" fmla="cos 54736 G25"/>
                <a:gd name="G27" fmla="*/ 1 0 0"/>
                <a:gd name="G28" fmla="sin 54736 G27"/>
                <a:gd name="G29" fmla="+- G26 G28 0"/>
                <a:gd name="G30" fmla="+- G29 10800 0"/>
                <a:gd name="G31" fmla="+- 1 0 0"/>
                <a:gd name="G32" fmla="+- 1 0 0"/>
                <a:gd name="G33" fmla="+- 1 0 0"/>
                <a:gd name="G34" fmla="+- 1 0 0"/>
                <a:gd name="G35" fmla="+- 1 0 0"/>
                <a:gd name="G36" fmla="*/ 1 0 0"/>
                <a:gd name="G37" fmla="+- 1 0 0"/>
                <a:gd name="G38" fmla="+- 1 0 0"/>
                <a:gd name="G39" fmla="+- 1 0 0"/>
                <a:gd name="T0" fmla="*/ 378202 w 2594"/>
                <a:gd name="T1" fmla="*/ 736240 h 2046"/>
                <a:gd name="T2" fmla="*/ 0 w 2594"/>
                <a:gd name="T3" fmla="*/ 304217 h 2046"/>
                <a:gd name="T4" fmla="*/ 127387 w 2594"/>
                <a:gd name="T5" fmla="*/ 448224 h 2046"/>
                <a:gd name="T6" fmla="*/ 373884 w 2594"/>
                <a:gd name="T7" fmla="*/ 680437 h 2046"/>
                <a:gd name="T8" fmla="*/ 546612 w 2594"/>
                <a:gd name="T9" fmla="*/ 363980 h 2046"/>
                <a:gd name="T10" fmla="*/ 832332 w 2594"/>
                <a:gd name="T11" fmla="*/ 555150 h 2046"/>
                <a:gd name="T12" fmla="*/ 873355 w 2594"/>
                <a:gd name="T13" fmla="*/ 257054 h 2046"/>
                <a:gd name="T14" fmla="*/ 875514 w 2594"/>
                <a:gd name="T15" fmla="*/ 0 h 2046"/>
                <a:gd name="T16" fmla="*/ 851044 w 2594"/>
                <a:gd name="T17" fmla="*/ 608433 h 2046"/>
                <a:gd name="T18" fmla="*/ 554888 w 2594"/>
                <a:gd name="T19" fmla="*/ 394581 h 2046"/>
                <a:gd name="T20" fmla="*/ 378202 w 2594"/>
                <a:gd name="T21" fmla="*/ 736240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4" h="2046">
                  <a:moveTo>
                    <a:pt x="1051" y="2045"/>
                  </a:moveTo>
                  <a:cubicBezTo>
                    <a:pt x="663" y="1725"/>
                    <a:pt x="251" y="1382"/>
                    <a:pt x="0" y="845"/>
                  </a:cubicBezTo>
                  <a:cubicBezTo>
                    <a:pt x="91" y="822"/>
                    <a:pt x="217" y="1074"/>
                    <a:pt x="354" y="1245"/>
                  </a:cubicBezTo>
                  <a:cubicBezTo>
                    <a:pt x="491" y="1416"/>
                    <a:pt x="788" y="1708"/>
                    <a:pt x="1039" y="1890"/>
                  </a:cubicBezTo>
                  <a:cubicBezTo>
                    <a:pt x="1245" y="1399"/>
                    <a:pt x="1279" y="1074"/>
                    <a:pt x="1519" y="1011"/>
                  </a:cubicBezTo>
                  <a:cubicBezTo>
                    <a:pt x="1759" y="948"/>
                    <a:pt x="2050" y="1382"/>
                    <a:pt x="2313" y="1542"/>
                  </a:cubicBezTo>
                  <a:cubicBezTo>
                    <a:pt x="2313" y="1542"/>
                    <a:pt x="2405" y="1102"/>
                    <a:pt x="2427" y="714"/>
                  </a:cubicBezTo>
                  <a:cubicBezTo>
                    <a:pt x="2450" y="325"/>
                    <a:pt x="2353" y="125"/>
                    <a:pt x="2433" y="0"/>
                  </a:cubicBezTo>
                  <a:cubicBezTo>
                    <a:pt x="2593" y="411"/>
                    <a:pt x="2490" y="1199"/>
                    <a:pt x="2365" y="1690"/>
                  </a:cubicBezTo>
                  <a:cubicBezTo>
                    <a:pt x="2033" y="1542"/>
                    <a:pt x="1725" y="1051"/>
                    <a:pt x="1542" y="1096"/>
                  </a:cubicBezTo>
                  <a:cubicBezTo>
                    <a:pt x="1359" y="1142"/>
                    <a:pt x="1234" y="1782"/>
                    <a:pt x="1051" y="2045"/>
                  </a:cubicBezTo>
                </a:path>
              </a:pathLst>
            </a:custGeom>
            <a:solidFill>
              <a:srgbClr val="AD636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14" name="Freeform 44"/>
            <p:cNvSpPr>
              <a:spLocks noChangeArrowheads="1"/>
            </p:cNvSpPr>
            <p:nvPr/>
          </p:nvSpPr>
          <p:spPr bwMode="auto">
            <a:xfrm>
              <a:off x="3416" y="3294"/>
              <a:ext cx="461" cy="184"/>
            </a:xfrm>
            <a:custGeom>
              <a:avLst/>
              <a:gdLst>
                <a:gd name="G0" fmla="+- 1 0 0"/>
                <a:gd name="G1" fmla="+- 1 0 0"/>
                <a:gd name="G2" fmla="+- 1 0 0"/>
                <a:gd name="G3" fmla="+- 90 0 0"/>
                <a:gd name="G4" fmla="+- 1 0 0"/>
                <a:gd name="G5" fmla="+- 1 0 0"/>
                <a:gd name="G6" fmla="+- 1 0 0"/>
                <a:gd name="G7" fmla="*/ 1 0 0"/>
                <a:gd name="G8" fmla="+- 1 0 0"/>
                <a:gd name="G9" fmla="+- 1 0 0"/>
                <a:gd name="T0" fmla="*/ 736240 w 2047"/>
                <a:gd name="T1" fmla="*/ 265557 h 825"/>
                <a:gd name="T2" fmla="*/ 0 w 2047"/>
                <a:gd name="T3" fmla="*/ 32385 h 825"/>
                <a:gd name="T4" fmla="*/ 364881 w 2047"/>
                <a:gd name="T5" fmla="*/ 199708 h 825"/>
                <a:gd name="T6" fmla="*/ 736240 w 2047"/>
                <a:gd name="T7" fmla="*/ 265557 h 825"/>
              </a:gdLst>
              <a:ahLst/>
              <a:cxnLst>
                <a:cxn ang="0">
                  <a:pos x="T0" y="T1"/>
                </a:cxn>
                <a:cxn ang="0">
                  <a:pos x="T2" y="T3"/>
                </a:cxn>
                <a:cxn ang="0">
                  <a:pos x="T4" y="T5"/>
                </a:cxn>
                <a:cxn ang="0">
                  <a:pos x="T6" y="T7"/>
                </a:cxn>
              </a:cxnLst>
              <a:rect l="0" t="0" r="r" b="b"/>
              <a:pathLst>
                <a:path w="2047" h="825">
                  <a:moveTo>
                    <a:pt x="2046" y="738"/>
                  </a:moveTo>
                  <a:cubicBezTo>
                    <a:pt x="1388" y="824"/>
                    <a:pt x="557" y="662"/>
                    <a:pt x="0" y="90"/>
                  </a:cubicBezTo>
                  <a:cubicBezTo>
                    <a:pt x="111" y="0"/>
                    <a:pt x="485" y="396"/>
                    <a:pt x="1014" y="555"/>
                  </a:cubicBezTo>
                  <a:cubicBezTo>
                    <a:pt x="1542" y="714"/>
                    <a:pt x="1970" y="578"/>
                    <a:pt x="2046" y="738"/>
                  </a:cubicBezTo>
                </a:path>
              </a:pathLst>
            </a:custGeom>
            <a:solidFill>
              <a:srgbClr val="AD636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15" name="Freeform 45"/>
            <p:cNvSpPr>
              <a:spLocks noChangeArrowheads="1"/>
            </p:cNvSpPr>
            <p:nvPr/>
          </p:nvSpPr>
          <p:spPr bwMode="auto">
            <a:xfrm>
              <a:off x="3316" y="3359"/>
              <a:ext cx="407" cy="277"/>
            </a:xfrm>
            <a:custGeom>
              <a:avLst/>
              <a:gdLst>
                <a:gd name="G0" fmla="+- 1 0 0"/>
                <a:gd name="G1" fmla="*/ 1 13931 45568"/>
                <a:gd name="G2" fmla="*/ 1 13931 55552"/>
                <a:gd name="G3" fmla="*/ G2 1 180"/>
                <a:gd name="G4" fmla="*/ G1 1 G3"/>
                <a:gd name="G5" fmla="+- 1 0 0"/>
                <a:gd name="G6" fmla="+- 42 0 0"/>
                <a:gd name="G7" fmla="+- 1 0 0"/>
                <a:gd name="G8" fmla="+- 1 0 0"/>
                <a:gd name="G9" fmla="+- 1 0 0"/>
                <a:gd name="G10" fmla="+- 1 0 0"/>
                <a:gd name="G11" fmla="+- 1 0 0"/>
                <a:gd name="G12" fmla="+- 1 0 0"/>
                <a:gd name="T0" fmla="*/ 650515 w 1810"/>
                <a:gd name="T1" fmla="*/ 444140 h 1235"/>
                <a:gd name="T2" fmla="*/ 0 w 1810"/>
                <a:gd name="T3" fmla="*/ 15117 h 1235"/>
                <a:gd name="T4" fmla="*/ 298468 w 1810"/>
                <a:gd name="T5" fmla="*/ 226749 h 1235"/>
                <a:gd name="T6" fmla="*/ 650515 w 1810"/>
                <a:gd name="T7" fmla="*/ 444140 h 1235"/>
              </a:gdLst>
              <a:ahLst/>
              <a:cxnLst>
                <a:cxn ang="0">
                  <a:pos x="T0" y="T1"/>
                </a:cxn>
                <a:cxn ang="0">
                  <a:pos x="T2" y="T3"/>
                </a:cxn>
                <a:cxn ang="0">
                  <a:pos x="T4" y="T5"/>
                </a:cxn>
                <a:cxn ang="0">
                  <a:pos x="T6" y="T7"/>
                </a:cxn>
              </a:cxnLst>
              <a:rect l="0" t="0" r="r" b="b"/>
              <a:pathLst>
                <a:path w="1810" h="1235">
                  <a:moveTo>
                    <a:pt x="1809" y="1234"/>
                  </a:moveTo>
                  <a:cubicBezTo>
                    <a:pt x="1032" y="1009"/>
                    <a:pt x="567" y="643"/>
                    <a:pt x="0" y="42"/>
                  </a:cubicBezTo>
                  <a:cubicBezTo>
                    <a:pt x="169" y="0"/>
                    <a:pt x="343" y="266"/>
                    <a:pt x="830" y="630"/>
                  </a:cubicBezTo>
                  <a:cubicBezTo>
                    <a:pt x="1317" y="995"/>
                    <a:pt x="1777" y="1052"/>
                    <a:pt x="1809" y="1234"/>
                  </a:cubicBezTo>
                </a:path>
              </a:pathLst>
            </a:custGeom>
            <a:solidFill>
              <a:srgbClr val="AD636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16" name="Freeform 46"/>
            <p:cNvSpPr>
              <a:spLocks noChangeArrowheads="1"/>
            </p:cNvSpPr>
            <p:nvPr/>
          </p:nvSpPr>
          <p:spPr bwMode="auto">
            <a:xfrm>
              <a:off x="3890" y="3086"/>
              <a:ext cx="619" cy="603"/>
            </a:xfrm>
            <a:custGeom>
              <a:avLst/>
              <a:gdLst>
                <a:gd name="G0" fmla="+- 2673 0 0"/>
                <a:gd name="G1" fmla="+- 1 0 0"/>
                <a:gd name="G2" fmla="+- 1 0 0"/>
                <a:gd name="G3" fmla="+- 1 0 0"/>
                <a:gd name="G4" fmla="+- 1 0 0"/>
                <a:gd name="G5" fmla="+- 1 0 0"/>
                <a:gd name="G6" fmla="+- 1 0 0"/>
                <a:gd name="G7" fmla="+- 1 0 0"/>
                <a:gd name="G8" fmla="+- 1 0 0"/>
                <a:gd name="G9" fmla="+- 2673 0 0"/>
                <a:gd name="T0" fmla="*/ 0 w 2743"/>
                <a:gd name="T1" fmla="*/ 961665 h 2674"/>
                <a:gd name="T2" fmla="*/ 536730 w 2743"/>
                <a:gd name="T3" fmla="*/ 523825 h 2674"/>
                <a:gd name="T4" fmla="*/ 987065 w 2743"/>
                <a:gd name="T5" fmla="*/ 12232 h 2674"/>
                <a:gd name="T6" fmla="*/ 0 w 2743"/>
                <a:gd name="T7" fmla="*/ 961665 h 2674"/>
              </a:gdLst>
              <a:ahLst/>
              <a:cxnLst>
                <a:cxn ang="0">
                  <a:pos x="T0" y="T1"/>
                </a:cxn>
                <a:cxn ang="0">
                  <a:pos x="T2" y="T3"/>
                </a:cxn>
                <a:cxn ang="0">
                  <a:pos x="T4" y="T5"/>
                </a:cxn>
                <a:cxn ang="0">
                  <a:pos x="T6" y="T7"/>
                </a:cxn>
              </a:cxnLst>
              <a:rect l="0" t="0" r="r" b="b"/>
              <a:pathLst>
                <a:path w="2743" h="2674">
                  <a:moveTo>
                    <a:pt x="0" y="2673"/>
                  </a:moveTo>
                  <a:cubicBezTo>
                    <a:pt x="18" y="2476"/>
                    <a:pt x="720" y="2227"/>
                    <a:pt x="1491" y="1456"/>
                  </a:cubicBezTo>
                  <a:cubicBezTo>
                    <a:pt x="2262" y="685"/>
                    <a:pt x="2579" y="0"/>
                    <a:pt x="2742" y="34"/>
                  </a:cubicBezTo>
                  <a:cubicBezTo>
                    <a:pt x="2142" y="1028"/>
                    <a:pt x="1371" y="1962"/>
                    <a:pt x="0" y="2673"/>
                  </a:cubicBezTo>
                </a:path>
              </a:pathLst>
            </a:custGeom>
            <a:solidFill>
              <a:srgbClr val="AD636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17" name="Freeform 47"/>
            <p:cNvSpPr>
              <a:spLocks noChangeArrowheads="1"/>
            </p:cNvSpPr>
            <p:nvPr/>
          </p:nvSpPr>
          <p:spPr bwMode="auto">
            <a:xfrm>
              <a:off x="4104" y="3416"/>
              <a:ext cx="390" cy="254"/>
            </a:xfrm>
            <a:custGeom>
              <a:avLst/>
              <a:gdLst>
                <a:gd name="G0" fmla="+- 1 0 0"/>
                <a:gd name="G1" fmla="+- 1 0 0"/>
                <a:gd name="G2" fmla="+- 1 0 0"/>
                <a:gd name="G3" fmla="+- 1131 0 0"/>
                <a:gd name="G4" fmla="+- 1 0 0"/>
                <a:gd name="G5" fmla="+- 1 0 0"/>
                <a:gd name="G6" fmla="+- 1 0 0"/>
                <a:gd name="G7" fmla="+- 1 0 0"/>
                <a:gd name="G8" fmla="+- 1 0 0"/>
                <a:gd name="G9" fmla="+- 1 0 0"/>
                <a:gd name="T0" fmla="*/ 623528 w 1731"/>
                <a:gd name="T1" fmla="*/ 37123 h 1132"/>
                <a:gd name="T2" fmla="*/ 0 w 1731"/>
                <a:gd name="T3" fmla="*/ 407628 h 1132"/>
                <a:gd name="T4" fmla="*/ 315008 w 1731"/>
                <a:gd name="T5" fmla="*/ 234629 h 1132"/>
                <a:gd name="T6" fmla="*/ 623528 w 1731"/>
                <a:gd name="T7" fmla="*/ 37123 h 1132"/>
              </a:gdLst>
              <a:ahLst/>
              <a:cxnLst>
                <a:cxn ang="0">
                  <a:pos x="T0" y="T1"/>
                </a:cxn>
                <a:cxn ang="0">
                  <a:pos x="T2" y="T3"/>
                </a:cxn>
                <a:cxn ang="0">
                  <a:pos x="T4" y="T5"/>
                </a:cxn>
                <a:cxn ang="0">
                  <a:pos x="T6" y="T7"/>
                </a:cxn>
              </a:cxnLst>
              <a:rect l="0" t="0" r="r" b="b"/>
              <a:pathLst>
                <a:path w="1731" h="1132">
                  <a:moveTo>
                    <a:pt x="1730" y="103"/>
                  </a:moveTo>
                  <a:cubicBezTo>
                    <a:pt x="1199" y="651"/>
                    <a:pt x="720" y="908"/>
                    <a:pt x="0" y="1131"/>
                  </a:cubicBezTo>
                  <a:cubicBezTo>
                    <a:pt x="43" y="943"/>
                    <a:pt x="360" y="951"/>
                    <a:pt x="874" y="651"/>
                  </a:cubicBezTo>
                  <a:cubicBezTo>
                    <a:pt x="1388" y="351"/>
                    <a:pt x="1593" y="0"/>
                    <a:pt x="1730" y="103"/>
                  </a:cubicBezTo>
                </a:path>
              </a:pathLst>
            </a:custGeom>
            <a:solidFill>
              <a:srgbClr val="AD636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18" name="Freeform 48"/>
            <p:cNvSpPr>
              <a:spLocks noChangeArrowheads="1"/>
            </p:cNvSpPr>
            <p:nvPr/>
          </p:nvSpPr>
          <p:spPr bwMode="auto">
            <a:xfrm>
              <a:off x="3777" y="1867"/>
              <a:ext cx="329" cy="1975"/>
            </a:xfrm>
            <a:custGeom>
              <a:avLst/>
              <a:gdLst>
                <a:gd name="G0" fmla="+- 1 0 0"/>
                <a:gd name="G1" fmla="+- 1 0 0"/>
                <a:gd name="G2" fmla="+- 1 0 0"/>
                <a:gd name="G3" fmla="+- 485 0 0"/>
                <a:gd name="G4" fmla="+- 1 0 0"/>
                <a:gd name="G5" fmla="+- 1 0 0"/>
                <a:gd name="G6" fmla="+- 1 0 0"/>
                <a:gd name="G7" fmla="+- 1 0 0"/>
                <a:gd name="G8" fmla="+- 1 0 0"/>
                <a:gd name="G9" fmla="+- 1 0 0"/>
                <a:gd name="G10" fmla="*/ 1 0 0"/>
                <a:gd name="G11" fmla="+- 417 0 0"/>
                <a:gd name="G12" fmla="sin G10 G11"/>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T0" fmla="*/ 106995 w 1463"/>
                <a:gd name="T1" fmla="*/ 277574 h 8722"/>
                <a:gd name="T2" fmla="*/ 0 w 1463"/>
                <a:gd name="T3" fmla="*/ 174609 h 8722"/>
                <a:gd name="T4" fmla="*/ 117082 w 1463"/>
                <a:gd name="T5" fmla="*/ 9360 h 8722"/>
                <a:gd name="T6" fmla="*/ 267308 w 1463"/>
                <a:gd name="T7" fmla="*/ 80284 h 8722"/>
                <a:gd name="T8" fmla="*/ 234525 w 1463"/>
                <a:gd name="T9" fmla="*/ 240492 h 8722"/>
                <a:gd name="T10" fmla="*/ 386912 w 1463"/>
                <a:gd name="T11" fmla="*/ 664233 h 8722"/>
                <a:gd name="T12" fmla="*/ 526690 w 1463"/>
                <a:gd name="T13" fmla="*/ 2859981 h 8722"/>
                <a:gd name="T14" fmla="*/ 320985 w 1463"/>
                <a:gd name="T15" fmla="*/ 3139715 h 8722"/>
                <a:gd name="T16" fmla="*/ 131492 w 1463"/>
                <a:gd name="T17" fmla="*/ 2892743 h 8722"/>
                <a:gd name="T18" fmla="*/ 61603 w 1463"/>
                <a:gd name="T19" fmla="*/ 664233 h 8722"/>
                <a:gd name="T20" fmla="*/ 106995 w 1463"/>
                <a:gd name="T21" fmla="*/ 277574 h 8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3" h="8722">
                  <a:moveTo>
                    <a:pt x="297" y="771"/>
                  </a:moveTo>
                  <a:cubicBezTo>
                    <a:pt x="274" y="623"/>
                    <a:pt x="103" y="645"/>
                    <a:pt x="0" y="485"/>
                  </a:cubicBezTo>
                  <a:cubicBezTo>
                    <a:pt x="103" y="200"/>
                    <a:pt x="214" y="51"/>
                    <a:pt x="325" y="26"/>
                  </a:cubicBezTo>
                  <a:cubicBezTo>
                    <a:pt x="437" y="0"/>
                    <a:pt x="582" y="97"/>
                    <a:pt x="742" y="223"/>
                  </a:cubicBezTo>
                  <a:cubicBezTo>
                    <a:pt x="777" y="417"/>
                    <a:pt x="594" y="462"/>
                    <a:pt x="651" y="668"/>
                  </a:cubicBezTo>
                  <a:cubicBezTo>
                    <a:pt x="708" y="873"/>
                    <a:pt x="937" y="1114"/>
                    <a:pt x="1074" y="1845"/>
                  </a:cubicBezTo>
                  <a:cubicBezTo>
                    <a:pt x="1211" y="2575"/>
                    <a:pt x="1462" y="7944"/>
                    <a:pt x="1462" y="7944"/>
                  </a:cubicBezTo>
                  <a:lnTo>
                    <a:pt x="891" y="8721"/>
                  </a:lnTo>
                  <a:lnTo>
                    <a:pt x="365" y="8035"/>
                  </a:lnTo>
                  <a:cubicBezTo>
                    <a:pt x="365" y="8035"/>
                    <a:pt x="171" y="2222"/>
                    <a:pt x="171" y="1845"/>
                  </a:cubicBezTo>
                  <a:cubicBezTo>
                    <a:pt x="171" y="1468"/>
                    <a:pt x="320" y="920"/>
                    <a:pt x="297" y="771"/>
                  </a:cubicBezTo>
                </a:path>
              </a:pathLst>
            </a:custGeom>
            <a:solidFill>
              <a:srgbClr val="6C1F2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19" name="Freeform 49"/>
            <p:cNvSpPr>
              <a:spLocks noChangeArrowheads="1"/>
            </p:cNvSpPr>
            <p:nvPr/>
          </p:nvSpPr>
          <p:spPr bwMode="auto">
            <a:xfrm>
              <a:off x="3320" y="634"/>
              <a:ext cx="834" cy="85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366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sin 54736 G39"/>
                <a:gd name="G41" fmla="*/ 1 0 0"/>
                <a:gd name="G42" fmla="cos 58440 G41"/>
                <a:gd name="G43" fmla="+- G40 0 G42"/>
                <a:gd name="G44" fmla="*/ G43 65535 1"/>
                <a:gd name="G45" fmla="+- G44 10800 0"/>
                <a:gd name="G46" fmla="+- 1 0 0"/>
                <a:gd name="G47" fmla="+- 1 0 0"/>
                <a:gd name="G48" fmla="+- 1 0 0"/>
                <a:gd name="G49" fmla="+- 1 0 0"/>
                <a:gd name="G50" fmla="+- 1 0 0"/>
                <a:gd name="G51" fmla="+- 1 0 0"/>
                <a:gd name="G52" fmla="+- 1225 0 0"/>
                <a:gd name="G53" fmla="+- 1 0 0"/>
                <a:gd name="G54" fmla="+- 1 0 0"/>
                <a:gd name="T0" fmla="*/ 127078 w 3691"/>
                <a:gd name="T1" fmla="*/ 156948 h 3775"/>
                <a:gd name="T2" fmla="*/ 383394 w 3691"/>
                <a:gd name="T3" fmla="*/ 33478 h 3775"/>
                <a:gd name="T4" fmla="*/ 343074 w 3691"/>
                <a:gd name="T5" fmla="*/ 93233 h 3775"/>
                <a:gd name="T6" fmla="*/ 553311 w 3691"/>
                <a:gd name="T7" fmla="*/ 15479 h 3775"/>
                <a:gd name="T8" fmla="*/ 527031 w 3691"/>
                <a:gd name="T9" fmla="*/ 69475 h 3775"/>
                <a:gd name="T10" fmla="*/ 881625 w 3691"/>
                <a:gd name="T11" fmla="*/ 24118 h 3775"/>
                <a:gd name="T12" fmla="*/ 1198060 w 3691"/>
                <a:gd name="T13" fmla="*/ 131750 h 3775"/>
                <a:gd name="T14" fmla="*/ 1323338 w 3691"/>
                <a:gd name="T15" fmla="*/ 318577 h 3775"/>
                <a:gd name="T16" fmla="*/ 1276899 w 3691"/>
                <a:gd name="T17" fmla="*/ 300578 h 3775"/>
                <a:gd name="T18" fmla="*/ 1310738 w 3691"/>
                <a:gd name="T19" fmla="*/ 598276 h 3775"/>
                <a:gd name="T20" fmla="*/ 1271139 w 3691"/>
                <a:gd name="T21" fmla="*/ 552559 h 3775"/>
                <a:gd name="T22" fmla="*/ 1233700 w 3691"/>
                <a:gd name="T23" fmla="*/ 906773 h 3775"/>
                <a:gd name="T24" fmla="*/ 1099422 w 3691"/>
                <a:gd name="T25" fmla="*/ 1178193 h 3775"/>
                <a:gd name="T26" fmla="*/ 968384 w 3691"/>
                <a:gd name="T27" fmla="*/ 1333342 h 3775"/>
                <a:gd name="T28" fmla="*/ 644389 w 3691"/>
                <a:gd name="T29" fmla="*/ 785102 h 3775"/>
                <a:gd name="T30" fmla="*/ 43919 w 3691"/>
                <a:gd name="T31" fmla="*/ 553639 h 3775"/>
                <a:gd name="T32" fmla="*/ 127078 w 3691"/>
                <a:gd name="T33" fmla="*/ 156948 h 3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1" h="3775">
                  <a:moveTo>
                    <a:pt x="353" y="436"/>
                  </a:moveTo>
                  <a:cubicBezTo>
                    <a:pt x="585" y="176"/>
                    <a:pt x="943" y="124"/>
                    <a:pt x="1065" y="93"/>
                  </a:cubicBezTo>
                  <a:cubicBezTo>
                    <a:pt x="1008" y="158"/>
                    <a:pt x="953" y="259"/>
                    <a:pt x="953" y="259"/>
                  </a:cubicBezTo>
                  <a:cubicBezTo>
                    <a:pt x="953" y="259"/>
                    <a:pt x="1277" y="93"/>
                    <a:pt x="1537" y="43"/>
                  </a:cubicBezTo>
                  <a:cubicBezTo>
                    <a:pt x="1505" y="100"/>
                    <a:pt x="1464" y="193"/>
                    <a:pt x="1464" y="193"/>
                  </a:cubicBezTo>
                  <a:cubicBezTo>
                    <a:pt x="1664" y="136"/>
                    <a:pt x="1971" y="0"/>
                    <a:pt x="2449" y="67"/>
                  </a:cubicBezTo>
                  <a:cubicBezTo>
                    <a:pt x="2927" y="133"/>
                    <a:pt x="3177" y="243"/>
                    <a:pt x="3328" y="366"/>
                  </a:cubicBezTo>
                  <a:cubicBezTo>
                    <a:pt x="3480" y="489"/>
                    <a:pt x="3609" y="657"/>
                    <a:pt x="3676" y="885"/>
                  </a:cubicBezTo>
                  <a:cubicBezTo>
                    <a:pt x="3619" y="874"/>
                    <a:pt x="3547" y="835"/>
                    <a:pt x="3547" y="835"/>
                  </a:cubicBezTo>
                  <a:cubicBezTo>
                    <a:pt x="3690" y="1145"/>
                    <a:pt x="3663" y="1394"/>
                    <a:pt x="3641" y="1662"/>
                  </a:cubicBezTo>
                  <a:cubicBezTo>
                    <a:pt x="3578" y="1582"/>
                    <a:pt x="3531" y="1535"/>
                    <a:pt x="3531" y="1535"/>
                  </a:cubicBezTo>
                  <a:cubicBezTo>
                    <a:pt x="3538" y="1828"/>
                    <a:pt x="3579" y="2088"/>
                    <a:pt x="3427" y="2519"/>
                  </a:cubicBezTo>
                  <a:cubicBezTo>
                    <a:pt x="3276" y="2949"/>
                    <a:pt x="3146" y="3048"/>
                    <a:pt x="3054" y="3273"/>
                  </a:cubicBezTo>
                  <a:cubicBezTo>
                    <a:pt x="2963" y="3497"/>
                    <a:pt x="2867" y="3633"/>
                    <a:pt x="2690" y="3704"/>
                  </a:cubicBezTo>
                  <a:cubicBezTo>
                    <a:pt x="2514" y="3774"/>
                    <a:pt x="2230" y="2644"/>
                    <a:pt x="1790" y="2181"/>
                  </a:cubicBezTo>
                  <a:cubicBezTo>
                    <a:pt x="1349" y="1718"/>
                    <a:pt x="676" y="1370"/>
                    <a:pt x="122" y="1538"/>
                  </a:cubicBezTo>
                  <a:cubicBezTo>
                    <a:pt x="0" y="1225"/>
                    <a:pt x="120" y="696"/>
                    <a:pt x="353" y="436"/>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20" name="Freeform 50"/>
            <p:cNvSpPr>
              <a:spLocks noChangeArrowheads="1"/>
            </p:cNvSpPr>
            <p:nvPr/>
          </p:nvSpPr>
          <p:spPr bwMode="auto">
            <a:xfrm>
              <a:off x="3296" y="858"/>
              <a:ext cx="780" cy="998"/>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720 0 0"/>
                <a:gd name="G18" fmla="sin G16 G17"/>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3198 0 0"/>
                <a:gd name="G33" fmla="+- 1 0 0"/>
                <a:gd name="G34" fmla="+- 1 0 0"/>
                <a:gd name="G35" fmla="+- 1 0 0"/>
                <a:gd name="G36" fmla="+- 1 0 0"/>
                <a:gd name="G37" fmla="+- 1 0 0"/>
                <a:gd name="G38" fmla="*/ 1 3731 2"/>
                <a:gd name="G39" fmla="+- 1 0 0"/>
                <a:gd name="G40" fmla="+- 1 0 0"/>
                <a:gd name="G41" fmla="+- 1 0 0"/>
                <a:gd name="G42" fmla="+- 1 0 0"/>
                <a:gd name="G43" fmla="*/ 1 0 0"/>
                <a:gd name="G44" fmla="+- 2958 0 0"/>
                <a:gd name="G45" fmla="sin G43 G44"/>
                <a:gd name="G46" fmla="+- 1 0 0"/>
                <a:gd name="G47" fmla="+- 1 0 0"/>
                <a:gd name="G48" fmla="+- 1 0 0"/>
                <a:gd name="G49" fmla="+- 1 0 0"/>
                <a:gd name="G50" fmla="+- 1 0 0"/>
                <a:gd name="G51" fmla="+- 1 0 0"/>
                <a:gd name="G52" fmla="+- 1 0 0"/>
                <a:gd name="G53" fmla="+- 1 0 0"/>
                <a:gd name="G54" fmla="+- 1 0 0"/>
                <a:gd name="G55" fmla="+- 1 0 0"/>
                <a:gd name="G56" fmla="+- 1150 0 0"/>
                <a:gd name="G57" fmla="*/ 1 0 0"/>
                <a:gd name="G58" fmla="+- 1011 0 0"/>
                <a:gd name="G59" fmla="sin G57 G58"/>
                <a:gd name="G60" fmla="+- 1 0 0"/>
                <a:gd name="T0" fmla="*/ 33118 w 3453"/>
                <a:gd name="T1" fmla="*/ 307670 h 4416"/>
                <a:gd name="T2" fmla="*/ 140392 w 3453"/>
                <a:gd name="T3" fmla="*/ 0 h 4416"/>
                <a:gd name="T4" fmla="*/ 548970 w 3453"/>
                <a:gd name="T5" fmla="*/ 87083 h 4416"/>
                <a:gd name="T6" fmla="*/ 634286 w 3453"/>
                <a:gd name="T7" fmla="*/ 165530 h 4416"/>
                <a:gd name="T8" fmla="*/ 763159 w 3453"/>
                <a:gd name="T9" fmla="*/ 350132 h 4416"/>
                <a:gd name="T10" fmla="*/ 903191 w 3453"/>
                <a:gd name="T11" fmla="*/ 629734 h 4416"/>
                <a:gd name="T12" fmla="*/ 956828 w 3453"/>
                <a:gd name="T13" fmla="*/ 503067 h 4416"/>
                <a:gd name="T14" fmla="*/ 1133939 w 3453"/>
                <a:gd name="T15" fmla="*/ 353371 h 4416"/>
                <a:gd name="T16" fmla="*/ 1212055 w 3453"/>
                <a:gd name="T17" fmla="*/ 563522 h 4416"/>
                <a:gd name="T18" fmla="*/ 1063383 w 3453"/>
                <a:gd name="T19" fmla="*/ 752082 h 4416"/>
                <a:gd name="T20" fmla="*/ 1108380 w 3453"/>
                <a:gd name="T21" fmla="*/ 1150793 h 4416"/>
                <a:gd name="T22" fmla="*/ 874033 w 3453"/>
                <a:gd name="T23" fmla="*/ 1588728 h 4416"/>
                <a:gd name="T24" fmla="*/ 461495 w 3453"/>
                <a:gd name="T25" fmla="*/ 1342592 h 4416"/>
                <a:gd name="T26" fmla="*/ 228228 w 3453"/>
                <a:gd name="T27" fmla="*/ 1271342 h 4416"/>
                <a:gd name="T28" fmla="*/ 153712 w 3453"/>
                <a:gd name="T29" fmla="*/ 1008294 h 4416"/>
                <a:gd name="T30" fmla="*/ 47517 w 3453"/>
                <a:gd name="T31" fmla="*/ 810377 h 4416"/>
                <a:gd name="T32" fmla="*/ 35278 w 3453"/>
                <a:gd name="T33" fmla="*/ 603825 h 4416"/>
                <a:gd name="T34" fmla="*/ 20519 w 3453"/>
                <a:gd name="T35" fmla="*/ 460245 h 4416"/>
                <a:gd name="T36" fmla="*/ 33118 w 3453"/>
                <a:gd name="T37" fmla="*/ 307670 h 4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53" h="4416">
                  <a:moveTo>
                    <a:pt x="92" y="855"/>
                  </a:moveTo>
                  <a:cubicBezTo>
                    <a:pt x="175" y="699"/>
                    <a:pt x="202" y="282"/>
                    <a:pt x="390" y="0"/>
                  </a:cubicBezTo>
                  <a:cubicBezTo>
                    <a:pt x="721" y="221"/>
                    <a:pt x="1238" y="258"/>
                    <a:pt x="1525" y="242"/>
                  </a:cubicBezTo>
                  <a:cubicBezTo>
                    <a:pt x="1812" y="225"/>
                    <a:pt x="1897" y="272"/>
                    <a:pt x="1762" y="460"/>
                  </a:cubicBezTo>
                  <a:cubicBezTo>
                    <a:pt x="1627" y="647"/>
                    <a:pt x="1962" y="721"/>
                    <a:pt x="2120" y="973"/>
                  </a:cubicBezTo>
                  <a:cubicBezTo>
                    <a:pt x="2278" y="1224"/>
                    <a:pt x="2388" y="1455"/>
                    <a:pt x="2509" y="1750"/>
                  </a:cubicBezTo>
                  <a:cubicBezTo>
                    <a:pt x="2569" y="1720"/>
                    <a:pt x="2609" y="1598"/>
                    <a:pt x="2658" y="1398"/>
                  </a:cubicBezTo>
                  <a:cubicBezTo>
                    <a:pt x="2708" y="1199"/>
                    <a:pt x="2872" y="966"/>
                    <a:pt x="3150" y="982"/>
                  </a:cubicBezTo>
                  <a:cubicBezTo>
                    <a:pt x="3429" y="999"/>
                    <a:pt x="3452" y="1296"/>
                    <a:pt x="3367" y="1566"/>
                  </a:cubicBezTo>
                  <a:cubicBezTo>
                    <a:pt x="3282" y="1836"/>
                    <a:pt x="3107" y="2005"/>
                    <a:pt x="2954" y="2090"/>
                  </a:cubicBezTo>
                  <a:cubicBezTo>
                    <a:pt x="2941" y="2458"/>
                    <a:pt x="2977" y="2924"/>
                    <a:pt x="3079" y="3198"/>
                  </a:cubicBezTo>
                  <a:cubicBezTo>
                    <a:pt x="3105" y="3678"/>
                    <a:pt x="2762" y="4072"/>
                    <a:pt x="2428" y="4415"/>
                  </a:cubicBezTo>
                  <a:cubicBezTo>
                    <a:pt x="1983" y="4312"/>
                    <a:pt x="1588" y="3992"/>
                    <a:pt x="1282" y="3731"/>
                  </a:cubicBezTo>
                  <a:cubicBezTo>
                    <a:pt x="1010" y="3795"/>
                    <a:pt x="735" y="3727"/>
                    <a:pt x="634" y="3533"/>
                  </a:cubicBezTo>
                  <a:cubicBezTo>
                    <a:pt x="532" y="3340"/>
                    <a:pt x="521" y="2958"/>
                    <a:pt x="427" y="2802"/>
                  </a:cubicBezTo>
                  <a:cubicBezTo>
                    <a:pt x="334" y="2646"/>
                    <a:pt x="224" y="2416"/>
                    <a:pt x="132" y="2252"/>
                  </a:cubicBezTo>
                  <a:cubicBezTo>
                    <a:pt x="41" y="2088"/>
                    <a:pt x="63" y="1820"/>
                    <a:pt x="98" y="1678"/>
                  </a:cubicBezTo>
                  <a:cubicBezTo>
                    <a:pt x="134" y="1537"/>
                    <a:pt x="113" y="1408"/>
                    <a:pt x="57" y="1279"/>
                  </a:cubicBezTo>
                  <a:cubicBezTo>
                    <a:pt x="0" y="1150"/>
                    <a:pt x="9" y="1011"/>
                    <a:pt x="92" y="855"/>
                  </a:cubicBezTo>
                </a:path>
              </a:pathLst>
            </a:custGeom>
            <a:solidFill>
              <a:srgbClr val="E8A48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21" name="Freeform 51"/>
            <p:cNvSpPr>
              <a:spLocks noChangeArrowheads="1"/>
            </p:cNvSpPr>
            <p:nvPr/>
          </p:nvSpPr>
          <p:spPr bwMode="auto">
            <a:xfrm>
              <a:off x="3296" y="858"/>
              <a:ext cx="541" cy="962"/>
            </a:xfrm>
            <a:custGeom>
              <a:avLst/>
              <a:gdLst>
                <a:gd name="G0" fmla="+- 1 0 0"/>
                <a:gd name="G1" fmla="+- 1150 0 0"/>
                <a:gd name="G2" fmla="*/ 1 13931 45568"/>
                <a:gd name="G3" fmla="*/ 1 13931 55552"/>
                <a:gd name="G4" fmla="*/ G3 1 180"/>
                <a:gd name="G5" fmla="*/ G2 1 G4"/>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G72" fmla="+- 1 0 0"/>
                <a:gd name="G73" fmla="+- 1 0 0"/>
                <a:gd name="G74" fmla="*/ 1 13931 45568"/>
                <a:gd name="G75" fmla="*/ 1 13931 55552"/>
                <a:gd name="G76" fmla="*/ G75 1 180"/>
                <a:gd name="G77" fmla="*/ G74 1 G76"/>
                <a:gd name="G78" fmla="+- 1 0 0"/>
                <a:gd name="G79" fmla="+- 1 0 0"/>
                <a:gd name="G80" fmla="+- 1 0 0"/>
                <a:gd name="G81" fmla="+- 1 0 0"/>
                <a:gd name="G82" fmla="+- 1 0 0"/>
                <a:gd name="G83" fmla="+- 1 0 0"/>
                <a:gd name="G84" fmla="+- 1 0 0"/>
                <a:gd name="G85" fmla="+- 1 0 0"/>
                <a:gd name="G86" fmla="+- 1 0 0"/>
                <a:gd name="G87" fmla="+- 1 0 0"/>
                <a:gd name="T0" fmla="*/ 20142 w 2401"/>
                <a:gd name="T1" fmla="*/ 460373 h 4256"/>
                <a:gd name="T2" fmla="*/ 32731 w 2401"/>
                <a:gd name="T3" fmla="*/ 307755 h 4256"/>
                <a:gd name="T4" fmla="*/ 140277 w 2401"/>
                <a:gd name="T5" fmla="*/ 0 h 4256"/>
                <a:gd name="T6" fmla="*/ 174087 w 2401"/>
                <a:gd name="T7" fmla="*/ 19797 h 4256"/>
                <a:gd name="T8" fmla="*/ 58628 w 2401"/>
                <a:gd name="T9" fmla="*/ 323953 h 4256"/>
                <a:gd name="T10" fmla="*/ 48557 w 2401"/>
                <a:gd name="T11" fmla="*/ 397742 h 4256"/>
                <a:gd name="T12" fmla="*/ 132723 w 2401"/>
                <a:gd name="T13" fmla="*/ 466492 h 4256"/>
                <a:gd name="T14" fmla="*/ 165454 w 2401"/>
                <a:gd name="T15" fmla="*/ 558639 h 4256"/>
                <a:gd name="T16" fmla="*/ 137759 w 2401"/>
                <a:gd name="T17" fmla="*/ 663024 h 4256"/>
                <a:gd name="T18" fmla="*/ 103229 w 2401"/>
                <a:gd name="T19" fmla="*/ 795845 h 4256"/>
                <a:gd name="T20" fmla="*/ 134881 w 2401"/>
                <a:gd name="T21" fmla="*/ 840478 h 4256"/>
                <a:gd name="T22" fmla="*/ 235593 w 2401"/>
                <a:gd name="T23" fmla="*/ 844798 h 4256"/>
                <a:gd name="T24" fmla="*/ 303213 w 2401"/>
                <a:gd name="T25" fmla="*/ 853796 h 4256"/>
                <a:gd name="T26" fmla="*/ 185237 w 2401"/>
                <a:gd name="T27" fmla="*/ 970419 h 4256"/>
                <a:gd name="T28" fmla="*/ 228399 w 2401"/>
                <a:gd name="T29" fmla="*/ 1034850 h 4256"/>
                <a:gd name="T30" fmla="*/ 255016 w 2401"/>
                <a:gd name="T31" fmla="*/ 1129516 h 4256"/>
                <a:gd name="T32" fmla="*/ 343857 w 2401"/>
                <a:gd name="T33" fmla="*/ 1103960 h 4256"/>
                <a:gd name="T34" fmla="*/ 261130 w 2401"/>
                <a:gd name="T35" fmla="*/ 1175230 h 4256"/>
                <a:gd name="T36" fmla="*/ 323715 w 2401"/>
                <a:gd name="T37" fmla="*/ 1287893 h 4256"/>
                <a:gd name="T38" fmla="*/ 603189 w 2401"/>
                <a:gd name="T39" fmla="*/ 1234261 h 4256"/>
                <a:gd name="T40" fmla="*/ 863240 w 2401"/>
                <a:gd name="T41" fmla="*/ 1125557 h 4256"/>
                <a:gd name="T42" fmla="*/ 722964 w 2401"/>
                <a:gd name="T43" fmla="*/ 1531578 h 4256"/>
                <a:gd name="T44" fmla="*/ 460755 w 2401"/>
                <a:gd name="T45" fmla="*/ 1342605 h 4256"/>
                <a:gd name="T46" fmla="*/ 227680 w 2401"/>
                <a:gd name="T47" fmla="*/ 1271696 h 4256"/>
                <a:gd name="T48" fmla="*/ 153585 w 2401"/>
                <a:gd name="T49" fmla="*/ 1008574 h 4256"/>
                <a:gd name="T50" fmla="*/ 47478 w 2401"/>
                <a:gd name="T51" fmla="*/ 810243 h 4256"/>
                <a:gd name="T52" fmla="*/ 35249 w 2401"/>
                <a:gd name="T53" fmla="*/ 603992 h 4256"/>
                <a:gd name="T54" fmla="*/ 20142 w 2401"/>
                <a:gd name="T55" fmla="*/ 460373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01" h="4256">
                  <a:moveTo>
                    <a:pt x="56" y="1279"/>
                  </a:moveTo>
                  <a:cubicBezTo>
                    <a:pt x="0" y="1150"/>
                    <a:pt x="8" y="1011"/>
                    <a:pt x="91" y="855"/>
                  </a:cubicBezTo>
                  <a:cubicBezTo>
                    <a:pt x="174" y="699"/>
                    <a:pt x="202" y="282"/>
                    <a:pt x="390" y="0"/>
                  </a:cubicBezTo>
                  <a:cubicBezTo>
                    <a:pt x="420" y="19"/>
                    <a:pt x="451" y="38"/>
                    <a:pt x="484" y="55"/>
                  </a:cubicBezTo>
                  <a:cubicBezTo>
                    <a:pt x="291" y="427"/>
                    <a:pt x="243" y="776"/>
                    <a:pt x="163" y="900"/>
                  </a:cubicBezTo>
                  <a:cubicBezTo>
                    <a:pt x="76" y="1037"/>
                    <a:pt x="135" y="1105"/>
                    <a:pt x="135" y="1105"/>
                  </a:cubicBezTo>
                  <a:cubicBezTo>
                    <a:pt x="282" y="1186"/>
                    <a:pt x="326" y="1188"/>
                    <a:pt x="369" y="1296"/>
                  </a:cubicBezTo>
                  <a:cubicBezTo>
                    <a:pt x="413" y="1404"/>
                    <a:pt x="454" y="1471"/>
                    <a:pt x="460" y="1552"/>
                  </a:cubicBezTo>
                  <a:cubicBezTo>
                    <a:pt x="466" y="1633"/>
                    <a:pt x="421" y="1710"/>
                    <a:pt x="383" y="1842"/>
                  </a:cubicBezTo>
                  <a:cubicBezTo>
                    <a:pt x="346" y="1974"/>
                    <a:pt x="287" y="2140"/>
                    <a:pt x="287" y="2211"/>
                  </a:cubicBezTo>
                  <a:cubicBezTo>
                    <a:pt x="287" y="2282"/>
                    <a:pt x="307" y="2344"/>
                    <a:pt x="375" y="2335"/>
                  </a:cubicBezTo>
                  <a:cubicBezTo>
                    <a:pt x="444" y="2325"/>
                    <a:pt x="543" y="2319"/>
                    <a:pt x="655" y="2347"/>
                  </a:cubicBezTo>
                  <a:cubicBezTo>
                    <a:pt x="767" y="2375"/>
                    <a:pt x="843" y="2372"/>
                    <a:pt x="843" y="2372"/>
                  </a:cubicBezTo>
                  <a:cubicBezTo>
                    <a:pt x="668" y="2540"/>
                    <a:pt x="539" y="2612"/>
                    <a:pt x="515" y="2696"/>
                  </a:cubicBezTo>
                  <a:cubicBezTo>
                    <a:pt x="491" y="2780"/>
                    <a:pt x="487" y="2855"/>
                    <a:pt x="635" y="2875"/>
                  </a:cubicBezTo>
                  <a:cubicBezTo>
                    <a:pt x="604" y="2992"/>
                    <a:pt x="591" y="3135"/>
                    <a:pt x="709" y="3138"/>
                  </a:cubicBezTo>
                  <a:cubicBezTo>
                    <a:pt x="828" y="3141"/>
                    <a:pt x="928" y="3108"/>
                    <a:pt x="956" y="3067"/>
                  </a:cubicBezTo>
                  <a:cubicBezTo>
                    <a:pt x="923" y="3182"/>
                    <a:pt x="867" y="3265"/>
                    <a:pt x="726" y="3265"/>
                  </a:cubicBezTo>
                  <a:cubicBezTo>
                    <a:pt x="585" y="3265"/>
                    <a:pt x="697" y="3527"/>
                    <a:pt x="900" y="3578"/>
                  </a:cubicBezTo>
                  <a:cubicBezTo>
                    <a:pt x="1104" y="3629"/>
                    <a:pt x="1320" y="3564"/>
                    <a:pt x="1677" y="3429"/>
                  </a:cubicBezTo>
                  <a:cubicBezTo>
                    <a:pt x="2034" y="3294"/>
                    <a:pt x="2253" y="3172"/>
                    <a:pt x="2400" y="3127"/>
                  </a:cubicBezTo>
                  <a:cubicBezTo>
                    <a:pt x="2362" y="3468"/>
                    <a:pt x="2255" y="3842"/>
                    <a:pt x="2010" y="4255"/>
                  </a:cubicBezTo>
                  <a:cubicBezTo>
                    <a:pt x="1734" y="4110"/>
                    <a:pt x="1488" y="3907"/>
                    <a:pt x="1281" y="3730"/>
                  </a:cubicBezTo>
                  <a:cubicBezTo>
                    <a:pt x="1009" y="3795"/>
                    <a:pt x="735" y="3726"/>
                    <a:pt x="633" y="3533"/>
                  </a:cubicBezTo>
                  <a:cubicBezTo>
                    <a:pt x="531" y="3340"/>
                    <a:pt x="520" y="2958"/>
                    <a:pt x="427" y="2802"/>
                  </a:cubicBezTo>
                  <a:cubicBezTo>
                    <a:pt x="333" y="2646"/>
                    <a:pt x="223" y="2416"/>
                    <a:pt x="132" y="2251"/>
                  </a:cubicBezTo>
                  <a:cubicBezTo>
                    <a:pt x="40" y="2087"/>
                    <a:pt x="63" y="1819"/>
                    <a:pt x="98" y="1678"/>
                  </a:cubicBezTo>
                  <a:cubicBezTo>
                    <a:pt x="133" y="1537"/>
                    <a:pt x="112" y="1408"/>
                    <a:pt x="56" y="1279"/>
                  </a:cubicBezTo>
                </a:path>
              </a:pathLst>
            </a:custGeom>
            <a:solidFill>
              <a:srgbClr val="D6855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22" name="Freeform 52"/>
            <p:cNvSpPr>
              <a:spLocks noChangeArrowheads="1"/>
            </p:cNvSpPr>
            <p:nvPr/>
          </p:nvSpPr>
          <p:spPr bwMode="auto">
            <a:xfrm>
              <a:off x="3451" y="1092"/>
              <a:ext cx="178" cy="168"/>
            </a:xfrm>
            <a:custGeom>
              <a:avLst/>
              <a:gdLst>
                <a:gd name="G0" fmla="+- 1 0 0"/>
                <a:gd name="G1" fmla="+- 490 0 0"/>
                <a:gd name="G2" fmla="+- 317 0 0"/>
                <a:gd name="G3" fmla="+- 1 0 0"/>
                <a:gd name="G4" fmla="+- 1 0 0"/>
                <a:gd name="G5" fmla="+- 1 0 0"/>
                <a:gd name="G6" fmla="+- 1 0 0"/>
                <a:gd name="G7" fmla="+- 1 0 0"/>
                <a:gd name="G8" fmla="+- 1 0 0"/>
                <a:gd name="G9" fmla="*/ 1 245 2"/>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T0" fmla="*/ 20524 w 798"/>
                <a:gd name="T1" fmla="*/ 212856 h 755"/>
                <a:gd name="T2" fmla="*/ 6121 w 798"/>
                <a:gd name="T3" fmla="*/ 74787 h 755"/>
                <a:gd name="T4" fmla="*/ 177155 w 798"/>
                <a:gd name="T5" fmla="*/ 6472 h 755"/>
                <a:gd name="T6" fmla="*/ 92898 w 798"/>
                <a:gd name="T7" fmla="*/ 88091 h 755"/>
                <a:gd name="T8" fmla="*/ 123865 w 798"/>
                <a:gd name="T9" fmla="*/ 154968 h 755"/>
                <a:gd name="T10" fmla="*/ 252050 w 798"/>
                <a:gd name="T11" fmla="*/ 142383 h 755"/>
                <a:gd name="T12" fmla="*/ 244128 w 798"/>
                <a:gd name="T13" fmla="*/ 178698 h 755"/>
                <a:gd name="T14" fmla="*/ 148710 w 798"/>
                <a:gd name="T15" fmla="*/ 256362 h 755"/>
                <a:gd name="T16" fmla="*/ 20524 w 798"/>
                <a:gd name="T17" fmla="*/ 212856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755">
                  <a:moveTo>
                    <a:pt x="57" y="592"/>
                  </a:moveTo>
                  <a:cubicBezTo>
                    <a:pt x="0" y="490"/>
                    <a:pt x="5" y="317"/>
                    <a:pt x="17" y="208"/>
                  </a:cubicBezTo>
                  <a:cubicBezTo>
                    <a:pt x="31" y="97"/>
                    <a:pt x="361" y="0"/>
                    <a:pt x="492" y="18"/>
                  </a:cubicBezTo>
                  <a:cubicBezTo>
                    <a:pt x="443" y="108"/>
                    <a:pt x="329" y="127"/>
                    <a:pt x="258" y="245"/>
                  </a:cubicBezTo>
                  <a:cubicBezTo>
                    <a:pt x="188" y="363"/>
                    <a:pt x="254" y="462"/>
                    <a:pt x="344" y="431"/>
                  </a:cubicBezTo>
                  <a:cubicBezTo>
                    <a:pt x="435" y="401"/>
                    <a:pt x="645" y="394"/>
                    <a:pt x="700" y="396"/>
                  </a:cubicBezTo>
                  <a:cubicBezTo>
                    <a:pt x="756" y="398"/>
                    <a:pt x="797" y="432"/>
                    <a:pt x="678" y="497"/>
                  </a:cubicBezTo>
                  <a:cubicBezTo>
                    <a:pt x="559" y="561"/>
                    <a:pt x="568" y="672"/>
                    <a:pt x="413" y="713"/>
                  </a:cubicBezTo>
                  <a:cubicBezTo>
                    <a:pt x="259" y="754"/>
                    <a:pt x="114" y="695"/>
                    <a:pt x="57" y="592"/>
                  </a:cubicBezTo>
                </a:path>
              </a:pathLst>
            </a:custGeom>
            <a:solidFill>
              <a:srgbClr val="D6855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23" name="Freeform 53"/>
            <p:cNvSpPr>
              <a:spLocks noChangeArrowheads="1"/>
            </p:cNvSpPr>
            <p:nvPr/>
          </p:nvSpPr>
          <p:spPr bwMode="auto">
            <a:xfrm>
              <a:off x="3947" y="1109"/>
              <a:ext cx="104" cy="160"/>
            </a:xfrm>
            <a:custGeom>
              <a:avLst/>
              <a:gdLst>
                <a:gd name="G0" fmla="+- 1 0 0"/>
                <a:gd name="G1" fmla="+- 1 0 0"/>
                <a:gd name="G2" fmla="+- 1 0 0"/>
                <a:gd name="G3" fmla="+- 1 0 0"/>
                <a:gd name="G4" fmla="+- 1 0 0"/>
                <a:gd name="G5" fmla="+- 1 0 0"/>
                <a:gd name="G6" fmla="+- 1 0 0"/>
                <a:gd name="G7" fmla="+- 1 0 0"/>
                <a:gd name="G8" fmla="+- 1 0 0"/>
                <a:gd name="G9" fmla="*/ 1 0 0"/>
                <a:gd name="G10" fmla="+- 462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T0" fmla="*/ 163412 w 474"/>
                <a:gd name="T1" fmla="*/ 81809 h 718"/>
                <a:gd name="T2" fmla="*/ 68447 w 474"/>
                <a:gd name="T3" fmla="*/ 242544 h 718"/>
                <a:gd name="T4" fmla="*/ 39419 w 474"/>
                <a:gd name="T5" fmla="*/ 193891 h 718"/>
                <a:gd name="T6" fmla="*/ 358 w 474"/>
                <a:gd name="T7" fmla="*/ 184161 h 718"/>
                <a:gd name="T8" fmla="*/ 38703 w 474"/>
                <a:gd name="T9" fmla="*/ 157131 h 718"/>
                <a:gd name="T10" fmla="*/ 60921 w 474"/>
                <a:gd name="T11" fmla="*/ 189927 h 718"/>
                <a:gd name="T12" fmla="*/ 70955 w 474"/>
                <a:gd name="T13" fmla="*/ 212992 h 718"/>
                <a:gd name="T14" fmla="*/ 141552 w 474"/>
                <a:gd name="T15" fmla="*/ 87575 h 718"/>
                <a:gd name="T16" fmla="*/ 100340 w 474"/>
                <a:gd name="T17" fmla="*/ 30994 h 718"/>
                <a:gd name="T18" fmla="*/ 48737 w 474"/>
                <a:gd name="T19" fmla="*/ 27750 h 718"/>
                <a:gd name="T20" fmla="*/ 163412 w 474"/>
                <a:gd name="T21" fmla="*/ 818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4" h="718">
                  <a:moveTo>
                    <a:pt x="456" y="227"/>
                  </a:moveTo>
                  <a:cubicBezTo>
                    <a:pt x="473" y="395"/>
                    <a:pt x="299" y="630"/>
                    <a:pt x="191" y="673"/>
                  </a:cubicBezTo>
                  <a:cubicBezTo>
                    <a:pt x="83" y="717"/>
                    <a:pt x="78" y="610"/>
                    <a:pt x="110" y="538"/>
                  </a:cubicBezTo>
                  <a:cubicBezTo>
                    <a:pt x="141" y="467"/>
                    <a:pt x="42" y="508"/>
                    <a:pt x="1" y="511"/>
                  </a:cubicBezTo>
                  <a:cubicBezTo>
                    <a:pt x="0" y="462"/>
                    <a:pt x="47" y="434"/>
                    <a:pt x="108" y="436"/>
                  </a:cubicBezTo>
                  <a:cubicBezTo>
                    <a:pt x="170" y="438"/>
                    <a:pt x="193" y="471"/>
                    <a:pt x="170" y="527"/>
                  </a:cubicBezTo>
                  <a:cubicBezTo>
                    <a:pt x="147" y="583"/>
                    <a:pt x="151" y="637"/>
                    <a:pt x="198" y="591"/>
                  </a:cubicBezTo>
                  <a:cubicBezTo>
                    <a:pt x="245" y="545"/>
                    <a:pt x="380" y="411"/>
                    <a:pt x="395" y="243"/>
                  </a:cubicBezTo>
                  <a:cubicBezTo>
                    <a:pt x="405" y="137"/>
                    <a:pt x="333" y="86"/>
                    <a:pt x="280" y="86"/>
                  </a:cubicBezTo>
                  <a:cubicBezTo>
                    <a:pt x="227" y="86"/>
                    <a:pt x="187" y="121"/>
                    <a:pt x="136" y="77"/>
                  </a:cubicBezTo>
                  <a:cubicBezTo>
                    <a:pt x="253" y="0"/>
                    <a:pt x="433" y="1"/>
                    <a:pt x="456" y="227"/>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24" name="Freeform 54"/>
            <p:cNvSpPr>
              <a:spLocks noChangeArrowheads="1"/>
            </p:cNvSpPr>
            <p:nvPr/>
          </p:nvSpPr>
          <p:spPr bwMode="auto">
            <a:xfrm>
              <a:off x="3322" y="1181"/>
              <a:ext cx="69" cy="39"/>
            </a:xfrm>
            <a:custGeom>
              <a:avLst/>
              <a:gdLst>
                <a:gd name="G0" fmla="+- 106 0 0"/>
                <a:gd name="G1" fmla="+- 1 0 0"/>
                <a:gd name="G2" fmla="+- 1 0 0"/>
                <a:gd name="G3" fmla="+- 1 0 0"/>
                <a:gd name="G4" fmla="+- 1 0 0"/>
                <a:gd name="G5" fmla="+- 1 0 0"/>
                <a:gd name="G6" fmla="+- 1 0 0"/>
                <a:gd name="G7" fmla="+- 1 0 0"/>
                <a:gd name="G8" fmla="+- 1 0 0"/>
                <a:gd name="G9" fmla="+- 106 0 0"/>
                <a:gd name="T0" fmla="*/ 0 w 317"/>
                <a:gd name="T1" fmla="*/ 38203 h 185"/>
                <a:gd name="T2" fmla="*/ 113218 w 317"/>
                <a:gd name="T3" fmla="*/ 42888 h 185"/>
                <a:gd name="T4" fmla="*/ 52282 w 317"/>
                <a:gd name="T5" fmla="*/ 40365 h 185"/>
                <a:gd name="T6" fmla="*/ 0 w 317"/>
                <a:gd name="T7" fmla="*/ 38203 h 185"/>
              </a:gdLst>
              <a:ahLst/>
              <a:cxnLst>
                <a:cxn ang="0">
                  <a:pos x="T0" y="T1"/>
                </a:cxn>
                <a:cxn ang="0">
                  <a:pos x="T2" y="T3"/>
                </a:cxn>
                <a:cxn ang="0">
                  <a:pos x="T4" y="T5"/>
                </a:cxn>
                <a:cxn ang="0">
                  <a:pos x="T6" y="T7"/>
                </a:cxn>
              </a:cxnLst>
              <a:rect l="0" t="0" r="r" b="b"/>
              <a:pathLst>
                <a:path w="317" h="185">
                  <a:moveTo>
                    <a:pt x="0" y="106"/>
                  </a:moveTo>
                  <a:cubicBezTo>
                    <a:pt x="49" y="0"/>
                    <a:pt x="231" y="51"/>
                    <a:pt x="314" y="119"/>
                  </a:cubicBezTo>
                  <a:cubicBezTo>
                    <a:pt x="316" y="184"/>
                    <a:pt x="217" y="130"/>
                    <a:pt x="145" y="112"/>
                  </a:cubicBezTo>
                  <a:cubicBezTo>
                    <a:pt x="73" y="94"/>
                    <a:pt x="57" y="161"/>
                    <a:pt x="0" y="106"/>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25" name="Freeform 55"/>
            <p:cNvSpPr>
              <a:spLocks noChangeArrowheads="1"/>
            </p:cNvSpPr>
            <p:nvPr/>
          </p:nvSpPr>
          <p:spPr bwMode="auto">
            <a:xfrm>
              <a:off x="3336" y="1196"/>
              <a:ext cx="34" cy="36"/>
            </a:xfrm>
            <a:custGeom>
              <a:avLst/>
              <a:gdLst>
                <a:gd name="G0" fmla="+- 1 0 0"/>
                <a:gd name="G1" fmla="*/ 1 0 0"/>
                <a:gd name="G2" fmla="+- 93 0 0"/>
                <a:gd name="G3" fmla="*/ 1 13931 45568"/>
                <a:gd name="G4" fmla="*/ 1 13931 55552"/>
                <a:gd name="G5" fmla="*/ G4 1 180"/>
                <a:gd name="G6" fmla="*/ G3 1 G5"/>
                <a:gd name="G7" fmla="+- 1 0 0"/>
                <a:gd name="G8" fmla="+- 1 0 0"/>
                <a:gd name="G9" fmla="+- 1 0 0"/>
                <a:gd name="G10" fmla="+- 1 0 0"/>
                <a:gd name="G11" fmla="+- 1 0 0"/>
                <a:gd name="G12" fmla="+- 1 0 0"/>
                <a:gd name="T0" fmla="*/ 24865 w 163"/>
                <a:gd name="T1" fmla="*/ 57593 h 172"/>
                <a:gd name="T2" fmla="*/ 2883 w 163"/>
                <a:gd name="T3" fmla="*/ 9719 h 172"/>
                <a:gd name="T4" fmla="*/ 58378 w 163"/>
                <a:gd name="T5" fmla="*/ 12959 h 172"/>
                <a:gd name="T6" fmla="*/ 24865 w 163"/>
                <a:gd name="T7" fmla="*/ 57593 h 172"/>
              </a:gdLst>
              <a:ahLst/>
              <a:cxnLst>
                <a:cxn ang="0">
                  <a:pos x="T0" y="T1"/>
                </a:cxn>
                <a:cxn ang="0">
                  <a:pos x="T2" y="T3"/>
                </a:cxn>
                <a:cxn ang="0">
                  <a:pos x="T4" y="T5"/>
                </a:cxn>
                <a:cxn ang="0">
                  <a:pos x="T6" y="T7"/>
                </a:cxn>
              </a:cxnLst>
              <a:rect l="0" t="0" r="r" b="b"/>
              <a:pathLst>
                <a:path w="163" h="172">
                  <a:moveTo>
                    <a:pt x="69" y="160"/>
                  </a:moveTo>
                  <a:cubicBezTo>
                    <a:pt x="13" y="149"/>
                    <a:pt x="0" y="93"/>
                    <a:pt x="8" y="27"/>
                  </a:cubicBezTo>
                  <a:cubicBezTo>
                    <a:pt x="38" y="2"/>
                    <a:pt x="103" y="0"/>
                    <a:pt x="162" y="36"/>
                  </a:cubicBezTo>
                  <a:cubicBezTo>
                    <a:pt x="156" y="93"/>
                    <a:pt x="125" y="171"/>
                    <a:pt x="69" y="160"/>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26" name="Freeform 56"/>
            <p:cNvSpPr>
              <a:spLocks noChangeArrowheads="1"/>
            </p:cNvSpPr>
            <p:nvPr/>
          </p:nvSpPr>
          <p:spPr bwMode="auto">
            <a:xfrm>
              <a:off x="3498" y="1176"/>
              <a:ext cx="109" cy="34"/>
            </a:xfrm>
            <a:custGeom>
              <a:avLst/>
              <a:gdLst>
                <a:gd name="G0" fmla="+- 1 0 0"/>
                <a:gd name="G1" fmla="+- 1 0 0"/>
                <a:gd name="G2" fmla="+- 1 0 0"/>
                <a:gd name="G3" fmla="+- 1 0 0"/>
                <a:gd name="G4" fmla="+- 1 0 0"/>
                <a:gd name="G5" fmla="+- 1 0 0"/>
                <a:gd name="G6" fmla="+- 133 0 0"/>
                <a:gd name="G7" fmla="+- 1 0 0"/>
                <a:gd name="G8" fmla="+- 1 0 0"/>
                <a:gd name="G9" fmla="+- 1 0 0"/>
                <a:gd name="T0" fmla="*/ 177439 w 492"/>
                <a:gd name="T1" fmla="*/ 9968 h 165"/>
                <a:gd name="T2" fmla="*/ 65772 w 492"/>
                <a:gd name="T3" fmla="*/ 27767 h 165"/>
                <a:gd name="T4" fmla="*/ 0 w 492"/>
                <a:gd name="T5" fmla="*/ 47346 h 165"/>
                <a:gd name="T6" fmla="*/ 177439 w 492"/>
                <a:gd name="T7" fmla="*/ 9968 h 165"/>
              </a:gdLst>
              <a:ahLst/>
              <a:cxnLst>
                <a:cxn ang="0">
                  <a:pos x="T0" y="T1"/>
                </a:cxn>
                <a:cxn ang="0">
                  <a:pos x="T2" y="T3"/>
                </a:cxn>
                <a:cxn ang="0">
                  <a:pos x="T4" y="T5"/>
                </a:cxn>
                <a:cxn ang="0">
                  <a:pos x="T6" y="T7"/>
                </a:cxn>
              </a:cxnLst>
              <a:rect l="0" t="0" r="r" b="b"/>
              <a:pathLst>
                <a:path w="492" h="165">
                  <a:moveTo>
                    <a:pt x="491" y="28"/>
                  </a:moveTo>
                  <a:cubicBezTo>
                    <a:pt x="476" y="80"/>
                    <a:pt x="302" y="46"/>
                    <a:pt x="182" y="78"/>
                  </a:cubicBezTo>
                  <a:cubicBezTo>
                    <a:pt x="69" y="108"/>
                    <a:pt x="34" y="164"/>
                    <a:pt x="0" y="133"/>
                  </a:cubicBezTo>
                  <a:cubicBezTo>
                    <a:pt x="88" y="31"/>
                    <a:pt x="248" y="0"/>
                    <a:pt x="491" y="28"/>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27" name="Freeform 57"/>
            <p:cNvSpPr>
              <a:spLocks noChangeArrowheads="1"/>
            </p:cNvSpPr>
            <p:nvPr/>
          </p:nvSpPr>
          <p:spPr bwMode="auto">
            <a:xfrm>
              <a:off x="3518" y="1187"/>
              <a:ext cx="40" cy="38"/>
            </a:xfrm>
            <a:custGeom>
              <a:avLst/>
              <a:gdLst>
                <a:gd name="G0" fmla="+- 1 0 0"/>
                <a:gd name="G1" fmla="+- 1 0 0"/>
                <a:gd name="G2" fmla="*/ 1 0 0"/>
                <a:gd name="G3" fmla="+- 114 0 0"/>
                <a:gd name="G4" fmla="sin G2 G3"/>
                <a:gd name="G5" fmla="+- 44 0 0"/>
                <a:gd name="G6" fmla="+- 1 0 0"/>
                <a:gd name="G7" fmla="+- 1 0 0"/>
                <a:gd name="G8" fmla="+- 1 0 0"/>
                <a:gd name="G9" fmla="+- 1 0 0"/>
                <a:gd name="G10" fmla="+- 1 0 0"/>
                <a:gd name="G11" fmla="+- 1 0 0"/>
                <a:gd name="T0" fmla="*/ 40743 w 191"/>
                <a:gd name="T1" fmla="*/ 59633 h 179"/>
                <a:gd name="T2" fmla="*/ 0 w 191"/>
                <a:gd name="T3" fmla="*/ 15999 h 179"/>
                <a:gd name="T4" fmla="*/ 54324 w 191"/>
                <a:gd name="T5" fmla="*/ 0 h 179"/>
                <a:gd name="T6" fmla="*/ 40743 w 191"/>
                <a:gd name="T7" fmla="*/ 59633 h 179"/>
              </a:gdLst>
              <a:ahLst/>
              <a:cxnLst>
                <a:cxn ang="0">
                  <a:pos x="T0" y="T1"/>
                </a:cxn>
                <a:cxn ang="0">
                  <a:pos x="T2" y="T3"/>
                </a:cxn>
                <a:cxn ang="0">
                  <a:pos x="T4" y="T5"/>
                </a:cxn>
                <a:cxn ang="0">
                  <a:pos x="T6" y="T7"/>
                </a:cxn>
              </a:cxnLst>
              <a:rect l="0" t="0" r="r" b="b"/>
              <a:pathLst>
                <a:path w="191" h="179">
                  <a:moveTo>
                    <a:pt x="114" y="164"/>
                  </a:moveTo>
                  <a:cubicBezTo>
                    <a:pt x="55" y="178"/>
                    <a:pt x="9" y="114"/>
                    <a:pt x="0" y="44"/>
                  </a:cubicBezTo>
                  <a:cubicBezTo>
                    <a:pt x="41" y="19"/>
                    <a:pt x="86" y="4"/>
                    <a:pt x="152" y="0"/>
                  </a:cubicBezTo>
                  <a:cubicBezTo>
                    <a:pt x="190" y="74"/>
                    <a:pt x="174" y="149"/>
                    <a:pt x="114" y="164"/>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28" name="Freeform 58"/>
            <p:cNvSpPr>
              <a:spLocks noChangeArrowheads="1"/>
            </p:cNvSpPr>
            <p:nvPr/>
          </p:nvSpPr>
          <p:spPr bwMode="auto">
            <a:xfrm>
              <a:off x="3439" y="1079"/>
              <a:ext cx="187" cy="6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253 0 0"/>
                <a:gd name="G15" fmla="+- 1 0 0"/>
                <a:gd name="T0" fmla="*/ 6487 w 837"/>
                <a:gd name="T1" fmla="*/ 73724 h 309"/>
                <a:gd name="T2" fmla="*/ 125046 w 837"/>
                <a:gd name="T3" fmla="*/ 5754 h 309"/>
                <a:gd name="T4" fmla="*/ 301265 w 837"/>
                <a:gd name="T5" fmla="*/ 39199 h 309"/>
                <a:gd name="T6" fmla="*/ 144146 w 837"/>
                <a:gd name="T7" fmla="*/ 40278 h 309"/>
                <a:gd name="T8" fmla="*/ 36757 w 837"/>
                <a:gd name="T9" fmla="*/ 108608 h 309"/>
                <a:gd name="T10" fmla="*/ 6487 w 837"/>
                <a:gd name="T11" fmla="*/ 73724 h 309"/>
              </a:gdLst>
              <a:ahLst/>
              <a:cxnLst>
                <a:cxn ang="0">
                  <a:pos x="T0" y="T1"/>
                </a:cxn>
                <a:cxn ang="0">
                  <a:pos x="T2" y="T3"/>
                </a:cxn>
                <a:cxn ang="0">
                  <a:pos x="T4" y="T5"/>
                </a:cxn>
                <a:cxn ang="0">
                  <a:pos x="T6" y="T7"/>
                </a:cxn>
                <a:cxn ang="0">
                  <a:pos x="T8" y="T9"/>
                </a:cxn>
                <a:cxn ang="0">
                  <a:pos x="T10" y="T11"/>
                </a:cxn>
              </a:cxnLst>
              <a:rect l="0" t="0" r="r" b="b"/>
              <a:pathLst>
                <a:path w="837" h="309">
                  <a:moveTo>
                    <a:pt x="18" y="205"/>
                  </a:moveTo>
                  <a:cubicBezTo>
                    <a:pt x="35" y="156"/>
                    <a:pt x="225" y="33"/>
                    <a:pt x="347" y="16"/>
                  </a:cubicBezTo>
                  <a:cubicBezTo>
                    <a:pt x="469" y="0"/>
                    <a:pt x="666" y="11"/>
                    <a:pt x="836" y="109"/>
                  </a:cubicBezTo>
                  <a:cubicBezTo>
                    <a:pt x="783" y="146"/>
                    <a:pt x="565" y="76"/>
                    <a:pt x="400" y="112"/>
                  </a:cubicBezTo>
                  <a:cubicBezTo>
                    <a:pt x="296" y="134"/>
                    <a:pt x="148" y="296"/>
                    <a:pt x="102" y="302"/>
                  </a:cubicBezTo>
                  <a:cubicBezTo>
                    <a:pt x="65" y="308"/>
                    <a:pt x="0" y="253"/>
                    <a:pt x="18" y="205"/>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29" name="Freeform 59"/>
            <p:cNvSpPr>
              <a:spLocks noChangeArrowheads="1"/>
            </p:cNvSpPr>
            <p:nvPr/>
          </p:nvSpPr>
          <p:spPr bwMode="auto">
            <a:xfrm>
              <a:off x="3298" y="1078"/>
              <a:ext cx="85" cy="74"/>
            </a:xfrm>
            <a:custGeom>
              <a:avLst/>
              <a:gdLst>
                <a:gd name="G0" fmla="+- 127 0 0"/>
                <a:gd name="G1" fmla="+- 1 0 0"/>
                <a:gd name="G2" fmla="+- 1 0 0"/>
                <a:gd name="G3" fmla="+- 1 0 0"/>
                <a:gd name="G4" fmla="+- 1 0 0"/>
                <a:gd name="G5" fmla="*/ 1 0 0"/>
                <a:gd name="G6" fmla="sin 54736 G5"/>
                <a:gd name="G7" fmla="*/ 1 0 0"/>
                <a:gd name="G8" fmla="cos 55048 G7"/>
                <a:gd name="G9" fmla="+- G6 0 G8"/>
                <a:gd name="G10" fmla="*/ G9 65535 1"/>
                <a:gd name="G11" fmla="+- G10 10800 0"/>
                <a:gd name="G12" fmla="+- 1 0 0"/>
                <a:gd name="G13" fmla="+- 1 0 0"/>
                <a:gd name="G14" fmla="+- 1 0 0"/>
                <a:gd name="G15" fmla="+- 1 0 0"/>
                <a:gd name="G16" fmla="+- 1 0 0"/>
                <a:gd name="G17" fmla="+- 1 0 0"/>
                <a:gd name="G18" fmla="+- 127 0 0"/>
                <a:gd name="T0" fmla="*/ 0 w 387"/>
                <a:gd name="T1" fmla="*/ 45526 h 341"/>
                <a:gd name="T2" fmla="*/ 119485 w 387"/>
                <a:gd name="T3" fmla="*/ 77429 h 341"/>
                <a:gd name="T4" fmla="*/ 129593 w 387"/>
                <a:gd name="T5" fmla="*/ 116861 h 341"/>
                <a:gd name="T6" fmla="*/ 66060 w 387"/>
                <a:gd name="T7" fmla="*/ 77788 h 341"/>
                <a:gd name="T8" fmla="*/ 0 w 387"/>
                <a:gd name="T9" fmla="*/ 45526 h 341"/>
              </a:gdLst>
              <a:ahLst/>
              <a:cxnLst>
                <a:cxn ang="0">
                  <a:pos x="T0" y="T1"/>
                </a:cxn>
                <a:cxn ang="0">
                  <a:pos x="T2" y="T3"/>
                </a:cxn>
                <a:cxn ang="0">
                  <a:pos x="T4" y="T5"/>
                </a:cxn>
                <a:cxn ang="0">
                  <a:pos x="T6" y="T7"/>
                </a:cxn>
                <a:cxn ang="0">
                  <a:pos x="T8" y="T9"/>
                </a:cxn>
              </a:cxnLst>
              <a:rect l="0" t="0" r="r" b="b"/>
              <a:pathLst>
                <a:path w="387" h="341">
                  <a:moveTo>
                    <a:pt x="0" y="127"/>
                  </a:moveTo>
                  <a:cubicBezTo>
                    <a:pt x="43" y="0"/>
                    <a:pt x="279" y="150"/>
                    <a:pt x="331" y="216"/>
                  </a:cubicBezTo>
                  <a:cubicBezTo>
                    <a:pt x="360" y="252"/>
                    <a:pt x="386" y="312"/>
                    <a:pt x="359" y="326"/>
                  </a:cubicBezTo>
                  <a:cubicBezTo>
                    <a:pt x="332" y="340"/>
                    <a:pt x="254" y="290"/>
                    <a:pt x="183" y="217"/>
                  </a:cubicBezTo>
                  <a:cubicBezTo>
                    <a:pt x="102" y="132"/>
                    <a:pt x="39" y="158"/>
                    <a:pt x="0" y="127"/>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30" name="Freeform 60"/>
            <p:cNvSpPr>
              <a:spLocks noChangeArrowheads="1"/>
            </p:cNvSpPr>
            <p:nvPr/>
          </p:nvSpPr>
          <p:spPr bwMode="auto">
            <a:xfrm>
              <a:off x="3347" y="1253"/>
              <a:ext cx="54" cy="150"/>
            </a:xfrm>
            <a:custGeom>
              <a:avLst/>
              <a:gdLst>
                <a:gd name="G0" fmla="+- 1 0 0"/>
                <a:gd name="G1" fmla="+- 496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T0" fmla="*/ 19749 w 252"/>
                <a:gd name="T1" fmla="*/ 207264 h 675"/>
                <a:gd name="T2" fmla="*/ 61761 w 252"/>
                <a:gd name="T3" fmla="*/ 0 h 675"/>
                <a:gd name="T4" fmla="*/ 50630 w 252"/>
                <a:gd name="T5" fmla="*/ 89598 h 675"/>
                <a:gd name="T6" fmla="*/ 34112 w 252"/>
                <a:gd name="T7" fmla="*/ 193590 h 675"/>
                <a:gd name="T8" fmla="*/ 90128 w 252"/>
                <a:gd name="T9" fmla="*/ 242527 h 675"/>
                <a:gd name="T10" fmla="*/ 19749 w 252"/>
                <a:gd name="T11" fmla="*/ 207264 h 675"/>
              </a:gdLst>
              <a:ahLst/>
              <a:cxnLst>
                <a:cxn ang="0">
                  <a:pos x="T0" y="T1"/>
                </a:cxn>
                <a:cxn ang="0">
                  <a:pos x="T2" y="T3"/>
                </a:cxn>
                <a:cxn ang="0">
                  <a:pos x="T4" y="T5"/>
                </a:cxn>
                <a:cxn ang="0">
                  <a:pos x="T6" y="T7"/>
                </a:cxn>
                <a:cxn ang="0">
                  <a:pos x="T8" y="T9"/>
                </a:cxn>
                <a:cxn ang="0">
                  <a:pos x="T10" y="T11"/>
                </a:cxn>
              </a:cxnLst>
              <a:rect l="0" t="0" r="r" b="b"/>
              <a:pathLst>
                <a:path w="252" h="675">
                  <a:moveTo>
                    <a:pt x="55" y="576"/>
                  </a:moveTo>
                  <a:cubicBezTo>
                    <a:pt x="0" y="496"/>
                    <a:pt x="110" y="175"/>
                    <a:pt x="172" y="0"/>
                  </a:cubicBezTo>
                  <a:cubicBezTo>
                    <a:pt x="218" y="25"/>
                    <a:pt x="173" y="137"/>
                    <a:pt x="141" y="249"/>
                  </a:cubicBezTo>
                  <a:cubicBezTo>
                    <a:pt x="109" y="360"/>
                    <a:pt x="75" y="475"/>
                    <a:pt x="95" y="538"/>
                  </a:cubicBezTo>
                  <a:cubicBezTo>
                    <a:pt x="115" y="600"/>
                    <a:pt x="251" y="621"/>
                    <a:pt x="251" y="674"/>
                  </a:cubicBezTo>
                  <a:cubicBezTo>
                    <a:pt x="251" y="674"/>
                    <a:pt x="110" y="656"/>
                    <a:pt x="55" y="576"/>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31" name="Freeform 61"/>
            <p:cNvSpPr>
              <a:spLocks noChangeArrowheads="1"/>
            </p:cNvSpPr>
            <p:nvPr/>
          </p:nvSpPr>
          <p:spPr bwMode="auto">
            <a:xfrm>
              <a:off x="3413" y="1318"/>
              <a:ext cx="102" cy="84"/>
            </a:xfrm>
            <a:custGeom>
              <a:avLst/>
              <a:gdLst>
                <a:gd name="G0" fmla="+- 1 0 0"/>
                <a:gd name="G1" fmla="+- 1 0 0"/>
                <a:gd name="G2" fmla="+- 326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259 0 0"/>
                <a:gd name="G23" fmla="+- 1 0 0"/>
                <a:gd name="G24" fmla="+- 1 0 0"/>
                <a:gd name="T0" fmla="*/ 48242 w 463"/>
                <a:gd name="T1" fmla="*/ 99370 h 385"/>
                <a:gd name="T2" fmla="*/ 116645 w 463"/>
                <a:gd name="T3" fmla="*/ 108338 h 385"/>
                <a:gd name="T4" fmla="*/ 134646 w 463"/>
                <a:gd name="T5" fmla="*/ 43048 h 385"/>
                <a:gd name="T6" fmla="*/ 96844 w 463"/>
                <a:gd name="T7" fmla="*/ 10045 h 385"/>
                <a:gd name="T8" fmla="*/ 150846 w 463"/>
                <a:gd name="T9" fmla="*/ 32286 h 385"/>
                <a:gd name="T10" fmla="*/ 143286 w 463"/>
                <a:gd name="T11" fmla="*/ 112643 h 385"/>
                <a:gd name="T12" fmla="*/ 73803 w 463"/>
                <a:gd name="T13" fmla="*/ 136678 h 385"/>
                <a:gd name="T14" fmla="*/ 6480 w 463"/>
                <a:gd name="T15" fmla="*/ 111208 h 385"/>
                <a:gd name="T16" fmla="*/ 48242 w 463"/>
                <a:gd name="T17" fmla="*/ 9937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3" h="385">
                  <a:moveTo>
                    <a:pt x="134" y="277"/>
                  </a:moveTo>
                  <a:cubicBezTo>
                    <a:pt x="190" y="300"/>
                    <a:pt x="270" y="326"/>
                    <a:pt x="324" y="302"/>
                  </a:cubicBezTo>
                  <a:cubicBezTo>
                    <a:pt x="379" y="278"/>
                    <a:pt x="405" y="183"/>
                    <a:pt x="374" y="120"/>
                  </a:cubicBezTo>
                  <a:cubicBezTo>
                    <a:pt x="343" y="58"/>
                    <a:pt x="290" y="60"/>
                    <a:pt x="269" y="28"/>
                  </a:cubicBezTo>
                  <a:cubicBezTo>
                    <a:pt x="298" y="0"/>
                    <a:pt x="376" y="24"/>
                    <a:pt x="419" y="90"/>
                  </a:cubicBezTo>
                  <a:cubicBezTo>
                    <a:pt x="462" y="156"/>
                    <a:pt x="442" y="254"/>
                    <a:pt x="398" y="314"/>
                  </a:cubicBezTo>
                  <a:cubicBezTo>
                    <a:pt x="355" y="374"/>
                    <a:pt x="288" y="377"/>
                    <a:pt x="205" y="381"/>
                  </a:cubicBezTo>
                  <a:cubicBezTo>
                    <a:pt x="123" y="384"/>
                    <a:pt x="33" y="353"/>
                    <a:pt x="18" y="310"/>
                  </a:cubicBezTo>
                  <a:cubicBezTo>
                    <a:pt x="0" y="259"/>
                    <a:pt x="78" y="254"/>
                    <a:pt x="134" y="277"/>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32" name="Freeform 62"/>
            <p:cNvSpPr>
              <a:spLocks noChangeArrowheads="1"/>
            </p:cNvSpPr>
            <p:nvPr/>
          </p:nvSpPr>
          <p:spPr bwMode="auto">
            <a:xfrm>
              <a:off x="3395" y="1483"/>
              <a:ext cx="137" cy="29"/>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34 0 0"/>
                <a:gd name="G18" fmla="+- 1 0 0"/>
                <a:gd name="T0" fmla="*/ 20107 w 619"/>
                <a:gd name="T1" fmla="*/ 8526 h 143"/>
                <a:gd name="T2" fmla="*/ 59961 w 619"/>
                <a:gd name="T3" fmla="*/ 14565 h 143"/>
                <a:gd name="T4" fmla="*/ 96584 w 619"/>
                <a:gd name="T5" fmla="*/ 1066 h 143"/>
                <a:gd name="T6" fmla="*/ 221891 w 619"/>
                <a:gd name="T7" fmla="*/ 25933 h 143"/>
                <a:gd name="T8" fmla="*/ 124948 w 619"/>
                <a:gd name="T9" fmla="*/ 49024 h 143"/>
                <a:gd name="T10" fmla="*/ 21902 w 619"/>
                <a:gd name="T11" fmla="*/ 50090 h 143"/>
                <a:gd name="T12" fmla="*/ 20107 w 619"/>
                <a:gd name="T13" fmla="*/ 8526 h 143"/>
              </a:gdLst>
              <a:ahLst/>
              <a:cxnLst>
                <a:cxn ang="0">
                  <a:pos x="T0" y="T1"/>
                </a:cxn>
                <a:cxn ang="0">
                  <a:pos x="T2" y="T3"/>
                </a:cxn>
                <a:cxn ang="0">
                  <a:pos x="T4" y="T5"/>
                </a:cxn>
                <a:cxn ang="0">
                  <a:pos x="T6" y="T7"/>
                </a:cxn>
                <a:cxn ang="0">
                  <a:pos x="T8" y="T9"/>
                </a:cxn>
                <a:cxn ang="0">
                  <a:pos x="T10" y="T11"/>
                </a:cxn>
                <a:cxn ang="0">
                  <a:pos x="T12" y="T13"/>
                </a:cxn>
              </a:cxnLst>
              <a:rect l="0" t="0" r="r" b="b"/>
              <a:pathLst>
                <a:path w="619" h="143">
                  <a:moveTo>
                    <a:pt x="56" y="24"/>
                  </a:moveTo>
                  <a:cubicBezTo>
                    <a:pt x="111" y="14"/>
                    <a:pt x="132" y="45"/>
                    <a:pt x="167" y="41"/>
                  </a:cubicBezTo>
                  <a:cubicBezTo>
                    <a:pt x="205" y="38"/>
                    <a:pt x="210" y="6"/>
                    <a:pt x="269" y="3"/>
                  </a:cubicBezTo>
                  <a:cubicBezTo>
                    <a:pt x="329" y="0"/>
                    <a:pt x="480" y="21"/>
                    <a:pt x="618" y="73"/>
                  </a:cubicBezTo>
                  <a:cubicBezTo>
                    <a:pt x="563" y="115"/>
                    <a:pt x="473" y="134"/>
                    <a:pt x="348" y="138"/>
                  </a:cubicBezTo>
                  <a:cubicBezTo>
                    <a:pt x="224" y="142"/>
                    <a:pt x="61" y="141"/>
                    <a:pt x="61" y="141"/>
                  </a:cubicBezTo>
                  <a:cubicBezTo>
                    <a:pt x="6" y="94"/>
                    <a:pt x="0" y="34"/>
                    <a:pt x="56" y="24"/>
                  </a:cubicBezTo>
                </a:path>
              </a:pathLst>
            </a:custGeom>
            <a:solidFill>
              <a:srgbClr val="CF4B3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33" name="Freeform 63"/>
            <p:cNvSpPr>
              <a:spLocks noChangeArrowheads="1"/>
            </p:cNvSpPr>
            <p:nvPr/>
          </p:nvSpPr>
          <p:spPr bwMode="auto">
            <a:xfrm>
              <a:off x="3424" y="1527"/>
              <a:ext cx="111" cy="49"/>
            </a:xfrm>
            <a:custGeom>
              <a:avLst/>
              <a:gdLst>
                <a:gd name="G0" fmla="+- 1 0 0"/>
                <a:gd name="G1" fmla="+- 1 0 0"/>
                <a:gd name="G2" fmla="+- 1 0 0"/>
                <a:gd name="G3" fmla="+- 159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T0" fmla="*/ 108513 w 502"/>
                <a:gd name="T1" fmla="*/ 69212 h 229"/>
                <a:gd name="T2" fmla="*/ 0 w 502"/>
                <a:gd name="T3" fmla="*/ 57316 h 229"/>
                <a:gd name="T4" fmla="*/ 38214 w 502"/>
                <a:gd name="T5" fmla="*/ 58758 h 229"/>
                <a:gd name="T6" fmla="*/ 109955 w 502"/>
                <a:gd name="T7" fmla="*/ 52270 h 229"/>
                <a:gd name="T8" fmla="*/ 180614 w 502"/>
                <a:gd name="T9" fmla="*/ 3605 h 229"/>
                <a:gd name="T10" fmla="*/ 108513 w 502"/>
                <a:gd name="T11" fmla="*/ 69212 h 229"/>
              </a:gdLst>
              <a:ahLst/>
              <a:cxnLst>
                <a:cxn ang="0">
                  <a:pos x="T0" y="T1"/>
                </a:cxn>
                <a:cxn ang="0">
                  <a:pos x="T2" y="T3"/>
                </a:cxn>
                <a:cxn ang="0">
                  <a:pos x="T4" y="T5"/>
                </a:cxn>
                <a:cxn ang="0">
                  <a:pos x="T6" y="T7"/>
                </a:cxn>
                <a:cxn ang="0">
                  <a:pos x="T8" y="T9"/>
                </a:cxn>
                <a:cxn ang="0">
                  <a:pos x="T10" y="T11"/>
                </a:cxn>
              </a:cxnLst>
              <a:rect l="0" t="0" r="r" b="b"/>
              <a:pathLst>
                <a:path w="502" h="229">
                  <a:moveTo>
                    <a:pt x="301" y="192"/>
                  </a:moveTo>
                  <a:cubicBezTo>
                    <a:pt x="206" y="228"/>
                    <a:pt x="95" y="222"/>
                    <a:pt x="0" y="159"/>
                  </a:cubicBezTo>
                  <a:cubicBezTo>
                    <a:pt x="26" y="137"/>
                    <a:pt x="60" y="153"/>
                    <a:pt x="106" y="163"/>
                  </a:cubicBezTo>
                  <a:cubicBezTo>
                    <a:pt x="155" y="175"/>
                    <a:pt x="230" y="176"/>
                    <a:pt x="305" y="145"/>
                  </a:cubicBezTo>
                  <a:cubicBezTo>
                    <a:pt x="412" y="100"/>
                    <a:pt x="459" y="0"/>
                    <a:pt x="501" y="10"/>
                  </a:cubicBezTo>
                  <a:cubicBezTo>
                    <a:pt x="469" y="93"/>
                    <a:pt x="396" y="156"/>
                    <a:pt x="301" y="192"/>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34" name="Freeform 64"/>
            <p:cNvSpPr>
              <a:spLocks noChangeArrowheads="1"/>
            </p:cNvSpPr>
            <p:nvPr/>
          </p:nvSpPr>
          <p:spPr bwMode="auto">
            <a:xfrm>
              <a:off x="3602" y="1372"/>
              <a:ext cx="333" cy="332"/>
            </a:xfrm>
            <a:custGeom>
              <a:avLst/>
              <a:gdLst>
                <a:gd name="G0" fmla="*/ 1 0 0"/>
                <a:gd name="G1" fmla="*/ 1 0 0"/>
                <a:gd name="G2" fmla="+- 1 0 0"/>
                <a:gd name="G3" fmla="+- 1476 0 0"/>
                <a:gd name="G4" fmla="+- 707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T0" fmla="*/ 372768 w 1481"/>
                <a:gd name="T1" fmla="*/ 336659 h 1477"/>
                <a:gd name="T2" fmla="*/ 0 w 1481"/>
                <a:gd name="T3" fmla="*/ 531453 h 1477"/>
                <a:gd name="T4" fmla="*/ 117053 w 1481"/>
                <a:gd name="T5" fmla="*/ 469882 h 1477"/>
                <a:gd name="T6" fmla="*/ 312260 w 1481"/>
                <a:gd name="T7" fmla="*/ 362943 h 1477"/>
                <a:gd name="T8" fmla="*/ 455245 w 1481"/>
                <a:gd name="T9" fmla="*/ 171390 h 1477"/>
                <a:gd name="T10" fmla="*/ 533040 w 1481"/>
                <a:gd name="T11" fmla="*/ 0 h 1477"/>
                <a:gd name="T12" fmla="*/ 372768 w 1481"/>
                <a:gd name="T13" fmla="*/ 336659 h 1477"/>
              </a:gdLst>
              <a:ahLst/>
              <a:cxnLst>
                <a:cxn ang="0">
                  <a:pos x="T0" y="T1"/>
                </a:cxn>
                <a:cxn ang="0">
                  <a:pos x="T2" y="T3"/>
                </a:cxn>
                <a:cxn ang="0">
                  <a:pos x="T4" y="T5"/>
                </a:cxn>
                <a:cxn ang="0">
                  <a:pos x="T6" y="T7"/>
                </a:cxn>
                <a:cxn ang="0">
                  <a:pos x="T8" y="T9"/>
                </a:cxn>
                <a:cxn ang="0">
                  <a:pos x="T10" y="T11"/>
                </a:cxn>
                <a:cxn ang="0">
                  <a:pos x="T12" y="T13"/>
                </a:cxn>
              </a:cxnLst>
              <a:rect l="0" t="0" r="r" b="b"/>
              <a:pathLst>
                <a:path w="1481" h="1477">
                  <a:moveTo>
                    <a:pt x="1035" y="935"/>
                  </a:moveTo>
                  <a:cubicBezTo>
                    <a:pt x="784" y="1217"/>
                    <a:pt x="346" y="1377"/>
                    <a:pt x="0" y="1476"/>
                  </a:cubicBezTo>
                  <a:cubicBezTo>
                    <a:pt x="2" y="1414"/>
                    <a:pt x="110" y="1388"/>
                    <a:pt x="325" y="1305"/>
                  </a:cubicBezTo>
                  <a:cubicBezTo>
                    <a:pt x="540" y="1222"/>
                    <a:pt x="704" y="1148"/>
                    <a:pt x="867" y="1008"/>
                  </a:cubicBezTo>
                  <a:cubicBezTo>
                    <a:pt x="1030" y="867"/>
                    <a:pt x="1152" y="713"/>
                    <a:pt x="1264" y="476"/>
                  </a:cubicBezTo>
                  <a:cubicBezTo>
                    <a:pt x="1376" y="239"/>
                    <a:pt x="1411" y="13"/>
                    <a:pt x="1480" y="0"/>
                  </a:cubicBezTo>
                  <a:cubicBezTo>
                    <a:pt x="1413" y="270"/>
                    <a:pt x="1286" y="653"/>
                    <a:pt x="1035" y="935"/>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35" name="Freeform 65"/>
            <p:cNvSpPr>
              <a:spLocks noChangeArrowheads="1"/>
            </p:cNvSpPr>
            <p:nvPr/>
          </p:nvSpPr>
          <p:spPr bwMode="auto">
            <a:xfrm>
              <a:off x="3409" y="1485"/>
              <a:ext cx="143" cy="35"/>
            </a:xfrm>
            <a:custGeom>
              <a:avLst/>
              <a:gdLst>
                <a:gd name="G0" fmla="+- 1 0 0"/>
                <a:gd name="G1" fmla="+- 1 0 0"/>
                <a:gd name="G2" fmla="+- 1 0 0"/>
                <a:gd name="G3" fmla="+- 133 0 0"/>
                <a:gd name="G4" fmla="*/ 1 0 0"/>
                <a:gd name="G5" fmla="+- 1 0 0"/>
                <a:gd name="G6" fmla="+- 1 0 0"/>
                <a:gd name="G7" fmla="+- 1 0 0"/>
                <a:gd name="G8" fmla="+- 119 0 0"/>
                <a:gd name="G9" fmla="+- 1 0 0"/>
                <a:gd name="G10" fmla="+- 1 0 0"/>
                <a:gd name="G11" fmla="+- 1 0 0"/>
                <a:gd name="G12" fmla="+- 1 0 0"/>
                <a:gd name="G13" fmla="+- 1 0 0"/>
                <a:gd name="G14" fmla="+- 1 0 0"/>
                <a:gd name="G15" fmla="+- 1 0 0"/>
                <a:gd name="T0" fmla="*/ 147102 w 646"/>
                <a:gd name="T1" fmla="*/ 52115 h 169"/>
                <a:gd name="T2" fmla="*/ 0 w 646"/>
                <a:gd name="T3" fmla="*/ 47475 h 169"/>
                <a:gd name="T4" fmla="*/ 49871 w 646"/>
                <a:gd name="T5" fmla="*/ 39622 h 169"/>
                <a:gd name="T6" fmla="*/ 141720 w 646"/>
                <a:gd name="T7" fmla="*/ 36052 h 169"/>
                <a:gd name="T8" fmla="*/ 231416 w 646"/>
                <a:gd name="T9" fmla="*/ 5711 h 169"/>
                <a:gd name="T10" fmla="*/ 147102 w 646"/>
                <a:gd name="T11" fmla="*/ 52115 h 169"/>
              </a:gdLst>
              <a:ahLst/>
              <a:cxnLst>
                <a:cxn ang="0">
                  <a:pos x="T0" y="T1"/>
                </a:cxn>
                <a:cxn ang="0">
                  <a:pos x="T2" y="T3"/>
                </a:cxn>
                <a:cxn ang="0">
                  <a:pos x="T4" y="T5"/>
                </a:cxn>
                <a:cxn ang="0">
                  <a:pos x="T6" y="T7"/>
                </a:cxn>
                <a:cxn ang="0">
                  <a:pos x="T8" y="T9"/>
                </a:cxn>
                <a:cxn ang="0">
                  <a:pos x="T10" y="T11"/>
                </a:cxn>
              </a:cxnLst>
              <a:rect l="0" t="0" r="r" b="b"/>
              <a:pathLst>
                <a:path w="646" h="169">
                  <a:moveTo>
                    <a:pt x="410" y="146"/>
                  </a:moveTo>
                  <a:cubicBezTo>
                    <a:pt x="287" y="168"/>
                    <a:pt x="167" y="161"/>
                    <a:pt x="0" y="133"/>
                  </a:cubicBezTo>
                  <a:cubicBezTo>
                    <a:pt x="12" y="89"/>
                    <a:pt x="82" y="105"/>
                    <a:pt x="139" y="111"/>
                  </a:cubicBezTo>
                  <a:cubicBezTo>
                    <a:pt x="197" y="116"/>
                    <a:pt x="256" y="119"/>
                    <a:pt x="395" y="101"/>
                  </a:cubicBezTo>
                  <a:cubicBezTo>
                    <a:pt x="535" y="83"/>
                    <a:pt x="593" y="0"/>
                    <a:pt x="645" y="16"/>
                  </a:cubicBezTo>
                  <a:cubicBezTo>
                    <a:pt x="613" y="73"/>
                    <a:pt x="533" y="124"/>
                    <a:pt x="410" y="146"/>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36" name="Freeform 66"/>
            <p:cNvSpPr>
              <a:spLocks noChangeArrowheads="1"/>
            </p:cNvSpPr>
            <p:nvPr/>
          </p:nvSpPr>
          <p:spPr bwMode="auto">
            <a:xfrm>
              <a:off x="4676" y="3513"/>
              <a:ext cx="984" cy="666"/>
            </a:xfrm>
            <a:custGeom>
              <a:avLst/>
              <a:gdLst>
                <a:gd name="G0" fmla="+- 377 0 0"/>
                <a:gd name="G1" fmla="+- 1 0 0"/>
                <a:gd name="G2" fmla="+- 2947 0 0"/>
                <a:gd name="G3" fmla="+- 1 0 0"/>
                <a:gd name="G4" fmla="+- 377 0 0"/>
                <a:gd name="T0" fmla="*/ 0 w 4353"/>
                <a:gd name="T1" fmla="*/ 135817 h 2948"/>
                <a:gd name="T2" fmla="*/ 1426482 w 4353"/>
                <a:gd name="T3" fmla="*/ 0 h 2948"/>
                <a:gd name="T4" fmla="*/ 1566503 w 4353"/>
                <a:gd name="T5" fmla="*/ 1061677 h 2948"/>
                <a:gd name="T6" fmla="*/ 20517 w 4353"/>
                <a:gd name="T7" fmla="*/ 1061677 h 2948"/>
                <a:gd name="T8" fmla="*/ 0 w 4353"/>
                <a:gd name="T9" fmla="*/ 135817 h 2948"/>
              </a:gdLst>
              <a:ahLst/>
              <a:cxnLst>
                <a:cxn ang="0">
                  <a:pos x="T0" y="T1"/>
                </a:cxn>
                <a:cxn ang="0">
                  <a:pos x="T2" y="T3"/>
                </a:cxn>
                <a:cxn ang="0">
                  <a:pos x="T4" y="T5"/>
                </a:cxn>
                <a:cxn ang="0">
                  <a:pos x="T6" y="T7"/>
                </a:cxn>
                <a:cxn ang="0">
                  <a:pos x="T8" y="T9"/>
                </a:cxn>
              </a:cxnLst>
              <a:rect l="0" t="0" r="r" b="b"/>
              <a:pathLst>
                <a:path w="4353" h="2948">
                  <a:moveTo>
                    <a:pt x="0" y="377"/>
                  </a:moveTo>
                  <a:lnTo>
                    <a:pt x="3963" y="0"/>
                  </a:lnTo>
                  <a:lnTo>
                    <a:pt x="4352" y="2947"/>
                  </a:lnTo>
                  <a:lnTo>
                    <a:pt x="57" y="2947"/>
                  </a:lnTo>
                  <a:lnTo>
                    <a:pt x="0" y="377"/>
                  </a:lnTo>
                </a:path>
              </a:pathLst>
            </a:custGeom>
            <a:solidFill>
              <a:srgbClr val="22252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37" name="Freeform 67"/>
            <p:cNvSpPr>
              <a:spLocks noChangeArrowheads="1"/>
            </p:cNvSpPr>
            <p:nvPr/>
          </p:nvSpPr>
          <p:spPr bwMode="auto">
            <a:xfrm>
              <a:off x="4305" y="631"/>
              <a:ext cx="1172" cy="1344"/>
            </a:xfrm>
            <a:custGeom>
              <a:avLst/>
              <a:gdLst>
                <a:gd name="G0" fmla="+- 1096 0 0"/>
                <a:gd name="G1" fmla="+- 504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689 0 0"/>
                <a:gd name="G24" fmla="+- 1096 0 0"/>
                <a:gd name="T0" fmla="*/ 94688 w 5181"/>
                <a:gd name="T1" fmla="*/ 394553 h 5940"/>
                <a:gd name="T2" fmla="*/ 612770 w 5181"/>
                <a:gd name="T3" fmla="*/ 13320 h 5940"/>
                <a:gd name="T4" fmla="*/ 1258663 w 5181"/>
                <a:gd name="T5" fmla="*/ 647628 h 5940"/>
                <a:gd name="T6" fmla="*/ 1656495 w 5181"/>
                <a:gd name="T7" fmla="*/ 1298857 h 5940"/>
                <a:gd name="T8" fmla="*/ 1772784 w 5181"/>
                <a:gd name="T9" fmla="*/ 1697370 h 5940"/>
                <a:gd name="T10" fmla="*/ 1597450 w 5181"/>
                <a:gd name="T11" fmla="*/ 2098043 h 5940"/>
                <a:gd name="T12" fmla="*/ 757142 w 5181"/>
                <a:gd name="T13" fmla="*/ 1464094 h 5940"/>
                <a:gd name="T14" fmla="*/ 145452 w 5181"/>
                <a:gd name="T15" fmla="*/ 825825 h 5940"/>
                <a:gd name="T16" fmla="*/ 94688 w 5181"/>
                <a:gd name="T17" fmla="*/ 394553 h 5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1" h="5940">
                  <a:moveTo>
                    <a:pt x="263" y="1096"/>
                  </a:moveTo>
                  <a:cubicBezTo>
                    <a:pt x="526" y="504"/>
                    <a:pt x="945" y="75"/>
                    <a:pt x="1702" y="37"/>
                  </a:cubicBezTo>
                  <a:cubicBezTo>
                    <a:pt x="2460" y="0"/>
                    <a:pt x="3452" y="454"/>
                    <a:pt x="3496" y="1799"/>
                  </a:cubicBezTo>
                  <a:cubicBezTo>
                    <a:pt x="4345" y="2415"/>
                    <a:pt x="4666" y="2819"/>
                    <a:pt x="4601" y="3608"/>
                  </a:cubicBezTo>
                  <a:cubicBezTo>
                    <a:pt x="4900" y="4062"/>
                    <a:pt x="4950" y="4307"/>
                    <a:pt x="4924" y="4715"/>
                  </a:cubicBezTo>
                  <a:cubicBezTo>
                    <a:pt x="5180" y="5146"/>
                    <a:pt x="5165" y="5717"/>
                    <a:pt x="4437" y="5828"/>
                  </a:cubicBezTo>
                  <a:cubicBezTo>
                    <a:pt x="3708" y="5939"/>
                    <a:pt x="3003" y="5468"/>
                    <a:pt x="2103" y="4067"/>
                  </a:cubicBezTo>
                  <a:cubicBezTo>
                    <a:pt x="1203" y="2666"/>
                    <a:pt x="625" y="2439"/>
                    <a:pt x="404" y="2294"/>
                  </a:cubicBezTo>
                  <a:cubicBezTo>
                    <a:pt x="139" y="2118"/>
                    <a:pt x="0" y="1689"/>
                    <a:pt x="263" y="1096"/>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38" name="Freeform 68"/>
            <p:cNvSpPr>
              <a:spLocks noChangeArrowheads="1"/>
            </p:cNvSpPr>
            <p:nvPr/>
          </p:nvSpPr>
          <p:spPr bwMode="auto">
            <a:xfrm>
              <a:off x="4337" y="903"/>
              <a:ext cx="1016" cy="1371"/>
            </a:xfrm>
            <a:custGeom>
              <a:avLst/>
              <a:gdLst>
                <a:gd name="G0" fmla="+- 1 0 0"/>
                <a:gd name="G1" fmla="+- 1 0 0"/>
                <a:gd name="G2" fmla="+- 1 0 0"/>
                <a:gd name="G3" fmla="+- 1 0 0"/>
                <a:gd name="G4" fmla="+- 1 0 0"/>
                <a:gd name="G5" fmla="+- 1 0 0"/>
                <a:gd name="G6" fmla="+- 1 0 0"/>
                <a:gd name="G7" fmla="+- 1 0 0"/>
                <a:gd name="G8" fmla="+- 607 0 0"/>
                <a:gd name="G9" fmla="+- 1 0 0"/>
                <a:gd name="G10" fmla="+- 1 0 0"/>
                <a:gd name="G11" fmla="+- 1 0 0"/>
                <a:gd name="G12" fmla="+- 1 0 0"/>
                <a:gd name="G13" fmla="*/ 1 0 0"/>
                <a:gd name="G14" fmla="+- 1172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T0" fmla="*/ 349677 w 4492"/>
                <a:gd name="T1" fmla="*/ 1105015 h 6058"/>
                <a:gd name="T2" fmla="*/ 136126 w 4492"/>
                <a:gd name="T3" fmla="*/ 746758 h 6058"/>
                <a:gd name="T4" fmla="*/ 102995 w 4492"/>
                <a:gd name="T5" fmla="*/ 483556 h 6058"/>
                <a:gd name="T6" fmla="*/ 108036 w 4492"/>
                <a:gd name="T7" fmla="*/ 0 h 6058"/>
                <a:gd name="T8" fmla="*/ 865730 w 4492"/>
                <a:gd name="T9" fmla="*/ 252040 h 6058"/>
                <a:gd name="T10" fmla="*/ 969445 w 4492"/>
                <a:gd name="T11" fmla="*/ 468434 h 6058"/>
                <a:gd name="T12" fmla="*/ 1090805 w 4492"/>
                <a:gd name="T13" fmla="*/ 272563 h 6058"/>
                <a:gd name="T14" fmla="*/ 1210005 w 4492"/>
                <a:gd name="T15" fmla="*/ 365098 h 6058"/>
                <a:gd name="T16" fmla="*/ 1102689 w 4492"/>
                <a:gd name="T17" fmla="*/ 590493 h 6058"/>
                <a:gd name="T18" fmla="*/ 1352253 w 4492"/>
                <a:gd name="T19" fmla="*/ 1120497 h 6058"/>
                <a:gd name="T20" fmla="*/ 1471813 w 4492"/>
                <a:gd name="T21" fmla="*/ 1903981 h 6058"/>
                <a:gd name="T22" fmla="*/ 624449 w 4492"/>
                <a:gd name="T23" fmla="*/ 2060246 h 6058"/>
                <a:gd name="T24" fmla="*/ 591318 w 4492"/>
                <a:gd name="T25" fmla="*/ 1323929 h 6058"/>
                <a:gd name="T26" fmla="*/ 574753 w 4492"/>
                <a:gd name="T27" fmla="*/ 1164424 h 6058"/>
                <a:gd name="T28" fmla="*/ 349677 w 4492"/>
                <a:gd name="T29" fmla="*/ 1105015 h 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2" h="6058">
                  <a:moveTo>
                    <a:pt x="971" y="3069"/>
                  </a:moveTo>
                  <a:cubicBezTo>
                    <a:pt x="795" y="2898"/>
                    <a:pt x="477" y="2399"/>
                    <a:pt x="378" y="2074"/>
                  </a:cubicBezTo>
                  <a:cubicBezTo>
                    <a:pt x="279" y="1749"/>
                    <a:pt x="381" y="1562"/>
                    <a:pt x="286" y="1343"/>
                  </a:cubicBezTo>
                  <a:cubicBezTo>
                    <a:pt x="191" y="1123"/>
                    <a:pt x="0" y="607"/>
                    <a:pt x="300" y="0"/>
                  </a:cubicBezTo>
                  <a:cubicBezTo>
                    <a:pt x="1047" y="109"/>
                    <a:pt x="2245" y="585"/>
                    <a:pt x="2404" y="700"/>
                  </a:cubicBezTo>
                  <a:cubicBezTo>
                    <a:pt x="2563" y="815"/>
                    <a:pt x="2560" y="1172"/>
                    <a:pt x="2692" y="1301"/>
                  </a:cubicBezTo>
                  <a:cubicBezTo>
                    <a:pt x="2814" y="1121"/>
                    <a:pt x="2847" y="847"/>
                    <a:pt x="3029" y="757"/>
                  </a:cubicBezTo>
                  <a:cubicBezTo>
                    <a:pt x="3210" y="666"/>
                    <a:pt x="3388" y="779"/>
                    <a:pt x="3360" y="1014"/>
                  </a:cubicBezTo>
                  <a:cubicBezTo>
                    <a:pt x="3332" y="1249"/>
                    <a:pt x="3249" y="1510"/>
                    <a:pt x="3062" y="1640"/>
                  </a:cubicBezTo>
                  <a:cubicBezTo>
                    <a:pt x="3122" y="2192"/>
                    <a:pt x="3344" y="3072"/>
                    <a:pt x="3755" y="3112"/>
                  </a:cubicBezTo>
                  <a:cubicBezTo>
                    <a:pt x="3903" y="3126"/>
                    <a:pt x="4491" y="4614"/>
                    <a:pt x="4087" y="5288"/>
                  </a:cubicBezTo>
                  <a:cubicBezTo>
                    <a:pt x="3625" y="6057"/>
                    <a:pt x="2129" y="6008"/>
                    <a:pt x="1734" y="5722"/>
                  </a:cubicBezTo>
                  <a:cubicBezTo>
                    <a:pt x="991" y="5185"/>
                    <a:pt x="1642" y="3917"/>
                    <a:pt x="1642" y="3677"/>
                  </a:cubicBezTo>
                  <a:cubicBezTo>
                    <a:pt x="1642" y="3437"/>
                    <a:pt x="1596" y="3234"/>
                    <a:pt x="1596" y="3234"/>
                  </a:cubicBezTo>
                  <a:cubicBezTo>
                    <a:pt x="1356" y="3265"/>
                    <a:pt x="1147" y="3240"/>
                    <a:pt x="971" y="3069"/>
                  </a:cubicBezTo>
                </a:path>
              </a:pathLst>
            </a:custGeom>
            <a:solidFill>
              <a:srgbClr val="E8A48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39" name="Freeform 69"/>
            <p:cNvSpPr>
              <a:spLocks noChangeArrowheads="1"/>
            </p:cNvSpPr>
            <p:nvPr/>
          </p:nvSpPr>
          <p:spPr bwMode="auto">
            <a:xfrm>
              <a:off x="4337" y="903"/>
              <a:ext cx="599" cy="1076"/>
            </a:xfrm>
            <a:custGeom>
              <a:avLst/>
              <a:gdLst>
                <a:gd name="G0" fmla="+- 1 0 0"/>
                <a:gd name="G1" fmla="+- 1 0 0"/>
                <a:gd name="G2" fmla="+- 1 0 0"/>
                <a:gd name="G3" fmla="+- 1 0 0"/>
                <a:gd name="G4" fmla="+- 1 0 0"/>
                <a:gd name="G5" fmla="+- 607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333 0 0"/>
                <a:gd name="G19" fmla="sin G17 G18"/>
                <a:gd name="G20" fmla="+- 1462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sin 54736 G34"/>
                <a:gd name="G36" fmla="*/ 1 0 0"/>
                <a:gd name="G37" fmla="cos 57167 G36"/>
                <a:gd name="G38" fmla="+- G35 0 G37"/>
                <a:gd name="G39" fmla="*/ G38 65535 1"/>
                <a:gd name="G40" fmla="+- G39 10800 0"/>
                <a:gd name="G41" fmla="*/ 1 0 0"/>
                <a:gd name="G42" fmla="sin 54736 G41"/>
                <a:gd name="G43" fmla="*/ 1 0 0"/>
                <a:gd name="G44" fmla="cos 57167 G43"/>
                <a:gd name="G45" fmla="+- G42 0 G44"/>
                <a:gd name="G46" fmla="*/ G45 65535 1"/>
                <a:gd name="G47" fmla="+- G46 10800 0"/>
                <a:gd name="G48" fmla="+- 1 0 0"/>
                <a:gd name="G49" fmla="+- 1 0 0"/>
                <a:gd name="G50" fmla="+- 1 0 0"/>
                <a:gd name="G51" fmla="+- 1 0 0"/>
                <a:gd name="G52" fmla="+- 1 0 0"/>
                <a:gd name="G53" fmla="+- 1 0 0"/>
                <a:gd name="G54" fmla="+- 1 0 0"/>
                <a:gd name="G55" fmla="+- 1 0 0"/>
                <a:gd name="G56" fmla="+- 1 0 0"/>
                <a:gd name="G57" fmla="+- 1 0 0"/>
                <a:gd name="G58" fmla="+- 1 0 0"/>
                <a:gd name="G59" fmla="+- 1 0 0"/>
                <a:gd name="G60" fmla="+- 1 0 0"/>
                <a:gd name="G61" fmla="+- 1 0 0"/>
                <a:gd name="G62" fmla="+- 1 0 0"/>
                <a:gd name="G63" fmla="+- 2700 0 0"/>
                <a:gd name="G64" fmla="+- 1 0 0"/>
                <a:gd name="G65" fmla="+- 1 0 0"/>
                <a:gd name="G66" fmla="+- 1 0 0"/>
                <a:gd name="G67" fmla="*/ 1 0 0"/>
                <a:gd name="G68" fmla="+- 1 0 0"/>
                <a:gd name="G69" fmla="+- 1 0 0"/>
                <a:gd name="G70" fmla="+- 1 0 0"/>
                <a:gd name="G71" fmla="+- 1 0 0"/>
                <a:gd name="G72" fmla="+- 1 0 0"/>
                <a:gd name="G73" fmla="+- 1 0 0"/>
                <a:gd name="G74" fmla="+- 1 0 0"/>
                <a:gd name="G75" fmla="+- 1 0 0"/>
                <a:gd name="G76" fmla="+- 1 0 0"/>
                <a:gd name="G77" fmla="+- 1 0 0"/>
                <a:gd name="G78" fmla="+- 1 0 0"/>
                <a:gd name="G79" fmla="+- 1 0 0"/>
                <a:gd name="G80" fmla="+- 1 0 0"/>
                <a:gd name="G81" fmla="+- 1 0 0"/>
                <a:gd name="G82" fmla="+- 1 0 0"/>
                <a:gd name="G83" fmla="+- 1 0 0"/>
                <a:gd name="T0" fmla="*/ 135702 w 2655"/>
                <a:gd name="T1" fmla="*/ 746497 h 4759"/>
                <a:gd name="T2" fmla="*/ 102587 w 2655"/>
                <a:gd name="T3" fmla="*/ 483028 h 4759"/>
                <a:gd name="T4" fmla="*/ 107986 w 2655"/>
                <a:gd name="T5" fmla="*/ 0 h 4759"/>
                <a:gd name="T6" fmla="*/ 120224 w 2655"/>
                <a:gd name="T7" fmla="*/ 1800 h 4759"/>
                <a:gd name="T8" fmla="*/ 117705 w 2655"/>
                <a:gd name="T9" fmla="*/ 358131 h 4759"/>
                <a:gd name="T10" fmla="*/ 238289 w 2655"/>
                <a:gd name="T11" fmla="*/ 390525 h 4759"/>
                <a:gd name="T12" fmla="*/ 278244 w 2655"/>
                <a:gd name="T13" fmla="*/ 526219 h 4759"/>
                <a:gd name="T14" fmla="*/ 267445 w 2655"/>
                <a:gd name="T15" fmla="*/ 680270 h 4759"/>
                <a:gd name="T16" fmla="*/ 307400 w 2655"/>
                <a:gd name="T17" fmla="*/ 763774 h 4759"/>
                <a:gd name="T18" fmla="*/ 417185 w 2655"/>
                <a:gd name="T19" fmla="*/ 737499 h 4759"/>
                <a:gd name="T20" fmla="*/ 339796 w 2655"/>
                <a:gd name="T21" fmla="*/ 873193 h 4759"/>
                <a:gd name="T22" fmla="*/ 415386 w 2655"/>
                <a:gd name="T23" fmla="*/ 874992 h 4759"/>
                <a:gd name="T24" fmla="*/ 420785 w 2655"/>
                <a:gd name="T25" fmla="*/ 976133 h 4759"/>
                <a:gd name="T26" fmla="*/ 516172 w 2655"/>
                <a:gd name="T27" fmla="*/ 949858 h 4759"/>
                <a:gd name="T28" fmla="*/ 406747 w 2655"/>
                <a:gd name="T29" fmla="*/ 1019325 h 4759"/>
                <a:gd name="T30" fmla="*/ 477658 w 2655"/>
                <a:gd name="T31" fmla="*/ 1119026 h 4759"/>
                <a:gd name="T32" fmla="*/ 736104 w 2655"/>
                <a:gd name="T33" fmla="*/ 1022924 h 4759"/>
                <a:gd name="T34" fmla="*/ 955315 w 2655"/>
                <a:gd name="T35" fmla="*/ 894789 h 4759"/>
                <a:gd name="T36" fmla="*/ 793336 w 2655"/>
                <a:gd name="T37" fmla="*/ 1409850 h 4759"/>
                <a:gd name="T38" fmla="*/ 498895 w 2655"/>
                <a:gd name="T39" fmla="*/ 1712552 h 4759"/>
                <a:gd name="T40" fmla="*/ 590683 w 2655"/>
                <a:gd name="T41" fmla="*/ 1323467 h 4759"/>
                <a:gd name="T42" fmla="*/ 574485 w 2655"/>
                <a:gd name="T43" fmla="*/ 1164017 h 4759"/>
                <a:gd name="T44" fmla="*/ 349154 w 2655"/>
                <a:gd name="T45" fmla="*/ 1104269 h 4759"/>
                <a:gd name="T46" fmla="*/ 135702 w 2655"/>
                <a:gd name="T47" fmla="*/ 746497 h 4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55" h="4759">
                  <a:moveTo>
                    <a:pt x="377" y="2074"/>
                  </a:moveTo>
                  <a:cubicBezTo>
                    <a:pt x="278" y="1748"/>
                    <a:pt x="380" y="1562"/>
                    <a:pt x="285" y="1342"/>
                  </a:cubicBezTo>
                  <a:cubicBezTo>
                    <a:pt x="190" y="1123"/>
                    <a:pt x="0" y="607"/>
                    <a:pt x="300" y="0"/>
                  </a:cubicBezTo>
                  <a:cubicBezTo>
                    <a:pt x="311" y="2"/>
                    <a:pt x="322" y="3"/>
                    <a:pt x="334" y="5"/>
                  </a:cubicBezTo>
                  <a:cubicBezTo>
                    <a:pt x="243" y="378"/>
                    <a:pt x="223" y="602"/>
                    <a:pt x="327" y="995"/>
                  </a:cubicBezTo>
                  <a:cubicBezTo>
                    <a:pt x="452" y="983"/>
                    <a:pt x="615" y="1016"/>
                    <a:pt x="662" y="1085"/>
                  </a:cubicBezTo>
                  <a:cubicBezTo>
                    <a:pt x="710" y="1153"/>
                    <a:pt x="777" y="1333"/>
                    <a:pt x="773" y="1462"/>
                  </a:cubicBezTo>
                  <a:cubicBezTo>
                    <a:pt x="769" y="1590"/>
                    <a:pt x="747" y="1760"/>
                    <a:pt x="743" y="1890"/>
                  </a:cubicBezTo>
                  <a:cubicBezTo>
                    <a:pt x="739" y="2019"/>
                    <a:pt x="743" y="2105"/>
                    <a:pt x="854" y="2122"/>
                  </a:cubicBezTo>
                  <a:cubicBezTo>
                    <a:pt x="966" y="2139"/>
                    <a:pt x="1064" y="2105"/>
                    <a:pt x="1159" y="2049"/>
                  </a:cubicBezTo>
                  <a:cubicBezTo>
                    <a:pt x="1171" y="2165"/>
                    <a:pt x="961" y="2344"/>
                    <a:pt x="944" y="2426"/>
                  </a:cubicBezTo>
                  <a:cubicBezTo>
                    <a:pt x="927" y="2507"/>
                    <a:pt x="1154" y="2431"/>
                    <a:pt x="1154" y="2431"/>
                  </a:cubicBezTo>
                  <a:cubicBezTo>
                    <a:pt x="1103" y="2585"/>
                    <a:pt x="1084" y="2720"/>
                    <a:pt x="1169" y="2712"/>
                  </a:cubicBezTo>
                  <a:cubicBezTo>
                    <a:pt x="1255" y="2703"/>
                    <a:pt x="1357" y="2682"/>
                    <a:pt x="1434" y="2639"/>
                  </a:cubicBezTo>
                  <a:cubicBezTo>
                    <a:pt x="1426" y="2755"/>
                    <a:pt x="1259" y="2815"/>
                    <a:pt x="1130" y="2832"/>
                  </a:cubicBezTo>
                  <a:cubicBezTo>
                    <a:pt x="1002" y="2849"/>
                    <a:pt x="1126" y="3083"/>
                    <a:pt x="1327" y="3109"/>
                  </a:cubicBezTo>
                  <a:cubicBezTo>
                    <a:pt x="1528" y="3135"/>
                    <a:pt x="1780" y="2983"/>
                    <a:pt x="2045" y="2842"/>
                  </a:cubicBezTo>
                  <a:cubicBezTo>
                    <a:pt x="2311" y="2700"/>
                    <a:pt x="2534" y="2473"/>
                    <a:pt x="2654" y="2486"/>
                  </a:cubicBezTo>
                  <a:cubicBezTo>
                    <a:pt x="2654" y="2722"/>
                    <a:pt x="2564" y="3352"/>
                    <a:pt x="2204" y="3917"/>
                  </a:cubicBezTo>
                  <a:cubicBezTo>
                    <a:pt x="1968" y="4287"/>
                    <a:pt x="1607" y="4592"/>
                    <a:pt x="1386" y="4758"/>
                  </a:cubicBezTo>
                  <a:cubicBezTo>
                    <a:pt x="1431" y="4281"/>
                    <a:pt x="1641" y="3813"/>
                    <a:pt x="1641" y="3677"/>
                  </a:cubicBezTo>
                  <a:cubicBezTo>
                    <a:pt x="1641" y="3437"/>
                    <a:pt x="1596" y="3234"/>
                    <a:pt x="1596" y="3234"/>
                  </a:cubicBezTo>
                  <a:cubicBezTo>
                    <a:pt x="1355" y="3264"/>
                    <a:pt x="1146" y="3239"/>
                    <a:pt x="970" y="3068"/>
                  </a:cubicBezTo>
                  <a:cubicBezTo>
                    <a:pt x="795" y="2898"/>
                    <a:pt x="476" y="2399"/>
                    <a:pt x="377" y="2074"/>
                  </a:cubicBezTo>
                </a:path>
              </a:pathLst>
            </a:custGeom>
            <a:solidFill>
              <a:srgbClr val="D6855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40" name="Freeform 70"/>
            <p:cNvSpPr>
              <a:spLocks noChangeArrowheads="1"/>
            </p:cNvSpPr>
            <p:nvPr/>
          </p:nvSpPr>
          <p:spPr bwMode="auto">
            <a:xfrm>
              <a:off x="4514" y="1393"/>
              <a:ext cx="189" cy="68"/>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287 0 0"/>
                <a:gd name="G13" fmla="+- 1 0 0"/>
                <a:gd name="G14" fmla="+- 1 0 0"/>
                <a:gd name="G15" fmla="+- 1 0 0"/>
                <a:gd name="T0" fmla="*/ 75660 w 846"/>
                <a:gd name="T1" fmla="*/ 52382 h 312"/>
                <a:gd name="T2" fmla="*/ 151319 w 846"/>
                <a:gd name="T3" fmla="*/ 35764 h 312"/>
                <a:gd name="T4" fmla="*/ 304440 w 846"/>
                <a:gd name="T5" fmla="*/ 39738 h 312"/>
                <a:gd name="T6" fmla="*/ 120695 w 846"/>
                <a:gd name="T7" fmla="*/ 104403 h 312"/>
                <a:gd name="T8" fmla="*/ 0 w 846"/>
                <a:gd name="T9" fmla="*/ 103681 h 312"/>
                <a:gd name="T10" fmla="*/ 75660 w 846"/>
                <a:gd name="T11" fmla="*/ 52382 h 312"/>
              </a:gdLst>
              <a:ahLst/>
              <a:cxnLst>
                <a:cxn ang="0">
                  <a:pos x="T0" y="T1"/>
                </a:cxn>
                <a:cxn ang="0">
                  <a:pos x="T2" y="T3"/>
                </a:cxn>
                <a:cxn ang="0">
                  <a:pos x="T4" y="T5"/>
                </a:cxn>
                <a:cxn ang="0">
                  <a:pos x="T6" y="T7"/>
                </a:cxn>
                <a:cxn ang="0">
                  <a:pos x="T8" y="T9"/>
                </a:cxn>
                <a:cxn ang="0">
                  <a:pos x="T10" y="T11"/>
                </a:cxn>
              </a:cxnLst>
              <a:rect l="0" t="0" r="r" b="b"/>
              <a:pathLst>
                <a:path w="846" h="312">
                  <a:moveTo>
                    <a:pt x="210" y="145"/>
                  </a:moveTo>
                  <a:cubicBezTo>
                    <a:pt x="309" y="139"/>
                    <a:pt x="356" y="130"/>
                    <a:pt x="420" y="99"/>
                  </a:cubicBezTo>
                  <a:cubicBezTo>
                    <a:pt x="483" y="69"/>
                    <a:pt x="651" y="0"/>
                    <a:pt x="845" y="110"/>
                  </a:cubicBezTo>
                  <a:cubicBezTo>
                    <a:pt x="729" y="157"/>
                    <a:pt x="489" y="266"/>
                    <a:pt x="335" y="289"/>
                  </a:cubicBezTo>
                  <a:cubicBezTo>
                    <a:pt x="180" y="311"/>
                    <a:pt x="68" y="295"/>
                    <a:pt x="0" y="287"/>
                  </a:cubicBezTo>
                  <a:cubicBezTo>
                    <a:pt x="27" y="200"/>
                    <a:pt x="111" y="151"/>
                    <a:pt x="210" y="145"/>
                  </a:cubicBezTo>
                </a:path>
              </a:pathLst>
            </a:custGeom>
            <a:solidFill>
              <a:srgbClr val="CF4B3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41" name="Freeform 71"/>
            <p:cNvSpPr>
              <a:spLocks noChangeArrowheads="1"/>
            </p:cNvSpPr>
            <p:nvPr/>
          </p:nvSpPr>
          <p:spPr bwMode="auto">
            <a:xfrm>
              <a:off x="4530" y="1418"/>
              <a:ext cx="173" cy="102"/>
            </a:xfrm>
            <a:custGeom>
              <a:avLst/>
              <a:gdLst>
                <a:gd name="G0" fmla="+- 1 0 0"/>
                <a:gd name="G1" fmla="+- 1 0 0"/>
                <a:gd name="G2" fmla="+- 317 0 0"/>
                <a:gd name="G3" fmla="*/ 1 0 0"/>
                <a:gd name="G4" fmla="+- 200 0 0"/>
                <a:gd name="G5" fmla="cos G3 G4"/>
                <a:gd name="G6" fmla="+- 1 0 0"/>
                <a:gd name="G7" fmla="*/ 1 0 0"/>
                <a:gd name="G8" fmla="sin 54736 G7"/>
                <a:gd name="G9" fmla="*/ 1 0 0"/>
                <a:gd name="G10" fmla="cos 54816 G9"/>
                <a:gd name="G11" fmla="+- G8 0 G10"/>
                <a:gd name="G12" fmla="*/ G11 65535 1"/>
                <a:gd name="G13" fmla="+- G12 10800 0"/>
                <a:gd name="G14" fmla="*/ 1 0 0"/>
                <a:gd name="G15" fmla="*/ 1 13931 45568"/>
                <a:gd name="G16" fmla="*/ 1 13931 55552"/>
                <a:gd name="G17" fmla="*/ G16 1 180"/>
                <a:gd name="G18" fmla="*/ G15 1 G17"/>
                <a:gd name="G19" fmla="*/ 1 0 0"/>
                <a:gd name="G20" fmla="+- 1 0 0"/>
                <a:gd name="G21" fmla="+- 1 0 0"/>
                <a:gd name="G22" fmla="+- 1 0 0"/>
                <a:gd name="G23" fmla="+- 1 0 0"/>
                <a:gd name="T0" fmla="*/ 81267 w 777"/>
                <a:gd name="T1" fmla="*/ 165242 h 461"/>
                <a:gd name="T2" fmla="*/ 3596 w 777"/>
                <a:gd name="T3" fmla="*/ 72316 h 461"/>
                <a:gd name="T4" fmla="*/ 277962 w 777"/>
                <a:gd name="T5" fmla="*/ 0 h 461"/>
                <a:gd name="T6" fmla="*/ 241284 w 777"/>
                <a:gd name="T7" fmla="*/ 107389 h 461"/>
                <a:gd name="T8" fmla="*/ 81267 w 777"/>
                <a:gd name="T9" fmla="*/ 165242 h 461"/>
              </a:gdLst>
              <a:ahLst/>
              <a:cxnLst>
                <a:cxn ang="0">
                  <a:pos x="T0" y="T1"/>
                </a:cxn>
                <a:cxn ang="0">
                  <a:pos x="T2" y="T3"/>
                </a:cxn>
                <a:cxn ang="0">
                  <a:pos x="T4" y="T5"/>
                </a:cxn>
                <a:cxn ang="0">
                  <a:pos x="T6" y="T7"/>
                </a:cxn>
                <a:cxn ang="0">
                  <a:pos x="T8" y="T9"/>
                </a:cxn>
              </a:cxnLst>
              <a:rect l="0" t="0" r="r" b="b"/>
              <a:pathLst>
                <a:path w="777" h="461">
                  <a:moveTo>
                    <a:pt x="226" y="457"/>
                  </a:moveTo>
                  <a:cubicBezTo>
                    <a:pt x="72" y="454"/>
                    <a:pt x="0" y="317"/>
                    <a:pt x="10" y="200"/>
                  </a:cubicBezTo>
                  <a:cubicBezTo>
                    <a:pt x="351" y="209"/>
                    <a:pt x="642" y="80"/>
                    <a:pt x="773" y="0"/>
                  </a:cubicBezTo>
                  <a:cubicBezTo>
                    <a:pt x="776" y="95"/>
                    <a:pt x="771" y="209"/>
                    <a:pt x="671" y="297"/>
                  </a:cubicBezTo>
                  <a:cubicBezTo>
                    <a:pt x="571" y="386"/>
                    <a:pt x="381" y="460"/>
                    <a:pt x="226" y="457"/>
                  </a:cubicBezTo>
                </a:path>
              </a:pathLst>
            </a:custGeom>
            <a:solidFill>
              <a:srgbClr val="E3605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42" name="Freeform 72"/>
            <p:cNvSpPr>
              <a:spLocks noChangeArrowheads="1"/>
            </p:cNvSpPr>
            <p:nvPr/>
          </p:nvSpPr>
          <p:spPr bwMode="auto">
            <a:xfrm>
              <a:off x="4554" y="1478"/>
              <a:ext cx="133" cy="50"/>
            </a:xfrm>
            <a:custGeom>
              <a:avLst/>
              <a:gdLst>
                <a:gd name="G0" fmla="+- 1 0 0"/>
                <a:gd name="G1" fmla="+- 1 0 0"/>
                <a:gd name="G2" fmla="+- 1 0 0"/>
                <a:gd name="G3" fmla="+- 186 0 0"/>
                <a:gd name="G4" fmla="+- 1 0 0"/>
                <a:gd name="G5" fmla="+- 1 0 0"/>
                <a:gd name="G6" fmla="+- 1 0 0"/>
                <a:gd name="G7" fmla="+- 1 0 0"/>
                <a:gd name="G8" fmla="+- 1 0 0"/>
                <a:gd name="G9" fmla="+- 1 0 0"/>
                <a:gd name="G10" fmla="+- 1 0 0"/>
                <a:gd name="G11" fmla="+- 1 0 0"/>
                <a:gd name="G12" fmla="+- 1 0 0"/>
                <a:gd name="T0" fmla="*/ 114787 w 600"/>
                <a:gd name="T1" fmla="*/ 74113 h 235"/>
                <a:gd name="T2" fmla="*/ 0 w 600"/>
                <a:gd name="T3" fmla="*/ 66594 h 235"/>
                <a:gd name="T4" fmla="*/ 98594 w 600"/>
                <a:gd name="T5" fmla="*/ 58718 h 235"/>
                <a:gd name="T6" fmla="*/ 215540 w 600"/>
                <a:gd name="T7" fmla="*/ 3222 h 235"/>
                <a:gd name="T8" fmla="*/ 114787 w 600"/>
                <a:gd name="T9" fmla="*/ 74113 h 235"/>
              </a:gdLst>
              <a:ahLst/>
              <a:cxnLst>
                <a:cxn ang="0">
                  <a:pos x="T0" y="T1"/>
                </a:cxn>
                <a:cxn ang="0">
                  <a:pos x="T2" y="T3"/>
                </a:cxn>
                <a:cxn ang="0">
                  <a:pos x="T4" y="T5"/>
                </a:cxn>
                <a:cxn ang="0">
                  <a:pos x="T6" y="T7"/>
                </a:cxn>
                <a:cxn ang="0">
                  <a:pos x="T8" y="T9"/>
                </a:cxn>
              </a:cxnLst>
              <a:rect l="0" t="0" r="r" b="b"/>
              <a:pathLst>
                <a:path w="600" h="235">
                  <a:moveTo>
                    <a:pt x="319" y="207"/>
                  </a:moveTo>
                  <a:cubicBezTo>
                    <a:pt x="185" y="234"/>
                    <a:pt x="80" y="223"/>
                    <a:pt x="0" y="186"/>
                  </a:cubicBezTo>
                  <a:cubicBezTo>
                    <a:pt x="39" y="143"/>
                    <a:pt x="69" y="194"/>
                    <a:pt x="274" y="164"/>
                  </a:cubicBezTo>
                  <a:cubicBezTo>
                    <a:pt x="506" y="130"/>
                    <a:pt x="544" y="0"/>
                    <a:pt x="599" y="9"/>
                  </a:cubicBezTo>
                  <a:cubicBezTo>
                    <a:pt x="562" y="112"/>
                    <a:pt x="454" y="181"/>
                    <a:pt x="319" y="207"/>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43" name="Freeform 73"/>
            <p:cNvSpPr>
              <a:spLocks noChangeArrowheads="1"/>
            </p:cNvSpPr>
            <p:nvPr/>
          </p:nvSpPr>
          <p:spPr bwMode="auto">
            <a:xfrm>
              <a:off x="4533" y="1427"/>
              <a:ext cx="159" cy="60"/>
            </a:xfrm>
            <a:custGeom>
              <a:avLst/>
              <a:gdLst>
                <a:gd name="G0" fmla="+- 1 0 0"/>
                <a:gd name="G1" fmla="+- 1 0 0"/>
                <a:gd name="G2" fmla="+- 1 0 0"/>
                <a:gd name="G3" fmla="+- 159 0 0"/>
                <a:gd name="G4" fmla="+- 1 0 0"/>
                <a:gd name="G5" fmla="+- 1 0 0"/>
                <a:gd name="G6" fmla="+- 1 0 0"/>
                <a:gd name="G7" fmla="+- 1 0 0"/>
                <a:gd name="G8" fmla="+- 1 0 0"/>
                <a:gd name="G9" fmla="+- 1 0 0"/>
                <a:gd name="G10" fmla="+- 1 0 0"/>
                <a:gd name="G11" fmla="+- 1 0 0"/>
                <a:gd name="G12" fmla="+- 1 0 0"/>
                <a:gd name="T0" fmla="*/ 43820 w 716"/>
                <a:gd name="T1" fmla="*/ 96440 h 280"/>
                <a:gd name="T2" fmla="*/ 0 w 716"/>
                <a:gd name="T3" fmla="*/ 56793 h 280"/>
                <a:gd name="T4" fmla="*/ 256816 w 716"/>
                <a:gd name="T5" fmla="*/ 0 h 280"/>
                <a:gd name="T6" fmla="*/ 155526 w 716"/>
                <a:gd name="T7" fmla="*/ 83581 h 280"/>
                <a:gd name="T8" fmla="*/ 43820 w 716"/>
                <a:gd name="T9" fmla="*/ 96440 h 280"/>
              </a:gdLst>
              <a:ahLst/>
              <a:cxnLst>
                <a:cxn ang="0">
                  <a:pos x="T0" y="T1"/>
                </a:cxn>
                <a:cxn ang="0">
                  <a:pos x="T2" y="T3"/>
                </a:cxn>
                <a:cxn ang="0">
                  <a:pos x="T4" y="T5"/>
                </a:cxn>
                <a:cxn ang="0">
                  <a:pos x="T6" y="T7"/>
                </a:cxn>
                <a:cxn ang="0">
                  <a:pos x="T8" y="T9"/>
                </a:cxn>
              </a:cxnLst>
              <a:rect l="0" t="0" r="r" b="b"/>
              <a:pathLst>
                <a:path w="716" h="280">
                  <a:moveTo>
                    <a:pt x="122" y="270"/>
                  </a:moveTo>
                  <a:cubicBezTo>
                    <a:pt x="53" y="262"/>
                    <a:pt x="19" y="223"/>
                    <a:pt x="0" y="159"/>
                  </a:cubicBezTo>
                  <a:cubicBezTo>
                    <a:pt x="274" y="176"/>
                    <a:pt x="565" y="60"/>
                    <a:pt x="715" y="0"/>
                  </a:cubicBezTo>
                  <a:cubicBezTo>
                    <a:pt x="672" y="142"/>
                    <a:pt x="583" y="191"/>
                    <a:pt x="433" y="234"/>
                  </a:cubicBezTo>
                  <a:cubicBezTo>
                    <a:pt x="315" y="268"/>
                    <a:pt x="191" y="279"/>
                    <a:pt x="122" y="270"/>
                  </a:cubicBezTo>
                </a:path>
              </a:pathLst>
            </a:custGeom>
            <a:solidFill>
              <a:srgbClr val="DDD2C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44" name="Freeform 74"/>
            <p:cNvSpPr>
              <a:spLocks noChangeArrowheads="1"/>
            </p:cNvSpPr>
            <p:nvPr/>
          </p:nvSpPr>
          <p:spPr bwMode="auto">
            <a:xfrm>
              <a:off x="5170" y="873"/>
              <a:ext cx="211" cy="60"/>
            </a:xfrm>
            <a:custGeom>
              <a:avLst/>
              <a:gdLst>
                <a:gd name="G0" fmla="+- 1 0 0"/>
                <a:gd name="G1" fmla="+- 1 0 0"/>
                <a:gd name="G2" fmla="+- 1 0 0"/>
                <a:gd name="G3" fmla="+- 1 0 0"/>
                <a:gd name="G4" fmla="+- 1 0 0"/>
                <a:gd name="G5" fmla="+- 1 0 0"/>
                <a:gd name="G6" fmla="+- 1 0 0"/>
                <a:gd name="G7" fmla="+- 1 0 0"/>
                <a:gd name="G8" fmla="+- 1 0 0"/>
                <a:gd name="G9" fmla="+- 221 0 0"/>
                <a:gd name="G10" fmla="+- 1 0 0"/>
                <a:gd name="G11" fmla="+- 1 0 0"/>
                <a:gd name="G12" fmla="+- 1 0 0"/>
                <a:gd name="T0" fmla="*/ 128117 w 944"/>
                <a:gd name="T1" fmla="*/ 69185 h 279"/>
                <a:gd name="T2" fmla="*/ 339365 w 944"/>
                <a:gd name="T3" fmla="*/ 0 h 279"/>
                <a:gd name="T4" fmla="*/ 129556 w 944"/>
                <a:gd name="T5" fmla="*/ 86033 h 279"/>
                <a:gd name="T6" fmla="*/ 0 w 944"/>
                <a:gd name="T7" fmla="*/ 79222 h 279"/>
                <a:gd name="T8" fmla="*/ 128117 w 944"/>
                <a:gd name="T9" fmla="*/ 69185 h 279"/>
              </a:gdLst>
              <a:ahLst/>
              <a:cxnLst>
                <a:cxn ang="0">
                  <a:pos x="T0" y="T1"/>
                </a:cxn>
                <a:cxn ang="0">
                  <a:pos x="T2" y="T3"/>
                </a:cxn>
                <a:cxn ang="0">
                  <a:pos x="T4" y="T5"/>
                </a:cxn>
                <a:cxn ang="0">
                  <a:pos x="T6" y="T7"/>
                </a:cxn>
                <a:cxn ang="0">
                  <a:pos x="T8" y="T9"/>
                </a:cxn>
              </a:cxnLst>
              <a:rect l="0" t="0" r="r" b="b"/>
              <a:pathLst>
                <a:path w="944" h="279">
                  <a:moveTo>
                    <a:pt x="356" y="193"/>
                  </a:moveTo>
                  <a:cubicBezTo>
                    <a:pt x="703" y="114"/>
                    <a:pt x="873" y="5"/>
                    <a:pt x="943" y="0"/>
                  </a:cubicBezTo>
                  <a:cubicBezTo>
                    <a:pt x="940" y="55"/>
                    <a:pt x="663" y="179"/>
                    <a:pt x="360" y="240"/>
                  </a:cubicBezTo>
                  <a:cubicBezTo>
                    <a:pt x="168" y="278"/>
                    <a:pt x="25" y="266"/>
                    <a:pt x="0" y="221"/>
                  </a:cubicBezTo>
                  <a:cubicBezTo>
                    <a:pt x="39" y="201"/>
                    <a:pt x="168" y="235"/>
                    <a:pt x="356" y="193"/>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45" name="Freeform 75"/>
            <p:cNvSpPr>
              <a:spLocks noChangeArrowheads="1"/>
            </p:cNvSpPr>
            <p:nvPr/>
          </p:nvSpPr>
          <p:spPr bwMode="auto">
            <a:xfrm>
              <a:off x="4416" y="1189"/>
              <a:ext cx="86" cy="38"/>
            </a:xfrm>
            <a:custGeom>
              <a:avLst/>
              <a:gdLst>
                <a:gd name="G0" fmla="+- 1 0 0"/>
                <a:gd name="G1" fmla="+- 1 0 0"/>
                <a:gd name="G2" fmla="+- 1 0 0"/>
                <a:gd name="G3" fmla="+- 1 0 0"/>
                <a:gd name="G4" fmla="+- 1 0 0"/>
                <a:gd name="G5" fmla="*/ 1 0 0"/>
                <a:gd name="G6" fmla="+- 125 0 0"/>
                <a:gd name="G7" fmla="+- 1 0 0"/>
                <a:gd name="G8" fmla="+- 1 0 0"/>
                <a:gd name="G9" fmla="+- 1 0 0"/>
                <a:gd name="T0" fmla="*/ 140927 w 391"/>
                <a:gd name="T1" fmla="*/ 41816 h 179"/>
                <a:gd name="T2" fmla="*/ 65766 w 391"/>
                <a:gd name="T3" fmla="*/ 34907 h 179"/>
                <a:gd name="T4" fmla="*/ 0 w 391"/>
                <a:gd name="T5" fmla="*/ 45452 h 179"/>
                <a:gd name="T6" fmla="*/ 140927 w 391"/>
                <a:gd name="T7" fmla="*/ 41816 h 179"/>
              </a:gdLst>
              <a:ahLst/>
              <a:cxnLst>
                <a:cxn ang="0">
                  <a:pos x="T0" y="T1"/>
                </a:cxn>
                <a:cxn ang="0">
                  <a:pos x="T2" y="T3"/>
                </a:cxn>
                <a:cxn ang="0">
                  <a:pos x="T4" y="T5"/>
                </a:cxn>
                <a:cxn ang="0">
                  <a:pos x="T6" y="T7"/>
                </a:cxn>
              </a:cxnLst>
              <a:rect l="0" t="0" r="r" b="b"/>
              <a:pathLst>
                <a:path w="391" h="179">
                  <a:moveTo>
                    <a:pt x="390" y="115"/>
                  </a:moveTo>
                  <a:cubicBezTo>
                    <a:pt x="346" y="143"/>
                    <a:pt x="281" y="90"/>
                    <a:pt x="182" y="96"/>
                  </a:cubicBezTo>
                  <a:cubicBezTo>
                    <a:pt x="83" y="102"/>
                    <a:pt x="16" y="178"/>
                    <a:pt x="0" y="125"/>
                  </a:cubicBezTo>
                  <a:cubicBezTo>
                    <a:pt x="87" y="31"/>
                    <a:pt x="283" y="0"/>
                    <a:pt x="390" y="115"/>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46" name="Freeform 76"/>
            <p:cNvSpPr>
              <a:spLocks noChangeArrowheads="1"/>
            </p:cNvSpPr>
            <p:nvPr/>
          </p:nvSpPr>
          <p:spPr bwMode="auto">
            <a:xfrm>
              <a:off x="4429" y="1206"/>
              <a:ext cx="30" cy="36"/>
            </a:xfrm>
            <a:custGeom>
              <a:avLst/>
              <a:gdLst>
                <a:gd name="G0" fmla="+- 1 0 0"/>
                <a:gd name="G1" fmla="+- 1 0 0"/>
                <a:gd name="G2" fmla="+- 50 0 0"/>
                <a:gd name="G3" fmla="+- 33 0 0"/>
                <a:gd name="G4" fmla="+- 1 0 0"/>
                <a:gd name="G5" fmla="+- 1 0 0"/>
                <a:gd name="G6" fmla="+- 1 0 0"/>
                <a:gd name="G7" fmla="+- 1 0 0"/>
                <a:gd name="G8" fmla="+- 1 0 0"/>
                <a:gd name="G9" fmla="+- 1 0 0"/>
                <a:gd name="T0" fmla="*/ 24738 w 144"/>
                <a:gd name="T1" fmla="*/ 59364 h 170"/>
                <a:gd name="T2" fmla="*/ 0 w 144"/>
                <a:gd name="T3" fmla="*/ 12018 h 170"/>
                <a:gd name="T4" fmla="*/ 39654 w 144"/>
                <a:gd name="T5" fmla="*/ 0 h 170"/>
                <a:gd name="T6" fmla="*/ 24738 w 144"/>
                <a:gd name="T7" fmla="*/ 59364 h 170"/>
              </a:gdLst>
              <a:ahLst/>
              <a:cxnLst>
                <a:cxn ang="0">
                  <a:pos x="T0" y="T1"/>
                </a:cxn>
                <a:cxn ang="0">
                  <a:pos x="T2" y="T3"/>
                </a:cxn>
                <a:cxn ang="0">
                  <a:pos x="T4" y="T5"/>
                </a:cxn>
                <a:cxn ang="0">
                  <a:pos x="T6" y="T7"/>
                </a:cxn>
              </a:cxnLst>
              <a:rect l="0" t="0" r="r" b="b"/>
              <a:pathLst>
                <a:path w="144" h="170">
                  <a:moveTo>
                    <a:pt x="68" y="163"/>
                  </a:moveTo>
                  <a:cubicBezTo>
                    <a:pt x="20" y="169"/>
                    <a:pt x="2" y="100"/>
                    <a:pt x="0" y="33"/>
                  </a:cubicBezTo>
                  <a:cubicBezTo>
                    <a:pt x="25" y="24"/>
                    <a:pt x="71" y="8"/>
                    <a:pt x="109" y="0"/>
                  </a:cubicBezTo>
                  <a:cubicBezTo>
                    <a:pt x="143" y="92"/>
                    <a:pt x="115" y="157"/>
                    <a:pt x="68" y="163"/>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47" name="Freeform 77"/>
            <p:cNvSpPr>
              <a:spLocks noChangeArrowheads="1"/>
            </p:cNvSpPr>
            <p:nvPr/>
          </p:nvSpPr>
          <p:spPr bwMode="auto">
            <a:xfrm>
              <a:off x="4630" y="1127"/>
              <a:ext cx="99" cy="57"/>
            </a:xfrm>
            <a:custGeom>
              <a:avLst/>
              <a:gdLst>
                <a:gd name="G0" fmla="+- 1 0 0"/>
                <a:gd name="G1" fmla="+- 1 0 0"/>
                <a:gd name="G2" fmla="+- 1 0 0"/>
                <a:gd name="G3" fmla="+- 1 0 0"/>
                <a:gd name="G4" fmla="+- 1 0 0"/>
                <a:gd name="G5" fmla="+- 1 0 0"/>
                <a:gd name="G6" fmla="+- 231 0 0"/>
                <a:gd name="G7" fmla="+- 1 0 0"/>
                <a:gd name="G8" fmla="+- 1 0 0"/>
                <a:gd name="G9" fmla="+- 1 0 0"/>
                <a:gd name="T0" fmla="*/ 161564 w 448"/>
                <a:gd name="T1" fmla="*/ 40048 h 264"/>
                <a:gd name="T2" fmla="*/ 71927 w 448"/>
                <a:gd name="T3" fmla="*/ 50511 h 264"/>
                <a:gd name="T4" fmla="*/ 0 w 448"/>
                <a:gd name="T5" fmla="*/ 83344 h 264"/>
                <a:gd name="T6" fmla="*/ 161564 w 448"/>
                <a:gd name="T7" fmla="*/ 40048 h 264"/>
              </a:gdLst>
              <a:ahLst/>
              <a:cxnLst>
                <a:cxn ang="0">
                  <a:pos x="T0" y="T1"/>
                </a:cxn>
                <a:cxn ang="0">
                  <a:pos x="T2" y="T3"/>
                </a:cxn>
                <a:cxn ang="0">
                  <a:pos x="T4" y="T5"/>
                </a:cxn>
                <a:cxn ang="0">
                  <a:pos x="T6" y="T7"/>
                </a:cxn>
              </a:cxnLst>
              <a:rect l="0" t="0" r="r" b="b"/>
              <a:pathLst>
                <a:path w="448" h="264">
                  <a:moveTo>
                    <a:pt x="447" y="111"/>
                  </a:moveTo>
                  <a:cubicBezTo>
                    <a:pt x="379" y="159"/>
                    <a:pt x="308" y="93"/>
                    <a:pt x="199" y="140"/>
                  </a:cubicBezTo>
                  <a:cubicBezTo>
                    <a:pt x="90" y="188"/>
                    <a:pt x="69" y="263"/>
                    <a:pt x="0" y="231"/>
                  </a:cubicBezTo>
                  <a:cubicBezTo>
                    <a:pt x="64" y="119"/>
                    <a:pt x="255" y="0"/>
                    <a:pt x="447" y="111"/>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48" name="Freeform 78"/>
            <p:cNvSpPr>
              <a:spLocks noChangeArrowheads="1"/>
            </p:cNvSpPr>
            <p:nvPr/>
          </p:nvSpPr>
          <p:spPr bwMode="auto">
            <a:xfrm>
              <a:off x="4647" y="1155"/>
              <a:ext cx="35" cy="38"/>
            </a:xfrm>
            <a:custGeom>
              <a:avLst/>
              <a:gdLst>
                <a:gd name="G0" fmla="+- 1 0 0"/>
                <a:gd name="G1" fmla="+- 1 0 0"/>
                <a:gd name="G2" fmla="*/ 1 0 0"/>
                <a:gd name="G3" fmla="+- 72 0 0"/>
                <a:gd name="G4" fmla="+- 1 0 0"/>
                <a:gd name="G5" fmla="+- 1 0 0"/>
                <a:gd name="G6" fmla="+- 1 0 0"/>
                <a:gd name="G7" fmla="+- 1 0 0"/>
                <a:gd name="G8" fmla="+- 1 0 0"/>
                <a:gd name="G9" fmla="+- 1 0 0"/>
                <a:gd name="T0" fmla="*/ 32510 w 167"/>
                <a:gd name="T1" fmla="*/ 61530 h 183"/>
                <a:gd name="T2" fmla="*/ 0 w 167"/>
                <a:gd name="T3" fmla="*/ 25608 h 183"/>
                <a:gd name="T4" fmla="*/ 43347 w 167"/>
                <a:gd name="T5" fmla="*/ 0 h 183"/>
                <a:gd name="T6" fmla="*/ 32510 w 167"/>
                <a:gd name="T7" fmla="*/ 61530 h 183"/>
              </a:gdLst>
              <a:ahLst/>
              <a:cxnLst>
                <a:cxn ang="0">
                  <a:pos x="T0" y="T1"/>
                </a:cxn>
                <a:cxn ang="0">
                  <a:pos x="T2" y="T3"/>
                </a:cxn>
                <a:cxn ang="0">
                  <a:pos x="T4" y="T5"/>
                </a:cxn>
                <a:cxn ang="0">
                  <a:pos x="T6" y="T7"/>
                </a:cxn>
              </a:cxnLst>
              <a:rect l="0" t="0" r="r" b="b"/>
              <a:pathLst>
                <a:path w="167" h="183">
                  <a:moveTo>
                    <a:pt x="90" y="173"/>
                  </a:moveTo>
                  <a:cubicBezTo>
                    <a:pt x="21" y="182"/>
                    <a:pt x="4" y="139"/>
                    <a:pt x="0" y="72"/>
                  </a:cubicBezTo>
                  <a:cubicBezTo>
                    <a:pt x="21" y="48"/>
                    <a:pt x="63" y="17"/>
                    <a:pt x="120" y="0"/>
                  </a:cubicBezTo>
                  <a:cubicBezTo>
                    <a:pt x="166" y="68"/>
                    <a:pt x="155" y="165"/>
                    <a:pt x="90" y="173"/>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49" name="Freeform 79"/>
            <p:cNvSpPr>
              <a:spLocks noChangeArrowheads="1"/>
            </p:cNvSpPr>
            <p:nvPr/>
          </p:nvSpPr>
          <p:spPr bwMode="auto">
            <a:xfrm>
              <a:off x="4576" y="1178"/>
              <a:ext cx="210" cy="96"/>
            </a:xfrm>
            <a:custGeom>
              <a:avLst/>
              <a:gdLst>
                <a:gd name="G0" fmla="+- 1 0 0"/>
                <a:gd name="G1" fmla="+- 1 0 0"/>
                <a:gd name="G2" fmla="+- 1 0 0"/>
                <a:gd name="G3" fmla="+- 1 0 0"/>
                <a:gd name="G4" fmla="+- 1 0 0"/>
                <a:gd name="G5" fmla="+- 1 0 0"/>
                <a:gd name="G6" fmla="+- 1 0 0"/>
                <a:gd name="G7" fmla="+- 1 0 0"/>
                <a:gd name="G8" fmla="+- 1 0 0"/>
                <a:gd name="G9" fmla="+- 108 0 0"/>
                <a:gd name="G10" fmla="+- 1 0 0"/>
                <a:gd name="G11" fmla="+- 1 0 0"/>
                <a:gd name="G12" fmla="+- 1 0 0"/>
                <a:gd name="G13" fmla="+- 1 0 0"/>
                <a:gd name="G14" fmla="+- 1 0 0"/>
                <a:gd name="G15" fmla="+- 1 0 0"/>
                <a:gd name="G16" fmla="+- 343 0 0"/>
                <a:gd name="G17" fmla="+- 1 0 0"/>
                <a:gd name="G18" fmla="+- 1 0 0"/>
                <a:gd name="G19" fmla="+- 1 0 0"/>
                <a:gd name="G20" fmla="+- 1 0 0"/>
                <a:gd name="G21" fmla="+- 1 0 0"/>
                <a:gd name="G22" fmla="+- 1 0 0"/>
                <a:gd name="G23" fmla="+- 1 0 0"/>
                <a:gd name="T0" fmla="*/ 329847 w 938"/>
                <a:gd name="T1" fmla="*/ 0 h 435"/>
                <a:gd name="T2" fmla="*/ 288751 w 938"/>
                <a:gd name="T3" fmla="*/ 95743 h 435"/>
                <a:gd name="T4" fmla="*/ 63085 w 938"/>
                <a:gd name="T5" fmla="*/ 136931 h 435"/>
                <a:gd name="T6" fmla="*/ 0 w 938"/>
                <a:gd name="T7" fmla="*/ 39020 h 435"/>
                <a:gd name="T8" fmla="*/ 7931 w 938"/>
                <a:gd name="T9" fmla="*/ 11200 h 435"/>
                <a:gd name="T10" fmla="*/ 36770 w 938"/>
                <a:gd name="T11" fmla="*/ 82375 h 435"/>
                <a:gd name="T12" fmla="*/ 94087 w 938"/>
                <a:gd name="T13" fmla="*/ 123924 h 435"/>
                <a:gd name="T14" fmla="*/ 266761 w 938"/>
                <a:gd name="T15" fmla="*/ 85627 h 435"/>
                <a:gd name="T16" fmla="*/ 314346 w 938"/>
                <a:gd name="T17" fmla="*/ 14452 h 435"/>
                <a:gd name="T18" fmla="*/ 329847 w 938"/>
                <a:gd name="T19"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 h="435">
                  <a:moveTo>
                    <a:pt x="915" y="0"/>
                  </a:moveTo>
                  <a:cubicBezTo>
                    <a:pt x="937" y="137"/>
                    <a:pt x="847" y="220"/>
                    <a:pt x="801" y="265"/>
                  </a:cubicBezTo>
                  <a:cubicBezTo>
                    <a:pt x="755" y="309"/>
                    <a:pt x="276" y="434"/>
                    <a:pt x="175" y="379"/>
                  </a:cubicBezTo>
                  <a:cubicBezTo>
                    <a:pt x="75" y="324"/>
                    <a:pt x="35" y="236"/>
                    <a:pt x="0" y="108"/>
                  </a:cubicBezTo>
                  <a:lnTo>
                    <a:pt x="22" y="31"/>
                  </a:lnTo>
                  <a:cubicBezTo>
                    <a:pt x="22" y="31"/>
                    <a:pt x="73" y="171"/>
                    <a:pt x="102" y="228"/>
                  </a:cubicBezTo>
                  <a:cubicBezTo>
                    <a:pt x="131" y="285"/>
                    <a:pt x="191" y="342"/>
                    <a:pt x="261" y="343"/>
                  </a:cubicBezTo>
                  <a:cubicBezTo>
                    <a:pt x="331" y="344"/>
                    <a:pt x="689" y="268"/>
                    <a:pt x="740" y="237"/>
                  </a:cubicBezTo>
                  <a:cubicBezTo>
                    <a:pt x="792" y="206"/>
                    <a:pt x="859" y="129"/>
                    <a:pt x="872" y="40"/>
                  </a:cubicBezTo>
                  <a:lnTo>
                    <a:pt x="915" y="0"/>
                  </a:lnTo>
                </a:path>
              </a:pathLst>
            </a:custGeom>
            <a:solidFill>
              <a:srgbClr val="DDD2C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50" name="Freeform 80"/>
            <p:cNvSpPr>
              <a:spLocks noChangeArrowheads="1"/>
            </p:cNvSpPr>
            <p:nvPr/>
          </p:nvSpPr>
          <p:spPr bwMode="auto">
            <a:xfrm>
              <a:off x="4348" y="1198"/>
              <a:ext cx="172" cy="117"/>
            </a:xfrm>
            <a:custGeom>
              <a:avLst/>
              <a:gdLst>
                <a:gd name="G0" fmla="+- 1 0 0"/>
                <a:gd name="G1" fmla="+- 1 0 0"/>
                <a:gd name="G2" fmla="*/ 1 317 2"/>
                <a:gd name="G3" fmla="+- 1 0 0"/>
                <a:gd name="G4" fmla="+- 1 0 0"/>
                <a:gd name="G5" fmla="*/ 1 0 0"/>
                <a:gd name="G6" fmla="+- 1 0 0"/>
                <a:gd name="G7" fmla="+- 1 0 0"/>
                <a:gd name="G8" fmla="+- 1 0 0"/>
                <a:gd name="G9" fmla="+- 1 0 0"/>
                <a:gd name="G10" fmla="+- 8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T0" fmla="*/ 269165 w 771"/>
                <a:gd name="T1" fmla="*/ 18761 h 528"/>
                <a:gd name="T2" fmla="*/ 251869 w 771"/>
                <a:gd name="T3" fmla="*/ 139989 h 528"/>
                <a:gd name="T4" fmla="*/ 68823 w 771"/>
                <a:gd name="T5" fmla="*/ 177151 h 528"/>
                <a:gd name="T6" fmla="*/ 21259 w 771"/>
                <a:gd name="T7" fmla="*/ 99940 h 528"/>
                <a:gd name="T8" fmla="*/ 0 w 771"/>
                <a:gd name="T9" fmla="*/ 29224 h 528"/>
                <a:gd name="T10" fmla="*/ 19097 w 771"/>
                <a:gd name="T11" fmla="*/ 22369 h 528"/>
                <a:gd name="T12" fmla="*/ 39276 w 771"/>
                <a:gd name="T13" fmla="*/ 94528 h 528"/>
                <a:gd name="T14" fmla="*/ 80714 w 771"/>
                <a:gd name="T15" fmla="*/ 159832 h 528"/>
                <a:gd name="T16" fmla="*/ 237096 w 771"/>
                <a:gd name="T17" fmla="*/ 126278 h 528"/>
                <a:gd name="T18" fmla="*/ 244663 w 771"/>
                <a:gd name="T19" fmla="*/ 0 h 528"/>
                <a:gd name="T20" fmla="*/ 269165 w 771"/>
                <a:gd name="T21" fmla="*/ 1876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528">
                  <a:moveTo>
                    <a:pt x="747" y="52"/>
                  </a:moveTo>
                  <a:cubicBezTo>
                    <a:pt x="760" y="164"/>
                    <a:pt x="770" y="317"/>
                    <a:pt x="699" y="388"/>
                  </a:cubicBezTo>
                  <a:cubicBezTo>
                    <a:pt x="628" y="460"/>
                    <a:pt x="268" y="527"/>
                    <a:pt x="191" y="491"/>
                  </a:cubicBezTo>
                  <a:cubicBezTo>
                    <a:pt x="114" y="455"/>
                    <a:pt x="59" y="277"/>
                    <a:pt x="59" y="277"/>
                  </a:cubicBezTo>
                  <a:lnTo>
                    <a:pt x="0" y="81"/>
                  </a:lnTo>
                  <a:lnTo>
                    <a:pt x="53" y="62"/>
                  </a:lnTo>
                  <a:cubicBezTo>
                    <a:pt x="53" y="62"/>
                    <a:pt x="78" y="170"/>
                    <a:pt x="109" y="262"/>
                  </a:cubicBezTo>
                  <a:cubicBezTo>
                    <a:pt x="140" y="355"/>
                    <a:pt x="178" y="427"/>
                    <a:pt x="224" y="443"/>
                  </a:cubicBezTo>
                  <a:cubicBezTo>
                    <a:pt x="269" y="459"/>
                    <a:pt x="609" y="402"/>
                    <a:pt x="658" y="350"/>
                  </a:cubicBezTo>
                  <a:cubicBezTo>
                    <a:pt x="707" y="298"/>
                    <a:pt x="709" y="165"/>
                    <a:pt x="679" y="0"/>
                  </a:cubicBezTo>
                  <a:lnTo>
                    <a:pt x="747" y="52"/>
                  </a:lnTo>
                </a:path>
              </a:pathLst>
            </a:custGeom>
            <a:solidFill>
              <a:srgbClr val="DDD2C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51" name="Freeform 81"/>
            <p:cNvSpPr>
              <a:spLocks noChangeArrowheads="1"/>
            </p:cNvSpPr>
            <p:nvPr/>
          </p:nvSpPr>
          <p:spPr bwMode="auto">
            <a:xfrm>
              <a:off x="4564" y="1049"/>
              <a:ext cx="185" cy="82"/>
            </a:xfrm>
            <a:custGeom>
              <a:avLst/>
              <a:gdLst>
                <a:gd name="G0" fmla="+- 1 0 0"/>
                <a:gd name="G1" fmla="+- 1 0 0"/>
                <a:gd name="G2" fmla="+- 1 0 0"/>
                <a:gd name="G3" fmla="+- 1 0 0"/>
                <a:gd name="G4" fmla="+- 1 0 0"/>
                <a:gd name="G5" fmla="*/ 1 13931 45568"/>
                <a:gd name="G6" fmla="*/ 1 13931 55552"/>
                <a:gd name="G7" fmla="*/ G6 1 180"/>
                <a:gd name="G8" fmla="*/ G5 1 G7"/>
                <a:gd name="G9" fmla="+- 1 0 0"/>
                <a:gd name="G10" fmla="+- 1 0 0"/>
                <a:gd name="G11" fmla="+- 1 0 0"/>
                <a:gd name="G12" fmla="+- 1 0 0"/>
                <a:gd name="G13" fmla="+- 1 0 0"/>
                <a:gd name="G14" fmla="+- 1 0 0"/>
                <a:gd name="G15" fmla="+- 232 0 0"/>
                <a:gd name="G16" fmla="+- 1 0 0"/>
                <a:gd name="G17" fmla="+- 1 0 0"/>
                <a:gd name="G18" fmla="+- 1 0 0"/>
                <a:gd name="G19" fmla="+- 1 0 0"/>
                <a:gd name="G20" fmla="+- 339 0 0"/>
                <a:gd name="G21" fmla="+- 1 0 0"/>
                <a:gd name="T0" fmla="*/ 19417 w 830"/>
                <a:gd name="T1" fmla="*/ 92590 h 376"/>
                <a:gd name="T2" fmla="*/ 177632 w 830"/>
                <a:gd name="T3" fmla="*/ 8254 h 376"/>
                <a:gd name="T4" fmla="*/ 298090 w 830"/>
                <a:gd name="T5" fmla="*/ 48448 h 376"/>
                <a:gd name="T6" fmla="*/ 210713 w 830"/>
                <a:gd name="T7" fmla="*/ 33734 h 376"/>
                <a:gd name="T8" fmla="*/ 94569 w 830"/>
                <a:gd name="T9" fmla="*/ 83259 h 376"/>
                <a:gd name="T10" fmla="*/ 29845 w 830"/>
                <a:gd name="T11" fmla="*/ 130631 h 376"/>
                <a:gd name="T12" fmla="*/ 19417 w 830"/>
                <a:gd name="T13" fmla="*/ 92590 h 376"/>
              </a:gdLst>
              <a:ahLst/>
              <a:cxnLst>
                <a:cxn ang="0">
                  <a:pos x="T0" y="T1"/>
                </a:cxn>
                <a:cxn ang="0">
                  <a:pos x="T2" y="T3"/>
                </a:cxn>
                <a:cxn ang="0">
                  <a:pos x="T4" y="T5"/>
                </a:cxn>
                <a:cxn ang="0">
                  <a:pos x="T6" y="T7"/>
                </a:cxn>
                <a:cxn ang="0">
                  <a:pos x="T8" y="T9"/>
                </a:cxn>
                <a:cxn ang="0">
                  <a:pos x="T10" y="T11"/>
                </a:cxn>
                <a:cxn ang="0">
                  <a:pos x="T12" y="T13"/>
                </a:cxn>
              </a:cxnLst>
              <a:rect l="0" t="0" r="r" b="b"/>
              <a:pathLst>
                <a:path w="830" h="376">
                  <a:moveTo>
                    <a:pt x="54" y="258"/>
                  </a:moveTo>
                  <a:cubicBezTo>
                    <a:pt x="108" y="177"/>
                    <a:pt x="314" y="45"/>
                    <a:pt x="494" y="23"/>
                  </a:cubicBezTo>
                  <a:cubicBezTo>
                    <a:pt x="675" y="0"/>
                    <a:pt x="776" y="42"/>
                    <a:pt x="829" y="135"/>
                  </a:cubicBezTo>
                  <a:cubicBezTo>
                    <a:pt x="790" y="153"/>
                    <a:pt x="700" y="77"/>
                    <a:pt x="586" y="94"/>
                  </a:cubicBezTo>
                  <a:cubicBezTo>
                    <a:pt x="473" y="112"/>
                    <a:pt x="354" y="140"/>
                    <a:pt x="263" y="232"/>
                  </a:cubicBezTo>
                  <a:cubicBezTo>
                    <a:pt x="172" y="324"/>
                    <a:pt x="120" y="375"/>
                    <a:pt x="83" y="364"/>
                  </a:cubicBezTo>
                  <a:cubicBezTo>
                    <a:pt x="47" y="352"/>
                    <a:pt x="0" y="339"/>
                    <a:pt x="54" y="258"/>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52" name="Freeform 82"/>
            <p:cNvSpPr>
              <a:spLocks noChangeArrowheads="1"/>
            </p:cNvSpPr>
            <p:nvPr/>
          </p:nvSpPr>
          <p:spPr bwMode="auto">
            <a:xfrm>
              <a:off x="4379" y="1116"/>
              <a:ext cx="115" cy="40"/>
            </a:xfrm>
            <a:custGeom>
              <a:avLst/>
              <a:gdLst>
                <a:gd name="G0" fmla="+- 1 0 0"/>
                <a:gd name="G1" fmla="+- 1 0 0"/>
                <a:gd name="G2" fmla="+- 1 0 0"/>
                <a:gd name="G3" fmla="+- 1 0 0"/>
                <a:gd name="G4" fmla="+- 120 0 0"/>
                <a:gd name="G5" fmla="+- 1 0 0"/>
                <a:gd name="G6" fmla="+- 1 0 0"/>
                <a:gd name="G7" fmla="+- 1 0 0"/>
                <a:gd name="G8" fmla="+- 1 0 0"/>
                <a:gd name="G9" fmla="+- 1 0 0"/>
                <a:gd name="G10" fmla="+- 1 0 0"/>
                <a:gd name="G11" fmla="+- 1 0 0"/>
                <a:gd name="G12" fmla="+- 137 0 0"/>
                <a:gd name="G13" fmla="+- 39 0 0"/>
                <a:gd name="G14" fmla="+- 1 0 0"/>
                <a:gd name="G15" fmla="+- 1 0 0"/>
                <a:gd name="T0" fmla="*/ 88979 w 520"/>
                <a:gd name="T1" fmla="*/ 1430 h 191"/>
                <a:gd name="T2" fmla="*/ 178679 w 520"/>
                <a:gd name="T3" fmla="*/ 33595 h 191"/>
                <a:gd name="T4" fmla="*/ 167872 w 520"/>
                <a:gd name="T5" fmla="*/ 65046 h 191"/>
                <a:gd name="T6" fmla="*/ 73489 w 520"/>
                <a:gd name="T7" fmla="*/ 33238 h 191"/>
                <a:gd name="T8" fmla="*/ 0 w 520"/>
                <a:gd name="T9" fmla="*/ 48964 h 191"/>
                <a:gd name="T10" fmla="*/ 88979 w 520"/>
                <a:gd name="T11" fmla="*/ 1430 h 191"/>
              </a:gdLst>
              <a:ahLst/>
              <a:cxnLst>
                <a:cxn ang="0">
                  <a:pos x="T0" y="T1"/>
                </a:cxn>
                <a:cxn ang="0">
                  <a:pos x="T2" y="T3"/>
                </a:cxn>
                <a:cxn ang="0">
                  <a:pos x="T4" y="T5"/>
                </a:cxn>
                <a:cxn ang="0">
                  <a:pos x="T6" y="T7"/>
                </a:cxn>
                <a:cxn ang="0">
                  <a:pos x="T8" y="T9"/>
                </a:cxn>
                <a:cxn ang="0">
                  <a:pos x="T10" y="T11"/>
                </a:cxn>
              </a:cxnLst>
              <a:rect l="0" t="0" r="r" b="b"/>
              <a:pathLst>
                <a:path w="520" h="191">
                  <a:moveTo>
                    <a:pt x="247" y="4"/>
                  </a:moveTo>
                  <a:cubicBezTo>
                    <a:pt x="370" y="7"/>
                    <a:pt x="460" y="52"/>
                    <a:pt x="496" y="94"/>
                  </a:cubicBezTo>
                  <a:cubicBezTo>
                    <a:pt x="519" y="120"/>
                    <a:pt x="503" y="174"/>
                    <a:pt x="466" y="182"/>
                  </a:cubicBezTo>
                  <a:cubicBezTo>
                    <a:pt x="428" y="190"/>
                    <a:pt x="310" y="118"/>
                    <a:pt x="204" y="93"/>
                  </a:cubicBezTo>
                  <a:cubicBezTo>
                    <a:pt x="98" y="67"/>
                    <a:pt x="52" y="141"/>
                    <a:pt x="0" y="137"/>
                  </a:cubicBezTo>
                  <a:cubicBezTo>
                    <a:pt x="14" y="39"/>
                    <a:pt x="124" y="0"/>
                    <a:pt x="247" y="4"/>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53" name="Freeform 83"/>
            <p:cNvSpPr>
              <a:spLocks noChangeArrowheads="1"/>
            </p:cNvSpPr>
            <p:nvPr/>
          </p:nvSpPr>
          <p:spPr bwMode="auto">
            <a:xfrm>
              <a:off x="4495" y="1308"/>
              <a:ext cx="179" cy="85"/>
            </a:xfrm>
            <a:custGeom>
              <a:avLst/>
              <a:gdLst>
                <a:gd name="G0" fmla="+- 1 0 0"/>
                <a:gd name="G1" fmla="*/ 1 321 2"/>
                <a:gd name="G2" fmla="+- 203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T0" fmla="*/ 42764 w 804"/>
                <a:gd name="T1" fmla="*/ 127490 h 389"/>
                <a:gd name="T2" fmla="*/ 16531 w 804"/>
                <a:gd name="T3" fmla="*/ 37349 h 389"/>
                <a:gd name="T4" fmla="*/ 33061 w 804"/>
                <a:gd name="T5" fmla="*/ 97323 h 389"/>
                <a:gd name="T6" fmla="*/ 118589 w 804"/>
                <a:gd name="T7" fmla="*/ 106301 h 389"/>
                <a:gd name="T8" fmla="*/ 182914 w 804"/>
                <a:gd name="T9" fmla="*/ 76135 h 389"/>
                <a:gd name="T10" fmla="*/ 257661 w 804"/>
                <a:gd name="T11" fmla="*/ 54228 h 389"/>
                <a:gd name="T12" fmla="*/ 238255 w 804"/>
                <a:gd name="T13" fmla="*/ 0 h 389"/>
                <a:gd name="T14" fmla="*/ 270238 w 804"/>
                <a:gd name="T15" fmla="*/ 70030 h 389"/>
                <a:gd name="T16" fmla="*/ 166743 w 804"/>
                <a:gd name="T17" fmla="*/ 110611 h 389"/>
                <a:gd name="T18" fmla="*/ 42764 w 804"/>
                <a:gd name="T19" fmla="*/ 12749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389">
                  <a:moveTo>
                    <a:pt x="119" y="355"/>
                  </a:moveTo>
                  <a:cubicBezTo>
                    <a:pt x="2" y="321"/>
                    <a:pt x="0" y="203"/>
                    <a:pt x="46" y="104"/>
                  </a:cubicBezTo>
                  <a:cubicBezTo>
                    <a:pt x="101" y="132"/>
                    <a:pt x="44" y="220"/>
                    <a:pt x="92" y="271"/>
                  </a:cubicBezTo>
                  <a:cubicBezTo>
                    <a:pt x="141" y="323"/>
                    <a:pt x="243" y="317"/>
                    <a:pt x="330" y="296"/>
                  </a:cubicBezTo>
                  <a:cubicBezTo>
                    <a:pt x="418" y="275"/>
                    <a:pt x="421" y="224"/>
                    <a:pt x="509" y="212"/>
                  </a:cubicBezTo>
                  <a:cubicBezTo>
                    <a:pt x="598" y="201"/>
                    <a:pt x="687" y="216"/>
                    <a:pt x="717" y="151"/>
                  </a:cubicBezTo>
                  <a:cubicBezTo>
                    <a:pt x="748" y="86"/>
                    <a:pt x="654" y="34"/>
                    <a:pt x="663" y="0"/>
                  </a:cubicBezTo>
                  <a:cubicBezTo>
                    <a:pt x="764" y="36"/>
                    <a:pt x="803" y="111"/>
                    <a:pt x="752" y="195"/>
                  </a:cubicBezTo>
                  <a:cubicBezTo>
                    <a:pt x="702" y="278"/>
                    <a:pt x="547" y="256"/>
                    <a:pt x="464" y="308"/>
                  </a:cubicBezTo>
                  <a:cubicBezTo>
                    <a:pt x="380" y="361"/>
                    <a:pt x="236" y="388"/>
                    <a:pt x="119" y="355"/>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54" name="Freeform 84"/>
            <p:cNvSpPr>
              <a:spLocks noChangeArrowheads="1"/>
            </p:cNvSpPr>
            <p:nvPr/>
          </p:nvSpPr>
          <p:spPr bwMode="auto">
            <a:xfrm>
              <a:off x="4699" y="1345"/>
              <a:ext cx="310" cy="288"/>
            </a:xfrm>
            <a:custGeom>
              <a:avLst/>
              <a:gdLst>
                <a:gd name="G0" fmla="+- 1 0 0"/>
                <a:gd name="G1" fmla="+- 1 0 0"/>
                <a:gd name="G2" fmla="*/ 1 0 0"/>
                <a:gd name="G3" fmla="sin 54736 G2"/>
                <a:gd name="G4" fmla="*/ 1 0 0"/>
                <a:gd name="G5" fmla="cos 55938 G4"/>
                <a:gd name="G6" fmla="+- G3 0 G5"/>
                <a:gd name="G7" fmla="*/ G6 65535 1"/>
                <a:gd name="G8" fmla="+- G7 10800 0"/>
                <a:gd name="G9" fmla="+- 1284 0 0"/>
                <a:gd name="G10" fmla="*/ 1 0 0"/>
                <a:gd name="G11" fmla="+- 1 0 0"/>
                <a:gd name="G12" fmla="+- 1 0 0"/>
                <a:gd name="G13" fmla="+- 1 0 0"/>
                <a:gd name="G14" fmla="+- 1 0 0"/>
                <a:gd name="G15" fmla="+- 1 0 0"/>
                <a:gd name="G16" fmla="+- 1 0 0"/>
                <a:gd name="G17" fmla="*/ 1 0 0"/>
                <a:gd name="G18" fmla="+- 16 0 0"/>
                <a:gd name="G19" fmla="cos G17 G18"/>
                <a:gd name="G20" fmla="+- 1 0 0"/>
                <a:gd name="G21" fmla="+- 1 0 0"/>
                <a:gd name="G22" fmla="+- 1 0 0"/>
                <a:gd name="G23" fmla="+- 1 0 0"/>
                <a:gd name="T0" fmla="*/ 352246 w 1381"/>
                <a:gd name="T1" fmla="*/ 246979 h 1285"/>
                <a:gd name="T2" fmla="*/ 0 w 1381"/>
                <a:gd name="T3" fmla="*/ 461602 h 1285"/>
                <a:gd name="T4" fmla="*/ 100745 w 1381"/>
                <a:gd name="T5" fmla="*/ 386107 h 1285"/>
                <a:gd name="T6" fmla="*/ 336055 w 1381"/>
                <a:gd name="T7" fmla="*/ 226487 h 1285"/>
                <a:gd name="T8" fmla="*/ 496527 w 1381"/>
                <a:gd name="T9" fmla="*/ 0 h 1285"/>
                <a:gd name="T10" fmla="*/ 352246 w 1381"/>
                <a:gd name="T11" fmla="*/ 246979 h 1285"/>
              </a:gdLst>
              <a:ahLst/>
              <a:cxnLst>
                <a:cxn ang="0">
                  <a:pos x="T0" y="T1"/>
                </a:cxn>
                <a:cxn ang="0">
                  <a:pos x="T2" y="T3"/>
                </a:cxn>
                <a:cxn ang="0">
                  <a:pos x="T4" y="T5"/>
                </a:cxn>
                <a:cxn ang="0">
                  <a:pos x="T6" y="T7"/>
                </a:cxn>
                <a:cxn ang="0">
                  <a:pos x="T8" y="T9"/>
                </a:cxn>
                <a:cxn ang="0">
                  <a:pos x="T10" y="T11"/>
                </a:cxn>
              </a:cxnLst>
              <a:rect l="0" t="0" r="r" b="b"/>
              <a:pathLst>
                <a:path w="1381" h="1285">
                  <a:moveTo>
                    <a:pt x="979" y="687"/>
                  </a:moveTo>
                  <a:cubicBezTo>
                    <a:pt x="737" y="949"/>
                    <a:pt x="386" y="1202"/>
                    <a:pt x="0" y="1284"/>
                  </a:cubicBezTo>
                  <a:cubicBezTo>
                    <a:pt x="3" y="1226"/>
                    <a:pt x="101" y="1140"/>
                    <a:pt x="280" y="1074"/>
                  </a:cubicBezTo>
                  <a:cubicBezTo>
                    <a:pt x="460" y="1008"/>
                    <a:pt x="663" y="886"/>
                    <a:pt x="934" y="630"/>
                  </a:cubicBezTo>
                  <a:cubicBezTo>
                    <a:pt x="1206" y="374"/>
                    <a:pt x="1290" y="16"/>
                    <a:pt x="1380" y="0"/>
                  </a:cubicBezTo>
                  <a:cubicBezTo>
                    <a:pt x="1340" y="178"/>
                    <a:pt x="1221" y="425"/>
                    <a:pt x="979" y="687"/>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55" name="Freeform 85"/>
            <p:cNvSpPr>
              <a:spLocks noChangeArrowheads="1"/>
            </p:cNvSpPr>
            <p:nvPr/>
          </p:nvSpPr>
          <p:spPr bwMode="auto">
            <a:xfrm>
              <a:off x="4988" y="1091"/>
              <a:ext cx="87" cy="13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498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T0" fmla="*/ 137449 w 395"/>
                <a:gd name="T1" fmla="*/ 51166 h 608"/>
                <a:gd name="T2" fmla="*/ 96576 w 395"/>
                <a:gd name="T3" fmla="*/ 187006 h 608"/>
                <a:gd name="T4" fmla="*/ 47384 w 395"/>
                <a:gd name="T5" fmla="*/ 176917 h 608"/>
                <a:gd name="T6" fmla="*/ 28213 w 395"/>
                <a:gd name="T7" fmla="*/ 218715 h 608"/>
                <a:gd name="T8" fmla="*/ 32192 w 395"/>
                <a:gd name="T9" fmla="*/ 158181 h 608"/>
                <a:gd name="T10" fmla="*/ 88619 w 395"/>
                <a:gd name="T11" fmla="*/ 162505 h 608"/>
                <a:gd name="T12" fmla="*/ 116832 w 395"/>
                <a:gd name="T13" fmla="*/ 72424 h 608"/>
                <a:gd name="T14" fmla="*/ 91151 w 395"/>
                <a:gd name="T15" fmla="*/ 33870 h 608"/>
                <a:gd name="T16" fmla="*/ 52809 w 395"/>
                <a:gd name="T17" fmla="*/ 44319 h 608"/>
                <a:gd name="T18" fmla="*/ 137449 w 395"/>
                <a:gd name="T19" fmla="*/ 5116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608">
                  <a:moveTo>
                    <a:pt x="380" y="142"/>
                  </a:moveTo>
                  <a:cubicBezTo>
                    <a:pt x="394" y="278"/>
                    <a:pt x="338" y="449"/>
                    <a:pt x="267" y="519"/>
                  </a:cubicBezTo>
                  <a:cubicBezTo>
                    <a:pt x="195" y="590"/>
                    <a:pt x="172" y="483"/>
                    <a:pt x="131" y="491"/>
                  </a:cubicBezTo>
                  <a:cubicBezTo>
                    <a:pt x="62" y="507"/>
                    <a:pt x="115" y="590"/>
                    <a:pt x="78" y="607"/>
                  </a:cubicBezTo>
                  <a:cubicBezTo>
                    <a:pt x="35" y="571"/>
                    <a:pt x="0" y="498"/>
                    <a:pt x="89" y="439"/>
                  </a:cubicBezTo>
                  <a:cubicBezTo>
                    <a:pt x="178" y="379"/>
                    <a:pt x="205" y="514"/>
                    <a:pt x="245" y="451"/>
                  </a:cubicBezTo>
                  <a:cubicBezTo>
                    <a:pt x="285" y="388"/>
                    <a:pt x="318" y="291"/>
                    <a:pt x="323" y="201"/>
                  </a:cubicBezTo>
                  <a:cubicBezTo>
                    <a:pt x="328" y="111"/>
                    <a:pt x="282" y="77"/>
                    <a:pt x="252" y="94"/>
                  </a:cubicBezTo>
                  <a:cubicBezTo>
                    <a:pt x="222" y="110"/>
                    <a:pt x="160" y="160"/>
                    <a:pt x="146" y="123"/>
                  </a:cubicBezTo>
                  <a:cubicBezTo>
                    <a:pt x="227" y="0"/>
                    <a:pt x="366" y="5"/>
                    <a:pt x="380" y="142"/>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56" name="Freeform 86"/>
            <p:cNvSpPr>
              <a:spLocks noChangeArrowheads="1"/>
            </p:cNvSpPr>
            <p:nvPr/>
          </p:nvSpPr>
          <p:spPr bwMode="auto">
            <a:xfrm>
              <a:off x="4335" y="1069"/>
              <a:ext cx="644" cy="19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702 0 0"/>
                <a:gd name="G30" fmla="*/ 1 0 0"/>
                <a:gd name="G31" fmla="+- 1 0 0"/>
                <a:gd name="G32" fmla="+- 1 0 0"/>
                <a:gd name="G33" fmla="+- 1 0 0"/>
                <a:gd name="T0" fmla="*/ 283490 w 2855"/>
                <a:gd name="T1" fmla="*/ 197657 h 851"/>
                <a:gd name="T2" fmla="*/ 378826 w 2855"/>
                <a:gd name="T3" fmla="*/ 183256 h 851"/>
                <a:gd name="T4" fmla="*/ 681384 w 2855"/>
                <a:gd name="T5" fmla="*/ 105849 h 851"/>
                <a:gd name="T6" fmla="*/ 1026752 w 2855"/>
                <a:gd name="T7" fmla="*/ 0 h 851"/>
                <a:gd name="T8" fmla="*/ 1018478 w 2855"/>
                <a:gd name="T9" fmla="*/ 45004 h 851"/>
                <a:gd name="T10" fmla="*/ 696134 w 2855"/>
                <a:gd name="T11" fmla="*/ 187216 h 851"/>
                <a:gd name="T12" fmla="*/ 681743 w 2855"/>
                <a:gd name="T13" fmla="*/ 135732 h 851"/>
                <a:gd name="T14" fmla="*/ 538559 w 2855"/>
                <a:gd name="T15" fmla="*/ 135732 h 851"/>
                <a:gd name="T16" fmla="*/ 382424 w 2855"/>
                <a:gd name="T17" fmla="*/ 211699 h 851"/>
                <a:gd name="T18" fmla="*/ 288886 w 2855"/>
                <a:gd name="T19" fmla="*/ 223580 h 851"/>
                <a:gd name="T20" fmla="*/ 36695 w 2855"/>
                <a:gd name="T21" fmla="*/ 241221 h 851"/>
                <a:gd name="T22" fmla="*/ 41372 w 2855"/>
                <a:gd name="T23" fmla="*/ 304587 h 851"/>
                <a:gd name="T24" fmla="*/ 360 w 2855"/>
                <a:gd name="T25" fmla="*/ 226460 h 851"/>
                <a:gd name="T26" fmla="*/ 283490 w 2855"/>
                <a:gd name="T27" fmla="*/ 197657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5" h="851">
                  <a:moveTo>
                    <a:pt x="788" y="549"/>
                  </a:moveTo>
                  <a:cubicBezTo>
                    <a:pt x="852" y="496"/>
                    <a:pt x="957" y="463"/>
                    <a:pt x="1053" y="509"/>
                  </a:cubicBezTo>
                  <a:cubicBezTo>
                    <a:pt x="1119" y="424"/>
                    <a:pt x="1460" y="265"/>
                    <a:pt x="1894" y="294"/>
                  </a:cubicBezTo>
                  <a:cubicBezTo>
                    <a:pt x="2173" y="207"/>
                    <a:pt x="2854" y="0"/>
                    <a:pt x="2854" y="0"/>
                  </a:cubicBezTo>
                  <a:lnTo>
                    <a:pt x="2831" y="125"/>
                  </a:lnTo>
                  <a:lnTo>
                    <a:pt x="1935" y="520"/>
                  </a:lnTo>
                  <a:lnTo>
                    <a:pt x="1895" y="377"/>
                  </a:lnTo>
                  <a:cubicBezTo>
                    <a:pt x="1895" y="377"/>
                    <a:pt x="1719" y="328"/>
                    <a:pt x="1497" y="377"/>
                  </a:cubicBezTo>
                  <a:cubicBezTo>
                    <a:pt x="1274" y="427"/>
                    <a:pt x="1162" y="454"/>
                    <a:pt x="1063" y="588"/>
                  </a:cubicBezTo>
                  <a:cubicBezTo>
                    <a:pt x="959" y="527"/>
                    <a:pt x="879" y="531"/>
                    <a:pt x="803" y="621"/>
                  </a:cubicBezTo>
                  <a:cubicBezTo>
                    <a:pt x="675" y="569"/>
                    <a:pt x="366" y="570"/>
                    <a:pt x="102" y="670"/>
                  </a:cubicBezTo>
                  <a:cubicBezTo>
                    <a:pt x="109" y="772"/>
                    <a:pt x="115" y="846"/>
                    <a:pt x="115" y="846"/>
                  </a:cubicBezTo>
                  <a:cubicBezTo>
                    <a:pt x="54" y="850"/>
                    <a:pt x="0" y="702"/>
                    <a:pt x="1" y="629"/>
                  </a:cubicBezTo>
                  <a:cubicBezTo>
                    <a:pt x="197" y="552"/>
                    <a:pt x="554" y="482"/>
                    <a:pt x="788" y="549"/>
                  </a:cubicBezTo>
                </a:path>
              </a:pathLst>
            </a:custGeom>
            <a:solidFill>
              <a:srgbClr val="44495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57" name="Freeform 87"/>
            <p:cNvSpPr>
              <a:spLocks noChangeArrowheads="1"/>
            </p:cNvSpPr>
            <p:nvPr/>
          </p:nvSpPr>
          <p:spPr bwMode="auto">
            <a:xfrm>
              <a:off x="4508" y="1949"/>
              <a:ext cx="1063" cy="1696"/>
            </a:xfrm>
            <a:custGeom>
              <a:avLst/>
              <a:gdLst>
                <a:gd name="G0" fmla="+- 742 0 0"/>
                <a:gd name="G1" fmla="+- 1 0 0"/>
                <a:gd name="G2" fmla="*/ 1 0 0"/>
                <a:gd name="G3" fmla="+- 1 0 0"/>
                <a:gd name="G4" fmla="+- 1 0 0"/>
                <a:gd name="G5" fmla="+- 1 0 0"/>
                <a:gd name="G6" fmla="+- 1 0 0"/>
                <a:gd name="G7" fmla="+- 1 0 0"/>
                <a:gd name="G8" fmla="+- 742 0 0"/>
                <a:gd name="T0" fmla="*/ 0 w 4701"/>
                <a:gd name="T1" fmla="*/ 267053 h 7494"/>
                <a:gd name="T2" fmla="*/ 1519484 w 4701"/>
                <a:gd name="T3" fmla="*/ 0 h 7494"/>
                <a:gd name="T4" fmla="*/ 1691915 w 4701"/>
                <a:gd name="T5" fmla="*/ 2483016 h 7494"/>
                <a:gd name="T6" fmla="*/ 265307 w 4701"/>
                <a:gd name="T7" fmla="*/ 2618702 h 7494"/>
                <a:gd name="T8" fmla="*/ 0 w 4701"/>
                <a:gd name="T9" fmla="*/ 267053 h 7494"/>
              </a:gdLst>
              <a:ahLst/>
              <a:cxnLst>
                <a:cxn ang="0">
                  <a:pos x="T0" y="T1"/>
                </a:cxn>
                <a:cxn ang="0">
                  <a:pos x="T2" y="T3"/>
                </a:cxn>
                <a:cxn ang="0">
                  <a:pos x="T4" y="T5"/>
                </a:cxn>
                <a:cxn ang="0">
                  <a:pos x="T6" y="T7"/>
                </a:cxn>
                <a:cxn ang="0">
                  <a:pos x="T8" y="T9"/>
                </a:cxn>
              </a:cxnLst>
              <a:rect l="0" t="0" r="r" b="b"/>
              <a:pathLst>
                <a:path w="4701" h="7494">
                  <a:moveTo>
                    <a:pt x="0" y="742"/>
                  </a:moveTo>
                  <a:cubicBezTo>
                    <a:pt x="1114" y="1154"/>
                    <a:pt x="2576" y="1005"/>
                    <a:pt x="4221" y="0"/>
                  </a:cubicBezTo>
                  <a:lnTo>
                    <a:pt x="4700" y="6899"/>
                  </a:lnTo>
                  <a:cubicBezTo>
                    <a:pt x="3193" y="7447"/>
                    <a:pt x="1936" y="7493"/>
                    <a:pt x="737" y="7276"/>
                  </a:cubicBezTo>
                  <a:lnTo>
                    <a:pt x="0" y="742"/>
                  </a:lnTo>
                </a:path>
              </a:pathLst>
            </a:custGeom>
            <a:solidFill>
              <a:srgbClr val="CFD6D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58" name="Freeform 88"/>
            <p:cNvSpPr>
              <a:spLocks noChangeArrowheads="1"/>
            </p:cNvSpPr>
            <p:nvPr/>
          </p:nvSpPr>
          <p:spPr bwMode="auto">
            <a:xfrm>
              <a:off x="5162" y="2034"/>
              <a:ext cx="340" cy="1540"/>
            </a:xfrm>
            <a:custGeom>
              <a:avLst/>
              <a:gdLst>
                <a:gd name="G0" fmla="+- 1 0 0"/>
                <a:gd name="G1" fmla="+- 1 0 0"/>
                <a:gd name="G2" fmla="+- 1 0 0"/>
                <a:gd name="G3" fmla="+- 1 0 0"/>
                <a:gd name="G4" fmla="+- 1 0 0"/>
                <a:gd name="G5" fmla="+- 1 0 0"/>
                <a:gd name="G6" fmla="+- 1 0 0"/>
                <a:gd name="G7" fmla="+- 274 0 0"/>
                <a:gd name="G8" fmla="+- 1 0 0"/>
                <a:gd name="G9" fmla="+- 1 0 0"/>
                <a:gd name="G10" fmla="+- 1 0 0"/>
                <a:gd name="T0" fmla="*/ 234803 w 1512"/>
                <a:gd name="T1" fmla="*/ 0 h 6804"/>
                <a:gd name="T2" fmla="*/ 544153 w 1512"/>
                <a:gd name="T3" fmla="*/ 2386511 h 6804"/>
                <a:gd name="T4" fmla="*/ 325555 w 1512"/>
                <a:gd name="T5" fmla="*/ 2449153 h 6804"/>
                <a:gd name="T6" fmla="*/ 0 w 1512"/>
                <a:gd name="T7" fmla="*/ 98643 h 6804"/>
                <a:gd name="T8" fmla="*/ 234803 w 1512"/>
                <a:gd name="T9" fmla="*/ 0 h 6804"/>
              </a:gdLst>
              <a:ahLst/>
              <a:cxnLst>
                <a:cxn ang="0">
                  <a:pos x="T0" y="T1"/>
                </a:cxn>
                <a:cxn ang="0">
                  <a:pos x="T2" y="T3"/>
                </a:cxn>
                <a:cxn ang="0">
                  <a:pos x="T4" y="T5"/>
                </a:cxn>
                <a:cxn ang="0">
                  <a:pos x="T6" y="T7"/>
                </a:cxn>
                <a:cxn ang="0">
                  <a:pos x="T8" y="T9"/>
                </a:cxn>
              </a:cxnLst>
              <a:rect l="0" t="0" r="r" b="b"/>
              <a:pathLst>
                <a:path w="1512" h="6804">
                  <a:moveTo>
                    <a:pt x="652" y="0"/>
                  </a:moveTo>
                  <a:lnTo>
                    <a:pt x="1511" y="6629"/>
                  </a:lnTo>
                  <a:cubicBezTo>
                    <a:pt x="1304" y="6696"/>
                    <a:pt x="1102" y="6754"/>
                    <a:pt x="904" y="6803"/>
                  </a:cubicBezTo>
                  <a:cubicBezTo>
                    <a:pt x="417" y="4382"/>
                    <a:pt x="168" y="2370"/>
                    <a:pt x="0" y="274"/>
                  </a:cubicBezTo>
                  <a:cubicBezTo>
                    <a:pt x="213" y="198"/>
                    <a:pt x="430" y="107"/>
                    <a:pt x="652" y="0"/>
                  </a:cubicBezTo>
                </a:path>
              </a:pathLst>
            </a:custGeom>
            <a:solidFill>
              <a:srgbClr val="B1BBC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59" name="Freeform 89"/>
            <p:cNvSpPr>
              <a:spLocks noChangeArrowheads="1"/>
            </p:cNvSpPr>
            <p:nvPr/>
          </p:nvSpPr>
          <p:spPr bwMode="auto">
            <a:xfrm>
              <a:off x="2901" y="3086"/>
              <a:ext cx="268" cy="280"/>
            </a:xfrm>
            <a:custGeom>
              <a:avLst/>
              <a:gdLst>
                <a:gd name="G0" fmla="+- 1 0 0"/>
                <a:gd name="G1" fmla="+- 1 0 0"/>
                <a:gd name="G2" fmla="+- 1 0 0"/>
                <a:gd name="G3" fmla="+- 1 0 0"/>
                <a:gd name="G4" fmla="+- 1 0 0"/>
                <a:gd name="G5" fmla="+- 754 0 0"/>
                <a:gd name="G6" fmla="+- 1 0 0"/>
                <a:gd name="T0" fmla="*/ 20521 w 1195"/>
                <a:gd name="T1" fmla="*/ 57690 h 1246"/>
                <a:gd name="T2" fmla="*/ 329049 w 1195"/>
                <a:gd name="T3" fmla="*/ 448902 h 1246"/>
                <a:gd name="T4" fmla="*/ 20521 w 1195"/>
                <a:gd name="T5" fmla="*/ 57690 h 1246"/>
              </a:gdLst>
              <a:ahLst/>
              <a:cxnLst>
                <a:cxn ang="0">
                  <a:pos x="T0" y="T1"/>
                </a:cxn>
                <a:cxn ang="0">
                  <a:pos x="T2" y="T3"/>
                </a:cxn>
                <a:cxn ang="0">
                  <a:pos x="T4" y="T5"/>
                </a:cxn>
              </a:cxnLst>
              <a:rect l="0" t="0" r="r" b="b"/>
              <a:pathLst>
                <a:path w="1195" h="1246">
                  <a:moveTo>
                    <a:pt x="57" y="160"/>
                  </a:moveTo>
                  <a:cubicBezTo>
                    <a:pt x="560" y="0"/>
                    <a:pt x="1194" y="856"/>
                    <a:pt x="914" y="1245"/>
                  </a:cubicBezTo>
                  <a:cubicBezTo>
                    <a:pt x="645" y="1245"/>
                    <a:pt x="0" y="754"/>
                    <a:pt x="57" y="160"/>
                  </a:cubicBezTo>
                </a:path>
              </a:pathLst>
            </a:custGeom>
            <a:solidFill>
              <a:srgbClr val="22252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60" name="Freeform 90"/>
            <p:cNvSpPr>
              <a:spLocks noChangeArrowheads="1"/>
            </p:cNvSpPr>
            <p:nvPr/>
          </p:nvSpPr>
          <p:spPr bwMode="auto">
            <a:xfrm>
              <a:off x="2836" y="1736"/>
              <a:ext cx="2047" cy="2443"/>
            </a:xfrm>
            <a:custGeom>
              <a:avLst/>
              <a:gdLst>
                <a:gd name="G0" fmla="+- 1 0 0"/>
                <a:gd name="G1" fmla="+- 1 0 0"/>
                <a:gd name="G2" fmla="+- 1 0 0"/>
                <a:gd name="G3" fmla="+- 1 0 0"/>
                <a:gd name="G4" fmla="+- 1 0 0"/>
                <a:gd name="G5" fmla="+- 6013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T0" fmla="*/ 432812 w 9038"/>
                <a:gd name="T1" fmla="*/ 2591084 h 10784"/>
                <a:gd name="T2" fmla="*/ 66614 w 9038"/>
                <a:gd name="T3" fmla="*/ 2179521 h 10784"/>
                <a:gd name="T4" fmla="*/ 412288 w 9038"/>
                <a:gd name="T5" fmla="*/ 1908386 h 10784"/>
                <a:gd name="T6" fmla="*/ 1444268 w 9038"/>
                <a:gd name="T7" fmla="*/ 1299503 h 10784"/>
                <a:gd name="T8" fmla="*/ 1617105 w 9038"/>
                <a:gd name="T9" fmla="*/ 1175998 h 10784"/>
                <a:gd name="T10" fmla="*/ 1913089 w 9038"/>
                <a:gd name="T11" fmla="*/ 904863 h 10784"/>
                <a:gd name="T12" fmla="*/ 2209072 w 9038"/>
                <a:gd name="T13" fmla="*/ 288058 h 10784"/>
                <a:gd name="T14" fmla="*/ 2801398 w 9038"/>
                <a:gd name="T15" fmla="*/ 172835 h 10784"/>
                <a:gd name="T16" fmla="*/ 2974235 w 9038"/>
                <a:gd name="T17" fmla="*/ 0 h 10784"/>
                <a:gd name="T18" fmla="*/ 3064614 w 9038"/>
                <a:gd name="T19" fmla="*/ 1069416 h 10784"/>
                <a:gd name="T20" fmla="*/ 3229170 w 9038"/>
                <a:gd name="T21" fmla="*/ 2722510 h 10784"/>
                <a:gd name="T22" fmla="*/ 3134829 w 9038"/>
                <a:gd name="T23" fmla="*/ 3882665 h 10784"/>
                <a:gd name="T24" fmla="*/ 2604076 w 9038"/>
                <a:gd name="T25" fmla="*/ 3882665 h 10784"/>
                <a:gd name="T26" fmla="*/ 2529900 w 9038"/>
                <a:gd name="T27" fmla="*/ 2936394 h 10784"/>
                <a:gd name="T28" fmla="*/ 2357423 w 9038"/>
                <a:gd name="T29" fmla="*/ 1455774 h 10784"/>
                <a:gd name="T30" fmla="*/ 1407181 w 9038"/>
                <a:gd name="T31" fmla="*/ 2052055 h 10784"/>
                <a:gd name="T32" fmla="*/ 432812 w 9038"/>
                <a:gd name="T33" fmla="*/ 2591084 h 10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38" h="10784">
                  <a:moveTo>
                    <a:pt x="1202" y="7196"/>
                  </a:moveTo>
                  <a:cubicBezTo>
                    <a:pt x="1219" y="6642"/>
                    <a:pt x="716" y="6208"/>
                    <a:pt x="185" y="6053"/>
                  </a:cubicBezTo>
                  <a:cubicBezTo>
                    <a:pt x="311" y="5939"/>
                    <a:pt x="0" y="6013"/>
                    <a:pt x="1145" y="5300"/>
                  </a:cubicBezTo>
                  <a:cubicBezTo>
                    <a:pt x="2297" y="4580"/>
                    <a:pt x="3759" y="3723"/>
                    <a:pt x="4011" y="3609"/>
                  </a:cubicBezTo>
                  <a:cubicBezTo>
                    <a:pt x="4262" y="3495"/>
                    <a:pt x="4513" y="3563"/>
                    <a:pt x="4491" y="3266"/>
                  </a:cubicBezTo>
                  <a:cubicBezTo>
                    <a:pt x="4468" y="2970"/>
                    <a:pt x="5016" y="2856"/>
                    <a:pt x="5313" y="2513"/>
                  </a:cubicBezTo>
                  <a:cubicBezTo>
                    <a:pt x="5610" y="2171"/>
                    <a:pt x="5930" y="1074"/>
                    <a:pt x="6135" y="800"/>
                  </a:cubicBezTo>
                  <a:cubicBezTo>
                    <a:pt x="6341" y="526"/>
                    <a:pt x="7392" y="480"/>
                    <a:pt x="7780" y="480"/>
                  </a:cubicBezTo>
                  <a:cubicBezTo>
                    <a:pt x="7780" y="480"/>
                    <a:pt x="7986" y="46"/>
                    <a:pt x="8260" y="0"/>
                  </a:cubicBezTo>
                  <a:cubicBezTo>
                    <a:pt x="8260" y="548"/>
                    <a:pt x="8374" y="1782"/>
                    <a:pt x="8511" y="2970"/>
                  </a:cubicBezTo>
                  <a:cubicBezTo>
                    <a:pt x="8649" y="4157"/>
                    <a:pt x="8900" y="6191"/>
                    <a:pt x="8968" y="7561"/>
                  </a:cubicBezTo>
                  <a:cubicBezTo>
                    <a:pt x="9037" y="8932"/>
                    <a:pt x="8706" y="10783"/>
                    <a:pt x="8706" y="10783"/>
                  </a:cubicBezTo>
                  <a:lnTo>
                    <a:pt x="7232" y="10783"/>
                  </a:lnTo>
                  <a:cubicBezTo>
                    <a:pt x="6889" y="10326"/>
                    <a:pt x="6958" y="9275"/>
                    <a:pt x="7026" y="8155"/>
                  </a:cubicBezTo>
                  <a:cubicBezTo>
                    <a:pt x="7095" y="7036"/>
                    <a:pt x="7072" y="5597"/>
                    <a:pt x="6547" y="4043"/>
                  </a:cubicBezTo>
                  <a:cubicBezTo>
                    <a:pt x="5838" y="4751"/>
                    <a:pt x="4445" y="5357"/>
                    <a:pt x="3908" y="5699"/>
                  </a:cubicBezTo>
                  <a:cubicBezTo>
                    <a:pt x="3371" y="6042"/>
                    <a:pt x="2229" y="6579"/>
                    <a:pt x="1202" y="7196"/>
                  </a:cubicBezTo>
                </a:path>
              </a:pathLst>
            </a:custGeom>
            <a:solidFill>
              <a:srgbClr val="44495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61" name="Freeform 91"/>
            <p:cNvSpPr>
              <a:spLocks noChangeArrowheads="1"/>
            </p:cNvSpPr>
            <p:nvPr/>
          </p:nvSpPr>
          <p:spPr bwMode="auto">
            <a:xfrm>
              <a:off x="3090" y="2004"/>
              <a:ext cx="1669" cy="2174"/>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5609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959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cos 54736 G64"/>
                <a:gd name="G66" fmla="*/ 1 0 0"/>
                <a:gd name="G67" fmla="sin 63198 G66"/>
                <a:gd name="G68" fmla="+- G65 G67 0"/>
                <a:gd name="G69" fmla="+- G68 10800 0"/>
                <a:gd name="G70" fmla="+- 1 0 0"/>
                <a:gd name="G71" fmla="+- 1 0 0"/>
                <a:gd name="G72" fmla="+- 1 0 0"/>
                <a:gd name="T0" fmla="*/ 2201355 w 7372"/>
                <a:gd name="T1" fmla="*/ 3455628 h 9602"/>
                <a:gd name="T2" fmla="*/ 2127545 w 7372"/>
                <a:gd name="T3" fmla="*/ 2510108 h 9602"/>
                <a:gd name="T4" fmla="*/ 1954720 w 7372"/>
                <a:gd name="T5" fmla="*/ 1029742 h 9602"/>
                <a:gd name="T6" fmla="*/ 1004544 w 7372"/>
                <a:gd name="T7" fmla="*/ 1626136 h 9602"/>
                <a:gd name="T8" fmla="*/ 29884 w 7372"/>
                <a:gd name="T9" fmla="*/ 2164582 h 9602"/>
                <a:gd name="T10" fmla="*/ 0 w 7372"/>
                <a:gd name="T11" fmla="*/ 2018812 h 9602"/>
                <a:gd name="T12" fmla="*/ 811196 w 7372"/>
                <a:gd name="T13" fmla="*/ 1560270 h 9602"/>
                <a:gd name="T14" fmla="*/ 1485573 w 7372"/>
                <a:gd name="T15" fmla="*/ 1033701 h 9602"/>
                <a:gd name="T16" fmla="*/ 1551462 w 7372"/>
                <a:gd name="T17" fmla="*/ 968195 h 9602"/>
                <a:gd name="T18" fmla="*/ 1605110 w 7372"/>
                <a:gd name="T19" fmla="*/ 783194 h 9602"/>
                <a:gd name="T20" fmla="*/ 1670639 w 7372"/>
                <a:gd name="T21" fmla="*/ 680256 h 9602"/>
                <a:gd name="T22" fmla="*/ 1898192 w 7372"/>
                <a:gd name="T23" fmla="*/ 413192 h 9602"/>
                <a:gd name="T24" fmla="*/ 1891711 w 7372"/>
                <a:gd name="T25" fmla="*/ 95740 h 9602"/>
                <a:gd name="T26" fmla="*/ 1978123 w 7372"/>
                <a:gd name="T27" fmla="*/ 194359 h 9602"/>
                <a:gd name="T28" fmla="*/ 2036812 w 7372"/>
                <a:gd name="T29" fmla="*/ 129573 h 9602"/>
                <a:gd name="T30" fmla="*/ 2098380 w 7372"/>
                <a:gd name="T31" fmla="*/ 243668 h 9602"/>
                <a:gd name="T32" fmla="*/ 2164270 w 7372"/>
                <a:gd name="T33" fmla="*/ 1218702 h 9602"/>
                <a:gd name="T34" fmla="*/ 2487236 w 7372"/>
                <a:gd name="T35" fmla="*/ 2232247 h 9602"/>
                <a:gd name="T36" fmla="*/ 2536563 w 7372"/>
                <a:gd name="T37" fmla="*/ 2411129 h 9602"/>
                <a:gd name="T38" fmla="*/ 2530442 w 7372"/>
                <a:gd name="T39" fmla="*/ 2583893 h 9602"/>
                <a:gd name="T40" fmla="*/ 2456272 w 7372"/>
                <a:gd name="T41" fmla="*/ 2737940 h 9602"/>
                <a:gd name="T42" fmla="*/ 2406945 w 7372"/>
                <a:gd name="T43" fmla="*/ 2978729 h 9602"/>
                <a:gd name="T44" fmla="*/ 2429268 w 7372"/>
                <a:gd name="T45" fmla="*/ 3455628 h 9602"/>
                <a:gd name="T46" fmla="*/ 2201355 w 7372"/>
                <a:gd name="T47" fmla="*/ 3455628 h 9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2" h="9602">
                  <a:moveTo>
                    <a:pt x="6114" y="9601"/>
                  </a:moveTo>
                  <a:cubicBezTo>
                    <a:pt x="5772" y="9144"/>
                    <a:pt x="5840" y="8093"/>
                    <a:pt x="5909" y="6974"/>
                  </a:cubicBezTo>
                  <a:cubicBezTo>
                    <a:pt x="5977" y="5854"/>
                    <a:pt x="5954" y="4415"/>
                    <a:pt x="5429" y="2861"/>
                  </a:cubicBezTo>
                  <a:cubicBezTo>
                    <a:pt x="4721" y="3570"/>
                    <a:pt x="3327" y="4175"/>
                    <a:pt x="2790" y="4518"/>
                  </a:cubicBezTo>
                  <a:cubicBezTo>
                    <a:pt x="2253" y="4860"/>
                    <a:pt x="1111" y="5397"/>
                    <a:pt x="83" y="6014"/>
                  </a:cubicBezTo>
                  <a:cubicBezTo>
                    <a:pt x="88" y="5870"/>
                    <a:pt x="57" y="5734"/>
                    <a:pt x="0" y="5609"/>
                  </a:cubicBezTo>
                  <a:cubicBezTo>
                    <a:pt x="714" y="5224"/>
                    <a:pt x="1527" y="4824"/>
                    <a:pt x="2253" y="4335"/>
                  </a:cubicBezTo>
                  <a:cubicBezTo>
                    <a:pt x="3441" y="3535"/>
                    <a:pt x="4555" y="3032"/>
                    <a:pt x="4126" y="2872"/>
                  </a:cubicBezTo>
                  <a:cubicBezTo>
                    <a:pt x="3698" y="2712"/>
                    <a:pt x="3715" y="2621"/>
                    <a:pt x="4309" y="2690"/>
                  </a:cubicBezTo>
                  <a:cubicBezTo>
                    <a:pt x="4903" y="2758"/>
                    <a:pt x="4858" y="2279"/>
                    <a:pt x="4458" y="2176"/>
                  </a:cubicBezTo>
                  <a:cubicBezTo>
                    <a:pt x="4058" y="2074"/>
                    <a:pt x="4366" y="1959"/>
                    <a:pt x="4640" y="1890"/>
                  </a:cubicBezTo>
                  <a:cubicBezTo>
                    <a:pt x="4915" y="1821"/>
                    <a:pt x="5290" y="1584"/>
                    <a:pt x="5272" y="1148"/>
                  </a:cubicBezTo>
                  <a:cubicBezTo>
                    <a:pt x="5255" y="711"/>
                    <a:pt x="5254" y="472"/>
                    <a:pt x="5254" y="266"/>
                  </a:cubicBezTo>
                  <a:cubicBezTo>
                    <a:pt x="5254" y="60"/>
                    <a:pt x="5460" y="266"/>
                    <a:pt x="5494" y="540"/>
                  </a:cubicBezTo>
                  <a:cubicBezTo>
                    <a:pt x="5529" y="814"/>
                    <a:pt x="5597" y="608"/>
                    <a:pt x="5657" y="360"/>
                  </a:cubicBezTo>
                  <a:cubicBezTo>
                    <a:pt x="5717" y="111"/>
                    <a:pt x="5914" y="0"/>
                    <a:pt x="5828" y="677"/>
                  </a:cubicBezTo>
                  <a:cubicBezTo>
                    <a:pt x="5743" y="1354"/>
                    <a:pt x="5840" y="2530"/>
                    <a:pt x="6011" y="3386"/>
                  </a:cubicBezTo>
                  <a:cubicBezTo>
                    <a:pt x="6183" y="4243"/>
                    <a:pt x="6548" y="5860"/>
                    <a:pt x="6908" y="6202"/>
                  </a:cubicBezTo>
                  <a:cubicBezTo>
                    <a:pt x="7268" y="6545"/>
                    <a:pt x="7371" y="6888"/>
                    <a:pt x="7045" y="6699"/>
                  </a:cubicBezTo>
                  <a:cubicBezTo>
                    <a:pt x="6719" y="6511"/>
                    <a:pt x="6737" y="6871"/>
                    <a:pt x="7028" y="7179"/>
                  </a:cubicBezTo>
                  <a:cubicBezTo>
                    <a:pt x="7319" y="7487"/>
                    <a:pt x="7096" y="7607"/>
                    <a:pt x="6822" y="7607"/>
                  </a:cubicBezTo>
                  <a:cubicBezTo>
                    <a:pt x="6548" y="7607"/>
                    <a:pt x="6548" y="8019"/>
                    <a:pt x="6685" y="8276"/>
                  </a:cubicBezTo>
                  <a:cubicBezTo>
                    <a:pt x="6785" y="8462"/>
                    <a:pt x="6803" y="9008"/>
                    <a:pt x="6747" y="9601"/>
                  </a:cubicBezTo>
                  <a:lnTo>
                    <a:pt x="6114" y="9601"/>
                  </a:lnTo>
                </a:path>
              </a:pathLst>
            </a:custGeom>
            <a:solidFill>
              <a:srgbClr val="35393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62" name="Freeform 92"/>
            <p:cNvSpPr>
              <a:spLocks noChangeArrowheads="1"/>
            </p:cNvSpPr>
            <p:nvPr/>
          </p:nvSpPr>
          <p:spPr bwMode="auto">
            <a:xfrm>
              <a:off x="4300" y="1845"/>
              <a:ext cx="314" cy="864"/>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45 0 0"/>
                <a:gd name="G16" fmla="+- 1 0 0"/>
                <a:gd name="G17" fmla="*/ 1 0 0"/>
                <a:gd name="G18" fmla="+- 1 0 0"/>
                <a:gd name="T0" fmla="*/ 475900 w 1399"/>
                <a:gd name="T1" fmla="*/ 0 h 3822"/>
                <a:gd name="T2" fmla="*/ 475900 w 1399"/>
                <a:gd name="T3" fmla="*/ 360 h 3822"/>
                <a:gd name="T4" fmla="*/ 414389 w 1399"/>
                <a:gd name="T5" fmla="*/ 502361 h 3822"/>
                <a:gd name="T6" fmla="*/ 502878 w 1399"/>
                <a:gd name="T7" fmla="*/ 1376002 h 3822"/>
                <a:gd name="T8" fmla="*/ 311511 w 1399"/>
                <a:gd name="T9" fmla="*/ 358315 h 3822"/>
                <a:gd name="T10" fmla="*/ 0 w 1399"/>
                <a:gd name="T11" fmla="*/ 52217 h 3822"/>
                <a:gd name="T12" fmla="*/ 475900 w 1399"/>
                <a:gd name="T13" fmla="*/ 0 h 3822"/>
              </a:gdLst>
              <a:ahLst/>
              <a:cxnLst>
                <a:cxn ang="0">
                  <a:pos x="T0" y="T1"/>
                </a:cxn>
                <a:cxn ang="0">
                  <a:pos x="T2" y="T3"/>
                </a:cxn>
                <a:cxn ang="0">
                  <a:pos x="T4" y="T5"/>
                </a:cxn>
                <a:cxn ang="0">
                  <a:pos x="T6" y="T7"/>
                </a:cxn>
                <a:cxn ang="0">
                  <a:pos x="T8" y="T9"/>
                </a:cxn>
                <a:cxn ang="0">
                  <a:pos x="T10" y="T11"/>
                </a:cxn>
                <a:cxn ang="0">
                  <a:pos x="T12" y="T13"/>
                </a:cxn>
              </a:cxnLst>
              <a:rect l="0" t="0" r="r" b="b"/>
              <a:pathLst>
                <a:path w="1399" h="3822">
                  <a:moveTo>
                    <a:pt x="1323" y="0"/>
                  </a:moveTo>
                  <a:cubicBezTo>
                    <a:pt x="1323" y="1"/>
                    <a:pt x="1323" y="1"/>
                    <a:pt x="1323" y="1"/>
                  </a:cubicBezTo>
                  <a:cubicBezTo>
                    <a:pt x="1278" y="309"/>
                    <a:pt x="1186" y="629"/>
                    <a:pt x="1152" y="1395"/>
                  </a:cubicBezTo>
                  <a:cubicBezTo>
                    <a:pt x="1118" y="2160"/>
                    <a:pt x="1278" y="3033"/>
                    <a:pt x="1398" y="3821"/>
                  </a:cubicBezTo>
                  <a:cubicBezTo>
                    <a:pt x="935" y="3358"/>
                    <a:pt x="849" y="1766"/>
                    <a:pt x="866" y="995"/>
                  </a:cubicBezTo>
                  <a:cubicBezTo>
                    <a:pt x="881" y="340"/>
                    <a:pt x="423" y="271"/>
                    <a:pt x="0" y="145"/>
                  </a:cubicBezTo>
                  <a:cubicBezTo>
                    <a:pt x="403" y="25"/>
                    <a:pt x="1040" y="0"/>
                    <a:pt x="1323" y="0"/>
                  </a:cubicBezTo>
                </a:path>
              </a:pathLst>
            </a:custGeom>
            <a:solidFill>
              <a:srgbClr val="35393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63" name="Freeform 93"/>
            <p:cNvSpPr>
              <a:spLocks noChangeArrowheads="1"/>
            </p:cNvSpPr>
            <p:nvPr/>
          </p:nvSpPr>
          <p:spPr bwMode="auto">
            <a:xfrm>
              <a:off x="5188" y="1604"/>
              <a:ext cx="979" cy="2574"/>
            </a:xfrm>
            <a:custGeom>
              <a:avLst/>
              <a:gdLst>
                <a:gd name="G0" fmla="+- 1 0 0"/>
                <a:gd name="G1" fmla="+- 1 0 0"/>
                <a:gd name="G2" fmla="+- 1 0 0"/>
                <a:gd name="G3" fmla="+- 17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T0" fmla="*/ 234685 w 4331"/>
                <a:gd name="T1" fmla="*/ 2240217 h 11366"/>
                <a:gd name="T2" fmla="*/ 0 w 4331"/>
                <a:gd name="T3" fmla="*/ 6119 h 11366"/>
                <a:gd name="T4" fmla="*/ 302354 w 4331"/>
                <a:gd name="T5" fmla="*/ 73786 h 11366"/>
                <a:gd name="T6" fmla="*/ 1110433 w 4331"/>
                <a:gd name="T7" fmla="*/ 104740 h 11366"/>
                <a:gd name="T8" fmla="*/ 1525450 w 4331"/>
                <a:gd name="T9" fmla="*/ 1911239 h 11366"/>
                <a:gd name="T10" fmla="*/ 1517531 w 4331"/>
                <a:gd name="T11" fmla="*/ 4090628 h 11366"/>
                <a:gd name="T12" fmla="*/ 534519 w 4331"/>
                <a:gd name="T13" fmla="*/ 4090628 h 11366"/>
                <a:gd name="T14" fmla="*/ 234685 w 4331"/>
                <a:gd name="T15" fmla="*/ 2240217 h 1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1" h="11366">
                  <a:moveTo>
                    <a:pt x="652" y="6224"/>
                  </a:moveTo>
                  <a:cubicBezTo>
                    <a:pt x="446" y="4968"/>
                    <a:pt x="138" y="1627"/>
                    <a:pt x="0" y="17"/>
                  </a:cubicBezTo>
                  <a:cubicBezTo>
                    <a:pt x="309" y="0"/>
                    <a:pt x="566" y="68"/>
                    <a:pt x="840" y="205"/>
                  </a:cubicBezTo>
                  <a:cubicBezTo>
                    <a:pt x="1388" y="137"/>
                    <a:pt x="2656" y="17"/>
                    <a:pt x="3085" y="291"/>
                  </a:cubicBezTo>
                  <a:cubicBezTo>
                    <a:pt x="3596" y="618"/>
                    <a:pt x="4147" y="3392"/>
                    <a:pt x="4238" y="5310"/>
                  </a:cubicBezTo>
                  <a:cubicBezTo>
                    <a:pt x="4330" y="7229"/>
                    <a:pt x="4216" y="11365"/>
                    <a:pt x="4216" y="11365"/>
                  </a:cubicBezTo>
                  <a:lnTo>
                    <a:pt x="1485" y="11365"/>
                  </a:lnTo>
                  <a:cubicBezTo>
                    <a:pt x="1485" y="11365"/>
                    <a:pt x="857" y="7481"/>
                    <a:pt x="652" y="6224"/>
                  </a:cubicBezTo>
                </a:path>
              </a:pathLst>
            </a:custGeom>
            <a:solidFill>
              <a:srgbClr val="44495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64" name="Freeform 94"/>
            <p:cNvSpPr>
              <a:spLocks noChangeArrowheads="1"/>
            </p:cNvSpPr>
            <p:nvPr/>
          </p:nvSpPr>
          <p:spPr bwMode="auto">
            <a:xfrm>
              <a:off x="5769" y="1913"/>
              <a:ext cx="238" cy="2266"/>
            </a:xfrm>
            <a:custGeom>
              <a:avLst/>
              <a:gdLst>
                <a:gd name="G0" fmla="+- 1 0 0"/>
                <a:gd name="G1" fmla="+- 1 0 0"/>
                <a:gd name="G2" fmla="+- 1 0 0"/>
                <a:gd name="G3" fmla="+- 1 0 0"/>
                <a:gd name="G4" fmla="+- 1 0 0"/>
                <a:gd name="G5" fmla="+- 1 0 0"/>
                <a:gd name="G6" fmla="+- 1 0 0"/>
                <a:gd name="G7" fmla="+- 5159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T0" fmla="*/ 115750 w 1061"/>
                <a:gd name="T1" fmla="*/ 3601677 h 10007"/>
                <a:gd name="T2" fmla="*/ 159742 w 1061"/>
                <a:gd name="T3" fmla="*/ 3371308 h 10007"/>
                <a:gd name="T4" fmla="*/ 147121 w 1061"/>
                <a:gd name="T5" fmla="*/ 2906610 h 10007"/>
                <a:gd name="T6" fmla="*/ 0 w 1061"/>
                <a:gd name="T7" fmla="*/ 1856991 h 10007"/>
                <a:gd name="T8" fmla="*/ 24881 w 1061"/>
                <a:gd name="T9" fmla="*/ 848766 h 10007"/>
                <a:gd name="T10" fmla="*/ 15505 w 1061"/>
                <a:gd name="T11" fmla="*/ 172777 h 10007"/>
                <a:gd name="T12" fmla="*/ 130895 w 1061"/>
                <a:gd name="T13" fmla="*/ 213811 h 10007"/>
                <a:gd name="T14" fmla="*/ 200849 w 1061"/>
                <a:gd name="T15" fmla="*/ 152260 h 10007"/>
                <a:gd name="T16" fmla="*/ 180295 w 1061"/>
                <a:gd name="T17" fmla="*/ 756619 h 10007"/>
                <a:gd name="T18" fmla="*/ 221403 w 1061"/>
                <a:gd name="T19" fmla="*/ 1525115 h 10007"/>
                <a:gd name="T20" fmla="*/ 270804 w 1061"/>
                <a:gd name="T21" fmla="*/ 1594946 h 10007"/>
                <a:gd name="T22" fmla="*/ 246284 w 1061"/>
                <a:gd name="T23" fmla="*/ 1710131 h 10007"/>
                <a:gd name="T24" fmla="*/ 258544 w 1061"/>
                <a:gd name="T25" fmla="*/ 1808757 h 10007"/>
                <a:gd name="T26" fmla="*/ 270804 w 1061"/>
                <a:gd name="T27" fmla="*/ 2347605 h 10007"/>
                <a:gd name="T28" fmla="*/ 324892 w 1061"/>
                <a:gd name="T29" fmla="*/ 3601677 h 10007"/>
                <a:gd name="T30" fmla="*/ 115750 w 1061"/>
                <a:gd name="T31" fmla="*/ 3601677 h 10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1" h="10007">
                  <a:moveTo>
                    <a:pt x="321" y="10006"/>
                  </a:moveTo>
                  <a:lnTo>
                    <a:pt x="443" y="9366"/>
                  </a:lnTo>
                  <a:cubicBezTo>
                    <a:pt x="443" y="9366"/>
                    <a:pt x="477" y="8818"/>
                    <a:pt x="408" y="8075"/>
                  </a:cubicBezTo>
                  <a:cubicBezTo>
                    <a:pt x="340" y="7333"/>
                    <a:pt x="189" y="6247"/>
                    <a:pt x="0" y="5159"/>
                  </a:cubicBezTo>
                  <a:cubicBezTo>
                    <a:pt x="17" y="4226"/>
                    <a:pt x="69" y="2984"/>
                    <a:pt x="69" y="2358"/>
                  </a:cubicBezTo>
                  <a:cubicBezTo>
                    <a:pt x="69" y="1733"/>
                    <a:pt x="34" y="785"/>
                    <a:pt x="43" y="480"/>
                  </a:cubicBezTo>
                  <a:cubicBezTo>
                    <a:pt x="52" y="137"/>
                    <a:pt x="328" y="959"/>
                    <a:pt x="363" y="594"/>
                  </a:cubicBezTo>
                  <a:cubicBezTo>
                    <a:pt x="397" y="228"/>
                    <a:pt x="488" y="0"/>
                    <a:pt x="557" y="423"/>
                  </a:cubicBezTo>
                  <a:cubicBezTo>
                    <a:pt x="625" y="845"/>
                    <a:pt x="603" y="1222"/>
                    <a:pt x="500" y="2102"/>
                  </a:cubicBezTo>
                  <a:cubicBezTo>
                    <a:pt x="397" y="2980"/>
                    <a:pt x="294" y="4431"/>
                    <a:pt x="614" y="4237"/>
                  </a:cubicBezTo>
                  <a:cubicBezTo>
                    <a:pt x="934" y="4043"/>
                    <a:pt x="1060" y="4146"/>
                    <a:pt x="751" y="4431"/>
                  </a:cubicBezTo>
                  <a:cubicBezTo>
                    <a:pt x="443" y="4717"/>
                    <a:pt x="351" y="4854"/>
                    <a:pt x="683" y="4751"/>
                  </a:cubicBezTo>
                  <a:cubicBezTo>
                    <a:pt x="1014" y="4648"/>
                    <a:pt x="957" y="4808"/>
                    <a:pt x="717" y="5025"/>
                  </a:cubicBezTo>
                  <a:cubicBezTo>
                    <a:pt x="477" y="5242"/>
                    <a:pt x="625" y="5711"/>
                    <a:pt x="751" y="6522"/>
                  </a:cubicBezTo>
                  <a:cubicBezTo>
                    <a:pt x="849" y="7154"/>
                    <a:pt x="905" y="8569"/>
                    <a:pt x="901" y="10006"/>
                  </a:cubicBezTo>
                  <a:lnTo>
                    <a:pt x="321" y="10006"/>
                  </a:lnTo>
                </a:path>
              </a:pathLst>
            </a:custGeom>
            <a:solidFill>
              <a:srgbClr val="35393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65" name="Freeform 95"/>
            <p:cNvSpPr>
              <a:spLocks noChangeArrowheads="1"/>
            </p:cNvSpPr>
            <p:nvPr/>
          </p:nvSpPr>
          <p:spPr bwMode="auto">
            <a:xfrm>
              <a:off x="4256" y="1941"/>
              <a:ext cx="90" cy="709"/>
            </a:xfrm>
            <a:custGeom>
              <a:avLst/>
              <a:gdLst>
                <a:gd name="G0" fmla="+- 1 0 0"/>
                <a:gd name="G1" fmla="+- 1 0 0"/>
                <a:gd name="G2" fmla="+- 1 0 0"/>
                <a:gd name="G3" fmla="+- 1 0 0"/>
                <a:gd name="G4" fmla="+- 1 0 0"/>
                <a:gd name="G5" fmla="+- 1 0 0"/>
                <a:gd name="G6" fmla="+- 1 0 0"/>
                <a:gd name="G7" fmla="+- 1 0 0"/>
                <a:gd name="G8" fmla="+- 1039 0 0"/>
                <a:gd name="G9" fmla="+- 1 0 0"/>
                <a:gd name="T0" fmla="*/ 20426 w 412"/>
                <a:gd name="T1" fmla="*/ 0 h 3141"/>
                <a:gd name="T2" fmla="*/ 69519 w 412"/>
                <a:gd name="T3" fmla="*/ 550576 h 3141"/>
                <a:gd name="T4" fmla="*/ 102487 w 412"/>
                <a:gd name="T5" fmla="*/ 1129940 h 3141"/>
                <a:gd name="T6" fmla="*/ 20426 w 412"/>
                <a:gd name="T7" fmla="*/ 0 h 3141"/>
              </a:gdLst>
              <a:ahLst/>
              <a:cxnLst>
                <a:cxn ang="0">
                  <a:pos x="T0" y="T1"/>
                </a:cxn>
                <a:cxn ang="0">
                  <a:pos x="T2" y="T3"/>
                </a:cxn>
                <a:cxn ang="0">
                  <a:pos x="T4" y="T5"/>
                </a:cxn>
                <a:cxn ang="0">
                  <a:pos x="T6" y="T7"/>
                </a:cxn>
              </a:cxnLst>
              <a:rect l="0" t="0" r="r" b="b"/>
              <a:pathLst>
                <a:path w="412" h="3141">
                  <a:moveTo>
                    <a:pt x="57" y="0"/>
                  </a:moveTo>
                  <a:cubicBezTo>
                    <a:pt x="194" y="91"/>
                    <a:pt x="114" y="536"/>
                    <a:pt x="194" y="1530"/>
                  </a:cubicBezTo>
                  <a:cubicBezTo>
                    <a:pt x="274" y="2523"/>
                    <a:pt x="411" y="3003"/>
                    <a:pt x="286" y="3140"/>
                  </a:cubicBezTo>
                  <a:cubicBezTo>
                    <a:pt x="103" y="2215"/>
                    <a:pt x="0" y="1039"/>
                    <a:pt x="57" y="0"/>
                  </a:cubicBezTo>
                </a:path>
              </a:pathLst>
            </a:custGeom>
            <a:solidFill>
              <a:srgbClr val="22252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66" name="Freeform 96"/>
            <p:cNvSpPr>
              <a:spLocks noChangeArrowheads="1"/>
            </p:cNvSpPr>
            <p:nvPr/>
          </p:nvSpPr>
          <p:spPr bwMode="auto">
            <a:xfrm>
              <a:off x="3776" y="2581"/>
              <a:ext cx="310" cy="107"/>
            </a:xfrm>
            <a:custGeom>
              <a:avLst/>
              <a:gdLst>
                <a:gd name="G0" fmla="+- 1 0 0"/>
                <a:gd name="G1" fmla="+- 1 0 0"/>
                <a:gd name="G2" fmla="+- 1 0 0"/>
                <a:gd name="G3" fmla="+- 1 0 0"/>
                <a:gd name="G4" fmla="+- 1 0 0"/>
                <a:gd name="G5" fmla="+- 88 0 0"/>
                <a:gd name="G6" fmla="+- 1 0 0"/>
                <a:gd name="G7" fmla="*/ 1 0 0"/>
                <a:gd name="G8" fmla="+- 1 0 0"/>
                <a:gd name="G9" fmla="+- 1 0 0"/>
                <a:gd name="T0" fmla="*/ 496528 w 1380"/>
                <a:gd name="T1" fmla="*/ 148287 h 484"/>
                <a:gd name="T2" fmla="*/ 241603 w 1380"/>
                <a:gd name="T3" fmla="*/ 60614 h 484"/>
                <a:gd name="T4" fmla="*/ 0 w 1380"/>
                <a:gd name="T5" fmla="*/ 0 h 484"/>
                <a:gd name="T6" fmla="*/ 496528 w 1380"/>
                <a:gd name="T7" fmla="*/ 148287 h 484"/>
              </a:gdLst>
              <a:ahLst/>
              <a:cxnLst>
                <a:cxn ang="0">
                  <a:pos x="T0" y="T1"/>
                </a:cxn>
                <a:cxn ang="0">
                  <a:pos x="T2" y="T3"/>
                </a:cxn>
                <a:cxn ang="0">
                  <a:pos x="T4" y="T5"/>
                </a:cxn>
                <a:cxn ang="0">
                  <a:pos x="T6" y="T7"/>
                </a:cxn>
              </a:cxnLst>
              <a:rect l="0" t="0" r="r" b="b"/>
              <a:pathLst>
                <a:path w="1380" h="484">
                  <a:moveTo>
                    <a:pt x="1379" y="411"/>
                  </a:moveTo>
                  <a:cubicBezTo>
                    <a:pt x="1299" y="483"/>
                    <a:pt x="1065" y="283"/>
                    <a:pt x="671" y="168"/>
                  </a:cubicBezTo>
                  <a:cubicBezTo>
                    <a:pt x="316" y="65"/>
                    <a:pt x="14" y="88"/>
                    <a:pt x="0" y="0"/>
                  </a:cubicBezTo>
                  <a:cubicBezTo>
                    <a:pt x="523" y="0"/>
                    <a:pt x="1019" y="146"/>
                    <a:pt x="1379" y="411"/>
                  </a:cubicBezTo>
                </a:path>
              </a:pathLst>
            </a:custGeom>
            <a:solidFill>
              <a:srgbClr val="22252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67" name="Freeform 97"/>
            <p:cNvSpPr>
              <a:spLocks noChangeArrowheads="1"/>
            </p:cNvSpPr>
            <p:nvPr/>
          </p:nvSpPr>
          <p:spPr bwMode="auto">
            <a:xfrm>
              <a:off x="3889" y="2468"/>
              <a:ext cx="325" cy="76"/>
            </a:xfrm>
            <a:custGeom>
              <a:avLst/>
              <a:gdLst>
                <a:gd name="G0" fmla="+- 1 0 0"/>
                <a:gd name="G1" fmla="+- 1 0 0"/>
                <a:gd name="G2" fmla="*/ 1 0 0"/>
                <a:gd name="G3" fmla="+- 1 0 0"/>
                <a:gd name="G4" fmla="+- 1 0 0"/>
                <a:gd name="G5" fmla="+- 1 0 0"/>
                <a:gd name="G6" fmla="+- 1 0 0"/>
                <a:gd name="G7" fmla="+- 1 0 0"/>
                <a:gd name="G8" fmla="+- 1 0 0"/>
                <a:gd name="G9" fmla="+- 1 0 0"/>
                <a:gd name="T0" fmla="*/ 520340 w 1446"/>
                <a:gd name="T1" fmla="*/ 102480 h 350"/>
                <a:gd name="T2" fmla="*/ 238384 w 1446"/>
                <a:gd name="T3" fmla="*/ 40849 h 350"/>
                <a:gd name="T4" fmla="*/ 0 w 1446"/>
                <a:gd name="T5" fmla="*/ 0 h 350"/>
                <a:gd name="T6" fmla="*/ 520340 w 1446"/>
                <a:gd name="T7" fmla="*/ 102480 h 350"/>
              </a:gdLst>
              <a:ahLst/>
              <a:cxnLst>
                <a:cxn ang="0">
                  <a:pos x="T0" y="T1"/>
                </a:cxn>
                <a:cxn ang="0">
                  <a:pos x="T2" y="T3"/>
                </a:cxn>
                <a:cxn ang="0">
                  <a:pos x="T4" y="T5"/>
                </a:cxn>
                <a:cxn ang="0">
                  <a:pos x="T6" y="T7"/>
                </a:cxn>
              </a:cxnLst>
              <a:rect l="0" t="0" r="r" b="b"/>
              <a:pathLst>
                <a:path w="1446" h="350">
                  <a:moveTo>
                    <a:pt x="1445" y="286"/>
                  </a:moveTo>
                  <a:cubicBezTo>
                    <a:pt x="1365" y="349"/>
                    <a:pt x="1028" y="172"/>
                    <a:pt x="662" y="114"/>
                  </a:cubicBezTo>
                  <a:cubicBezTo>
                    <a:pt x="297" y="57"/>
                    <a:pt x="45" y="92"/>
                    <a:pt x="0" y="0"/>
                  </a:cubicBezTo>
                  <a:cubicBezTo>
                    <a:pt x="371" y="0"/>
                    <a:pt x="908" y="6"/>
                    <a:pt x="1445" y="286"/>
                  </a:cubicBezTo>
                </a:path>
              </a:pathLst>
            </a:custGeom>
            <a:solidFill>
              <a:srgbClr val="22252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68" name="Freeform 98"/>
            <p:cNvSpPr>
              <a:spLocks noChangeArrowheads="1"/>
            </p:cNvSpPr>
            <p:nvPr/>
          </p:nvSpPr>
          <p:spPr bwMode="auto">
            <a:xfrm>
              <a:off x="4337" y="1915"/>
              <a:ext cx="110" cy="343"/>
            </a:xfrm>
            <a:custGeom>
              <a:avLst/>
              <a:gdLst>
                <a:gd name="G0" fmla="+- 1 0 0"/>
                <a:gd name="G1" fmla="+- 1 0 0"/>
                <a:gd name="G2" fmla="+- 1 0 0"/>
                <a:gd name="G3" fmla="+- 1 0 0"/>
                <a:gd name="G4" fmla="+- 1 0 0"/>
                <a:gd name="G5" fmla="*/ 1 0 0"/>
                <a:gd name="G6" fmla="+- 1525 0 0"/>
                <a:gd name="G7" fmla="+- 1 0 0"/>
                <a:gd name="G8" fmla="+- 1 0 0"/>
                <a:gd name="G9" fmla="+- 1 0 0"/>
                <a:gd name="T0" fmla="*/ 160296 w 498"/>
                <a:gd name="T1" fmla="*/ 0 h 1526"/>
                <a:gd name="T2" fmla="*/ 80328 w 498"/>
                <a:gd name="T3" fmla="*/ 259160 h 1526"/>
                <a:gd name="T4" fmla="*/ 0 w 498"/>
                <a:gd name="T5" fmla="*/ 548915 h 1526"/>
                <a:gd name="T6" fmla="*/ 160296 w 498"/>
                <a:gd name="T7" fmla="*/ 0 h 1526"/>
              </a:gdLst>
              <a:ahLst/>
              <a:cxnLst>
                <a:cxn ang="0">
                  <a:pos x="T0" y="T1"/>
                </a:cxn>
                <a:cxn ang="0">
                  <a:pos x="T2" y="T3"/>
                </a:cxn>
                <a:cxn ang="0">
                  <a:pos x="T4" y="T5"/>
                </a:cxn>
                <a:cxn ang="0">
                  <a:pos x="T6" y="T7"/>
                </a:cxn>
              </a:cxnLst>
              <a:rect l="0" t="0" r="r" b="b"/>
              <a:pathLst>
                <a:path w="498" h="1526">
                  <a:moveTo>
                    <a:pt x="445" y="0"/>
                  </a:moveTo>
                  <a:cubicBezTo>
                    <a:pt x="497" y="155"/>
                    <a:pt x="326" y="326"/>
                    <a:pt x="223" y="720"/>
                  </a:cubicBezTo>
                  <a:cubicBezTo>
                    <a:pt x="121" y="1114"/>
                    <a:pt x="128" y="1457"/>
                    <a:pt x="0" y="1525"/>
                  </a:cubicBezTo>
                  <a:cubicBezTo>
                    <a:pt x="43" y="960"/>
                    <a:pt x="154" y="420"/>
                    <a:pt x="445" y="0"/>
                  </a:cubicBezTo>
                </a:path>
              </a:pathLst>
            </a:custGeom>
            <a:solidFill>
              <a:srgbClr val="22252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69" name="Freeform 99"/>
            <p:cNvSpPr>
              <a:spLocks noChangeArrowheads="1"/>
            </p:cNvSpPr>
            <p:nvPr/>
          </p:nvSpPr>
          <p:spPr bwMode="auto">
            <a:xfrm>
              <a:off x="4528" y="1869"/>
              <a:ext cx="275" cy="1376"/>
            </a:xfrm>
            <a:custGeom>
              <a:avLst/>
              <a:gdLst>
                <a:gd name="G0" fmla="+- 1 0 0"/>
                <a:gd name="G1" fmla="+- 1644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T0" fmla="*/ 61555 w 1226"/>
                <a:gd name="T1" fmla="*/ 992195 h 6083"/>
                <a:gd name="T2" fmla="*/ 90353 w 1226"/>
                <a:gd name="T3" fmla="*/ 0 h 6083"/>
                <a:gd name="T4" fmla="*/ 73794 w 1226"/>
                <a:gd name="T5" fmla="*/ 386153 h 6083"/>
                <a:gd name="T6" fmla="*/ 205544 w 1226"/>
                <a:gd name="T7" fmla="*/ 1512584 h 6083"/>
                <a:gd name="T8" fmla="*/ 394529 w 1226"/>
                <a:gd name="T9" fmla="*/ 2188802 h 6083"/>
                <a:gd name="T10" fmla="*/ 61555 w 1226"/>
                <a:gd name="T11" fmla="*/ 992195 h 6083"/>
              </a:gdLst>
              <a:ahLst/>
              <a:cxnLst>
                <a:cxn ang="0">
                  <a:pos x="T0" y="T1"/>
                </a:cxn>
                <a:cxn ang="0">
                  <a:pos x="T2" y="T3"/>
                </a:cxn>
                <a:cxn ang="0">
                  <a:pos x="T4" y="T5"/>
                </a:cxn>
                <a:cxn ang="0">
                  <a:pos x="T6" y="T7"/>
                </a:cxn>
                <a:cxn ang="0">
                  <a:pos x="T8" y="T9"/>
                </a:cxn>
                <a:cxn ang="0">
                  <a:pos x="T10" y="T11"/>
                </a:cxn>
              </a:cxnLst>
              <a:rect l="0" t="0" r="r" b="b"/>
              <a:pathLst>
                <a:path w="1226" h="6083">
                  <a:moveTo>
                    <a:pt x="171" y="2757"/>
                  </a:moveTo>
                  <a:cubicBezTo>
                    <a:pt x="0" y="1644"/>
                    <a:pt x="34" y="948"/>
                    <a:pt x="251" y="0"/>
                  </a:cubicBezTo>
                  <a:cubicBezTo>
                    <a:pt x="434" y="205"/>
                    <a:pt x="257" y="336"/>
                    <a:pt x="205" y="1073"/>
                  </a:cubicBezTo>
                  <a:cubicBezTo>
                    <a:pt x="154" y="1809"/>
                    <a:pt x="280" y="3038"/>
                    <a:pt x="571" y="4203"/>
                  </a:cubicBezTo>
                  <a:cubicBezTo>
                    <a:pt x="863" y="5369"/>
                    <a:pt x="1225" y="5953"/>
                    <a:pt x="1096" y="6082"/>
                  </a:cubicBezTo>
                  <a:cubicBezTo>
                    <a:pt x="599" y="5019"/>
                    <a:pt x="342" y="3871"/>
                    <a:pt x="171" y="2757"/>
                  </a:cubicBezTo>
                </a:path>
              </a:pathLst>
            </a:custGeom>
            <a:solidFill>
              <a:srgbClr val="22252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70" name="Freeform 100"/>
            <p:cNvSpPr>
              <a:spLocks noChangeArrowheads="1"/>
            </p:cNvSpPr>
            <p:nvPr/>
          </p:nvSpPr>
          <p:spPr bwMode="auto">
            <a:xfrm>
              <a:off x="5362" y="1682"/>
              <a:ext cx="181" cy="1536"/>
            </a:xfrm>
            <a:custGeom>
              <a:avLst/>
              <a:gdLst>
                <a:gd name="G0" fmla="*/ 1 0 0"/>
                <a:gd name="G1" fmla="+- 3495 0 0"/>
                <a:gd name="G2" fmla="sin G0 G1"/>
                <a:gd name="G3" fmla="+- 1 0 0"/>
                <a:gd name="G4" fmla="+- 1 0 0"/>
                <a:gd name="G5" fmla="+- 1 0 0"/>
                <a:gd name="G6" fmla="+- 1 0 0"/>
                <a:gd name="G7" fmla="+- 1 0 0"/>
                <a:gd name="G8" fmla="+- 1 0 0"/>
                <a:gd name="G9" fmla="+- 1 0 0"/>
                <a:gd name="G10" fmla="+- 1 0 0"/>
                <a:gd name="G11" fmla="+- 1 0 0"/>
                <a:gd name="G12" fmla="+- 1 0 0"/>
                <a:gd name="G13" fmla="+- 240 0 0"/>
                <a:gd name="G14" fmla="+- 1 0 0"/>
                <a:gd name="G15" fmla="+- 1 0 0"/>
                <a:gd name="G16" fmla="+- 1 0 0"/>
                <a:gd name="G17" fmla="*/ 1 0 0"/>
                <a:gd name="G18" fmla="+- 3495 0 0"/>
                <a:gd name="G19" fmla="sin G17 G18"/>
                <a:gd name="T0" fmla="*/ 279166 w 813"/>
                <a:gd name="T1" fmla="*/ 1258305 h 6786"/>
                <a:gd name="T2" fmla="*/ 155930 w 813"/>
                <a:gd name="T3" fmla="*/ 2442803 h 6786"/>
                <a:gd name="T4" fmla="*/ 209105 w 813"/>
                <a:gd name="T5" fmla="*/ 1858834 h 6786"/>
                <a:gd name="T6" fmla="*/ 176410 w 813"/>
                <a:gd name="T7" fmla="*/ 588289 h 6786"/>
                <a:gd name="T8" fmla="*/ 63594 w 813"/>
                <a:gd name="T9" fmla="*/ 0 h 6786"/>
                <a:gd name="T10" fmla="*/ 279166 w 813"/>
                <a:gd name="T11" fmla="*/ 1258305 h 6786"/>
              </a:gdLst>
              <a:ahLst/>
              <a:cxnLst>
                <a:cxn ang="0">
                  <a:pos x="T0" y="T1"/>
                </a:cxn>
                <a:cxn ang="0">
                  <a:pos x="T2" y="T3"/>
                </a:cxn>
                <a:cxn ang="0">
                  <a:pos x="T4" y="T5"/>
                </a:cxn>
                <a:cxn ang="0">
                  <a:pos x="T6" y="T7"/>
                </a:cxn>
                <a:cxn ang="0">
                  <a:pos x="T8" y="T9"/>
                </a:cxn>
                <a:cxn ang="0">
                  <a:pos x="T10" y="T11"/>
                </a:cxn>
              </a:cxnLst>
              <a:rect l="0" t="0" r="r" b="b"/>
              <a:pathLst>
                <a:path w="813" h="6786">
                  <a:moveTo>
                    <a:pt x="777" y="3495"/>
                  </a:moveTo>
                  <a:cubicBezTo>
                    <a:pt x="812" y="4815"/>
                    <a:pt x="657" y="5808"/>
                    <a:pt x="434" y="6785"/>
                  </a:cubicBezTo>
                  <a:cubicBezTo>
                    <a:pt x="280" y="6528"/>
                    <a:pt x="480" y="6089"/>
                    <a:pt x="582" y="5163"/>
                  </a:cubicBezTo>
                  <a:cubicBezTo>
                    <a:pt x="685" y="4238"/>
                    <a:pt x="645" y="2593"/>
                    <a:pt x="491" y="1634"/>
                  </a:cubicBezTo>
                  <a:cubicBezTo>
                    <a:pt x="337" y="674"/>
                    <a:pt x="0" y="240"/>
                    <a:pt x="177" y="0"/>
                  </a:cubicBezTo>
                  <a:cubicBezTo>
                    <a:pt x="588" y="1337"/>
                    <a:pt x="743" y="2176"/>
                    <a:pt x="777" y="3495"/>
                  </a:cubicBezTo>
                </a:path>
              </a:pathLst>
            </a:custGeom>
            <a:solidFill>
              <a:srgbClr val="22252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71" name="Freeform 101"/>
            <p:cNvSpPr>
              <a:spLocks noChangeArrowheads="1"/>
            </p:cNvSpPr>
            <p:nvPr/>
          </p:nvSpPr>
          <p:spPr bwMode="auto">
            <a:xfrm>
              <a:off x="5748" y="1907"/>
              <a:ext cx="160" cy="2085"/>
            </a:xfrm>
            <a:custGeom>
              <a:avLst/>
              <a:gdLst>
                <a:gd name="G0" fmla="+- 1 0 0"/>
                <a:gd name="G1" fmla="+- 1 0 0"/>
                <a:gd name="G2" fmla="+- 1 0 0"/>
                <a:gd name="G3" fmla="+- 1 0 0"/>
                <a:gd name="G4" fmla="+- 1 0 0"/>
                <a:gd name="G5" fmla="+- 1 0 0"/>
                <a:gd name="G6" fmla="+- 1 0 0"/>
                <a:gd name="G7" fmla="+- 1 0 0"/>
                <a:gd name="G8" fmla="+- 274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T0" fmla="*/ 106740 w 720"/>
                <a:gd name="T1" fmla="*/ 2454973 h 9207"/>
                <a:gd name="T2" fmla="*/ 6110 w 720"/>
                <a:gd name="T3" fmla="*/ 1850500 h 9207"/>
                <a:gd name="T4" fmla="*/ 30548 w 720"/>
                <a:gd name="T5" fmla="*/ 844966 h 9207"/>
                <a:gd name="T6" fmla="*/ 30548 w 720"/>
                <a:gd name="T7" fmla="*/ 0 h 9207"/>
                <a:gd name="T8" fmla="*/ 92364 w 720"/>
                <a:gd name="T9" fmla="*/ 863327 h 9207"/>
                <a:gd name="T10" fmla="*/ 67566 w 720"/>
                <a:gd name="T11" fmla="*/ 1856621 h 9207"/>
                <a:gd name="T12" fmla="*/ 147711 w 720"/>
                <a:gd name="T13" fmla="*/ 2417891 h 9207"/>
                <a:gd name="T14" fmla="*/ 196947 w 720"/>
                <a:gd name="T15" fmla="*/ 3314340 h 9207"/>
                <a:gd name="T16" fmla="*/ 106740 w 720"/>
                <a:gd name="T17" fmla="*/ 2454973 h 9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207">
                  <a:moveTo>
                    <a:pt x="297" y="6819"/>
                  </a:moveTo>
                  <a:cubicBezTo>
                    <a:pt x="167" y="5987"/>
                    <a:pt x="17" y="5219"/>
                    <a:pt x="17" y="5140"/>
                  </a:cubicBezTo>
                  <a:cubicBezTo>
                    <a:pt x="17" y="4763"/>
                    <a:pt x="85" y="3376"/>
                    <a:pt x="85" y="2347"/>
                  </a:cubicBezTo>
                  <a:cubicBezTo>
                    <a:pt x="85" y="1319"/>
                    <a:pt x="0" y="274"/>
                    <a:pt x="85" y="0"/>
                  </a:cubicBezTo>
                  <a:cubicBezTo>
                    <a:pt x="197" y="94"/>
                    <a:pt x="274" y="1268"/>
                    <a:pt x="257" y="2398"/>
                  </a:cubicBezTo>
                  <a:cubicBezTo>
                    <a:pt x="240" y="3529"/>
                    <a:pt x="154" y="4832"/>
                    <a:pt x="188" y="5157"/>
                  </a:cubicBezTo>
                  <a:cubicBezTo>
                    <a:pt x="223" y="5483"/>
                    <a:pt x="325" y="6013"/>
                    <a:pt x="411" y="6716"/>
                  </a:cubicBezTo>
                  <a:cubicBezTo>
                    <a:pt x="497" y="7419"/>
                    <a:pt x="719" y="8915"/>
                    <a:pt x="548" y="9206"/>
                  </a:cubicBezTo>
                  <a:cubicBezTo>
                    <a:pt x="440" y="9115"/>
                    <a:pt x="525" y="8281"/>
                    <a:pt x="297" y="6819"/>
                  </a:cubicBezTo>
                </a:path>
              </a:pathLst>
            </a:custGeom>
            <a:solidFill>
              <a:srgbClr val="22252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72" name="Freeform 102"/>
            <p:cNvSpPr>
              <a:spLocks noChangeArrowheads="1"/>
            </p:cNvSpPr>
            <p:nvPr/>
          </p:nvSpPr>
          <p:spPr bwMode="auto">
            <a:xfrm>
              <a:off x="5833" y="1748"/>
              <a:ext cx="88" cy="498"/>
            </a:xfrm>
            <a:custGeom>
              <a:avLst/>
              <a:gdLst>
                <a:gd name="G0" fmla="+- 1 0 0"/>
                <a:gd name="G1" fmla="+- 1 0 0"/>
                <a:gd name="G2" fmla="+- 1 0 0"/>
                <a:gd name="G3" fmla="+- 1 0 0"/>
                <a:gd name="G4" fmla="+- 1 0 0"/>
                <a:gd name="G5" fmla="+- 1 0 0"/>
                <a:gd name="G6" fmla="+- 1 0 0"/>
                <a:gd name="G7" fmla="+- 1276 0 0"/>
                <a:gd name="G8" fmla="+- 1 0 0"/>
                <a:gd name="G9" fmla="+- 1 0 0"/>
                <a:gd name="T0" fmla="*/ 119728 w 403"/>
                <a:gd name="T1" fmla="*/ 0 h 2211"/>
                <a:gd name="T2" fmla="*/ 58430 w 403"/>
                <a:gd name="T3" fmla="*/ 344970 h 2211"/>
                <a:gd name="T4" fmla="*/ 12188 w 403"/>
                <a:gd name="T5" fmla="*/ 794978 h 2211"/>
                <a:gd name="T6" fmla="*/ 119728 w 403"/>
                <a:gd name="T7" fmla="*/ 0 h 2211"/>
              </a:gdLst>
              <a:ahLst/>
              <a:cxnLst>
                <a:cxn ang="0">
                  <a:pos x="T0" y="T1"/>
                </a:cxn>
                <a:cxn ang="0">
                  <a:pos x="T2" y="T3"/>
                </a:cxn>
                <a:cxn ang="0">
                  <a:pos x="T4" y="T5"/>
                </a:cxn>
                <a:cxn ang="0">
                  <a:pos x="T6" y="T7"/>
                </a:cxn>
              </a:cxnLst>
              <a:rect l="0" t="0" r="r" b="b"/>
              <a:pathLst>
                <a:path w="403" h="2211">
                  <a:moveTo>
                    <a:pt x="334" y="0"/>
                  </a:moveTo>
                  <a:cubicBezTo>
                    <a:pt x="402" y="188"/>
                    <a:pt x="241" y="376"/>
                    <a:pt x="163" y="959"/>
                  </a:cubicBezTo>
                  <a:cubicBezTo>
                    <a:pt x="86" y="1542"/>
                    <a:pt x="163" y="2039"/>
                    <a:pt x="34" y="2210"/>
                  </a:cubicBezTo>
                  <a:cubicBezTo>
                    <a:pt x="0" y="1276"/>
                    <a:pt x="25" y="556"/>
                    <a:pt x="334" y="0"/>
                  </a:cubicBezTo>
                </a:path>
              </a:pathLst>
            </a:custGeom>
            <a:solidFill>
              <a:srgbClr val="22252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73" name="Freeform 103"/>
            <p:cNvSpPr>
              <a:spLocks noChangeArrowheads="1"/>
            </p:cNvSpPr>
            <p:nvPr/>
          </p:nvSpPr>
          <p:spPr bwMode="auto">
            <a:xfrm>
              <a:off x="4458" y="3163"/>
              <a:ext cx="357" cy="378"/>
            </a:xfrm>
            <a:custGeom>
              <a:avLst/>
              <a:gdLst>
                <a:gd name="G0" fmla="+- 1 0 0"/>
                <a:gd name="G1" fmla="+- 1 0 0"/>
                <a:gd name="G2" fmla="+- 1 0 0"/>
                <a:gd name="G3" fmla="+- 12 0 0"/>
                <a:gd name="G4" fmla="+- 1 0 0"/>
                <a:gd name="G5" fmla="+- 1 0 0"/>
                <a:gd name="G6" fmla="+- 1 0 0"/>
                <a:gd name="G7" fmla="+- 1 0 0"/>
                <a:gd name="G8" fmla="+- 1 0 0"/>
                <a:gd name="G9" fmla="+- 1 0 0"/>
                <a:gd name="T0" fmla="*/ 571140 w 1589"/>
                <a:gd name="T1" fmla="*/ 604477 h 1681"/>
                <a:gd name="T2" fmla="*/ 0 w 1589"/>
                <a:gd name="T3" fmla="*/ 4318 h 1681"/>
                <a:gd name="T4" fmla="*/ 254639 w 1589"/>
                <a:gd name="T5" fmla="*/ 304397 h 1681"/>
                <a:gd name="T6" fmla="*/ 571140 w 1589"/>
                <a:gd name="T7" fmla="*/ 604477 h 1681"/>
              </a:gdLst>
              <a:ahLst/>
              <a:cxnLst>
                <a:cxn ang="0">
                  <a:pos x="T0" y="T1"/>
                </a:cxn>
                <a:cxn ang="0">
                  <a:pos x="T2" y="T3"/>
                </a:cxn>
                <a:cxn ang="0">
                  <a:pos x="T4" y="T5"/>
                </a:cxn>
                <a:cxn ang="0">
                  <a:pos x="T6" y="T7"/>
                </a:cxn>
              </a:cxnLst>
              <a:rect l="0" t="0" r="r" b="b"/>
              <a:pathLst>
                <a:path w="1589" h="1681">
                  <a:moveTo>
                    <a:pt x="1588" y="1680"/>
                  </a:moveTo>
                  <a:cubicBezTo>
                    <a:pt x="834" y="1383"/>
                    <a:pt x="343" y="652"/>
                    <a:pt x="0" y="12"/>
                  </a:cubicBezTo>
                  <a:cubicBezTo>
                    <a:pt x="183" y="0"/>
                    <a:pt x="286" y="377"/>
                    <a:pt x="708" y="846"/>
                  </a:cubicBezTo>
                  <a:cubicBezTo>
                    <a:pt x="1131" y="1314"/>
                    <a:pt x="1576" y="1497"/>
                    <a:pt x="1588" y="1680"/>
                  </a:cubicBezTo>
                </a:path>
              </a:pathLst>
            </a:custGeom>
            <a:solidFill>
              <a:srgbClr val="22252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74" name="Freeform 104"/>
            <p:cNvSpPr>
              <a:spLocks noChangeArrowheads="1"/>
            </p:cNvSpPr>
            <p:nvPr/>
          </p:nvSpPr>
          <p:spPr bwMode="auto">
            <a:xfrm>
              <a:off x="4554" y="3456"/>
              <a:ext cx="267" cy="311"/>
            </a:xfrm>
            <a:custGeom>
              <a:avLst/>
              <a:gdLst>
                <a:gd name="G0" fmla="+- 1 0 0"/>
                <a:gd name="G1" fmla="+- 1 0 0"/>
                <a:gd name="G2" fmla="+- 1 0 0"/>
                <a:gd name="G3" fmla="+- 23 0 0"/>
                <a:gd name="G4" fmla="+- 1 0 0"/>
                <a:gd name="G5" fmla="+- 1 0 0"/>
                <a:gd name="G6" fmla="+- 1 0 0"/>
                <a:gd name="G7" fmla="+- 1 0 0"/>
                <a:gd name="G8" fmla="+- 1 0 0"/>
                <a:gd name="G9" fmla="+- 1 0 0"/>
                <a:gd name="T0" fmla="*/ 428265 w 1189"/>
                <a:gd name="T1" fmla="*/ 498115 h 1383"/>
                <a:gd name="T2" fmla="*/ 0 w 1189"/>
                <a:gd name="T3" fmla="*/ 8290 h 1383"/>
                <a:gd name="T4" fmla="*/ 193584 w 1189"/>
                <a:gd name="T5" fmla="*/ 226711 h 1383"/>
                <a:gd name="T6" fmla="*/ 428265 w 1189"/>
                <a:gd name="T7" fmla="*/ 498115 h 1383"/>
              </a:gdLst>
              <a:ahLst/>
              <a:cxnLst>
                <a:cxn ang="0">
                  <a:pos x="T0" y="T1"/>
                </a:cxn>
                <a:cxn ang="0">
                  <a:pos x="T2" y="T3"/>
                </a:cxn>
                <a:cxn ang="0">
                  <a:pos x="T4" y="T5"/>
                </a:cxn>
                <a:cxn ang="0">
                  <a:pos x="T6" y="T7"/>
                </a:cxn>
              </a:cxnLst>
              <a:rect l="0" t="0" r="r" b="b"/>
              <a:pathLst>
                <a:path w="1189" h="1383">
                  <a:moveTo>
                    <a:pt x="1188" y="1382"/>
                  </a:moveTo>
                  <a:cubicBezTo>
                    <a:pt x="685" y="1051"/>
                    <a:pt x="297" y="594"/>
                    <a:pt x="0" y="23"/>
                  </a:cubicBezTo>
                  <a:cubicBezTo>
                    <a:pt x="171" y="0"/>
                    <a:pt x="205" y="252"/>
                    <a:pt x="537" y="629"/>
                  </a:cubicBezTo>
                  <a:cubicBezTo>
                    <a:pt x="868" y="1005"/>
                    <a:pt x="1188" y="1177"/>
                    <a:pt x="1188" y="1382"/>
                  </a:cubicBezTo>
                </a:path>
              </a:pathLst>
            </a:custGeom>
            <a:solidFill>
              <a:srgbClr val="22252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75" name="Freeform 105"/>
            <p:cNvSpPr>
              <a:spLocks noChangeArrowheads="1"/>
            </p:cNvSpPr>
            <p:nvPr/>
          </p:nvSpPr>
          <p:spPr bwMode="auto">
            <a:xfrm>
              <a:off x="5470" y="3154"/>
              <a:ext cx="252" cy="331"/>
            </a:xfrm>
            <a:custGeom>
              <a:avLst/>
              <a:gdLst>
                <a:gd name="G0" fmla="+- 1 0 0"/>
                <a:gd name="G1" fmla="+- 1 0 0"/>
                <a:gd name="G2" fmla="*/ 1 0 0"/>
                <a:gd name="G3" fmla="+- 1217 0 0"/>
                <a:gd name="G4" fmla="cos G2 G3"/>
                <a:gd name="G5" fmla="+- 1 0 0"/>
                <a:gd name="G6" fmla="+- 1328 0 0"/>
                <a:gd name="G7" fmla="+- 1 0 0"/>
                <a:gd name="G8" fmla="+- 1 0 0"/>
                <a:gd name="G9" fmla="+- 1 0 0"/>
                <a:gd name="G10" fmla="+- 1 0 0"/>
                <a:gd name="G11" fmla="+- 1 0 0"/>
                <a:gd name="T0" fmla="*/ 404453 w 1123"/>
                <a:gd name="T1" fmla="*/ 6471 h 1475"/>
                <a:gd name="T2" fmla="*/ 15500 w 1123"/>
                <a:gd name="T3" fmla="*/ 529866 h 1475"/>
                <a:gd name="T4" fmla="*/ 234669 w 1123"/>
                <a:gd name="T5" fmla="*/ 258822 h 1475"/>
                <a:gd name="T6" fmla="*/ 404453 w 1123"/>
                <a:gd name="T7" fmla="*/ 6471 h 1475"/>
              </a:gdLst>
              <a:ahLst/>
              <a:cxnLst>
                <a:cxn ang="0">
                  <a:pos x="T0" y="T1"/>
                </a:cxn>
                <a:cxn ang="0">
                  <a:pos x="T2" y="T3"/>
                </a:cxn>
                <a:cxn ang="0">
                  <a:pos x="T4" y="T5"/>
                </a:cxn>
                <a:cxn ang="0">
                  <a:pos x="T6" y="T7"/>
                </a:cxn>
              </a:cxnLst>
              <a:rect l="0" t="0" r="r" b="b"/>
              <a:pathLst>
                <a:path w="1123" h="1475">
                  <a:moveTo>
                    <a:pt x="1122" y="18"/>
                  </a:moveTo>
                  <a:cubicBezTo>
                    <a:pt x="951" y="583"/>
                    <a:pt x="522" y="1217"/>
                    <a:pt x="43" y="1474"/>
                  </a:cubicBezTo>
                  <a:cubicBezTo>
                    <a:pt x="0" y="1328"/>
                    <a:pt x="377" y="1114"/>
                    <a:pt x="651" y="720"/>
                  </a:cubicBezTo>
                  <a:cubicBezTo>
                    <a:pt x="925" y="326"/>
                    <a:pt x="976" y="0"/>
                    <a:pt x="1122" y="18"/>
                  </a:cubicBezTo>
                </a:path>
              </a:pathLst>
            </a:custGeom>
            <a:solidFill>
              <a:srgbClr val="22252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76" name="Freeform 106"/>
            <p:cNvSpPr>
              <a:spLocks noChangeArrowheads="1"/>
            </p:cNvSpPr>
            <p:nvPr/>
          </p:nvSpPr>
          <p:spPr bwMode="auto">
            <a:xfrm>
              <a:off x="5502" y="3693"/>
              <a:ext cx="300" cy="102"/>
            </a:xfrm>
            <a:custGeom>
              <a:avLst/>
              <a:gdLst>
                <a:gd name="G0" fmla="+- 1 0 0"/>
                <a:gd name="G1" fmla="+- 1 0 0"/>
                <a:gd name="G2" fmla="+- 1 0 0"/>
                <a:gd name="G3" fmla="+- 98 0 0"/>
                <a:gd name="G4" fmla="+- 1 0 0"/>
                <a:gd name="G5" fmla="+- 1 0 0"/>
                <a:gd name="G6" fmla="+- 1 0 0"/>
                <a:gd name="G7" fmla="*/ 1 0 0"/>
                <a:gd name="G8" fmla="+- 349 0 0"/>
                <a:gd name="G9" fmla="sin G7 G8"/>
                <a:gd name="G10" fmla="+- 1 0 0"/>
                <a:gd name="G11" fmla="+- 1 0 0"/>
                <a:gd name="T0" fmla="*/ 480653 w 1337"/>
                <a:gd name="T1" fmla="*/ 166328 h 464"/>
                <a:gd name="T2" fmla="*/ 0 w 1337"/>
                <a:gd name="T3" fmla="*/ 35205 h 464"/>
                <a:gd name="T4" fmla="*/ 256876 w 1337"/>
                <a:gd name="T5" fmla="*/ 100587 h 464"/>
                <a:gd name="T6" fmla="*/ 480653 w 1337"/>
                <a:gd name="T7" fmla="*/ 166328 h 464"/>
              </a:gdLst>
              <a:ahLst/>
              <a:cxnLst>
                <a:cxn ang="0">
                  <a:pos x="T0" y="T1"/>
                </a:cxn>
                <a:cxn ang="0">
                  <a:pos x="T2" y="T3"/>
                </a:cxn>
                <a:cxn ang="0">
                  <a:pos x="T4" y="T5"/>
                </a:cxn>
                <a:cxn ang="0">
                  <a:pos x="T6" y="T7"/>
                </a:cxn>
              </a:cxnLst>
              <a:rect l="0" t="0" r="r" b="b"/>
              <a:pathLst>
                <a:path w="1337" h="464">
                  <a:moveTo>
                    <a:pt x="1336" y="463"/>
                  </a:moveTo>
                  <a:cubicBezTo>
                    <a:pt x="822" y="463"/>
                    <a:pt x="308" y="315"/>
                    <a:pt x="0" y="98"/>
                  </a:cubicBezTo>
                  <a:cubicBezTo>
                    <a:pt x="85" y="0"/>
                    <a:pt x="394" y="212"/>
                    <a:pt x="714" y="280"/>
                  </a:cubicBezTo>
                  <a:cubicBezTo>
                    <a:pt x="1033" y="349"/>
                    <a:pt x="1302" y="343"/>
                    <a:pt x="1336" y="463"/>
                  </a:cubicBezTo>
                </a:path>
              </a:pathLst>
            </a:custGeom>
            <a:solidFill>
              <a:srgbClr val="22252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77" name="Freeform 107"/>
            <p:cNvSpPr>
              <a:spLocks noChangeArrowheads="1"/>
            </p:cNvSpPr>
            <p:nvPr/>
          </p:nvSpPr>
          <p:spPr bwMode="auto">
            <a:xfrm>
              <a:off x="5818" y="2767"/>
              <a:ext cx="306" cy="186"/>
            </a:xfrm>
            <a:custGeom>
              <a:avLst/>
              <a:gdLst>
                <a:gd name="G0" fmla="+- 1 0 0"/>
                <a:gd name="G1" fmla="+- 1 0 0"/>
                <a:gd name="G2" fmla="+- 1 0 0"/>
                <a:gd name="G3" fmla="+- 1 0 0"/>
                <a:gd name="G4" fmla="+- 1 0 0"/>
                <a:gd name="G5" fmla="+- 1 0 0"/>
                <a:gd name="G6" fmla="+- 765 0 0"/>
                <a:gd name="G7" fmla="+- 1 0 0"/>
                <a:gd name="G8" fmla="+- 1 0 0"/>
                <a:gd name="G9" fmla="+- 1 0 0"/>
                <a:gd name="T0" fmla="*/ 490178 w 1361"/>
                <a:gd name="T1" fmla="*/ 0 h 835"/>
                <a:gd name="T2" fmla="*/ 222382 w 1361"/>
                <a:gd name="T3" fmla="*/ 139418 h 835"/>
                <a:gd name="T4" fmla="*/ 0 w 1361"/>
                <a:gd name="T5" fmla="*/ 274884 h 835"/>
                <a:gd name="T6" fmla="*/ 490178 w 1361"/>
                <a:gd name="T7" fmla="*/ 0 h 835"/>
              </a:gdLst>
              <a:ahLst/>
              <a:cxnLst>
                <a:cxn ang="0">
                  <a:pos x="T0" y="T1"/>
                </a:cxn>
                <a:cxn ang="0">
                  <a:pos x="T2" y="T3"/>
                </a:cxn>
                <a:cxn ang="0">
                  <a:pos x="T4" y="T5"/>
                </a:cxn>
                <a:cxn ang="0">
                  <a:pos x="T6" y="T7"/>
                </a:cxn>
              </a:cxnLst>
              <a:rect l="0" t="0" r="r" b="b"/>
              <a:pathLst>
                <a:path w="1361" h="835">
                  <a:moveTo>
                    <a:pt x="1360" y="0"/>
                  </a:moveTo>
                  <a:cubicBezTo>
                    <a:pt x="1348" y="137"/>
                    <a:pt x="960" y="171"/>
                    <a:pt x="617" y="388"/>
                  </a:cubicBezTo>
                  <a:cubicBezTo>
                    <a:pt x="274" y="605"/>
                    <a:pt x="160" y="834"/>
                    <a:pt x="0" y="765"/>
                  </a:cubicBezTo>
                  <a:cubicBezTo>
                    <a:pt x="343" y="377"/>
                    <a:pt x="880" y="68"/>
                    <a:pt x="1360" y="0"/>
                  </a:cubicBezTo>
                </a:path>
              </a:pathLst>
            </a:custGeom>
            <a:solidFill>
              <a:srgbClr val="22252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78" name="Freeform 108"/>
            <p:cNvSpPr>
              <a:spLocks noChangeArrowheads="1"/>
            </p:cNvSpPr>
            <p:nvPr/>
          </p:nvSpPr>
          <p:spPr bwMode="auto">
            <a:xfrm>
              <a:off x="5818" y="2960"/>
              <a:ext cx="295" cy="85"/>
            </a:xfrm>
            <a:custGeom>
              <a:avLst/>
              <a:gdLst>
                <a:gd name="G0" fmla="+- 1 0 0"/>
                <a:gd name="G1" fmla="+- 1 0 0"/>
                <a:gd name="G2" fmla="+- 1 0 0"/>
                <a:gd name="G3" fmla="+- 1 0 0"/>
                <a:gd name="G4" fmla="+- 1 0 0"/>
                <a:gd name="G5" fmla="+- 1 0 0"/>
                <a:gd name="G6" fmla="+- 282 0 0"/>
                <a:gd name="G7" fmla="*/ 1 0 0"/>
                <a:gd name="G8" fmla="sin 54736 G7"/>
                <a:gd name="G9" fmla="*/ 1 0 0"/>
                <a:gd name="G10" fmla="cos 54804 G9"/>
                <a:gd name="G11" fmla="+- G8 0 G10"/>
                <a:gd name="G12" fmla="*/ G11 65535 1"/>
                <a:gd name="G13" fmla="+- G12 10800 0"/>
                <a:gd name="G14" fmla="+- 1 0 0"/>
                <a:gd name="G15" fmla="+- 1 0 0"/>
                <a:gd name="T0" fmla="*/ 472714 w 1312"/>
                <a:gd name="T1" fmla="*/ 0 h 386"/>
                <a:gd name="T2" fmla="*/ 228605 w 1312"/>
                <a:gd name="T3" fmla="*/ 55735 h 386"/>
                <a:gd name="T4" fmla="*/ 0 w 1312"/>
                <a:gd name="T5" fmla="*/ 102061 h 386"/>
                <a:gd name="T6" fmla="*/ 472714 w 1312"/>
                <a:gd name="T7" fmla="*/ 0 h 386"/>
              </a:gdLst>
              <a:ahLst/>
              <a:cxnLst>
                <a:cxn ang="0">
                  <a:pos x="T0" y="T1"/>
                </a:cxn>
                <a:cxn ang="0">
                  <a:pos x="T2" y="T3"/>
                </a:cxn>
                <a:cxn ang="0">
                  <a:pos x="T4" y="T5"/>
                </a:cxn>
                <a:cxn ang="0">
                  <a:pos x="T6" y="T7"/>
                </a:cxn>
              </a:cxnLst>
              <a:rect l="0" t="0" r="r" b="b"/>
              <a:pathLst>
                <a:path w="1312" h="386">
                  <a:moveTo>
                    <a:pt x="1311" y="0"/>
                  </a:moveTo>
                  <a:cubicBezTo>
                    <a:pt x="1277" y="137"/>
                    <a:pt x="934" y="86"/>
                    <a:pt x="634" y="154"/>
                  </a:cubicBezTo>
                  <a:cubicBezTo>
                    <a:pt x="334" y="223"/>
                    <a:pt x="35" y="385"/>
                    <a:pt x="0" y="282"/>
                  </a:cubicBezTo>
                  <a:cubicBezTo>
                    <a:pt x="386" y="68"/>
                    <a:pt x="814" y="0"/>
                    <a:pt x="1311" y="0"/>
                  </a:cubicBezTo>
                </a:path>
              </a:pathLst>
            </a:custGeom>
            <a:solidFill>
              <a:srgbClr val="22252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79" name="Freeform 109"/>
            <p:cNvSpPr>
              <a:spLocks noChangeArrowheads="1"/>
            </p:cNvSpPr>
            <p:nvPr/>
          </p:nvSpPr>
          <p:spPr bwMode="auto">
            <a:xfrm>
              <a:off x="256" y="3482"/>
              <a:ext cx="1015" cy="697"/>
            </a:xfrm>
            <a:custGeom>
              <a:avLst/>
              <a:gdLst>
                <a:gd name="G0" fmla="+- 1 0 0"/>
                <a:gd name="G1" fmla="+- 1 0 0"/>
                <a:gd name="G2" fmla="+- 138 0 0"/>
                <a:gd name="G3" fmla="+- 1 0 0"/>
                <a:gd name="G4" fmla="+- 1 0 0"/>
                <a:gd name="G5" fmla="+- 1 0 0"/>
                <a:gd name="G6" fmla="+- 1 0 0"/>
                <a:gd name="G7" fmla="+- 1 0 0"/>
                <a:gd name="G8" fmla="+- 1 0 0"/>
                <a:gd name="G9" fmla="+- 1293 0 0"/>
                <a:gd name="G10" fmla="+- 1 0 0"/>
                <a:gd name="T0" fmla="*/ 78104 w 4490"/>
                <a:gd name="T1" fmla="*/ 238742 h 3086"/>
                <a:gd name="T2" fmla="*/ 1582962 w 4490"/>
                <a:gd name="T3" fmla="*/ 320844 h 3086"/>
                <a:gd name="T4" fmla="*/ 1615715 w 4490"/>
                <a:gd name="T5" fmla="*/ 1110890 h 3086"/>
                <a:gd name="T6" fmla="*/ 119136 w 4490"/>
                <a:gd name="T7" fmla="*/ 1110890 h 3086"/>
                <a:gd name="T8" fmla="*/ 78104 w 4490"/>
                <a:gd name="T9" fmla="*/ 238742 h 3086"/>
              </a:gdLst>
              <a:ahLst/>
              <a:cxnLst>
                <a:cxn ang="0">
                  <a:pos x="T0" y="T1"/>
                </a:cxn>
                <a:cxn ang="0">
                  <a:pos x="T2" y="T3"/>
                </a:cxn>
                <a:cxn ang="0">
                  <a:pos x="T4" y="T5"/>
                </a:cxn>
                <a:cxn ang="0">
                  <a:pos x="T6" y="T7"/>
                </a:cxn>
                <a:cxn ang="0">
                  <a:pos x="T8" y="T9"/>
                </a:cxn>
              </a:cxnLst>
              <a:rect l="0" t="0" r="r" b="b"/>
              <a:pathLst>
                <a:path w="4490" h="3086">
                  <a:moveTo>
                    <a:pt x="217" y="663"/>
                  </a:moveTo>
                  <a:cubicBezTo>
                    <a:pt x="445" y="0"/>
                    <a:pt x="4352" y="138"/>
                    <a:pt x="4398" y="891"/>
                  </a:cubicBezTo>
                  <a:cubicBezTo>
                    <a:pt x="4443" y="1645"/>
                    <a:pt x="4489" y="3085"/>
                    <a:pt x="4489" y="3085"/>
                  </a:cubicBezTo>
                  <a:lnTo>
                    <a:pt x="331" y="3085"/>
                  </a:lnTo>
                  <a:cubicBezTo>
                    <a:pt x="57" y="2217"/>
                    <a:pt x="0" y="1293"/>
                    <a:pt x="217" y="663"/>
                  </a:cubicBezTo>
                </a:path>
              </a:pathLst>
            </a:custGeom>
            <a:solidFill>
              <a:srgbClr val="BAAA9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80" name="Freeform 110"/>
            <p:cNvSpPr>
              <a:spLocks noChangeArrowheads="1"/>
            </p:cNvSpPr>
            <p:nvPr/>
          </p:nvSpPr>
          <p:spPr bwMode="auto">
            <a:xfrm>
              <a:off x="256" y="3561"/>
              <a:ext cx="1003" cy="618"/>
            </a:xfrm>
            <a:custGeom>
              <a:avLst/>
              <a:gdLst>
                <a:gd name="G0" fmla="+- 1 0 0"/>
                <a:gd name="G1" fmla="+- 1 0 0"/>
                <a:gd name="G2" fmla="+- 945 0 0"/>
                <a:gd name="G3" fmla="+- 1 0 0"/>
                <a:gd name="G4" fmla="*/ 1 0 0"/>
                <a:gd name="G5" fmla="+- 175 0 0"/>
                <a:gd name="G6" fmla="sin G4 G5"/>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T0" fmla="*/ 119192 w 4435"/>
                <a:gd name="T1" fmla="*/ 985477 h 2738"/>
                <a:gd name="T2" fmla="*/ 78141 w 4435"/>
                <a:gd name="T3" fmla="*/ 113418 h 2738"/>
                <a:gd name="T4" fmla="*/ 282675 w 4435"/>
                <a:gd name="T5" fmla="*/ 0 h 2738"/>
                <a:gd name="T6" fmla="*/ 1355401 w 4435"/>
                <a:gd name="T7" fmla="*/ 35646 h 2738"/>
                <a:gd name="T8" fmla="*/ 1583701 w 4435"/>
                <a:gd name="T9" fmla="*/ 195871 h 2738"/>
                <a:gd name="T10" fmla="*/ 1596665 w 4435"/>
                <a:gd name="T11" fmla="*/ 457633 h 2738"/>
                <a:gd name="T12" fmla="*/ 423473 w 4435"/>
                <a:gd name="T13" fmla="*/ 421987 h 2738"/>
                <a:gd name="T14" fmla="*/ 496572 w 4435"/>
                <a:gd name="T15" fmla="*/ 985477 h 2738"/>
                <a:gd name="T16" fmla="*/ 119192 w 4435"/>
                <a:gd name="T17" fmla="*/ 985477 h 2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5" h="2738">
                  <a:moveTo>
                    <a:pt x="331" y="2737"/>
                  </a:moveTo>
                  <a:cubicBezTo>
                    <a:pt x="57" y="1869"/>
                    <a:pt x="0" y="945"/>
                    <a:pt x="217" y="315"/>
                  </a:cubicBezTo>
                  <a:cubicBezTo>
                    <a:pt x="265" y="175"/>
                    <a:pt x="478" y="71"/>
                    <a:pt x="785" y="0"/>
                  </a:cubicBezTo>
                  <a:lnTo>
                    <a:pt x="3764" y="99"/>
                  </a:lnTo>
                  <a:cubicBezTo>
                    <a:pt x="4136" y="207"/>
                    <a:pt x="4386" y="356"/>
                    <a:pt x="4398" y="544"/>
                  </a:cubicBezTo>
                  <a:cubicBezTo>
                    <a:pt x="4410" y="749"/>
                    <a:pt x="4422" y="1006"/>
                    <a:pt x="4434" y="1271"/>
                  </a:cubicBezTo>
                  <a:cubicBezTo>
                    <a:pt x="2985" y="1169"/>
                    <a:pt x="1615" y="1071"/>
                    <a:pt x="1176" y="1172"/>
                  </a:cubicBezTo>
                  <a:cubicBezTo>
                    <a:pt x="1176" y="1848"/>
                    <a:pt x="1306" y="2450"/>
                    <a:pt x="1379" y="2737"/>
                  </a:cubicBezTo>
                  <a:lnTo>
                    <a:pt x="331" y="2737"/>
                  </a:lnTo>
                </a:path>
              </a:pathLst>
            </a:custGeom>
            <a:solidFill>
              <a:srgbClr val="A18D7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81" name="Freeform 111"/>
            <p:cNvSpPr>
              <a:spLocks noChangeArrowheads="1"/>
            </p:cNvSpPr>
            <p:nvPr/>
          </p:nvSpPr>
          <p:spPr bwMode="auto">
            <a:xfrm>
              <a:off x="1210" y="3013"/>
              <a:ext cx="160" cy="432"/>
            </a:xfrm>
            <a:custGeom>
              <a:avLst/>
              <a:gdLst>
                <a:gd name="G0" fmla="+- 1 0 0"/>
                <a:gd name="G1" fmla="+- 1 0 0"/>
                <a:gd name="G2" fmla="+- 1 0 0"/>
                <a:gd name="G3" fmla="+- 1 0 0"/>
                <a:gd name="G4" fmla="+- 1919 0 0"/>
                <a:gd name="G5" fmla="+- 1 0 0"/>
                <a:gd name="G6" fmla="+- 1 0 0"/>
                <a:gd name="G7" fmla="+- 1 0 0"/>
                <a:gd name="T0" fmla="*/ 240434 w 720"/>
                <a:gd name="T1" fmla="*/ 147823 h 1920"/>
                <a:gd name="T2" fmla="*/ 129382 w 720"/>
                <a:gd name="T3" fmla="*/ 653157 h 1920"/>
                <a:gd name="T4" fmla="*/ 49596 w 720"/>
                <a:gd name="T5" fmla="*/ 0 h 1920"/>
                <a:gd name="T6" fmla="*/ 240434 w 720"/>
                <a:gd name="T7" fmla="*/ 147823 h 1920"/>
              </a:gdLst>
              <a:ahLst/>
              <a:cxnLst>
                <a:cxn ang="0">
                  <a:pos x="T0" y="T1"/>
                </a:cxn>
                <a:cxn ang="0">
                  <a:pos x="T2" y="T3"/>
                </a:cxn>
                <a:cxn ang="0">
                  <a:pos x="T4" y="T5"/>
                </a:cxn>
                <a:cxn ang="0">
                  <a:pos x="T6" y="T7"/>
                </a:cxn>
              </a:cxnLst>
              <a:rect l="0" t="0" r="r" b="b"/>
              <a:pathLst>
                <a:path w="720" h="1920">
                  <a:moveTo>
                    <a:pt x="669" y="411"/>
                  </a:moveTo>
                  <a:cubicBezTo>
                    <a:pt x="686" y="1011"/>
                    <a:pt x="719" y="1713"/>
                    <a:pt x="360" y="1816"/>
                  </a:cubicBezTo>
                  <a:cubicBezTo>
                    <a:pt x="0" y="1919"/>
                    <a:pt x="138" y="0"/>
                    <a:pt x="138" y="0"/>
                  </a:cubicBezTo>
                  <a:lnTo>
                    <a:pt x="669" y="411"/>
                  </a:lnTo>
                </a:path>
              </a:pathLst>
            </a:custGeom>
            <a:solidFill>
              <a:srgbClr val="34466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82" name="Freeform 112"/>
            <p:cNvSpPr>
              <a:spLocks noChangeArrowheads="1"/>
            </p:cNvSpPr>
            <p:nvPr/>
          </p:nvSpPr>
          <p:spPr bwMode="auto">
            <a:xfrm>
              <a:off x="249" y="1636"/>
              <a:ext cx="1913" cy="204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6159 0 0"/>
                <a:gd name="G17" fmla="sin G15 G16"/>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13931 45568"/>
                <a:gd name="G35" fmla="*/ 1 13931 55552"/>
                <a:gd name="G36" fmla="*/ G35 1 180"/>
                <a:gd name="G37" fmla="*/ G34 1 G36"/>
                <a:gd name="G38" fmla="+- 1 0 0"/>
                <a:gd name="G39" fmla="+- 1 0 0"/>
                <a:gd name="G40" fmla="+- 1 0 0"/>
                <a:gd name="G41" fmla="+- 1 0 0"/>
                <a:gd name="G42" fmla="+- 8290 0 0"/>
                <a:gd name="G43" fmla="+- 1 0 0"/>
                <a:gd name="G44" fmla="+- 1 0 0"/>
                <a:gd name="G45" fmla="+- 1 0 0"/>
                <a:gd name="G46" fmla="+- 1 0 0"/>
                <a:gd name="G47" fmla="+- 1 0 0"/>
                <a:gd name="G48" fmla="*/ 1 0 0"/>
                <a:gd name="G49" fmla="+- 1 0 0"/>
                <a:gd name="G50" fmla="+- 1 0 0"/>
                <a:gd name="T0" fmla="*/ 492180 w 8448"/>
                <a:gd name="T1" fmla="*/ 142170 h 9033"/>
                <a:gd name="T2" fmla="*/ 627916 w 8448"/>
                <a:gd name="T3" fmla="*/ 0 h 9033"/>
                <a:gd name="T4" fmla="*/ 694885 w 8448"/>
                <a:gd name="T5" fmla="*/ 11518 h 9033"/>
                <a:gd name="T6" fmla="*/ 1322081 w 8448"/>
                <a:gd name="T7" fmla="*/ 458184 h 9033"/>
                <a:gd name="T8" fmla="*/ 1758094 w 8448"/>
                <a:gd name="T9" fmla="*/ 1507725 h 9033"/>
                <a:gd name="T10" fmla="*/ 2399692 w 8448"/>
                <a:gd name="T11" fmla="*/ 2216776 h 9033"/>
                <a:gd name="T12" fmla="*/ 3041290 w 8448"/>
                <a:gd name="T13" fmla="*/ 2870760 h 9033"/>
                <a:gd name="T14" fmla="*/ 2677286 w 8448"/>
                <a:gd name="T15" fmla="*/ 3240762 h 9033"/>
                <a:gd name="T16" fmla="*/ 2245593 w 8448"/>
                <a:gd name="T17" fmla="*/ 2926188 h 9033"/>
                <a:gd name="T18" fmla="*/ 1683925 w 8448"/>
                <a:gd name="T19" fmla="*/ 2420494 h 9033"/>
                <a:gd name="T20" fmla="*/ 1661242 w 8448"/>
                <a:gd name="T21" fmla="*/ 2998173 h 9033"/>
                <a:gd name="T22" fmla="*/ 1595714 w 8448"/>
                <a:gd name="T23" fmla="*/ 3250840 h 9033"/>
                <a:gd name="T24" fmla="*/ 90371 w 8448"/>
                <a:gd name="T25" fmla="*/ 3168777 h 9033"/>
                <a:gd name="T26" fmla="*/ 106933 w 8448"/>
                <a:gd name="T27" fmla="*/ 2149111 h 9033"/>
                <a:gd name="T28" fmla="*/ 100452 w 8448"/>
                <a:gd name="T29" fmla="*/ 749363 h 9033"/>
                <a:gd name="T30" fmla="*/ 492180 w 8448"/>
                <a:gd name="T31" fmla="*/ 142170 h 9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48" h="9033">
                  <a:moveTo>
                    <a:pt x="1367" y="395"/>
                  </a:moveTo>
                  <a:cubicBezTo>
                    <a:pt x="1470" y="223"/>
                    <a:pt x="1582" y="95"/>
                    <a:pt x="1744" y="0"/>
                  </a:cubicBezTo>
                  <a:cubicBezTo>
                    <a:pt x="1744" y="0"/>
                    <a:pt x="1855" y="22"/>
                    <a:pt x="1930" y="32"/>
                  </a:cubicBezTo>
                  <a:cubicBezTo>
                    <a:pt x="2713" y="138"/>
                    <a:pt x="3358" y="946"/>
                    <a:pt x="3672" y="1273"/>
                  </a:cubicBezTo>
                  <a:cubicBezTo>
                    <a:pt x="3986" y="1600"/>
                    <a:pt x="4523" y="2905"/>
                    <a:pt x="4883" y="4189"/>
                  </a:cubicBezTo>
                  <a:cubicBezTo>
                    <a:pt x="5483" y="4949"/>
                    <a:pt x="6134" y="5628"/>
                    <a:pt x="6665" y="6159"/>
                  </a:cubicBezTo>
                  <a:cubicBezTo>
                    <a:pt x="7196" y="6691"/>
                    <a:pt x="8036" y="7496"/>
                    <a:pt x="8447" y="7976"/>
                  </a:cubicBezTo>
                  <a:cubicBezTo>
                    <a:pt x="8104" y="8130"/>
                    <a:pt x="7693" y="8490"/>
                    <a:pt x="7436" y="9004"/>
                  </a:cubicBezTo>
                  <a:cubicBezTo>
                    <a:pt x="7162" y="8850"/>
                    <a:pt x="6733" y="8558"/>
                    <a:pt x="6237" y="8130"/>
                  </a:cubicBezTo>
                  <a:cubicBezTo>
                    <a:pt x="5740" y="7702"/>
                    <a:pt x="5100" y="7068"/>
                    <a:pt x="4677" y="6725"/>
                  </a:cubicBezTo>
                  <a:cubicBezTo>
                    <a:pt x="4643" y="7616"/>
                    <a:pt x="4785" y="8090"/>
                    <a:pt x="4614" y="8330"/>
                  </a:cubicBezTo>
                  <a:cubicBezTo>
                    <a:pt x="4442" y="8570"/>
                    <a:pt x="4872" y="8724"/>
                    <a:pt x="4432" y="9032"/>
                  </a:cubicBezTo>
                  <a:cubicBezTo>
                    <a:pt x="3632" y="9032"/>
                    <a:pt x="2284" y="8667"/>
                    <a:pt x="251" y="8804"/>
                  </a:cubicBezTo>
                  <a:cubicBezTo>
                    <a:pt x="0" y="8290"/>
                    <a:pt x="365" y="7582"/>
                    <a:pt x="297" y="5971"/>
                  </a:cubicBezTo>
                  <a:cubicBezTo>
                    <a:pt x="228" y="4360"/>
                    <a:pt x="54" y="3124"/>
                    <a:pt x="279" y="2082"/>
                  </a:cubicBezTo>
                  <a:cubicBezTo>
                    <a:pt x="525" y="946"/>
                    <a:pt x="982" y="626"/>
                    <a:pt x="1367" y="395"/>
                  </a:cubicBezTo>
                </a:path>
              </a:pathLst>
            </a:custGeom>
            <a:solidFill>
              <a:srgbClr val="4F7F9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83" name="Freeform 113"/>
            <p:cNvSpPr>
              <a:spLocks noChangeArrowheads="1"/>
            </p:cNvSpPr>
            <p:nvPr/>
          </p:nvSpPr>
          <p:spPr bwMode="auto">
            <a:xfrm>
              <a:off x="249" y="1636"/>
              <a:ext cx="1734" cy="2039"/>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cos 54736 G17"/>
                <a:gd name="G19" fmla="*/ 1 0 0"/>
                <a:gd name="G20" fmla="sin 56961 G19"/>
                <a:gd name="G21" fmla="+- G18 G20 0"/>
                <a:gd name="G22" fmla="+- G21 10800 0"/>
                <a:gd name="G23" fmla="+- 1 0 0"/>
                <a:gd name="G24" fmla="+- 1 0 0"/>
                <a:gd name="G25" fmla="+- 1 0 0"/>
                <a:gd name="G26" fmla="+- 1 0 0"/>
                <a:gd name="G27" fmla="+- 1 0 0"/>
                <a:gd name="G28" fmla="+- 1 0 0"/>
                <a:gd name="G29" fmla="+- 1 0 0"/>
                <a:gd name="G30" fmla="*/ 1 0 0"/>
                <a:gd name="G31" fmla="cos 54736 G30"/>
                <a:gd name="G32" fmla="*/ 1 0 0"/>
                <a:gd name="G33" fmla="sin 59256 G32"/>
                <a:gd name="G34" fmla="+- G31 G33 0"/>
                <a:gd name="G35" fmla="+- G34 1080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G72" fmla="+- 1 0 0"/>
                <a:gd name="G73" fmla="+- 1 0 0"/>
                <a:gd name="G74" fmla="+- 1 0 0"/>
                <a:gd name="G75" fmla="+- 1 0 0"/>
                <a:gd name="G76" fmla="+- 1 0 0"/>
                <a:gd name="G77" fmla="+- 1 0 0"/>
                <a:gd name="G78" fmla="+- 1 0 0"/>
                <a:gd name="G79" fmla="+- 1 0 0"/>
                <a:gd name="G80" fmla="+- 1 0 0"/>
                <a:gd name="G81" fmla="+- 1 0 0"/>
                <a:gd name="G82" fmla="*/ 1 0 0"/>
                <a:gd name="G83" fmla="sin 54736 G82"/>
                <a:gd name="G84" fmla="*/ 1 0 0"/>
                <a:gd name="G85" fmla="cos 61178 G84"/>
                <a:gd name="G86" fmla="+- G83 0 G85"/>
                <a:gd name="G87" fmla="*/ G86 65535 1"/>
                <a:gd name="G88" fmla="+- G87 10800 0"/>
                <a:gd name="G89" fmla="+- 1 0 0"/>
                <a:gd name="G90" fmla="+- 1 0 0"/>
                <a:gd name="G91" fmla="+- 1 0 0"/>
                <a:gd name="G92" fmla="+- 1 0 0"/>
                <a:gd name="G93" fmla="*/ 1 13931 45568"/>
                <a:gd name="G94" fmla="*/ 1 13931 55552"/>
                <a:gd name="G95" fmla="*/ G94 1 180"/>
                <a:gd name="G96" fmla="*/ G93 1 G95"/>
                <a:gd name="G97" fmla="+- 1 0 0"/>
                <a:gd name="G98" fmla="*/ 1 0 0"/>
                <a:gd name="G99" fmla="+- 8226 0 0"/>
                <a:gd name="G100" fmla="sin G98 G99"/>
                <a:gd name="G101" fmla="+- 1 0 0"/>
                <a:gd name="G102" fmla="+- 1 0 0"/>
                <a:gd name="G103" fmla="+- 1 0 0"/>
                <a:gd name="G104" fmla="+- 1 0 0"/>
                <a:gd name="G105" fmla="+- 1 0 0"/>
                <a:gd name="G106" fmla="+- 8290 0 0"/>
                <a:gd name="G107" fmla="+- 1 0 0"/>
                <a:gd name="G108" fmla="+- 1 0 0"/>
                <a:gd name="G109" fmla="+- 1 0 0"/>
                <a:gd name="G110" fmla="+- 1 0 0"/>
                <a:gd name="G111" fmla="+- 1 0 0"/>
                <a:gd name="T0" fmla="*/ 100436 w 7660"/>
                <a:gd name="T1" fmla="*/ 749491 h 9005"/>
                <a:gd name="T2" fmla="*/ 492100 w 7660"/>
                <a:gd name="T3" fmla="*/ 141835 h 9005"/>
                <a:gd name="T4" fmla="*/ 627814 w 7660"/>
                <a:gd name="T5" fmla="*/ 0 h 9005"/>
                <a:gd name="T6" fmla="*/ 694772 w 7660"/>
                <a:gd name="T7" fmla="*/ 11160 h 9005"/>
                <a:gd name="T8" fmla="*/ 844525 w 7660"/>
                <a:gd name="T9" fmla="*/ 55438 h 9005"/>
                <a:gd name="T10" fmla="*/ 777208 w 7660"/>
                <a:gd name="T11" fmla="*/ 221031 h 9005"/>
                <a:gd name="T12" fmla="*/ 480940 w 7660"/>
                <a:gd name="T13" fmla="*/ 1014801 h 9005"/>
                <a:gd name="T14" fmla="*/ 871524 w 7660"/>
                <a:gd name="T15" fmla="*/ 1191554 h 9005"/>
                <a:gd name="T16" fmla="*/ 879804 w 7660"/>
                <a:gd name="T17" fmla="*/ 1483143 h 9005"/>
                <a:gd name="T18" fmla="*/ 1155193 w 7660"/>
                <a:gd name="T19" fmla="*/ 1655936 h 9005"/>
                <a:gd name="T20" fmla="*/ 1369024 w 7660"/>
                <a:gd name="T21" fmla="*/ 1750612 h 9005"/>
                <a:gd name="T22" fmla="*/ 1529577 w 7660"/>
                <a:gd name="T23" fmla="*/ 1853569 h 9005"/>
                <a:gd name="T24" fmla="*/ 1599414 w 7660"/>
                <a:gd name="T25" fmla="*/ 1923406 h 9005"/>
                <a:gd name="T26" fmla="*/ 1665292 w 7660"/>
                <a:gd name="T27" fmla="*/ 1997203 h 9005"/>
                <a:gd name="T28" fmla="*/ 1833765 w 7660"/>
                <a:gd name="T29" fmla="*/ 2219314 h 9005"/>
                <a:gd name="T30" fmla="*/ 2757127 w 7660"/>
                <a:gd name="T31" fmla="*/ 3110640 h 9005"/>
                <a:gd name="T32" fmla="*/ 2676850 w 7660"/>
                <a:gd name="T33" fmla="*/ 3241315 h 9005"/>
                <a:gd name="T34" fmla="*/ 2244868 w 7660"/>
                <a:gd name="T35" fmla="*/ 2926687 h 9005"/>
                <a:gd name="T36" fmla="*/ 1683651 w 7660"/>
                <a:gd name="T37" fmla="*/ 2420907 h 9005"/>
                <a:gd name="T38" fmla="*/ 1682211 w 7660"/>
                <a:gd name="T39" fmla="*/ 2482464 h 9005"/>
                <a:gd name="T40" fmla="*/ 1504738 w 7660"/>
                <a:gd name="T41" fmla="*/ 2367269 h 9005"/>
                <a:gd name="T42" fmla="*/ 674252 w 7660"/>
                <a:gd name="T43" fmla="*/ 1958324 h 9005"/>
                <a:gd name="T44" fmla="*/ 381224 w 7660"/>
                <a:gd name="T45" fmla="*/ 2124638 h 9005"/>
                <a:gd name="T46" fmla="*/ 430542 w 7660"/>
                <a:gd name="T47" fmla="*/ 2208155 h 9005"/>
                <a:gd name="T48" fmla="*/ 507579 w 7660"/>
                <a:gd name="T49" fmla="*/ 2319031 h 9005"/>
                <a:gd name="T50" fmla="*/ 328667 w 7660"/>
                <a:gd name="T51" fmla="*/ 2846410 h 9005"/>
                <a:gd name="T52" fmla="*/ 350266 w 7660"/>
                <a:gd name="T53" fmla="*/ 3034683 h 9005"/>
                <a:gd name="T54" fmla="*/ 407863 w 7660"/>
                <a:gd name="T55" fmla="*/ 3158518 h 9005"/>
                <a:gd name="T56" fmla="*/ 90356 w 7660"/>
                <a:gd name="T57" fmla="*/ 3169318 h 9005"/>
                <a:gd name="T58" fmla="*/ 106916 w 7660"/>
                <a:gd name="T59" fmla="*/ 2149477 h 9005"/>
                <a:gd name="T60" fmla="*/ 100436 w 7660"/>
                <a:gd name="T61" fmla="*/ 749491 h 9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60" h="9005">
                  <a:moveTo>
                    <a:pt x="279" y="2082"/>
                  </a:moveTo>
                  <a:cubicBezTo>
                    <a:pt x="525" y="945"/>
                    <a:pt x="982" y="626"/>
                    <a:pt x="1367" y="394"/>
                  </a:cubicBezTo>
                  <a:cubicBezTo>
                    <a:pt x="1470" y="223"/>
                    <a:pt x="1582" y="94"/>
                    <a:pt x="1744" y="0"/>
                  </a:cubicBezTo>
                  <a:cubicBezTo>
                    <a:pt x="1744" y="0"/>
                    <a:pt x="1855" y="21"/>
                    <a:pt x="1930" y="31"/>
                  </a:cubicBezTo>
                  <a:cubicBezTo>
                    <a:pt x="2074" y="51"/>
                    <a:pt x="2213" y="94"/>
                    <a:pt x="2346" y="154"/>
                  </a:cubicBezTo>
                  <a:cubicBezTo>
                    <a:pt x="2273" y="301"/>
                    <a:pt x="2192" y="479"/>
                    <a:pt x="2159" y="614"/>
                  </a:cubicBezTo>
                  <a:cubicBezTo>
                    <a:pt x="1165" y="774"/>
                    <a:pt x="1153" y="2225"/>
                    <a:pt x="1336" y="2819"/>
                  </a:cubicBezTo>
                  <a:cubicBezTo>
                    <a:pt x="1519" y="3413"/>
                    <a:pt x="2033" y="3572"/>
                    <a:pt x="2421" y="3310"/>
                  </a:cubicBezTo>
                  <a:cubicBezTo>
                    <a:pt x="2810" y="3048"/>
                    <a:pt x="2456" y="3721"/>
                    <a:pt x="2444" y="4120"/>
                  </a:cubicBezTo>
                  <a:cubicBezTo>
                    <a:pt x="2433" y="4520"/>
                    <a:pt x="2900" y="4714"/>
                    <a:pt x="3209" y="4600"/>
                  </a:cubicBezTo>
                  <a:cubicBezTo>
                    <a:pt x="3517" y="4486"/>
                    <a:pt x="3769" y="4475"/>
                    <a:pt x="3803" y="4863"/>
                  </a:cubicBezTo>
                  <a:cubicBezTo>
                    <a:pt x="3838" y="5251"/>
                    <a:pt x="4135" y="5424"/>
                    <a:pt x="4249" y="5149"/>
                  </a:cubicBezTo>
                  <a:cubicBezTo>
                    <a:pt x="4363" y="4875"/>
                    <a:pt x="4455" y="5000"/>
                    <a:pt x="4443" y="5343"/>
                  </a:cubicBezTo>
                  <a:cubicBezTo>
                    <a:pt x="4432" y="5685"/>
                    <a:pt x="4580" y="5880"/>
                    <a:pt x="4626" y="5548"/>
                  </a:cubicBezTo>
                  <a:cubicBezTo>
                    <a:pt x="4672" y="5217"/>
                    <a:pt x="4854" y="5754"/>
                    <a:pt x="5094" y="6165"/>
                  </a:cubicBezTo>
                  <a:cubicBezTo>
                    <a:pt x="5312" y="6539"/>
                    <a:pt x="6646" y="7878"/>
                    <a:pt x="7659" y="8641"/>
                  </a:cubicBezTo>
                  <a:cubicBezTo>
                    <a:pt x="7577" y="8752"/>
                    <a:pt x="7501" y="8873"/>
                    <a:pt x="7436" y="9004"/>
                  </a:cubicBezTo>
                  <a:cubicBezTo>
                    <a:pt x="7162" y="8850"/>
                    <a:pt x="6733" y="8559"/>
                    <a:pt x="6236" y="8130"/>
                  </a:cubicBezTo>
                  <a:cubicBezTo>
                    <a:pt x="5739" y="7702"/>
                    <a:pt x="5100" y="7068"/>
                    <a:pt x="4677" y="6725"/>
                  </a:cubicBezTo>
                  <a:cubicBezTo>
                    <a:pt x="4675" y="6784"/>
                    <a:pt x="4673" y="6841"/>
                    <a:pt x="4673" y="6896"/>
                  </a:cubicBezTo>
                  <a:cubicBezTo>
                    <a:pt x="4550" y="6810"/>
                    <a:pt x="4380" y="6696"/>
                    <a:pt x="4180" y="6576"/>
                  </a:cubicBezTo>
                  <a:cubicBezTo>
                    <a:pt x="3613" y="6239"/>
                    <a:pt x="2276" y="5517"/>
                    <a:pt x="1873" y="5440"/>
                  </a:cubicBezTo>
                  <a:cubicBezTo>
                    <a:pt x="1470" y="5363"/>
                    <a:pt x="1162" y="5705"/>
                    <a:pt x="1059" y="5902"/>
                  </a:cubicBezTo>
                  <a:cubicBezTo>
                    <a:pt x="956" y="6100"/>
                    <a:pt x="973" y="6246"/>
                    <a:pt x="1196" y="6134"/>
                  </a:cubicBezTo>
                  <a:cubicBezTo>
                    <a:pt x="1419" y="6023"/>
                    <a:pt x="1521" y="6168"/>
                    <a:pt x="1410" y="6442"/>
                  </a:cubicBezTo>
                  <a:cubicBezTo>
                    <a:pt x="1298" y="6716"/>
                    <a:pt x="1108" y="7325"/>
                    <a:pt x="913" y="7907"/>
                  </a:cubicBezTo>
                  <a:cubicBezTo>
                    <a:pt x="719" y="8490"/>
                    <a:pt x="776" y="8557"/>
                    <a:pt x="973" y="8430"/>
                  </a:cubicBezTo>
                  <a:cubicBezTo>
                    <a:pt x="1289" y="8226"/>
                    <a:pt x="1224" y="8439"/>
                    <a:pt x="1133" y="8774"/>
                  </a:cubicBezTo>
                  <a:cubicBezTo>
                    <a:pt x="855" y="8774"/>
                    <a:pt x="561" y="8783"/>
                    <a:pt x="251" y="8804"/>
                  </a:cubicBezTo>
                  <a:cubicBezTo>
                    <a:pt x="0" y="8290"/>
                    <a:pt x="365" y="7582"/>
                    <a:pt x="297" y="5971"/>
                  </a:cubicBezTo>
                  <a:cubicBezTo>
                    <a:pt x="228" y="4361"/>
                    <a:pt x="54" y="3123"/>
                    <a:pt x="279" y="2082"/>
                  </a:cubicBezTo>
                </a:path>
              </a:pathLst>
            </a:custGeom>
            <a:solidFill>
              <a:srgbClr val="3A658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84" name="Freeform 114"/>
            <p:cNvSpPr>
              <a:spLocks noChangeArrowheads="1"/>
            </p:cNvSpPr>
            <p:nvPr/>
          </p:nvSpPr>
          <p:spPr bwMode="auto">
            <a:xfrm>
              <a:off x="1935" y="3445"/>
              <a:ext cx="226" cy="252"/>
            </a:xfrm>
            <a:custGeom>
              <a:avLst/>
              <a:gdLst>
                <a:gd name="G0" fmla="+- 1 0 0"/>
                <a:gd name="G1" fmla="+- 1 0 0"/>
                <a:gd name="G2" fmla="+- 1 0 0"/>
                <a:gd name="G3" fmla="+- 1028 0 0"/>
                <a:gd name="G4" fmla="+- 771 0 0"/>
                <a:gd name="G5" fmla="+- 1 0 0"/>
                <a:gd name="G6" fmla="+- 1 0 0"/>
                <a:gd name="T0" fmla="*/ 363178 w 1012"/>
                <a:gd name="T1" fmla="*/ 0 h 1126"/>
                <a:gd name="T2" fmla="*/ 0 w 1012"/>
                <a:gd name="T3" fmla="*/ 369580 h 1126"/>
                <a:gd name="T4" fmla="*/ 363178 w 1012"/>
                <a:gd name="T5" fmla="*/ 0 h 1126"/>
              </a:gdLst>
              <a:ahLst/>
              <a:cxnLst>
                <a:cxn ang="0">
                  <a:pos x="T0" y="T1"/>
                </a:cxn>
                <a:cxn ang="0">
                  <a:pos x="T2" y="T3"/>
                </a:cxn>
                <a:cxn ang="0">
                  <a:pos x="T4" y="T5"/>
                </a:cxn>
              </a:cxnLst>
              <a:rect l="0" t="0" r="r" b="b"/>
              <a:pathLst>
                <a:path w="1012" h="1126">
                  <a:moveTo>
                    <a:pt x="1011" y="0"/>
                  </a:moveTo>
                  <a:cubicBezTo>
                    <a:pt x="1005" y="383"/>
                    <a:pt x="228" y="1125"/>
                    <a:pt x="0" y="1028"/>
                  </a:cubicBezTo>
                  <a:cubicBezTo>
                    <a:pt x="0" y="771"/>
                    <a:pt x="417" y="45"/>
                    <a:pt x="1011" y="0"/>
                  </a:cubicBezTo>
                </a:path>
              </a:pathLst>
            </a:custGeom>
            <a:solidFill>
              <a:srgbClr val="25465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85" name="Freeform 115"/>
            <p:cNvSpPr>
              <a:spLocks noChangeArrowheads="1"/>
            </p:cNvSpPr>
            <p:nvPr/>
          </p:nvSpPr>
          <p:spPr bwMode="auto">
            <a:xfrm>
              <a:off x="1080" y="1925"/>
              <a:ext cx="274" cy="658"/>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cos 54736 G11"/>
                <a:gd name="G13" fmla="*/ 1 0 0"/>
                <a:gd name="G14" fmla="sin 55647 G13"/>
                <a:gd name="G15" fmla="+- G12 G14 0"/>
                <a:gd name="G16" fmla="+- G15 10800 0"/>
                <a:gd name="G17" fmla="+- 167 0 0"/>
                <a:gd name="G18" fmla="*/ 1 0 0"/>
                <a:gd name="G19" fmla="*/ 1 13931 55552"/>
                <a:gd name="G20" fmla="*/ G19 1 180"/>
                <a:gd name="G21" fmla="*/ G18 1 G20"/>
                <a:gd name="G22" fmla="+- 1 0 0"/>
                <a:gd name="G23" fmla="+- 1 0 0"/>
                <a:gd name="G24" fmla="+- 1 0 0"/>
                <a:gd name="T0" fmla="*/ 132642 w 1220"/>
                <a:gd name="T1" fmla="*/ 174110 h 2917"/>
                <a:gd name="T2" fmla="*/ 321874 w 1220"/>
                <a:gd name="T3" fmla="*/ 568376 h 2917"/>
                <a:gd name="T4" fmla="*/ 439378 w 1220"/>
                <a:gd name="T5" fmla="*/ 1048977 h 2917"/>
                <a:gd name="T6" fmla="*/ 308537 w 1220"/>
                <a:gd name="T7" fmla="*/ 888537 h 2917"/>
                <a:gd name="T8" fmla="*/ 225276 w 1220"/>
                <a:gd name="T9" fmla="*/ 587082 h 2917"/>
                <a:gd name="T10" fmla="*/ 2884 w 1220"/>
                <a:gd name="T11" fmla="*/ 0 h 2917"/>
                <a:gd name="T12" fmla="*/ 132642 w 1220"/>
                <a:gd name="T13" fmla="*/ 174110 h 2917"/>
              </a:gdLst>
              <a:ahLst/>
              <a:cxnLst>
                <a:cxn ang="0">
                  <a:pos x="T0" y="T1"/>
                </a:cxn>
                <a:cxn ang="0">
                  <a:pos x="T2" y="T3"/>
                </a:cxn>
                <a:cxn ang="0">
                  <a:pos x="T4" y="T5"/>
                </a:cxn>
                <a:cxn ang="0">
                  <a:pos x="T6" y="T7"/>
                </a:cxn>
                <a:cxn ang="0">
                  <a:pos x="T8" y="T9"/>
                </a:cxn>
                <a:cxn ang="0">
                  <a:pos x="T10" y="T11"/>
                </a:cxn>
                <a:cxn ang="0">
                  <a:pos x="T12" y="T13"/>
                </a:cxn>
              </a:cxnLst>
              <a:rect l="0" t="0" r="r" b="b"/>
              <a:pathLst>
                <a:path w="1220" h="2917">
                  <a:moveTo>
                    <a:pt x="368" y="484"/>
                  </a:moveTo>
                  <a:cubicBezTo>
                    <a:pt x="653" y="826"/>
                    <a:pt x="748" y="1118"/>
                    <a:pt x="893" y="1580"/>
                  </a:cubicBezTo>
                  <a:cubicBezTo>
                    <a:pt x="1065" y="2126"/>
                    <a:pt x="1179" y="2613"/>
                    <a:pt x="1219" y="2916"/>
                  </a:cubicBezTo>
                  <a:lnTo>
                    <a:pt x="856" y="2470"/>
                  </a:lnTo>
                  <a:cubicBezTo>
                    <a:pt x="856" y="2470"/>
                    <a:pt x="749" y="2004"/>
                    <a:pt x="625" y="1632"/>
                  </a:cubicBezTo>
                  <a:cubicBezTo>
                    <a:pt x="385" y="911"/>
                    <a:pt x="0" y="167"/>
                    <a:pt x="8" y="0"/>
                  </a:cubicBezTo>
                  <a:cubicBezTo>
                    <a:pt x="214" y="90"/>
                    <a:pt x="357" y="301"/>
                    <a:pt x="368" y="484"/>
                  </a:cubicBezTo>
                </a:path>
              </a:pathLst>
            </a:custGeom>
            <a:solidFill>
              <a:srgbClr val="34466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86" name="Freeform 116"/>
            <p:cNvSpPr>
              <a:spLocks noChangeArrowheads="1"/>
            </p:cNvSpPr>
            <p:nvPr/>
          </p:nvSpPr>
          <p:spPr bwMode="auto">
            <a:xfrm>
              <a:off x="572" y="1726"/>
              <a:ext cx="601" cy="601"/>
            </a:xfrm>
            <a:custGeom>
              <a:avLst/>
              <a:gdLst>
                <a:gd name="G0" fmla="+- 1 0 0"/>
                <a:gd name="G1" fmla="+- 1 0 0"/>
                <a:gd name="G2" fmla="+- 1 0 0"/>
                <a:gd name="G3" fmla="+- 1 0 0"/>
                <a:gd name="G4" fmla="+- 1 0 0"/>
                <a:gd name="G5" fmla="*/ 1 0 0"/>
                <a:gd name="G6" fmla="+- 2001 0 0"/>
                <a:gd name="G7" fmla="sin G5 G6"/>
                <a:gd name="G8" fmla="+- 1 0 0"/>
                <a:gd name="G9" fmla="+- 1 0 0"/>
                <a:gd name="G10" fmla="+- 1 0 0"/>
                <a:gd name="G11" fmla="+- 1 0 0"/>
                <a:gd name="G12" fmla="+- 1 0 0"/>
                <a:gd name="G13" fmla="+- 1 0 0"/>
                <a:gd name="G14" fmla="+- 1 0 0"/>
                <a:gd name="G15" fmla="+- 1 0 0"/>
                <a:gd name="G16" fmla="+- 1 0 0"/>
                <a:gd name="G17" fmla="+- 1 0 0"/>
                <a:gd name="T0" fmla="*/ 608868 w 2663"/>
                <a:gd name="T1" fmla="*/ 320817 h 2663"/>
                <a:gd name="T2" fmla="*/ 958490 w 2663"/>
                <a:gd name="T3" fmla="*/ 958490 h 2663"/>
                <a:gd name="T4" fmla="*/ 715807 w 2663"/>
                <a:gd name="T5" fmla="*/ 541896 h 2663"/>
                <a:gd name="T6" fmla="*/ 355023 w 2663"/>
                <a:gd name="T7" fmla="*/ 137904 h 2663"/>
                <a:gd name="T8" fmla="*/ 0 w 2663"/>
                <a:gd name="T9" fmla="*/ 0 h 2663"/>
                <a:gd name="T10" fmla="*/ 608868 w 2663"/>
                <a:gd name="T11" fmla="*/ 320817 h 2663"/>
              </a:gdLst>
              <a:ahLst/>
              <a:cxnLst>
                <a:cxn ang="0">
                  <a:pos x="T0" y="T1"/>
                </a:cxn>
                <a:cxn ang="0">
                  <a:pos x="T2" y="T3"/>
                </a:cxn>
                <a:cxn ang="0">
                  <a:pos x="T4" y="T5"/>
                </a:cxn>
                <a:cxn ang="0">
                  <a:pos x="T6" y="T7"/>
                </a:cxn>
                <a:cxn ang="0">
                  <a:pos x="T8" y="T9"/>
                </a:cxn>
                <a:cxn ang="0">
                  <a:pos x="T10" y="T11"/>
                </a:cxn>
              </a:cxnLst>
              <a:rect l="0" t="0" r="r" b="b"/>
              <a:pathLst>
                <a:path w="2663" h="2663">
                  <a:moveTo>
                    <a:pt x="1691" y="891"/>
                  </a:moveTo>
                  <a:cubicBezTo>
                    <a:pt x="2079" y="1451"/>
                    <a:pt x="2365" y="1794"/>
                    <a:pt x="2662" y="2662"/>
                  </a:cubicBezTo>
                  <a:cubicBezTo>
                    <a:pt x="2519" y="2645"/>
                    <a:pt x="2313" y="2001"/>
                    <a:pt x="1988" y="1505"/>
                  </a:cubicBezTo>
                  <a:cubicBezTo>
                    <a:pt x="1662" y="1008"/>
                    <a:pt x="1431" y="623"/>
                    <a:pt x="986" y="383"/>
                  </a:cubicBezTo>
                  <a:cubicBezTo>
                    <a:pt x="540" y="143"/>
                    <a:pt x="18" y="115"/>
                    <a:pt x="0" y="0"/>
                  </a:cubicBezTo>
                  <a:cubicBezTo>
                    <a:pt x="697" y="69"/>
                    <a:pt x="1303" y="332"/>
                    <a:pt x="1691" y="891"/>
                  </a:cubicBezTo>
                </a:path>
              </a:pathLst>
            </a:custGeom>
            <a:solidFill>
              <a:srgbClr val="25465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87" name="Freeform 117"/>
            <p:cNvSpPr>
              <a:spLocks noChangeArrowheads="1"/>
            </p:cNvSpPr>
            <p:nvPr/>
          </p:nvSpPr>
          <p:spPr bwMode="auto">
            <a:xfrm>
              <a:off x="844" y="2046"/>
              <a:ext cx="419" cy="431"/>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12 0 0"/>
                <a:gd name="G15" fmla="+- 1 0 0"/>
                <a:gd name="G16" fmla="+- 1 0 0"/>
                <a:gd name="G17" fmla="*/ 1 0 0"/>
                <a:gd name="G18" fmla="+- 1 0 0"/>
                <a:gd name="T0" fmla="*/ 394752 w 1860"/>
                <a:gd name="T1" fmla="*/ 422379 h 1915"/>
                <a:gd name="T2" fmla="*/ 669565 w 1860"/>
                <a:gd name="T3" fmla="*/ 682499 h 1915"/>
                <a:gd name="T4" fmla="*/ 518291 w 1860"/>
                <a:gd name="T5" fmla="*/ 592914 h 1915"/>
                <a:gd name="T6" fmla="*/ 358014 w 1860"/>
                <a:gd name="T7" fmla="*/ 443966 h 1915"/>
                <a:gd name="T8" fmla="*/ 200617 w 1860"/>
                <a:gd name="T9" fmla="*/ 194280 h 1915"/>
                <a:gd name="T10" fmla="*/ 0 w 1860"/>
                <a:gd name="T11" fmla="*/ 0 h 1915"/>
                <a:gd name="T12" fmla="*/ 394752 w 1860"/>
                <a:gd name="T13" fmla="*/ 422379 h 1915"/>
              </a:gdLst>
              <a:ahLst/>
              <a:cxnLst>
                <a:cxn ang="0">
                  <a:pos x="T0" y="T1"/>
                </a:cxn>
                <a:cxn ang="0">
                  <a:pos x="T2" y="T3"/>
                </a:cxn>
                <a:cxn ang="0">
                  <a:pos x="T4" y="T5"/>
                </a:cxn>
                <a:cxn ang="0">
                  <a:pos x="T6" y="T7"/>
                </a:cxn>
                <a:cxn ang="0">
                  <a:pos x="T8" y="T9"/>
                </a:cxn>
                <a:cxn ang="0">
                  <a:pos x="T10" y="T11"/>
                </a:cxn>
                <a:cxn ang="0">
                  <a:pos x="T12" y="T13"/>
                </a:cxn>
              </a:cxnLst>
              <a:rect l="0" t="0" r="r" b="b"/>
              <a:pathLst>
                <a:path w="1860" h="1915">
                  <a:moveTo>
                    <a:pt x="1096" y="1174"/>
                  </a:moveTo>
                  <a:cubicBezTo>
                    <a:pt x="1155" y="1371"/>
                    <a:pt x="1735" y="1661"/>
                    <a:pt x="1859" y="1897"/>
                  </a:cubicBezTo>
                  <a:cubicBezTo>
                    <a:pt x="1739" y="1914"/>
                    <a:pt x="1628" y="1786"/>
                    <a:pt x="1439" y="1648"/>
                  </a:cubicBezTo>
                  <a:cubicBezTo>
                    <a:pt x="1223" y="1492"/>
                    <a:pt x="1079" y="1414"/>
                    <a:pt x="994" y="1234"/>
                  </a:cubicBezTo>
                  <a:cubicBezTo>
                    <a:pt x="908" y="1054"/>
                    <a:pt x="805" y="780"/>
                    <a:pt x="557" y="540"/>
                  </a:cubicBezTo>
                  <a:cubicBezTo>
                    <a:pt x="308" y="300"/>
                    <a:pt x="0" y="112"/>
                    <a:pt x="0" y="0"/>
                  </a:cubicBezTo>
                  <a:cubicBezTo>
                    <a:pt x="600" y="291"/>
                    <a:pt x="1036" y="977"/>
                    <a:pt x="1096" y="1174"/>
                  </a:cubicBezTo>
                </a:path>
              </a:pathLst>
            </a:custGeom>
            <a:solidFill>
              <a:srgbClr val="25465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88" name="Freeform 118"/>
            <p:cNvSpPr>
              <a:spLocks noChangeArrowheads="1"/>
            </p:cNvSpPr>
            <p:nvPr/>
          </p:nvSpPr>
          <p:spPr bwMode="auto">
            <a:xfrm>
              <a:off x="456" y="2534"/>
              <a:ext cx="855" cy="624"/>
            </a:xfrm>
            <a:custGeom>
              <a:avLst/>
              <a:gdLst>
                <a:gd name="G0" fmla="+- 1 0 0"/>
                <a:gd name="G1" fmla="+- 1 0 0"/>
                <a:gd name="G2" fmla="+- 1 0 0"/>
                <a:gd name="G3" fmla="+- 46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T0" fmla="*/ 596763 w 3782"/>
                <a:gd name="T1" fmla="*/ 456298 h 2766"/>
                <a:gd name="T2" fmla="*/ 0 w 3782"/>
                <a:gd name="T3" fmla="*/ 16553 h 2766"/>
                <a:gd name="T4" fmla="*/ 209966 w 3782"/>
                <a:gd name="T5" fmla="*/ 184247 h 2766"/>
                <a:gd name="T6" fmla="*/ 651145 w 3782"/>
                <a:gd name="T7" fmla="*/ 440104 h 2766"/>
                <a:gd name="T8" fmla="*/ 1090524 w 3782"/>
                <a:gd name="T9" fmla="*/ 748501 h 2766"/>
                <a:gd name="T10" fmla="*/ 1355592 w 3782"/>
                <a:gd name="T11" fmla="*/ 995003 h 2766"/>
                <a:gd name="T12" fmla="*/ 596763 w 3782"/>
                <a:gd name="T13" fmla="*/ 456298 h 2766"/>
              </a:gdLst>
              <a:ahLst/>
              <a:cxnLst>
                <a:cxn ang="0">
                  <a:pos x="T0" y="T1"/>
                </a:cxn>
                <a:cxn ang="0">
                  <a:pos x="T2" y="T3"/>
                </a:cxn>
                <a:cxn ang="0">
                  <a:pos x="T4" y="T5"/>
                </a:cxn>
                <a:cxn ang="0">
                  <a:pos x="T6" y="T7"/>
                </a:cxn>
                <a:cxn ang="0">
                  <a:pos x="T8" y="T9"/>
                </a:cxn>
                <a:cxn ang="0">
                  <a:pos x="T10" y="T11"/>
                </a:cxn>
                <a:cxn ang="0">
                  <a:pos x="T12" y="T13"/>
                </a:cxn>
              </a:cxnLst>
              <a:rect l="0" t="0" r="r" b="b"/>
              <a:pathLst>
                <a:path w="3782" h="2766">
                  <a:moveTo>
                    <a:pt x="1657" y="1268"/>
                  </a:moveTo>
                  <a:cubicBezTo>
                    <a:pt x="1120" y="926"/>
                    <a:pt x="297" y="595"/>
                    <a:pt x="0" y="46"/>
                  </a:cubicBezTo>
                  <a:cubicBezTo>
                    <a:pt x="160" y="0"/>
                    <a:pt x="206" y="272"/>
                    <a:pt x="583" y="512"/>
                  </a:cubicBezTo>
                  <a:cubicBezTo>
                    <a:pt x="960" y="752"/>
                    <a:pt x="1362" y="940"/>
                    <a:pt x="1808" y="1223"/>
                  </a:cubicBezTo>
                  <a:cubicBezTo>
                    <a:pt x="2253" y="1506"/>
                    <a:pt x="2605" y="1756"/>
                    <a:pt x="3028" y="2080"/>
                  </a:cubicBezTo>
                  <a:cubicBezTo>
                    <a:pt x="3416" y="2377"/>
                    <a:pt x="3781" y="2659"/>
                    <a:pt x="3764" y="2765"/>
                  </a:cubicBezTo>
                  <a:cubicBezTo>
                    <a:pt x="2965" y="2262"/>
                    <a:pt x="2194" y="1611"/>
                    <a:pt x="1657" y="1268"/>
                  </a:cubicBezTo>
                </a:path>
              </a:pathLst>
            </a:custGeom>
            <a:solidFill>
              <a:srgbClr val="25465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89" name="Freeform 119"/>
            <p:cNvSpPr>
              <a:spLocks noChangeArrowheads="1"/>
            </p:cNvSpPr>
            <p:nvPr/>
          </p:nvSpPr>
          <p:spPr bwMode="auto">
            <a:xfrm>
              <a:off x="625" y="2308"/>
              <a:ext cx="386" cy="211"/>
            </a:xfrm>
            <a:custGeom>
              <a:avLst/>
              <a:gdLst>
                <a:gd name="G0" fmla="+- 881 0 0"/>
                <a:gd name="G1" fmla="*/ 1 0 0"/>
                <a:gd name="G2" fmla="cos 54736 G1"/>
                <a:gd name="G3" fmla="*/ 1 0 0"/>
                <a:gd name="G4" fmla="sin 55173 G3"/>
                <a:gd name="G5" fmla="+- G2 G4 0"/>
                <a:gd name="G6" fmla="+- G5 10800 0"/>
                <a:gd name="G7" fmla="*/ 1 0 0"/>
                <a:gd name="G8" fmla="+- 1 0 0"/>
                <a:gd name="G9" fmla="+- 1 0 0"/>
                <a:gd name="G10" fmla="+- 1 0 0"/>
                <a:gd name="G11" fmla="+- 1 0 0"/>
                <a:gd name="G12" fmla="+- 1 0 0"/>
                <a:gd name="G13" fmla="+- 1 0 0"/>
                <a:gd name="G14" fmla="+- 881 0 0"/>
                <a:gd name="T0" fmla="*/ 0 w 1714"/>
                <a:gd name="T1" fmla="*/ 317726 h 942"/>
                <a:gd name="T2" fmla="*/ 604927 w 1714"/>
                <a:gd name="T3" fmla="*/ 0 h 942"/>
                <a:gd name="T4" fmla="*/ 256166 w 1714"/>
                <a:gd name="T5" fmla="*/ 151470 h 942"/>
                <a:gd name="T6" fmla="*/ 0 w 1714"/>
                <a:gd name="T7" fmla="*/ 317726 h 942"/>
              </a:gdLst>
              <a:ahLst/>
              <a:cxnLst>
                <a:cxn ang="0">
                  <a:pos x="T0" y="T1"/>
                </a:cxn>
                <a:cxn ang="0">
                  <a:pos x="T2" y="T3"/>
                </a:cxn>
                <a:cxn ang="0">
                  <a:pos x="T4" y="T5"/>
                </a:cxn>
                <a:cxn ang="0">
                  <a:pos x="T6" y="T7"/>
                </a:cxn>
              </a:cxnLst>
              <a:rect l="0" t="0" r="r" b="b"/>
              <a:pathLst>
                <a:path w="1714" h="942">
                  <a:moveTo>
                    <a:pt x="0" y="881"/>
                  </a:moveTo>
                  <a:cubicBezTo>
                    <a:pt x="385" y="437"/>
                    <a:pt x="1036" y="0"/>
                    <a:pt x="1679" y="0"/>
                  </a:cubicBezTo>
                  <a:cubicBezTo>
                    <a:pt x="1713" y="103"/>
                    <a:pt x="1148" y="154"/>
                    <a:pt x="711" y="420"/>
                  </a:cubicBezTo>
                  <a:cubicBezTo>
                    <a:pt x="274" y="685"/>
                    <a:pt x="145" y="941"/>
                    <a:pt x="0" y="881"/>
                  </a:cubicBezTo>
                </a:path>
              </a:pathLst>
            </a:custGeom>
            <a:solidFill>
              <a:srgbClr val="25465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90" name="Freeform 120"/>
            <p:cNvSpPr>
              <a:spLocks noChangeArrowheads="1"/>
            </p:cNvSpPr>
            <p:nvPr/>
          </p:nvSpPr>
          <p:spPr bwMode="auto">
            <a:xfrm>
              <a:off x="1173" y="2611"/>
              <a:ext cx="184" cy="304"/>
            </a:xfrm>
            <a:custGeom>
              <a:avLst/>
              <a:gdLst>
                <a:gd name="G0" fmla="+- 1354 0 0"/>
                <a:gd name="G1" fmla="+- 1 0 0"/>
                <a:gd name="G2" fmla="+- 1 0 0"/>
                <a:gd name="G3" fmla="*/ 1 0 0"/>
                <a:gd name="G4" fmla="+- 1 0 0"/>
                <a:gd name="G5" fmla="+- 1 0 0"/>
                <a:gd name="G6" fmla="+- 1 0 0"/>
                <a:gd name="G7" fmla="+- 1 0 0"/>
                <a:gd name="G8" fmla="+- 1 0 0"/>
                <a:gd name="G9" fmla="+- 1354 0 0"/>
                <a:gd name="T0" fmla="*/ 0 w 823"/>
                <a:gd name="T1" fmla="*/ 487002 h 1355"/>
                <a:gd name="T2" fmla="*/ 280991 w 823"/>
                <a:gd name="T3" fmla="*/ 0 h 1355"/>
                <a:gd name="T4" fmla="*/ 114344 w 823"/>
                <a:gd name="T5" fmla="*/ 246738 h 1355"/>
                <a:gd name="T6" fmla="*/ 0 w 823"/>
                <a:gd name="T7" fmla="*/ 487002 h 1355"/>
              </a:gdLst>
              <a:ahLst/>
              <a:cxnLst>
                <a:cxn ang="0">
                  <a:pos x="T0" y="T1"/>
                </a:cxn>
                <a:cxn ang="0">
                  <a:pos x="T2" y="T3"/>
                </a:cxn>
                <a:cxn ang="0">
                  <a:pos x="T4" y="T5"/>
                </a:cxn>
                <a:cxn ang="0">
                  <a:pos x="T6" y="T7"/>
                </a:cxn>
              </a:cxnLst>
              <a:rect l="0" t="0" r="r" b="b"/>
              <a:pathLst>
                <a:path w="823" h="1355">
                  <a:moveTo>
                    <a:pt x="0" y="1354"/>
                  </a:moveTo>
                  <a:cubicBezTo>
                    <a:pt x="34" y="951"/>
                    <a:pt x="291" y="437"/>
                    <a:pt x="779" y="0"/>
                  </a:cubicBezTo>
                  <a:cubicBezTo>
                    <a:pt x="822" y="112"/>
                    <a:pt x="539" y="344"/>
                    <a:pt x="317" y="686"/>
                  </a:cubicBezTo>
                  <a:cubicBezTo>
                    <a:pt x="94" y="1029"/>
                    <a:pt x="94" y="1320"/>
                    <a:pt x="0" y="1354"/>
                  </a:cubicBezTo>
                </a:path>
              </a:pathLst>
            </a:custGeom>
            <a:solidFill>
              <a:srgbClr val="25465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91" name="Freeform 121"/>
            <p:cNvSpPr>
              <a:spLocks noChangeArrowheads="1"/>
            </p:cNvSpPr>
            <p:nvPr/>
          </p:nvSpPr>
          <p:spPr bwMode="auto">
            <a:xfrm>
              <a:off x="1274" y="2782"/>
              <a:ext cx="59" cy="277"/>
            </a:xfrm>
            <a:custGeom>
              <a:avLst/>
              <a:gdLst>
                <a:gd name="G0" fmla="+- 1 0 0"/>
                <a:gd name="G1" fmla="*/ 1 0 0"/>
                <a:gd name="G2" fmla="+- 908 0 0"/>
                <a:gd name="G3" fmla="sin G1 G2"/>
                <a:gd name="G4" fmla="+- 463 0 0"/>
                <a:gd name="G5" fmla="+- 1 0 0"/>
                <a:gd name="G6" fmla="+- 1 0 0"/>
                <a:gd name="G7" fmla="+- 1 0 0"/>
                <a:gd name="G8" fmla="*/ 1 0 0"/>
                <a:gd name="G9" fmla="cos 54736 G8"/>
                <a:gd name="G10" fmla="*/ 1 0 0"/>
                <a:gd name="G11" fmla="sin 55370 G10"/>
                <a:gd name="G12" fmla="+- G9 G11 0"/>
                <a:gd name="G13" fmla="+- G12 10800 0"/>
                <a:gd name="G14" fmla="+- 1 0 0"/>
                <a:gd name="G15" fmla="+- 1 0 0"/>
                <a:gd name="G16" fmla="+- 1 0 0"/>
                <a:gd name="T0" fmla="*/ 42949 w 275"/>
                <a:gd name="T1" fmla="*/ 444140 h 1235"/>
                <a:gd name="T2" fmla="*/ 73729 w 275"/>
                <a:gd name="T3" fmla="*/ 0 h 1235"/>
                <a:gd name="T4" fmla="*/ 46170 w 275"/>
                <a:gd name="T5" fmla="*/ 228189 h 1235"/>
                <a:gd name="T6" fmla="*/ 42949 w 275"/>
                <a:gd name="T7" fmla="*/ 444140 h 1235"/>
              </a:gdLst>
              <a:ahLst/>
              <a:cxnLst>
                <a:cxn ang="0">
                  <a:pos x="T0" y="T1"/>
                </a:cxn>
                <a:cxn ang="0">
                  <a:pos x="T2" y="T3"/>
                </a:cxn>
                <a:cxn ang="0">
                  <a:pos x="T4" y="T5"/>
                </a:cxn>
                <a:cxn ang="0">
                  <a:pos x="T6" y="T7"/>
                </a:cxn>
              </a:cxnLst>
              <a:rect l="0" t="0" r="r" b="b"/>
              <a:pathLst>
                <a:path w="275" h="1235">
                  <a:moveTo>
                    <a:pt x="120" y="1234"/>
                  </a:moveTo>
                  <a:cubicBezTo>
                    <a:pt x="9" y="908"/>
                    <a:pt x="0" y="463"/>
                    <a:pt x="206" y="0"/>
                  </a:cubicBezTo>
                  <a:cubicBezTo>
                    <a:pt x="274" y="129"/>
                    <a:pt x="154" y="317"/>
                    <a:pt x="129" y="634"/>
                  </a:cubicBezTo>
                  <a:cubicBezTo>
                    <a:pt x="103" y="951"/>
                    <a:pt x="197" y="1174"/>
                    <a:pt x="120" y="1234"/>
                  </a:cubicBezTo>
                </a:path>
              </a:pathLst>
            </a:custGeom>
            <a:solidFill>
              <a:srgbClr val="25465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92" name="Freeform 122"/>
            <p:cNvSpPr>
              <a:spLocks noChangeArrowheads="1"/>
            </p:cNvSpPr>
            <p:nvPr/>
          </p:nvSpPr>
          <p:spPr bwMode="auto">
            <a:xfrm>
              <a:off x="358" y="2743"/>
              <a:ext cx="303" cy="59"/>
            </a:xfrm>
            <a:custGeom>
              <a:avLst/>
              <a:gdLst>
                <a:gd name="G0" fmla="+- 111 0 0"/>
                <a:gd name="G1" fmla="+- 1 0 0"/>
                <a:gd name="G2" fmla="+- 1 0 0"/>
                <a:gd name="G3" fmla="+- 1 0 0"/>
                <a:gd name="G4" fmla="+- 1 0 0"/>
                <a:gd name="G5" fmla="+- 1 0 0"/>
                <a:gd name="G6" fmla="+- 1 0 0"/>
                <a:gd name="G7" fmla="+- 1 0 0"/>
                <a:gd name="G8" fmla="+- 1 0 0"/>
                <a:gd name="G9" fmla="+- 111 0 0"/>
                <a:gd name="T0" fmla="*/ 0 w 1348"/>
                <a:gd name="T1" fmla="*/ 39728 h 275"/>
                <a:gd name="T2" fmla="*/ 209734 w 1348"/>
                <a:gd name="T3" fmla="*/ 37580 h 275"/>
                <a:gd name="T4" fmla="*/ 485415 w 1348"/>
                <a:gd name="T5" fmla="*/ 71224 h 275"/>
                <a:gd name="T6" fmla="*/ 0 w 1348"/>
                <a:gd name="T7" fmla="*/ 39728 h 275"/>
              </a:gdLst>
              <a:ahLst/>
              <a:cxnLst>
                <a:cxn ang="0">
                  <a:pos x="T0" y="T1"/>
                </a:cxn>
                <a:cxn ang="0">
                  <a:pos x="T2" y="T3"/>
                </a:cxn>
                <a:cxn ang="0">
                  <a:pos x="T4" y="T5"/>
                </a:cxn>
                <a:cxn ang="0">
                  <a:pos x="T6" y="T7"/>
                </a:cxn>
              </a:cxnLst>
              <a:rect l="0" t="0" r="r" b="b"/>
              <a:pathLst>
                <a:path w="1348" h="275">
                  <a:moveTo>
                    <a:pt x="0" y="111"/>
                  </a:moveTo>
                  <a:cubicBezTo>
                    <a:pt x="99" y="0"/>
                    <a:pt x="239" y="84"/>
                    <a:pt x="582" y="105"/>
                  </a:cubicBezTo>
                  <a:cubicBezTo>
                    <a:pt x="925" y="127"/>
                    <a:pt x="1251" y="57"/>
                    <a:pt x="1347" y="199"/>
                  </a:cubicBezTo>
                  <a:cubicBezTo>
                    <a:pt x="790" y="274"/>
                    <a:pt x="371" y="226"/>
                    <a:pt x="0" y="111"/>
                  </a:cubicBezTo>
                </a:path>
              </a:pathLst>
            </a:custGeom>
            <a:solidFill>
              <a:srgbClr val="25465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93" name="Freeform 123"/>
            <p:cNvSpPr>
              <a:spLocks noChangeArrowheads="1"/>
            </p:cNvSpPr>
            <p:nvPr/>
          </p:nvSpPr>
          <p:spPr bwMode="auto">
            <a:xfrm>
              <a:off x="365" y="1856"/>
              <a:ext cx="140" cy="507"/>
            </a:xfrm>
            <a:custGeom>
              <a:avLst/>
              <a:gdLst>
                <a:gd name="G0" fmla="+- 1 0 0"/>
                <a:gd name="G1" fmla="+- 1 0 0"/>
                <a:gd name="G2" fmla="+- 1 0 0"/>
                <a:gd name="G3" fmla="+- 1 0 0"/>
                <a:gd name="G4" fmla="+- 1 0 0"/>
                <a:gd name="G5" fmla="+- 1 0 0"/>
                <a:gd name="G6" fmla="+- 1 0 0"/>
                <a:gd name="G7" fmla="+- 1496 0 0"/>
                <a:gd name="G8" fmla="+- 1 0 0"/>
                <a:gd name="G9" fmla="+- 1 0 0"/>
                <a:gd name="T0" fmla="*/ 197778 w 629"/>
                <a:gd name="T1" fmla="*/ 0 h 2251"/>
                <a:gd name="T2" fmla="*/ 86618 w 629"/>
                <a:gd name="T3" fmla="*/ 390246 h 2251"/>
                <a:gd name="T4" fmla="*/ 41144 w 629"/>
                <a:gd name="T5" fmla="*/ 809265 h 2251"/>
                <a:gd name="T6" fmla="*/ 197778 w 629"/>
                <a:gd name="T7" fmla="*/ 0 h 2251"/>
              </a:gdLst>
              <a:ahLst/>
              <a:cxnLst>
                <a:cxn ang="0">
                  <a:pos x="T0" y="T1"/>
                </a:cxn>
                <a:cxn ang="0">
                  <a:pos x="T2" y="T3"/>
                </a:cxn>
                <a:cxn ang="0">
                  <a:pos x="T4" y="T5"/>
                </a:cxn>
                <a:cxn ang="0">
                  <a:pos x="T6" y="T7"/>
                </a:cxn>
              </a:cxnLst>
              <a:rect l="0" t="0" r="r" b="b"/>
              <a:pathLst>
                <a:path w="629" h="2251">
                  <a:moveTo>
                    <a:pt x="548" y="0"/>
                  </a:moveTo>
                  <a:cubicBezTo>
                    <a:pt x="628" y="148"/>
                    <a:pt x="342" y="468"/>
                    <a:pt x="240" y="1085"/>
                  </a:cubicBezTo>
                  <a:cubicBezTo>
                    <a:pt x="137" y="1702"/>
                    <a:pt x="251" y="2170"/>
                    <a:pt x="114" y="2250"/>
                  </a:cubicBezTo>
                  <a:cubicBezTo>
                    <a:pt x="0" y="1496"/>
                    <a:pt x="125" y="525"/>
                    <a:pt x="548" y="0"/>
                  </a:cubicBezTo>
                </a:path>
              </a:pathLst>
            </a:custGeom>
            <a:solidFill>
              <a:srgbClr val="25465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94" name="Freeform 124"/>
            <p:cNvSpPr>
              <a:spLocks noChangeArrowheads="1"/>
            </p:cNvSpPr>
            <p:nvPr/>
          </p:nvSpPr>
          <p:spPr bwMode="auto">
            <a:xfrm>
              <a:off x="391" y="3390"/>
              <a:ext cx="453" cy="209"/>
            </a:xfrm>
            <a:custGeom>
              <a:avLst/>
              <a:gdLst>
                <a:gd name="G0" fmla="+- 1 0 0"/>
                <a:gd name="G1" fmla="+- 1 0 0"/>
                <a:gd name="G2" fmla="+- 1 0 0"/>
                <a:gd name="G3" fmla="+- 1 0 0"/>
                <a:gd name="G4" fmla="+- 1 0 0"/>
                <a:gd name="G5" fmla="+- 1 0 0"/>
                <a:gd name="G6" fmla="+- 869 0 0"/>
                <a:gd name="G7" fmla="+- 1 0 0"/>
                <a:gd name="G8" fmla="+- 1 0 0"/>
                <a:gd name="G9" fmla="+- 1 0 0"/>
                <a:gd name="T0" fmla="*/ 723540 w 2011"/>
                <a:gd name="T1" fmla="*/ 0 h 934"/>
                <a:gd name="T2" fmla="*/ 375809 w 2011"/>
                <a:gd name="T3" fmla="*/ 139809 h 934"/>
                <a:gd name="T4" fmla="*/ 0 w 2011"/>
                <a:gd name="T5" fmla="*/ 313128 h 934"/>
                <a:gd name="T6" fmla="*/ 723540 w 2011"/>
                <a:gd name="T7" fmla="*/ 0 h 934"/>
              </a:gdLst>
              <a:ahLst/>
              <a:cxnLst>
                <a:cxn ang="0">
                  <a:pos x="T0" y="T1"/>
                </a:cxn>
                <a:cxn ang="0">
                  <a:pos x="T2" y="T3"/>
                </a:cxn>
                <a:cxn ang="0">
                  <a:pos x="T4" y="T5"/>
                </a:cxn>
                <a:cxn ang="0">
                  <a:pos x="T6" y="T7"/>
                </a:cxn>
              </a:cxnLst>
              <a:rect l="0" t="0" r="r" b="b"/>
              <a:pathLst>
                <a:path w="2011" h="934">
                  <a:moveTo>
                    <a:pt x="2010" y="0"/>
                  </a:moveTo>
                  <a:cubicBezTo>
                    <a:pt x="1953" y="167"/>
                    <a:pt x="1590" y="149"/>
                    <a:pt x="1044" y="388"/>
                  </a:cubicBezTo>
                  <a:cubicBezTo>
                    <a:pt x="498" y="627"/>
                    <a:pt x="82" y="933"/>
                    <a:pt x="0" y="869"/>
                  </a:cubicBezTo>
                  <a:cubicBezTo>
                    <a:pt x="608" y="366"/>
                    <a:pt x="1573" y="2"/>
                    <a:pt x="2010" y="0"/>
                  </a:cubicBezTo>
                </a:path>
              </a:pathLst>
            </a:custGeom>
            <a:solidFill>
              <a:srgbClr val="25465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95" name="Freeform 125"/>
            <p:cNvSpPr>
              <a:spLocks noChangeArrowheads="1"/>
            </p:cNvSpPr>
            <p:nvPr/>
          </p:nvSpPr>
          <p:spPr bwMode="auto">
            <a:xfrm>
              <a:off x="627" y="823"/>
              <a:ext cx="811" cy="796"/>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250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62 0 0"/>
                <a:gd name="G44" fmla="+- 1 0 0"/>
                <a:gd name="G45" fmla="+- 1 0 0"/>
                <a:gd name="G46" fmla="+- 1 0 0"/>
                <a:gd name="G47" fmla="+- 1 0 0"/>
                <a:gd name="G48" fmla="+- 1 0 0"/>
                <a:gd name="G49" fmla="+- 1 0 0"/>
                <a:gd name="G50" fmla="+- 1 0 0"/>
                <a:gd name="G51" fmla="+- 1 0 0"/>
                <a:gd name="G52" fmla="+- 1 0 0"/>
                <a:gd name="G53" fmla="*/ 1 0 0"/>
                <a:gd name="G54" fmla="+- 1 0 0"/>
                <a:gd name="T0" fmla="*/ 1273497 w 3588"/>
                <a:gd name="T1" fmla="*/ 497289 h 3525"/>
                <a:gd name="T2" fmla="*/ 1090180 w 3588"/>
                <a:gd name="T3" fmla="*/ 536151 h 3525"/>
                <a:gd name="T4" fmla="*/ 839514 w 3588"/>
                <a:gd name="T5" fmla="*/ 809625 h 3525"/>
                <a:gd name="T6" fmla="*/ 641791 w 3588"/>
                <a:gd name="T7" fmla="*/ 1175575 h 3525"/>
                <a:gd name="T8" fmla="*/ 89678 w 3588"/>
                <a:gd name="T9" fmla="*/ 1182772 h 3525"/>
                <a:gd name="T10" fmla="*/ 2161 w 3588"/>
                <a:gd name="T11" fmla="*/ 700595 h 3525"/>
                <a:gd name="T12" fmla="*/ 57624 w 3588"/>
                <a:gd name="T13" fmla="*/ 318452 h 3525"/>
                <a:gd name="T14" fmla="*/ 201685 w 3588"/>
                <a:gd name="T15" fmla="*/ 184954 h 3525"/>
                <a:gd name="T16" fmla="*/ 127494 w 3588"/>
                <a:gd name="T17" fmla="*/ 188912 h 3525"/>
                <a:gd name="T18" fmla="*/ 290282 w 3588"/>
                <a:gd name="T19" fmla="*/ 114787 h 3525"/>
                <a:gd name="T20" fmla="*/ 193402 w 3588"/>
                <a:gd name="T21" fmla="*/ 98594 h 3525"/>
                <a:gd name="T22" fmla="*/ 351868 w 3588"/>
                <a:gd name="T23" fmla="*/ 92477 h 3525"/>
                <a:gd name="T24" fmla="*/ 290282 w 3588"/>
                <a:gd name="T25" fmla="*/ 0 h 3525"/>
                <a:gd name="T26" fmla="*/ 430021 w 3588"/>
                <a:gd name="T27" fmla="*/ 86000 h 3525"/>
                <a:gd name="T28" fmla="*/ 442267 w 3588"/>
                <a:gd name="T29" fmla="*/ 10075 h 3525"/>
                <a:gd name="T30" fmla="*/ 485485 w 3588"/>
                <a:gd name="T31" fmla="*/ 96435 h 3525"/>
                <a:gd name="T32" fmla="*/ 539147 w 3588"/>
                <a:gd name="T33" fmla="*/ 61531 h 3525"/>
                <a:gd name="T34" fmla="*/ 1008065 w 3588"/>
                <a:gd name="T35" fmla="*/ 273113 h 3525"/>
                <a:gd name="T36" fmla="*/ 1273497 w 3588"/>
                <a:gd name="T37" fmla="*/ 497289 h 3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88" h="3525">
                  <a:moveTo>
                    <a:pt x="3536" y="1382"/>
                  </a:moveTo>
                  <a:cubicBezTo>
                    <a:pt x="3484" y="1456"/>
                    <a:pt x="3212" y="1535"/>
                    <a:pt x="3027" y="1490"/>
                  </a:cubicBezTo>
                  <a:cubicBezTo>
                    <a:pt x="2839" y="1445"/>
                    <a:pt x="2416" y="1810"/>
                    <a:pt x="2331" y="2250"/>
                  </a:cubicBezTo>
                  <a:cubicBezTo>
                    <a:pt x="2245" y="2690"/>
                    <a:pt x="2119" y="3010"/>
                    <a:pt x="1782" y="3267"/>
                  </a:cubicBezTo>
                  <a:cubicBezTo>
                    <a:pt x="1445" y="3524"/>
                    <a:pt x="703" y="3391"/>
                    <a:pt x="249" y="3287"/>
                  </a:cubicBezTo>
                  <a:cubicBezTo>
                    <a:pt x="120" y="3131"/>
                    <a:pt x="0" y="2501"/>
                    <a:pt x="6" y="1947"/>
                  </a:cubicBezTo>
                  <a:cubicBezTo>
                    <a:pt x="12" y="1393"/>
                    <a:pt x="74" y="1090"/>
                    <a:pt x="160" y="885"/>
                  </a:cubicBezTo>
                  <a:cubicBezTo>
                    <a:pt x="246" y="679"/>
                    <a:pt x="423" y="616"/>
                    <a:pt x="560" y="514"/>
                  </a:cubicBezTo>
                  <a:cubicBezTo>
                    <a:pt x="497" y="514"/>
                    <a:pt x="429" y="548"/>
                    <a:pt x="354" y="525"/>
                  </a:cubicBezTo>
                  <a:cubicBezTo>
                    <a:pt x="451" y="399"/>
                    <a:pt x="588" y="394"/>
                    <a:pt x="806" y="319"/>
                  </a:cubicBezTo>
                  <a:cubicBezTo>
                    <a:pt x="731" y="239"/>
                    <a:pt x="600" y="302"/>
                    <a:pt x="537" y="274"/>
                  </a:cubicBezTo>
                  <a:cubicBezTo>
                    <a:pt x="651" y="182"/>
                    <a:pt x="817" y="188"/>
                    <a:pt x="977" y="257"/>
                  </a:cubicBezTo>
                  <a:cubicBezTo>
                    <a:pt x="977" y="148"/>
                    <a:pt x="823" y="57"/>
                    <a:pt x="806" y="0"/>
                  </a:cubicBezTo>
                  <a:cubicBezTo>
                    <a:pt x="920" y="17"/>
                    <a:pt x="1103" y="119"/>
                    <a:pt x="1194" y="239"/>
                  </a:cubicBezTo>
                  <a:cubicBezTo>
                    <a:pt x="1240" y="148"/>
                    <a:pt x="1182" y="62"/>
                    <a:pt x="1228" y="28"/>
                  </a:cubicBezTo>
                  <a:cubicBezTo>
                    <a:pt x="1285" y="62"/>
                    <a:pt x="1342" y="194"/>
                    <a:pt x="1348" y="268"/>
                  </a:cubicBezTo>
                  <a:cubicBezTo>
                    <a:pt x="1348" y="268"/>
                    <a:pt x="1434" y="211"/>
                    <a:pt x="1497" y="171"/>
                  </a:cubicBezTo>
                  <a:cubicBezTo>
                    <a:pt x="1599" y="251"/>
                    <a:pt x="2388" y="553"/>
                    <a:pt x="2799" y="759"/>
                  </a:cubicBezTo>
                  <a:cubicBezTo>
                    <a:pt x="3210" y="964"/>
                    <a:pt x="3587" y="1307"/>
                    <a:pt x="3536" y="1382"/>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96" name="Freeform 126"/>
            <p:cNvSpPr>
              <a:spLocks noChangeArrowheads="1"/>
            </p:cNvSpPr>
            <p:nvPr/>
          </p:nvSpPr>
          <p:spPr bwMode="auto">
            <a:xfrm>
              <a:off x="1209" y="1646"/>
              <a:ext cx="73" cy="58"/>
            </a:xfrm>
            <a:custGeom>
              <a:avLst/>
              <a:gdLst>
                <a:gd name="G0" fmla="+- 1 0 0"/>
                <a:gd name="G1" fmla="+- 1 0 0"/>
                <a:gd name="G2" fmla="+- 180 0 0"/>
                <a:gd name="G3" fmla="+- 1 0 0"/>
                <a:gd name="G4" fmla="+- 1 0 0"/>
                <a:gd name="G5" fmla="+- 1 0 0"/>
                <a:gd name="G6" fmla="+- 1 0 0"/>
                <a:gd name="G7" fmla="+- 1 0 0"/>
                <a:gd name="G8" fmla="+- 1 0 0"/>
                <a:gd name="G9" fmla="+- 1 0 0"/>
                <a:gd name="T0" fmla="*/ 86897 w 336"/>
                <a:gd name="T1" fmla="*/ 96478 h 269"/>
                <a:gd name="T2" fmla="*/ 8618 w 336"/>
                <a:gd name="T3" fmla="*/ 32399 h 269"/>
                <a:gd name="T4" fmla="*/ 120291 w 336"/>
                <a:gd name="T5" fmla="*/ 25559 h 269"/>
                <a:gd name="T6" fmla="*/ 86897 w 336"/>
                <a:gd name="T7" fmla="*/ 96478 h 269"/>
              </a:gdLst>
              <a:ahLst/>
              <a:cxnLst>
                <a:cxn ang="0">
                  <a:pos x="T0" y="T1"/>
                </a:cxn>
                <a:cxn ang="0">
                  <a:pos x="T2" y="T3"/>
                </a:cxn>
                <a:cxn ang="0">
                  <a:pos x="T4" y="T5"/>
                </a:cxn>
                <a:cxn ang="0">
                  <a:pos x="T6" y="T7"/>
                </a:cxn>
              </a:cxnLst>
              <a:rect l="0" t="0" r="r" b="b"/>
              <a:pathLst>
                <a:path w="336" h="269">
                  <a:moveTo>
                    <a:pt x="242" y="268"/>
                  </a:moveTo>
                  <a:cubicBezTo>
                    <a:pt x="242" y="268"/>
                    <a:pt x="0" y="180"/>
                    <a:pt x="24" y="90"/>
                  </a:cubicBezTo>
                  <a:cubicBezTo>
                    <a:pt x="48" y="0"/>
                    <a:pt x="335" y="71"/>
                    <a:pt x="335" y="71"/>
                  </a:cubicBezTo>
                  <a:cubicBezTo>
                    <a:pt x="305" y="150"/>
                    <a:pt x="242" y="268"/>
                    <a:pt x="242" y="268"/>
                  </a:cubicBezTo>
                </a:path>
              </a:pathLst>
            </a:custGeom>
            <a:solidFill>
              <a:srgbClr val="DDD2C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97" name="Freeform 127"/>
            <p:cNvSpPr>
              <a:spLocks noChangeArrowheads="1"/>
            </p:cNvSpPr>
            <p:nvPr/>
          </p:nvSpPr>
          <p:spPr bwMode="auto">
            <a:xfrm>
              <a:off x="684" y="1140"/>
              <a:ext cx="688" cy="782"/>
            </a:xfrm>
            <a:custGeom>
              <a:avLst/>
              <a:gdLst>
                <a:gd name="G0" fmla="*/ 1 13931 45568"/>
                <a:gd name="G1" fmla="*/ 1 13931 55552"/>
                <a:gd name="G2" fmla="*/ G1 1 180"/>
                <a:gd name="G3" fmla="*/ G0 1 G2"/>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888 0 0"/>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G72" fmla="+- 1 0 0"/>
                <a:gd name="G73" fmla="+- 1 0 0"/>
                <a:gd name="G74" fmla="+- 1 0 0"/>
                <a:gd name="G75" fmla="+- 1 0 0"/>
                <a:gd name="G76" fmla="+- 1 0 0"/>
                <a:gd name="G77" fmla="+- 1 0 0"/>
                <a:gd name="G78" fmla="+- 1 0 0"/>
                <a:gd name="G79" fmla="+- 1 0 0"/>
                <a:gd name="G80" fmla="+- 1 0 0"/>
                <a:gd name="G81" fmla="+- 1 0 0"/>
                <a:gd name="G82" fmla="*/ 1 13931 45568"/>
                <a:gd name="G83" fmla="*/ 1 13931 55552"/>
                <a:gd name="G84" fmla="*/ G83 1 180"/>
                <a:gd name="G85" fmla="*/ G82 1 G84"/>
                <a:gd name="T0" fmla="*/ 1016346 w 3048"/>
                <a:gd name="T1" fmla="*/ 281572 h 3461"/>
                <a:gd name="T2" fmla="*/ 1008069 w 3048"/>
                <a:gd name="T3" fmla="*/ 442161 h 3461"/>
                <a:gd name="T4" fmla="*/ 1081128 w 3048"/>
                <a:gd name="T5" fmla="*/ 627235 h 3461"/>
                <a:gd name="T6" fmla="*/ 1056295 w 3048"/>
                <a:gd name="T7" fmla="*/ 716531 h 3461"/>
                <a:gd name="T8" fmla="*/ 990074 w 3048"/>
                <a:gd name="T9" fmla="*/ 725893 h 3461"/>
                <a:gd name="T10" fmla="*/ 993313 w 3048"/>
                <a:gd name="T11" fmla="*/ 796826 h 3461"/>
                <a:gd name="T12" fmla="*/ 962362 w 3048"/>
                <a:gd name="T13" fmla="*/ 835353 h 3461"/>
                <a:gd name="T14" fmla="*/ 869869 w 3048"/>
                <a:gd name="T15" fmla="*/ 828512 h 3461"/>
                <a:gd name="T16" fmla="*/ 913056 w 3048"/>
                <a:gd name="T17" fmla="*/ 875680 h 3461"/>
                <a:gd name="T18" fmla="*/ 945447 w 3048"/>
                <a:gd name="T19" fmla="*/ 925009 h 3461"/>
                <a:gd name="T20" fmla="*/ 914496 w 3048"/>
                <a:gd name="T21" fmla="*/ 949494 h 3461"/>
                <a:gd name="T22" fmla="*/ 899020 w 3048"/>
                <a:gd name="T23" fmla="*/ 1029788 h 3461"/>
                <a:gd name="T24" fmla="*/ 800409 w 3048"/>
                <a:gd name="T25" fmla="*/ 1083798 h 3461"/>
                <a:gd name="T26" fmla="*/ 661849 w 3048"/>
                <a:gd name="T27" fmla="*/ 1080558 h 3461"/>
                <a:gd name="T28" fmla="*/ 630898 w 3048"/>
                <a:gd name="T29" fmla="*/ 1245828 h 3461"/>
                <a:gd name="T30" fmla="*/ 390487 w 3048"/>
                <a:gd name="T31" fmla="*/ 1057513 h 3461"/>
                <a:gd name="T32" fmla="*/ 3959 w 3048"/>
                <a:gd name="T33" fmla="*/ 798986 h 3461"/>
                <a:gd name="T34" fmla="*/ 0 w 3048"/>
                <a:gd name="T35" fmla="*/ 679804 h 3461"/>
                <a:gd name="T36" fmla="*/ 163753 w 3048"/>
                <a:gd name="T37" fmla="*/ 519215 h 3461"/>
                <a:gd name="T38" fmla="*/ 179228 w 3048"/>
                <a:gd name="T39" fmla="*/ 311097 h 3461"/>
                <a:gd name="T40" fmla="*/ 360976 w 3048"/>
                <a:gd name="T41" fmla="*/ 340262 h 3461"/>
                <a:gd name="T42" fmla="*/ 453469 w 3048"/>
                <a:gd name="T43" fmla="*/ 449722 h 3461"/>
                <a:gd name="T44" fmla="*/ 590949 w 3048"/>
                <a:gd name="T45" fmla="*/ 466645 h 3461"/>
                <a:gd name="T46" fmla="*/ 609304 w 3048"/>
                <a:gd name="T47" fmla="*/ 280131 h 3461"/>
                <a:gd name="T48" fmla="*/ 680203 w 3048"/>
                <a:gd name="T49" fmla="*/ 198396 h 3461"/>
                <a:gd name="T50" fmla="*/ 731309 w 3048"/>
                <a:gd name="T51" fmla="*/ 51849 h 3461"/>
                <a:gd name="T52" fmla="*/ 999791 w 3048"/>
                <a:gd name="T53" fmla="*/ 32766 h 3461"/>
                <a:gd name="T54" fmla="*/ 1016346 w 3048"/>
                <a:gd name="T55" fmla="*/ 281572 h 3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48" h="3461">
                  <a:moveTo>
                    <a:pt x="2824" y="782"/>
                  </a:moveTo>
                  <a:cubicBezTo>
                    <a:pt x="2795" y="954"/>
                    <a:pt x="2767" y="1091"/>
                    <a:pt x="2801" y="1228"/>
                  </a:cubicBezTo>
                  <a:cubicBezTo>
                    <a:pt x="2835" y="1365"/>
                    <a:pt x="2961" y="1639"/>
                    <a:pt x="3004" y="1742"/>
                  </a:cubicBezTo>
                  <a:cubicBezTo>
                    <a:pt x="3047" y="1845"/>
                    <a:pt x="3029" y="1972"/>
                    <a:pt x="2935" y="1990"/>
                  </a:cubicBezTo>
                  <a:cubicBezTo>
                    <a:pt x="2840" y="2007"/>
                    <a:pt x="2789" y="1960"/>
                    <a:pt x="2751" y="2016"/>
                  </a:cubicBezTo>
                  <a:cubicBezTo>
                    <a:pt x="2712" y="2072"/>
                    <a:pt x="2760" y="2149"/>
                    <a:pt x="2760" y="2213"/>
                  </a:cubicBezTo>
                  <a:cubicBezTo>
                    <a:pt x="2760" y="2277"/>
                    <a:pt x="2751" y="2320"/>
                    <a:pt x="2674" y="2320"/>
                  </a:cubicBezTo>
                  <a:cubicBezTo>
                    <a:pt x="2597" y="2320"/>
                    <a:pt x="2503" y="2284"/>
                    <a:pt x="2417" y="2301"/>
                  </a:cubicBezTo>
                  <a:cubicBezTo>
                    <a:pt x="2451" y="2352"/>
                    <a:pt x="2479" y="2395"/>
                    <a:pt x="2537" y="2432"/>
                  </a:cubicBezTo>
                  <a:cubicBezTo>
                    <a:pt x="2599" y="2470"/>
                    <a:pt x="2636" y="2509"/>
                    <a:pt x="2627" y="2569"/>
                  </a:cubicBezTo>
                  <a:cubicBezTo>
                    <a:pt x="2618" y="2629"/>
                    <a:pt x="2571" y="2590"/>
                    <a:pt x="2541" y="2637"/>
                  </a:cubicBezTo>
                  <a:cubicBezTo>
                    <a:pt x="2511" y="2684"/>
                    <a:pt x="2540" y="2770"/>
                    <a:pt x="2498" y="2860"/>
                  </a:cubicBezTo>
                  <a:cubicBezTo>
                    <a:pt x="2455" y="2950"/>
                    <a:pt x="2365" y="3019"/>
                    <a:pt x="2224" y="3010"/>
                  </a:cubicBezTo>
                  <a:cubicBezTo>
                    <a:pt x="2082" y="3001"/>
                    <a:pt x="1907" y="2898"/>
                    <a:pt x="1839" y="3001"/>
                  </a:cubicBezTo>
                  <a:cubicBezTo>
                    <a:pt x="1770" y="3103"/>
                    <a:pt x="1753" y="3460"/>
                    <a:pt x="1753" y="3460"/>
                  </a:cubicBezTo>
                  <a:cubicBezTo>
                    <a:pt x="1576" y="3407"/>
                    <a:pt x="1376" y="3250"/>
                    <a:pt x="1085" y="2937"/>
                  </a:cubicBezTo>
                  <a:cubicBezTo>
                    <a:pt x="794" y="2624"/>
                    <a:pt x="692" y="2480"/>
                    <a:pt x="11" y="2219"/>
                  </a:cubicBezTo>
                  <a:lnTo>
                    <a:pt x="0" y="1888"/>
                  </a:lnTo>
                  <a:cubicBezTo>
                    <a:pt x="210" y="1862"/>
                    <a:pt x="365" y="1836"/>
                    <a:pt x="455" y="1442"/>
                  </a:cubicBezTo>
                  <a:cubicBezTo>
                    <a:pt x="382" y="1189"/>
                    <a:pt x="339" y="967"/>
                    <a:pt x="498" y="864"/>
                  </a:cubicBezTo>
                  <a:cubicBezTo>
                    <a:pt x="656" y="761"/>
                    <a:pt x="874" y="846"/>
                    <a:pt x="1003" y="945"/>
                  </a:cubicBezTo>
                  <a:cubicBezTo>
                    <a:pt x="1131" y="1043"/>
                    <a:pt x="1221" y="1219"/>
                    <a:pt x="1260" y="1249"/>
                  </a:cubicBezTo>
                  <a:cubicBezTo>
                    <a:pt x="1298" y="1279"/>
                    <a:pt x="1603" y="1321"/>
                    <a:pt x="1642" y="1296"/>
                  </a:cubicBezTo>
                  <a:cubicBezTo>
                    <a:pt x="1680" y="1270"/>
                    <a:pt x="1650" y="842"/>
                    <a:pt x="1693" y="778"/>
                  </a:cubicBezTo>
                  <a:cubicBezTo>
                    <a:pt x="1736" y="714"/>
                    <a:pt x="1868" y="645"/>
                    <a:pt x="1890" y="551"/>
                  </a:cubicBezTo>
                  <a:cubicBezTo>
                    <a:pt x="1911" y="457"/>
                    <a:pt x="1890" y="251"/>
                    <a:pt x="2032" y="144"/>
                  </a:cubicBezTo>
                  <a:cubicBezTo>
                    <a:pt x="2173" y="37"/>
                    <a:pt x="2493" y="0"/>
                    <a:pt x="2778" y="91"/>
                  </a:cubicBezTo>
                  <a:cubicBezTo>
                    <a:pt x="2853" y="268"/>
                    <a:pt x="2853" y="611"/>
                    <a:pt x="2824" y="782"/>
                  </a:cubicBezTo>
                </a:path>
              </a:pathLst>
            </a:custGeom>
            <a:solidFill>
              <a:srgbClr val="E8A48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98" name="Freeform 128"/>
            <p:cNvSpPr>
              <a:spLocks noChangeArrowheads="1"/>
            </p:cNvSpPr>
            <p:nvPr/>
          </p:nvSpPr>
          <p:spPr bwMode="auto">
            <a:xfrm>
              <a:off x="1232" y="1640"/>
              <a:ext cx="75" cy="23"/>
            </a:xfrm>
            <a:custGeom>
              <a:avLst/>
              <a:gdLst>
                <a:gd name="G0" fmla="*/ 1 0 0"/>
                <a:gd name="G1" fmla="+- 1 0 0"/>
                <a:gd name="G2" fmla="+- 1 0 0"/>
                <a:gd name="G3" fmla="+- 94 0 0"/>
                <a:gd name="G4" fmla="+- 94 0 0"/>
                <a:gd name="G5" fmla="+- 94 0 0"/>
                <a:gd name="G6" fmla="+- 94 0 0"/>
                <a:gd name="G7" fmla="+- 94 0 0"/>
                <a:gd name="G8" fmla="+- 94 0 0"/>
                <a:gd name="G9" fmla="+- 94 0 0"/>
                <a:gd name="G10" fmla="*/ 1 0 0"/>
                <a:gd name="G11" fmla="+- 1 0 0"/>
                <a:gd name="G12" fmla="+- 1 0 0"/>
                <a:gd name="G13" fmla="+- 1 0 0"/>
                <a:gd name="G14" fmla="+- 1 0 0"/>
                <a:gd name="G15" fmla="+- 1 0 0"/>
                <a:gd name="G16" fmla="+- 1 0 0"/>
                <a:gd name="G17" fmla="+- 1 0 0"/>
                <a:gd name="G18" fmla="*/ 1 0 0"/>
                <a:gd name="T0" fmla="*/ 92778 w 343"/>
                <a:gd name="T1" fmla="*/ 40913 h 114"/>
                <a:gd name="T2" fmla="*/ 0 w 343"/>
                <a:gd name="T3" fmla="*/ 34034 h 114"/>
                <a:gd name="T4" fmla="*/ 0 w 343"/>
                <a:gd name="T5" fmla="*/ 34034 h 114"/>
                <a:gd name="T6" fmla="*/ 0 w 343"/>
                <a:gd name="T7" fmla="*/ 34034 h 114"/>
                <a:gd name="T8" fmla="*/ 64259 w 343"/>
                <a:gd name="T9" fmla="*/ 14482 h 114"/>
                <a:gd name="T10" fmla="*/ 123464 w 343"/>
                <a:gd name="T11" fmla="*/ 9052 h 114"/>
                <a:gd name="T12" fmla="*/ 92778 w 343"/>
                <a:gd name="T13" fmla="*/ 40913 h 114"/>
              </a:gdLst>
              <a:ahLst/>
              <a:cxnLst>
                <a:cxn ang="0">
                  <a:pos x="T0" y="T1"/>
                </a:cxn>
                <a:cxn ang="0">
                  <a:pos x="T2" y="T3"/>
                </a:cxn>
                <a:cxn ang="0">
                  <a:pos x="T4" y="T5"/>
                </a:cxn>
                <a:cxn ang="0">
                  <a:pos x="T6" y="T7"/>
                </a:cxn>
                <a:cxn ang="0">
                  <a:pos x="T8" y="T9"/>
                </a:cxn>
                <a:cxn ang="0">
                  <a:pos x="T10" y="T11"/>
                </a:cxn>
                <a:cxn ang="0">
                  <a:pos x="T12" y="T13"/>
                </a:cxn>
              </a:cxnLst>
              <a:rect l="0" t="0" r="r" b="b"/>
              <a:pathLst>
                <a:path w="343" h="114">
                  <a:moveTo>
                    <a:pt x="257" y="113"/>
                  </a:moveTo>
                  <a:cubicBezTo>
                    <a:pt x="180" y="113"/>
                    <a:pt x="86" y="77"/>
                    <a:pt x="0" y="94"/>
                  </a:cubicBezTo>
                  <a:cubicBezTo>
                    <a:pt x="0" y="94"/>
                    <a:pt x="0" y="94"/>
                    <a:pt x="0" y="94"/>
                  </a:cubicBezTo>
                  <a:cubicBezTo>
                    <a:pt x="0" y="94"/>
                    <a:pt x="0" y="94"/>
                    <a:pt x="0" y="94"/>
                  </a:cubicBezTo>
                  <a:cubicBezTo>
                    <a:pt x="6" y="51"/>
                    <a:pt x="94" y="52"/>
                    <a:pt x="178" y="40"/>
                  </a:cubicBezTo>
                  <a:cubicBezTo>
                    <a:pt x="273" y="26"/>
                    <a:pt x="279" y="0"/>
                    <a:pt x="342" y="25"/>
                  </a:cubicBezTo>
                  <a:cubicBezTo>
                    <a:pt x="340" y="78"/>
                    <a:pt x="326" y="113"/>
                    <a:pt x="257" y="113"/>
                  </a:cubicBezTo>
                </a:path>
              </a:pathLst>
            </a:custGeom>
            <a:solidFill>
              <a:srgbClr val="D5635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199" name="Freeform 129"/>
            <p:cNvSpPr>
              <a:spLocks noChangeArrowheads="1"/>
            </p:cNvSpPr>
            <p:nvPr/>
          </p:nvSpPr>
          <p:spPr bwMode="auto">
            <a:xfrm>
              <a:off x="684" y="1149"/>
              <a:ext cx="619" cy="71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3095 0 0"/>
                <a:gd name="G49" fmla="+- 1 0 0"/>
                <a:gd name="G50" fmla="+- 1 0 0"/>
                <a:gd name="G51" fmla="+- 1 0 0"/>
                <a:gd name="G52" fmla="+- 1 0 0"/>
                <a:gd name="G53" fmla="+- 1 0 0"/>
                <a:gd name="G54" fmla="+- 1 0 0"/>
                <a:gd name="G55" fmla="+- 1 0 0"/>
                <a:gd name="G56" fmla="+- 1 0 0"/>
                <a:gd name="G57" fmla="*/ 1 0 0"/>
                <a:gd name="G58" fmla="+- 1848 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G72" fmla="+- 1 0 0"/>
                <a:gd name="G73" fmla="+- 1 0 0"/>
                <a:gd name="G74" fmla="+- 1 0 0"/>
                <a:gd name="G75" fmla="+- 1 0 0"/>
                <a:gd name="G76" fmla="+- 1 0 0"/>
                <a:gd name="G77" fmla="+- 1 0 0"/>
                <a:gd name="G78" fmla="+- 1 0 0"/>
                <a:gd name="G79" fmla="+- 1 0 0"/>
                <a:gd name="T0" fmla="*/ 679866 w 2745"/>
                <a:gd name="T1" fmla="*/ 184445 h 3142"/>
                <a:gd name="T2" fmla="*/ 730587 w 2745"/>
                <a:gd name="T3" fmla="*/ 37826 h 3142"/>
                <a:gd name="T4" fmla="*/ 878071 w 2745"/>
                <a:gd name="T5" fmla="*/ 0 h 3142"/>
                <a:gd name="T6" fmla="*/ 903251 w 2745"/>
                <a:gd name="T7" fmla="*/ 720 h 3142"/>
                <a:gd name="T8" fmla="*/ 915122 w 2745"/>
                <a:gd name="T9" fmla="*/ 267661 h 3142"/>
                <a:gd name="T10" fmla="*/ 984907 w 2745"/>
                <a:gd name="T11" fmla="*/ 263699 h 3142"/>
                <a:gd name="T12" fmla="*/ 968720 w 2745"/>
                <a:gd name="T13" fmla="*/ 391225 h 3142"/>
                <a:gd name="T14" fmla="*/ 927352 w 2745"/>
                <a:gd name="T15" fmla="*/ 496056 h 3142"/>
                <a:gd name="T16" fmla="*/ 824833 w 2745"/>
                <a:gd name="T17" fmla="*/ 457150 h 3142"/>
                <a:gd name="T18" fmla="*/ 728069 w 2745"/>
                <a:gd name="T19" fmla="*/ 527037 h 3142"/>
                <a:gd name="T20" fmla="*/ 810444 w 2745"/>
                <a:gd name="T21" fmla="*/ 681222 h 3142"/>
                <a:gd name="T22" fmla="*/ 812602 w 2745"/>
                <a:gd name="T23" fmla="*/ 800823 h 3142"/>
                <a:gd name="T24" fmla="*/ 742457 w 2745"/>
                <a:gd name="T25" fmla="*/ 948883 h 3142"/>
                <a:gd name="T26" fmla="*/ 869797 w 2745"/>
                <a:gd name="T27" fmla="*/ 1051553 h 3142"/>
                <a:gd name="T28" fmla="*/ 800012 w 2745"/>
                <a:gd name="T29" fmla="*/ 1070285 h 3142"/>
                <a:gd name="T30" fmla="*/ 661521 w 2745"/>
                <a:gd name="T31" fmla="*/ 1067043 h 3142"/>
                <a:gd name="T32" fmla="*/ 644614 w 2745"/>
                <a:gd name="T33" fmla="*/ 1114956 h 3142"/>
                <a:gd name="T34" fmla="*/ 477345 w 2745"/>
                <a:gd name="T35" fmla="*/ 1131527 h 3142"/>
                <a:gd name="T36" fmla="*/ 390294 w 2745"/>
                <a:gd name="T37" fmla="*/ 1043987 h 3142"/>
                <a:gd name="T38" fmla="*/ 3957 w 2745"/>
                <a:gd name="T39" fmla="*/ 784972 h 3142"/>
                <a:gd name="T40" fmla="*/ 0 w 2745"/>
                <a:gd name="T41" fmla="*/ 665731 h 3142"/>
                <a:gd name="T42" fmla="*/ 163672 w 2745"/>
                <a:gd name="T43" fmla="*/ 505422 h 3142"/>
                <a:gd name="T44" fmla="*/ 179139 w 2745"/>
                <a:gd name="T45" fmla="*/ 296841 h 3142"/>
                <a:gd name="T46" fmla="*/ 360797 w 2745"/>
                <a:gd name="T47" fmla="*/ 326381 h 3142"/>
                <a:gd name="T48" fmla="*/ 453244 w 2745"/>
                <a:gd name="T49" fmla="*/ 435895 h 3142"/>
                <a:gd name="T50" fmla="*/ 590656 w 2745"/>
                <a:gd name="T51" fmla="*/ 452827 h 3142"/>
                <a:gd name="T52" fmla="*/ 609002 w 2745"/>
                <a:gd name="T53" fmla="*/ 266220 h 3142"/>
                <a:gd name="T54" fmla="*/ 679866 w 2745"/>
                <a:gd name="T55" fmla="*/ 184445 h 3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45" h="3142">
                  <a:moveTo>
                    <a:pt x="1890" y="512"/>
                  </a:moveTo>
                  <a:cubicBezTo>
                    <a:pt x="1911" y="418"/>
                    <a:pt x="1890" y="212"/>
                    <a:pt x="2031" y="105"/>
                  </a:cubicBezTo>
                  <a:cubicBezTo>
                    <a:pt x="2118" y="40"/>
                    <a:pt x="2270" y="0"/>
                    <a:pt x="2441" y="0"/>
                  </a:cubicBezTo>
                  <a:cubicBezTo>
                    <a:pt x="2464" y="0"/>
                    <a:pt x="2488" y="1"/>
                    <a:pt x="2511" y="2"/>
                  </a:cubicBezTo>
                  <a:cubicBezTo>
                    <a:pt x="2557" y="331"/>
                    <a:pt x="2544" y="743"/>
                    <a:pt x="2544" y="743"/>
                  </a:cubicBezTo>
                  <a:cubicBezTo>
                    <a:pt x="2653" y="698"/>
                    <a:pt x="2744" y="658"/>
                    <a:pt x="2738" y="732"/>
                  </a:cubicBezTo>
                  <a:cubicBezTo>
                    <a:pt x="2733" y="806"/>
                    <a:pt x="2693" y="1000"/>
                    <a:pt x="2693" y="1086"/>
                  </a:cubicBezTo>
                  <a:cubicBezTo>
                    <a:pt x="2693" y="1172"/>
                    <a:pt x="2669" y="1308"/>
                    <a:pt x="2578" y="1377"/>
                  </a:cubicBezTo>
                  <a:cubicBezTo>
                    <a:pt x="2486" y="1445"/>
                    <a:pt x="2390" y="1349"/>
                    <a:pt x="2293" y="1269"/>
                  </a:cubicBezTo>
                  <a:cubicBezTo>
                    <a:pt x="2196" y="1189"/>
                    <a:pt x="2024" y="1292"/>
                    <a:pt x="2024" y="1463"/>
                  </a:cubicBezTo>
                  <a:cubicBezTo>
                    <a:pt x="2024" y="1634"/>
                    <a:pt x="2156" y="1783"/>
                    <a:pt x="2253" y="1891"/>
                  </a:cubicBezTo>
                  <a:cubicBezTo>
                    <a:pt x="2350" y="2000"/>
                    <a:pt x="2356" y="2120"/>
                    <a:pt x="2259" y="2223"/>
                  </a:cubicBezTo>
                  <a:cubicBezTo>
                    <a:pt x="2161" y="2326"/>
                    <a:pt x="2064" y="2463"/>
                    <a:pt x="2064" y="2634"/>
                  </a:cubicBezTo>
                  <a:cubicBezTo>
                    <a:pt x="2064" y="2772"/>
                    <a:pt x="2237" y="2874"/>
                    <a:pt x="2418" y="2919"/>
                  </a:cubicBezTo>
                  <a:cubicBezTo>
                    <a:pt x="2370" y="2955"/>
                    <a:pt x="2305" y="2975"/>
                    <a:pt x="2224" y="2971"/>
                  </a:cubicBezTo>
                  <a:cubicBezTo>
                    <a:pt x="2083" y="2962"/>
                    <a:pt x="1907" y="2859"/>
                    <a:pt x="1839" y="2962"/>
                  </a:cubicBezTo>
                  <a:cubicBezTo>
                    <a:pt x="1819" y="2991"/>
                    <a:pt x="1804" y="3040"/>
                    <a:pt x="1792" y="3095"/>
                  </a:cubicBezTo>
                  <a:cubicBezTo>
                    <a:pt x="1659" y="3109"/>
                    <a:pt x="1494" y="3129"/>
                    <a:pt x="1327" y="3141"/>
                  </a:cubicBezTo>
                  <a:cubicBezTo>
                    <a:pt x="1254" y="3074"/>
                    <a:pt x="1173" y="2993"/>
                    <a:pt x="1085" y="2898"/>
                  </a:cubicBezTo>
                  <a:cubicBezTo>
                    <a:pt x="793" y="2585"/>
                    <a:pt x="692" y="2441"/>
                    <a:pt x="11" y="2179"/>
                  </a:cubicBezTo>
                  <a:lnTo>
                    <a:pt x="0" y="1848"/>
                  </a:lnTo>
                  <a:cubicBezTo>
                    <a:pt x="209" y="1823"/>
                    <a:pt x="365" y="1797"/>
                    <a:pt x="455" y="1403"/>
                  </a:cubicBezTo>
                  <a:cubicBezTo>
                    <a:pt x="382" y="1150"/>
                    <a:pt x="339" y="927"/>
                    <a:pt x="498" y="824"/>
                  </a:cubicBezTo>
                  <a:cubicBezTo>
                    <a:pt x="656" y="722"/>
                    <a:pt x="875" y="807"/>
                    <a:pt x="1003" y="906"/>
                  </a:cubicBezTo>
                  <a:cubicBezTo>
                    <a:pt x="1132" y="1004"/>
                    <a:pt x="1222" y="1180"/>
                    <a:pt x="1260" y="1210"/>
                  </a:cubicBezTo>
                  <a:cubicBezTo>
                    <a:pt x="1299" y="1240"/>
                    <a:pt x="1603" y="1283"/>
                    <a:pt x="1642" y="1257"/>
                  </a:cubicBezTo>
                  <a:cubicBezTo>
                    <a:pt x="1680" y="1231"/>
                    <a:pt x="1650" y="803"/>
                    <a:pt x="1693" y="739"/>
                  </a:cubicBezTo>
                  <a:cubicBezTo>
                    <a:pt x="1736" y="675"/>
                    <a:pt x="1869" y="606"/>
                    <a:pt x="1890" y="512"/>
                  </a:cubicBezTo>
                </a:path>
              </a:pathLst>
            </a:custGeom>
            <a:solidFill>
              <a:srgbClr val="D6855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00" name="Freeform 130"/>
            <p:cNvSpPr>
              <a:spLocks noChangeArrowheads="1"/>
            </p:cNvSpPr>
            <p:nvPr/>
          </p:nvSpPr>
          <p:spPr bwMode="auto">
            <a:xfrm>
              <a:off x="1210" y="1362"/>
              <a:ext cx="69" cy="38"/>
            </a:xfrm>
            <a:custGeom>
              <a:avLst/>
              <a:gdLst>
                <a:gd name="G0" fmla="+- 1 0 0"/>
                <a:gd name="G1" fmla="+- 1 0 0"/>
                <a:gd name="G2" fmla="+- 1 0 0"/>
                <a:gd name="G3" fmla="+- 1 0 0"/>
                <a:gd name="G4" fmla="+- 1 0 0"/>
                <a:gd name="G5" fmla="+- 1 0 0"/>
                <a:gd name="G6" fmla="+- 157 0 0"/>
                <a:gd name="G7" fmla="+- 1 0 0"/>
                <a:gd name="G8" fmla="+- 1 0 0"/>
                <a:gd name="G9" fmla="+- 1 0 0"/>
                <a:gd name="T0" fmla="*/ 113938 w 316"/>
                <a:gd name="T1" fmla="*/ 22655 h 181"/>
                <a:gd name="T2" fmla="*/ 58959 w 316"/>
                <a:gd name="T3" fmla="*/ 41354 h 181"/>
                <a:gd name="T4" fmla="*/ 0 w 316"/>
                <a:gd name="T5" fmla="*/ 56458 h 181"/>
                <a:gd name="T6" fmla="*/ 113938 w 316"/>
                <a:gd name="T7" fmla="*/ 22655 h 181"/>
              </a:gdLst>
              <a:ahLst/>
              <a:cxnLst>
                <a:cxn ang="0">
                  <a:pos x="T0" y="T1"/>
                </a:cxn>
                <a:cxn ang="0">
                  <a:pos x="T2" y="T3"/>
                </a:cxn>
                <a:cxn ang="0">
                  <a:pos x="T4" y="T5"/>
                </a:cxn>
                <a:cxn ang="0">
                  <a:pos x="T6" y="T7"/>
                </a:cxn>
              </a:cxnLst>
              <a:rect l="0" t="0" r="r" b="b"/>
              <a:pathLst>
                <a:path w="316" h="181">
                  <a:moveTo>
                    <a:pt x="315" y="63"/>
                  </a:moveTo>
                  <a:cubicBezTo>
                    <a:pt x="297" y="103"/>
                    <a:pt x="223" y="83"/>
                    <a:pt x="163" y="115"/>
                  </a:cubicBezTo>
                  <a:cubicBezTo>
                    <a:pt x="103" y="146"/>
                    <a:pt x="32" y="180"/>
                    <a:pt x="0" y="157"/>
                  </a:cubicBezTo>
                  <a:cubicBezTo>
                    <a:pt x="75" y="98"/>
                    <a:pt x="229" y="0"/>
                    <a:pt x="315" y="63"/>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01" name="Freeform 131"/>
            <p:cNvSpPr>
              <a:spLocks noChangeArrowheads="1"/>
            </p:cNvSpPr>
            <p:nvPr/>
          </p:nvSpPr>
          <p:spPr bwMode="auto">
            <a:xfrm>
              <a:off x="1248" y="1378"/>
              <a:ext cx="21" cy="34"/>
            </a:xfrm>
            <a:custGeom>
              <a:avLst/>
              <a:gdLst>
                <a:gd name="G0" fmla="+- 1 0 0"/>
                <a:gd name="G1" fmla="+- 160 0 0"/>
                <a:gd name="G2" fmla="+- 108 0 0"/>
                <a:gd name="G3" fmla="+- 1 0 0"/>
                <a:gd name="G4" fmla="+- 1 0 0"/>
                <a:gd name="G5" fmla="+- 1 0 0"/>
                <a:gd name="G6" fmla="+- 1 0 0"/>
                <a:gd name="G7" fmla="+- 1 0 0"/>
                <a:gd name="G8" fmla="+- 1 0 0"/>
                <a:gd name="G9" fmla="+- 1 0 0"/>
                <a:gd name="T0" fmla="*/ 20296 w 107"/>
                <a:gd name="T1" fmla="*/ 58373 h 161"/>
                <a:gd name="T2" fmla="*/ 8190 w 107"/>
                <a:gd name="T3" fmla="*/ 2189 h 161"/>
                <a:gd name="T4" fmla="*/ 37744 w 107"/>
                <a:gd name="T5" fmla="*/ 0 h 161"/>
                <a:gd name="T6" fmla="*/ 20296 w 107"/>
                <a:gd name="T7" fmla="*/ 58373 h 161"/>
              </a:gdLst>
              <a:ahLst/>
              <a:cxnLst>
                <a:cxn ang="0">
                  <a:pos x="T0" y="T1"/>
                </a:cxn>
                <a:cxn ang="0">
                  <a:pos x="T2" y="T3"/>
                </a:cxn>
                <a:cxn ang="0">
                  <a:pos x="T4" y="T5"/>
                </a:cxn>
                <a:cxn ang="0">
                  <a:pos x="T6" y="T7"/>
                </a:cxn>
              </a:cxnLst>
              <a:rect l="0" t="0" r="r" b="b"/>
              <a:pathLst>
                <a:path w="107" h="161">
                  <a:moveTo>
                    <a:pt x="57" y="160"/>
                  </a:moveTo>
                  <a:cubicBezTo>
                    <a:pt x="14" y="160"/>
                    <a:pt x="0" y="108"/>
                    <a:pt x="23" y="6"/>
                  </a:cubicBezTo>
                  <a:cubicBezTo>
                    <a:pt x="51" y="0"/>
                    <a:pt x="106" y="0"/>
                    <a:pt x="106" y="0"/>
                  </a:cubicBezTo>
                  <a:cubicBezTo>
                    <a:pt x="106" y="63"/>
                    <a:pt x="100" y="160"/>
                    <a:pt x="57" y="160"/>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02" name="Freeform 132"/>
            <p:cNvSpPr>
              <a:spLocks noChangeArrowheads="1"/>
            </p:cNvSpPr>
            <p:nvPr/>
          </p:nvSpPr>
          <p:spPr bwMode="auto">
            <a:xfrm>
              <a:off x="1228" y="1289"/>
              <a:ext cx="88" cy="48"/>
            </a:xfrm>
            <a:custGeom>
              <a:avLst/>
              <a:gdLst>
                <a:gd name="G0" fmla="+- 1 0 0"/>
                <a:gd name="G1" fmla="*/ 1 0 0"/>
                <a:gd name="G2" fmla="+- 1 0 0"/>
                <a:gd name="G3" fmla="+- 1 0 0"/>
                <a:gd name="G4" fmla="+- 1 0 0"/>
                <a:gd name="G5" fmla="+- 1 0 0"/>
                <a:gd name="G6" fmla="+- 1 0 0"/>
                <a:gd name="G7" fmla="*/ 1 0 0"/>
                <a:gd name="G8" fmla="cos 54736 G7"/>
                <a:gd name="G9" fmla="*/ 1 0 0"/>
                <a:gd name="G10" fmla="sin 54907 G9"/>
                <a:gd name="G11" fmla="+- G8 G10 0"/>
                <a:gd name="G12" fmla="+- G11 10800 0"/>
                <a:gd name="G13" fmla="+- 1 0 0"/>
                <a:gd name="G14" fmla="+- 205 0 0"/>
                <a:gd name="G15" fmla="+- 1 0 0"/>
                <a:gd name="G16" fmla="+- 1 0 0"/>
                <a:gd name="G17" fmla="+- 1 0 0"/>
                <a:gd name="T0" fmla="*/ 70971 w 401"/>
                <a:gd name="T1" fmla="*/ 19605 h 223"/>
                <a:gd name="T2" fmla="*/ 136898 w 401"/>
                <a:gd name="T3" fmla="*/ 26866 h 223"/>
                <a:gd name="T4" fmla="*/ 75294 w 401"/>
                <a:gd name="T5" fmla="*/ 53733 h 223"/>
                <a:gd name="T6" fmla="*/ 0 w 401"/>
                <a:gd name="T7" fmla="*/ 74427 h 223"/>
                <a:gd name="T8" fmla="*/ 70971 w 401"/>
                <a:gd name="T9" fmla="*/ 19605 h 223"/>
              </a:gdLst>
              <a:ahLst/>
              <a:cxnLst>
                <a:cxn ang="0">
                  <a:pos x="T0" y="T1"/>
                </a:cxn>
                <a:cxn ang="0">
                  <a:pos x="T2" y="T3"/>
                </a:cxn>
                <a:cxn ang="0">
                  <a:pos x="T4" y="T5"/>
                </a:cxn>
                <a:cxn ang="0">
                  <a:pos x="T6" y="T7"/>
                </a:cxn>
                <a:cxn ang="0">
                  <a:pos x="T8" y="T9"/>
                </a:cxn>
              </a:cxnLst>
              <a:rect l="0" t="0" r="r" b="b"/>
              <a:pathLst>
                <a:path w="401" h="223">
                  <a:moveTo>
                    <a:pt x="197" y="54"/>
                  </a:moveTo>
                  <a:cubicBezTo>
                    <a:pt x="262" y="28"/>
                    <a:pt x="400" y="0"/>
                    <a:pt x="380" y="74"/>
                  </a:cubicBezTo>
                  <a:cubicBezTo>
                    <a:pt x="360" y="148"/>
                    <a:pt x="289" y="125"/>
                    <a:pt x="209" y="148"/>
                  </a:cubicBezTo>
                  <a:cubicBezTo>
                    <a:pt x="129" y="171"/>
                    <a:pt x="63" y="222"/>
                    <a:pt x="0" y="205"/>
                  </a:cubicBezTo>
                  <a:cubicBezTo>
                    <a:pt x="72" y="105"/>
                    <a:pt x="131" y="80"/>
                    <a:pt x="197" y="54"/>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03" name="Freeform 133"/>
            <p:cNvSpPr>
              <a:spLocks noChangeArrowheads="1"/>
            </p:cNvSpPr>
            <p:nvPr/>
          </p:nvSpPr>
          <p:spPr bwMode="auto">
            <a:xfrm>
              <a:off x="1256" y="1520"/>
              <a:ext cx="81" cy="63"/>
            </a:xfrm>
            <a:custGeom>
              <a:avLst/>
              <a:gdLst>
                <a:gd name="G0" fmla="+- 1 0 0"/>
                <a:gd name="G1" fmla="+- 109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T0" fmla="*/ 7208 w 370"/>
                <a:gd name="T1" fmla="*/ 66117 h 290"/>
                <a:gd name="T2" fmla="*/ 37122 w 370"/>
                <a:gd name="T3" fmla="*/ 0 h 290"/>
                <a:gd name="T4" fmla="*/ 21624 w 370"/>
                <a:gd name="T5" fmla="*/ 53833 h 290"/>
                <a:gd name="T6" fmla="*/ 85416 w 370"/>
                <a:gd name="T7" fmla="*/ 72259 h 290"/>
                <a:gd name="T8" fmla="*/ 124700 w 370"/>
                <a:gd name="T9" fmla="*/ 92852 h 290"/>
                <a:gd name="T10" fmla="*/ 64873 w 370"/>
                <a:gd name="T11" fmla="*/ 92852 h 290"/>
                <a:gd name="T12" fmla="*/ 7208 w 370"/>
                <a:gd name="T13" fmla="*/ 66117 h 290"/>
              </a:gdLst>
              <a:ahLst/>
              <a:cxnLst>
                <a:cxn ang="0">
                  <a:pos x="T0" y="T1"/>
                </a:cxn>
                <a:cxn ang="0">
                  <a:pos x="T2" y="T3"/>
                </a:cxn>
                <a:cxn ang="0">
                  <a:pos x="T4" y="T5"/>
                </a:cxn>
                <a:cxn ang="0">
                  <a:pos x="T6" y="T7"/>
                </a:cxn>
                <a:cxn ang="0">
                  <a:pos x="T8" y="T9"/>
                </a:cxn>
                <a:cxn ang="0">
                  <a:pos x="T10" y="T11"/>
                </a:cxn>
                <a:cxn ang="0">
                  <a:pos x="T12" y="T13"/>
                </a:cxn>
              </a:cxnLst>
              <a:rect l="0" t="0" r="r" b="b"/>
              <a:pathLst>
                <a:path w="370" h="290">
                  <a:moveTo>
                    <a:pt x="20" y="183"/>
                  </a:moveTo>
                  <a:cubicBezTo>
                    <a:pt x="0" y="109"/>
                    <a:pt x="40" y="37"/>
                    <a:pt x="103" y="0"/>
                  </a:cubicBezTo>
                  <a:cubicBezTo>
                    <a:pt x="134" y="52"/>
                    <a:pt x="55" y="71"/>
                    <a:pt x="60" y="149"/>
                  </a:cubicBezTo>
                  <a:cubicBezTo>
                    <a:pt x="66" y="237"/>
                    <a:pt x="171" y="223"/>
                    <a:pt x="237" y="200"/>
                  </a:cubicBezTo>
                  <a:cubicBezTo>
                    <a:pt x="303" y="177"/>
                    <a:pt x="369" y="226"/>
                    <a:pt x="346" y="257"/>
                  </a:cubicBezTo>
                  <a:cubicBezTo>
                    <a:pt x="323" y="289"/>
                    <a:pt x="257" y="248"/>
                    <a:pt x="180" y="257"/>
                  </a:cubicBezTo>
                  <a:cubicBezTo>
                    <a:pt x="103" y="265"/>
                    <a:pt x="40" y="257"/>
                    <a:pt x="20" y="183"/>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04" name="Freeform 134"/>
            <p:cNvSpPr>
              <a:spLocks noChangeArrowheads="1"/>
            </p:cNvSpPr>
            <p:nvPr/>
          </p:nvSpPr>
          <p:spPr bwMode="auto">
            <a:xfrm>
              <a:off x="1215" y="1689"/>
              <a:ext cx="34" cy="45"/>
            </a:xfrm>
            <a:custGeom>
              <a:avLst/>
              <a:gdLst>
                <a:gd name="G0" fmla="+- 2 0 0"/>
                <a:gd name="G1" fmla="+- 1 0 0"/>
                <a:gd name="G2" fmla="+- 1 0 0"/>
                <a:gd name="G3" fmla="+- 1 0 0"/>
                <a:gd name="G4" fmla="+- 1 0 0"/>
                <a:gd name="G5" fmla="+- 1 0 0"/>
                <a:gd name="G6" fmla="+- 1 0 0"/>
                <a:gd name="G7" fmla="+- 1 0 0"/>
                <a:gd name="G8" fmla="*/ 1 0 0"/>
                <a:gd name="G9" fmla="+- 2 0 0"/>
                <a:gd name="T0" fmla="*/ 0 w 164"/>
                <a:gd name="T1" fmla="*/ 719 h 212"/>
                <a:gd name="T2" fmla="*/ 28652 w 164"/>
                <a:gd name="T3" fmla="*/ 35943 h 212"/>
                <a:gd name="T4" fmla="*/ 54439 w 164"/>
                <a:gd name="T5" fmla="*/ 75841 h 212"/>
                <a:gd name="T6" fmla="*/ 0 w 164"/>
                <a:gd name="T7" fmla="*/ 719 h 212"/>
              </a:gdLst>
              <a:ahLst/>
              <a:cxnLst>
                <a:cxn ang="0">
                  <a:pos x="T0" y="T1"/>
                </a:cxn>
                <a:cxn ang="0">
                  <a:pos x="T2" y="T3"/>
                </a:cxn>
                <a:cxn ang="0">
                  <a:pos x="T4" y="T5"/>
                </a:cxn>
                <a:cxn ang="0">
                  <a:pos x="T6" y="T7"/>
                </a:cxn>
              </a:cxnLst>
              <a:rect l="0" t="0" r="r" b="b"/>
              <a:pathLst>
                <a:path w="164" h="212">
                  <a:moveTo>
                    <a:pt x="0" y="2"/>
                  </a:moveTo>
                  <a:cubicBezTo>
                    <a:pt x="52" y="0"/>
                    <a:pt x="52" y="62"/>
                    <a:pt x="80" y="100"/>
                  </a:cubicBezTo>
                  <a:cubicBezTo>
                    <a:pt x="109" y="137"/>
                    <a:pt x="163" y="162"/>
                    <a:pt x="152" y="211"/>
                  </a:cubicBezTo>
                  <a:cubicBezTo>
                    <a:pt x="60" y="160"/>
                    <a:pt x="15" y="111"/>
                    <a:pt x="0" y="2"/>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05" name="Freeform 135"/>
            <p:cNvSpPr>
              <a:spLocks noChangeArrowheads="1"/>
            </p:cNvSpPr>
            <p:nvPr/>
          </p:nvSpPr>
          <p:spPr bwMode="auto">
            <a:xfrm>
              <a:off x="792" y="1472"/>
              <a:ext cx="106" cy="80"/>
            </a:xfrm>
            <a:custGeom>
              <a:avLst/>
              <a:gdLst>
                <a:gd name="G0" fmla="+- 1 0 0"/>
                <a:gd name="G1" fmla="+- 1 0 0"/>
                <a:gd name="G2" fmla="+- 1 0 0"/>
                <a:gd name="G3" fmla="+- 26 0 0"/>
                <a:gd name="G4" fmla="+- 1 0 0"/>
                <a:gd name="G5" fmla="+- 1 0 0"/>
                <a:gd name="G6" fmla="+- 1 0 0"/>
                <a:gd name="G7" fmla="+- 1 0 0"/>
                <a:gd name="G8" fmla="+- 1 0 0"/>
                <a:gd name="G9" fmla="+- 1 0 0"/>
                <a:gd name="T0" fmla="*/ 172678 w 480"/>
                <a:gd name="T1" fmla="*/ 131403 h 366"/>
                <a:gd name="T2" fmla="*/ 0 w 480"/>
                <a:gd name="T3" fmla="*/ 9360 h 366"/>
                <a:gd name="T4" fmla="*/ 72460 w 480"/>
                <a:gd name="T5" fmla="*/ 71282 h 366"/>
                <a:gd name="T6" fmla="*/ 172678 w 480"/>
                <a:gd name="T7" fmla="*/ 131403 h 366"/>
              </a:gdLst>
              <a:ahLst/>
              <a:cxnLst>
                <a:cxn ang="0">
                  <a:pos x="T0" y="T1"/>
                </a:cxn>
                <a:cxn ang="0">
                  <a:pos x="T2" y="T3"/>
                </a:cxn>
                <a:cxn ang="0">
                  <a:pos x="T4" y="T5"/>
                </a:cxn>
                <a:cxn ang="0">
                  <a:pos x="T6" y="T7"/>
                </a:cxn>
              </a:cxnLst>
              <a:rect l="0" t="0" r="r" b="b"/>
              <a:pathLst>
                <a:path w="480" h="366">
                  <a:moveTo>
                    <a:pt x="479" y="365"/>
                  </a:moveTo>
                  <a:cubicBezTo>
                    <a:pt x="235" y="347"/>
                    <a:pt x="90" y="228"/>
                    <a:pt x="0" y="26"/>
                  </a:cubicBezTo>
                  <a:cubicBezTo>
                    <a:pt x="55" y="0"/>
                    <a:pt x="85" y="99"/>
                    <a:pt x="201" y="198"/>
                  </a:cubicBezTo>
                  <a:cubicBezTo>
                    <a:pt x="317" y="296"/>
                    <a:pt x="458" y="283"/>
                    <a:pt x="479" y="365"/>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06" name="Freeform 136"/>
            <p:cNvSpPr>
              <a:spLocks noChangeArrowheads="1"/>
            </p:cNvSpPr>
            <p:nvPr/>
          </p:nvSpPr>
          <p:spPr bwMode="auto">
            <a:xfrm>
              <a:off x="800" y="1347"/>
              <a:ext cx="87" cy="124"/>
            </a:xfrm>
            <a:custGeom>
              <a:avLst/>
              <a:gdLst>
                <a:gd name="G0" fmla="*/ 1 0 0"/>
                <a:gd name="G1" fmla="+- 64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T0" fmla="*/ 4702 w 395"/>
                <a:gd name="T1" fmla="*/ 87533 h 562"/>
                <a:gd name="T2" fmla="*/ 91512 w 395"/>
                <a:gd name="T3" fmla="*/ 12197 h 562"/>
                <a:gd name="T4" fmla="*/ 40150 w 395"/>
                <a:gd name="T5" fmla="*/ 35515 h 562"/>
                <a:gd name="T6" fmla="*/ 34001 w 395"/>
                <a:gd name="T7" fmla="*/ 124483 h 562"/>
                <a:gd name="T8" fmla="*/ 92959 w 395"/>
                <a:gd name="T9" fmla="*/ 143137 h 562"/>
                <a:gd name="T10" fmla="*/ 131662 w 395"/>
                <a:gd name="T11" fmla="*/ 201253 h 562"/>
                <a:gd name="T12" fmla="*/ 77406 w 395"/>
                <a:gd name="T13" fmla="*/ 168967 h 562"/>
                <a:gd name="T14" fmla="*/ 4702 w 395"/>
                <a:gd name="T15" fmla="*/ 87533 h 5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562">
                  <a:moveTo>
                    <a:pt x="13" y="244"/>
                  </a:moveTo>
                  <a:cubicBezTo>
                    <a:pt x="0" y="64"/>
                    <a:pt x="111" y="0"/>
                    <a:pt x="253" y="34"/>
                  </a:cubicBezTo>
                  <a:cubicBezTo>
                    <a:pt x="244" y="112"/>
                    <a:pt x="175" y="47"/>
                    <a:pt x="111" y="99"/>
                  </a:cubicBezTo>
                  <a:cubicBezTo>
                    <a:pt x="47" y="150"/>
                    <a:pt x="60" y="257"/>
                    <a:pt x="94" y="347"/>
                  </a:cubicBezTo>
                  <a:cubicBezTo>
                    <a:pt x="128" y="437"/>
                    <a:pt x="163" y="416"/>
                    <a:pt x="257" y="399"/>
                  </a:cubicBezTo>
                  <a:cubicBezTo>
                    <a:pt x="351" y="381"/>
                    <a:pt x="394" y="506"/>
                    <a:pt x="364" y="561"/>
                  </a:cubicBezTo>
                  <a:cubicBezTo>
                    <a:pt x="317" y="561"/>
                    <a:pt x="313" y="406"/>
                    <a:pt x="214" y="471"/>
                  </a:cubicBezTo>
                  <a:cubicBezTo>
                    <a:pt x="115" y="535"/>
                    <a:pt x="26" y="424"/>
                    <a:pt x="13" y="244"/>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07" name="Freeform 137"/>
            <p:cNvSpPr>
              <a:spLocks noChangeArrowheads="1"/>
            </p:cNvSpPr>
            <p:nvPr/>
          </p:nvSpPr>
          <p:spPr bwMode="auto">
            <a:xfrm>
              <a:off x="909" y="1584"/>
              <a:ext cx="180" cy="211"/>
            </a:xfrm>
            <a:custGeom>
              <a:avLst/>
              <a:gdLst>
                <a:gd name="G0" fmla="+- 26 0 0"/>
                <a:gd name="G1" fmla="+- 1 0 0"/>
                <a:gd name="G2" fmla="+- 1 0 0"/>
                <a:gd name="G3" fmla="+- 1 0 0"/>
                <a:gd name="G4" fmla="+- 1 0 0"/>
                <a:gd name="G5" fmla="+- 1 0 0"/>
                <a:gd name="G6" fmla="+- 1 0 0"/>
                <a:gd name="G7" fmla="+- 1 0 0"/>
                <a:gd name="G8" fmla="+- 1 0 0"/>
                <a:gd name="G9" fmla="+- 26 0 0"/>
                <a:gd name="T0" fmla="*/ 0 w 805"/>
                <a:gd name="T1" fmla="*/ 9357 h 944"/>
                <a:gd name="T2" fmla="*/ 148324 w 805"/>
                <a:gd name="T3" fmla="*/ 194334 h 944"/>
                <a:gd name="T4" fmla="*/ 287264 w 805"/>
                <a:gd name="T5" fmla="*/ 339365 h 944"/>
                <a:gd name="T6" fmla="*/ 0 w 805"/>
                <a:gd name="T7" fmla="*/ 9357 h 944"/>
              </a:gdLst>
              <a:ahLst/>
              <a:cxnLst>
                <a:cxn ang="0">
                  <a:pos x="T0" y="T1"/>
                </a:cxn>
                <a:cxn ang="0">
                  <a:pos x="T2" y="T3"/>
                </a:cxn>
                <a:cxn ang="0">
                  <a:pos x="T4" y="T5"/>
                </a:cxn>
                <a:cxn ang="0">
                  <a:pos x="T6" y="T7"/>
                </a:cxn>
              </a:cxnLst>
              <a:rect l="0" t="0" r="r" b="b"/>
              <a:pathLst>
                <a:path w="805" h="944">
                  <a:moveTo>
                    <a:pt x="0" y="26"/>
                  </a:moveTo>
                  <a:cubicBezTo>
                    <a:pt x="102" y="0"/>
                    <a:pt x="213" y="295"/>
                    <a:pt x="411" y="540"/>
                  </a:cubicBezTo>
                  <a:cubicBezTo>
                    <a:pt x="591" y="763"/>
                    <a:pt x="804" y="829"/>
                    <a:pt x="796" y="943"/>
                  </a:cubicBezTo>
                  <a:cubicBezTo>
                    <a:pt x="504" y="789"/>
                    <a:pt x="316" y="658"/>
                    <a:pt x="0" y="26"/>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08" name="Freeform 138"/>
            <p:cNvSpPr>
              <a:spLocks noChangeArrowheads="1"/>
            </p:cNvSpPr>
            <p:nvPr/>
          </p:nvSpPr>
          <p:spPr bwMode="auto">
            <a:xfrm>
              <a:off x="272" y="3653"/>
              <a:ext cx="1003" cy="168"/>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377 0 0"/>
                <a:gd name="G14" fmla="+- 1 0 0"/>
                <a:gd name="G15" fmla="+- 1 0 0"/>
                <a:gd name="G16" fmla="+- 1 0 0"/>
                <a:gd name="G17" fmla="+- 1 0 0"/>
                <a:gd name="G18" fmla="*/ 1 0 0"/>
                <a:gd name="T0" fmla="*/ 835251 w 4434"/>
                <a:gd name="T1" fmla="*/ 33079 h 755"/>
                <a:gd name="T2" fmla="*/ 1569652 w 4434"/>
                <a:gd name="T3" fmla="*/ 100675 h 755"/>
                <a:gd name="T4" fmla="*/ 1567851 w 4434"/>
                <a:gd name="T5" fmla="*/ 271102 h 755"/>
                <a:gd name="T6" fmla="*/ 761414 w 4434"/>
                <a:gd name="T7" fmla="*/ 201349 h 755"/>
                <a:gd name="T8" fmla="*/ 8284 w 4434"/>
                <a:gd name="T9" fmla="*/ 152091 h 755"/>
                <a:gd name="T10" fmla="*/ 37098 w 4434"/>
                <a:gd name="T11" fmla="*/ 0 h 755"/>
                <a:gd name="T12" fmla="*/ 835251 w 4434"/>
                <a:gd name="T13" fmla="*/ 33079 h 755"/>
              </a:gdLst>
              <a:ahLst/>
              <a:cxnLst>
                <a:cxn ang="0">
                  <a:pos x="T0" y="T1"/>
                </a:cxn>
                <a:cxn ang="0">
                  <a:pos x="T2" y="T3"/>
                </a:cxn>
                <a:cxn ang="0">
                  <a:pos x="T4" y="T5"/>
                </a:cxn>
                <a:cxn ang="0">
                  <a:pos x="T6" y="T7"/>
                </a:cxn>
                <a:cxn ang="0">
                  <a:pos x="T8" y="T9"/>
                </a:cxn>
                <a:cxn ang="0">
                  <a:pos x="T10" y="T11"/>
                </a:cxn>
                <a:cxn ang="0">
                  <a:pos x="T12" y="T13"/>
                </a:cxn>
              </a:cxnLst>
              <a:rect l="0" t="0" r="r" b="b"/>
              <a:pathLst>
                <a:path w="4434" h="755">
                  <a:moveTo>
                    <a:pt x="2319" y="92"/>
                  </a:moveTo>
                  <a:cubicBezTo>
                    <a:pt x="3267" y="160"/>
                    <a:pt x="4284" y="252"/>
                    <a:pt x="4358" y="280"/>
                  </a:cubicBezTo>
                  <a:cubicBezTo>
                    <a:pt x="4433" y="309"/>
                    <a:pt x="4410" y="754"/>
                    <a:pt x="4353" y="754"/>
                  </a:cubicBezTo>
                  <a:cubicBezTo>
                    <a:pt x="4295" y="754"/>
                    <a:pt x="3187" y="640"/>
                    <a:pt x="2114" y="560"/>
                  </a:cubicBezTo>
                  <a:cubicBezTo>
                    <a:pt x="1040" y="480"/>
                    <a:pt x="46" y="469"/>
                    <a:pt x="23" y="423"/>
                  </a:cubicBezTo>
                  <a:cubicBezTo>
                    <a:pt x="0" y="377"/>
                    <a:pt x="35" y="0"/>
                    <a:pt x="103" y="0"/>
                  </a:cubicBezTo>
                  <a:cubicBezTo>
                    <a:pt x="389" y="0"/>
                    <a:pt x="1371" y="23"/>
                    <a:pt x="2319" y="92"/>
                  </a:cubicBezTo>
                </a:path>
              </a:pathLst>
            </a:custGeom>
            <a:solidFill>
              <a:srgbClr val="3116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09" name="Freeform 139"/>
            <p:cNvSpPr>
              <a:spLocks noChangeArrowheads="1"/>
            </p:cNvSpPr>
            <p:nvPr/>
          </p:nvSpPr>
          <p:spPr bwMode="auto">
            <a:xfrm>
              <a:off x="422" y="3645"/>
              <a:ext cx="52" cy="137"/>
            </a:xfrm>
            <a:custGeom>
              <a:avLst/>
              <a:gdLst>
                <a:gd name="G0" fmla="+- 1 0 0"/>
                <a:gd name="G1" fmla="+- 1 0 0"/>
                <a:gd name="G2" fmla="+- 1 0 0"/>
                <a:gd name="G3" fmla="+- 1 0 0"/>
                <a:gd name="G4" fmla="+- 1 0 0"/>
                <a:gd name="G5" fmla="+- 617 0 0"/>
                <a:gd name="G6" fmla="+- 617 0 0"/>
                <a:gd name="G7" fmla="+- 263 0 0"/>
                <a:gd name="G8" fmla="+- 1 0 0"/>
                <a:gd name="T0" fmla="*/ 16666 w 241"/>
                <a:gd name="T1" fmla="*/ 12227 h 618"/>
                <a:gd name="T2" fmla="*/ 86951 w 241"/>
                <a:gd name="T3" fmla="*/ 0 h 618"/>
                <a:gd name="T4" fmla="*/ 61952 w 241"/>
                <a:gd name="T5" fmla="*/ 217934 h 618"/>
                <a:gd name="T6" fmla="*/ 0 w 241"/>
                <a:gd name="T7" fmla="*/ 221890 h 618"/>
                <a:gd name="T8" fmla="*/ 16666 w 241"/>
                <a:gd name="T9" fmla="*/ 12227 h 618"/>
              </a:gdLst>
              <a:ahLst/>
              <a:cxnLst>
                <a:cxn ang="0">
                  <a:pos x="T0" y="T1"/>
                </a:cxn>
                <a:cxn ang="0">
                  <a:pos x="T2" y="T3"/>
                </a:cxn>
                <a:cxn ang="0">
                  <a:pos x="T4" y="T5"/>
                </a:cxn>
                <a:cxn ang="0">
                  <a:pos x="T6" y="T7"/>
                </a:cxn>
                <a:cxn ang="0">
                  <a:pos x="T8" y="T9"/>
                </a:cxn>
              </a:cxnLst>
              <a:rect l="0" t="0" r="r" b="b"/>
              <a:pathLst>
                <a:path w="241" h="618">
                  <a:moveTo>
                    <a:pt x="46" y="34"/>
                  </a:moveTo>
                  <a:lnTo>
                    <a:pt x="240" y="0"/>
                  </a:lnTo>
                  <a:cubicBezTo>
                    <a:pt x="240" y="0"/>
                    <a:pt x="171" y="389"/>
                    <a:pt x="171" y="606"/>
                  </a:cubicBezTo>
                  <a:lnTo>
                    <a:pt x="0" y="617"/>
                  </a:lnTo>
                  <a:cubicBezTo>
                    <a:pt x="0" y="617"/>
                    <a:pt x="0" y="263"/>
                    <a:pt x="46" y="34"/>
                  </a:cubicBezTo>
                </a:path>
              </a:pathLst>
            </a:custGeom>
            <a:solidFill>
              <a:srgbClr val="A18D7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10" name="Freeform 140"/>
            <p:cNvSpPr>
              <a:spLocks noChangeArrowheads="1"/>
            </p:cNvSpPr>
            <p:nvPr/>
          </p:nvSpPr>
          <p:spPr bwMode="auto">
            <a:xfrm>
              <a:off x="769" y="3653"/>
              <a:ext cx="52" cy="137"/>
            </a:xfrm>
            <a:custGeom>
              <a:avLst/>
              <a:gdLst>
                <a:gd name="G0" fmla="+- 1 0 0"/>
                <a:gd name="G1" fmla="+- 1 0 0"/>
                <a:gd name="G2" fmla="+- 1 0 0"/>
                <a:gd name="G3" fmla="+- 1 0 0"/>
                <a:gd name="G4" fmla="+- 1 0 0"/>
                <a:gd name="G5" fmla="+- 617 0 0"/>
                <a:gd name="G6" fmla="+- 617 0 0"/>
                <a:gd name="G7" fmla="+- 263 0 0"/>
                <a:gd name="G8" fmla="+- 1 0 0"/>
                <a:gd name="T0" fmla="*/ 16303 w 241"/>
                <a:gd name="T1" fmla="*/ 12587 h 618"/>
                <a:gd name="T2" fmla="*/ 86950 w 241"/>
                <a:gd name="T3" fmla="*/ 0 h 618"/>
                <a:gd name="T4" fmla="*/ 61952 w 241"/>
                <a:gd name="T5" fmla="*/ 217934 h 618"/>
                <a:gd name="T6" fmla="*/ 0 w 241"/>
                <a:gd name="T7" fmla="*/ 221890 h 618"/>
                <a:gd name="T8" fmla="*/ 16303 w 241"/>
                <a:gd name="T9" fmla="*/ 12587 h 618"/>
              </a:gdLst>
              <a:ahLst/>
              <a:cxnLst>
                <a:cxn ang="0">
                  <a:pos x="T0" y="T1"/>
                </a:cxn>
                <a:cxn ang="0">
                  <a:pos x="T2" y="T3"/>
                </a:cxn>
                <a:cxn ang="0">
                  <a:pos x="T4" y="T5"/>
                </a:cxn>
                <a:cxn ang="0">
                  <a:pos x="T6" y="T7"/>
                </a:cxn>
                <a:cxn ang="0">
                  <a:pos x="T8" y="T9"/>
                </a:cxn>
              </a:cxnLst>
              <a:rect l="0" t="0" r="r" b="b"/>
              <a:pathLst>
                <a:path w="241" h="618">
                  <a:moveTo>
                    <a:pt x="45" y="35"/>
                  </a:moveTo>
                  <a:lnTo>
                    <a:pt x="240" y="0"/>
                  </a:lnTo>
                  <a:cubicBezTo>
                    <a:pt x="240" y="0"/>
                    <a:pt x="171" y="389"/>
                    <a:pt x="171" y="606"/>
                  </a:cubicBezTo>
                  <a:lnTo>
                    <a:pt x="0" y="617"/>
                  </a:lnTo>
                  <a:cubicBezTo>
                    <a:pt x="0" y="617"/>
                    <a:pt x="0" y="263"/>
                    <a:pt x="45" y="35"/>
                  </a:cubicBezTo>
                </a:path>
              </a:pathLst>
            </a:custGeom>
            <a:solidFill>
              <a:srgbClr val="A18D7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11" name="Freeform 141"/>
            <p:cNvSpPr>
              <a:spLocks noChangeArrowheads="1"/>
            </p:cNvSpPr>
            <p:nvPr/>
          </p:nvSpPr>
          <p:spPr bwMode="auto">
            <a:xfrm>
              <a:off x="1111" y="3684"/>
              <a:ext cx="52" cy="137"/>
            </a:xfrm>
            <a:custGeom>
              <a:avLst/>
              <a:gdLst>
                <a:gd name="G0" fmla="+- 1 0 0"/>
                <a:gd name="G1" fmla="+- 617 0 0"/>
                <a:gd name="G2" fmla="+- 617 0 0"/>
                <a:gd name="G3" fmla="+- 1 0 0"/>
                <a:gd name="G4" fmla="+- 1 0 0"/>
                <a:gd name="G5" fmla="+- 1 0 0"/>
                <a:gd name="G6" fmla="+- 1 0 0"/>
                <a:gd name="G7" fmla="+- 1 0 0"/>
                <a:gd name="G8" fmla="+- 1 0 0"/>
                <a:gd name="T0" fmla="*/ 70647 w 241"/>
                <a:gd name="T1" fmla="*/ 209663 h 618"/>
                <a:gd name="T2" fmla="*/ 0 w 241"/>
                <a:gd name="T3" fmla="*/ 221890 h 618"/>
                <a:gd name="T4" fmla="*/ 24998 w 241"/>
                <a:gd name="T5" fmla="*/ 4316 h 618"/>
                <a:gd name="T6" fmla="*/ 86950 w 241"/>
                <a:gd name="T7" fmla="*/ 0 h 618"/>
                <a:gd name="T8" fmla="*/ 70647 w 241"/>
                <a:gd name="T9" fmla="*/ 209663 h 618"/>
              </a:gdLst>
              <a:ahLst/>
              <a:cxnLst>
                <a:cxn ang="0">
                  <a:pos x="T0" y="T1"/>
                </a:cxn>
                <a:cxn ang="0">
                  <a:pos x="T2" y="T3"/>
                </a:cxn>
                <a:cxn ang="0">
                  <a:pos x="T4" y="T5"/>
                </a:cxn>
                <a:cxn ang="0">
                  <a:pos x="T6" y="T7"/>
                </a:cxn>
                <a:cxn ang="0">
                  <a:pos x="T8" y="T9"/>
                </a:cxn>
              </a:cxnLst>
              <a:rect l="0" t="0" r="r" b="b"/>
              <a:pathLst>
                <a:path w="241" h="618">
                  <a:moveTo>
                    <a:pt x="195" y="583"/>
                  </a:moveTo>
                  <a:lnTo>
                    <a:pt x="0" y="617"/>
                  </a:lnTo>
                  <a:cubicBezTo>
                    <a:pt x="0" y="617"/>
                    <a:pt x="69" y="229"/>
                    <a:pt x="69" y="12"/>
                  </a:cubicBezTo>
                  <a:lnTo>
                    <a:pt x="240" y="0"/>
                  </a:lnTo>
                  <a:cubicBezTo>
                    <a:pt x="240" y="0"/>
                    <a:pt x="240" y="355"/>
                    <a:pt x="195" y="583"/>
                  </a:cubicBezTo>
                </a:path>
              </a:pathLst>
            </a:custGeom>
            <a:solidFill>
              <a:srgbClr val="A18D7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12" name="Freeform 142"/>
            <p:cNvSpPr>
              <a:spLocks noChangeArrowheads="1"/>
            </p:cNvSpPr>
            <p:nvPr/>
          </p:nvSpPr>
          <p:spPr bwMode="auto">
            <a:xfrm>
              <a:off x="1953" y="3109"/>
              <a:ext cx="1132" cy="79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2936 0 0"/>
                <a:gd name="G36" fmla="sin G34 G35"/>
                <a:gd name="G37" fmla="+- 1 0 0"/>
                <a:gd name="G38" fmla="*/ 1 13931 45568"/>
                <a:gd name="G39" fmla="*/ 1 13931 55552"/>
                <a:gd name="G40" fmla="*/ G39 1 180"/>
                <a:gd name="G41" fmla="*/ G38 1 G40"/>
                <a:gd name="G42" fmla="+- 1 0 0"/>
                <a:gd name="G43" fmla="+- 2228 0 0"/>
                <a:gd name="G44" fmla="+- 2228 0 0"/>
                <a:gd name="G45" fmla="+- 2228 0 0"/>
                <a:gd name="G46" fmla="+- 1 0 0"/>
                <a:gd name="G47" fmla="+- 1 0 0"/>
                <a:gd name="G48" fmla="+- 1 0 0"/>
                <a:gd name="G49" fmla="+- 1 0 0"/>
                <a:gd name="G50" fmla="+- 1 0 0"/>
                <a:gd name="G51" fmla="*/ 1 0 0"/>
                <a:gd name="G52" fmla="+- 1257 0 0"/>
                <a:gd name="G53" fmla="sin G51 G52"/>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G72" fmla="+- 1 0 0"/>
                <a:gd name="G73" fmla="+- 1 0 0"/>
                <a:gd name="G74" fmla="+- 1 0 0"/>
                <a:gd name="G75" fmla="+- 1 0 0"/>
                <a:gd name="G76" fmla="+- 1 0 0"/>
                <a:gd name="T0" fmla="*/ 1608092 w 5004"/>
                <a:gd name="T1" fmla="*/ 370417 h 3528"/>
                <a:gd name="T2" fmla="*/ 1439577 w 5004"/>
                <a:gd name="T3" fmla="*/ 542846 h 3528"/>
                <a:gd name="T4" fmla="*/ 1287266 w 5004"/>
                <a:gd name="T5" fmla="*/ 719955 h 3528"/>
                <a:gd name="T6" fmla="*/ 1246217 w 5004"/>
                <a:gd name="T7" fmla="*/ 982018 h 3528"/>
                <a:gd name="T8" fmla="*/ 1495029 w 5004"/>
                <a:gd name="T9" fmla="*/ 1106210 h 3528"/>
                <a:gd name="T10" fmla="*/ 1522754 w 5004"/>
                <a:gd name="T11" fmla="*/ 1229683 h 3528"/>
                <a:gd name="T12" fmla="*/ 1371883 w 5004"/>
                <a:gd name="T13" fmla="*/ 1201964 h 3528"/>
                <a:gd name="T14" fmla="*/ 1174202 w 5004"/>
                <a:gd name="T15" fmla="*/ 1214204 h 3528"/>
                <a:gd name="T16" fmla="*/ 618968 w 5004"/>
                <a:gd name="T17" fmla="*/ 1189725 h 3528"/>
                <a:gd name="T18" fmla="*/ 438931 w 5004"/>
                <a:gd name="T19" fmla="*/ 1140048 h 3528"/>
                <a:gd name="T20" fmla="*/ 355753 w 5004"/>
                <a:gd name="T21" fmla="*/ 1135009 h 3528"/>
                <a:gd name="T22" fmla="*/ 335229 w 5004"/>
                <a:gd name="T23" fmla="*/ 1061213 h 3528"/>
                <a:gd name="T24" fmla="*/ 187239 w 5004"/>
                <a:gd name="T25" fmla="*/ 893464 h 3528"/>
                <a:gd name="T26" fmla="*/ 0 w 5004"/>
                <a:gd name="T27" fmla="*/ 802029 h 3528"/>
                <a:gd name="T28" fmla="*/ 301382 w 5004"/>
                <a:gd name="T29" fmla="*/ 532046 h 3528"/>
                <a:gd name="T30" fmla="*/ 295981 w 5004"/>
                <a:gd name="T31" fmla="*/ 514048 h 3528"/>
                <a:gd name="T32" fmla="*/ 427768 w 5004"/>
                <a:gd name="T33" fmla="*/ 275743 h 3528"/>
                <a:gd name="T34" fmla="*/ 662177 w 5004"/>
                <a:gd name="T35" fmla="*/ 152270 h 3528"/>
                <a:gd name="T36" fmla="*/ 855537 w 5004"/>
                <a:gd name="T37" fmla="*/ 304901 h 3528"/>
                <a:gd name="T38" fmla="*/ 955277 w 5004"/>
                <a:gd name="T39" fmla="*/ 131752 h 3528"/>
                <a:gd name="T40" fmla="*/ 1171322 w 5004"/>
                <a:gd name="T41" fmla="*/ 125632 h 3528"/>
                <a:gd name="T42" fmla="*/ 1468383 w 5004"/>
                <a:gd name="T43" fmla="*/ 0 h 3528"/>
                <a:gd name="T44" fmla="*/ 1801452 w 5004"/>
                <a:gd name="T45" fmla="*/ 255224 h 3528"/>
                <a:gd name="T46" fmla="*/ 1608092 w 5004"/>
                <a:gd name="T47" fmla="*/ 370417 h 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04" h="3528">
                  <a:moveTo>
                    <a:pt x="4466" y="1029"/>
                  </a:moveTo>
                  <a:cubicBezTo>
                    <a:pt x="4397" y="1269"/>
                    <a:pt x="4215" y="1371"/>
                    <a:pt x="3998" y="1508"/>
                  </a:cubicBezTo>
                  <a:cubicBezTo>
                    <a:pt x="3781" y="1645"/>
                    <a:pt x="3633" y="1817"/>
                    <a:pt x="3575" y="2000"/>
                  </a:cubicBezTo>
                  <a:cubicBezTo>
                    <a:pt x="3729" y="2437"/>
                    <a:pt x="3630" y="2540"/>
                    <a:pt x="3461" y="2728"/>
                  </a:cubicBezTo>
                  <a:cubicBezTo>
                    <a:pt x="3784" y="2887"/>
                    <a:pt x="4070" y="3030"/>
                    <a:pt x="4152" y="3073"/>
                  </a:cubicBezTo>
                  <a:cubicBezTo>
                    <a:pt x="4332" y="3168"/>
                    <a:pt x="4289" y="3339"/>
                    <a:pt x="4229" y="3416"/>
                  </a:cubicBezTo>
                  <a:cubicBezTo>
                    <a:pt x="4169" y="3493"/>
                    <a:pt x="4015" y="3433"/>
                    <a:pt x="3810" y="3339"/>
                  </a:cubicBezTo>
                  <a:cubicBezTo>
                    <a:pt x="3715" y="3476"/>
                    <a:pt x="3553" y="3459"/>
                    <a:pt x="3261" y="3373"/>
                  </a:cubicBezTo>
                  <a:cubicBezTo>
                    <a:pt x="3098" y="3527"/>
                    <a:pt x="2130" y="3391"/>
                    <a:pt x="1719" y="3305"/>
                  </a:cubicBezTo>
                  <a:cubicBezTo>
                    <a:pt x="1514" y="3263"/>
                    <a:pt x="1351" y="3219"/>
                    <a:pt x="1219" y="3167"/>
                  </a:cubicBezTo>
                  <a:cubicBezTo>
                    <a:pt x="1148" y="3170"/>
                    <a:pt x="1068" y="3222"/>
                    <a:pt x="988" y="3153"/>
                  </a:cubicBezTo>
                  <a:cubicBezTo>
                    <a:pt x="908" y="3085"/>
                    <a:pt x="925" y="3011"/>
                    <a:pt x="931" y="2948"/>
                  </a:cubicBezTo>
                  <a:cubicBezTo>
                    <a:pt x="777" y="2936"/>
                    <a:pt x="708" y="2585"/>
                    <a:pt x="520" y="2482"/>
                  </a:cubicBezTo>
                  <a:cubicBezTo>
                    <a:pt x="331" y="2379"/>
                    <a:pt x="0" y="2228"/>
                    <a:pt x="0" y="2228"/>
                  </a:cubicBezTo>
                  <a:cubicBezTo>
                    <a:pt x="0" y="2228"/>
                    <a:pt x="344" y="1509"/>
                    <a:pt x="837" y="1478"/>
                  </a:cubicBezTo>
                  <a:cubicBezTo>
                    <a:pt x="831" y="1458"/>
                    <a:pt x="826" y="1442"/>
                    <a:pt x="822" y="1428"/>
                  </a:cubicBezTo>
                  <a:cubicBezTo>
                    <a:pt x="777" y="1257"/>
                    <a:pt x="918" y="1021"/>
                    <a:pt x="1188" y="766"/>
                  </a:cubicBezTo>
                  <a:cubicBezTo>
                    <a:pt x="1394" y="572"/>
                    <a:pt x="1599" y="480"/>
                    <a:pt x="1839" y="423"/>
                  </a:cubicBezTo>
                  <a:cubicBezTo>
                    <a:pt x="1999" y="549"/>
                    <a:pt x="2376" y="847"/>
                    <a:pt x="2376" y="847"/>
                  </a:cubicBezTo>
                  <a:cubicBezTo>
                    <a:pt x="2376" y="847"/>
                    <a:pt x="2619" y="594"/>
                    <a:pt x="2653" y="366"/>
                  </a:cubicBezTo>
                  <a:cubicBezTo>
                    <a:pt x="2881" y="229"/>
                    <a:pt x="3253" y="349"/>
                    <a:pt x="3253" y="349"/>
                  </a:cubicBezTo>
                  <a:cubicBezTo>
                    <a:pt x="3253" y="349"/>
                    <a:pt x="3655" y="160"/>
                    <a:pt x="4078" y="0"/>
                  </a:cubicBezTo>
                  <a:cubicBezTo>
                    <a:pt x="4535" y="58"/>
                    <a:pt x="4855" y="400"/>
                    <a:pt x="5003" y="709"/>
                  </a:cubicBezTo>
                  <a:cubicBezTo>
                    <a:pt x="4912" y="800"/>
                    <a:pt x="4534" y="790"/>
                    <a:pt x="4466" y="1029"/>
                  </a:cubicBezTo>
                </a:path>
              </a:pathLst>
            </a:custGeom>
            <a:solidFill>
              <a:srgbClr val="E8A48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13" name="Freeform 143"/>
            <p:cNvSpPr>
              <a:spLocks noChangeArrowheads="1"/>
            </p:cNvSpPr>
            <p:nvPr/>
          </p:nvSpPr>
          <p:spPr bwMode="auto">
            <a:xfrm>
              <a:off x="1953" y="3205"/>
              <a:ext cx="816" cy="701"/>
            </a:xfrm>
            <a:custGeom>
              <a:avLst/>
              <a:gdLst>
                <a:gd name="G0" fmla="+- 1 0 0"/>
                <a:gd name="G1" fmla="+- 1616 0 0"/>
                <a:gd name="G2" fmla="+- 1 0 0"/>
                <a:gd name="G3" fmla="+- 1 0 0"/>
                <a:gd name="G4" fmla="+- 1 0 0"/>
                <a:gd name="G5" fmla="+- 1 0 0"/>
                <a:gd name="G6" fmla="+- 1 0 0"/>
                <a:gd name="G7" fmla="+- 1 0 0"/>
                <a:gd name="G8" fmla="+- 1 0 0"/>
                <a:gd name="G9" fmla="+- 1 0 0"/>
                <a:gd name="G10" fmla="+- 1 0 0"/>
                <a:gd name="G11" fmla="*/ 1 0 0"/>
                <a:gd name="G12" fmla="+- 1302 0 0"/>
                <a:gd name="G13" fmla="sin G11 G12"/>
                <a:gd name="G14" fmla="+- 1 0 0"/>
                <a:gd name="G15" fmla="+- 1 0 0"/>
                <a:gd name="G16" fmla="+- 1 0 0"/>
                <a:gd name="G17" fmla="+- 1 0 0"/>
                <a:gd name="G18" fmla="+- 1 0 0"/>
                <a:gd name="G19" fmla="+- 1 0 0"/>
                <a:gd name="G20" fmla="+- 1 0 0"/>
                <a:gd name="G21" fmla="+- 1 0 0"/>
                <a:gd name="G22" fmla="+- 1 0 0"/>
                <a:gd name="G23" fmla="*/ 1 0 0"/>
                <a:gd name="G24" fmla="+- 1909 0 0"/>
                <a:gd name="G25" fmla="sin G23 G24"/>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2059 0 0"/>
                <a:gd name="G53" fmla="+- 1 0 0"/>
                <a:gd name="G54" fmla="+- 1805 0 0"/>
                <a:gd name="G55" fmla="+- 1805 0 0"/>
                <a:gd name="G56" fmla="+- 1805 0 0"/>
                <a:gd name="G57" fmla="+- 1 0 0"/>
                <a:gd name="G58" fmla="+- 1 0 0"/>
                <a:gd name="G59" fmla="+- 1 0 0"/>
                <a:gd name="G60" fmla="+- 1 0 0"/>
                <a:gd name="G61" fmla="+- 1 0 0"/>
                <a:gd name="G62" fmla="*/ 1 13931 45568"/>
                <a:gd name="G63" fmla="*/ 1 13931 55552"/>
                <a:gd name="G64" fmla="*/ G63 1 180"/>
                <a:gd name="G65" fmla="*/ G62 1 G64"/>
                <a:gd name="G66" fmla="+- 1 0 0"/>
                <a:gd name="G67" fmla="+- 1 0 0"/>
                <a:gd name="G68" fmla="+- 1 0 0"/>
                <a:gd name="G69" fmla="+- 1 0 0"/>
                <a:gd name="G70" fmla="+- 1 0 0"/>
                <a:gd name="G71" fmla="+- 1 0 0"/>
                <a:gd name="G72" fmla="+- 1 0 0"/>
                <a:gd name="G73" fmla="*/ 1 0 0"/>
                <a:gd name="G74" fmla="cos 54736 G73"/>
                <a:gd name="G75" fmla="*/ 1 0 0"/>
                <a:gd name="G76" fmla="sin 54801 G75"/>
                <a:gd name="G77" fmla="+- G74 G76 0"/>
                <a:gd name="G78" fmla="+- G77 10800 0"/>
                <a:gd name="G79" fmla="+- 1 0 0"/>
                <a:gd name="G80" fmla="+- 1 0 0"/>
                <a:gd name="G81" fmla="+- 1 0 0"/>
                <a:gd name="G82" fmla="*/ 1 0 0"/>
                <a:gd name="G83" fmla="+- 1 0 0"/>
                <a:gd name="G84" fmla="+- 1 0 0"/>
                <a:gd name="G85" fmla="+- 1 0 0"/>
                <a:gd name="G86" fmla="*/ 1 0 0"/>
                <a:gd name="G87" fmla="+- 1 0 0"/>
                <a:gd name="G88" fmla="+- 1 0 0"/>
                <a:gd name="G89" fmla="+- 1 0 0"/>
                <a:gd name="G90" fmla="+- 1 0 0"/>
                <a:gd name="G91" fmla="+- 1 0 0"/>
                <a:gd name="G92" fmla="+- 1 0 0"/>
                <a:gd name="G93" fmla="+- 1 0 0"/>
                <a:gd name="G94" fmla="*/ 1 0 0"/>
                <a:gd name="G95" fmla="*/ 1 0 0"/>
                <a:gd name="G96" fmla="+- 1 0 0"/>
                <a:gd name="G97" fmla="+- 1 0 0"/>
                <a:gd name="G98" fmla="+- 1 0 0"/>
                <a:gd name="G99" fmla="+- 1 0 0"/>
                <a:gd name="G100" fmla="+- 1 0 0"/>
                <a:gd name="G101" fmla="+- 1 0 0"/>
                <a:gd name="G102" fmla="+- 1 0 0"/>
                <a:gd name="G103" fmla="+- 1 0 0"/>
                <a:gd name="G104" fmla="+- 1 0 0"/>
                <a:gd name="G105" fmla="+- 1 0 0"/>
                <a:gd name="G106" fmla="+- 1 0 0"/>
                <a:gd name="G107" fmla="+- 1 0 0"/>
                <a:gd name="G108" fmla="+- 1 0 0"/>
                <a:gd name="G109" fmla="+- 1 0 0"/>
                <a:gd name="G110" fmla="+- 1 0 0"/>
                <a:gd name="G111" fmla="*/ 1 0 0"/>
                <a:gd name="G112" fmla="+- 1 0 0"/>
                <a:gd name="G113" fmla="+- 1 0 0"/>
                <a:gd name="G114" fmla="+- 1 0 0"/>
                <a:gd name="G115" fmla="+- 1 0 0"/>
                <a:gd name="G116" fmla="+- 449 0 0"/>
                <a:gd name="G117" fmla="+- 1 0 0"/>
                <a:gd name="G118" fmla="+- 1 0 0"/>
                <a:gd name="G119" fmla="+- 1 0 0"/>
                <a:gd name="G120" fmla="+- 1 0 0"/>
                <a:gd name="G121" fmla="+- 1 0 0"/>
                <a:gd name="G122" fmla="+- 1 0 0"/>
                <a:gd name="G123" fmla="+- 1 0 0"/>
                <a:gd name="G124" fmla="+- 1 0 0"/>
                <a:gd name="G125" fmla="+- 1 0 0"/>
                <a:gd name="G126" fmla="+- 1 0 0"/>
                <a:gd name="G127" fmla="+- 1 0 0"/>
                <a:gd name="G128" fmla="+- 1 0 0"/>
                <a:gd name="G129" fmla="+- 1 0 0"/>
                <a:gd name="G130" fmla="+- 1 0 0"/>
                <a:gd name="G131" fmla="+- 1 0 0"/>
                <a:gd name="G132" fmla="+- 1 0 0"/>
                <a:gd name="G133" fmla="+- 1 0 0"/>
                <a:gd name="G134" fmla="+- 1 0 0"/>
                <a:gd name="G135" fmla="+- 1 0 0"/>
                <a:gd name="G136" fmla="+- 1 0 0"/>
                <a:gd name="G137" fmla="+- 1 0 0"/>
                <a:gd name="G138" fmla="+- 1 0 0"/>
                <a:gd name="G139" fmla="+- 1 0 0"/>
                <a:gd name="G140" fmla="+- 1 0 0"/>
                <a:gd name="G141" fmla="+- 2420 0 0"/>
                <a:gd name="G142" fmla="+- 1 0 0"/>
                <a:gd name="G143" fmla="+- 1 0 0"/>
                <a:gd name="G144" fmla="+- 1 0 0"/>
                <a:gd name="G145" fmla="+- 1 0 0"/>
                <a:gd name="G146" fmla="+- 1 0 0"/>
                <a:gd name="G147" fmla="+- 1 0 0"/>
                <a:gd name="G148" fmla="+- 1 0 0"/>
                <a:gd name="G149" fmla="+- 1 0 0"/>
                <a:gd name="G150" fmla="+- 2650 0 0"/>
                <a:gd name="G151" fmla="+- 2697 0 0"/>
                <a:gd name="G152" fmla="+- 2745 0 0"/>
                <a:gd name="G153" fmla="*/ 1 0 0"/>
                <a:gd name="G154" fmla="*/ 1 0 0"/>
                <a:gd name="G155" fmla="*/ 1 0 0"/>
                <a:gd name="G156" fmla="+- 1 0 0"/>
                <a:gd name="G157" fmla="+- 1 0 0"/>
                <a:gd name="G158" fmla="+- 1 0 0"/>
                <a:gd name="G159" fmla="+- 1 0 0"/>
                <a:gd name="G160" fmla="+- 1 0 0"/>
                <a:gd name="G161" fmla="+- 1 0 0"/>
                <a:gd name="G162" fmla="+- 1 0 0"/>
                <a:gd name="G163" fmla="+- 1 0 0"/>
                <a:gd name="G164" fmla="+- 1 0 0"/>
                <a:gd name="G165" fmla="+- 1 0 0"/>
                <a:gd name="G166" fmla="+- 1 0 0"/>
                <a:gd name="G167" fmla="+- 1 0 0"/>
                <a:gd name="G168" fmla="+- 1 0 0"/>
                <a:gd name="G169" fmla="+- 1 0 0"/>
                <a:gd name="G170" fmla="+- 1 0 0"/>
                <a:gd name="G171" fmla="+- 1 0 0"/>
                <a:gd name="G172" fmla="+- 1 0 0"/>
                <a:gd name="G173" fmla="+- 1 0 0"/>
                <a:gd name="G174" fmla="+- 1 0 0"/>
                <a:gd name="G175" fmla="+- 1 0 0"/>
                <a:gd name="G176" fmla="+- 1 0 0"/>
                <a:gd name="G177" fmla="+- 1 0 0"/>
                <a:gd name="G178" fmla="+- 1 0 0"/>
                <a:gd name="G179" fmla="+- 1 0 0"/>
                <a:gd name="G180" fmla="+- 1 0 0"/>
                <a:gd name="G181" fmla="+- 1 0 0"/>
                <a:gd name="G182" fmla="+- 1 0 0"/>
                <a:gd name="G183" fmla="+- 1 0 0"/>
                <a:gd name="G184" fmla="+- 1 0 0"/>
                <a:gd name="G185" fmla="+- 1 0 0"/>
                <a:gd name="G186" fmla="+- 1 0 0"/>
                <a:gd name="G187" fmla="+- 1 0 0"/>
                <a:gd name="G188" fmla="*/ 1 0 0"/>
                <a:gd name="G189" fmla="+- 1 0 0"/>
                <a:gd name="G190" fmla="+- 1 0 0"/>
                <a:gd name="G191" fmla="+- 1 0 0"/>
                <a:gd name="G192" fmla="+- 1 0 0"/>
                <a:gd name="G193" fmla="+- 1 0 0"/>
                <a:gd name="T0" fmla="*/ 1287200 w 3611"/>
                <a:gd name="T1" fmla="*/ 567436 h 3106"/>
                <a:gd name="T2" fmla="*/ 1299802 w 3611"/>
                <a:gd name="T3" fmla="*/ 607376 h 3106"/>
                <a:gd name="T4" fmla="*/ 1299082 w 3611"/>
                <a:gd name="T5" fmla="*/ 608455 h 3106"/>
                <a:gd name="T6" fmla="*/ 1118694 w 3611"/>
                <a:gd name="T7" fmla="*/ 619250 h 3106"/>
                <a:gd name="T8" fmla="*/ 1078728 w 3611"/>
                <a:gd name="T9" fmla="*/ 471364 h 3106"/>
                <a:gd name="T10" fmla="*/ 992314 w 3611"/>
                <a:gd name="T11" fmla="*/ 565277 h 3106"/>
                <a:gd name="T12" fmla="*/ 841091 w 3611"/>
                <a:gd name="T13" fmla="*/ 697690 h 3106"/>
                <a:gd name="T14" fmla="*/ 648461 w 3611"/>
                <a:gd name="T15" fmla="*/ 686896 h 3106"/>
                <a:gd name="T16" fmla="*/ 515600 w 3611"/>
                <a:gd name="T17" fmla="*/ 690134 h 3106"/>
                <a:gd name="T18" fmla="*/ 402903 w 3611"/>
                <a:gd name="T19" fmla="*/ 665307 h 3106"/>
                <a:gd name="T20" fmla="*/ 275083 w 3611"/>
                <a:gd name="T21" fmla="*/ 421709 h 3106"/>
                <a:gd name="T22" fmla="*/ 88574 w 3611"/>
                <a:gd name="T23" fmla="*/ 589744 h 3106"/>
                <a:gd name="T24" fmla="*/ 262841 w 3611"/>
                <a:gd name="T25" fmla="*/ 693013 h 3106"/>
                <a:gd name="T26" fmla="*/ 389220 w 3611"/>
                <a:gd name="T27" fmla="*/ 717840 h 3106"/>
                <a:gd name="T28" fmla="*/ 275083 w 3611"/>
                <a:gd name="T29" fmla="*/ 844137 h 3106"/>
                <a:gd name="T30" fmla="*/ 272562 w 3611"/>
                <a:gd name="T31" fmla="*/ 848815 h 3106"/>
                <a:gd name="T32" fmla="*/ 186869 w 3611"/>
                <a:gd name="T33" fmla="*/ 740869 h 3106"/>
                <a:gd name="T34" fmla="*/ 0 w 3611"/>
                <a:gd name="T35" fmla="*/ 649475 h 3106"/>
                <a:gd name="T36" fmla="*/ 301367 w 3611"/>
                <a:gd name="T37" fmla="*/ 379610 h 3106"/>
                <a:gd name="T38" fmla="*/ 295966 w 3611"/>
                <a:gd name="T39" fmla="*/ 361979 h 3106"/>
                <a:gd name="T40" fmla="*/ 427746 w 3611"/>
                <a:gd name="T41" fmla="*/ 123418 h 3106"/>
                <a:gd name="T42" fmla="*/ 662143 w 3611"/>
                <a:gd name="T43" fmla="*/ 0 h 3106"/>
                <a:gd name="T44" fmla="*/ 691667 w 3611"/>
                <a:gd name="T45" fmla="*/ 23388 h 3106"/>
                <a:gd name="T46" fmla="*/ 343493 w 3611"/>
                <a:gd name="T47" fmla="*/ 273463 h 3106"/>
                <a:gd name="T48" fmla="*/ 474914 w 3611"/>
                <a:gd name="T49" fmla="*/ 573553 h 3106"/>
                <a:gd name="T50" fmla="*/ 473114 w 3611"/>
                <a:gd name="T51" fmla="*/ 501589 h 3106"/>
                <a:gd name="T52" fmla="*/ 540804 w 3611"/>
                <a:gd name="T53" fmla="*/ 396881 h 3106"/>
                <a:gd name="T54" fmla="*/ 575729 w 3611"/>
                <a:gd name="T55" fmla="*/ 310524 h 3106"/>
                <a:gd name="T56" fmla="*/ 616776 w 3611"/>
                <a:gd name="T57" fmla="*/ 382488 h 3106"/>
                <a:gd name="T58" fmla="*/ 509839 w 3611"/>
                <a:gd name="T59" fmla="*/ 519939 h 3106"/>
                <a:gd name="T60" fmla="*/ 575729 w 3611"/>
                <a:gd name="T61" fmla="*/ 533253 h 3106"/>
                <a:gd name="T62" fmla="*/ 522441 w 3611"/>
                <a:gd name="T63" fmla="*/ 640119 h 3106"/>
                <a:gd name="T64" fmla="*/ 623977 w 3611"/>
                <a:gd name="T65" fmla="*/ 610614 h 3106"/>
                <a:gd name="T66" fmla="*/ 741355 w 3611"/>
                <a:gd name="T67" fmla="*/ 620689 h 3106"/>
                <a:gd name="T68" fmla="*/ 976832 w 3611"/>
                <a:gd name="T69" fmla="*/ 475682 h 3106"/>
                <a:gd name="T70" fmla="*/ 1255875 w 3611"/>
                <a:gd name="T71" fmla="*/ 310884 h 3106"/>
                <a:gd name="T72" fmla="*/ 1169462 w 3611"/>
                <a:gd name="T73" fmla="*/ 417391 h 3106"/>
                <a:gd name="T74" fmla="*/ 1132736 w 3611"/>
                <a:gd name="T75" fmla="*/ 560599 h 3106"/>
                <a:gd name="T76" fmla="*/ 1223470 w 3611"/>
                <a:gd name="T77" fmla="*/ 616011 h 3106"/>
                <a:gd name="T78" fmla="*/ 1287200 w 3611"/>
                <a:gd name="T79" fmla="*/ 567436 h 3106"/>
                <a:gd name="T80" fmla="*/ 1287200 w 3611"/>
                <a:gd name="T81" fmla="*/ 567436 h 3106"/>
                <a:gd name="T82" fmla="*/ 1287200 w 3611"/>
                <a:gd name="T83" fmla="*/ 567436 h 3106"/>
                <a:gd name="T84" fmla="*/ 1278199 w 3611"/>
                <a:gd name="T85" fmla="*/ 845576 h 3106"/>
                <a:gd name="T86" fmla="*/ 1208348 w 3611"/>
                <a:gd name="T87" fmla="*/ 890554 h 3106"/>
                <a:gd name="T88" fmla="*/ 1089529 w 3611"/>
                <a:gd name="T89" fmla="*/ 835142 h 3106"/>
                <a:gd name="T90" fmla="*/ 1067926 w 3611"/>
                <a:gd name="T91" fmla="*/ 736191 h 3106"/>
                <a:gd name="T92" fmla="*/ 856573 w 3611"/>
                <a:gd name="T93" fmla="*/ 845576 h 3106"/>
                <a:gd name="T94" fmla="*/ 739195 w 3611"/>
                <a:gd name="T95" fmla="*/ 970434 h 3106"/>
                <a:gd name="T96" fmla="*/ 926064 w 3611"/>
                <a:gd name="T97" fmla="*/ 1026206 h 3106"/>
                <a:gd name="T98" fmla="*/ 1174142 w 3611"/>
                <a:gd name="T99" fmla="*/ 1061468 h 3106"/>
                <a:gd name="T100" fmla="*/ 1174142 w 3611"/>
                <a:gd name="T101" fmla="*/ 1061468 h 3106"/>
                <a:gd name="T102" fmla="*/ 1174142 w 3611"/>
                <a:gd name="T103" fmla="*/ 1061468 h 3106"/>
                <a:gd name="T104" fmla="*/ 618936 w 3611"/>
                <a:gd name="T105" fmla="*/ 1037000 h 3106"/>
                <a:gd name="T106" fmla="*/ 438908 w 3611"/>
                <a:gd name="T107" fmla="*/ 987345 h 3106"/>
                <a:gd name="T108" fmla="*/ 425946 w 3611"/>
                <a:gd name="T109" fmla="*/ 989144 h 3106"/>
                <a:gd name="T110" fmla="*/ 578970 w 3611"/>
                <a:gd name="T111" fmla="*/ 888755 h 3106"/>
                <a:gd name="T112" fmla="*/ 643780 w 3611"/>
                <a:gd name="T113" fmla="*/ 947405 h 3106"/>
                <a:gd name="T114" fmla="*/ 841091 w 3611"/>
                <a:gd name="T115" fmla="*/ 805636 h 3106"/>
                <a:gd name="T116" fmla="*/ 1126255 w 3611"/>
                <a:gd name="T117" fmla="*/ 663867 h 3106"/>
                <a:gd name="T118" fmla="*/ 1121934 w 3611"/>
                <a:gd name="T119" fmla="*/ 821109 h 3106"/>
                <a:gd name="T120" fmla="*/ 1250114 w 3611"/>
                <a:gd name="T121" fmla="*/ 831543 h 3106"/>
                <a:gd name="T122" fmla="*/ 1278199 w 3611"/>
                <a:gd name="T123" fmla="*/ 845576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11" h="3106">
                  <a:moveTo>
                    <a:pt x="3575" y="1577"/>
                  </a:moveTo>
                  <a:cubicBezTo>
                    <a:pt x="3589" y="1616"/>
                    <a:pt x="3601" y="1653"/>
                    <a:pt x="3610" y="1688"/>
                  </a:cubicBezTo>
                  <a:cubicBezTo>
                    <a:pt x="3610" y="1689"/>
                    <a:pt x="3609" y="1690"/>
                    <a:pt x="3608" y="1691"/>
                  </a:cubicBezTo>
                  <a:cubicBezTo>
                    <a:pt x="3539" y="1777"/>
                    <a:pt x="3248" y="1867"/>
                    <a:pt x="3107" y="1721"/>
                  </a:cubicBezTo>
                  <a:cubicBezTo>
                    <a:pt x="2966" y="1576"/>
                    <a:pt x="3081" y="1302"/>
                    <a:pt x="2996" y="1310"/>
                  </a:cubicBezTo>
                  <a:cubicBezTo>
                    <a:pt x="2910" y="1319"/>
                    <a:pt x="2786" y="1451"/>
                    <a:pt x="2756" y="1571"/>
                  </a:cubicBezTo>
                  <a:cubicBezTo>
                    <a:pt x="2726" y="1691"/>
                    <a:pt x="2550" y="1854"/>
                    <a:pt x="2336" y="1939"/>
                  </a:cubicBezTo>
                  <a:cubicBezTo>
                    <a:pt x="2122" y="2025"/>
                    <a:pt x="1903" y="1961"/>
                    <a:pt x="1801" y="1909"/>
                  </a:cubicBezTo>
                  <a:cubicBezTo>
                    <a:pt x="1698" y="1858"/>
                    <a:pt x="1552" y="1978"/>
                    <a:pt x="1432" y="1918"/>
                  </a:cubicBezTo>
                  <a:cubicBezTo>
                    <a:pt x="1312" y="1858"/>
                    <a:pt x="1226" y="1935"/>
                    <a:pt x="1119" y="1849"/>
                  </a:cubicBezTo>
                  <a:cubicBezTo>
                    <a:pt x="1011" y="1764"/>
                    <a:pt x="841" y="1442"/>
                    <a:pt x="764" y="1172"/>
                  </a:cubicBezTo>
                  <a:cubicBezTo>
                    <a:pt x="601" y="1198"/>
                    <a:pt x="344" y="1374"/>
                    <a:pt x="246" y="1639"/>
                  </a:cubicBezTo>
                  <a:cubicBezTo>
                    <a:pt x="455" y="1725"/>
                    <a:pt x="627" y="1819"/>
                    <a:pt x="730" y="1926"/>
                  </a:cubicBezTo>
                  <a:cubicBezTo>
                    <a:pt x="708" y="1991"/>
                    <a:pt x="760" y="2132"/>
                    <a:pt x="1081" y="1995"/>
                  </a:cubicBezTo>
                  <a:cubicBezTo>
                    <a:pt x="1051" y="2063"/>
                    <a:pt x="820" y="2256"/>
                    <a:pt x="764" y="2346"/>
                  </a:cubicBezTo>
                  <a:cubicBezTo>
                    <a:pt x="761" y="2350"/>
                    <a:pt x="759" y="2354"/>
                    <a:pt x="757" y="2359"/>
                  </a:cubicBezTo>
                  <a:cubicBezTo>
                    <a:pt x="691" y="2250"/>
                    <a:pt x="624" y="2116"/>
                    <a:pt x="519" y="2059"/>
                  </a:cubicBezTo>
                  <a:cubicBezTo>
                    <a:pt x="331" y="1957"/>
                    <a:pt x="0" y="1805"/>
                    <a:pt x="0" y="1805"/>
                  </a:cubicBezTo>
                  <a:cubicBezTo>
                    <a:pt x="0" y="1805"/>
                    <a:pt x="344" y="1087"/>
                    <a:pt x="837" y="1055"/>
                  </a:cubicBezTo>
                  <a:cubicBezTo>
                    <a:pt x="831" y="1036"/>
                    <a:pt x="826" y="1019"/>
                    <a:pt x="822" y="1006"/>
                  </a:cubicBezTo>
                  <a:cubicBezTo>
                    <a:pt x="776" y="834"/>
                    <a:pt x="918" y="598"/>
                    <a:pt x="1188" y="343"/>
                  </a:cubicBezTo>
                  <a:cubicBezTo>
                    <a:pt x="1393" y="149"/>
                    <a:pt x="1599" y="58"/>
                    <a:pt x="1839" y="0"/>
                  </a:cubicBezTo>
                  <a:cubicBezTo>
                    <a:pt x="1862" y="19"/>
                    <a:pt x="1890" y="41"/>
                    <a:pt x="1921" y="65"/>
                  </a:cubicBezTo>
                  <a:cubicBezTo>
                    <a:pt x="1615" y="174"/>
                    <a:pt x="1184" y="344"/>
                    <a:pt x="954" y="760"/>
                  </a:cubicBezTo>
                  <a:cubicBezTo>
                    <a:pt x="1028" y="1108"/>
                    <a:pt x="1228" y="1559"/>
                    <a:pt x="1319" y="1594"/>
                  </a:cubicBezTo>
                  <a:cubicBezTo>
                    <a:pt x="1411" y="1628"/>
                    <a:pt x="1296" y="1525"/>
                    <a:pt x="1314" y="1394"/>
                  </a:cubicBezTo>
                  <a:cubicBezTo>
                    <a:pt x="1331" y="1262"/>
                    <a:pt x="1434" y="1148"/>
                    <a:pt x="1502" y="1103"/>
                  </a:cubicBezTo>
                  <a:cubicBezTo>
                    <a:pt x="1468" y="1068"/>
                    <a:pt x="1462" y="943"/>
                    <a:pt x="1599" y="863"/>
                  </a:cubicBezTo>
                  <a:cubicBezTo>
                    <a:pt x="1548" y="971"/>
                    <a:pt x="1542" y="1057"/>
                    <a:pt x="1713" y="1063"/>
                  </a:cubicBezTo>
                  <a:cubicBezTo>
                    <a:pt x="1554" y="1188"/>
                    <a:pt x="1319" y="1360"/>
                    <a:pt x="1416" y="1445"/>
                  </a:cubicBezTo>
                  <a:cubicBezTo>
                    <a:pt x="1514" y="1531"/>
                    <a:pt x="1599" y="1482"/>
                    <a:pt x="1599" y="1482"/>
                  </a:cubicBezTo>
                  <a:cubicBezTo>
                    <a:pt x="1471" y="1631"/>
                    <a:pt x="1388" y="1739"/>
                    <a:pt x="1451" y="1779"/>
                  </a:cubicBezTo>
                  <a:cubicBezTo>
                    <a:pt x="1514" y="1819"/>
                    <a:pt x="1639" y="1799"/>
                    <a:pt x="1733" y="1697"/>
                  </a:cubicBezTo>
                  <a:cubicBezTo>
                    <a:pt x="1785" y="1725"/>
                    <a:pt x="1933" y="1774"/>
                    <a:pt x="2059" y="1725"/>
                  </a:cubicBezTo>
                  <a:cubicBezTo>
                    <a:pt x="2185" y="1677"/>
                    <a:pt x="2447" y="1507"/>
                    <a:pt x="2713" y="1322"/>
                  </a:cubicBezTo>
                  <a:cubicBezTo>
                    <a:pt x="2979" y="1138"/>
                    <a:pt x="3330" y="898"/>
                    <a:pt x="3488" y="864"/>
                  </a:cubicBezTo>
                  <a:cubicBezTo>
                    <a:pt x="3475" y="928"/>
                    <a:pt x="3346" y="1040"/>
                    <a:pt x="3248" y="1160"/>
                  </a:cubicBezTo>
                  <a:cubicBezTo>
                    <a:pt x="3149" y="1280"/>
                    <a:pt x="3107" y="1485"/>
                    <a:pt x="3146" y="1558"/>
                  </a:cubicBezTo>
                  <a:cubicBezTo>
                    <a:pt x="3184" y="1631"/>
                    <a:pt x="3316" y="1738"/>
                    <a:pt x="3398" y="1712"/>
                  </a:cubicBezTo>
                  <a:cubicBezTo>
                    <a:pt x="3479" y="1687"/>
                    <a:pt x="3534" y="1625"/>
                    <a:pt x="3575" y="1577"/>
                  </a:cubicBezTo>
                  <a:cubicBezTo>
                    <a:pt x="3575" y="1577"/>
                    <a:pt x="3575" y="1577"/>
                    <a:pt x="3575" y="1577"/>
                  </a:cubicBezTo>
                  <a:cubicBezTo>
                    <a:pt x="3575" y="1577"/>
                    <a:pt x="3575" y="1577"/>
                    <a:pt x="3575" y="1577"/>
                  </a:cubicBezTo>
                  <a:close/>
                  <a:moveTo>
                    <a:pt x="3550" y="2350"/>
                  </a:moveTo>
                  <a:cubicBezTo>
                    <a:pt x="3490" y="2411"/>
                    <a:pt x="3411" y="2472"/>
                    <a:pt x="3356" y="2475"/>
                  </a:cubicBezTo>
                  <a:cubicBezTo>
                    <a:pt x="3218" y="2484"/>
                    <a:pt x="3086" y="2420"/>
                    <a:pt x="3026" y="2321"/>
                  </a:cubicBezTo>
                  <a:cubicBezTo>
                    <a:pt x="2966" y="2223"/>
                    <a:pt x="2996" y="2055"/>
                    <a:pt x="2966" y="2046"/>
                  </a:cubicBezTo>
                  <a:cubicBezTo>
                    <a:pt x="2936" y="2038"/>
                    <a:pt x="2546" y="2235"/>
                    <a:pt x="2379" y="2350"/>
                  </a:cubicBezTo>
                  <a:cubicBezTo>
                    <a:pt x="2212" y="2466"/>
                    <a:pt x="2053" y="2650"/>
                    <a:pt x="2053" y="2697"/>
                  </a:cubicBezTo>
                  <a:cubicBezTo>
                    <a:pt x="2053" y="2745"/>
                    <a:pt x="2315" y="2827"/>
                    <a:pt x="2572" y="2852"/>
                  </a:cubicBezTo>
                  <a:cubicBezTo>
                    <a:pt x="2829" y="2878"/>
                    <a:pt x="3192" y="2895"/>
                    <a:pt x="3261" y="2950"/>
                  </a:cubicBezTo>
                  <a:cubicBezTo>
                    <a:pt x="3261" y="2950"/>
                    <a:pt x="3261" y="2950"/>
                    <a:pt x="3261" y="2950"/>
                  </a:cubicBezTo>
                  <a:cubicBezTo>
                    <a:pt x="3261" y="2950"/>
                    <a:pt x="3261" y="2950"/>
                    <a:pt x="3261" y="2950"/>
                  </a:cubicBezTo>
                  <a:cubicBezTo>
                    <a:pt x="3098" y="3105"/>
                    <a:pt x="2130" y="2968"/>
                    <a:pt x="1719" y="2882"/>
                  </a:cubicBezTo>
                  <a:cubicBezTo>
                    <a:pt x="1513" y="2839"/>
                    <a:pt x="1350" y="2796"/>
                    <a:pt x="1219" y="2744"/>
                  </a:cubicBezTo>
                  <a:cubicBezTo>
                    <a:pt x="1207" y="2744"/>
                    <a:pt x="1195" y="2746"/>
                    <a:pt x="1183" y="2749"/>
                  </a:cubicBezTo>
                  <a:cubicBezTo>
                    <a:pt x="1308" y="2686"/>
                    <a:pt x="1454" y="2589"/>
                    <a:pt x="1608" y="2470"/>
                  </a:cubicBezTo>
                  <a:cubicBezTo>
                    <a:pt x="1625" y="2578"/>
                    <a:pt x="1685" y="2672"/>
                    <a:pt x="1788" y="2633"/>
                  </a:cubicBezTo>
                  <a:cubicBezTo>
                    <a:pt x="1890" y="2595"/>
                    <a:pt x="2066" y="2415"/>
                    <a:pt x="2336" y="2239"/>
                  </a:cubicBezTo>
                  <a:cubicBezTo>
                    <a:pt x="2606" y="2063"/>
                    <a:pt x="2897" y="1918"/>
                    <a:pt x="3128" y="1845"/>
                  </a:cubicBezTo>
                  <a:cubicBezTo>
                    <a:pt x="3107" y="1965"/>
                    <a:pt x="3013" y="2188"/>
                    <a:pt x="3116" y="2282"/>
                  </a:cubicBezTo>
                  <a:cubicBezTo>
                    <a:pt x="3200" y="2360"/>
                    <a:pt x="3321" y="2385"/>
                    <a:pt x="3472" y="2311"/>
                  </a:cubicBezTo>
                  <a:cubicBezTo>
                    <a:pt x="3498" y="2324"/>
                    <a:pt x="3524" y="2337"/>
                    <a:pt x="3550" y="2350"/>
                  </a:cubicBezTo>
                  <a:close/>
                </a:path>
              </a:pathLst>
            </a:custGeom>
            <a:solidFill>
              <a:srgbClr val="D6855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14" name="Freeform 144"/>
            <p:cNvSpPr>
              <a:spLocks noChangeArrowheads="1"/>
            </p:cNvSpPr>
            <p:nvPr/>
          </p:nvSpPr>
          <p:spPr bwMode="auto">
            <a:xfrm>
              <a:off x="2857" y="3109"/>
              <a:ext cx="228" cy="168"/>
            </a:xfrm>
            <a:custGeom>
              <a:avLst/>
              <a:gdLst>
                <a:gd name="G0" fmla="+- 1 0 0"/>
                <a:gd name="G1" fmla="+- 1 0 0"/>
                <a:gd name="G2" fmla="+- 1 0 0"/>
                <a:gd name="G3" fmla="+- 1 0 0"/>
                <a:gd name="G4" fmla="+- 1 0 0"/>
                <a:gd name="G5" fmla="+- 1 0 0"/>
                <a:gd name="G6" fmla="+- 1 0 0"/>
                <a:gd name="G7" fmla="+- 1 0 0"/>
                <a:gd name="G8" fmla="+- 1 0 0"/>
                <a:gd name="G9" fmla="+- 36 0 0"/>
                <a:gd name="G10" fmla="+- 1 0 0"/>
                <a:gd name="G11" fmla="+- 1 0 0"/>
                <a:gd name="G12" fmla="+- 1 0 0"/>
                <a:gd name="T0" fmla="*/ 33468 w 1019"/>
                <a:gd name="T1" fmla="*/ 0 h 756"/>
                <a:gd name="T2" fmla="*/ 366352 w 1019"/>
                <a:gd name="T3" fmla="*/ 254226 h 756"/>
                <a:gd name="T4" fmla="*/ 333604 w 1019"/>
                <a:gd name="T5" fmla="*/ 271103 h 756"/>
                <a:gd name="T6" fmla="*/ 0 w 1019"/>
                <a:gd name="T7" fmla="*/ 12927 h 756"/>
                <a:gd name="T8" fmla="*/ 33468 w 1019"/>
                <a:gd name="T9" fmla="*/ 0 h 756"/>
              </a:gdLst>
              <a:ahLst/>
              <a:cxnLst>
                <a:cxn ang="0">
                  <a:pos x="T0" y="T1"/>
                </a:cxn>
                <a:cxn ang="0">
                  <a:pos x="T2" y="T3"/>
                </a:cxn>
                <a:cxn ang="0">
                  <a:pos x="T4" y="T5"/>
                </a:cxn>
                <a:cxn ang="0">
                  <a:pos x="T6" y="T7"/>
                </a:cxn>
                <a:cxn ang="0">
                  <a:pos x="T8" y="T9"/>
                </a:cxn>
              </a:cxnLst>
              <a:rect l="0" t="0" r="r" b="b"/>
              <a:pathLst>
                <a:path w="1019" h="756">
                  <a:moveTo>
                    <a:pt x="93" y="0"/>
                  </a:moveTo>
                  <a:cubicBezTo>
                    <a:pt x="549" y="57"/>
                    <a:pt x="869" y="400"/>
                    <a:pt x="1018" y="708"/>
                  </a:cubicBezTo>
                  <a:cubicBezTo>
                    <a:pt x="999" y="727"/>
                    <a:pt x="967" y="742"/>
                    <a:pt x="927" y="755"/>
                  </a:cubicBezTo>
                  <a:cubicBezTo>
                    <a:pt x="729" y="374"/>
                    <a:pt x="316" y="139"/>
                    <a:pt x="0" y="36"/>
                  </a:cubicBezTo>
                  <a:cubicBezTo>
                    <a:pt x="30" y="24"/>
                    <a:pt x="61" y="12"/>
                    <a:pt x="93" y="0"/>
                  </a:cubicBezTo>
                </a:path>
              </a:pathLst>
            </a:custGeom>
            <a:solidFill>
              <a:srgbClr val="D6855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15" name="Freeform 145"/>
            <p:cNvSpPr>
              <a:spLocks noChangeArrowheads="1"/>
            </p:cNvSpPr>
            <p:nvPr/>
          </p:nvSpPr>
          <p:spPr bwMode="auto">
            <a:xfrm>
              <a:off x="2260" y="3188"/>
              <a:ext cx="552" cy="435"/>
            </a:xfrm>
            <a:custGeom>
              <a:avLst/>
              <a:gdLst>
                <a:gd name="G0" fmla="+- 1 0 0"/>
                <a:gd name="G1" fmla="+- 1 0 0"/>
                <a:gd name="G2" fmla="+- 1 0 0"/>
                <a:gd name="G3" fmla="+- 1 0 0"/>
                <a:gd name="G4" fmla="*/ 1 0 0"/>
                <a:gd name="G5" fmla="+- 1 0 0"/>
                <a:gd name="G6" fmla="+- 1 0 0"/>
                <a:gd name="G7" fmla="*/ 1 0 0"/>
                <a:gd name="G8" fmla="cos 54736 G7"/>
                <a:gd name="G9" fmla="*/ 1 0 0"/>
                <a:gd name="G10" fmla="sin 55199 G9"/>
                <a:gd name="G11" fmla="+- G8 G10 0"/>
                <a:gd name="G12" fmla="+- G11 10800 0"/>
                <a:gd name="G13" fmla="+- 1 0 0"/>
                <a:gd name="G14" fmla="+- 1 0 0"/>
                <a:gd name="G15" fmla="+- 1 0 0"/>
                <a:gd name="G16" fmla="+- 1 0 0"/>
                <a:gd name="G17" fmla="+- 1 0 0"/>
                <a:gd name="G18" fmla="+- 1 0 0"/>
                <a:gd name="G19" fmla="*/ 1 0 0"/>
                <a:gd name="G20" fmla="+- 1101 0 0"/>
                <a:gd name="G21" fmla="cos G19 G20"/>
                <a:gd name="G22" fmla="+- 1 0 0"/>
                <a:gd name="G23" fmla="+- 1 0 0"/>
                <a:gd name="G24" fmla="+- 1 0 0"/>
                <a:gd name="G25" fmla="+- 1 0 0"/>
                <a:gd name="G26" fmla="*/ 1 0 0"/>
                <a:gd name="G27" fmla="+- 758 0 0"/>
                <a:gd name="G28" fmla="cos G26 G27"/>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G72" fmla="+- 1 0 0"/>
                <a:gd name="G73" fmla="+- 1 0 0"/>
                <a:gd name="G74" fmla="+- 1 0 0"/>
                <a:gd name="G75" fmla="+- 1 0 0"/>
                <a:gd name="G76" fmla="+- 1 0 0"/>
                <a:gd name="G77" fmla="+- 1 0 0"/>
                <a:gd name="G78" fmla="*/ 1 13931 45568"/>
                <a:gd name="G79" fmla="*/ 1 13931 55552"/>
                <a:gd name="G80" fmla="*/ G79 1 180"/>
                <a:gd name="G81" fmla="*/ G78 1 G80"/>
                <a:gd name="G82" fmla="+- 1 0 0"/>
                <a:gd name="G83" fmla="+- 1 0 0"/>
                <a:gd name="G84" fmla="+- 1 0 0"/>
                <a:gd name="G85" fmla="+- 1 0 0"/>
                <a:gd name="G86" fmla="+- 1 0 0"/>
                <a:gd name="G87" fmla="+- 1 0 0"/>
                <a:gd name="G88" fmla="+- 1 0 0"/>
                <a:gd name="G89" fmla="+- 1 0 0"/>
                <a:gd name="G90" fmla="+- 1 0 0"/>
                <a:gd name="G91" fmla="+- 1 0 0"/>
                <a:gd name="G92" fmla="+- 1 0 0"/>
                <a:gd name="G93" fmla="+- 1 0 0"/>
                <a:gd name="G94" fmla="+- 1 0 0"/>
                <a:gd name="G95" fmla="+- 1 0 0"/>
                <a:gd name="G96" fmla="+- 1 0 0"/>
                <a:gd name="G97" fmla="+- 1 0 0"/>
                <a:gd name="G98" fmla="+- 1 0 0"/>
                <a:gd name="G99" fmla="+- 1 0 0"/>
                <a:gd name="G100" fmla="+- 1 0 0"/>
                <a:gd name="G101" fmla="+- 1 0 0"/>
                <a:gd name="G102" fmla="*/ 1 0 0"/>
                <a:gd name="G103" fmla="+- 1 0 0"/>
                <a:gd name="G104" fmla="+- 1 0 0"/>
                <a:gd name="G105" fmla="+- 1 0 0"/>
                <a:gd name="G106" fmla="*/ 1 0 0"/>
                <a:gd name="G107" fmla="*/ 1 0 0"/>
                <a:gd name="G108" fmla="+- 1 0 0"/>
                <a:gd name="G109" fmla="+- 1 0 0"/>
                <a:gd name="G110" fmla="+- 1 0 0"/>
                <a:gd name="G111" fmla="*/ 1 0 0"/>
                <a:gd name="G112" fmla="+- 1 0 0"/>
                <a:gd name="G113" fmla="+- 1 0 0"/>
                <a:gd name="G114" fmla="+- 1 0 0"/>
                <a:gd name="G115" fmla="+- 1 0 0"/>
                <a:gd name="G116" fmla="+- 1 0 0"/>
                <a:gd name="G117" fmla="+- 1 0 0"/>
                <a:gd name="G118" fmla="+- 1 0 0"/>
                <a:gd name="G119" fmla="+- 1 0 0"/>
                <a:gd name="G120" fmla="+- 1 0 0"/>
                <a:gd name="G121" fmla="+- 1 0 0"/>
                <a:gd name="G122" fmla="+- 1 0 0"/>
                <a:gd name="G123" fmla="+- 1 0 0"/>
                <a:gd name="G124" fmla="+- 1 0 0"/>
                <a:gd name="G125" fmla="+- 1 0 0"/>
                <a:gd name="G126" fmla="+- 1 0 0"/>
                <a:gd name="G127" fmla="+- 1 0 0"/>
                <a:gd name="G128" fmla="+- 1 0 0"/>
                <a:gd name="G129" fmla="+- 1 0 0"/>
                <a:gd name="G130" fmla="+- 1 0 0"/>
                <a:gd name="G131" fmla="+- 1 0 0"/>
                <a:gd name="G132" fmla="+- 1 0 0"/>
                <a:gd name="G133" fmla="+- 1408 0 0"/>
                <a:gd name="G134" fmla="+- 1 0 0"/>
                <a:gd name="G135" fmla="+- 1 0 0"/>
                <a:gd name="G136" fmla="+- 1 0 0"/>
                <a:gd name="G137" fmla="+- 1 0 0"/>
                <a:gd name="G138" fmla="+- 1 0 0"/>
                <a:gd name="G139" fmla="+- 1 0 0"/>
                <a:gd name="G140" fmla="+- 1 0 0"/>
                <a:gd name="G141" fmla="+- 1 0 0"/>
                <a:gd name="T0" fmla="*/ 219906 w 2448"/>
                <a:gd name="T1" fmla="*/ 248819 h 1931"/>
                <a:gd name="T2" fmla="*/ 683472 w 2448"/>
                <a:gd name="T3" fmla="*/ 0 h 1931"/>
                <a:gd name="T4" fmla="*/ 489120 w 2448"/>
                <a:gd name="T5" fmla="*/ 126390 h 1931"/>
                <a:gd name="T6" fmla="*/ 214507 w 2448"/>
                <a:gd name="T7" fmla="*/ 270064 h 1931"/>
                <a:gd name="T8" fmla="*/ 82060 w 2448"/>
                <a:gd name="T9" fmla="*/ 368727 h 1931"/>
                <a:gd name="T10" fmla="*/ 115891 w 2448"/>
                <a:gd name="T11" fmla="*/ 396454 h 1931"/>
                <a:gd name="T12" fmla="*/ 223865 w 2448"/>
                <a:gd name="T13" fmla="*/ 316875 h 1931"/>
                <a:gd name="T14" fmla="*/ 350194 w 2448"/>
                <a:gd name="T15" fmla="*/ 229735 h 1931"/>
                <a:gd name="T16" fmla="*/ 78821 w 2448"/>
                <a:gd name="T17" fmla="*/ 464150 h 1931"/>
                <a:gd name="T18" fmla="*/ 25194 w 2448"/>
                <a:gd name="T19" fmla="*/ 532206 h 1931"/>
                <a:gd name="T20" fmla="*/ 82060 w 2448"/>
                <a:gd name="T21" fmla="*/ 549130 h 1931"/>
                <a:gd name="T22" fmla="*/ 243300 w 2448"/>
                <a:gd name="T23" fmla="*/ 395014 h 1931"/>
                <a:gd name="T24" fmla="*/ 425775 w 2448"/>
                <a:gd name="T25" fmla="*/ 252780 h 1931"/>
                <a:gd name="T26" fmla="*/ 259496 w 2448"/>
                <a:gd name="T27" fmla="*/ 405816 h 1931"/>
                <a:gd name="T28" fmla="*/ 89618 w 2448"/>
                <a:gd name="T29" fmla="*/ 575417 h 1931"/>
                <a:gd name="T30" fmla="*/ 37431 w 2448"/>
                <a:gd name="T31" fmla="*/ 658596 h 1931"/>
                <a:gd name="T32" fmla="*/ 123810 w 2448"/>
                <a:gd name="T33" fmla="*/ 635551 h 1931"/>
                <a:gd name="T34" fmla="*/ 175997 w 2448"/>
                <a:gd name="T35" fmla="*/ 555252 h 1931"/>
                <a:gd name="T36" fmla="*/ 401301 w 2448"/>
                <a:gd name="T37" fmla="*/ 370168 h 1931"/>
                <a:gd name="T38" fmla="*/ 532309 w 2448"/>
                <a:gd name="T39" fmla="*/ 288428 h 1931"/>
                <a:gd name="T40" fmla="*/ 424335 w 2448"/>
                <a:gd name="T41" fmla="*/ 380970 h 1931"/>
                <a:gd name="T42" fmla="*/ 194712 w 2448"/>
                <a:gd name="T43" fmla="*/ 569295 h 1931"/>
                <a:gd name="T44" fmla="*/ 151523 w 2448"/>
                <a:gd name="T45" fmla="*/ 635551 h 1931"/>
                <a:gd name="T46" fmla="*/ 279291 w 2448"/>
                <a:gd name="T47" fmla="*/ 627629 h 1931"/>
                <a:gd name="T48" fmla="*/ 672674 w 2448"/>
                <a:gd name="T49" fmla="*/ 368727 h 1931"/>
                <a:gd name="T50" fmla="*/ 790365 w 2448"/>
                <a:gd name="T51" fmla="*/ 301392 h 1931"/>
                <a:gd name="T52" fmla="*/ 880703 w 2448"/>
                <a:gd name="T53" fmla="*/ 241977 h 1931"/>
                <a:gd name="T54" fmla="*/ 804762 w 2448"/>
                <a:gd name="T55" fmla="*/ 325877 h 1931"/>
                <a:gd name="T56" fmla="*/ 697868 w 2448"/>
                <a:gd name="T57" fmla="*/ 444345 h 1931"/>
                <a:gd name="T58" fmla="*/ 653959 w 2448"/>
                <a:gd name="T59" fmla="*/ 573616 h 1931"/>
                <a:gd name="T60" fmla="*/ 737458 w 2448"/>
                <a:gd name="T61" fmla="*/ 632310 h 1931"/>
                <a:gd name="T62" fmla="*/ 799363 w 2448"/>
                <a:gd name="T63" fmla="*/ 594501 h 1931"/>
                <a:gd name="T64" fmla="*/ 683472 w 2448"/>
                <a:gd name="T65" fmla="*/ 643113 h 1931"/>
                <a:gd name="T66" fmla="*/ 646401 w 2448"/>
                <a:gd name="T67" fmla="*/ 487556 h 1931"/>
                <a:gd name="T68" fmla="*/ 745017 w 2448"/>
                <a:gd name="T69" fmla="*/ 359365 h 1931"/>
                <a:gd name="T70" fmla="*/ 595653 w 2448"/>
                <a:gd name="T71" fmla="*/ 451907 h 1931"/>
                <a:gd name="T72" fmla="*/ 291888 w 2448"/>
                <a:gd name="T73" fmla="*/ 646353 h 1931"/>
                <a:gd name="T74" fmla="*/ 137486 w 2448"/>
                <a:gd name="T75" fmla="*/ 651755 h 1931"/>
                <a:gd name="T76" fmla="*/ 27713 w 2448"/>
                <a:gd name="T77" fmla="*/ 673360 h 1931"/>
                <a:gd name="T78" fmla="*/ 57586 w 2448"/>
                <a:gd name="T79" fmla="*/ 577937 h 1931"/>
                <a:gd name="T80" fmla="*/ 7918 w 2448"/>
                <a:gd name="T81" fmla="*/ 535807 h 1931"/>
                <a:gd name="T82" fmla="*/ 106894 w 2448"/>
                <a:gd name="T83" fmla="*/ 417339 h 1931"/>
                <a:gd name="T84" fmla="*/ 63704 w 2448"/>
                <a:gd name="T85" fmla="*/ 368007 h 1931"/>
                <a:gd name="T86" fmla="*/ 219906 w 2448"/>
                <a:gd name="T87" fmla="*/ 248819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48" h="1931">
                  <a:moveTo>
                    <a:pt x="611" y="691"/>
                  </a:moveTo>
                  <a:cubicBezTo>
                    <a:pt x="868" y="554"/>
                    <a:pt x="1373" y="320"/>
                    <a:pt x="1899" y="0"/>
                  </a:cubicBezTo>
                  <a:cubicBezTo>
                    <a:pt x="1920" y="68"/>
                    <a:pt x="1603" y="218"/>
                    <a:pt x="1359" y="351"/>
                  </a:cubicBezTo>
                  <a:cubicBezTo>
                    <a:pt x="1153" y="463"/>
                    <a:pt x="798" y="638"/>
                    <a:pt x="596" y="750"/>
                  </a:cubicBezTo>
                  <a:cubicBezTo>
                    <a:pt x="429" y="842"/>
                    <a:pt x="232" y="969"/>
                    <a:pt x="228" y="1024"/>
                  </a:cubicBezTo>
                  <a:cubicBezTo>
                    <a:pt x="224" y="1080"/>
                    <a:pt x="266" y="1101"/>
                    <a:pt x="322" y="1101"/>
                  </a:cubicBezTo>
                  <a:cubicBezTo>
                    <a:pt x="377" y="1101"/>
                    <a:pt x="483" y="989"/>
                    <a:pt x="622" y="880"/>
                  </a:cubicBezTo>
                  <a:cubicBezTo>
                    <a:pt x="778" y="758"/>
                    <a:pt x="926" y="630"/>
                    <a:pt x="973" y="638"/>
                  </a:cubicBezTo>
                  <a:cubicBezTo>
                    <a:pt x="969" y="672"/>
                    <a:pt x="304" y="1225"/>
                    <a:pt x="219" y="1289"/>
                  </a:cubicBezTo>
                  <a:cubicBezTo>
                    <a:pt x="133" y="1354"/>
                    <a:pt x="61" y="1431"/>
                    <a:pt x="70" y="1478"/>
                  </a:cubicBezTo>
                  <a:cubicBezTo>
                    <a:pt x="78" y="1525"/>
                    <a:pt x="172" y="1555"/>
                    <a:pt x="228" y="1525"/>
                  </a:cubicBezTo>
                  <a:cubicBezTo>
                    <a:pt x="284" y="1495"/>
                    <a:pt x="474" y="1295"/>
                    <a:pt x="676" y="1097"/>
                  </a:cubicBezTo>
                  <a:cubicBezTo>
                    <a:pt x="877" y="900"/>
                    <a:pt x="1119" y="707"/>
                    <a:pt x="1183" y="702"/>
                  </a:cubicBezTo>
                  <a:cubicBezTo>
                    <a:pt x="1158" y="754"/>
                    <a:pt x="866" y="973"/>
                    <a:pt x="721" y="1127"/>
                  </a:cubicBezTo>
                  <a:cubicBezTo>
                    <a:pt x="575" y="1282"/>
                    <a:pt x="334" y="1513"/>
                    <a:pt x="249" y="1598"/>
                  </a:cubicBezTo>
                  <a:cubicBezTo>
                    <a:pt x="163" y="1684"/>
                    <a:pt x="71" y="1807"/>
                    <a:pt x="104" y="1829"/>
                  </a:cubicBezTo>
                  <a:cubicBezTo>
                    <a:pt x="182" y="1882"/>
                    <a:pt x="275" y="1838"/>
                    <a:pt x="344" y="1765"/>
                  </a:cubicBezTo>
                  <a:cubicBezTo>
                    <a:pt x="318" y="1701"/>
                    <a:pt x="347" y="1662"/>
                    <a:pt x="489" y="1542"/>
                  </a:cubicBezTo>
                  <a:cubicBezTo>
                    <a:pt x="630" y="1422"/>
                    <a:pt x="956" y="1148"/>
                    <a:pt x="1115" y="1028"/>
                  </a:cubicBezTo>
                  <a:cubicBezTo>
                    <a:pt x="1273" y="908"/>
                    <a:pt x="1419" y="792"/>
                    <a:pt x="1479" y="801"/>
                  </a:cubicBezTo>
                  <a:cubicBezTo>
                    <a:pt x="1449" y="870"/>
                    <a:pt x="1337" y="938"/>
                    <a:pt x="1179" y="1058"/>
                  </a:cubicBezTo>
                  <a:cubicBezTo>
                    <a:pt x="1020" y="1178"/>
                    <a:pt x="648" y="1500"/>
                    <a:pt x="541" y="1581"/>
                  </a:cubicBezTo>
                  <a:cubicBezTo>
                    <a:pt x="434" y="1663"/>
                    <a:pt x="357" y="1731"/>
                    <a:pt x="421" y="1765"/>
                  </a:cubicBezTo>
                  <a:cubicBezTo>
                    <a:pt x="485" y="1799"/>
                    <a:pt x="643" y="1803"/>
                    <a:pt x="776" y="1743"/>
                  </a:cubicBezTo>
                  <a:cubicBezTo>
                    <a:pt x="908" y="1683"/>
                    <a:pt x="1719" y="1110"/>
                    <a:pt x="1869" y="1024"/>
                  </a:cubicBezTo>
                  <a:cubicBezTo>
                    <a:pt x="2019" y="939"/>
                    <a:pt x="2101" y="910"/>
                    <a:pt x="2196" y="837"/>
                  </a:cubicBezTo>
                  <a:cubicBezTo>
                    <a:pt x="2290" y="765"/>
                    <a:pt x="2396" y="672"/>
                    <a:pt x="2447" y="672"/>
                  </a:cubicBezTo>
                  <a:cubicBezTo>
                    <a:pt x="2426" y="758"/>
                    <a:pt x="2330" y="794"/>
                    <a:pt x="2236" y="905"/>
                  </a:cubicBezTo>
                  <a:cubicBezTo>
                    <a:pt x="2141" y="1017"/>
                    <a:pt x="2046" y="1123"/>
                    <a:pt x="1939" y="1234"/>
                  </a:cubicBezTo>
                  <a:cubicBezTo>
                    <a:pt x="1832" y="1346"/>
                    <a:pt x="1812" y="1482"/>
                    <a:pt x="1817" y="1593"/>
                  </a:cubicBezTo>
                  <a:cubicBezTo>
                    <a:pt x="1821" y="1705"/>
                    <a:pt x="1959" y="1765"/>
                    <a:pt x="2049" y="1756"/>
                  </a:cubicBezTo>
                  <a:cubicBezTo>
                    <a:pt x="2139" y="1748"/>
                    <a:pt x="2134" y="1641"/>
                    <a:pt x="2221" y="1651"/>
                  </a:cubicBezTo>
                  <a:cubicBezTo>
                    <a:pt x="2176" y="1793"/>
                    <a:pt x="2049" y="1846"/>
                    <a:pt x="1899" y="1786"/>
                  </a:cubicBezTo>
                  <a:cubicBezTo>
                    <a:pt x="1749" y="1726"/>
                    <a:pt x="1727" y="1534"/>
                    <a:pt x="1796" y="1354"/>
                  </a:cubicBezTo>
                  <a:cubicBezTo>
                    <a:pt x="1864" y="1175"/>
                    <a:pt x="2036" y="1088"/>
                    <a:pt x="2070" y="998"/>
                  </a:cubicBezTo>
                  <a:cubicBezTo>
                    <a:pt x="1980" y="998"/>
                    <a:pt x="1873" y="1109"/>
                    <a:pt x="1655" y="1255"/>
                  </a:cubicBezTo>
                  <a:cubicBezTo>
                    <a:pt x="1436" y="1401"/>
                    <a:pt x="973" y="1714"/>
                    <a:pt x="811" y="1795"/>
                  </a:cubicBezTo>
                  <a:cubicBezTo>
                    <a:pt x="648" y="1877"/>
                    <a:pt x="548" y="1862"/>
                    <a:pt x="382" y="1810"/>
                  </a:cubicBezTo>
                  <a:cubicBezTo>
                    <a:pt x="279" y="1908"/>
                    <a:pt x="148" y="1930"/>
                    <a:pt x="77" y="1870"/>
                  </a:cubicBezTo>
                  <a:cubicBezTo>
                    <a:pt x="18" y="1821"/>
                    <a:pt x="65" y="1728"/>
                    <a:pt x="160" y="1605"/>
                  </a:cubicBezTo>
                  <a:cubicBezTo>
                    <a:pt x="80" y="1593"/>
                    <a:pt x="45" y="1568"/>
                    <a:pt x="22" y="1488"/>
                  </a:cubicBezTo>
                  <a:cubicBezTo>
                    <a:pt x="0" y="1408"/>
                    <a:pt x="97" y="1302"/>
                    <a:pt x="297" y="1159"/>
                  </a:cubicBezTo>
                  <a:cubicBezTo>
                    <a:pt x="222" y="1148"/>
                    <a:pt x="171" y="1114"/>
                    <a:pt x="177" y="1022"/>
                  </a:cubicBezTo>
                  <a:cubicBezTo>
                    <a:pt x="182" y="931"/>
                    <a:pt x="354" y="828"/>
                    <a:pt x="611" y="691"/>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16" name="Freeform 146"/>
            <p:cNvSpPr>
              <a:spLocks noChangeArrowheads="1"/>
            </p:cNvSpPr>
            <p:nvPr/>
          </p:nvSpPr>
          <p:spPr bwMode="auto">
            <a:xfrm>
              <a:off x="2150" y="3467"/>
              <a:ext cx="126" cy="150"/>
            </a:xfrm>
            <a:custGeom>
              <a:avLst/>
              <a:gdLst>
                <a:gd name="G0" fmla="+- 1 0 0"/>
                <a:gd name="G1" fmla="+- 1 0 0"/>
                <a:gd name="G2" fmla="+- 1 0 0"/>
                <a:gd name="G3" fmla="+- 11 0 0"/>
                <a:gd name="G4" fmla="+- 1 0 0"/>
                <a:gd name="G5" fmla="+- 1 0 0"/>
                <a:gd name="G6" fmla="+- 1 0 0"/>
                <a:gd name="G7" fmla="+- 1 0 0"/>
                <a:gd name="G8" fmla="+- 1 0 0"/>
                <a:gd name="G9" fmla="+- 1 0 0"/>
                <a:gd name="G10" fmla="+- 1 0 0"/>
                <a:gd name="G11" fmla="+- 1 0 0"/>
                <a:gd name="G12" fmla="+- 1 0 0"/>
                <a:gd name="G13" fmla="+- 1 0 0"/>
                <a:gd name="T0" fmla="*/ 119550 w 567"/>
                <a:gd name="T1" fmla="*/ 215900 h 675"/>
                <a:gd name="T2" fmla="*/ 0 w 567"/>
                <a:gd name="T3" fmla="*/ 3958 h 675"/>
                <a:gd name="T4" fmla="*/ 110521 w 567"/>
                <a:gd name="T5" fmla="*/ 175598 h 675"/>
                <a:gd name="T6" fmla="*/ 204427 w 567"/>
                <a:gd name="T7" fmla="*/ 192151 h 675"/>
                <a:gd name="T8" fmla="*/ 202260 w 567"/>
                <a:gd name="T9" fmla="*/ 209782 h 675"/>
                <a:gd name="T10" fmla="*/ 119550 w 567"/>
                <a:gd name="T11" fmla="*/ 215900 h 675"/>
              </a:gdLst>
              <a:ahLst/>
              <a:cxnLst>
                <a:cxn ang="0">
                  <a:pos x="T0" y="T1"/>
                </a:cxn>
                <a:cxn ang="0">
                  <a:pos x="T2" y="T3"/>
                </a:cxn>
                <a:cxn ang="0">
                  <a:pos x="T4" y="T5"/>
                </a:cxn>
                <a:cxn ang="0">
                  <a:pos x="T6" y="T7"/>
                </a:cxn>
                <a:cxn ang="0">
                  <a:pos x="T8" y="T9"/>
                </a:cxn>
                <a:cxn ang="0">
                  <a:pos x="T10" y="T11"/>
                </a:cxn>
              </a:cxnLst>
              <a:rect l="0" t="0" r="r" b="b"/>
              <a:pathLst>
                <a:path w="567" h="675">
                  <a:moveTo>
                    <a:pt x="331" y="600"/>
                  </a:moveTo>
                  <a:cubicBezTo>
                    <a:pt x="229" y="525"/>
                    <a:pt x="46" y="160"/>
                    <a:pt x="0" y="11"/>
                  </a:cubicBezTo>
                  <a:cubicBezTo>
                    <a:pt x="57" y="0"/>
                    <a:pt x="163" y="257"/>
                    <a:pt x="306" y="488"/>
                  </a:cubicBezTo>
                  <a:cubicBezTo>
                    <a:pt x="390" y="625"/>
                    <a:pt x="488" y="597"/>
                    <a:pt x="566" y="534"/>
                  </a:cubicBezTo>
                  <a:lnTo>
                    <a:pt x="560" y="583"/>
                  </a:lnTo>
                  <a:cubicBezTo>
                    <a:pt x="537" y="634"/>
                    <a:pt x="434" y="674"/>
                    <a:pt x="331" y="600"/>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17" name="Freeform 147"/>
            <p:cNvSpPr>
              <a:spLocks noChangeArrowheads="1"/>
            </p:cNvSpPr>
            <p:nvPr/>
          </p:nvSpPr>
          <p:spPr bwMode="auto">
            <a:xfrm>
              <a:off x="2222" y="3417"/>
              <a:ext cx="49" cy="99"/>
            </a:xfrm>
            <a:custGeom>
              <a:avLst/>
              <a:gdLst>
                <a:gd name="G0" fmla="+- 1 0 0"/>
                <a:gd name="G1" fmla="+- 1 0 0"/>
                <a:gd name="G2" fmla="+- 66 0 0"/>
                <a:gd name="G3" fmla="+- 1 0 0"/>
                <a:gd name="G4" fmla="+- 1 0 0"/>
                <a:gd name="G5" fmla="+- 1 0 0"/>
                <a:gd name="G6" fmla="+- 1 0 0"/>
                <a:gd name="G7" fmla="+- 1 0 0"/>
                <a:gd name="T0" fmla="*/ 75013 w 230"/>
                <a:gd name="T1" fmla="*/ 161564 h 449"/>
                <a:gd name="T2" fmla="*/ 0 w 230"/>
                <a:gd name="T3" fmla="*/ 0 h 449"/>
                <a:gd name="T4" fmla="*/ 82191 w 230"/>
                <a:gd name="T5" fmla="*/ 141008 h 449"/>
                <a:gd name="T6" fmla="*/ 75013 w 230"/>
                <a:gd name="T7" fmla="*/ 161564 h 449"/>
              </a:gdLst>
              <a:ahLst/>
              <a:cxnLst>
                <a:cxn ang="0">
                  <a:pos x="T0" y="T1"/>
                </a:cxn>
                <a:cxn ang="0">
                  <a:pos x="T2" y="T3"/>
                </a:cxn>
                <a:cxn ang="0">
                  <a:pos x="T4" y="T5"/>
                </a:cxn>
                <a:cxn ang="0">
                  <a:pos x="T6" y="T7"/>
                </a:cxn>
              </a:cxnLst>
              <a:rect l="0" t="0" r="r" b="b"/>
              <a:pathLst>
                <a:path w="230" h="449">
                  <a:moveTo>
                    <a:pt x="209" y="448"/>
                  </a:moveTo>
                  <a:cubicBezTo>
                    <a:pt x="131" y="268"/>
                    <a:pt x="0" y="66"/>
                    <a:pt x="0" y="0"/>
                  </a:cubicBezTo>
                  <a:cubicBezTo>
                    <a:pt x="37" y="14"/>
                    <a:pt x="149" y="183"/>
                    <a:pt x="229" y="391"/>
                  </a:cubicBezTo>
                  <a:lnTo>
                    <a:pt x="209" y="448"/>
                  </a:ln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18" name="Freeform 148"/>
            <p:cNvSpPr>
              <a:spLocks noChangeArrowheads="1"/>
            </p:cNvSpPr>
            <p:nvPr/>
          </p:nvSpPr>
          <p:spPr bwMode="auto">
            <a:xfrm>
              <a:off x="2368" y="3517"/>
              <a:ext cx="209" cy="121"/>
            </a:xfrm>
            <a:custGeom>
              <a:avLst/>
              <a:gdLst>
                <a:gd name="G0" fmla="+- 368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13931 45568"/>
                <a:gd name="G18" fmla="*/ 1 13931 55552"/>
                <a:gd name="G19" fmla="*/ G18 1 180"/>
                <a:gd name="G20" fmla="*/ G17 1 G19"/>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278 0 0"/>
                <a:gd name="G34" fmla="+- 1 0 0"/>
                <a:gd name="G35" fmla="+- 1 0 0"/>
                <a:gd name="G36" fmla="+- 1 0 0"/>
                <a:gd name="G37" fmla="+- 1 0 0"/>
                <a:gd name="G38" fmla="+- 1 0 0"/>
                <a:gd name="G39" fmla="+- 1 0 0"/>
                <a:gd name="G40" fmla="+- 1 0 0"/>
                <a:gd name="G41" fmla="+- 1 0 0"/>
                <a:gd name="G42" fmla="+- 544 0 0"/>
                <a:gd name="G43" fmla="+- 1 0 0"/>
                <a:gd name="G44" fmla="+- 1 0 0"/>
                <a:gd name="G45" fmla="+- 1 0 0"/>
                <a:gd name="G46" fmla="+- 1 0 0"/>
                <a:gd name="G47" fmla="*/ 1 0 0"/>
                <a:gd name="G48" fmla="sin 54736 G47"/>
                <a:gd name="G49" fmla="*/ 1 0 0"/>
                <a:gd name="G50" fmla="cos 55276 G49"/>
                <a:gd name="G51" fmla="+- G48 0 G50"/>
                <a:gd name="G52" fmla="*/ G51 65535 1"/>
                <a:gd name="G53" fmla="+- G52 10800 0"/>
                <a:gd name="G54" fmla="+- 1 0 0"/>
                <a:gd name="G55" fmla="+- 368 0 0"/>
                <a:gd name="T0" fmla="*/ 0 w 934"/>
                <a:gd name="T1" fmla="*/ 132919 h 545"/>
                <a:gd name="T2" fmla="*/ 23782 w 934"/>
                <a:gd name="T3" fmla="*/ 134364 h 545"/>
                <a:gd name="T4" fmla="*/ 60175 w 934"/>
                <a:gd name="T5" fmla="*/ 170844 h 545"/>
                <a:gd name="T6" fmla="*/ 108820 w 934"/>
                <a:gd name="T7" fmla="*/ 164704 h 545"/>
                <a:gd name="T8" fmla="*/ 98731 w 934"/>
                <a:gd name="T9" fmla="*/ 122806 h 545"/>
                <a:gd name="T10" fmla="*/ 113144 w 934"/>
                <a:gd name="T11" fmla="*/ 117388 h 545"/>
                <a:gd name="T12" fmla="*/ 138007 w 934"/>
                <a:gd name="T13" fmla="*/ 149895 h 545"/>
                <a:gd name="T14" fmla="*/ 187373 w 934"/>
                <a:gd name="T15" fmla="*/ 161453 h 545"/>
                <a:gd name="T16" fmla="*/ 204308 w 934"/>
                <a:gd name="T17" fmla="*/ 120638 h 545"/>
                <a:gd name="T18" fmla="*/ 181968 w 934"/>
                <a:gd name="T19" fmla="*/ 75128 h 545"/>
                <a:gd name="T20" fmla="*/ 196021 w 934"/>
                <a:gd name="T21" fmla="*/ 66459 h 545"/>
                <a:gd name="T22" fmla="*/ 219082 w 934"/>
                <a:gd name="T23" fmla="*/ 102940 h 545"/>
                <a:gd name="T24" fmla="*/ 279257 w 934"/>
                <a:gd name="T25" fmla="*/ 100412 h 545"/>
                <a:gd name="T26" fmla="*/ 276014 w 934"/>
                <a:gd name="T27" fmla="*/ 12281 h 545"/>
                <a:gd name="T28" fmla="*/ 291509 w 934"/>
                <a:gd name="T29" fmla="*/ 0 h 545"/>
                <a:gd name="T30" fmla="*/ 223766 w 934"/>
                <a:gd name="T31" fmla="*/ 128223 h 545"/>
                <a:gd name="T32" fmla="*/ 131161 w 934"/>
                <a:gd name="T33" fmla="*/ 166871 h 545"/>
                <a:gd name="T34" fmla="*/ 87921 w 934"/>
                <a:gd name="T35" fmla="*/ 190349 h 545"/>
                <a:gd name="T36" fmla="*/ 0 w 934"/>
                <a:gd name="T37" fmla="*/ 132919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4" h="545">
                  <a:moveTo>
                    <a:pt x="0" y="368"/>
                  </a:moveTo>
                  <a:lnTo>
                    <a:pt x="66" y="372"/>
                  </a:lnTo>
                  <a:cubicBezTo>
                    <a:pt x="66" y="372"/>
                    <a:pt x="120" y="453"/>
                    <a:pt x="167" y="473"/>
                  </a:cubicBezTo>
                  <a:cubicBezTo>
                    <a:pt x="216" y="495"/>
                    <a:pt x="267" y="477"/>
                    <a:pt x="302" y="456"/>
                  </a:cubicBezTo>
                  <a:cubicBezTo>
                    <a:pt x="336" y="435"/>
                    <a:pt x="302" y="387"/>
                    <a:pt x="274" y="340"/>
                  </a:cubicBezTo>
                  <a:lnTo>
                    <a:pt x="314" y="325"/>
                  </a:lnTo>
                  <a:cubicBezTo>
                    <a:pt x="314" y="325"/>
                    <a:pt x="349" y="377"/>
                    <a:pt x="383" y="415"/>
                  </a:cubicBezTo>
                  <a:cubicBezTo>
                    <a:pt x="417" y="454"/>
                    <a:pt x="479" y="462"/>
                    <a:pt x="520" y="447"/>
                  </a:cubicBezTo>
                  <a:cubicBezTo>
                    <a:pt x="561" y="432"/>
                    <a:pt x="580" y="381"/>
                    <a:pt x="567" y="334"/>
                  </a:cubicBezTo>
                  <a:cubicBezTo>
                    <a:pt x="554" y="287"/>
                    <a:pt x="505" y="208"/>
                    <a:pt x="505" y="208"/>
                  </a:cubicBezTo>
                  <a:lnTo>
                    <a:pt x="544" y="184"/>
                  </a:lnTo>
                  <a:cubicBezTo>
                    <a:pt x="544" y="184"/>
                    <a:pt x="565" y="240"/>
                    <a:pt x="608" y="285"/>
                  </a:cubicBezTo>
                  <a:cubicBezTo>
                    <a:pt x="651" y="330"/>
                    <a:pt x="730" y="315"/>
                    <a:pt x="775" y="278"/>
                  </a:cubicBezTo>
                  <a:cubicBezTo>
                    <a:pt x="820" y="242"/>
                    <a:pt x="805" y="158"/>
                    <a:pt x="766" y="34"/>
                  </a:cubicBezTo>
                  <a:lnTo>
                    <a:pt x="809" y="0"/>
                  </a:lnTo>
                  <a:cubicBezTo>
                    <a:pt x="933" y="338"/>
                    <a:pt x="766" y="360"/>
                    <a:pt x="621" y="355"/>
                  </a:cubicBezTo>
                  <a:cubicBezTo>
                    <a:pt x="608" y="484"/>
                    <a:pt x="526" y="544"/>
                    <a:pt x="364" y="462"/>
                  </a:cubicBezTo>
                  <a:cubicBezTo>
                    <a:pt x="364" y="462"/>
                    <a:pt x="331" y="517"/>
                    <a:pt x="244" y="527"/>
                  </a:cubicBezTo>
                  <a:cubicBezTo>
                    <a:pt x="130" y="540"/>
                    <a:pt x="68" y="462"/>
                    <a:pt x="0" y="368"/>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19" name="Freeform 149"/>
            <p:cNvSpPr>
              <a:spLocks noChangeArrowheads="1"/>
            </p:cNvSpPr>
            <p:nvPr/>
          </p:nvSpPr>
          <p:spPr bwMode="auto">
            <a:xfrm>
              <a:off x="2107" y="3561"/>
              <a:ext cx="623" cy="287"/>
            </a:xfrm>
            <a:custGeom>
              <a:avLst/>
              <a:gdLst>
                <a:gd name="G0" fmla="+- 1 0 0"/>
                <a:gd name="G1" fmla="+- 1 0 0"/>
                <a:gd name="G2" fmla="+- 578 0 0"/>
                <a:gd name="G3" fmla="+- 1 0 0"/>
                <a:gd name="G4" fmla="+- 1 0 0"/>
                <a:gd name="G5" fmla="+- 1 0 0"/>
                <a:gd name="G6" fmla="+- 1 0 0"/>
                <a:gd name="G7" fmla="+- 1 0 0"/>
                <a:gd name="G8" fmla="*/ 1 0 0"/>
                <a:gd name="G9" fmla="+- 1020 0 0"/>
                <a:gd name="G10" fmla="sin G8 G9"/>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498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G72" fmla="+- 1 0 0"/>
                <a:gd name="G73" fmla="+- 1 0 0"/>
                <a:gd name="G74" fmla="+- 1 0 0"/>
                <a:gd name="G75" fmla="+- 1 0 0"/>
                <a:gd name="G76" fmla="+- 1 0 0"/>
                <a:gd name="G77" fmla="+- 1 0 0"/>
                <a:gd name="G78" fmla="+- 1 0 0"/>
                <a:gd name="G79" fmla="+- 1 0 0"/>
                <a:gd name="G80" fmla="+- 1 0 0"/>
                <a:gd name="G81" fmla="+- 1 0 0"/>
                <a:gd name="G82" fmla="+- 1 0 0"/>
                <a:gd name="G83" fmla="+- 1 0 0"/>
                <a:gd name="G84" fmla="+- 1 0 0"/>
                <a:gd name="G85" fmla="*/ 1 13931 45568"/>
                <a:gd name="G86" fmla="*/ 1 13931 55552"/>
                <a:gd name="G87" fmla="*/ G86 1 180"/>
                <a:gd name="G88" fmla="*/ G85 1 G87"/>
                <a:gd name="G89" fmla="+- 1 0 0"/>
                <a:gd name="G90" fmla="+- 1 0 0"/>
                <a:gd name="G91" fmla="+- 1 0 0"/>
                <a:gd name="G92" fmla="+- 1 0 0"/>
                <a:gd name="G93" fmla="+- 1 0 0"/>
                <a:gd name="G94" fmla="+- 1 0 0"/>
                <a:gd name="G95" fmla="+- 1 0 0"/>
                <a:gd name="G96" fmla="+- 1 0 0"/>
                <a:gd name="G97" fmla="+- 1 0 0"/>
                <a:gd name="G98" fmla="+- 1 0 0"/>
                <a:gd name="G99" fmla="+- 1 0 0"/>
                <a:gd name="G100" fmla="+- 1 0 0"/>
                <a:gd name="G101" fmla="+- 1 0 0"/>
                <a:gd name="G102" fmla="+- 1 0 0"/>
                <a:gd name="G103" fmla="+- 1 0 0"/>
                <a:gd name="G104" fmla="+- 1 0 0"/>
                <a:gd name="G105" fmla="+- 1 0 0"/>
                <a:gd name="G106" fmla="+- 1 0 0"/>
                <a:gd name="G107" fmla="+- 1 0 0"/>
                <a:gd name="G108" fmla="+- 1 0 0"/>
                <a:gd name="G109" fmla="+- 1 0 0"/>
                <a:gd name="G110" fmla="+- 1 0 0"/>
                <a:gd name="G111" fmla="+- 1 0 0"/>
                <a:gd name="G112" fmla="+- 1 0 0"/>
                <a:gd name="T0" fmla="*/ 885075 w 2761"/>
                <a:gd name="T1" fmla="*/ 277738 h 1278"/>
                <a:gd name="T2" fmla="*/ 868158 w 2761"/>
                <a:gd name="T3" fmla="*/ 123559 h 1278"/>
                <a:gd name="T4" fmla="*/ 625923 w 2761"/>
                <a:gd name="T5" fmla="*/ 234510 h 1278"/>
                <a:gd name="T6" fmla="*/ 419322 w 2761"/>
                <a:gd name="T7" fmla="*/ 385807 h 1278"/>
                <a:gd name="T8" fmla="*/ 323940 w 2761"/>
                <a:gd name="T9" fmla="*/ 345461 h 1278"/>
                <a:gd name="T10" fmla="*/ 122017 w 2761"/>
                <a:gd name="T11" fmla="*/ 433718 h 1278"/>
                <a:gd name="T12" fmla="*/ 81705 w 2761"/>
                <a:gd name="T13" fmla="*/ 351946 h 1278"/>
                <a:gd name="T14" fmla="*/ 43192 w 2761"/>
                <a:gd name="T15" fmla="*/ 251441 h 1278"/>
                <a:gd name="T16" fmla="*/ 122017 w 2761"/>
                <a:gd name="T17" fmla="*/ 171110 h 1278"/>
                <a:gd name="T18" fmla="*/ 7919 w 2761"/>
                <a:gd name="T19" fmla="*/ 134366 h 1278"/>
                <a:gd name="T20" fmla="*/ 149732 w 2761"/>
                <a:gd name="T21" fmla="*/ 0 h 1278"/>
                <a:gd name="T22" fmla="*/ 160530 w 2761"/>
                <a:gd name="T23" fmla="*/ 18372 h 1278"/>
                <a:gd name="T24" fmla="*/ 33834 w 2761"/>
                <a:gd name="T25" fmla="*/ 120317 h 1278"/>
                <a:gd name="T26" fmla="*/ 60109 w 2761"/>
                <a:gd name="T27" fmla="*/ 158862 h 1278"/>
                <a:gd name="T28" fmla="*/ 158730 w 2761"/>
                <a:gd name="T29" fmla="*/ 131124 h 1278"/>
                <a:gd name="T30" fmla="*/ 223518 w 2761"/>
                <a:gd name="T31" fmla="*/ 70965 h 1278"/>
                <a:gd name="T32" fmla="*/ 249793 w 2761"/>
                <a:gd name="T33" fmla="*/ 64842 h 1278"/>
                <a:gd name="T34" fmla="*/ 104741 w 2761"/>
                <a:gd name="T35" fmla="*/ 219020 h 1278"/>
                <a:gd name="T36" fmla="*/ 43192 w 2761"/>
                <a:gd name="T37" fmla="*/ 302234 h 1278"/>
                <a:gd name="T38" fmla="*/ 117338 w 2761"/>
                <a:gd name="T39" fmla="*/ 319525 h 1278"/>
                <a:gd name="T40" fmla="*/ 243675 w 2761"/>
                <a:gd name="T41" fmla="*/ 209654 h 1278"/>
                <a:gd name="T42" fmla="*/ 354534 w 2761"/>
                <a:gd name="T43" fmla="*/ 70965 h 1278"/>
                <a:gd name="T44" fmla="*/ 380809 w 2761"/>
                <a:gd name="T45" fmla="*/ 59798 h 1278"/>
                <a:gd name="T46" fmla="*/ 251233 w 2761"/>
                <a:gd name="T47" fmla="*/ 237752 h 1278"/>
                <a:gd name="T48" fmla="*/ 104741 w 2761"/>
                <a:gd name="T49" fmla="*/ 358069 h 1278"/>
                <a:gd name="T50" fmla="*/ 118778 w 2761"/>
                <a:gd name="T51" fmla="*/ 408862 h 1278"/>
                <a:gd name="T52" fmla="*/ 212720 w 2761"/>
                <a:gd name="T53" fmla="*/ 393372 h 1278"/>
                <a:gd name="T54" fmla="*/ 377930 w 2761"/>
                <a:gd name="T55" fmla="*/ 260807 h 1278"/>
                <a:gd name="T56" fmla="*/ 502826 w 2761"/>
                <a:gd name="T57" fmla="*/ 118876 h 1278"/>
                <a:gd name="T58" fmla="*/ 524422 w 2761"/>
                <a:gd name="T59" fmla="*/ 103386 h 1278"/>
                <a:gd name="T60" fmla="*/ 425441 w 2761"/>
                <a:gd name="T61" fmla="*/ 242075 h 1278"/>
                <a:gd name="T62" fmla="*/ 348415 w 2761"/>
                <a:gd name="T63" fmla="*/ 342580 h 1278"/>
                <a:gd name="T64" fmla="*/ 417882 w 2761"/>
                <a:gd name="T65" fmla="*/ 365634 h 1278"/>
                <a:gd name="T66" fmla="*/ 604327 w 2761"/>
                <a:gd name="T67" fmla="*/ 222262 h 1278"/>
                <a:gd name="T68" fmla="*/ 908111 w 2761"/>
                <a:gd name="T69" fmla="*/ 29179 h 1278"/>
                <a:gd name="T70" fmla="*/ 943744 w 2761"/>
                <a:gd name="T71" fmla="*/ 44669 h 1278"/>
                <a:gd name="T72" fmla="*/ 874277 w 2761"/>
                <a:gd name="T73" fmla="*/ 175793 h 1278"/>
                <a:gd name="T74" fmla="*/ 914230 w 2761"/>
                <a:gd name="T75" fmla="*/ 270173 h 1278"/>
                <a:gd name="T76" fmla="*/ 993415 w 2761"/>
                <a:gd name="T77" fmla="*/ 273775 h 1278"/>
                <a:gd name="T78" fmla="*/ 885075 w 2761"/>
                <a:gd name="T79" fmla="*/ 277738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1" h="1278">
                  <a:moveTo>
                    <a:pt x="2459" y="771"/>
                  </a:moveTo>
                  <a:cubicBezTo>
                    <a:pt x="2369" y="694"/>
                    <a:pt x="2309" y="578"/>
                    <a:pt x="2412" y="343"/>
                  </a:cubicBezTo>
                  <a:cubicBezTo>
                    <a:pt x="2151" y="415"/>
                    <a:pt x="1991" y="493"/>
                    <a:pt x="1739" y="651"/>
                  </a:cubicBezTo>
                  <a:cubicBezTo>
                    <a:pt x="1486" y="810"/>
                    <a:pt x="1289" y="1020"/>
                    <a:pt x="1165" y="1071"/>
                  </a:cubicBezTo>
                  <a:cubicBezTo>
                    <a:pt x="1040" y="1123"/>
                    <a:pt x="925" y="1096"/>
                    <a:pt x="900" y="959"/>
                  </a:cubicBezTo>
                  <a:cubicBezTo>
                    <a:pt x="711" y="1114"/>
                    <a:pt x="497" y="1277"/>
                    <a:pt x="339" y="1204"/>
                  </a:cubicBezTo>
                  <a:cubicBezTo>
                    <a:pt x="180" y="1132"/>
                    <a:pt x="202" y="1028"/>
                    <a:pt x="227" y="977"/>
                  </a:cubicBezTo>
                  <a:cubicBezTo>
                    <a:pt x="77" y="951"/>
                    <a:pt x="4" y="801"/>
                    <a:pt x="120" y="698"/>
                  </a:cubicBezTo>
                  <a:cubicBezTo>
                    <a:pt x="236" y="595"/>
                    <a:pt x="339" y="475"/>
                    <a:pt x="339" y="475"/>
                  </a:cubicBezTo>
                  <a:cubicBezTo>
                    <a:pt x="120" y="548"/>
                    <a:pt x="0" y="498"/>
                    <a:pt x="22" y="373"/>
                  </a:cubicBezTo>
                  <a:cubicBezTo>
                    <a:pt x="43" y="249"/>
                    <a:pt x="214" y="193"/>
                    <a:pt x="416" y="0"/>
                  </a:cubicBezTo>
                  <a:lnTo>
                    <a:pt x="446" y="51"/>
                  </a:lnTo>
                  <a:cubicBezTo>
                    <a:pt x="313" y="163"/>
                    <a:pt x="141" y="278"/>
                    <a:pt x="94" y="334"/>
                  </a:cubicBezTo>
                  <a:cubicBezTo>
                    <a:pt x="46" y="390"/>
                    <a:pt x="77" y="454"/>
                    <a:pt x="167" y="441"/>
                  </a:cubicBezTo>
                  <a:cubicBezTo>
                    <a:pt x="257" y="428"/>
                    <a:pt x="363" y="407"/>
                    <a:pt x="441" y="364"/>
                  </a:cubicBezTo>
                  <a:cubicBezTo>
                    <a:pt x="518" y="321"/>
                    <a:pt x="621" y="197"/>
                    <a:pt x="621" y="197"/>
                  </a:cubicBezTo>
                  <a:lnTo>
                    <a:pt x="694" y="180"/>
                  </a:lnTo>
                  <a:cubicBezTo>
                    <a:pt x="536" y="390"/>
                    <a:pt x="398" y="505"/>
                    <a:pt x="291" y="608"/>
                  </a:cubicBezTo>
                  <a:cubicBezTo>
                    <a:pt x="183" y="711"/>
                    <a:pt x="98" y="775"/>
                    <a:pt x="120" y="839"/>
                  </a:cubicBezTo>
                  <a:cubicBezTo>
                    <a:pt x="141" y="904"/>
                    <a:pt x="202" y="943"/>
                    <a:pt x="326" y="887"/>
                  </a:cubicBezTo>
                  <a:cubicBezTo>
                    <a:pt x="450" y="832"/>
                    <a:pt x="570" y="711"/>
                    <a:pt x="677" y="582"/>
                  </a:cubicBezTo>
                  <a:cubicBezTo>
                    <a:pt x="784" y="454"/>
                    <a:pt x="985" y="197"/>
                    <a:pt x="985" y="197"/>
                  </a:cubicBezTo>
                  <a:lnTo>
                    <a:pt x="1058" y="166"/>
                  </a:lnTo>
                  <a:cubicBezTo>
                    <a:pt x="1003" y="300"/>
                    <a:pt x="860" y="476"/>
                    <a:pt x="698" y="660"/>
                  </a:cubicBezTo>
                  <a:cubicBezTo>
                    <a:pt x="535" y="845"/>
                    <a:pt x="333" y="956"/>
                    <a:pt x="291" y="994"/>
                  </a:cubicBezTo>
                  <a:cubicBezTo>
                    <a:pt x="248" y="1033"/>
                    <a:pt x="279" y="1109"/>
                    <a:pt x="330" y="1135"/>
                  </a:cubicBezTo>
                  <a:cubicBezTo>
                    <a:pt x="381" y="1161"/>
                    <a:pt x="462" y="1178"/>
                    <a:pt x="591" y="1092"/>
                  </a:cubicBezTo>
                  <a:cubicBezTo>
                    <a:pt x="719" y="1007"/>
                    <a:pt x="866" y="900"/>
                    <a:pt x="1050" y="724"/>
                  </a:cubicBezTo>
                  <a:cubicBezTo>
                    <a:pt x="1234" y="549"/>
                    <a:pt x="1397" y="330"/>
                    <a:pt x="1397" y="330"/>
                  </a:cubicBezTo>
                  <a:lnTo>
                    <a:pt x="1457" y="287"/>
                  </a:lnTo>
                  <a:cubicBezTo>
                    <a:pt x="1457" y="364"/>
                    <a:pt x="1331" y="527"/>
                    <a:pt x="1182" y="672"/>
                  </a:cubicBezTo>
                  <a:cubicBezTo>
                    <a:pt x="1032" y="818"/>
                    <a:pt x="968" y="887"/>
                    <a:pt x="968" y="951"/>
                  </a:cubicBezTo>
                  <a:cubicBezTo>
                    <a:pt x="968" y="1015"/>
                    <a:pt x="1058" y="1075"/>
                    <a:pt x="1161" y="1015"/>
                  </a:cubicBezTo>
                  <a:cubicBezTo>
                    <a:pt x="1264" y="955"/>
                    <a:pt x="1460" y="759"/>
                    <a:pt x="1679" y="617"/>
                  </a:cubicBezTo>
                  <a:cubicBezTo>
                    <a:pt x="1897" y="476"/>
                    <a:pt x="2523" y="81"/>
                    <a:pt x="2523" y="81"/>
                  </a:cubicBezTo>
                  <a:lnTo>
                    <a:pt x="2622" y="124"/>
                  </a:lnTo>
                  <a:cubicBezTo>
                    <a:pt x="2532" y="270"/>
                    <a:pt x="2450" y="373"/>
                    <a:pt x="2429" y="488"/>
                  </a:cubicBezTo>
                  <a:cubicBezTo>
                    <a:pt x="2408" y="604"/>
                    <a:pt x="2445" y="709"/>
                    <a:pt x="2540" y="750"/>
                  </a:cubicBezTo>
                  <a:cubicBezTo>
                    <a:pt x="2647" y="798"/>
                    <a:pt x="2727" y="714"/>
                    <a:pt x="2760" y="760"/>
                  </a:cubicBezTo>
                  <a:cubicBezTo>
                    <a:pt x="2716" y="831"/>
                    <a:pt x="2549" y="848"/>
                    <a:pt x="2459" y="771"/>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20" name="Freeform 150"/>
            <p:cNvSpPr>
              <a:spLocks noChangeArrowheads="1"/>
            </p:cNvSpPr>
            <p:nvPr/>
          </p:nvSpPr>
          <p:spPr bwMode="auto">
            <a:xfrm>
              <a:off x="2409" y="3763"/>
              <a:ext cx="284" cy="109"/>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34 0 0"/>
                <a:gd name="G15" fmla="+- 34 0 0"/>
                <a:gd name="G16" fmla="+- 1 0 0"/>
                <a:gd name="G17" fmla="+- 1 0 0"/>
                <a:gd name="G18" fmla="+- 240 0 0"/>
                <a:gd name="G19" fmla="+- 1 0 0"/>
                <a:gd name="T0" fmla="*/ 358007 w 1265"/>
                <a:gd name="T1" fmla="*/ 97178 h 494"/>
                <a:gd name="T2" fmla="*/ 450570 w 1265"/>
                <a:gd name="T3" fmla="*/ 175640 h 494"/>
                <a:gd name="T4" fmla="*/ 419955 w 1265"/>
                <a:gd name="T5" fmla="*/ 135689 h 494"/>
                <a:gd name="T6" fmla="*/ 324151 w 1265"/>
                <a:gd name="T7" fmla="*/ 110855 h 494"/>
                <a:gd name="T8" fmla="*/ 134343 w 1265"/>
                <a:gd name="T9" fmla="*/ 61546 h 494"/>
                <a:gd name="T10" fmla="*/ 0 w 1265"/>
                <a:gd name="T11" fmla="*/ 12237 h 494"/>
                <a:gd name="T12" fmla="*/ 17288 w 1265"/>
                <a:gd name="T13" fmla="*/ 0 h 494"/>
                <a:gd name="T14" fmla="*/ 358007 w 1265"/>
                <a:gd name="T15" fmla="*/ 97178 h 4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5" h="494">
                  <a:moveTo>
                    <a:pt x="994" y="270"/>
                  </a:moveTo>
                  <a:cubicBezTo>
                    <a:pt x="1212" y="300"/>
                    <a:pt x="1264" y="373"/>
                    <a:pt x="1251" y="488"/>
                  </a:cubicBezTo>
                  <a:cubicBezTo>
                    <a:pt x="1213" y="493"/>
                    <a:pt x="1213" y="420"/>
                    <a:pt x="1166" y="377"/>
                  </a:cubicBezTo>
                  <a:cubicBezTo>
                    <a:pt x="1118" y="334"/>
                    <a:pt x="1050" y="338"/>
                    <a:pt x="900" y="308"/>
                  </a:cubicBezTo>
                  <a:cubicBezTo>
                    <a:pt x="750" y="278"/>
                    <a:pt x="583" y="231"/>
                    <a:pt x="373" y="171"/>
                  </a:cubicBezTo>
                  <a:cubicBezTo>
                    <a:pt x="163" y="111"/>
                    <a:pt x="0" y="34"/>
                    <a:pt x="0" y="34"/>
                  </a:cubicBezTo>
                  <a:lnTo>
                    <a:pt x="48" y="0"/>
                  </a:lnTo>
                  <a:cubicBezTo>
                    <a:pt x="48" y="0"/>
                    <a:pt x="775" y="240"/>
                    <a:pt x="994" y="270"/>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sp>
          <p:nvSpPr>
            <p:cNvPr id="221" name="Freeform 151"/>
            <p:cNvSpPr>
              <a:spLocks noChangeArrowheads="1"/>
            </p:cNvSpPr>
            <p:nvPr/>
          </p:nvSpPr>
          <p:spPr bwMode="auto">
            <a:xfrm>
              <a:off x="2483" y="3709"/>
              <a:ext cx="340" cy="15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7 0 0"/>
                <a:gd name="G15" fmla="+- 17 0 0"/>
                <a:gd name="G16" fmla="+- 1 0 0"/>
                <a:gd name="G17" fmla="+- 1 0 0"/>
                <a:gd name="G18" fmla="+- 1 0 0"/>
                <a:gd name="G19" fmla="+- 1 0 0"/>
                <a:gd name="T0" fmla="*/ 420710 w 1513"/>
                <a:gd name="T1" fmla="*/ 136059 h 695"/>
                <a:gd name="T2" fmla="*/ 530476 w 1513"/>
                <a:gd name="T3" fmla="*/ 250464 h 695"/>
                <a:gd name="T4" fmla="*/ 507803 w 1513"/>
                <a:gd name="T5" fmla="*/ 210404 h 695"/>
                <a:gd name="T6" fmla="*/ 445543 w 1513"/>
                <a:gd name="T7" fmla="*/ 167096 h 695"/>
                <a:gd name="T8" fmla="*/ 143236 w 1513"/>
                <a:gd name="T9" fmla="*/ 61714 h 695"/>
                <a:gd name="T10" fmla="*/ 0 w 1513"/>
                <a:gd name="T11" fmla="*/ 6135 h 695"/>
                <a:gd name="T12" fmla="*/ 29151 w 1513"/>
                <a:gd name="T13" fmla="*/ 0 h 695"/>
                <a:gd name="T14" fmla="*/ 420710 w 1513"/>
                <a:gd name="T15" fmla="*/ 136059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3" h="695">
                  <a:moveTo>
                    <a:pt x="1169" y="377"/>
                  </a:moveTo>
                  <a:cubicBezTo>
                    <a:pt x="1413" y="454"/>
                    <a:pt x="1512" y="561"/>
                    <a:pt x="1474" y="694"/>
                  </a:cubicBezTo>
                  <a:cubicBezTo>
                    <a:pt x="1426" y="690"/>
                    <a:pt x="1432" y="626"/>
                    <a:pt x="1411" y="583"/>
                  </a:cubicBezTo>
                  <a:cubicBezTo>
                    <a:pt x="1395" y="552"/>
                    <a:pt x="1354" y="512"/>
                    <a:pt x="1238" y="463"/>
                  </a:cubicBezTo>
                  <a:cubicBezTo>
                    <a:pt x="1105" y="406"/>
                    <a:pt x="702" y="278"/>
                    <a:pt x="398" y="171"/>
                  </a:cubicBezTo>
                  <a:cubicBezTo>
                    <a:pt x="93" y="64"/>
                    <a:pt x="0" y="17"/>
                    <a:pt x="0" y="17"/>
                  </a:cubicBezTo>
                  <a:lnTo>
                    <a:pt x="81" y="0"/>
                  </a:lnTo>
                  <a:cubicBezTo>
                    <a:pt x="81" y="0"/>
                    <a:pt x="924" y="300"/>
                    <a:pt x="1169" y="377"/>
                  </a:cubicBezTo>
                </a:path>
              </a:pathLst>
            </a:custGeom>
            <a:solidFill>
              <a:srgbClr val="B452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Font typeface="Arial"/>
                <a:buNone/>
                <a:defRPr/>
              </a:pPr>
              <a:endParaRPr lang="en-US" sz="1185" kern="0">
                <a:solidFill>
                  <a:srgbClr val="000000"/>
                </a:solidFill>
                <a:cs typeface="Arial"/>
                <a:sym typeface="Arial"/>
              </a:endParaRPr>
            </a:p>
          </p:txBody>
        </p:sp>
      </p:grpSp>
      <p:sp>
        <p:nvSpPr>
          <p:cNvPr id="222" name="Slide Number Placeholder 3"/>
          <p:cNvSpPr>
            <a:spLocks noGrp="1"/>
          </p:cNvSpPr>
          <p:nvPr>
            <p:ph type="sldNum" sz="quarter" idx="12"/>
          </p:nvPr>
        </p:nvSpPr>
        <p:spPr bwMode="auto">
          <a:xfrm>
            <a:off x="8316416" y="27461"/>
            <a:ext cx="762000" cy="36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r>
              <a:rPr lang="en-US" altLang="en-US" dirty="0" smtClean="0">
                <a:solidFill>
                  <a:srgbClr val="FFFFFF"/>
                </a:solidFill>
              </a:rPr>
              <a:t>56</a:t>
            </a:r>
            <a:endParaRPr lang="id-ID" altLang="en-US" dirty="0">
              <a:solidFill>
                <a:srgbClr val="FFFFFF"/>
              </a:solidFill>
            </a:endParaRPr>
          </a:p>
        </p:txBody>
      </p:sp>
    </p:spTree>
    <p:extLst>
      <p:ext uri="{BB962C8B-B14F-4D97-AF65-F5344CB8AC3E}">
        <p14:creationId xmlns:p14="http://schemas.microsoft.com/office/powerpoint/2010/main" val="163388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68282706"/>
              </p:ext>
            </p:extLst>
          </p:nvPr>
        </p:nvGraphicFramePr>
        <p:xfrm>
          <a:off x="24680" y="72008"/>
          <a:ext cx="9155832"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hape 343"/>
          <p:cNvSpPr>
            <a:spLocks noChangeArrowheads="1"/>
          </p:cNvSpPr>
          <p:nvPr/>
        </p:nvSpPr>
        <p:spPr bwMode="auto">
          <a:xfrm>
            <a:off x="3131840" y="836712"/>
            <a:ext cx="6012161" cy="130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8704" tIns="38704" rIns="38704" bIns="38704">
            <a:spAutoFit/>
          </a:bodyPr>
          <a:lstStyle/>
          <a:p>
            <a:pPr algn="ctr">
              <a:buClr>
                <a:srgbClr val="000000"/>
              </a:buClr>
              <a:buFont typeface="Arial"/>
              <a:buNone/>
            </a:pPr>
            <a:r>
              <a:rPr lang="id-ID" altLang="id-ID" sz="1600" i="1" kern="0" dirty="0">
                <a:solidFill>
                  <a:srgbClr val="000000"/>
                </a:solidFill>
                <a:cs typeface="Arial"/>
                <a:sym typeface="Berlin Sans FB Demi" pitchFamily="34" charset="0"/>
              </a:rPr>
              <a:t>Bantuan Teknik Luar Negeri adalah</a:t>
            </a:r>
            <a:endParaRPr lang="id-ID" altLang="id-ID" sz="1600" i="1" kern="0" dirty="0">
              <a:solidFill>
                <a:srgbClr val="FFFFFF"/>
              </a:solidFill>
              <a:cs typeface="Arial"/>
              <a:sym typeface="Arial"/>
            </a:endParaRPr>
          </a:p>
          <a:p>
            <a:pPr algn="ctr">
              <a:buClr>
                <a:srgbClr val="000000"/>
              </a:buClr>
              <a:buFont typeface="Arial"/>
              <a:buNone/>
            </a:pPr>
            <a:r>
              <a:rPr lang="id-ID" altLang="id-ID" sz="1600" i="1" kern="0" dirty="0">
                <a:solidFill>
                  <a:srgbClr val="000000"/>
                </a:solidFill>
                <a:cs typeface="Arial"/>
                <a:sym typeface="Berlin Sans FB Demi" pitchFamily="34" charset="0"/>
              </a:rPr>
              <a:t>Bantuan- bantuan yang merupakan sumbangan dari luar negeri dalam rangka kerjasama di bidang teknik, ilmu pengetahuan, kebudayaan dan ekonomi, namun tidak termasuk di dalamnya kredit-kredit dan </a:t>
            </a:r>
            <a:r>
              <a:rPr lang="id-ID" altLang="id-ID" sz="1600" i="1" kern="0" dirty="0" smtClean="0">
                <a:solidFill>
                  <a:srgbClr val="000000"/>
                </a:solidFill>
                <a:cs typeface="Arial"/>
                <a:sym typeface="Berlin Sans FB Demi" pitchFamily="34" charset="0"/>
              </a:rPr>
              <a:t>penanaman </a:t>
            </a:r>
            <a:r>
              <a:rPr lang="id-ID" altLang="id-ID" sz="1600" i="1" kern="0" dirty="0">
                <a:solidFill>
                  <a:srgbClr val="000000"/>
                </a:solidFill>
                <a:cs typeface="Arial"/>
                <a:sym typeface="Berlin Sans FB Demi" pitchFamily="34" charset="0"/>
              </a:rPr>
              <a:t>modal asing</a:t>
            </a:r>
            <a:r>
              <a:rPr lang="id-ID" altLang="id-ID" sz="1600" i="1" kern="0" dirty="0" smtClean="0">
                <a:solidFill>
                  <a:srgbClr val="000000"/>
                </a:solidFill>
                <a:cs typeface="Arial"/>
                <a:sym typeface="Berlin Sans FB Demi" pitchFamily="34" charset="0"/>
              </a:rPr>
              <a:t>.</a:t>
            </a:r>
            <a:endParaRPr lang="id-ID" altLang="id-ID" sz="1600" i="1" kern="0" dirty="0">
              <a:solidFill>
                <a:srgbClr val="FFFFFF"/>
              </a:solidFill>
              <a:cs typeface="Arial"/>
              <a:sym typeface="Arial"/>
            </a:endParaRPr>
          </a:p>
        </p:txBody>
      </p:sp>
      <p:sp>
        <p:nvSpPr>
          <p:cNvPr id="4" name="TextBox 3"/>
          <p:cNvSpPr txBox="1"/>
          <p:nvPr/>
        </p:nvSpPr>
        <p:spPr>
          <a:xfrm>
            <a:off x="107504" y="1124744"/>
            <a:ext cx="2880320" cy="923330"/>
          </a:xfrm>
          <a:prstGeom prst="rect">
            <a:avLst/>
          </a:prstGeom>
          <a:noFill/>
        </p:spPr>
        <p:txBody>
          <a:bodyPr wrap="square" rtlCol="0">
            <a:spAutoFit/>
          </a:bodyPr>
          <a:lstStyle/>
          <a:p>
            <a:pPr algn="ctr"/>
            <a:r>
              <a:rPr lang="en-US" dirty="0" smtClean="0"/>
              <a:t>PENGERTIAN</a:t>
            </a:r>
          </a:p>
          <a:p>
            <a:pPr algn="ctr"/>
            <a:r>
              <a:rPr lang="en-US" dirty="0" smtClean="0"/>
              <a:t>KERJASAMA</a:t>
            </a:r>
          </a:p>
          <a:p>
            <a:pPr algn="ctr"/>
            <a:r>
              <a:rPr lang="en-US" dirty="0" smtClean="0"/>
              <a:t>TEKNIK</a:t>
            </a:r>
            <a:endParaRPr lang="en-US" dirty="0"/>
          </a:p>
        </p:txBody>
      </p:sp>
      <p:sp>
        <p:nvSpPr>
          <p:cNvPr id="12" name="Shape 371"/>
          <p:cNvSpPr>
            <a:spLocks noChangeArrowheads="1"/>
          </p:cNvSpPr>
          <p:nvPr/>
        </p:nvSpPr>
        <p:spPr bwMode="auto">
          <a:xfrm>
            <a:off x="3779912" y="2991430"/>
            <a:ext cx="5371134"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8704" rIns="38704">
            <a:spAutoFit/>
          </a:bodyPr>
          <a:lstStyle/>
          <a:p>
            <a:pPr marL="515938" indent="-287338">
              <a:spcBef>
                <a:spcPts val="1016"/>
              </a:spcBef>
              <a:buFont typeface="Helvetica" pitchFamily="34" charset="0"/>
              <a:buAutoNum type="arabicPeriod"/>
            </a:pPr>
            <a:r>
              <a:rPr lang="id-ID" altLang="id-ID" sz="1600" dirty="0">
                <a:latin typeface="+mj-lt"/>
                <a:sym typeface="Albertus Medium" pitchFamily="34" charset="0"/>
              </a:rPr>
              <a:t>Merupakan</a:t>
            </a:r>
            <a:r>
              <a:rPr lang="id-ID" altLang="id-ID" sz="1600" i="1" dirty="0">
                <a:latin typeface="+mj-lt"/>
                <a:sym typeface="Albertus Medium" pitchFamily="34" charset="0"/>
              </a:rPr>
              <a:t> </a:t>
            </a:r>
            <a:r>
              <a:rPr lang="id-ID" altLang="id-ID" sz="1600" dirty="0">
                <a:latin typeface="+mj-lt"/>
                <a:sym typeface="Albertus Medium" pitchFamily="34" charset="0"/>
              </a:rPr>
              <a:t>pelengkap dan pendukung dalam pelaksanaan pembangunan nasional dan daerah.</a:t>
            </a:r>
          </a:p>
          <a:p>
            <a:pPr marL="515938" indent="-287338">
              <a:spcBef>
                <a:spcPts val="508"/>
              </a:spcBef>
              <a:buFont typeface="Helvetica" pitchFamily="34" charset="0"/>
              <a:buAutoNum type="arabicPeriod"/>
            </a:pPr>
            <a:r>
              <a:rPr lang="id-ID" altLang="id-ID" sz="1600" dirty="0">
                <a:latin typeface="+mj-lt"/>
                <a:sym typeface="Albertus Medium" pitchFamily="34" charset="0"/>
              </a:rPr>
              <a:t>Mempunyai rencana kegiatan yang jelas, berkelanjutan, serta tidak menimbulkan ketergantungan.</a:t>
            </a:r>
          </a:p>
          <a:p>
            <a:pPr marL="515938" indent="-287338">
              <a:spcBef>
                <a:spcPts val="508"/>
              </a:spcBef>
              <a:buFont typeface="Helvetica" pitchFamily="34" charset="0"/>
              <a:buAutoNum type="arabicPeriod"/>
            </a:pPr>
            <a:r>
              <a:rPr lang="id-ID" altLang="id-ID" sz="1600" b="1" dirty="0">
                <a:solidFill>
                  <a:srgbClr val="FF0000"/>
                </a:solidFill>
                <a:latin typeface="+mj-lt"/>
                <a:sym typeface="Albertus Medium" pitchFamily="34" charset="0"/>
              </a:rPr>
              <a:t>Ilmu pengetahuan dan teknologi yang dapat dialihkan</a:t>
            </a:r>
            <a:r>
              <a:rPr lang="en-AU" altLang="id-ID" sz="1600" b="1" dirty="0">
                <a:solidFill>
                  <a:srgbClr val="FF0000"/>
                </a:solidFill>
                <a:latin typeface="+mj-lt"/>
                <a:sym typeface="Albertus Medium" pitchFamily="34" charset="0"/>
              </a:rPr>
              <a:t>.</a:t>
            </a:r>
            <a:endParaRPr lang="id-ID" altLang="id-ID" sz="1600" b="1" dirty="0">
              <a:solidFill>
                <a:srgbClr val="FF0000"/>
              </a:solidFill>
              <a:latin typeface="+mj-lt"/>
              <a:sym typeface="Arial" pitchFamily="34" charset="0"/>
            </a:endParaRPr>
          </a:p>
          <a:p>
            <a:pPr marL="515938" indent="-287338">
              <a:spcBef>
                <a:spcPts val="508"/>
              </a:spcBef>
              <a:buFont typeface="Helvetica" pitchFamily="34" charset="0"/>
              <a:buAutoNum type="arabicPeriod"/>
            </a:pPr>
            <a:r>
              <a:rPr lang="id-ID" altLang="id-ID" sz="1600" b="1" dirty="0">
                <a:solidFill>
                  <a:srgbClr val="FF0000"/>
                </a:solidFill>
                <a:latin typeface="+mj-lt"/>
                <a:sym typeface="Albertus Medium" pitchFamily="34" charset="0"/>
              </a:rPr>
              <a:t>Meningkatkan kemampuan dan keterampilan sumber daya manusia dalam penyelenggaraan pemerintahan daerah.</a:t>
            </a:r>
          </a:p>
          <a:p>
            <a:pPr marL="515938" indent="-287338">
              <a:spcBef>
                <a:spcPts val="508"/>
              </a:spcBef>
              <a:buFont typeface="Helvetica" pitchFamily="34" charset="0"/>
              <a:buAutoNum type="arabicPeriod"/>
            </a:pPr>
            <a:r>
              <a:rPr lang="id-ID" altLang="id-ID" sz="1600" dirty="0">
                <a:latin typeface="+mj-lt"/>
                <a:sym typeface="Albertus Medium" pitchFamily="34" charset="0"/>
              </a:rPr>
              <a:t>Memperhatikan kemampuan keuangan daerah.</a:t>
            </a:r>
          </a:p>
          <a:p>
            <a:pPr marL="515938" indent="-287338">
              <a:spcBef>
                <a:spcPts val="508"/>
              </a:spcBef>
              <a:buFont typeface="Helvetica" pitchFamily="34" charset="0"/>
              <a:buAutoNum type="arabicPeriod"/>
            </a:pPr>
            <a:r>
              <a:rPr lang="id-ID" altLang="id-ID" sz="1600" dirty="0">
                <a:latin typeface="+mj-lt"/>
                <a:sym typeface="Albertus Medium" pitchFamily="34" charset="0"/>
              </a:rPr>
              <a:t>Mengutamakan produksi dalam negeri.</a:t>
            </a:r>
          </a:p>
          <a:p>
            <a:pPr marL="515938" indent="-287338">
              <a:spcBef>
                <a:spcPts val="508"/>
              </a:spcBef>
              <a:buFont typeface="Helvetica" pitchFamily="34" charset="0"/>
              <a:buAutoNum type="arabicPeriod"/>
            </a:pPr>
            <a:r>
              <a:rPr lang="id-ID" altLang="id-ID" sz="1600" dirty="0">
                <a:latin typeface="+mj-lt"/>
                <a:sym typeface="Albertus Medium" pitchFamily="34" charset="0"/>
              </a:rPr>
              <a:t>Mendorong kemandirian daerah.</a:t>
            </a:r>
          </a:p>
        </p:txBody>
      </p:sp>
      <p:sp>
        <p:nvSpPr>
          <p:cNvPr id="13" name="TextBox 12"/>
          <p:cNvSpPr txBox="1"/>
          <p:nvPr/>
        </p:nvSpPr>
        <p:spPr>
          <a:xfrm>
            <a:off x="1043608" y="5301208"/>
            <a:ext cx="2880320" cy="923330"/>
          </a:xfrm>
          <a:prstGeom prst="rect">
            <a:avLst/>
          </a:prstGeom>
          <a:noFill/>
        </p:spPr>
        <p:txBody>
          <a:bodyPr wrap="square" rtlCol="0">
            <a:spAutoFit/>
          </a:bodyPr>
          <a:lstStyle/>
          <a:p>
            <a:pPr algn="ctr"/>
            <a:r>
              <a:rPr lang="en-US" dirty="0" smtClean="0"/>
              <a:t>KEBIJAKAN UMUM KERJASAMA</a:t>
            </a:r>
          </a:p>
          <a:p>
            <a:pPr algn="ctr"/>
            <a:r>
              <a:rPr lang="en-US" dirty="0" smtClean="0"/>
              <a:t>TEKNIK</a:t>
            </a:r>
            <a:endParaRPr lang="en-US" dirty="0"/>
          </a:p>
        </p:txBody>
      </p:sp>
      <p:sp>
        <p:nvSpPr>
          <p:cNvPr id="7" name="Slide Number Placeholder 3"/>
          <p:cNvSpPr>
            <a:spLocks noGrp="1"/>
          </p:cNvSpPr>
          <p:nvPr>
            <p:ph type="sldNum" sz="quarter" idx="12"/>
          </p:nvPr>
        </p:nvSpPr>
        <p:spPr bwMode="auto">
          <a:xfrm>
            <a:off x="8382000" y="0"/>
            <a:ext cx="762000" cy="36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r>
              <a:rPr lang="en-US" altLang="en-US" dirty="0" smtClean="0"/>
              <a:t>57</a:t>
            </a:r>
            <a:endParaRPr lang="id-ID" altLang="en-US" dirty="0"/>
          </a:p>
        </p:txBody>
      </p:sp>
    </p:spTree>
    <p:extLst>
      <p:ext uri="{BB962C8B-B14F-4D97-AF65-F5344CB8AC3E}">
        <p14:creationId xmlns:p14="http://schemas.microsoft.com/office/powerpoint/2010/main" val="55512202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41061" y="152400"/>
            <a:ext cx="8230138" cy="903111"/>
          </a:xfrm>
        </p:spPr>
        <p:txBody>
          <a:bodyPr>
            <a:normAutofit/>
          </a:bodyPr>
          <a:lstStyle/>
          <a:p>
            <a:pPr algn="ctr" eaLnBrk="1" hangingPunct="1"/>
            <a:r>
              <a:rPr lang="en-AU" sz="3400" dirty="0" err="1">
                <a:solidFill>
                  <a:schemeClr val="tx1"/>
                </a:solidFill>
              </a:rPr>
              <a:t>Manfaat</a:t>
            </a:r>
            <a:r>
              <a:rPr lang="en-AU" sz="3400" dirty="0">
                <a:solidFill>
                  <a:schemeClr val="tx1"/>
                </a:solidFill>
              </a:rPr>
              <a:t> </a:t>
            </a:r>
            <a:r>
              <a:rPr lang="en-AU" sz="3400" dirty="0" err="1">
                <a:solidFill>
                  <a:schemeClr val="tx1"/>
                </a:solidFill>
              </a:rPr>
              <a:t>Kerjasama</a:t>
            </a:r>
            <a:r>
              <a:rPr lang="en-AU" sz="3400" dirty="0">
                <a:solidFill>
                  <a:schemeClr val="tx1"/>
                </a:solidFill>
              </a:rPr>
              <a:t> </a:t>
            </a:r>
            <a:r>
              <a:rPr lang="en-AU" sz="3400" dirty="0" err="1">
                <a:solidFill>
                  <a:schemeClr val="tx1"/>
                </a:solidFill>
              </a:rPr>
              <a:t>Teknik</a:t>
            </a:r>
            <a:endParaRPr lang="en-AU" sz="3400" dirty="0">
              <a:solidFill>
                <a:schemeClr val="tx1"/>
              </a:solidFill>
            </a:endParaRPr>
          </a:p>
        </p:txBody>
      </p:sp>
      <p:sp>
        <p:nvSpPr>
          <p:cNvPr id="3" name="Slide Number Placeholder 2"/>
          <p:cNvSpPr>
            <a:spLocks noGrp="1"/>
          </p:cNvSpPr>
          <p:nvPr>
            <p:ph type="sldNum" sz="quarter" idx="12"/>
          </p:nvPr>
        </p:nvSpPr>
        <p:spPr>
          <a:xfrm>
            <a:off x="8168590" y="5745448"/>
            <a:ext cx="762000" cy="310444"/>
          </a:xfrm>
        </p:spPr>
        <p:txBody>
          <a:bodyPr/>
          <a:lstStyle/>
          <a:p>
            <a:pPr>
              <a:defRPr/>
            </a:pPr>
            <a:fld id="{A6FC68F8-21A0-472A-861D-90300D127C31}" type="slidenum">
              <a:rPr lang="en-AU">
                <a:solidFill>
                  <a:srgbClr val="000000"/>
                </a:solidFill>
                <a:latin typeface="Arial"/>
              </a:rPr>
              <a:pPr>
                <a:defRPr/>
              </a:pPr>
              <a:t>58</a:t>
            </a:fld>
            <a:endParaRPr lang="en-AU" dirty="0">
              <a:solidFill>
                <a:srgbClr val="000000"/>
              </a:solidFill>
              <a:latin typeface="Arial"/>
            </a:endParaRPr>
          </a:p>
        </p:txBody>
      </p:sp>
      <p:graphicFrame>
        <p:nvGraphicFramePr>
          <p:cNvPr id="5" name="Diagram 4"/>
          <p:cNvGraphicFramePr/>
          <p:nvPr>
            <p:extLst/>
          </p:nvPr>
        </p:nvGraphicFramePr>
        <p:xfrm>
          <a:off x="212747" y="1447800"/>
          <a:ext cx="8443548"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5888224"/>
      </p:ext>
    </p:extLst>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p:nvPr/>
        </p:nvSpPr>
        <p:spPr bwMode="auto">
          <a:xfrm>
            <a:off x="304858" y="2711620"/>
            <a:ext cx="2819534" cy="534502"/>
          </a:xfrm>
          <a:prstGeom prst="roundRect">
            <a:avLst>
              <a:gd name="adj" fmla="val 16667"/>
            </a:avLst>
          </a:prstGeom>
          <a:solidFill>
            <a:srgbClr val="FF0000"/>
          </a:solidFill>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buClr>
                <a:srgbClr val="000000"/>
              </a:buClr>
              <a:buFont typeface="Arial"/>
              <a:buNone/>
              <a:defRPr sz="2000" b="1"/>
            </a:pPr>
            <a:r>
              <a:rPr lang="id-ID" sz="2032" b="1" kern="0" dirty="0">
                <a:solidFill>
                  <a:srgbClr val="000000"/>
                </a:solidFill>
                <a:sym typeface="Arial"/>
              </a:rPr>
              <a:t>Kerja Sama Teknik</a:t>
            </a:r>
          </a:p>
        </p:txBody>
      </p:sp>
      <p:sp>
        <p:nvSpPr>
          <p:cNvPr id="500" name="Shape 500"/>
          <p:cNvSpPr/>
          <p:nvPr/>
        </p:nvSpPr>
        <p:spPr bwMode="auto">
          <a:xfrm>
            <a:off x="255764" y="4371254"/>
            <a:ext cx="5657337" cy="2105746"/>
          </a:xfrm>
          <a:prstGeom prst="roundRect">
            <a:avLst>
              <a:gd name="adj" fmla="val 16667"/>
            </a:avLst>
          </a:prstGeom>
          <a:ln/>
        </p:spPr>
        <p:style>
          <a:lnRef idx="1">
            <a:schemeClr val="dk1"/>
          </a:lnRef>
          <a:fillRef idx="2">
            <a:schemeClr val="dk1"/>
          </a:fillRef>
          <a:effectRef idx="1">
            <a:schemeClr val="dk1"/>
          </a:effectRef>
          <a:fontRef idx="minor">
            <a:schemeClr val="dk1"/>
          </a:fontRef>
        </p:style>
        <p:txBody>
          <a:bodyPr lIns="0" tIns="0" rIns="0" bIns="0"/>
          <a:lstStyle/>
          <a:p>
            <a:pPr marL="0" lvl="1" defTabSz="677365">
              <a:spcAft>
                <a:spcPts val="508"/>
              </a:spcAft>
              <a:buClr>
                <a:srgbClr val="000000"/>
              </a:buClr>
              <a:buSzPct val="100000"/>
              <a:buFont typeface="Arial"/>
              <a:buNone/>
              <a:defRPr/>
            </a:pPr>
            <a:r>
              <a:rPr lang="en-AU" sz="1693" kern="0" dirty="0" err="1">
                <a:solidFill>
                  <a:srgbClr val="000000"/>
                </a:solidFill>
                <a:ea typeface="Albertus Medium"/>
                <a:cs typeface="Albertus Medium"/>
                <a:sym typeface="Albertus Medium"/>
              </a:rPr>
              <a:t>Mitra</a:t>
            </a:r>
            <a:r>
              <a:rPr lang="en-AU" sz="1693" kern="0" dirty="0">
                <a:solidFill>
                  <a:srgbClr val="000000"/>
                </a:solidFill>
                <a:ea typeface="Albertus Medium"/>
                <a:cs typeface="Albertus Medium"/>
                <a:sym typeface="Albertus Medium"/>
              </a:rPr>
              <a:t> Pembangunan/Donor </a:t>
            </a:r>
            <a:r>
              <a:rPr lang="en-AU" sz="1693" kern="0" dirty="0" err="1">
                <a:solidFill>
                  <a:srgbClr val="000000"/>
                </a:solidFill>
                <a:ea typeface="Albertus Medium"/>
                <a:cs typeface="Albertus Medium"/>
                <a:sym typeface="Albertus Medium"/>
              </a:rPr>
              <a:t>Internasional</a:t>
            </a:r>
            <a:r>
              <a:rPr lang="en-AU" sz="1693" kern="0" dirty="0">
                <a:solidFill>
                  <a:srgbClr val="000000"/>
                </a:solidFill>
                <a:ea typeface="Albertus Medium"/>
                <a:cs typeface="Albertus Medium"/>
                <a:sym typeface="Albertus Medium"/>
              </a:rPr>
              <a:t>, </a:t>
            </a:r>
            <a:r>
              <a:rPr lang="en-AU" sz="1693" kern="0" dirty="0" err="1">
                <a:solidFill>
                  <a:srgbClr val="000000"/>
                </a:solidFill>
                <a:ea typeface="Albertus Medium"/>
                <a:cs typeface="Albertus Medium"/>
                <a:sym typeface="Albertus Medium"/>
              </a:rPr>
              <a:t>antara</a:t>
            </a:r>
            <a:r>
              <a:rPr lang="en-AU" sz="1693" kern="0" dirty="0">
                <a:solidFill>
                  <a:srgbClr val="000000"/>
                </a:solidFill>
                <a:ea typeface="Albertus Medium"/>
                <a:cs typeface="Albertus Medium"/>
                <a:sym typeface="Albertus Medium"/>
              </a:rPr>
              <a:t> lain:</a:t>
            </a:r>
          </a:p>
          <a:p>
            <a:pPr marL="241916" lvl="1" indent="-241916" defTabSz="677365">
              <a:spcAft>
                <a:spcPts val="508"/>
              </a:spcAft>
              <a:buClr>
                <a:srgbClr val="000000"/>
              </a:buClr>
              <a:buSzPct val="100000"/>
              <a:buFont typeface="Arial" pitchFamily="34" charset="0"/>
              <a:buChar char="•"/>
              <a:defRPr/>
            </a:pPr>
            <a:r>
              <a:rPr lang="id-ID" sz="1693" kern="0" dirty="0">
                <a:solidFill>
                  <a:srgbClr val="000000"/>
                </a:solidFill>
                <a:ea typeface="Albertus Medium"/>
                <a:cs typeface="Albertus Medium"/>
                <a:sym typeface="Albertus Medium"/>
              </a:rPr>
              <a:t>JICA (Jepang)</a:t>
            </a:r>
            <a:endParaRPr lang="en-AU" sz="1693" kern="0" dirty="0">
              <a:solidFill>
                <a:srgbClr val="000000"/>
              </a:solidFill>
              <a:ea typeface="Albertus Medium"/>
              <a:cs typeface="Albertus Medium"/>
              <a:sym typeface="Albertus Medium"/>
            </a:endParaRPr>
          </a:p>
          <a:p>
            <a:pPr marL="241916" lvl="1" indent="-241916" defTabSz="677365">
              <a:spcAft>
                <a:spcPts val="508"/>
              </a:spcAft>
              <a:buClr>
                <a:srgbClr val="000000"/>
              </a:buClr>
              <a:buSzPct val="100000"/>
              <a:buFont typeface="Arial" pitchFamily="34" charset="0"/>
              <a:buChar char="•"/>
              <a:defRPr/>
            </a:pPr>
            <a:r>
              <a:rPr lang="id-ID" sz="1693" kern="0" dirty="0">
                <a:solidFill>
                  <a:srgbClr val="000000"/>
                </a:solidFill>
                <a:ea typeface="Albertus Medium"/>
                <a:cs typeface="Albertus Medium"/>
                <a:sym typeface="Albertus Medium"/>
              </a:rPr>
              <a:t>CIDA (Kanada)</a:t>
            </a:r>
            <a:endParaRPr lang="en-AU" sz="1693" kern="0" dirty="0">
              <a:solidFill>
                <a:srgbClr val="000000"/>
              </a:solidFill>
              <a:ea typeface="Albertus Medium"/>
              <a:cs typeface="Albertus Medium"/>
              <a:sym typeface="Albertus Medium"/>
            </a:endParaRPr>
          </a:p>
          <a:p>
            <a:pPr marL="241916" lvl="1" indent="-241916" defTabSz="677365">
              <a:spcAft>
                <a:spcPts val="508"/>
              </a:spcAft>
              <a:buClr>
                <a:srgbClr val="000000"/>
              </a:buClr>
              <a:buSzPct val="100000"/>
              <a:buFont typeface="Arial" pitchFamily="34" charset="0"/>
              <a:buChar char="•"/>
              <a:defRPr/>
            </a:pPr>
            <a:r>
              <a:rPr lang="id-ID" sz="1693" kern="0" dirty="0">
                <a:solidFill>
                  <a:srgbClr val="000000"/>
                </a:solidFill>
                <a:ea typeface="Albertus Medium"/>
                <a:cs typeface="Albertus Medium"/>
                <a:sym typeface="Albertus Medium"/>
              </a:rPr>
              <a:t>KOICA (Korea)</a:t>
            </a:r>
            <a:endParaRPr lang="en-AU" sz="1693" kern="0" dirty="0">
              <a:solidFill>
                <a:srgbClr val="000000"/>
              </a:solidFill>
              <a:ea typeface="Albertus Medium"/>
              <a:cs typeface="Albertus Medium"/>
              <a:sym typeface="Albertus Medium"/>
            </a:endParaRPr>
          </a:p>
          <a:p>
            <a:pPr marL="241916" lvl="1" indent="-241916" defTabSz="677365">
              <a:spcAft>
                <a:spcPts val="508"/>
              </a:spcAft>
              <a:buClr>
                <a:srgbClr val="000000"/>
              </a:buClr>
              <a:buSzPct val="100000"/>
              <a:buFont typeface="Arial" pitchFamily="34" charset="0"/>
              <a:buChar char="•"/>
              <a:defRPr/>
            </a:pPr>
            <a:r>
              <a:rPr lang="id-ID" sz="1693" kern="0" dirty="0">
                <a:solidFill>
                  <a:srgbClr val="000000"/>
                </a:solidFill>
                <a:ea typeface="Albertus Medium"/>
                <a:cs typeface="Albertus Medium"/>
                <a:sym typeface="Albertus Medium"/>
              </a:rPr>
              <a:t>DFAT (Australia</a:t>
            </a:r>
            <a:r>
              <a:rPr lang="id-ID" sz="1693" kern="0" dirty="0" smtClean="0">
                <a:solidFill>
                  <a:srgbClr val="000000"/>
                </a:solidFill>
                <a:ea typeface="Albertus Medium"/>
                <a:cs typeface="Albertus Medium"/>
                <a:sym typeface="Albertus Medium"/>
              </a:rPr>
              <a:t>)</a:t>
            </a:r>
            <a:endParaRPr lang="en-US" sz="1693" kern="0" dirty="0" smtClean="0">
              <a:solidFill>
                <a:srgbClr val="000000"/>
              </a:solidFill>
              <a:ea typeface="Albertus Medium"/>
              <a:cs typeface="Albertus Medium"/>
              <a:sym typeface="Albertus Medium"/>
            </a:endParaRPr>
          </a:p>
          <a:p>
            <a:pPr marL="241916" lvl="1" indent="-241916" defTabSz="677365">
              <a:spcAft>
                <a:spcPts val="508"/>
              </a:spcAft>
              <a:buClr>
                <a:srgbClr val="000000"/>
              </a:buClr>
              <a:buSzPct val="100000"/>
              <a:buFont typeface="Arial" pitchFamily="34" charset="0"/>
              <a:buChar char="•"/>
              <a:defRPr/>
            </a:pPr>
            <a:r>
              <a:rPr lang="en-US" sz="1693" kern="0" dirty="0" smtClean="0">
                <a:solidFill>
                  <a:srgbClr val="000000"/>
                </a:solidFill>
                <a:ea typeface="Albertus Medium"/>
                <a:cs typeface="Albertus Medium"/>
                <a:sym typeface="Albertus Medium"/>
              </a:rPr>
              <a:t>DFID (</a:t>
            </a:r>
            <a:r>
              <a:rPr lang="en-US" sz="1693" kern="0" dirty="0" err="1" smtClean="0">
                <a:solidFill>
                  <a:srgbClr val="000000"/>
                </a:solidFill>
                <a:ea typeface="Albertus Medium"/>
                <a:cs typeface="Albertus Medium"/>
                <a:sym typeface="Albertus Medium"/>
              </a:rPr>
              <a:t>Inggris</a:t>
            </a:r>
            <a:r>
              <a:rPr lang="en-US" sz="1693" kern="0" dirty="0" smtClean="0">
                <a:solidFill>
                  <a:srgbClr val="000000"/>
                </a:solidFill>
                <a:ea typeface="Albertus Medium"/>
                <a:cs typeface="Albertus Medium"/>
                <a:sym typeface="Albertus Medium"/>
              </a:rPr>
              <a:t>)</a:t>
            </a:r>
            <a:endParaRPr lang="id-ID" sz="1693" kern="0" dirty="0">
              <a:solidFill>
                <a:srgbClr val="000000"/>
              </a:solidFill>
              <a:ea typeface="Albertus Medium"/>
              <a:cs typeface="Albertus Medium"/>
              <a:sym typeface="Albertus Medium"/>
            </a:endParaRPr>
          </a:p>
          <a:p>
            <a:pPr>
              <a:spcAft>
                <a:spcPts val="508"/>
              </a:spcAft>
              <a:buClr>
                <a:srgbClr val="000000"/>
              </a:buClr>
              <a:buFont typeface="Arial"/>
              <a:buNone/>
              <a:defRPr>
                <a:solidFill>
                  <a:srgbClr val="FFFFFF"/>
                </a:solidFill>
              </a:defRPr>
            </a:pPr>
            <a:endParaRPr lang="en-AU" sz="1693" kern="0" dirty="0">
              <a:solidFill>
                <a:srgbClr val="FFFFFF"/>
              </a:solidFill>
              <a:sym typeface="Arial"/>
            </a:endParaRPr>
          </a:p>
          <a:p>
            <a:pPr>
              <a:spcAft>
                <a:spcPts val="508"/>
              </a:spcAft>
              <a:buClr>
                <a:srgbClr val="000000"/>
              </a:buClr>
              <a:buFont typeface="Arial"/>
              <a:buNone/>
              <a:defRPr>
                <a:solidFill>
                  <a:srgbClr val="FFFFFF"/>
                </a:solidFill>
              </a:defRPr>
            </a:pPr>
            <a:endParaRPr sz="1693" kern="0" dirty="0">
              <a:solidFill>
                <a:srgbClr val="FFFFFF"/>
              </a:solidFill>
              <a:sym typeface="Arial"/>
            </a:endParaRPr>
          </a:p>
        </p:txBody>
      </p:sp>
      <p:sp>
        <p:nvSpPr>
          <p:cNvPr id="22" name="Title 1"/>
          <p:cNvSpPr txBox="1">
            <a:spLocks/>
          </p:cNvSpPr>
          <p:nvPr/>
        </p:nvSpPr>
        <p:spPr>
          <a:xfrm>
            <a:off x="-91491" y="467286"/>
            <a:ext cx="9144000" cy="667464"/>
          </a:xfrm>
          <a:prstGeom prst="rect">
            <a:avLst/>
          </a:prstGeom>
        </p:spPr>
        <p:txBody>
          <a:bodyPr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buClr>
                <a:srgbClr val="000000"/>
              </a:buClr>
              <a:buFont typeface="Arial"/>
              <a:buNone/>
              <a:defRPr sz="1800" b="0">
                <a:solidFill>
                  <a:srgbClr val="000000"/>
                </a:solidFill>
              </a:defRPr>
            </a:pPr>
            <a:r>
              <a:rPr lang="id-ID" sz="3400" b="1" dirty="0">
                <a:solidFill>
                  <a:srgbClr val="000000"/>
                </a:solidFill>
                <a:sym typeface="Arial"/>
              </a:rPr>
              <a:t>Kerja Sama </a:t>
            </a:r>
            <a:r>
              <a:rPr lang="en-AU" sz="3400" b="1" dirty="0" err="1">
                <a:solidFill>
                  <a:srgbClr val="000000"/>
                </a:solidFill>
                <a:sym typeface="Arial"/>
              </a:rPr>
              <a:t>Teknik</a:t>
            </a:r>
            <a:r>
              <a:rPr lang="en-AU" sz="3400" b="1" dirty="0">
                <a:solidFill>
                  <a:srgbClr val="000000"/>
                </a:solidFill>
                <a:sym typeface="Arial"/>
              </a:rPr>
              <a:t> </a:t>
            </a:r>
            <a:r>
              <a:rPr lang="en-AU" sz="3400" b="1" dirty="0" err="1">
                <a:solidFill>
                  <a:srgbClr val="000000"/>
                </a:solidFill>
                <a:sym typeface="Arial"/>
              </a:rPr>
              <a:t>antara</a:t>
            </a:r>
            <a:r>
              <a:rPr lang="en-AU" sz="3400" b="1" dirty="0">
                <a:solidFill>
                  <a:srgbClr val="000000"/>
                </a:solidFill>
                <a:sym typeface="Arial"/>
              </a:rPr>
              <a:t> </a:t>
            </a:r>
            <a:endParaRPr lang="en-AU" sz="3400" b="1" dirty="0" smtClean="0">
              <a:solidFill>
                <a:srgbClr val="000000"/>
              </a:solidFill>
              <a:sym typeface="Arial"/>
            </a:endParaRPr>
          </a:p>
          <a:p>
            <a:pPr algn="ctr">
              <a:buClr>
                <a:srgbClr val="000000"/>
              </a:buClr>
              <a:buFont typeface="Arial"/>
              <a:buNone/>
              <a:defRPr sz="1800" b="0">
                <a:solidFill>
                  <a:srgbClr val="000000"/>
                </a:solidFill>
              </a:defRPr>
            </a:pPr>
            <a:r>
              <a:rPr lang="en-AU" sz="3400" b="1" dirty="0" err="1" smtClean="0">
                <a:solidFill>
                  <a:srgbClr val="000000"/>
                </a:solidFill>
                <a:sym typeface="Arial"/>
              </a:rPr>
              <a:t>Pemerintah</a:t>
            </a:r>
            <a:r>
              <a:rPr lang="en-AU" sz="3400" b="1" dirty="0" smtClean="0">
                <a:solidFill>
                  <a:srgbClr val="000000"/>
                </a:solidFill>
                <a:sym typeface="Arial"/>
              </a:rPr>
              <a:t> </a:t>
            </a:r>
            <a:r>
              <a:rPr lang="en-AU" sz="3400" b="1" dirty="0">
                <a:solidFill>
                  <a:srgbClr val="000000"/>
                </a:solidFill>
                <a:sym typeface="Arial"/>
              </a:rPr>
              <a:t>Daerah </a:t>
            </a:r>
            <a:r>
              <a:rPr lang="id-ID" sz="3400" b="1" dirty="0">
                <a:solidFill>
                  <a:srgbClr val="000000"/>
                </a:solidFill>
                <a:sym typeface="Arial"/>
              </a:rPr>
              <a:t>dengan Luar Negeri</a:t>
            </a:r>
          </a:p>
        </p:txBody>
      </p:sp>
      <p:sp>
        <p:nvSpPr>
          <p:cNvPr id="30" name="Shape 500"/>
          <p:cNvSpPr/>
          <p:nvPr/>
        </p:nvSpPr>
        <p:spPr bwMode="auto">
          <a:xfrm>
            <a:off x="4202829" y="2189735"/>
            <a:ext cx="3956697" cy="629674"/>
          </a:xfrm>
          <a:prstGeom prst="roundRect">
            <a:avLst>
              <a:gd name="adj" fmla="val 16667"/>
            </a:avLst>
          </a:prstGeom>
          <a:solidFill>
            <a:srgbClr val="92D050"/>
          </a:solidFill>
          <a:ln/>
        </p:spPr>
        <p:style>
          <a:lnRef idx="2">
            <a:schemeClr val="accent2"/>
          </a:lnRef>
          <a:fillRef idx="1">
            <a:schemeClr val="lt1"/>
          </a:fillRef>
          <a:effectRef idx="0">
            <a:schemeClr val="accent2"/>
          </a:effectRef>
          <a:fontRef idx="minor">
            <a:schemeClr val="dk1"/>
          </a:fontRef>
        </p:style>
        <p:txBody>
          <a:bodyPr lIns="0" tIns="0" rIns="0" bIns="0"/>
          <a:lstStyle/>
          <a:p>
            <a:pPr marL="0" lvl="1" algn="ctr" defTabSz="677365">
              <a:spcBef>
                <a:spcPts val="508"/>
              </a:spcBef>
              <a:buClr>
                <a:srgbClr val="000000"/>
              </a:buClr>
              <a:buSzPct val="100000"/>
              <a:buFont typeface="Arial"/>
              <a:buNone/>
              <a:defRPr/>
            </a:pPr>
            <a:r>
              <a:rPr lang="en-AU" sz="1863" kern="0" dirty="0" err="1">
                <a:solidFill>
                  <a:srgbClr val="000000"/>
                </a:solidFill>
                <a:ea typeface="Albertus Medium"/>
                <a:cs typeface="Albertus Medium"/>
                <a:sym typeface="Albertus Medium"/>
              </a:rPr>
              <a:t>Penerusan</a:t>
            </a:r>
            <a:r>
              <a:rPr lang="en-AU" sz="1863" kern="0" dirty="0">
                <a:solidFill>
                  <a:srgbClr val="000000"/>
                </a:solidFill>
                <a:ea typeface="Albertus Medium"/>
                <a:cs typeface="Albertus Medium"/>
                <a:sym typeface="Albertus Medium"/>
              </a:rPr>
              <a:t> </a:t>
            </a:r>
            <a:r>
              <a:rPr lang="en-AU" sz="1863" kern="0" dirty="0" err="1">
                <a:solidFill>
                  <a:srgbClr val="000000"/>
                </a:solidFill>
                <a:ea typeface="Albertus Medium"/>
                <a:cs typeface="Albertus Medium"/>
                <a:sym typeface="Albertus Medium"/>
              </a:rPr>
              <a:t>Kerja</a:t>
            </a:r>
            <a:r>
              <a:rPr lang="en-AU" sz="1863" kern="0" dirty="0">
                <a:solidFill>
                  <a:srgbClr val="000000"/>
                </a:solidFill>
                <a:ea typeface="Albertus Medium"/>
                <a:cs typeface="Albertus Medium"/>
                <a:sym typeface="Albertus Medium"/>
              </a:rPr>
              <a:t> </a:t>
            </a:r>
            <a:r>
              <a:rPr lang="en-AU" sz="1863" kern="0" dirty="0" err="1">
                <a:solidFill>
                  <a:srgbClr val="000000"/>
                </a:solidFill>
                <a:ea typeface="Albertus Medium"/>
                <a:cs typeface="Albertus Medium"/>
                <a:sym typeface="Albertus Medium"/>
              </a:rPr>
              <a:t>Sama</a:t>
            </a:r>
            <a:r>
              <a:rPr lang="en-AU" sz="1863" kern="0" dirty="0">
                <a:solidFill>
                  <a:srgbClr val="000000"/>
                </a:solidFill>
                <a:ea typeface="Albertus Medium"/>
                <a:cs typeface="Albertus Medium"/>
                <a:sym typeface="Albertus Medium"/>
              </a:rPr>
              <a:t> </a:t>
            </a:r>
            <a:r>
              <a:rPr lang="en-AU" sz="1863" kern="0" dirty="0" err="1">
                <a:solidFill>
                  <a:srgbClr val="000000"/>
                </a:solidFill>
                <a:ea typeface="Albertus Medium"/>
                <a:cs typeface="Albertus Medium"/>
                <a:sym typeface="Albertus Medium"/>
              </a:rPr>
              <a:t>dari</a:t>
            </a:r>
            <a:r>
              <a:rPr lang="en-AU" sz="1863" kern="0" dirty="0">
                <a:solidFill>
                  <a:srgbClr val="000000"/>
                </a:solidFill>
                <a:ea typeface="Albertus Medium"/>
                <a:cs typeface="Albertus Medium"/>
                <a:sym typeface="Albertus Medium"/>
              </a:rPr>
              <a:t> </a:t>
            </a:r>
            <a:r>
              <a:rPr lang="en-AU" sz="1863" kern="0" dirty="0" err="1">
                <a:solidFill>
                  <a:srgbClr val="000000"/>
                </a:solidFill>
                <a:ea typeface="Albertus Medium"/>
                <a:cs typeface="Albertus Medium"/>
                <a:sym typeface="Albertus Medium"/>
              </a:rPr>
              <a:t>Pusat</a:t>
            </a:r>
            <a:endParaRPr lang="en-AU" sz="1863" kern="0" dirty="0">
              <a:solidFill>
                <a:srgbClr val="FFFFFF"/>
              </a:solidFill>
              <a:sym typeface="Arial"/>
            </a:endParaRPr>
          </a:p>
          <a:p>
            <a:pPr algn="ctr">
              <a:spcBef>
                <a:spcPts val="508"/>
              </a:spcBef>
              <a:buClr>
                <a:srgbClr val="000000"/>
              </a:buClr>
              <a:buFont typeface="Arial"/>
              <a:buNone/>
              <a:defRPr>
                <a:solidFill>
                  <a:srgbClr val="FFFFFF"/>
                </a:solidFill>
              </a:defRPr>
            </a:pPr>
            <a:endParaRPr sz="1863" kern="0" dirty="0">
              <a:solidFill>
                <a:srgbClr val="FFFFFF"/>
              </a:solidFill>
              <a:sym typeface="Arial"/>
            </a:endParaRPr>
          </a:p>
        </p:txBody>
      </p:sp>
      <p:sp>
        <p:nvSpPr>
          <p:cNvPr id="33" name="Shape 500"/>
          <p:cNvSpPr/>
          <p:nvPr/>
        </p:nvSpPr>
        <p:spPr bwMode="auto">
          <a:xfrm>
            <a:off x="4277801" y="3368041"/>
            <a:ext cx="3881725" cy="609592"/>
          </a:xfrm>
          <a:prstGeom prst="roundRect">
            <a:avLst>
              <a:gd name="adj" fmla="val 16667"/>
            </a:avLst>
          </a:prstGeom>
          <a:solidFill>
            <a:srgbClr val="92D050"/>
          </a:solidFill>
          <a:ln/>
        </p:spPr>
        <p:style>
          <a:lnRef idx="2">
            <a:schemeClr val="accent2"/>
          </a:lnRef>
          <a:fillRef idx="1">
            <a:schemeClr val="lt1"/>
          </a:fillRef>
          <a:effectRef idx="0">
            <a:schemeClr val="accent2"/>
          </a:effectRef>
          <a:fontRef idx="minor">
            <a:schemeClr val="dk1"/>
          </a:fontRef>
        </p:style>
        <p:txBody>
          <a:bodyPr lIns="0" tIns="0" rIns="0" bIns="0"/>
          <a:lstStyle/>
          <a:p>
            <a:pPr marL="0" lvl="1" algn="ctr" defTabSz="677365">
              <a:spcBef>
                <a:spcPts val="508"/>
              </a:spcBef>
              <a:buClr>
                <a:srgbClr val="000000"/>
              </a:buClr>
              <a:buSzPct val="100000"/>
              <a:buFont typeface="Arial"/>
              <a:buNone/>
              <a:defRPr/>
            </a:pPr>
            <a:r>
              <a:rPr lang="en-AU" sz="1863" kern="0" dirty="0" err="1">
                <a:solidFill>
                  <a:srgbClr val="000000"/>
                </a:solidFill>
                <a:ea typeface="Albertus Medium"/>
                <a:cs typeface="Albertus Medium"/>
                <a:sym typeface="Albertus Medium"/>
              </a:rPr>
              <a:t>Inisiasi</a:t>
            </a:r>
            <a:r>
              <a:rPr lang="en-AU" sz="1863" kern="0" dirty="0">
                <a:solidFill>
                  <a:srgbClr val="000000"/>
                </a:solidFill>
                <a:ea typeface="Albertus Medium"/>
                <a:cs typeface="Albertus Medium"/>
                <a:sym typeface="Albertus Medium"/>
              </a:rPr>
              <a:t> </a:t>
            </a:r>
            <a:r>
              <a:rPr lang="en-AU" sz="1863" kern="0" dirty="0" err="1">
                <a:solidFill>
                  <a:srgbClr val="000000"/>
                </a:solidFill>
                <a:ea typeface="Albertus Medium"/>
                <a:cs typeface="Albertus Medium"/>
                <a:sym typeface="Albertus Medium"/>
              </a:rPr>
              <a:t>Kerja</a:t>
            </a:r>
            <a:r>
              <a:rPr lang="en-AU" sz="1863" kern="0" dirty="0">
                <a:solidFill>
                  <a:srgbClr val="000000"/>
                </a:solidFill>
                <a:ea typeface="Albertus Medium"/>
                <a:cs typeface="Albertus Medium"/>
                <a:sym typeface="Albertus Medium"/>
              </a:rPr>
              <a:t> </a:t>
            </a:r>
            <a:r>
              <a:rPr lang="en-AU" sz="1863" kern="0" dirty="0" err="1">
                <a:solidFill>
                  <a:srgbClr val="000000"/>
                </a:solidFill>
                <a:ea typeface="Albertus Medium"/>
                <a:cs typeface="Albertus Medium"/>
                <a:sym typeface="Albertus Medium"/>
              </a:rPr>
              <a:t>Sama</a:t>
            </a:r>
            <a:r>
              <a:rPr lang="en-AU" sz="1863" kern="0" dirty="0">
                <a:solidFill>
                  <a:srgbClr val="000000"/>
                </a:solidFill>
                <a:ea typeface="Albertus Medium"/>
                <a:cs typeface="Albertus Medium"/>
                <a:sym typeface="Albertus Medium"/>
              </a:rPr>
              <a:t> </a:t>
            </a:r>
            <a:r>
              <a:rPr lang="en-AU" sz="1863" kern="0" dirty="0" err="1">
                <a:solidFill>
                  <a:srgbClr val="000000"/>
                </a:solidFill>
                <a:ea typeface="Albertus Medium"/>
                <a:cs typeface="Albertus Medium"/>
                <a:sym typeface="Albertus Medium"/>
              </a:rPr>
              <a:t>dari</a:t>
            </a:r>
            <a:r>
              <a:rPr lang="en-AU" sz="1863" kern="0" dirty="0">
                <a:solidFill>
                  <a:srgbClr val="000000"/>
                </a:solidFill>
                <a:ea typeface="Albertus Medium"/>
                <a:cs typeface="Albertus Medium"/>
                <a:sym typeface="Albertus Medium"/>
              </a:rPr>
              <a:t> Daerah</a:t>
            </a:r>
            <a:endParaRPr lang="en-AU" sz="1863" kern="0" dirty="0">
              <a:solidFill>
                <a:srgbClr val="FFFFFF"/>
              </a:solidFill>
              <a:sym typeface="Arial"/>
            </a:endParaRPr>
          </a:p>
          <a:p>
            <a:pPr algn="ctr">
              <a:spcBef>
                <a:spcPts val="508"/>
              </a:spcBef>
              <a:buClr>
                <a:srgbClr val="000000"/>
              </a:buClr>
              <a:buFont typeface="Arial"/>
              <a:buNone/>
              <a:defRPr>
                <a:solidFill>
                  <a:srgbClr val="FFFFFF"/>
                </a:solidFill>
              </a:defRPr>
            </a:pPr>
            <a:endParaRPr sz="1863" kern="0" dirty="0">
              <a:solidFill>
                <a:srgbClr val="FFFFFF"/>
              </a:solidFill>
              <a:sym typeface="Arial"/>
            </a:endParaRPr>
          </a:p>
        </p:txBody>
      </p:sp>
      <p:sp>
        <p:nvSpPr>
          <p:cNvPr id="21" name="Slide Number Placeholder 3"/>
          <p:cNvSpPr txBox="1">
            <a:spLocks/>
          </p:cNvSpPr>
          <p:nvPr/>
        </p:nvSpPr>
        <p:spPr>
          <a:xfrm>
            <a:off x="8290509" y="5911885"/>
            <a:ext cx="762000" cy="297005"/>
          </a:xfrm>
          <a:prstGeom prst="rect">
            <a:avLst/>
          </a:prstGeom>
        </p:spPr>
        <p:txBody>
          <a:bodyPr vert="horz" wrap="square" lIns="77410" tIns="38705" rIns="77410" bIns="38705" numCol="1" anchor="b" anchorCtr="0" compatLnSpc="1">
            <a:prstTxWarp prst="textNoShape">
              <a:avLst/>
            </a:prstTxWarp>
          </a:bodyPr>
          <a:lstStyle/>
          <a:p>
            <a:pPr algn="r" defTabSz="774131" fontAlgn="base">
              <a:spcBef>
                <a:spcPct val="0"/>
              </a:spcBef>
              <a:spcAft>
                <a:spcPct val="0"/>
              </a:spcAft>
              <a:buFont typeface="Arial"/>
              <a:buNone/>
              <a:defRPr/>
            </a:pPr>
            <a:fld id="{DD7AF4DD-D5AF-4756-A393-8EE84E97A26F}" type="slidenum">
              <a:rPr lang="en-US" altLang="en-US" sz="1524">
                <a:solidFill>
                  <a:srgbClr val="000000"/>
                </a:solidFill>
                <a:cs typeface="Arial" pitchFamily="34" charset="0"/>
                <a:sym typeface="Arial"/>
              </a:rPr>
              <a:pPr algn="r" defTabSz="774131" fontAlgn="base">
                <a:spcBef>
                  <a:spcPct val="0"/>
                </a:spcBef>
                <a:spcAft>
                  <a:spcPct val="0"/>
                </a:spcAft>
                <a:buFont typeface="Arial"/>
                <a:buNone/>
                <a:defRPr/>
              </a:pPr>
              <a:t>59</a:t>
            </a:fld>
            <a:endParaRPr lang="en-US" altLang="en-US" sz="1524" dirty="0">
              <a:solidFill>
                <a:srgbClr val="000000"/>
              </a:solidFill>
              <a:cs typeface="Arial" pitchFamily="34" charset="0"/>
              <a:sym typeface="Arial"/>
            </a:endParaRPr>
          </a:p>
        </p:txBody>
      </p:sp>
      <p:sp>
        <p:nvSpPr>
          <p:cNvPr id="5" name="Right Arrow 4"/>
          <p:cNvSpPr/>
          <p:nvPr/>
        </p:nvSpPr>
        <p:spPr>
          <a:xfrm>
            <a:off x="3352817" y="2440250"/>
            <a:ext cx="670551" cy="474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AU" sz="1185" kern="0">
              <a:solidFill>
                <a:srgbClr val="FFFFFF"/>
              </a:solidFill>
              <a:sym typeface="Arial"/>
            </a:endParaRPr>
          </a:p>
        </p:txBody>
      </p:sp>
      <p:sp>
        <p:nvSpPr>
          <p:cNvPr id="23" name="Right Arrow 22"/>
          <p:cNvSpPr/>
          <p:nvPr/>
        </p:nvSpPr>
        <p:spPr>
          <a:xfrm>
            <a:off x="3352817" y="3258299"/>
            <a:ext cx="670551" cy="474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AU" sz="1185" kern="0">
              <a:solidFill>
                <a:srgbClr val="FFFFFF"/>
              </a:solidFill>
              <a:sym typeface="Arial"/>
            </a:endParaRPr>
          </a:p>
        </p:txBody>
      </p:sp>
      <p:cxnSp>
        <p:nvCxnSpPr>
          <p:cNvPr id="16" name="Straight Connector 15"/>
          <p:cNvCxnSpPr/>
          <p:nvPr/>
        </p:nvCxnSpPr>
        <p:spPr>
          <a:xfrm>
            <a:off x="304858" y="1524000"/>
            <a:ext cx="8561009"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026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6</a:t>
            </a:fld>
            <a:endParaRPr lang="id-ID" altLang="en-US"/>
          </a:p>
        </p:txBody>
      </p:sp>
      <p:sp>
        <p:nvSpPr>
          <p:cNvPr id="10" name="Rectangle 9"/>
          <p:cNvSpPr/>
          <p:nvPr/>
        </p:nvSpPr>
        <p:spPr>
          <a:xfrm>
            <a:off x="2743408" y="5517232"/>
            <a:ext cx="6400775" cy="792088"/>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0" fontAlgn="base" hangingPunct="0">
              <a:spcBef>
                <a:spcPct val="0"/>
              </a:spcBef>
              <a:spcAft>
                <a:spcPct val="0"/>
              </a:spcAft>
            </a:pPr>
            <a:r>
              <a:rPr lang="en-AU" sz="3200" dirty="0" smtClean="0">
                <a:solidFill>
                  <a:prstClr val="white"/>
                </a:solidFill>
              </a:rPr>
              <a:t>PENETAPAN PP 28 TAHUN 2018</a:t>
            </a:r>
            <a:endParaRPr lang="en-AU" sz="3200" dirty="0">
              <a:solidFill>
                <a:prstClr val="white"/>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408" y="1340768"/>
            <a:ext cx="3596591" cy="2736304"/>
          </a:xfrm>
          <a:prstGeom prst="rect">
            <a:avLst/>
          </a:prstGeom>
        </p:spPr>
      </p:pic>
      <p:sp>
        <p:nvSpPr>
          <p:cNvPr id="2" name="Rectangle 1"/>
          <p:cNvSpPr/>
          <p:nvPr/>
        </p:nvSpPr>
        <p:spPr>
          <a:xfrm>
            <a:off x="171613" y="4273932"/>
            <a:ext cx="8800807" cy="523220"/>
          </a:xfrm>
          <a:prstGeom prst="rect">
            <a:avLst/>
          </a:prstGeom>
          <a:noFill/>
        </p:spPr>
        <p:txBody>
          <a:bodyPr wrap="none" lIns="91440" tIns="45720" rIns="91440" bIns="45720">
            <a:spAutoFit/>
          </a:bodyPr>
          <a:lstStyle/>
          <a:p>
            <a:pPr algn="ctr" eaLnBrk="0" fontAlgn="base" hangingPunct="0">
              <a:spcBef>
                <a:spcPct val="0"/>
              </a:spcBef>
              <a:spcAft>
                <a:spcPct val="0"/>
              </a:spcAft>
            </a:pPr>
            <a:r>
              <a:rPr lang="en-US" sz="2800" b="1" dirty="0" smtClean="0">
                <a:ln w="1905">
                  <a:solidFill>
                    <a:schemeClr val="bg1"/>
                  </a:solidFill>
                </a:ln>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Georgia" pitchFamily="18" charset="0"/>
                <a:cs typeface="Arial" pitchFamily="34" charset="0"/>
              </a:rPr>
              <a:t>PP 28 </a:t>
            </a:r>
            <a:r>
              <a:rPr lang="en-US" sz="2800" b="1" dirty="0" err="1" smtClean="0">
                <a:ln w="1905">
                  <a:solidFill>
                    <a:schemeClr val="bg1"/>
                  </a:solidFill>
                </a:ln>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Georgia" pitchFamily="18" charset="0"/>
                <a:cs typeface="Arial" pitchFamily="34" charset="0"/>
              </a:rPr>
              <a:t>Tahun</a:t>
            </a:r>
            <a:r>
              <a:rPr lang="en-US" sz="2800" b="1" dirty="0" smtClean="0">
                <a:ln w="1905">
                  <a:solidFill>
                    <a:schemeClr val="bg1"/>
                  </a:solidFill>
                </a:ln>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Georgia" pitchFamily="18" charset="0"/>
                <a:cs typeface="Arial" pitchFamily="34" charset="0"/>
              </a:rPr>
              <a:t> 2018 </a:t>
            </a:r>
            <a:r>
              <a:rPr lang="en-US" sz="2800" b="1" dirty="0" err="1" smtClean="0">
                <a:ln w="1905">
                  <a:solidFill>
                    <a:schemeClr val="bg1"/>
                  </a:solidFill>
                </a:ln>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Georgia" pitchFamily="18" charset="0"/>
                <a:cs typeface="Arial" pitchFamily="34" charset="0"/>
              </a:rPr>
              <a:t>Tentang</a:t>
            </a:r>
            <a:r>
              <a:rPr lang="en-US" sz="2800" b="1" dirty="0" smtClean="0">
                <a:ln w="1905">
                  <a:solidFill>
                    <a:schemeClr val="bg1"/>
                  </a:solidFill>
                </a:ln>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Georgia" pitchFamily="18" charset="0"/>
                <a:cs typeface="Arial" pitchFamily="34" charset="0"/>
              </a:rPr>
              <a:t> </a:t>
            </a:r>
            <a:r>
              <a:rPr lang="en-US" sz="2800" b="1" dirty="0" err="1" smtClean="0">
                <a:ln w="1905">
                  <a:solidFill>
                    <a:schemeClr val="bg1"/>
                  </a:solidFill>
                </a:ln>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Georgia" pitchFamily="18" charset="0"/>
                <a:cs typeface="Arial" pitchFamily="34" charset="0"/>
              </a:rPr>
              <a:t>Kerja</a:t>
            </a:r>
            <a:r>
              <a:rPr lang="en-US" sz="2800" b="1" dirty="0" smtClean="0">
                <a:ln w="1905">
                  <a:solidFill>
                    <a:schemeClr val="bg1"/>
                  </a:solidFill>
                </a:ln>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Georgia" pitchFamily="18" charset="0"/>
                <a:cs typeface="Arial" pitchFamily="34" charset="0"/>
              </a:rPr>
              <a:t> </a:t>
            </a:r>
            <a:r>
              <a:rPr lang="en-US" sz="2800" b="1" dirty="0" err="1" smtClean="0">
                <a:ln w="1905">
                  <a:solidFill>
                    <a:schemeClr val="bg1"/>
                  </a:solidFill>
                </a:ln>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Georgia" pitchFamily="18" charset="0"/>
                <a:cs typeface="Arial" pitchFamily="34" charset="0"/>
              </a:rPr>
              <a:t>Sama</a:t>
            </a:r>
            <a:r>
              <a:rPr lang="en-US" sz="2800" b="1" dirty="0" smtClean="0">
                <a:ln w="1905">
                  <a:solidFill>
                    <a:schemeClr val="bg1"/>
                  </a:solidFill>
                </a:ln>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Georgia" pitchFamily="18" charset="0"/>
                <a:cs typeface="Arial" pitchFamily="34" charset="0"/>
              </a:rPr>
              <a:t> Daerah</a:t>
            </a:r>
            <a:endParaRPr lang="en-US" sz="2800" b="1" dirty="0">
              <a:ln w="1905">
                <a:solidFill>
                  <a:schemeClr val="bg1"/>
                </a:solidFill>
              </a:ln>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Georgia" pitchFamily="18" charset="0"/>
              <a:cs typeface="Arial" pitchFamily="34" charset="0"/>
            </a:endParaRPr>
          </a:p>
        </p:txBody>
      </p:sp>
      <p:sp>
        <p:nvSpPr>
          <p:cNvPr id="6" name="TextBox 5"/>
          <p:cNvSpPr txBox="1"/>
          <p:nvPr/>
        </p:nvSpPr>
        <p:spPr>
          <a:xfrm>
            <a:off x="6465901" y="6357966"/>
            <a:ext cx="2714612" cy="584775"/>
          </a:xfrm>
          <a:prstGeom prst="rect">
            <a:avLst/>
          </a:prstGeom>
          <a:noFill/>
        </p:spPr>
        <p:txBody>
          <a:bodyPr wrap="square" rtlCol="0">
            <a:spAutoFit/>
          </a:bodyPr>
          <a:lstStyle/>
          <a:p>
            <a:r>
              <a:rPr lang="id-ID" sz="3200" dirty="0" smtClean="0">
                <a:solidFill>
                  <a:schemeClr val="bg1"/>
                </a:solidFill>
              </a:rPr>
              <a:t>12 Juli 2018</a:t>
            </a:r>
            <a:endParaRPr lang="id-ID" sz="3200" dirty="0">
              <a:solidFill>
                <a:schemeClr val="bg1"/>
              </a:solidFill>
            </a:endParaRPr>
          </a:p>
        </p:txBody>
      </p:sp>
    </p:spTree>
    <p:extLst>
      <p:ext uri="{BB962C8B-B14F-4D97-AF65-F5344CB8AC3E}">
        <p14:creationId xmlns:p14="http://schemas.microsoft.com/office/powerpoint/2010/main" val="32785027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36609C-8A7C-4566-BD31-E45C7D6C23A4}" type="slidenum">
              <a:rPr lang="en-AU" smtClean="0"/>
              <a:pPr>
                <a:defRPr/>
              </a:pPr>
              <a:t>60</a:t>
            </a:fld>
            <a:endParaRPr lang="en-AU"/>
          </a:p>
        </p:txBody>
      </p:sp>
      <p:sp>
        <p:nvSpPr>
          <p:cNvPr id="6" name="Rectangle 5"/>
          <p:cNvSpPr/>
          <p:nvPr/>
        </p:nvSpPr>
        <p:spPr>
          <a:xfrm>
            <a:off x="0" y="2462687"/>
            <a:ext cx="9144000" cy="973944"/>
          </a:xfrm>
          <a:prstGeom prst="rect">
            <a:avLst/>
          </a:prstGeom>
          <a:noFill/>
        </p:spPr>
        <p:txBody>
          <a:bodyPr wrap="square" lIns="38568" tIns="19284" rIns="38568" bIns="19284">
            <a:spAutoFit/>
          </a:bodyPr>
          <a:lstStyle/>
          <a:p>
            <a:pPr algn="ctr" defTabSz="192789" eaLnBrk="0" fontAlgn="base" hangingPunct="0">
              <a:spcBef>
                <a:spcPct val="0"/>
              </a:spcBef>
              <a:spcAft>
                <a:spcPct val="0"/>
              </a:spcAft>
            </a:pPr>
            <a:r>
              <a:rPr lang="en-AU" altLang="id-ID" sz="3038" dirty="0">
                <a:solidFill>
                  <a:prstClr val="white"/>
                </a:solidFill>
                <a:latin typeface="Arial" pitchFamily="34" charset="0"/>
                <a:cs typeface="Arial" pitchFamily="34" charset="0"/>
              </a:rPr>
              <a:t>PROGRAM PENINGKATAN KAPASITAS APARATU</a:t>
            </a:r>
            <a:r>
              <a:rPr lang="id-ID" altLang="id-ID" sz="3038" dirty="0">
                <a:solidFill>
                  <a:prstClr val="white"/>
                </a:solidFill>
                <a:latin typeface="Arial" pitchFamily="34" charset="0"/>
                <a:cs typeface="Arial" pitchFamily="34" charset="0"/>
              </a:rPr>
              <a:t>R</a:t>
            </a:r>
            <a:r>
              <a:rPr lang="en-AU" altLang="id-ID" sz="3038" dirty="0">
                <a:solidFill>
                  <a:prstClr val="white"/>
                </a:solidFill>
                <a:latin typeface="Arial" pitchFamily="34" charset="0"/>
                <a:cs typeface="Arial" pitchFamily="34" charset="0"/>
              </a:rPr>
              <a:t> KEMENDAGRI DAN PEMDA </a:t>
            </a:r>
            <a:endParaRPr lang="en-AU" sz="3038"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1649318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36609C-8A7C-4566-BD31-E45C7D6C23A4}" type="slidenum">
              <a:rPr lang="en-AU" smtClean="0"/>
              <a:pPr>
                <a:defRPr/>
              </a:pPr>
              <a:t>61</a:t>
            </a:fld>
            <a:endParaRPr lang="en-AU"/>
          </a:p>
        </p:txBody>
      </p:sp>
      <p:sp>
        <p:nvSpPr>
          <p:cNvPr id="5" name="Content Placeholder 2"/>
          <p:cNvSpPr txBox="1">
            <a:spLocks/>
          </p:cNvSpPr>
          <p:nvPr/>
        </p:nvSpPr>
        <p:spPr bwMode="auto">
          <a:xfrm>
            <a:off x="196533" y="2094873"/>
            <a:ext cx="8856928" cy="136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57" tIns="19278" rIns="38557" bIns="19278"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192789" fontAlgn="base">
              <a:spcBef>
                <a:spcPct val="0"/>
              </a:spcBef>
              <a:spcAft>
                <a:spcPct val="0"/>
              </a:spcAft>
            </a:pPr>
            <a:r>
              <a:rPr lang="en-US" altLang="en-US" sz="1434" b="1" dirty="0">
                <a:solidFill>
                  <a:srgbClr val="FF0000"/>
                </a:solidFill>
                <a:latin typeface="Comic Sans MS" pitchFamily="66" charset="0"/>
              </a:rPr>
              <a:t>T</a:t>
            </a:r>
            <a:r>
              <a:rPr lang="id-ID" altLang="en-US" sz="1434" b="1" dirty="0">
                <a:solidFill>
                  <a:srgbClr val="FF0000"/>
                </a:solidFill>
                <a:latin typeface="Comic Sans MS" pitchFamily="66" charset="0"/>
              </a:rPr>
              <a:t> </a:t>
            </a:r>
            <a:r>
              <a:rPr lang="en-US" altLang="en-US" sz="1434" b="1" dirty="0">
                <a:solidFill>
                  <a:srgbClr val="FF0000"/>
                </a:solidFill>
                <a:latin typeface="Comic Sans MS" pitchFamily="66" charset="0"/>
              </a:rPr>
              <a:t>U</a:t>
            </a:r>
            <a:r>
              <a:rPr lang="id-ID" altLang="en-US" sz="1434" b="1" dirty="0">
                <a:solidFill>
                  <a:srgbClr val="FF0000"/>
                </a:solidFill>
                <a:latin typeface="Comic Sans MS" pitchFamily="66" charset="0"/>
              </a:rPr>
              <a:t> </a:t>
            </a:r>
            <a:r>
              <a:rPr lang="en-US" altLang="en-US" sz="1434" b="1" dirty="0">
                <a:solidFill>
                  <a:srgbClr val="FF0000"/>
                </a:solidFill>
                <a:latin typeface="Comic Sans MS" pitchFamily="66" charset="0"/>
              </a:rPr>
              <a:t>G</a:t>
            </a:r>
            <a:r>
              <a:rPr lang="id-ID" altLang="en-US" sz="1434" b="1" dirty="0">
                <a:solidFill>
                  <a:srgbClr val="FF0000"/>
                </a:solidFill>
                <a:latin typeface="Comic Sans MS" pitchFamily="66" charset="0"/>
              </a:rPr>
              <a:t> </a:t>
            </a:r>
            <a:r>
              <a:rPr lang="en-US" altLang="en-US" sz="1434" b="1" dirty="0">
                <a:solidFill>
                  <a:srgbClr val="FF0000"/>
                </a:solidFill>
                <a:latin typeface="Comic Sans MS" pitchFamily="66" charset="0"/>
              </a:rPr>
              <a:t>A</a:t>
            </a:r>
            <a:r>
              <a:rPr lang="id-ID" altLang="en-US" sz="1434" b="1" dirty="0">
                <a:solidFill>
                  <a:srgbClr val="FF0000"/>
                </a:solidFill>
                <a:latin typeface="Comic Sans MS" pitchFamily="66" charset="0"/>
              </a:rPr>
              <a:t> </a:t>
            </a:r>
            <a:r>
              <a:rPr lang="en-US" altLang="en-US" sz="1434" b="1" dirty="0">
                <a:solidFill>
                  <a:srgbClr val="FF0000"/>
                </a:solidFill>
                <a:latin typeface="Comic Sans MS" pitchFamily="66" charset="0"/>
              </a:rPr>
              <a:t>S</a:t>
            </a:r>
            <a:r>
              <a:rPr lang="id-ID" altLang="en-US" sz="1434" b="1" dirty="0">
                <a:solidFill>
                  <a:srgbClr val="FF0000"/>
                </a:solidFill>
                <a:latin typeface="Comic Sans MS" pitchFamily="66" charset="0"/>
              </a:rPr>
              <a:t>  </a:t>
            </a:r>
            <a:r>
              <a:rPr lang="en-US" altLang="en-US" sz="1434" b="1" dirty="0">
                <a:solidFill>
                  <a:srgbClr val="FF0000"/>
                </a:solidFill>
                <a:latin typeface="Comic Sans MS" pitchFamily="66" charset="0"/>
              </a:rPr>
              <a:t> </a:t>
            </a:r>
            <a:r>
              <a:rPr lang="id-ID" altLang="en-US" sz="1434" b="1" dirty="0">
                <a:solidFill>
                  <a:srgbClr val="FF0000"/>
                </a:solidFill>
                <a:latin typeface="Comic Sans MS" pitchFamily="66" charset="0"/>
              </a:rPr>
              <a:t> </a:t>
            </a:r>
            <a:r>
              <a:rPr lang="en-US" altLang="en-US" sz="1434" b="1" dirty="0">
                <a:solidFill>
                  <a:srgbClr val="FF0000"/>
                </a:solidFill>
                <a:latin typeface="Comic Sans MS" pitchFamily="66" charset="0"/>
              </a:rPr>
              <a:t>B</a:t>
            </a:r>
            <a:r>
              <a:rPr lang="id-ID" altLang="en-US" sz="1434" b="1" dirty="0">
                <a:solidFill>
                  <a:srgbClr val="FF0000"/>
                </a:solidFill>
                <a:latin typeface="Comic Sans MS" pitchFamily="66" charset="0"/>
              </a:rPr>
              <a:t> </a:t>
            </a:r>
            <a:r>
              <a:rPr lang="en-US" altLang="en-US" sz="1434" b="1" dirty="0">
                <a:solidFill>
                  <a:srgbClr val="FF0000"/>
                </a:solidFill>
                <a:latin typeface="Comic Sans MS" pitchFamily="66" charset="0"/>
              </a:rPr>
              <a:t>E</a:t>
            </a:r>
            <a:r>
              <a:rPr lang="id-ID" altLang="en-US" sz="1434" b="1" dirty="0">
                <a:solidFill>
                  <a:srgbClr val="FF0000"/>
                </a:solidFill>
                <a:latin typeface="Comic Sans MS" pitchFamily="66" charset="0"/>
              </a:rPr>
              <a:t> </a:t>
            </a:r>
            <a:r>
              <a:rPr lang="en-US" altLang="en-US" sz="1434" b="1" dirty="0">
                <a:solidFill>
                  <a:srgbClr val="FF0000"/>
                </a:solidFill>
                <a:latin typeface="Comic Sans MS" pitchFamily="66" charset="0"/>
              </a:rPr>
              <a:t>L</a:t>
            </a:r>
            <a:r>
              <a:rPr lang="id-ID" altLang="en-US" sz="1434" b="1" dirty="0">
                <a:solidFill>
                  <a:srgbClr val="FF0000"/>
                </a:solidFill>
                <a:latin typeface="Comic Sans MS" pitchFamily="66" charset="0"/>
              </a:rPr>
              <a:t> </a:t>
            </a:r>
            <a:r>
              <a:rPr lang="en-US" altLang="en-US" sz="1434" b="1" dirty="0">
                <a:solidFill>
                  <a:srgbClr val="FF0000"/>
                </a:solidFill>
                <a:latin typeface="Comic Sans MS" pitchFamily="66" charset="0"/>
              </a:rPr>
              <a:t>A</a:t>
            </a:r>
            <a:r>
              <a:rPr lang="id-ID" altLang="en-US" sz="1434" b="1" dirty="0">
                <a:solidFill>
                  <a:srgbClr val="FF0000"/>
                </a:solidFill>
                <a:latin typeface="Comic Sans MS" pitchFamily="66" charset="0"/>
              </a:rPr>
              <a:t> </a:t>
            </a:r>
            <a:r>
              <a:rPr lang="en-US" altLang="en-US" sz="1434" b="1" dirty="0">
                <a:solidFill>
                  <a:srgbClr val="FF0000"/>
                </a:solidFill>
                <a:latin typeface="Comic Sans MS" pitchFamily="66" charset="0"/>
              </a:rPr>
              <a:t>J</a:t>
            </a:r>
            <a:r>
              <a:rPr lang="id-ID" altLang="en-US" sz="1434" b="1" dirty="0">
                <a:solidFill>
                  <a:srgbClr val="FF0000"/>
                </a:solidFill>
                <a:latin typeface="Comic Sans MS" pitchFamily="66" charset="0"/>
              </a:rPr>
              <a:t> </a:t>
            </a:r>
            <a:r>
              <a:rPr lang="en-US" altLang="en-US" sz="1434" b="1" dirty="0">
                <a:solidFill>
                  <a:srgbClr val="FF0000"/>
                </a:solidFill>
                <a:latin typeface="Comic Sans MS" pitchFamily="66" charset="0"/>
              </a:rPr>
              <a:t>A</a:t>
            </a:r>
            <a:r>
              <a:rPr lang="id-ID" altLang="en-US" sz="1434" b="1" dirty="0">
                <a:solidFill>
                  <a:srgbClr val="FF0000"/>
                </a:solidFill>
                <a:latin typeface="Comic Sans MS" pitchFamily="66" charset="0"/>
              </a:rPr>
              <a:t> </a:t>
            </a:r>
            <a:r>
              <a:rPr lang="en-US" altLang="en-US" sz="1434" b="1" dirty="0">
                <a:solidFill>
                  <a:srgbClr val="FF0000"/>
                </a:solidFill>
                <a:latin typeface="Comic Sans MS" pitchFamily="66" charset="0"/>
              </a:rPr>
              <a:t>R</a:t>
            </a:r>
          </a:p>
          <a:p>
            <a:pPr defTabSz="192789" fontAlgn="base">
              <a:spcBef>
                <a:spcPct val="0"/>
              </a:spcBef>
              <a:spcAft>
                <a:spcPct val="0"/>
              </a:spcAft>
            </a:pPr>
            <a:r>
              <a:rPr lang="id-ID" altLang="en-US" sz="1434" dirty="0">
                <a:solidFill>
                  <a:prstClr val="black"/>
                </a:solidFill>
                <a:latin typeface="Comic Sans MS" pitchFamily="66" charset="0"/>
              </a:rPr>
              <a:t>PENUGASAN yang diberikan oleh pejabat yang berwenang kepada </a:t>
            </a:r>
            <a:r>
              <a:rPr lang="en-US" altLang="en-US" sz="1434" dirty="0">
                <a:solidFill>
                  <a:prstClr val="black"/>
                </a:solidFill>
                <a:latin typeface="Comic Sans MS" pitchFamily="66" charset="0"/>
              </a:rPr>
              <a:t>PNS un</a:t>
            </a:r>
            <a:r>
              <a:rPr lang="id-ID" altLang="en-US" sz="1434" dirty="0">
                <a:solidFill>
                  <a:prstClr val="black"/>
                </a:solidFill>
                <a:latin typeface="Comic Sans MS" pitchFamily="66" charset="0"/>
              </a:rPr>
              <a:t>tuk</a:t>
            </a:r>
            <a:r>
              <a:rPr lang="en-AU" altLang="en-US" sz="1434" dirty="0">
                <a:solidFill>
                  <a:prstClr val="black"/>
                </a:solidFill>
                <a:latin typeface="Comic Sans MS" pitchFamily="66" charset="0"/>
              </a:rPr>
              <a:t> </a:t>
            </a:r>
            <a:r>
              <a:rPr lang="id-ID" altLang="en-US" sz="1434" dirty="0">
                <a:solidFill>
                  <a:prstClr val="black"/>
                </a:solidFill>
                <a:latin typeface="Comic Sans MS" pitchFamily="66" charset="0"/>
              </a:rPr>
              <a:t>melanjutkan pendidikan ke jenjang yang lebih tinggi</a:t>
            </a:r>
            <a:r>
              <a:rPr lang="en-US" altLang="en-US" sz="1434" dirty="0">
                <a:solidFill>
                  <a:prstClr val="black"/>
                </a:solidFill>
                <a:latin typeface="Comic Sans MS" pitchFamily="66" charset="0"/>
              </a:rPr>
              <a:t>, </a:t>
            </a:r>
            <a:r>
              <a:rPr lang="id-ID" altLang="en-US" sz="1434" dirty="0">
                <a:solidFill>
                  <a:prstClr val="black"/>
                </a:solidFill>
                <a:latin typeface="Comic Sans MS" pitchFamily="66" charset="0"/>
              </a:rPr>
              <a:t>baik di dalam negeri maupun di luar negeri bukan atas biaya sendiri dengan meninggalkan tugas pokok sehari-hari sebagai </a:t>
            </a:r>
            <a:r>
              <a:rPr lang="en-US" altLang="en-US" sz="1434" dirty="0">
                <a:solidFill>
                  <a:prstClr val="black"/>
                </a:solidFill>
                <a:latin typeface="Comic Sans MS" pitchFamily="66" charset="0"/>
              </a:rPr>
              <a:t>PNS</a:t>
            </a:r>
            <a:r>
              <a:rPr lang="id-ID" altLang="en-US" sz="1434" dirty="0">
                <a:solidFill>
                  <a:prstClr val="black"/>
                </a:solidFill>
                <a:latin typeface="Comic Sans MS" pitchFamily="66" charset="0"/>
              </a:rPr>
              <a:t>.</a:t>
            </a:r>
            <a:r>
              <a:rPr lang="en-US" altLang="en-US" sz="1434" dirty="0">
                <a:solidFill>
                  <a:prstClr val="black"/>
                </a:solidFill>
                <a:latin typeface="Comic Sans MS" pitchFamily="66" charset="0"/>
              </a:rPr>
              <a:t> </a:t>
            </a:r>
          </a:p>
        </p:txBody>
      </p:sp>
      <p:sp>
        <p:nvSpPr>
          <p:cNvPr id="6" name="Title 1"/>
          <p:cNvSpPr txBox="1">
            <a:spLocks/>
          </p:cNvSpPr>
          <p:nvPr/>
        </p:nvSpPr>
        <p:spPr>
          <a:xfrm>
            <a:off x="0" y="953631"/>
            <a:ext cx="9144000" cy="916208"/>
          </a:xfrm>
          <a:prstGeom prst="rect">
            <a:avLst/>
          </a:prstGeom>
          <a:effectLst/>
        </p:spPr>
        <p:txBody>
          <a:bodyPr lIns="38557" tIns="19278" rIns="38557" bIns="19278" anchor="ctr"/>
          <a:lstStyle/>
          <a:p>
            <a:pPr algn="ctr" defTabSz="342720">
              <a:spcBef>
                <a:spcPct val="0"/>
              </a:spcBef>
              <a:defRPr/>
            </a:pPr>
            <a:r>
              <a:rPr lang="en-US" sz="2489" b="1" cap="all" dirty="0">
                <a:ln w="3175" cmpd="sng">
                  <a:noFill/>
                </a:ln>
                <a:solidFill>
                  <a:srgbClr val="FF0000"/>
                </a:solidFill>
                <a:latin typeface="Comic Sans MS" pitchFamily="66" charset="0"/>
                <a:ea typeface="+mj-ea"/>
                <a:cs typeface="+mj-cs"/>
              </a:rPr>
              <a:t>PROGRAM PENINGKATAN KAPASITAS APARATUR</a:t>
            </a:r>
          </a:p>
          <a:p>
            <a:pPr algn="ctr" defTabSz="342720">
              <a:spcBef>
                <a:spcPct val="0"/>
              </a:spcBef>
              <a:defRPr/>
            </a:pPr>
            <a:r>
              <a:rPr lang="en-US" sz="2489" b="1" cap="all" dirty="0">
                <a:ln w="3175" cmpd="sng">
                  <a:noFill/>
                </a:ln>
                <a:solidFill>
                  <a:srgbClr val="FF0000"/>
                </a:solidFill>
                <a:latin typeface="Comic Sans MS" pitchFamily="66" charset="0"/>
                <a:ea typeface="+mj-ea"/>
                <a:cs typeface="+mj-cs"/>
              </a:rPr>
              <a:t>KEMENTERIAN DALAM NEGERI</a:t>
            </a:r>
            <a:r>
              <a:rPr lang="en-AU" sz="2489" b="1" cap="all" dirty="0">
                <a:ln w="3175" cmpd="sng">
                  <a:noFill/>
                </a:ln>
                <a:solidFill>
                  <a:srgbClr val="FF0000"/>
                </a:solidFill>
                <a:latin typeface="Comic Sans MS" pitchFamily="66" charset="0"/>
                <a:ea typeface="+mj-ea"/>
                <a:cs typeface="+mj-cs"/>
              </a:rPr>
              <a:t> </a:t>
            </a:r>
            <a:r>
              <a:rPr lang="en-AU" sz="2489" b="1" cap="all" dirty="0" err="1">
                <a:ln w="3175" cmpd="sng">
                  <a:noFill/>
                </a:ln>
                <a:solidFill>
                  <a:srgbClr val="FF0000"/>
                </a:solidFill>
                <a:latin typeface="Comic Sans MS" pitchFamily="66" charset="0"/>
                <a:ea typeface="+mj-ea"/>
                <a:cs typeface="+mj-cs"/>
              </a:rPr>
              <a:t>dan</a:t>
            </a:r>
            <a:r>
              <a:rPr lang="en-AU" sz="2489" b="1" cap="all" dirty="0">
                <a:ln w="3175" cmpd="sng">
                  <a:noFill/>
                </a:ln>
                <a:solidFill>
                  <a:srgbClr val="FF0000"/>
                </a:solidFill>
                <a:latin typeface="Comic Sans MS" pitchFamily="66" charset="0"/>
                <a:ea typeface="+mj-ea"/>
                <a:cs typeface="+mj-cs"/>
              </a:rPr>
              <a:t> </a:t>
            </a:r>
            <a:r>
              <a:rPr lang="en-AU" sz="2489" b="1" cap="all" dirty="0" err="1">
                <a:ln w="3175" cmpd="sng">
                  <a:noFill/>
                </a:ln>
                <a:solidFill>
                  <a:srgbClr val="FF0000"/>
                </a:solidFill>
                <a:latin typeface="Comic Sans MS" pitchFamily="66" charset="0"/>
                <a:ea typeface="+mj-ea"/>
                <a:cs typeface="+mj-cs"/>
              </a:rPr>
              <a:t>pemda</a:t>
            </a:r>
            <a:endParaRPr lang="id-ID" sz="2489" b="1" cap="all" dirty="0">
              <a:ln w="3175" cmpd="sng">
                <a:noFill/>
              </a:ln>
              <a:solidFill>
                <a:srgbClr val="FF0000"/>
              </a:solidFill>
              <a:latin typeface="Comic Sans MS" pitchFamily="66" charset="0"/>
              <a:ea typeface="+mj-ea"/>
              <a:cs typeface="+mj-cs"/>
            </a:endParaRPr>
          </a:p>
        </p:txBody>
      </p:sp>
      <p:sp>
        <p:nvSpPr>
          <p:cNvPr id="7" name="Rectangle 6"/>
          <p:cNvSpPr/>
          <p:nvPr/>
        </p:nvSpPr>
        <p:spPr>
          <a:xfrm>
            <a:off x="196533" y="3497736"/>
            <a:ext cx="8856928" cy="985875"/>
          </a:xfrm>
          <a:prstGeom prst="rect">
            <a:avLst/>
          </a:prstGeom>
        </p:spPr>
        <p:txBody>
          <a:bodyPr wrap="square" lIns="38573" tIns="19286" rIns="38573" bIns="19286">
            <a:spAutoFit/>
          </a:bodyPr>
          <a:lstStyle/>
          <a:p>
            <a:pPr defTabSz="342720">
              <a:spcBef>
                <a:spcPct val="0"/>
              </a:spcBef>
              <a:spcAft>
                <a:spcPts val="450"/>
              </a:spcAft>
              <a:defRPr/>
            </a:pPr>
            <a:r>
              <a:rPr lang="en-US" sz="1434" b="1" dirty="0">
                <a:solidFill>
                  <a:srgbClr val="FF0000"/>
                </a:solidFill>
                <a:latin typeface="Comic Sans MS" pitchFamily="66" charset="0"/>
                <a:cs typeface="Arial" charset="0"/>
              </a:rPr>
              <a:t>I</a:t>
            </a:r>
            <a:r>
              <a:rPr lang="id-ID" sz="1434" b="1" dirty="0">
                <a:solidFill>
                  <a:srgbClr val="FF0000"/>
                </a:solidFill>
                <a:latin typeface="Comic Sans MS" pitchFamily="66" charset="0"/>
                <a:cs typeface="Arial" charset="0"/>
              </a:rPr>
              <a:t> </a:t>
            </a:r>
            <a:r>
              <a:rPr lang="en-US" sz="1434" b="1" dirty="0">
                <a:solidFill>
                  <a:srgbClr val="FF0000"/>
                </a:solidFill>
                <a:latin typeface="Comic Sans MS" pitchFamily="66" charset="0"/>
                <a:cs typeface="Arial" charset="0"/>
              </a:rPr>
              <a:t>Z</a:t>
            </a:r>
            <a:r>
              <a:rPr lang="id-ID" sz="1434" b="1" dirty="0">
                <a:solidFill>
                  <a:srgbClr val="FF0000"/>
                </a:solidFill>
                <a:latin typeface="Comic Sans MS" pitchFamily="66" charset="0"/>
                <a:cs typeface="Arial" charset="0"/>
              </a:rPr>
              <a:t> </a:t>
            </a:r>
            <a:r>
              <a:rPr lang="en-US" sz="1434" b="1" dirty="0">
                <a:solidFill>
                  <a:srgbClr val="FF0000"/>
                </a:solidFill>
                <a:latin typeface="Comic Sans MS" pitchFamily="66" charset="0"/>
                <a:cs typeface="Arial" charset="0"/>
              </a:rPr>
              <a:t>I</a:t>
            </a:r>
            <a:r>
              <a:rPr lang="id-ID" sz="1434" b="1" dirty="0">
                <a:solidFill>
                  <a:srgbClr val="FF0000"/>
                </a:solidFill>
                <a:latin typeface="Comic Sans MS" pitchFamily="66" charset="0"/>
                <a:cs typeface="Arial" charset="0"/>
              </a:rPr>
              <a:t> </a:t>
            </a:r>
            <a:r>
              <a:rPr lang="en-US" sz="1434" b="1" dirty="0">
                <a:solidFill>
                  <a:srgbClr val="FF0000"/>
                </a:solidFill>
                <a:latin typeface="Comic Sans MS" pitchFamily="66" charset="0"/>
                <a:cs typeface="Arial" charset="0"/>
              </a:rPr>
              <a:t>N</a:t>
            </a:r>
            <a:r>
              <a:rPr lang="id-ID" sz="1434" b="1" dirty="0">
                <a:solidFill>
                  <a:srgbClr val="FF0000"/>
                </a:solidFill>
                <a:latin typeface="Comic Sans MS" pitchFamily="66" charset="0"/>
                <a:cs typeface="Arial" charset="0"/>
              </a:rPr>
              <a:t>   </a:t>
            </a:r>
            <a:r>
              <a:rPr lang="en-US" sz="1434" b="1" dirty="0">
                <a:solidFill>
                  <a:srgbClr val="FF0000"/>
                </a:solidFill>
                <a:latin typeface="Comic Sans MS" pitchFamily="66" charset="0"/>
                <a:cs typeface="Arial" charset="0"/>
              </a:rPr>
              <a:t> B</a:t>
            </a:r>
            <a:r>
              <a:rPr lang="id-ID" sz="1434" b="1" dirty="0">
                <a:solidFill>
                  <a:srgbClr val="FF0000"/>
                </a:solidFill>
                <a:latin typeface="Comic Sans MS" pitchFamily="66" charset="0"/>
                <a:cs typeface="Arial" charset="0"/>
              </a:rPr>
              <a:t> </a:t>
            </a:r>
            <a:r>
              <a:rPr lang="en-US" sz="1434" b="1" dirty="0">
                <a:solidFill>
                  <a:srgbClr val="FF0000"/>
                </a:solidFill>
                <a:latin typeface="Comic Sans MS" pitchFamily="66" charset="0"/>
                <a:cs typeface="Arial" charset="0"/>
              </a:rPr>
              <a:t>E</a:t>
            </a:r>
            <a:r>
              <a:rPr lang="id-ID" sz="1434" b="1" dirty="0">
                <a:solidFill>
                  <a:srgbClr val="FF0000"/>
                </a:solidFill>
                <a:latin typeface="Comic Sans MS" pitchFamily="66" charset="0"/>
                <a:cs typeface="Arial" charset="0"/>
              </a:rPr>
              <a:t> </a:t>
            </a:r>
            <a:r>
              <a:rPr lang="en-US" sz="1434" b="1" dirty="0">
                <a:solidFill>
                  <a:srgbClr val="FF0000"/>
                </a:solidFill>
                <a:latin typeface="Comic Sans MS" pitchFamily="66" charset="0"/>
                <a:cs typeface="Arial" charset="0"/>
              </a:rPr>
              <a:t>L</a:t>
            </a:r>
            <a:r>
              <a:rPr lang="id-ID" sz="1434" b="1" dirty="0">
                <a:solidFill>
                  <a:srgbClr val="FF0000"/>
                </a:solidFill>
                <a:latin typeface="Comic Sans MS" pitchFamily="66" charset="0"/>
                <a:cs typeface="Arial" charset="0"/>
              </a:rPr>
              <a:t> </a:t>
            </a:r>
            <a:r>
              <a:rPr lang="en-US" sz="1434" b="1" dirty="0">
                <a:solidFill>
                  <a:srgbClr val="FF0000"/>
                </a:solidFill>
                <a:latin typeface="Comic Sans MS" pitchFamily="66" charset="0"/>
                <a:cs typeface="Arial" charset="0"/>
              </a:rPr>
              <a:t>A</a:t>
            </a:r>
            <a:r>
              <a:rPr lang="id-ID" sz="1434" b="1" dirty="0">
                <a:solidFill>
                  <a:srgbClr val="FF0000"/>
                </a:solidFill>
                <a:latin typeface="Comic Sans MS" pitchFamily="66" charset="0"/>
                <a:cs typeface="Arial" charset="0"/>
              </a:rPr>
              <a:t> </a:t>
            </a:r>
            <a:r>
              <a:rPr lang="en-US" sz="1434" b="1" dirty="0">
                <a:solidFill>
                  <a:srgbClr val="FF0000"/>
                </a:solidFill>
                <a:latin typeface="Comic Sans MS" pitchFamily="66" charset="0"/>
                <a:cs typeface="Arial" charset="0"/>
              </a:rPr>
              <a:t>J</a:t>
            </a:r>
            <a:r>
              <a:rPr lang="id-ID" sz="1434" b="1" dirty="0">
                <a:solidFill>
                  <a:srgbClr val="FF0000"/>
                </a:solidFill>
                <a:latin typeface="Comic Sans MS" pitchFamily="66" charset="0"/>
                <a:cs typeface="Arial" charset="0"/>
              </a:rPr>
              <a:t> </a:t>
            </a:r>
            <a:r>
              <a:rPr lang="en-US" sz="1434" b="1" dirty="0">
                <a:solidFill>
                  <a:srgbClr val="FF0000"/>
                </a:solidFill>
                <a:latin typeface="Comic Sans MS" pitchFamily="66" charset="0"/>
                <a:cs typeface="Arial" charset="0"/>
              </a:rPr>
              <a:t>A</a:t>
            </a:r>
            <a:r>
              <a:rPr lang="id-ID" sz="1434" b="1" dirty="0">
                <a:solidFill>
                  <a:srgbClr val="FF0000"/>
                </a:solidFill>
                <a:latin typeface="Comic Sans MS" pitchFamily="66" charset="0"/>
                <a:cs typeface="Arial" charset="0"/>
              </a:rPr>
              <a:t> </a:t>
            </a:r>
            <a:r>
              <a:rPr lang="en-US" sz="1434" b="1" dirty="0">
                <a:solidFill>
                  <a:srgbClr val="FF0000"/>
                </a:solidFill>
                <a:latin typeface="Comic Sans MS" pitchFamily="66" charset="0"/>
                <a:cs typeface="Arial" charset="0"/>
              </a:rPr>
              <a:t>R</a:t>
            </a:r>
            <a:r>
              <a:rPr lang="id-ID" sz="1434" b="1" dirty="0">
                <a:solidFill>
                  <a:srgbClr val="FF0000"/>
                </a:solidFill>
                <a:latin typeface="Comic Sans MS" pitchFamily="66" charset="0"/>
                <a:cs typeface="Arial" charset="0"/>
              </a:rPr>
              <a:t> </a:t>
            </a:r>
          </a:p>
          <a:p>
            <a:pPr defTabSz="342720">
              <a:spcBef>
                <a:spcPct val="0"/>
              </a:spcBef>
              <a:spcAft>
                <a:spcPts val="450"/>
              </a:spcAft>
              <a:defRPr/>
            </a:pPr>
            <a:r>
              <a:rPr lang="en-US" sz="1434" dirty="0">
                <a:solidFill>
                  <a:prstClr val="black"/>
                </a:solidFill>
                <a:latin typeface="Comic Sans MS" pitchFamily="66" charset="0"/>
                <a:cs typeface="Arial" panose="020B0604020202020204" pitchFamily="34" charset="0"/>
              </a:rPr>
              <a:t>REKOMENDASI</a:t>
            </a:r>
            <a:r>
              <a:rPr lang="en-AU" sz="1434" dirty="0">
                <a:solidFill>
                  <a:prstClr val="black"/>
                </a:solidFill>
                <a:latin typeface="Comic Sans MS" pitchFamily="66" charset="0"/>
                <a:cs typeface="Arial" panose="020B0604020202020204" pitchFamily="34" charset="0"/>
              </a:rPr>
              <a:t> </a:t>
            </a:r>
            <a:r>
              <a:rPr lang="en-US" sz="1434" dirty="0">
                <a:solidFill>
                  <a:prstClr val="black"/>
                </a:solidFill>
                <a:latin typeface="Comic Sans MS" pitchFamily="66" charset="0"/>
                <a:cs typeface="Arial" panose="020B0604020202020204" pitchFamily="34" charset="0"/>
              </a:rPr>
              <a:t>formal yang </a:t>
            </a:r>
            <a:r>
              <a:rPr lang="id-ID" sz="1434" dirty="0">
                <a:solidFill>
                  <a:prstClr val="black"/>
                </a:solidFill>
                <a:latin typeface="Comic Sans MS" pitchFamily="66" charset="0"/>
                <a:cs typeface="Arial" charset="0"/>
              </a:rPr>
              <a:t>di</a:t>
            </a:r>
            <a:r>
              <a:rPr lang="en-US" sz="1434" dirty="0" err="1">
                <a:solidFill>
                  <a:prstClr val="black"/>
                </a:solidFill>
                <a:latin typeface="Comic Sans MS" pitchFamily="66" charset="0"/>
                <a:cs typeface="Arial" charset="0"/>
              </a:rPr>
              <a:t>keluarkan</a:t>
            </a:r>
            <a:r>
              <a:rPr lang="id-ID" sz="1434" dirty="0">
                <a:solidFill>
                  <a:prstClr val="black"/>
                </a:solidFill>
                <a:latin typeface="Comic Sans MS" pitchFamily="66" charset="0"/>
                <a:cs typeface="Arial" charset="0"/>
              </a:rPr>
              <a:t> oleh pejabat yang berwenang kepada PNS</a:t>
            </a:r>
            <a:r>
              <a:rPr lang="en-US" sz="1434" dirty="0">
                <a:solidFill>
                  <a:prstClr val="black"/>
                </a:solidFill>
                <a:latin typeface="Comic Sans MS" pitchFamily="66" charset="0"/>
                <a:cs typeface="Arial" charset="0"/>
              </a:rPr>
              <a:t> </a:t>
            </a:r>
            <a:r>
              <a:rPr lang="en-US" sz="1434" dirty="0" err="1">
                <a:solidFill>
                  <a:prstClr val="black"/>
                </a:solidFill>
                <a:latin typeface="Comic Sans MS" pitchFamily="66" charset="0"/>
                <a:cs typeface="Arial" charset="0"/>
              </a:rPr>
              <a:t>yg</a:t>
            </a:r>
            <a:r>
              <a:rPr lang="en-US" sz="1434" dirty="0">
                <a:solidFill>
                  <a:prstClr val="black"/>
                </a:solidFill>
                <a:latin typeface="Comic Sans MS" pitchFamily="66" charset="0"/>
                <a:cs typeface="Arial" charset="0"/>
              </a:rPr>
              <a:t> </a:t>
            </a:r>
            <a:r>
              <a:rPr lang="en-US" sz="1434" dirty="0" err="1">
                <a:solidFill>
                  <a:prstClr val="black"/>
                </a:solidFill>
                <a:latin typeface="Comic Sans MS" pitchFamily="66" charset="0"/>
                <a:cs typeface="Arial" charset="0"/>
              </a:rPr>
              <a:t>memenuhi</a:t>
            </a:r>
            <a:r>
              <a:rPr lang="en-US" sz="1434" dirty="0">
                <a:solidFill>
                  <a:prstClr val="black"/>
                </a:solidFill>
                <a:latin typeface="Comic Sans MS" pitchFamily="66" charset="0"/>
                <a:cs typeface="Arial" charset="0"/>
              </a:rPr>
              <a:t> </a:t>
            </a:r>
            <a:r>
              <a:rPr lang="en-US" sz="1434" dirty="0" err="1">
                <a:solidFill>
                  <a:prstClr val="black"/>
                </a:solidFill>
                <a:latin typeface="Comic Sans MS" pitchFamily="66" charset="0"/>
                <a:cs typeface="Arial" charset="0"/>
              </a:rPr>
              <a:t>syarat</a:t>
            </a:r>
            <a:r>
              <a:rPr lang="id-ID" sz="1434" dirty="0">
                <a:solidFill>
                  <a:prstClr val="black"/>
                </a:solidFill>
                <a:latin typeface="Comic Sans MS" pitchFamily="66" charset="0"/>
                <a:cs typeface="Arial" charset="0"/>
              </a:rPr>
              <a:t> untuk melanjutkan pendidikan ke jenjang yang lebih tinggi </a:t>
            </a:r>
            <a:r>
              <a:rPr lang="en-US" sz="1434" dirty="0">
                <a:solidFill>
                  <a:prstClr val="black"/>
                </a:solidFill>
                <a:latin typeface="Comic Sans MS" pitchFamily="66" charset="0"/>
                <a:cs typeface="Arial" charset="0"/>
              </a:rPr>
              <a:t>yang </a:t>
            </a:r>
            <a:r>
              <a:rPr lang="en-US" sz="1434" dirty="0" err="1">
                <a:solidFill>
                  <a:prstClr val="black"/>
                </a:solidFill>
                <a:latin typeface="Comic Sans MS" pitchFamily="66" charset="0"/>
                <a:cs typeface="Arial" charset="0"/>
              </a:rPr>
              <a:t>terakreditas</a:t>
            </a:r>
            <a:r>
              <a:rPr lang="en-US" sz="1434" dirty="0">
                <a:solidFill>
                  <a:prstClr val="black"/>
                </a:solidFill>
                <a:latin typeface="Comic Sans MS" pitchFamily="66" charset="0"/>
                <a:cs typeface="Arial" charset="0"/>
              </a:rPr>
              <a:t>, </a:t>
            </a:r>
            <a:r>
              <a:rPr lang="id-ID" sz="1434" dirty="0">
                <a:solidFill>
                  <a:prstClr val="black"/>
                </a:solidFill>
                <a:latin typeface="Comic Sans MS" pitchFamily="66" charset="0"/>
                <a:cs typeface="Arial" charset="0"/>
              </a:rPr>
              <a:t>atas biaya sendiri dengan meninggalkan tugas sehari-hari sebagai PNS</a:t>
            </a:r>
            <a:r>
              <a:rPr lang="id-ID" sz="1434" dirty="0">
                <a:solidFill>
                  <a:prstClr val="black"/>
                </a:solidFill>
                <a:latin typeface="Comic Sans MS" pitchFamily="66" charset="0"/>
                <a:cs typeface="Arial" panose="020B0604020202020204" pitchFamily="34" charset="0"/>
              </a:rPr>
              <a:t>.</a:t>
            </a:r>
            <a:endParaRPr lang="en-US" sz="1434" dirty="0">
              <a:solidFill>
                <a:prstClr val="black"/>
              </a:solidFill>
              <a:latin typeface="Comic Sans MS" pitchFamily="66" charset="0"/>
              <a:cs typeface="Arial" charset="0"/>
            </a:endParaRPr>
          </a:p>
        </p:txBody>
      </p:sp>
      <p:sp>
        <p:nvSpPr>
          <p:cNvPr id="8" name="Rectangle 7"/>
          <p:cNvSpPr>
            <a:spLocks noChangeArrowheads="1"/>
          </p:cNvSpPr>
          <p:nvPr/>
        </p:nvSpPr>
        <p:spPr bwMode="auto">
          <a:xfrm>
            <a:off x="213947" y="4741284"/>
            <a:ext cx="8839514" cy="114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557" tIns="19278" rIns="38557" bIns="19278">
            <a:spAutoFit/>
          </a:bodyPr>
          <a:lstStyle/>
          <a:p>
            <a:pPr defTabSz="192789" fontAlgn="base">
              <a:spcBef>
                <a:spcPct val="0"/>
              </a:spcBef>
              <a:spcAft>
                <a:spcPct val="0"/>
              </a:spcAft>
            </a:pPr>
            <a:r>
              <a:rPr lang="en-US" altLang="en-US" sz="1434" b="1" dirty="0">
                <a:solidFill>
                  <a:srgbClr val="FF0000"/>
                </a:solidFill>
                <a:latin typeface="Comic Sans MS" pitchFamily="66" charset="0"/>
                <a:cs typeface="Arial" charset="0"/>
              </a:rPr>
              <a:t>K</a:t>
            </a:r>
            <a:r>
              <a:rPr lang="id-ID" altLang="en-US" sz="1434" b="1" dirty="0">
                <a:solidFill>
                  <a:srgbClr val="FF0000"/>
                </a:solidFill>
                <a:latin typeface="Comic Sans MS" pitchFamily="66" charset="0"/>
                <a:cs typeface="Arial" charset="0"/>
              </a:rPr>
              <a:t> </a:t>
            </a:r>
            <a:r>
              <a:rPr lang="en-US" altLang="en-US" sz="1434" b="1" dirty="0">
                <a:solidFill>
                  <a:srgbClr val="FF0000"/>
                </a:solidFill>
                <a:latin typeface="Comic Sans MS" pitchFamily="66" charset="0"/>
                <a:cs typeface="Arial" charset="0"/>
              </a:rPr>
              <a:t>E</a:t>
            </a:r>
            <a:r>
              <a:rPr lang="id-ID" altLang="en-US" sz="1434" b="1" dirty="0">
                <a:solidFill>
                  <a:srgbClr val="FF0000"/>
                </a:solidFill>
                <a:latin typeface="Comic Sans MS" pitchFamily="66" charset="0"/>
                <a:cs typeface="Arial" charset="0"/>
              </a:rPr>
              <a:t> </a:t>
            </a:r>
            <a:r>
              <a:rPr lang="en-US" altLang="en-US" sz="1434" b="1" dirty="0">
                <a:solidFill>
                  <a:srgbClr val="FF0000"/>
                </a:solidFill>
                <a:latin typeface="Comic Sans MS" pitchFamily="66" charset="0"/>
                <a:cs typeface="Arial" charset="0"/>
              </a:rPr>
              <a:t>T</a:t>
            </a:r>
            <a:r>
              <a:rPr lang="id-ID" altLang="en-US" sz="1434" b="1" dirty="0">
                <a:solidFill>
                  <a:srgbClr val="FF0000"/>
                </a:solidFill>
                <a:latin typeface="Comic Sans MS" pitchFamily="66" charset="0"/>
                <a:cs typeface="Arial" charset="0"/>
              </a:rPr>
              <a:t> </a:t>
            </a:r>
            <a:r>
              <a:rPr lang="en-US" altLang="en-US" sz="1434" b="1" dirty="0">
                <a:solidFill>
                  <a:srgbClr val="FF0000"/>
                </a:solidFill>
                <a:latin typeface="Comic Sans MS" pitchFamily="66" charset="0"/>
                <a:cs typeface="Arial" charset="0"/>
              </a:rPr>
              <a:t>E</a:t>
            </a:r>
            <a:r>
              <a:rPr lang="id-ID" altLang="en-US" sz="1434" b="1" dirty="0">
                <a:solidFill>
                  <a:srgbClr val="FF0000"/>
                </a:solidFill>
                <a:latin typeface="Comic Sans MS" pitchFamily="66" charset="0"/>
                <a:cs typeface="Arial" charset="0"/>
              </a:rPr>
              <a:t> </a:t>
            </a:r>
            <a:r>
              <a:rPr lang="en-US" altLang="en-US" sz="1434" b="1" dirty="0">
                <a:solidFill>
                  <a:srgbClr val="FF0000"/>
                </a:solidFill>
                <a:latin typeface="Comic Sans MS" pitchFamily="66" charset="0"/>
                <a:cs typeface="Arial" charset="0"/>
              </a:rPr>
              <a:t>R</a:t>
            </a:r>
            <a:r>
              <a:rPr lang="id-ID" altLang="en-US" sz="1434" b="1" dirty="0">
                <a:solidFill>
                  <a:srgbClr val="FF0000"/>
                </a:solidFill>
                <a:latin typeface="Comic Sans MS" pitchFamily="66" charset="0"/>
                <a:cs typeface="Arial" charset="0"/>
              </a:rPr>
              <a:t> </a:t>
            </a:r>
            <a:r>
              <a:rPr lang="en-US" altLang="en-US" sz="1434" b="1" dirty="0">
                <a:solidFill>
                  <a:srgbClr val="FF0000"/>
                </a:solidFill>
                <a:latin typeface="Comic Sans MS" pitchFamily="66" charset="0"/>
                <a:cs typeface="Arial" charset="0"/>
              </a:rPr>
              <a:t>A</a:t>
            </a:r>
            <a:r>
              <a:rPr lang="id-ID" altLang="en-US" sz="1434" b="1" dirty="0">
                <a:solidFill>
                  <a:srgbClr val="FF0000"/>
                </a:solidFill>
                <a:latin typeface="Comic Sans MS" pitchFamily="66" charset="0"/>
                <a:cs typeface="Arial" charset="0"/>
              </a:rPr>
              <a:t> </a:t>
            </a:r>
            <a:r>
              <a:rPr lang="en-US" altLang="en-US" sz="1434" b="1" dirty="0">
                <a:solidFill>
                  <a:srgbClr val="FF0000"/>
                </a:solidFill>
                <a:latin typeface="Comic Sans MS" pitchFamily="66" charset="0"/>
                <a:cs typeface="Arial" charset="0"/>
              </a:rPr>
              <a:t>N</a:t>
            </a:r>
            <a:r>
              <a:rPr lang="id-ID" altLang="en-US" sz="1434" b="1" dirty="0">
                <a:solidFill>
                  <a:srgbClr val="FF0000"/>
                </a:solidFill>
                <a:latin typeface="Comic Sans MS" pitchFamily="66" charset="0"/>
                <a:cs typeface="Arial" charset="0"/>
              </a:rPr>
              <a:t> </a:t>
            </a:r>
            <a:r>
              <a:rPr lang="en-US" altLang="en-US" sz="1434" b="1" dirty="0">
                <a:solidFill>
                  <a:srgbClr val="FF0000"/>
                </a:solidFill>
                <a:latin typeface="Comic Sans MS" pitchFamily="66" charset="0"/>
                <a:cs typeface="Arial" charset="0"/>
              </a:rPr>
              <a:t>G</a:t>
            </a:r>
            <a:r>
              <a:rPr lang="id-ID" altLang="en-US" sz="1434" b="1" dirty="0">
                <a:solidFill>
                  <a:srgbClr val="FF0000"/>
                </a:solidFill>
                <a:latin typeface="Comic Sans MS" pitchFamily="66" charset="0"/>
                <a:cs typeface="Arial" charset="0"/>
              </a:rPr>
              <a:t> </a:t>
            </a:r>
            <a:r>
              <a:rPr lang="en-US" altLang="en-US" sz="1434" b="1" dirty="0">
                <a:solidFill>
                  <a:srgbClr val="FF0000"/>
                </a:solidFill>
                <a:latin typeface="Comic Sans MS" pitchFamily="66" charset="0"/>
                <a:cs typeface="Arial" charset="0"/>
              </a:rPr>
              <a:t>A</a:t>
            </a:r>
            <a:r>
              <a:rPr lang="id-ID" altLang="en-US" sz="1434" b="1" dirty="0">
                <a:solidFill>
                  <a:srgbClr val="FF0000"/>
                </a:solidFill>
                <a:latin typeface="Comic Sans MS" pitchFamily="66" charset="0"/>
                <a:cs typeface="Arial" charset="0"/>
              </a:rPr>
              <a:t> </a:t>
            </a:r>
            <a:r>
              <a:rPr lang="en-US" altLang="en-US" sz="1434" b="1" dirty="0">
                <a:solidFill>
                  <a:srgbClr val="FF0000"/>
                </a:solidFill>
                <a:latin typeface="Comic Sans MS" pitchFamily="66" charset="0"/>
                <a:cs typeface="Arial" charset="0"/>
              </a:rPr>
              <a:t>N</a:t>
            </a:r>
            <a:r>
              <a:rPr lang="id-ID" altLang="en-US" sz="1434" b="1" dirty="0">
                <a:solidFill>
                  <a:srgbClr val="FF0000"/>
                </a:solidFill>
                <a:latin typeface="Comic Sans MS" pitchFamily="66" charset="0"/>
                <a:cs typeface="Arial" charset="0"/>
              </a:rPr>
              <a:t>   </a:t>
            </a:r>
            <a:r>
              <a:rPr lang="en-US" altLang="en-US" sz="1434" b="1" dirty="0">
                <a:solidFill>
                  <a:srgbClr val="FF0000"/>
                </a:solidFill>
                <a:latin typeface="Comic Sans MS" pitchFamily="66" charset="0"/>
                <a:cs typeface="Arial" charset="0"/>
              </a:rPr>
              <a:t> B</a:t>
            </a:r>
            <a:r>
              <a:rPr lang="id-ID" altLang="en-US" sz="1434" b="1" dirty="0">
                <a:solidFill>
                  <a:srgbClr val="FF0000"/>
                </a:solidFill>
                <a:latin typeface="Comic Sans MS" pitchFamily="66" charset="0"/>
                <a:cs typeface="Arial" charset="0"/>
              </a:rPr>
              <a:t> </a:t>
            </a:r>
            <a:r>
              <a:rPr lang="en-US" altLang="en-US" sz="1434" b="1" dirty="0">
                <a:solidFill>
                  <a:srgbClr val="FF0000"/>
                </a:solidFill>
                <a:latin typeface="Comic Sans MS" pitchFamily="66" charset="0"/>
                <a:cs typeface="Arial" charset="0"/>
              </a:rPr>
              <a:t>E</a:t>
            </a:r>
            <a:r>
              <a:rPr lang="id-ID" altLang="en-US" sz="1434" b="1" dirty="0">
                <a:solidFill>
                  <a:srgbClr val="FF0000"/>
                </a:solidFill>
                <a:latin typeface="Comic Sans MS" pitchFamily="66" charset="0"/>
                <a:cs typeface="Arial" charset="0"/>
              </a:rPr>
              <a:t> </a:t>
            </a:r>
            <a:r>
              <a:rPr lang="en-US" altLang="en-US" sz="1434" b="1" dirty="0">
                <a:solidFill>
                  <a:srgbClr val="FF0000"/>
                </a:solidFill>
                <a:latin typeface="Comic Sans MS" pitchFamily="66" charset="0"/>
                <a:cs typeface="Arial" charset="0"/>
              </a:rPr>
              <a:t>L</a:t>
            </a:r>
            <a:r>
              <a:rPr lang="id-ID" altLang="en-US" sz="1434" b="1" dirty="0">
                <a:solidFill>
                  <a:srgbClr val="FF0000"/>
                </a:solidFill>
                <a:latin typeface="Comic Sans MS" pitchFamily="66" charset="0"/>
                <a:cs typeface="Arial" charset="0"/>
              </a:rPr>
              <a:t> </a:t>
            </a:r>
            <a:r>
              <a:rPr lang="en-US" altLang="en-US" sz="1434" b="1" dirty="0">
                <a:solidFill>
                  <a:srgbClr val="FF0000"/>
                </a:solidFill>
                <a:latin typeface="Comic Sans MS" pitchFamily="66" charset="0"/>
                <a:cs typeface="Arial" charset="0"/>
              </a:rPr>
              <a:t>A</a:t>
            </a:r>
            <a:r>
              <a:rPr lang="id-ID" altLang="en-US" sz="1434" b="1" dirty="0">
                <a:solidFill>
                  <a:srgbClr val="FF0000"/>
                </a:solidFill>
                <a:latin typeface="Comic Sans MS" pitchFamily="66" charset="0"/>
                <a:cs typeface="Arial" charset="0"/>
              </a:rPr>
              <a:t> </a:t>
            </a:r>
            <a:r>
              <a:rPr lang="en-US" altLang="en-US" sz="1434" b="1" dirty="0">
                <a:solidFill>
                  <a:srgbClr val="FF0000"/>
                </a:solidFill>
                <a:latin typeface="Comic Sans MS" pitchFamily="66" charset="0"/>
                <a:cs typeface="Arial" charset="0"/>
              </a:rPr>
              <a:t>J</a:t>
            </a:r>
            <a:r>
              <a:rPr lang="id-ID" altLang="en-US" sz="1434" b="1" dirty="0">
                <a:solidFill>
                  <a:srgbClr val="FF0000"/>
                </a:solidFill>
                <a:latin typeface="Comic Sans MS" pitchFamily="66" charset="0"/>
                <a:cs typeface="Arial" charset="0"/>
              </a:rPr>
              <a:t> </a:t>
            </a:r>
            <a:r>
              <a:rPr lang="en-US" altLang="en-US" sz="1434" b="1" dirty="0">
                <a:solidFill>
                  <a:srgbClr val="FF0000"/>
                </a:solidFill>
                <a:latin typeface="Comic Sans MS" pitchFamily="66" charset="0"/>
                <a:cs typeface="Arial" charset="0"/>
              </a:rPr>
              <a:t>A</a:t>
            </a:r>
            <a:r>
              <a:rPr lang="id-ID" altLang="en-US" sz="1434" b="1" dirty="0">
                <a:solidFill>
                  <a:srgbClr val="FF0000"/>
                </a:solidFill>
                <a:latin typeface="Comic Sans MS" pitchFamily="66" charset="0"/>
                <a:cs typeface="Arial" charset="0"/>
              </a:rPr>
              <a:t> </a:t>
            </a:r>
            <a:r>
              <a:rPr lang="en-US" altLang="en-US" sz="1434" b="1" dirty="0">
                <a:solidFill>
                  <a:srgbClr val="FF0000"/>
                </a:solidFill>
                <a:latin typeface="Comic Sans MS" pitchFamily="66" charset="0"/>
                <a:cs typeface="Arial" charset="0"/>
              </a:rPr>
              <a:t>R</a:t>
            </a:r>
          </a:p>
          <a:p>
            <a:pPr marL="0" lvl="1" defTabSz="192789" fontAlgn="base">
              <a:spcBef>
                <a:spcPct val="0"/>
              </a:spcBef>
              <a:spcAft>
                <a:spcPct val="0"/>
              </a:spcAft>
            </a:pPr>
            <a:r>
              <a:rPr lang="en-US" altLang="en-US" sz="1434" dirty="0" err="1">
                <a:solidFill>
                  <a:prstClr val="black"/>
                </a:solidFill>
                <a:latin typeface="Comic Sans MS" pitchFamily="66" charset="0"/>
                <a:cs typeface="Arial" charset="0"/>
              </a:rPr>
              <a:t>Keterangan</a:t>
            </a:r>
            <a:r>
              <a:rPr lang="en-US" altLang="en-US" sz="1434" dirty="0">
                <a:solidFill>
                  <a:prstClr val="black"/>
                </a:solidFill>
                <a:latin typeface="Comic Sans MS" pitchFamily="66" charset="0"/>
                <a:cs typeface="Arial" charset="0"/>
              </a:rPr>
              <a:t> yang </a:t>
            </a:r>
            <a:r>
              <a:rPr lang="en-US" altLang="en-US" sz="1434" dirty="0" err="1">
                <a:solidFill>
                  <a:prstClr val="black"/>
                </a:solidFill>
                <a:latin typeface="Comic Sans MS" pitchFamily="66" charset="0"/>
                <a:cs typeface="Arial" charset="0"/>
              </a:rPr>
              <a:t>diberikan</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oleh</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Pejabat</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berwenang</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kepada</a:t>
            </a:r>
            <a:r>
              <a:rPr lang="en-US" altLang="en-US" sz="1434" dirty="0">
                <a:solidFill>
                  <a:prstClr val="black"/>
                </a:solidFill>
                <a:latin typeface="Comic Sans MS" pitchFamily="66" charset="0"/>
                <a:cs typeface="Arial" charset="0"/>
              </a:rPr>
              <a:t> CPNS/PNS yang </a:t>
            </a:r>
            <a:r>
              <a:rPr lang="en-US" altLang="en-US" sz="1434" dirty="0" err="1">
                <a:solidFill>
                  <a:prstClr val="black"/>
                </a:solidFill>
                <a:latin typeface="Comic Sans MS" pitchFamily="66" charset="0"/>
                <a:cs typeface="Arial" charset="0"/>
              </a:rPr>
              <a:t>pada</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saat</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diangkat</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menjadi</a:t>
            </a:r>
            <a:r>
              <a:rPr lang="en-US" altLang="en-US" sz="1434" dirty="0">
                <a:solidFill>
                  <a:prstClr val="black"/>
                </a:solidFill>
                <a:latin typeface="Comic Sans MS" pitchFamily="66" charset="0"/>
                <a:cs typeface="Arial" charset="0"/>
              </a:rPr>
              <a:t> CPNS </a:t>
            </a:r>
            <a:r>
              <a:rPr lang="en-US" altLang="en-US" sz="1434" dirty="0" err="1">
                <a:solidFill>
                  <a:prstClr val="black"/>
                </a:solidFill>
                <a:latin typeface="Comic Sans MS" pitchFamily="66" charset="0"/>
                <a:cs typeface="Arial" charset="0"/>
              </a:rPr>
              <a:t>sedang</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menempuh</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pendidikan</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lebih</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tinggi</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atau</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setara</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dan</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pendidikan</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tersebut</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disyaratkan</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oleh</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Peraturan</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Perundang-undangan</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guna</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memenuhi</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kompetensi</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pendidikan</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tertentu</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dalam</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melaksanakan</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tugas</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pokok</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dan</a:t>
            </a:r>
            <a:r>
              <a:rPr lang="en-US" altLang="en-US" sz="1434" dirty="0">
                <a:solidFill>
                  <a:prstClr val="black"/>
                </a:solidFill>
                <a:latin typeface="Comic Sans MS" pitchFamily="66" charset="0"/>
                <a:cs typeface="Arial" charset="0"/>
              </a:rPr>
              <a:t> </a:t>
            </a:r>
            <a:r>
              <a:rPr lang="en-US" altLang="en-US" sz="1434" dirty="0" err="1">
                <a:solidFill>
                  <a:prstClr val="black"/>
                </a:solidFill>
                <a:latin typeface="Comic Sans MS" pitchFamily="66" charset="0"/>
                <a:cs typeface="Arial" charset="0"/>
              </a:rPr>
              <a:t>fungsinya</a:t>
            </a:r>
            <a:r>
              <a:rPr lang="en-US" altLang="en-US" sz="1434" dirty="0">
                <a:solidFill>
                  <a:prstClr val="black"/>
                </a:solidFill>
                <a:latin typeface="Comic Sans MS" pitchFamily="66" charset="0"/>
                <a:cs typeface="Arial" charset="0"/>
              </a:rPr>
              <a:t>.</a:t>
            </a:r>
          </a:p>
        </p:txBody>
      </p:sp>
    </p:spTree>
    <p:extLst>
      <p:ext uri="{BB962C8B-B14F-4D97-AF65-F5344CB8AC3E}">
        <p14:creationId xmlns:p14="http://schemas.microsoft.com/office/powerpoint/2010/main" val="29280948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5000" r="-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134398" y="1193165"/>
            <a:ext cx="6009603" cy="651659"/>
          </a:xfrm>
        </p:spPr>
        <p:txBody>
          <a:bodyPr>
            <a:normAutofit fontScale="90000"/>
          </a:bodyPr>
          <a:lstStyle/>
          <a:p>
            <a:pPr algn="ctr" defTabSz="342720" eaLnBrk="1" fontAlgn="auto" hangingPunct="1">
              <a:spcAft>
                <a:spcPts val="0"/>
              </a:spcAft>
              <a:defRPr/>
            </a:pPr>
            <a:r>
              <a:rPr lang="id-ID" b="1" u="sng" dirty="0">
                <a:latin typeface="Arial" pitchFamily="34" charset="0"/>
                <a:cs typeface="Arial" pitchFamily="34" charset="0"/>
              </a:rPr>
              <a:t>Beasiswa luar negeri</a:t>
            </a:r>
          </a:p>
        </p:txBody>
      </p:sp>
      <p:sp>
        <p:nvSpPr>
          <p:cNvPr id="39939" name="Content Placeholder 2"/>
          <p:cNvSpPr>
            <a:spLocks noGrp="1"/>
          </p:cNvSpPr>
          <p:nvPr>
            <p:ph idx="1"/>
          </p:nvPr>
        </p:nvSpPr>
        <p:spPr>
          <a:xfrm>
            <a:off x="4230189" y="1894628"/>
            <a:ext cx="4771158" cy="2675616"/>
          </a:xfrm>
        </p:spPr>
        <p:txBody>
          <a:bodyPr rtlCol="0">
            <a:noAutofit/>
          </a:bodyPr>
          <a:lstStyle/>
          <a:p>
            <a:pPr marL="0" indent="0" algn="just" defTabSz="342720" eaLnBrk="1" fontAlgn="auto" hangingPunct="1">
              <a:spcAft>
                <a:spcPts val="450"/>
              </a:spcAft>
              <a:buNone/>
              <a:defRPr/>
            </a:pPr>
            <a:r>
              <a:rPr lang="id-ID" sz="1688" dirty="0">
                <a:solidFill>
                  <a:schemeClr val="tx1"/>
                </a:solidFill>
              </a:rPr>
              <a:t>PROGRAM YANG DITAWARKAN OLEH </a:t>
            </a:r>
            <a:r>
              <a:rPr lang="en-AU" sz="1688" dirty="0">
                <a:solidFill>
                  <a:schemeClr val="tx1"/>
                </a:solidFill>
              </a:rPr>
              <a:t>                                 </a:t>
            </a:r>
            <a:r>
              <a:rPr lang="id-ID" sz="1688" dirty="0">
                <a:solidFill>
                  <a:schemeClr val="tx1"/>
                </a:solidFill>
              </a:rPr>
              <a:t>NEGARA ASING/PIHAK DONOR KEPADA INDONESIA DALAM KERANGKA KERJASAMA TEKNIK ANTAR NEGARA BAIK BILATERAL DAN MULTILATERAL UNTUK MENGIKUTI</a:t>
            </a:r>
            <a:r>
              <a:rPr lang="en-AU" sz="1688" dirty="0">
                <a:solidFill>
                  <a:schemeClr val="tx1"/>
                </a:solidFill>
              </a:rPr>
              <a:t>:</a:t>
            </a:r>
            <a:endParaRPr lang="id-ID" sz="1688" dirty="0">
              <a:solidFill>
                <a:schemeClr val="tx1"/>
              </a:solidFill>
            </a:endParaRPr>
          </a:p>
          <a:p>
            <a:pPr marL="571669" indent="-385575" algn="just" defTabSz="342720" eaLnBrk="1" fontAlgn="auto" hangingPunct="1">
              <a:spcAft>
                <a:spcPts val="450"/>
              </a:spcAft>
              <a:buFont typeface="Wingdings" pitchFamily="2" charset="2"/>
              <a:buChar char="q"/>
              <a:tabLst>
                <a:tab pos="571669" algn="l"/>
              </a:tabLst>
              <a:defRPr/>
            </a:pPr>
            <a:r>
              <a:rPr lang="id-ID" sz="1688" dirty="0">
                <a:solidFill>
                  <a:schemeClr val="tx1"/>
                </a:solidFill>
              </a:rPr>
              <a:t>Program pelatihan/seminar/lokakarya dalam jangka waktu pendek , dan</a:t>
            </a:r>
          </a:p>
          <a:p>
            <a:pPr marL="571669" indent="-385575" algn="just" defTabSz="342720" eaLnBrk="1" fontAlgn="auto" hangingPunct="1">
              <a:spcAft>
                <a:spcPts val="450"/>
              </a:spcAft>
              <a:buFont typeface="Wingdings" pitchFamily="2" charset="2"/>
              <a:buChar char="q"/>
              <a:tabLst>
                <a:tab pos="571669" algn="l"/>
              </a:tabLst>
              <a:defRPr/>
            </a:pPr>
            <a:r>
              <a:rPr lang="id-ID" sz="1688" dirty="0">
                <a:solidFill>
                  <a:schemeClr val="tx1"/>
                </a:solidFill>
              </a:rPr>
              <a:t>Program pendidikan Sarjana dan Pasca Sarjana dalam jangka waktu relatif panjang.</a:t>
            </a:r>
          </a:p>
          <a:p>
            <a:pPr marL="571669" indent="-385575" algn="just" defTabSz="342720" eaLnBrk="1" fontAlgn="auto" hangingPunct="1">
              <a:spcAft>
                <a:spcPts val="450"/>
              </a:spcAft>
              <a:buFont typeface="Wingdings" pitchFamily="2" charset="2"/>
              <a:buChar char="q"/>
              <a:tabLst>
                <a:tab pos="571669" algn="l"/>
              </a:tabLst>
              <a:defRPr/>
            </a:pPr>
            <a:endParaRPr lang="id-ID" sz="1688" dirty="0">
              <a:solidFill>
                <a:schemeClr val="tx1"/>
              </a:solidFill>
            </a:endParaRPr>
          </a:p>
          <a:p>
            <a:pPr marL="571669" indent="-385575" algn="just" defTabSz="342720" eaLnBrk="1" fontAlgn="auto" hangingPunct="1">
              <a:spcAft>
                <a:spcPts val="450"/>
              </a:spcAft>
              <a:buNone/>
              <a:tabLst>
                <a:tab pos="571669" algn="l"/>
              </a:tabLst>
              <a:defRPr/>
            </a:pPr>
            <a:endParaRPr lang="id-ID" sz="1688" dirty="0">
              <a:solidFill>
                <a:schemeClr val="tx1"/>
              </a:solidFill>
            </a:endParaRPr>
          </a:p>
        </p:txBody>
      </p:sp>
      <p:sp>
        <p:nvSpPr>
          <p:cNvPr id="112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313280" indent="-120493">
              <a:defRPr>
                <a:solidFill>
                  <a:schemeClr val="tx1"/>
                </a:solidFill>
                <a:latin typeface="Arial" charset="0"/>
                <a:cs typeface="Arial" charset="0"/>
              </a:defRPr>
            </a:lvl2pPr>
            <a:lvl3pPr marL="481971" indent="-96396">
              <a:defRPr>
                <a:solidFill>
                  <a:schemeClr val="tx1"/>
                </a:solidFill>
                <a:latin typeface="Arial" charset="0"/>
                <a:cs typeface="Arial" charset="0"/>
              </a:defRPr>
            </a:lvl3pPr>
            <a:lvl4pPr marL="674757" indent="-96396">
              <a:defRPr>
                <a:solidFill>
                  <a:schemeClr val="tx1"/>
                </a:solidFill>
                <a:latin typeface="Arial" charset="0"/>
                <a:cs typeface="Arial" charset="0"/>
              </a:defRPr>
            </a:lvl4pPr>
            <a:lvl5pPr marL="867545" indent="-96396">
              <a:defRPr>
                <a:solidFill>
                  <a:schemeClr val="tx1"/>
                </a:solidFill>
                <a:latin typeface="Arial" charset="0"/>
                <a:cs typeface="Arial" charset="0"/>
              </a:defRPr>
            </a:lvl5pPr>
            <a:lvl6pPr marL="1060334" indent="-96396" defTabSz="192789" eaLnBrk="0" fontAlgn="base" hangingPunct="0">
              <a:spcBef>
                <a:spcPct val="0"/>
              </a:spcBef>
              <a:spcAft>
                <a:spcPct val="0"/>
              </a:spcAft>
              <a:defRPr>
                <a:solidFill>
                  <a:schemeClr val="tx1"/>
                </a:solidFill>
                <a:latin typeface="Arial" charset="0"/>
                <a:cs typeface="Arial" charset="0"/>
              </a:defRPr>
            </a:lvl6pPr>
            <a:lvl7pPr marL="1253119" indent="-96396" defTabSz="192789" eaLnBrk="0" fontAlgn="base" hangingPunct="0">
              <a:spcBef>
                <a:spcPct val="0"/>
              </a:spcBef>
              <a:spcAft>
                <a:spcPct val="0"/>
              </a:spcAft>
              <a:defRPr>
                <a:solidFill>
                  <a:schemeClr val="tx1"/>
                </a:solidFill>
                <a:latin typeface="Arial" charset="0"/>
                <a:cs typeface="Arial" charset="0"/>
              </a:defRPr>
            </a:lvl7pPr>
            <a:lvl8pPr marL="1445910" indent="-96396" defTabSz="192789" eaLnBrk="0" fontAlgn="base" hangingPunct="0">
              <a:spcBef>
                <a:spcPct val="0"/>
              </a:spcBef>
              <a:spcAft>
                <a:spcPct val="0"/>
              </a:spcAft>
              <a:defRPr>
                <a:solidFill>
                  <a:schemeClr val="tx1"/>
                </a:solidFill>
                <a:latin typeface="Arial" charset="0"/>
                <a:cs typeface="Arial" charset="0"/>
              </a:defRPr>
            </a:lvl8pPr>
            <a:lvl9pPr marL="1638697" indent="-96396" defTabSz="192789" eaLnBrk="0" fontAlgn="base" hangingPunct="0">
              <a:spcBef>
                <a:spcPct val="0"/>
              </a:spcBef>
              <a:spcAft>
                <a:spcPct val="0"/>
              </a:spcAft>
              <a:defRPr>
                <a:solidFill>
                  <a:schemeClr val="tx1"/>
                </a:solidFill>
                <a:latin typeface="Arial" charset="0"/>
                <a:cs typeface="Arial" charset="0"/>
              </a:defRPr>
            </a:lvl9pPr>
          </a:lstStyle>
          <a:p>
            <a:fld id="{550034CD-CDA2-4284-87B1-056F087734BC}" type="slidenum">
              <a:rPr lang="en-US" altLang="en-US" smtClean="0">
                <a:solidFill>
                  <a:srgbClr val="0A304A"/>
                </a:solidFill>
                <a:latin typeface="Franklin Gothic Book" pitchFamily="34" charset="0"/>
              </a:rPr>
              <a:pPr/>
              <a:t>62</a:t>
            </a:fld>
            <a:endParaRPr lang="en-US" altLang="en-US">
              <a:solidFill>
                <a:srgbClr val="0A304A"/>
              </a:solidFill>
              <a:latin typeface="Franklin Gothic Book" pitchFamily="34" charset="0"/>
            </a:endParaRPr>
          </a:p>
        </p:txBody>
      </p:sp>
    </p:spTree>
    <p:extLst>
      <p:ext uri="{BB962C8B-B14F-4D97-AF65-F5344CB8AC3E}">
        <p14:creationId xmlns:p14="http://schemas.microsoft.com/office/powerpoint/2010/main" val="2696408151"/>
      </p:ext>
    </p:extLst>
  </p:cSld>
  <p:clrMapOvr>
    <a:masterClrMapping/>
  </p:clrMapOvr>
  <p:transition>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r="29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05" y="260648"/>
            <a:ext cx="9144000" cy="626879"/>
          </a:xfrm>
        </p:spPr>
        <p:txBody>
          <a:bodyPr>
            <a:noAutofit/>
          </a:bodyPr>
          <a:lstStyle/>
          <a:p>
            <a:pPr algn="ctr"/>
            <a:r>
              <a:rPr lang="en-AU" sz="3000" dirty="0">
                <a:solidFill>
                  <a:srgbClr val="FF0000"/>
                </a:solidFill>
              </a:rPr>
              <a:t>JENIS DAN PROSEDUR BEASISWA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26372034"/>
              </p:ext>
            </p:extLst>
          </p:nvPr>
        </p:nvGraphicFramePr>
        <p:xfrm>
          <a:off x="304734" y="1644805"/>
          <a:ext cx="8686565" cy="2700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B6241ED1-51A6-4A93-B042-C543C4C39568}" type="slidenum">
              <a:rPr lang="en-US" smtClean="0"/>
              <a:pPr>
                <a:defRPr/>
              </a:pPr>
              <a:t>63</a:t>
            </a:fld>
            <a:endParaRPr lang="en-US"/>
          </a:p>
        </p:txBody>
      </p:sp>
      <p:graphicFrame>
        <p:nvGraphicFramePr>
          <p:cNvPr id="6" name="Diagram 5"/>
          <p:cNvGraphicFramePr/>
          <p:nvPr>
            <p:extLst/>
          </p:nvPr>
        </p:nvGraphicFramePr>
        <p:xfrm>
          <a:off x="2183027" y="4698834"/>
          <a:ext cx="6096000" cy="11733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6622419" y="5518599"/>
            <a:ext cx="1703826" cy="272731"/>
          </a:xfrm>
          <a:prstGeom prst="rect">
            <a:avLst/>
          </a:prstGeom>
          <a:noFill/>
        </p:spPr>
        <p:txBody>
          <a:bodyPr wrap="square" lIns="38573" tIns="19286" rIns="38573" bIns="19286" rtlCol="0">
            <a:spAutoFit/>
          </a:bodyPr>
          <a:lstStyle/>
          <a:p>
            <a:pPr defTabSz="192789" eaLnBrk="0" fontAlgn="base" hangingPunct="0">
              <a:spcBef>
                <a:spcPct val="0"/>
              </a:spcBef>
              <a:spcAft>
                <a:spcPct val="0"/>
              </a:spcAft>
            </a:pPr>
            <a:r>
              <a:rPr lang="en-AU" sz="1519" dirty="0">
                <a:solidFill>
                  <a:prstClr val="black"/>
                </a:solidFill>
                <a:cs typeface="Arial" charset="0"/>
              </a:rPr>
              <a:t>4. </a:t>
            </a:r>
            <a:r>
              <a:rPr lang="en-AU" sz="1519" dirty="0" err="1">
                <a:solidFill>
                  <a:prstClr val="black"/>
                </a:solidFill>
                <a:cs typeface="Arial" charset="0"/>
              </a:rPr>
              <a:t>Evaluasi</a:t>
            </a:r>
            <a:endParaRPr lang="en-AU" sz="1519" dirty="0">
              <a:solidFill>
                <a:prstClr val="black"/>
              </a:solidFill>
              <a:cs typeface="Arial" charset="0"/>
            </a:endParaRPr>
          </a:p>
        </p:txBody>
      </p:sp>
      <p:sp>
        <p:nvSpPr>
          <p:cNvPr id="3" name="TextBox 2"/>
          <p:cNvSpPr txBox="1"/>
          <p:nvPr/>
        </p:nvSpPr>
        <p:spPr>
          <a:xfrm>
            <a:off x="2806824" y="4608487"/>
            <a:ext cx="2793521" cy="352084"/>
          </a:xfrm>
          <a:prstGeom prst="rect">
            <a:avLst/>
          </a:prstGeom>
          <a:noFill/>
        </p:spPr>
        <p:txBody>
          <a:bodyPr wrap="square" rtlCol="0">
            <a:spAutoFit/>
          </a:bodyPr>
          <a:lstStyle/>
          <a:p>
            <a:pPr algn="ctr" defTabSz="192789" eaLnBrk="0" fontAlgn="base" hangingPunct="0">
              <a:spcBef>
                <a:spcPct val="0"/>
              </a:spcBef>
              <a:spcAft>
                <a:spcPct val="0"/>
              </a:spcAft>
            </a:pPr>
            <a:r>
              <a:rPr lang="en-AU" sz="1688" dirty="0">
                <a:solidFill>
                  <a:srgbClr val="FF0000"/>
                </a:solidFill>
                <a:latin typeface="Arial" charset="0"/>
                <a:cs typeface="Arial" charset="0"/>
              </a:rPr>
              <a:t>PROSEDUR</a:t>
            </a:r>
          </a:p>
        </p:txBody>
      </p:sp>
    </p:spTree>
    <p:extLst>
      <p:ext uri="{BB962C8B-B14F-4D97-AF65-F5344CB8AC3E}">
        <p14:creationId xmlns:p14="http://schemas.microsoft.com/office/powerpoint/2010/main" val="2464551483"/>
      </p:ext>
    </p:extLst>
  </p:cSld>
  <p:clrMapOvr>
    <a:masterClrMapping/>
  </p:clrMapOvr>
  <p:transition spd="med">
    <p:spli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37558"/>
            <a:ext cx="9144000" cy="638266"/>
          </a:xfrm>
        </p:spPr>
        <p:txBody>
          <a:bodyPr>
            <a:noAutofit/>
          </a:bodyPr>
          <a:lstStyle/>
          <a:p>
            <a:pPr algn="ctr" defTabSz="342720" eaLnBrk="1" fontAlgn="auto" hangingPunct="1">
              <a:spcAft>
                <a:spcPts val="0"/>
              </a:spcAft>
              <a:defRPr/>
            </a:pPr>
            <a:r>
              <a:rPr lang="id-ID" sz="4810" u="sng" dirty="0"/>
              <a:t>RUANG LINGKUP STUDI</a:t>
            </a:r>
          </a:p>
        </p:txBody>
      </p:sp>
      <p:sp>
        <p:nvSpPr>
          <p:cNvPr id="19458" name="Content Placeholder 2"/>
          <p:cNvSpPr>
            <a:spLocks noGrp="1"/>
          </p:cNvSpPr>
          <p:nvPr>
            <p:ph idx="1"/>
          </p:nvPr>
        </p:nvSpPr>
        <p:spPr>
          <a:xfrm>
            <a:off x="3127782" y="4699942"/>
            <a:ext cx="3389569" cy="936714"/>
          </a:xfrm>
        </p:spPr>
        <p:txBody>
          <a:bodyPr/>
          <a:lstStyle/>
          <a:p>
            <a:pPr marL="412354" indent="-412354" eaLnBrk="1" hangingPunct="1">
              <a:buClr>
                <a:schemeClr val="tx1"/>
              </a:buClr>
              <a:buSzPct val="100000"/>
              <a:buFont typeface="+mj-lt"/>
              <a:buAutoNum type="arabicPeriod" startAt="4"/>
            </a:pPr>
            <a:r>
              <a:rPr lang="id-ID" altLang="en-US" sz="1519" dirty="0">
                <a:solidFill>
                  <a:schemeClr val="tx1"/>
                </a:solidFill>
                <a:latin typeface="Arial" pitchFamily="34" charset="0"/>
                <a:cs typeface="Arial" pitchFamily="34" charset="0"/>
              </a:rPr>
              <a:t>Teknik </a:t>
            </a:r>
          </a:p>
          <a:p>
            <a:pPr marL="769337" lvl="1" indent="-412354" eaLnBrk="1" hangingPunct="1">
              <a:buClrTx/>
              <a:buSzPct val="100000"/>
              <a:buFont typeface="+mj-lt"/>
              <a:buAutoNum type="arabicPeriod" startAt="5"/>
            </a:pPr>
            <a:r>
              <a:rPr lang="id-ID" altLang="en-US" sz="1519" dirty="0">
                <a:solidFill>
                  <a:schemeClr val="tx1"/>
                </a:solidFill>
                <a:latin typeface="Arial" pitchFamily="34" charset="0"/>
                <a:cs typeface="Arial" pitchFamily="34" charset="0"/>
              </a:rPr>
              <a:t>Ekonomi</a:t>
            </a:r>
          </a:p>
          <a:p>
            <a:pPr marL="1126319" lvl="2" indent="-412354" eaLnBrk="1" hangingPunct="1">
              <a:buClrTx/>
              <a:buSzPct val="100000"/>
              <a:buFont typeface="+mj-lt"/>
              <a:buAutoNum type="arabicPeriod" startAt="6"/>
            </a:pPr>
            <a:r>
              <a:rPr lang="id-ID" altLang="en-US" sz="1519" dirty="0">
                <a:solidFill>
                  <a:schemeClr val="tx1"/>
                </a:solidFill>
                <a:latin typeface="Arial" pitchFamily="34" charset="0"/>
                <a:cs typeface="Arial" pitchFamily="34" charset="0"/>
              </a:rPr>
              <a:t>Ilmu Politik </a:t>
            </a:r>
          </a:p>
        </p:txBody>
      </p:sp>
      <p:sp>
        <p:nvSpPr>
          <p:cNvPr id="1946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313280" indent="-120493">
              <a:defRPr>
                <a:solidFill>
                  <a:schemeClr val="tx1"/>
                </a:solidFill>
                <a:latin typeface="Arial" charset="0"/>
                <a:cs typeface="Arial" charset="0"/>
              </a:defRPr>
            </a:lvl2pPr>
            <a:lvl3pPr marL="481971" indent="-96396">
              <a:defRPr>
                <a:solidFill>
                  <a:schemeClr val="tx1"/>
                </a:solidFill>
                <a:latin typeface="Arial" charset="0"/>
                <a:cs typeface="Arial" charset="0"/>
              </a:defRPr>
            </a:lvl3pPr>
            <a:lvl4pPr marL="674757" indent="-96396">
              <a:defRPr>
                <a:solidFill>
                  <a:schemeClr val="tx1"/>
                </a:solidFill>
                <a:latin typeface="Arial" charset="0"/>
                <a:cs typeface="Arial" charset="0"/>
              </a:defRPr>
            </a:lvl4pPr>
            <a:lvl5pPr marL="867545" indent="-96396">
              <a:defRPr>
                <a:solidFill>
                  <a:schemeClr val="tx1"/>
                </a:solidFill>
                <a:latin typeface="Arial" charset="0"/>
                <a:cs typeface="Arial" charset="0"/>
              </a:defRPr>
            </a:lvl5pPr>
            <a:lvl6pPr marL="1060334" indent="-96396" defTabSz="192789" eaLnBrk="0" fontAlgn="base" hangingPunct="0">
              <a:spcBef>
                <a:spcPct val="0"/>
              </a:spcBef>
              <a:spcAft>
                <a:spcPct val="0"/>
              </a:spcAft>
              <a:defRPr>
                <a:solidFill>
                  <a:schemeClr val="tx1"/>
                </a:solidFill>
                <a:latin typeface="Arial" charset="0"/>
                <a:cs typeface="Arial" charset="0"/>
              </a:defRPr>
            </a:lvl6pPr>
            <a:lvl7pPr marL="1253119" indent="-96396" defTabSz="192789" eaLnBrk="0" fontAlgn="base" hangingPunct="0">
              <a:spcBef>
                <a:spcPct val="0"/>
              </a:spcBef>
              <a:spcAft>
                <a:spcPct val="0"/>
              </a:spcAft>
              <a:defRPr>
                <a:solidFill>
                  <a:schemeClr val="tx1"/>
                </a:solidFill>
                <a:latin typeface="Arial" charset="0"/>
                <a:cs typeface="Arial" charset="0"/>
              </a:defRPr>
            </a:lvl7pPr>
            <a:lvl8pPr marL="1445910" indent="-96396" defTabSz="192789" eaLnBrk="0" fontAlgn="base" hangingPunct="0">
              <a:spcBef>
                <a:spcPct val="0"/>
              </a:spcBef>
              <a:spcAft>
                <a:spcPct val="0"/>
              </a:spcAft>
              <a:defRPr>
                <a:solidFill>
                  <a:schemeClr val="tx1"/>
                </a:solidFill>
                <a:latin typeface="Arial" charset="0"/>
                <a:cs typeface="Arial" charset="0"/>
              </a:defRPr>
            </a:lvl8pPr>
            <a:lvl9pPr marL="1638697" indent="-96396" defTabSz="192789" eaLnBrk="0" fontAlgn="base" hangingPunct="0">
              <a:spcBef>
                <a:spcPct val="0"/>
              </a:spcBef>
              <a:spcAft>
                <a:spcPct val="0"/>
              </a:spcAft>
              <a:defRPr>
                <a:solidFill>
                  <a:schemeClr val="tx1"/>
                </a:solidFill>
                <a:latin typeface="Arial" charset="0"/>
                <a:cs typeface="Arial" charset="0"/>
              </a:defRPr>
            </a:lvl9pPr>
          </a:lstStyle>
          <a:p>
            <a:fld id="{B147B1C3-0530-48AB-8411-DF050CAF086A}" type="slidenum">
              <a:rPr lang="en-US" altLang="en-US" smtClean="0">
                <a:solidFill>
                  <a:srgbClr val="0A304A"/>
                </a:solidFill>
                <a:latin typeface="Franklin Gothic Book" pitchFamily="34" charset="0"/>
              </a:rPr>
              <a:pPr/>
              <a:t>64</a:t>
            </a:fld>
            <a:endParaRPr lang="en-US" altLang="en-US">
              <a:solidFill>
                <a:srgbClr val="0A304A"/>
              </a:solidFill>
              <a:latin typeface="Franklin Gothic Book" pitchFamily="34" charset="0"/>
            </a:endParaRPr>
          </a:p>
        </p:txBody>
      </p:sp>
      <p:sp>
        <p:nvSpPr>
          <p:cNvPr id="19461" name="Content Placeholder 2"/>
          <p:cNvSpPr txBox="1">
            <a:spLocks/>
          </p:cNvSpPr>
          <p:nvPr/>
        </p:nvSpPr>
        <p:spPr bwMode="auto">
          <a:xfrm>
            <a:off x="6992118" y="4539759"/>
            <a:ext cx="2151884" cy="125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57" tIns="19278" rIns="38557" bIns="19278" anchor="ctr"/>
          <a:lstStyle>
            <a:lvl1pPr marL="977900" indent="-977900" defTabSz="811213">
              <a:defRPr>
                <a:solidFill>
                  <a:schemeClr val="tx1"/>
                </a:solidFill>
                <a:latin typeface="Arial" charset="0"/>
                <a:cs typeface="Arial" charset="0"/>
              </a:defRPr>
            </a:lvl1pPr>
            <a:lvl2pPr marL="742950" indent="-285750" defTabSz="811213">
              <a:defRPr>
                <a:solidFill>
                  <a:schemeClr val="tx1"/>
                </a:solidFill>
                <a:latin typeface="Arial" charset="0"/>
                <a:cs typeface="Arial" charset="0"/>
              </a:defRPr>
            </a:lvl2pPr>
            <a:lvl3pPr marL="1143000" indent="-228600" defTabSz="811213">
              <a:defRPr>
                <a:solidFill>
                  <a:schemeClr val="tx1"/>
                </a:solidFill>
                <a:latin typeface="Arial" charset="0"/>
                <a:cs typeface="Arial" charset="0"/>
              </a:defRPr>
            </a:lvl3pPr>
            <a:lvl4pPr marL="1600200" indent="-228600" defTabSz="811213">
              <a:defRPr>
                <a:solidFill>
                  <a:schemeClr val="tx1"/>
                </a:solidFill>
                <a:latin typeface="Arial" charset="0"/>
                <a:cs typeface="Arial" charset="0"/>
              </a:defRPr>
            </a:lvl4pPr>
            <a:lvl5pPr marL="2057400" indent="-228600" defTabSz="811213">
              <a:defRPr>
                <a:solidFill>
                  <a:schemeClr val="tx1"/>
                </a:solidFill>
                <a:latin typeface="Arial" charset="0"/>
                <a:cs typeface="Arial" charset="0"/>
              </a:defRPr>
            </a:lvl5pPr>
            <a:lvl6pPr marL="2514600" indent="-228600" defTabSz="811213" eaLnBrk="0" fontAlgn="base" hangingPunct="0">
              <a:spcBef>
                <a:spcPct val="0"/>
              </a:spcBef>
              <a:spcAft>
                <a:spcPct val="0"/>
              </a:spcAft>
              <a:defRPr>
                <a:solidFill>
                  <a:schemeClr val="tx1"/>
                </a:solidFill>
                <a:latin typeface="Arial" charset="0"/>
                <a:cs typeface="Arial" charset="0"/>
              </a:defRPr>
            </a:lvl6pPr>
            <a:lvl7pPr marL="2971800" indent="-228600" defTabSz="811213" eaLnBrk="0" fontAlgn="base" hangingPunct="0">
              <a:spcBef>
                <a:spcPct val="0"/>
              </a:spcBef>
              <a:spcAft>
                <a:spcPct val="0"/>
              </a:spcAft>
              <a:defRPr>
                <a:solidFill>
                  <a:schemeClr val="tx1"/>
                </a:solidFill>
                <a:latin typeface="Arial" charset="0"/>
                <a:cs typeface="Arial" charset="0"/>
              </a:defRPr>
            </a:lvl7pPr>
            <a:lvl8pPr marL="3429000" indent="-228600" defTabSz="811213" eaLnBrk="0" fontAlgn="base" hangingPunct="0">
              <a:spcBef>
                <a:spcPct val="0"/>
              </a:spcBef>
              <a:spcAft>
                <a:spcPct val="0"/>
              </a:spcAft>
              <a:defRPr>
                <a:solidFill>
                  <a:schemeClr val="tx1"/>
                </a:solidFill>
                <a:latin typeface="Arial" charset="0"/>
                <a:cs typeface="Arial" charset="0"/>
              </a:defRPr>
            </a:lvl8pPr>
            <a:lvl9pPr marL="3886200" indent="-228600" defTabSz="811213" eaLnBrk="0" fontAlgn="base" hangingPunct="0">
              <a:spcBef>
                <a:spcPct val="0"/>
              </a:spcBef>
              <a:spcAft>
                <a:spcPct val="0"/>
              </a:spcAft>
              <a:defRPr>
                <a:solidFill>
                  <a:schemeClr val="tx1"/>
                </a:solidFill>
                <a:latin typeface="Arial" charset="0"/>
                <a:cs typeface="Arial" charset="0"/>
              </a:defRPr>
            </a:lvl9pPr>
          </a:lstStyle>
          <a:p>
            <a:pPr marL="530397" indent="-417888" fontAlgn="base">
              <a:spcBef>
                <a:spcPct val="20000"/>
              </a:spcBef>
              <a:spcAft>
                <a:spcPts val="447"/>
              </a:spcAft>
              <a:buClr>
                <a:prstClr val="black"/>
              </a:buClr>
              <a:buSzPct val="100000"/>
              <a:buFont typeface="+mj-lt"/>
              <a:buAutoNum type="arabicPeriod" startAt="10"/>
            </a:pPr>
            <a:r>
              <a:rPr lang="id-ID" altLang="en-US" sz="1519" dirty="0">
                <a:solidFill>
                  <a:prstClr val="black"/>
                </a:solidFill>
                <a:latin typeface="Arial" pitchFamily="34" charset="0"/>
                <a:cs typeface="Arial" pitchFamily="34" charset="0"/>
              </a:rPr>
              <a:t>Kesehatan</a:t>
            </a:r>
          </a:p>
          <a:p>
            <a:pPr marL="723268" lvl="2" indent="-337525" fontAlgn="base">
              <a:spcBef>
                <a:spcPct val="20000"/>
              </a:spcBef>
              <a:spcAft>
                <a:spcPts val="447"/>
              </a:spcAft>
              <a:buClr>
                <a:prstClr val="black"/>
              </a:buClr>
              <a:buSzPct val="100000"/>
              <a:buFont typeface="+mj-lt"/>
              <a:buAutoNum type="arabicPeriod" startAt="11"/>
            </a:pPr>
            <a:r>
              <a:rPr lang="id-ID" altLang="en-US" sz="1519" dirty="0">
                <a:solidFill>
                  <a:prstClr val="black"/>
                </a:solidFill>
                <a:latin typeface="Arial" pitchFamily="34" charset="0"/>
                <a:cs typeface="Arial" pitchFamily="34" charset="0"/>
              </a:rPr>
              <a:t>Pendidikan</a:t>
            </a:r>
          </a:p>
          <a:p>
            <a:pPr marL="1173301" lvl="2" indent="-450034" fontAlgn="base">
              <a:spcBef>
                <a:spcPct val="20000"/>
              </a:spcBef>
              <a:spcAft>
                <a:spcPts val="447"/>
              </a:spcAft>
              <a:buClr>
                <a:prstClr val="black"/>
              </a:buClr>
              <a:buSzPct val="100000"/>
              <a:buFont typeface="Franklin Gothic Medium" pitchFamily="34" charset="0"/>
              <a:buAutoNum type="arabicPeriod" startAt="11"/>
            </a:pPr>
            <a:r>
              <a:rPr lang="id-ID" altLang="en-US" sz="1519" dirty="0">
                <a:solidFill>
                  <a:prstClr val="black"/>
                </a:solidFill>
                <a:latin typeface="Arial" pitchFamily="34" charset="0"/>
                <a:cs typeface="Arial" pitchFamily="34" charset="0"/>
              </a:rPr>
              <a:t>Ilmu Sosial</a:t>
            </a:r>
          </a:p>
        </p:txBody>
      </p:sp>
      <p:cxnSp>
        <p:nvCxnSpPr>
          <p:cNvPr id="7" name="Straight Connector 6"/>
          <p:cNvCxnSpPr/>
          <p:nvPr/>
        </p:nvCxnSpPr>
        <p:spPr>
          <a:xfrm rot="16200000" flipH="1">
            <a:off x="2946510" y="3537639"/>
            <a:ext cx="2115095" cy="1"/>
          </a:xfrm>
          <a:prstGeom prst="line">
            <a:avLst/>
          </a:prstGeom>
          <a:ln w="47625"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5671302" y="3482210"/>
            <a:ext cx="2115095" cy="1"/>
          </a:xfrm>
          <a:prstGeom prst="line">
            <a:avLst/>
          </a:prstGeom>
          <a:ln w="47625"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567563" y="3562025"/>
            <a:ext cx="2115095" cy="1"/>
          </a:xfrm>
          <a:prstGeom prst="line">
            <a:avLst/>
          </a:prstGeom>
          <a:ln w="47625"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graphicFrame>
        <p:nvGraphicFramePr>
          <p:cNvPr id="2" name="Diagram 1"/>
          <p:cNvGraphicFramePr/>
          <p:nvPr>
            <p:extLst/>
          </p:nvPr>
        </p:nvGraphicFramePr>
        <p:xfrm>
          <a:off x="120284" y="1487357"/>
          <a:ext cx="9144000" cy="3622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9915" y="4619573"/>
            <a:ext cx="1832226" cy="272731"/>
          </a:xfrm>
          <a:prstGeom prst="rect">
            <a:avLst/>
          </a:prstGeom>
        </p:spPr>
        <p:txBody>
          <a:bodyPr wrap="none" lIns="38573" tIns="19286" rIns="38573" bIns="19286">
            <a:spAutoFit/>
          </a:bodyPr>
          <a:lstStyle/>
          <a:p>
            <a:pPr marL="225017" indent="-225017" defTabSz="192789" fontAlgn="base">
              <a:spcBef>
                <a:spcPct val="0"/>
              </a:spcBef>
              <a:spcAft>
                <a:spcPct val="0"/>
              </a:spcAft>
              <a:buFont typeface="Franklin Gothic Medium" pitchFamily="34" charset="0"/>
              <a:buAutoNum type="arabicPeriod"/>
            </a:pPr>
            <a:r>
              <a:rPr lang="id-ID" altLang="en-US" sz="1519" dirty="0">
                <a:solidFill>
                  <a:prstClr val="black"/>
                </a:solidFill>
                <a:latin typeface="Arial" charset="0"/>
                <a:cs typeface="Arial" charset="0"/>
              </a:rPr>
              <a:t>Kebijakan Publik	</a:t>
            </a:r>
          </a:p>
        </p:txBody>
      </p:sp>
      <p:sp>
        <p:nvSpPr>
          <p:cNvPr id="5" name="Rectangle 4"/>
          <p:cNvSpPr/>
          <p:nvPr/>
        </p:nvSpPr>
        <p:spPr>
          <a:xfrm>
            <a:off x="417754" y="4966692"/>
            <a:ext cx="1912697" cy="272731"/>
          </a:xfrm>
          <a:prstGeom prst="rect">
            <a:avLst/>
          </a:prstGeom>
        </p:spPr>
        <p:txBody>
          <a:bodyPr wrap="none" lIns="38573" tIns="19286" rIns="38573" bIns="19286">
            <a:spAutoFit/>
          </a:bodyPr>
          <a:lstStyle/>
          <a:p>
            <a:pPr marL="225017" indent="-225017" defTabSz="192789" fontAlgn="base">
              <a:spcBef>
                <a:spcPct val="0"/>
              </a:spcBef>
              <a:spcAft>
                <a:spcPct val="0"/>
              </a:spcAft>
              <a:buFont typeface="+mj-lt"/>
              <a:buAutoNum type="arabicPeriod" startAt="2"/>
            </a:pPr>
            <a:r>
              <a:rPr lang="id-ID" altLang="en-US" sz="1519" dirty="0">
                <a:solidFill>
                  <a:prstClr val="black"/>
                </a:solidFill>
                <a:latin typeface="Arial" charset="0"/>
                <a:cs typeface="Arial" charset="0"/>
              </a:rPr>
              <a:t>Manajemen Publik</a:t>
            </a:r>
          </a:p>
        </p:txBody>
      </p:sp>
      <p:sp>
        <p:nvSpPr>
          <p:cNvPr id="6" name="Rectangle 5"/>
          <p:cNvSpPr/>
          <p:nvPr/>
        </p:nvSpPr>
        <p:spPr>
          <a:xfrm>
            <a:off x="745017" y="5291358"/>
            <a:ext cx="2959457" cy="272731"/>
          </a:xfrm>
          <a:prstGeom prst="rect">
            <a:avLst/>
          </a:prstGeom>
        </p:spPr>
        <p:txBody>
          <a:bodyPr wrap="none" lIns="38573" tIns="19286" rIns="38573" bIns="19286">
            <a:spAutoFit/>
          </a:bodyPr>
          <a:lstStyle/>
          <a:p>
            <a:pPr marL="225017" indent="-225017" defTabSz="192789" fontAlgn="base">
              <a:spcBef>
                <a:spcPct val="0"/>
              </a:spcBef>
              <a:spcAft>
                <a:spcPct val="0"/>
              </a:spcAft>
              <a:buFont typeface="+mj-lt"/>
              <a:buAutoNum type="arabicPeriod" startAt="3"/>
            </a:pPr>
            <a:r>
              <a:rPr lang="id-ID" altLang="en-US" sz="1519" dirty="0">
                <a:solidFill>
                  <a:prstClr val="black"/>
                </a:solidFill>
                <a:latin typeface="Arial" charset="0"/>
                <a:cs typeface="Arial" charset="0"/>
              </a:rPr>
              <a:t>Manajemen Lingkungan Hidup</a:t>
            </a:r>
          </a:p>
        </p:txBody>
      </p:sp>
      <p:sp>
        <p:nvSpPr>
          <p:cNvPr id="8" name="Rectangle 7"/>
          <p:cNvSpPr/>
          <p:nvPr/>
        </p:nvSpPr>
        <p:spPr>
          <a:xfrm>
            <a:off x="4938017" y="4644535"/>
            <a:ext cx="4571665" cy="936374"/>
          </a:xfrm>
          <a:prstGeom prst="rect">
            <a:avLst/>
          </a:prstGeom>
        </p:spPr>
        <p:txBody>
          <a:bodyPr lIns="38573" tIns="19286" rIns="38573" bIns="19286">
            <a:spAutoFit/>
          </a:bodyPr>
          <a:lstStyle/>
          <a:p>
            <a:pPr defTabSz="192789" fontAlgn="base">
              <a:spcBef>
                <a:spcPct val="20000"/>
              </a:spcBef>
              <a:spcAft>
                <a:spcPts val="447"/>
              </a:spcAft>
              <a:buClr>
                <a:prstClr val="black"/>
              </a:buClr>
              <a:buSzPct val="100000"/>
              <a:buFont typeface="Franklin Gothic Medium" pitchFamily="34" charset="0"/>
              <a:buAutoNum type="arabicPeriod" startAt="7"/>
            </a:pPr>
            <a:r>
              <a:rPr lang="en-AU" altLang="en-US" sz="1519" dirty="0">
                <a:solidFill>
                  <a:prstClr val="black"/>
                </a:solidFill>
                <a:latin typeface="Arial" pitchFamily="34" charset="0"/>
                <a:cs typeface="Arial" pitchFamily="34" charset="0"/>
              </a:rPr>
              <a:t>  </a:t>
            </a:r>
            <a:r>
              <a:rPr lang="id-ID" altLang="en-US" sz="1519" dirty="0">
                <a:solidFill>
                  <a:prstClr val="black"/>
                </a:solidFill>
                <a:latin typeface="Arial" pitchFamily="34" charset="0"/>
                <a:cs typeface="Arial" pitchFamily="34" charset="0"/>
              </a:rPr>
              <a:t>Hukum</a:t>
            </a:r>
          </a:p>
          <a:p>
            <a:pPr marL="505619" lvl="1" indent="-168093" defTabSz="192789" fontAlgn="base">
              <a:spcBef>
                <a:spcPct val="20000"/>
              </a:spcBef>
              <a:spcAft>
                <a:spcPts val="447"/>
              </a:spcAft>
              <a:buClr>
                <a:prstClr val="black"/>
              </a:buClr>
              <a:buSzPct val="100000"/>
              <a:buFont typeface="+mj-lt"/>
              <a:buAutoNum type="arabicPeriod" startAt="8"/>
            </a:pPr>
            <a:r>
              <a:rPr lang="en-AU" altLang="en-US" sz="1519" dirty="0">
                <a:solidFill>
                  <a:prstClr val="black"/>
                </a:solidFill>
                <a:latin typeface="Arial" pitchFamily="34" charset="0"/>
                <a:cs typeface="Arial" pitchFamily="34" charset="0"/>
              </a:rPr>
              <a:t>  </a:t>
            </a:r>
            <a:r>
              <a:rPr lang="id-ID" altLang="en-US" sz="1519" dirty="0">
                <a:solidFill>
                  <a:prstClr val="black"/>
                </a:solidFill>
                <a:latin typeface="Arial" pitchFamily="34" charset="0"/>
                <a:cs typeface="Arial" pitchFamily="34" charset="0"/>
              </a:rPr>
              <a:t>Ilmu Pemerintahan</a:t>
            </a:r>
          </a:p>
          <a:p>
            <a:pPr marL="956321" lvl="2" indent="-313416" defTabSz="192789" fontAlgn="base">
              <a:spcBef>
                <a:spcPct val="20000"/>
              </a:spcBef>
              <a:spcAft>
                <a:spcPts val="447"/>
              </a:spcAft>
              <a:buClr>
                <a:prstClr val="black"/>
              </a:buClr>
              <a:buSzPct val="100000"/>
              <a:buFont typeface="+mj-lt"/>
              <a:buAutoNum type="arabicPeriod" startAt="9"/>
            </a:pPr>
            <a:r>
              <a:rPr lang="id-ID" altLang="en-US" sz="1519" dirty="0">
                <a:solidFill>
                  <a:prstClr val="black"/>
                </a:solidFill>
                <a:latin typeface="Arial" pitchFamily="34" charset="0"/>
                <a:cs typeface="Arial" pitchFamily="34" charset="0"/>
              </a:rPr>
              <a:t>Pertanian</a:t>
            </a:r>
          </a:p>
        </p:txBody>
      </p:sp>
    </p:spTree>
    <p:extLst>
      <p:ext uri="{BB962C8B-B14F-4D97-AF65-F5344CB8AC3E}">
        <p14:creationId xmlns:p14="http://schemas.microsoft.com/office/powerpoint/2010/main" val="2168091330"/>
      </p:ext>
    </p:extLst>
  </p:cSld>
  <p:clrMapOvr>
    <a:masterClrMapping/>
  </p:clrMapOvr>
  <p:transition>
    <p:wipe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8135" y="417502"/>
            <a:ext cx="3775729" cy="611475"/>
          </a:xfrm>
        </p:spPr>
        <p:txBody>
          <a:bodyPr>
            <a:normAutofit fontScale="90000"/>
          </a:bodyPr>
          <a:lstStyle/>
          <a:p>
            <a:pPr algn="ctr" defTabSz="342720" eaLnBrk="1" fontAlgn="auto" hangingPunct="1">
              <a:spcAft>
                <a:spcPts val="0"/>
              </a:spcAft>
              <a:defRPr/>
            </a:pPr>
            <a:r>
              <a:rPr lang="id-ID" u="sng" dirty="0"/>
              <a:t>Penawaran </a:t>
            </a:r>
          </a:p>
        </p:txBody>
      </p:sp>
      <p:sp>
        <p:nvSpPr>
          <p:cNvPr id="18434" name="Content Placeholder 2"/>
          <p:cNvSpPr>
            <a:spLocks noGrp="1"/>
          </p:cNvSpPr>
          <p:nvPr>
            <p:ph idx="1"/>
          </p:nvPr>
        </p:nvSpPr>
        <p:spPr>
          <a:xfrm>
            <a:off x="3584465" y="1812242"/>
            <a:ext cx="5559536" cy="3186636"/>
          </a:xfrm>
        </p:spPr>
        <p:txBody>
          <a:bodyPr/>
          <a:lstStyle/>
          <a:p>
            <a:pPr algn="just" eaLnBrk="1" hangingPunct="1">
              <a:buFont typeface="Wingdings" pitchFamily="2" charset="2"/>
              <a:buChar char="Ø"/>
            </a:pPr>
            <a:r>
              <a:rPr lang="id-ID" altLang="en-US" sz="1688" dirty="0">
                <a:solidFill>
                  <a:schemeClr val="tx1"/>
                </a:solidFill>
              </a:rPr>
              <a:t>Pusat Fasker Kemendagri menerima dari Kementerian Sekretariat Negara dan mencari informasi tawaran beasiswa secara langsung, serta melakukan ikatan kerjasama dengan lembaga perwakilan donor dan Kedutaan Asing di Jakarta.</a:t>
            </a:r>
          </a:p>
          <a:p>
            <a:pPr algn="just" eaLnBrk="1" hangingPunct="1">
              <a:buFont typeface="Wingdings" pitchFamily="2" charset="2"/>
              <a:buChar char="Ø"/>
            </a:pPr>
            <a:r>
              <a:rPr lang="id-ID" altLang="en-US" sz="1688" dirty="0">
                <a:solidFill>
                  <a:schemeClr val="tx1"/>
                </a:solidFill>
              </a:rPr>
              <a:t>Beasiswa yang ditawarkan, di sebarluaskan</a:t>
            </a:r>
            <a:r>
              <a:rPr lang="en-AU" altLang="en-US" sz="1688" dirty="0">
                <a:solidFill>
                  <a:schemeClr val="tx1"/>
                </a:solidFill>
              </a:rPr>
              <a:t> </a:t>
            </a:r>
            <a:r>
              <a:rPr lang="id-ID" altLang="en-US" sz="1688" dirty="0">
                <a:solidFill>
                  <a:schemeClr val="tx1"/>
                </a:solidFill>
              </a:rPr>
              <a:t>ke Komponen di lingkungan Kemendagri dan Pemerintah Daerah (Provinsi/Kabupaten/Kota) pendistribusiannya disesuaikan antara program yang ditawarkan dengan Tupoksi komponen dan profile serta kebutuhan Pemda. </a:t>
            </a:r>
          </a:p>
          <a:p>
            <a:pPr algn="just" eaLnBrk="1" hangingPunct="1">
              <a:buFont typeface="Wingdings" pitchFamily="2" charset="2"/>
              <a:buChar char="Ø"/>
            </a:pPr>
            <a:r>
              <a:rPr lang="id-ID" altLang="en-US" sz="1688" dirty="0">
                <a:solidFill>
                  <a:schemeClr val="tx1"/>
                </a:solidFill>
              </a:rPr>
              <a:t>Tawaran tersebut memuat tentang persyaratan, kelengkapan berkas, batas waktu penawaran, dan dilampirkan  formulir </a:t>
            </a:r>
            <a:r>
              <a:rPr lang="en-AU" altLang="en-US" sz="1688" dirty="0" err="1">
                <a:solidFill>
                  <a:schemeClr val="tx1"/>
                </a:solidFill>
              </a:rPr>
              <a:t>aplikasi</a:t>
            </a:r>
            <a:r>
              <a:rPr lang="id-ID" altLang="en-US" sz="1688" dirty="0">
                <a:solidFill>
                  <a:schemeClr val="tx1"/>
                </a:solidFill>
              </a:rPr>
              <a:t> (</a:t>
            </a:r>
            <a:r>
              <a:rPr lang="id-ID" altLang="en-US" sz="1688" i="1" dirty="0">
                <a:solidFill>
                  <a:schemeClr val="tx1"/>
                </a:solidFill>
              </a:rPr>
              <a:t>application form) </a:t>
            </a:r>
            <a:r>
              <a:rPr lang="id-ID" altLang="en-US" sz="1688" dirty="0">
                <a:solidFill>
                  <a:schemeClr val="tx1"/>
                </a:solidFill>
              </a:rPr>
              <a:t> serta keterangan rinci  tentang pendidikan atau pelatihan yang ditawarkan.</a:t>
            </a:r>
          </a:p>
          <a:p>
            <a:pPr algn="just" eaLnBrk="1" hangingPunct="1">
              <a:buFontTx/>
              <a:buNone/>
            </a:pPr>
            <a:endParaRPr lang="id-ID" altLang="en-US" sz="1519" dirty="0"/>
          </a:p>
        </p:txBody>
      </p:sp>
      <p:sp>
        <p:nvSpPr>
          <p:cNvPr id="153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313280" indent="-120493">
              <a:defRPr>
                <a:solidFill>
                  <a:schemeClr val="tx1"/>
                </a:solidFill>
                <a:latin typeface="Arial" charset="0"/>
                <a:cs typeface="Arial" charset="0"/>
              </a:defRPr>
            </a:lvl2pPr>
            <a:lvl3pPr marL="481971" indent="-96396">
              <a:defRPr>
                <a:solidFill>
                  <a:schemeClr val="tx1"/>
                </a:solidFill>
                <a:latin typeface="Arial" charset="0"/>
                <a:cs typeface="Arial" charset="0"/>
              </a:defRPr>
            </a:lvl3pPr>
            <a:lvl4pPr marL="674757" indent="-96396">
              <a:defRPr>
                <a:solidFill>
                  <a:schemeClr val="tx1"/>
                </a:solidFill>
                <a:latin typeface="Arial" charset="0"/>
                <a:cs typeface="Arial" charset="0"/>
              </a:defRPr>
            </a:lvl4pPr>
            <a:lvl5pPr marL="867545" indent="-96396">
              <a:defRPr>
                <a:solidFill>
                  <a:schemeClr val="tx1"/>
                </a:solidFill>
                <a:latin typeface="Arial" charset="0"/>
                <a:cs typeface="Arial" charset="0"/>
              </a:defRPr>
            </a:lvl5pPr>
            <a:lvl6pPr marL="1060334" indent="-96396" defTabSz="192789" eaLnBrk="0" fontAlgn="base" hangingPunct="0">
              <a:spcBef>
                <a:spcPct val="0"/>
              </a:spcBef>
              <a:spcAft>
                <a:spcPct val="0"/>
              </a:spcAft>
              <a:defRPr>
                <a:solidFill>
                  <a:schemeClr val="tx1"/>
                </a:solidFill>
                <a:latin typeface="Arial" charset="0"/>
                <a:cs typeface="Arial" charset="0"/>
              </a:defRPr>
            </a:lvl6pPr>
            <a:lvl7pPr marL="1253119" indent="-96396" defTabSz="192789" eaLnBrk="0" fontAlgn="base" hangingPunct="0">
              <a:spcBef>
                <a:spcPct val="0"/>
              </a:spcBef>
              <a:spcAft>
                <a:spcPct val="0"/>
              </a:spcAft>
              <a:defRPr>
                <a:solidFill>
                  <a:schemeClr val="tx1"/>
                </a:solidFill>
                <a:latin typeface="Arial" charset="0"/>
                <a:cs typeface="Arial" charset="0"/>
              </a:defRPr>
            </a:lvl7pPr>
            <a:lvl8pPr marL="1445910" indent="-96396" defTabSz="192789" eaLnBrk="0" fontAlgn="base" hangingPunct="0">
              <a:spcBef>
                <a:spcPct val="0"/>
              </a:spcBef>
              <a:spcAft>
                <a:spcPct val="0"/>
              </a:spcAft>
              <a:defRPr>
                <a:solidFill>
                  <a:schemeClr val="tx1"/>
                </a:solidFill>
                <a:latin typeface="Arial" charset="0"/>
                <a:cs typeface="Arial" charset="0"/>
              </a:defRPr>
            </a:lvl8pPr>
            <a:lvl9pPr marL="1638697" indent="-96396" defTabSz="192789" eaLnBrk="0" fontAlgn="base" hangingPunct="0">
              <a:spcBef>
                <a:spcPct val="0"/>
              </a:spcBef>
              <a:spcAft>
                <a:spcPct val="0"/>
              </a:spcAft>
              <a:defRPr>
                <a:solidFill>
                  <a:schemeClr val="tx1"/>
                </a:solidFill>
                <a:latin typeface="Arial" charset="0"/>
                <a:cs typeface="Arial" charset="0"/>
              </a:defRPr>
            </a:lvl9pPr>
          </a:lstStyle>
          <a:p>
            <a:fld id="{EF9BFAFF-D9FA-43D3-9CCD-7682162F145C}" type="slidenum">
              <a:rPr lang="en-US" altLang="en-US" smtClean="0">
                <a:solidFill>
                  <a:srgbClr val="0A304A"/>
                </a:solidFill>
                <a:latin typeface="Franklin Gothic Book" pitchFamily="34" charset="0"/>
              </a:rPr>
              <a:pPr/>
              <a:t>65</a:t>
            </a:fld>
            <a:endParaRPr lang="en-US" altLang="en-US">
              <a:solidFill>
                <a:srgbClr val="0A304A"/>
              </a:solidFill>
              <a:latin typeface="Franklin Gothic Book"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1945"/>
          <a:stretch/>
        </p:blipFill>
        <p:spPr>
          <a:xfrm rot="16200000">
            <a:off x="-747433" y="1604621"/>
            <a:ext cx="5143626" cy="3648759"/>
          </a:xfrm>
          <a:prstGeom prst="rect">
            <a:avLst/>
          </a:prstGeom>
        </p:spPr>
      </p:pic>
    </p:spTree>
    <p:extLst>
      <p:ext uri="{BB962C8B-B14F-4D97-AF65-F5344CB8AC3E}">
        <p14:creationId xmlns:p14="http://schemas.microsoft.com/office/powerpoint/2010/main" val="699458306"/>
      </p:ext>
    </p:extLst>
  </p:cSld>
  <p:clrMapOvr>
    <a:masterClrMapping/>
  </p:clrMapOvr>
  <p:transition>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443" y="30362"/>
            <a:ext cx="8676519" cy="950366"/>
          </a:xfrm>
        </p:spPr>
        <p:txBody>
          <a:bodyPr>
            <a:noAutofit/>
          </a:bodyPr>
          <a:lstStyle/>
          <a:p>
            <a:pPr algn="ctr" defTabSz="342720" eaLnBrk="1" fontAlgn="auto" hangingPunct="1">
              <a:spcAft>
                <a:spcPts val="0"/>
              </a:spcAft>
              <a:defRPr/>
            </a:pPr>
            <a:r>
              <a:rPr lang="id-ID" sz="2489" b="1" dirty="0"/>
              <a:t>GAMBARAN UMUM ALUR </a:t>
            </a:r>
            <a:r>
              <a:rPr lang="en-US" sz="2489" b="1" dirty="0"/>
              <a:t>BEASISWA </a:t>
            </a:r>
            <a:r>
              <a:rPr lang="en-US" sz="2489" b="1" dirty="0" err="1"/>
              <a:t>luar</a:t>
            </a:r>
            <a:r>
              <a:rPr lang="en-US" sz="2489" b="1" dirty="0"/>
              <a:t> </a:t>
            </a:r>
            <a:r>
              <a:rPr lang="en-US" sz="2489" b="1" dirty="0" err="1"/>
              <a:t>negeri</a:t>
            </a:r>
            <a:r>
              <a:rPr lang="en-US" sz="2489" b="1" dirty="0"/>
              <a:t>                                di </a:t>
            </a:r>
            <a:r>
              <a:rPr lang="en-US" sz="2489" b="1" dirty="0" err="1"/>
              <a:t>lingkungan</a:t>
            </a:r>
            <a:r>
              <a:rPr lang="en-US" sz="2489" b="1" dirty="0"/>
              <a:t> PEMERINTAHAN DAERAH</a:t>
            </a:r>
          </a:p>
        </p:txBody>
      </p:sp>
      <p:graphicFrame>
        <p:nvGraphicFramePr>
          <p:cNvPr id="6" name="Content Placeholder 5"/>
          <p:cNvGraphicFramePr>
            <a:graphicFrameLocks noGrp="1"/>
          </p:cNvGraphicFramePr>
          <p:nvPr>
            <p:ph idx="1"/>
            <p:extLst/>
          </p:nvPr>
        </p:nvGraphicFramePr>
        <p:xfrm>
          <a:off x="225034" y="1851548"/>
          <a:ext cx="8599499" cy="4052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313280" indent="-120493">
              <a:defRPr>
                <a:solidFill>
                  <a:schemeClr val="tx1"/>
                </a:solidFill>
                <a:latin typeface="Arial" charset="0"/>
                <a:cs typeface="Arial" charset="0"/>
              </a:defRPr>
            </a:lvl2pPr>
            <a:lvl3pPr marL="481971" indent="-96396">
              <a:defRPr>
                <a:solidFill>
                  <a:schemeClr val="tx1"/>
                </a:solidFill>
                <a:latin typeface="Arial" charset="0"/>
                <a:cs typeface="Arial" charset="0"/>
              </a:defRPr>
            </a:lvl3pPr>
            <a:lvl4pPr marL="674757" indent="-96396">
              <a:defRPr>
                <a:solidFill>
                  <a:schemeClr val="tx1"/>
                </a:solidFill>
                <a:latin typeface="Arial" charset="0"/>
                <a:cs typeface="Arial" charset="0"/>
              </a:defRPr>
            </a:lvl4pPr>
            <a:lvl5pPr marL="867545" indent="-96396">
              <a:defRPr>
                <a:solidFill>
                  <a:schemeClr val="tx1"/>
                </a:solidFill>
                <a:latin typeface="Arial" charset="0"/>
                <a:cs typeface="Arial" charset="0"/>
              </a:defRPr>
            </a:lvl5pPr>
            <a:lvl6pPr marL="1060334" indent="-96396" defTabSz="192789" eaLnBrk="0" fontAlgn="base" hangingPunct="0">
              <a:spcBef>
                <a:spcPct val="0"/>
              </a:spcBef>
              <a:spcAft>
                <a:spcPct val="0"/>
              </a:spcAft>
              <a:defRPr>
                <a:solidFill>
                  <a:schemeClr val="tx1"/>
                </a:solidFill>
                <a:latin typeface="Arial" charset="0"/>
                <a:cs typeface="Arial" charset="0"/>
              </a:defRPr>
            </a:lvl6pPr>
            <a:lvl7pPr marL="1253119" indent="-96396" defTabSz="192789" eaLnBrk="0" fontAlgn="base" hangingPunct="0">
              <a:spcBef>
                <a:spcPct val="0"/>
              </a:spcBef>
              <a:spcAft>
                <a:spcPct val="0"/>
              </a:spcAft>
              <a:defRPr>
                <a:solidFill>
                  <a:schemeClr val="tx1"/>
                </a:solidFill>
                <a:latin typeface="Arial" charset="0"/>
                <a:cs typeface="Arial" charset="0"/>
              </a:defRPr>
            </a:lvl7pPr>
            <a:lvl8pPr marL="1445910" indent="-96396" defTabSz="192789" eaLnBrk="0" fontAlgn="base" hangingPunct="0">
              <a:spcBef>
                <a:spcPct val="0"/>
              </a:spcBef>
              <a:spcAft>
                <a:spcPct val="0"/>
              </a:spcAft>
              <a:defRPr>
                <a:solidFill>
                  <a:schemeClr val="tx1"/>
                </a:solidFill>
                <a:latin typeface="Arial" charset="0"/>
                <a:cs typeface="Arial" charset="0"/>
              </a:defRPr>
            </a:lvl8pPr>
            <a:lvl9pPr marL="1638697" indent="-96396" defTabSz="192789" eaLnBrk="0" fontAlgn="base" hangingPunct="0">
              <a:spcBef>
                <a:spcPct val="0"/>
              </a:spcBef>
              <a:spcAft>
                <a:spcPct val="0"/>
              </a:spcAft>
              <a:defRPr>
                <a:solidFill>
                  <a:schemeClr val="tx1"/>
                </a:solidFill>
                <a:latin typeface="Arial" charset="0"/>
                <a:cs typeface="Arial" charset="0"/>
              </a:defRPr>
            </a:lvl9pPr>
          </a:lstStyle>
          <a:p>
            <a:fld id="{89305B1D-CF1E-479D-981C-36EC73724EA9}" type="slidenum">
              <a:rPr lang="en-US" altLang="en-US" smtClean="0">
                <a:solidFill>
                  <a:srgbClr val="0A304A"/>
                </a:solidFill>
                <a:latin typeface="Franklin Gothic Book" pitchFamily="34" charset="0"/>
              </a:rPr>
              <a:pPr/>
              <a:t>66</a:t>
            </a:fld>
            <a:endParaRPr lang="en-US" altLang="en-US">
              <a:solidFill>
                <a:srgbClr val="0A304A"/>
              </a:solidFill>
              <a:latin typeface="Franklin Gothic Book" pitchFamily="34" charset="0"/>
            </a:endParaRPr>
          </a:p>
        </p:txBody>
      </p:sp>
      <p:grpSp>
        <p:nvGrpSpPr>
          <p:cNvPr id="3" name="Group 7"/>
          <p:cNvGrpSpPr>
            <a:grpSpLocks/>
          </p:cNvGrpSpPr>
          <p:nvPr/>
        </p:nvGrpSpPr>
        <p:grpSpPr bwMode="auto">
          <a:xfrm>
            <a:off x="6302281" y="4455086"/>
            <a:ext cx="1796920" cy="1254429"/>
            <a:chOff x="3043072" y="1640766"/>
            <a:chExt cx="2785651" cy="2283380"/>
          </a:xfrm>
        </p:grpSpPr>
        <p:sp>
          <p:nvSpPr>
            <p:cNvPr id="9" name="Rounded Rectangle 8"/>
            <p:cNvSpPr/>
            <p:nvPr/>
          </p:nvSpPr>
          <p:spPr>
            <a:xfrm>
              <a:off x="3043072" y="1640766"/>
              <a:ext cx="2785651" cy="2228520"/>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10" name="Rounded Rectangle 4"/>
            <p:cNvSpPr/>
            <p:nvPr/>
          </p:nvSpPr>
          <p:spPr>
            <a:xfrm>
              <a:off x="3108482" y="1706598"/>
              <a:ext cx="2654831" cy="2217548"/>
            </a:xfrm>
            <a:prstGeom prst="rect">
              <a:avLst/>
            </a:prstGeom>
          </p:spPr>
          <p:style>
            <a:lnRef idx="1">
              <a:schemeClr val="accent6"/>
            </a:lnRef>
            <a:fillRef idx="2">
              <a:schemeClr val="accent6"/>
            </a:fillRef>
            <a:effectRef idx="1">
              <a:schemeClr val="accent6"/>
            </a:effectRef>
            <a:fontRef idx="minor">
              <a:schemeClr val="dk1"/>
            </a:fontRef>
          </p:style>
          <p:txBody>
            <a:bodyPr lIns="20092" tIns="20092" rIns="20092" bIns="20092" spcCol="1270" anchor="ctr"/>
            <a:lstStyle/>
            <a:p>
              <a:pPr algn="ctr" defTabSz="468580">
                <a:lnSpc>
                  <a:spcPct val="90000"/>
                </a:lnSpc>
                <a:spcBef>
                  <a:spcPct val="0"/>
                </a:spcBef>
                <a:spcAft>
                  <a:spcPct val="35000"/>
                </a:spcAft>
                <a:defRPr/>
              </a:pPr>
              <a:r>
                <a:rPr lang="en-US" sz="1519" dirty="0">
                  <a:solidFill>
                    <a:prstClr val="black"/>
                  </a:solidFill>
                </a:rPr>
                <a:t>KEMENDAGRI/</a:t>
              </a:r>
            </a:p>
            <a:p>
              <a:pPr algn="ctr" defTabSz="468580">
                <a:lnSpc>
                  <a:spcPct val="90000"/>
                </a:lnSpc>
                <a:spcBef>
                  <a:spcPct val="0"/>
                </a:spcBef>
                <a:spcAft>
                  <a:spcPct val="35000"/>
                </a:spcAft>
                <a:defRPr/>
              </a:pPr>
              <a:r>
                <a:rPr lang="en-US" sz="1519" dirty="0">
                  <a:solidFill>
                    <a:prstClr val="black"/>
                  </a:solidFill>
                </a:rPr>
                <a:t>SETNEG/</a:t>
              </a:r>
            </a:p>
            <a:p>
              <a:pPr algn="ctr" defTabSz="468580">
                <a:lnSpc>
                  <a:spcPct val="90000"/>
                </a:lnSpc>
                <a:spcBef>
                  <a:spcPct val="0"/>
                </a:spcBef>
                <a:spcAft>
                  <a:spcPct val="35000"/>
                </a:spcAft>
                <a:defRPr/>
              </a:pPr>
              <a:r>
                <a:rPr lang="en-US" sz="1519" dirty="0">
                  <a:solidFill>
                    <a:prstClr val="black"/>
                  </a:solidFill>
                </a:rPr>
                <a:t>KEMENLU</a:t>
              </a:r>
            </a:p>
          </p:txBody>
        </p:sp>
      </p:grpSp>
      <p:sp>
        <p:nvSpPr>
          <p:cNvPr id="11" name="Left Arrow 10"/>
          <p:cNvSpPr/>
          <p:nvPr/>
        </p:nvSpPr>
        <p:spPr>
          <a:xfrm>
            <a:off x="5561545" y="4846550"/>
            <a:ext cx="782929" cy="471499"/>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1533625831"/>
      </p:ext>
    </p:extLst>
  </p:cSld>
  <p:clrMapOvr>
    <a:masterClrMapping/>
  </p:clrMapOvr>
  <p:transition>
    <p:wipe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166" y="10319"/>
            <a:ext cx="9123834" cy="538361"/>
          </a:xfrm>
        </p:spPr>
        <p:txBody>
          <a:bodyPr/>
          <a:lstStyle/>
          <a:p>
            <a:pPr algn="ctr"/>
            <a:r>
              <a:rPr lang="en-US" sz="2400" dirty="0" smtClean="0"/>
              <a:t>REKAPITULASI TAWARAN BEASISWA/PELATIHAN TAHUN 2018</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5664956"/>
              </p:ext>
            </p:extLst>
          </p:nvPr>
        </p:nvGraphicFramePr>
        <p:xfrm>
          <a:off x="132159" y="548680"/>
          <a:ext cx="8904337" cy="5918200"/>
        </p:xfrm>
        <a:graphic>
          <a:graphicData uri="http://schemas.openxmlformats.org/drawingml/2006/table">
            <a:tbl>
              <a:tblPr firstRow="1" bandRow="1">
                <a:tableStyleId>{5C22544A-7EE6-4342-B048-85BDC9FD1C3A}</a:tableStyleId>
              </a:tblPr>
              <a:tblGrid>
                <a:gridCol w="479401"/>
                <a:gridCol w="1368152"/>
                <a:gridCol w="2664296"/>
                <a:gridCol w="3024336"/>
                <a:gridCol w="1368152"/>
              </a:tblGrid>
              <a:tr h="370840">
                <a:tc>
                  <a:txBody>
                    <a:bodyPr/>
                    <a:lstStyle/>
                    <a:p>
                      <a:pPr algn="ctr"/>
                      <a:r>
                        <a:rPr lang="en-US" sz="1300" dirty="0" smtClean="0">
                          <a:latin typeface="Times New Roman" panose="02020603050405020304" pitchFamily="18" charset="0"/>
                          <a:cs typeface="Times New Roman" panose="02020603050405020304" pitchFamily="18" charset="0"/>
                        </a:rPr>
                        <a:t>NO</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KATEGORI</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PROGRAM</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KEGIATAN</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JADWAL</a:t>
                      </a:r>
                      <a:endParaRPr lang="en-US" sz="1300" dirty="0">
                        <a:latin typeface="Times New Roman" panose="02020603050405020304" pitchFamily="18" charset="0"/>
                        <a:cs typeface="Times New Roman" panose="02020603050405020304" pitchFamily="18" charset="0"/>
                      </a:endParaRPr>
                    </a:p>
                  </a:txBody>
                  <a:tcPr/>
                </a:tc>
              </a:tr>
              <a:tr h="205224">
                <a:tc>
                  <a:txBody>
                    <a:bodyPr/>
                    <a:lstStyle/>
                    <a:p>
                      <a:pPr algn="ctr"/>
                      <a:r>
                        <a:rPr lang="en-US" sz="1300" dirty="0" smtClean="0">
                          <a:latin typeface="Times New Roman" panose="02020603050405020304" pitchFamily="18" charset="0"/>
                          <a:cs typeface="Times New Roman" panose="02020603050405020304" pitchFamily="18" charset="0"/>
                        </a:rPr>
                        <a:t>1</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err="1" smtClean="0">
                          <a:latin typeface="Times New Roman" panose="02020603050405020304" pitchFamily="18" charset="0"/>
                          <a:cs typeface="Times New Roman" panose="02020603050405020304" pitchFamily="18" charset="0"/>
                        </a:rPr>
                        <a:t>Beasiswa</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KOICA Master's Degree</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Master's Degree</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2018</a:t>
                      </a:r>
                      <a:r>
                        <a:rPr lang="en-US" sz="1300" baseline="0" dirty="0" smtClean="0">
                          <a:latin typeface="Times New Roman" panose="02020603050405020304" pitchFamily="18" charset="0"/>
                          <a:cs typeface="Times New Roman" panose="02020603050405020304" pitchFamily="18" charset="0"/>
                        </a:rPr>
                        <a:t> </a:t>
                      </a:r>
                      <a:r>
                        <a:rPr lang="en-US" sz="1300" dirty="0" smtClean="0">
                          <a:latin typeface="Times New Roman" panose="02020603050405020304" pitchFamily="18" charset="0"/>
                          <a:cs typeface="Times New Roman" panose="02020603050405020304" pitchFamily="18" charset="0"/>
                        </a:rPr>
                        <a:t>- 2020</a:t>
                      </a:r>
                      <a:endParaRPr lang="en-US" sz="1300" dirty="0">
                        <a:latin typeface="Times New Roman" panose="02020603050405020304" pitchFamily="18" charset="0"/>
                        <a:cs typeface="Times New Roman" panose="02020603050405020304" pitchFamily="18" charset="0"/>
                      </a:endParaRPr>
                    </a:p>
                  </a:txBody>
                  <a:tcPr/>
                </a:tc>
              </a:tr>
              <a:tr h="260464">
                <a:tc>
                  <a:txBody>
                    <a:bodyPr/>
                    <a:lstStyle/>
                    <a:p>
                      <a:pPr algn="ctr"/>
                      <a:r>
                        <a:rPr lang="en-US" sz="1300" dirty="0" smtClean="0">
                          <a:latin typeface="Times New Roman" panose="02020603050405020304" pitchFamily="18" charset="0"/>
                          <a:cs typeface="Times New Roman" panose="02020603050405020304" pitchFamily="18" charset="0"/>
                        </a:rPr>
                        <a:t>2</a:t>
                      </a:r>
                      <a:endParaRPr lang="en-US" sz="13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latin typeface="Times New Roman" panose="02020603050405020304" pitchFamily="18" charset="0"/>
                          <a:cs typeface="Times New Roman" panose="02020603050405020304" pitchFamily="18" charset="0"/>
                        </a:rPr>
                        <a:t>Beasiswa</a:t>
                      </a:r>
                      <a:endParaRPr lang="en-US" sz="1300" dirty="0" smtClean="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Australia Awards in Indonesia</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Australia Award Scholarship 2019 Intake</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2019</a:t>
                      </a:r>
                      <a:endParaRPr lang="en-US" sz="1300" dirty="0">
                        <a:latin typeface="Times New Roman" panose="02020603050405020304" pitchFamily="18" charset="0"/>
                        <a:cs typeface="Times New Roman" panose="02020603050405020304" pitchFamily="18" charset="0"/>
                      </a:endParaRPr>
                    </a:p>
                  </a:txBody>
                  <a:tcPr/>
                </a:tc>
              </a:tr>
              <a:tr h="174352">
                <a:tc>
                  <a:txBody>
                    <a:bodyPr/>
                    <a:lstStyle/>
                    <a:p>
                      <a:pPr algn="ctr"/>
                      <a:r>
                        <a:rPr lang="en-US" sz="1300" dirty="0" smtClean="0">
                          <a:latin typeface="Times New Roman" panose="02020603050405020304" pitchFamily="18" charset="0"/>
                          <a:cs typeface="Times New Roman" panose="02020603050405020304" pitchFamily="18" charset="0"/>
                        </a:rPr>
                        <a:t>3</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err="1" smtClean="0">
                          <a:latin typeface="Times New Roman" panose="02020603050405020304" pitchFamily="18" charset="0"/>
                          <a:cs typeface="Times New Roman" panose="02020603050405020304" pitchFamily="18" charset="0"/>
                        </a:rPr>
                        <a:t>Beasiswa</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err="1" smtClean="0">
                          <a:latin typeface="Times New Roman" panose="02020603050405020304" pitchFamily="18" charset="0"/>
                          <a:cs typeface="Times New Roman" panose="02020603050405020304" pitchFamily="18" charset="0"/>
                        </a:rPr>
                        <a:t>Pemerintah</a:t>
                      </a:r>
                      <a:r>
                        <a:rPr lang="en-US" sz="1300" dirty="0" smtClean="0">
                          <a:latin typeface="Times New Roman" panose="02020603050405020304" pitchFamily="18" charset="0"/>
                          <a:cs typeface="Times New Roman" panose="02020603050405020304" pitchFamily="18" charset="0"/>
                        </a:rPr>
                        <a:t> Brunei Darussalam</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err="1" smtClean="0">
                          <a:latin typeface="Times New Roman" panose="02020603050405020304" pitchFamily="18" charset="0"/>
                          <a:cs typeface="Times New Roman" panose="02020603050405020304" pitchFamily="18" charset="0"/>
                        </a:rPr>
                        <a:t>Beasiswa</a:t>
                      </a:r>
                      <a:r>
                        <a:rPr lang="en-US" sz="1300" dirty="0" smtClean="0">
                          <a:latin typeface="Times New Roman" panose="02020603050405020304" pitchFamily="18" charset="0"/>
                          <a:cs typeface="Times New Roman" panose="02020603050405020304" pitchFamily="18" charset="0"/>
                        </a:rPr>
                        <a:t> Master</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2018-2019</a:t>
                      </a:r>
                      <a:endParaRPr lang="en-US" sz="1300" dirty="0">
                        <a:latin typeface="Times New Roman" panose="02020603050405020304" pitchFamily="18" charset="0"/>
                        <a:cs typeface="Times New Roman" panose="02020603050405020304" pitchFamily="18" charset="0"/>
                      </a:endParaRPr>
                    </a:p>
                  </a:txBody>
                  <a:tcPr/>
                </a:tc>
              </a:tr>
              <a:tr h="0">
                <a:tc>
                  <a:txBody>
                    <a:bodyPr/>
                    <a:lstStyle/>
                    <a:p>
                      <a:pPr algn="ctr"/>
                      <a:r>
                        <a:rPr lang="en-US" sz="1300" dirty="0" smtClean="0">
                          <a:latin typeface="Times New Roman" panose="02020603050405020304" pitchFamily="18" charset="0"/>
                          <a:cs typeface="Times New Roman" panose="02020603050405020304" pitchFamily="18" charset="0"/>
                        </a:rPr>
                        <a:t>4</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err="1" smtClean="0">
                          <a:latin typeface="Times New Roman" panose="02020603050405020304" pitchFamily="18" charset="0"/>
                          <a:cs typeface="Times New Roman" panose="02020603050405020304" pitchFamily="18" charset="0"/>
                        </a:rPr>
                        <a:t>Beasiswa</a:t>
                      </a:r>
                      <a:r>
                        <a:rPr lang="en-US" sz="1300" dirty="0" smtClean="0">
                          <a:latin typeface="Times New Roman" panose="02020603050405020304" pitchFamily="18" charset="0"/>
                          <a:cs typeface="Times New Roman" panose="02020603050405020304" pitchFamily="18" charset="0"/>
                        </a:rPr>
                        <a:t> </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err="1" smtClean="0">
                          <a:latin typeface="Times New Roman" panose="02020603050405020304" pitchFamily="18" charset="0"/>
                          <a:cs typeface="Times New Roman" panose="02020603050405020304" pitchFamily="18" charset="0"/>
                        </a:rPr>
                        <a:t>Pusbindiklatren</a:t>
                      </a:r>
                      <a:r>
                        <a:rPr lang="en-US" sz="1300" dirty="0" smtClean="0">
                          <a:latin typeface="Times New Roman" panose="02020603050405020304" pitchFamily="18" charset="0"/>
                          <a:cs typeface="Times New Roman" panose="02020603050405020304" pitchFamily="18" charset="0"/>
                        </a:rPr>
                        <a:t>, BAPPENAS</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err="1" smtClean="0">
                          <a:latin typeface="Times New Roman" panose="02020603050405020304" pitchFamily="18" charset="0"/>
                          <a:cs typeface="Times New Roman" panose="02020603050405020304" pitchFamily="18" charset="0"/>
                        </a:rPr>
                        <a:t>Beasiswa</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Pendidikan</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Gelar</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2019</a:t>
                      </a:r>
                      <a:endParaRPr lang="en-US" sz="1300" dirty="0">
                        <a:latin typeface="Times New Roman" panose="02020603050405020304" pitchFamily="18" charset="0"/>
                        <a:cs typeface="Times New Roman" panose="02020603050405020304" pitchFamily="18" charset="0"/>
                      </a:endParaRPr>
                    </a:p>
                  </a:txBody>
                  <a:tcPr/>
                </a:tc>
              </a:tr>
              <a:tr h="140816">
                <a:tc>
                  <a:txBody>
                    <a:bodyPr/>
                    <a:lstStyle/>
                    <a:p>
                      <a:pPr algn="ctr"/>
                      <a:r>
                        <a:rPr lang="en-US" sz="1300" dirty="0" smtClean="0">
                          <a:latin typeface="Times New Roman" panose="02020603050405020304" pitchFamily="18" charset="0"/>
                          <a:cs typeface="Times New Roman" panose="02020603050405020304" pitchFamily="18" charset="0"/>
                        </a:rPr>
                        <a:t>5</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err="1" smtClean="0">
                          <a:latin typeface="Times New Roman" panose="02020603050405020304" pitchFamily="18" charset="0"/>
                          <a:cs typeface="Times New Roman" panose="02020603050405020304" pitchFamily="18" charset="0"/>
                        </a:rPr>
                        <a:t>Beasiswa</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GRIPS</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err="1" smtClean="0">
                          <a:latin typeface="Times New Roman" panose="02020603050405020304" pitchFamily="18" charset="0"/>
                          <a:cs typeface="Times New Roman" panose="02020603050405020304" pitchFamily="18" charset="0"/>
                        </a:rPr>
                        <a:t>Beasiswa</a:t>
                      </a:r>
                      <a:r>
                        <a:rPr lang="en-US" sz="1300" dirty="0" smtClean="0">
                          <a:latin typeface="Times New Roman" panose="02020603050405020304" pitchFamily="18" charset="0"/>
                          <a:cs typeface="Times New Roman" panose="02020603050405020304" pitchFamily="18" charset="0"/>
                        </a:rPr>
                        <a:t> Master &amp; </a:t>
                      </a:r>
                      <a:r>
                        <a:rPr lang="en-US" sz="1300" dirty="0" err="1" smtClean="0">
                          <a:latin typeface="Times New Roman" panose="02020603050405020304" pitchFamily="18" charset="0"/>
                          <a:cs typeface="Times New Roman" panose="02020603050405020304" pitchFamily="18" charset="0"/>
                        </a:rPr>
                        <a:t>Doktor</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2019</a:t>
                      </a:r>
                      <a:endParaRPr lang="en-US" sz="1300" dirty="0">
                        <a:latin typeface="Times New Roman" panose="02020603050405020304" pitchFamily="18" charset="0"/>
                        <a:cs typeface="Times New Roman" panose="02020603050405020304" pitchFamily="18" charset="0"/>
                      </a:endParaRPr>
                    </a:p>
                  </a:txBody>
                  <a:tcPr/>
                </a:tc>
              </a:tr>
              <a:tr h="268064">
                <a:tc>
                  <a:txBody>
                    <a:bodyPr/>
                    <a:lstStyle/>
                    <a:p>
                      <a:pPr algn="ctr"/>
                      <a:r>
                        <a:rPr lang="en-US" sz="1300" dirty="0" smtClean="0">
                          <a:latin typeface="Times New Roman" panose="02020603050405020304" pitchFamily="18" charset="0"/>
                          <a:cs typeface="Times New Roman" panose="02020603050405020304" pitchFamily="18" charset="0"/>
                        </a:rPr>
                        <a:t>6</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err="1" smtClean="0">
                          <a:latin typeface="Times New Roman" panose="02020603050405020304" pitchFamily="18" charset="0"/>
                          <a:cs typeface="Times New Roman" panose="02020603050405020304" pitchFamily="18" charset="0"/>
                        </a:rPr>
                        <a:t>Pelatihan</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err="1" smtClean="0">
                          <a:latin typeface="Times New Roman" panose="02020603050405020304" pitchFamily="18" charset="0"/>
                          <a:cs typeface="Times New Roman" panose="02020603050405020304" pitchFamily="18" charset="0"/>
                        </a:rPr>
                        <a:t>Pemerintah</a:t>
                      </a:r>
                      <a:r>
                        <a:rPr lang="en-US" sz="1300" dirty="0" smtClean="0">
                          <a:latin typeface="Times New Roman" panose="02020603050405020304" pitchFamily="18" charset="0"/>
                          <a:cs typeface="Times New Roman" panose="02020603050405020304" pitchFamily="18" charset="0"/>
                        </a:rPr>
                        <a:t> India</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Indian Technical &amp; Economic Cooperation </a:t>
                      </a:r>
                      <a:r>
                        <a:rPr lang="en-US" sz="1300" dirty="0" err="1" smtClean="0">
                          <a:latin typeface="Times New Roman" panose="02020603050405020304" pitchFamily="18" charset="0"/>
                          <a:cs typeface="Times New Roman" panose="02020603050405020304" pitchFamily="18" charset="0"/>
                        </a:rPr>
                        <a:t>Programme</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2018-2019</a:t>
                      </a:r>
                      <a:endParaRPr lang="en-US" sz="1300" dirty="0">
                        <a:latin typeface="Times New Roman" panose="02020603050405020304" pitchFamily="18" charset="0"/>
                        <a:cs typeface="Times New Roman" panose="02020603050405020304" pitchFamily="18" charset="0"/>
                      </a:endParaRPr>
                    </a:p>
                  </a:txBody>
                  <a:tcPr/>
                </a:tc>
              </a:tr>
              <a:tr h="181952">
                <a:tc>
                  <a:txBody>
                    <a:bodyPr/>
                    <a:lstStyle/>
                    <a:p>
                      <a:pPr algn="ctr"/>
                      <a:r>
                        <a:rPr lang="en-US" sz="1300" dirty="0" smtClean="0">
                          <a:latin typeface="Times New Roman" panose="02020603050405020304" pitchFamily="18" charset="0"/>
                          <a:cs typeface="Times New Roman" panose="02020603050405020304" pitchFamily="18" charset="0"/>
                        </a:rPr>
                        <a:t>7</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err="1" smtClean="0">
                          <a:latin typeface="Times New Roman" panose="02020603050405020304" pitchFamily="18" charset="0"/>
                          <a:cs typeface="Times New Roman" panose="02020603050405020304" pitchFamily="18" charset="0"/>
                        </a:rPr>
                        <a:t>Pelatihan</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err="1" smtClean="0">
                          <a:latin typeface="Times New Roman" panose="02020603050405020304" pitchFamily="18" charset="0"/>
                          <a:cs typeface="Times New Roman" panose="02020603050405020304" pitchFamily="18" charset="0"/>
                        </a:rPr>
                        <a:t>Pemerintah</a:t>
                      </a:r>
                      <a:r>
                        <a:rPr lang="en-US" sz="1300" dirty="0" smtClean="0">
                          <a:latin typeface="Times New Roman" panose="02020603050405020304" pitchFamily="18" charset="0"/>
                          <a:cs typeface="Times New Roman" panose="02020603050405020304" pitchFamily="18" charset="0"/>
                        </a:rPr>
                        <a:t> RRT</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Training Course for </a:t>
                      </a:r>
                      <a:r>
                        <a:rPr lang="en-US" sz="1300" dirty="0" err="1" smtClean="0">
                          <a:latin typeface="Times New Roman" panose="02020603050405020304" pitchFamily="18" charset="0"/>
                          <a:cs typeface="Times New Roman" panose="02020603050405020304" pitchFamily="18" charset="0"/>
                        </a:rPr>
                        <a:t>Developmenty</a:t>
                      </a:r>
                      <a:r>
                        <a:rPr lang="en-US" sz="1300" dirty="0" smtClean="0">
                          <a:latin typeface="Times New Roman" panose="02020603050405020304" pitchFamily="18" charset="0"/>
                          <a:cs typeface="Times New Roman" panose="02020603050405020304" pitchFamily="18" charset="0"/>
                        </a:rPr>
                        <a:t> Countries (TCDC)</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2018-2019</a:t>
                      </a:r>
                      <a:endParaRPr lang="en-US" sz="1300" dirty="0">
                        <a:latin typeface="Times New Roman" panose="02020603050405020304" pitchFamily="18" charset="0"/>
                        <a:cs typeface="Times New Roman" panose="02020603050405020304" pitchFamily="18" charset="0"/>
                      </a:endParaRPr>
                    </a:p>
                  </a:txBody>
                  <a:tcPr/>
                </a:tc>
              </a:tr>
              <a:tr h="167848">
                <a:tc>
                  <a:txBody>
                    <a:bodyPr/>
                    <a:lstStyle/>
                    <a:p>
                      <a:pPr algn="ctr"/>
                      <a:r>
                        <a:rPr lang="en-US" sz="1300" dirty="0" smtClean="0">
                          <a:latin typeface="Times New Roman" panose="02020603050405020304" pitchFamily="18" charset="0"/>
                          <a:cs typeface="Times New Roman" panose="02020603050405020304" pitchFamily="18" charset="0"/>
                        </a:rPr>
                        <a:t>8</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err="1" smtClean="0">
                          <a:latin typeface="Times New Roman" panose="02020603050405020304" pitchFamily="18" charset="0"/>
                          <a:cs typeface="Times New Roman" panose="02020603050405020304" pitchFamily="18" charset="0"/>
                        </a:rPr>
                        <a:t>Pelatihan</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OISCA Indonesia</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err="1" smtClean="0">
                          <a:latin typeface="Times New Roman" panose="02020603050405020304" pitchFamily="18" charset="0"/>
                          <a:cs typeface="Times New Roman" panose="02020603050405020304" pitchFamily="18" charset="0"/>
                        </a:rPr>
                        <a:t>Pelatihan</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Pertanian</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Terpadu</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Reguler</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Angkatan</a:t>
                      </a:r>
                      <a:r>
                        <a:rPr lang="en-US" sz="1300" dirty="0" smtClean="0">
                          <a:latin typeface="Times New Roman" panose="02020603050405020304" pitchFamily="18" charset="0"/>
                          <a:cs typeface="Times New Roman" panose="02020603050405020304" pitchFamily="18" charset="0"/>
                        </a:rPr>
                        <a:t> 37</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de-DE" sz="1300" dirty="0" smtClean="0">
                          <a:latin typeface="Times New Roman" panose="02020603050405020304" pitchFamily="18" charset="0"/>
                          <a:cs typeface="Times New Roman" panose="02020603050405020304" pitchFamily="18" charset="0"/>
                        </a:rPr>
                        <a:t>15 Juli s.d 15 April 2019</a:t>
                      </a:r>
                      <a:endParaRPr lang="en-US" sz="1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300" dirty="0" smtClean="0">
                          <a:latin typeface="Times New Roman" panose="02020603050405020304" pitchFamily="18" charset="0"/>
                          <a:cs typeface="Times New Roman" panose="02020603050405020304" pitchFamily="18" charset="0"/>
                        </a:rPr>
                        <a:t>9</a:t>
                      </a:r>
                      <a:endParaRPr lang="en-US" sz="13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latin typeface="Times New Roman" panose="02020603050405020304" pitchFamily="18" charset="0"/>
                          <a:cs typeface="Times New Roman" panose="02020603050405020304" pitchFamily="18" charset="0"/>
                        </a:rPr>
                        <a:t>Pelatihan</a:t>
                      </a:r>
                      <a:endParaRPr lang="en-US" sz="1300" dirty="0" smtClean="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Asian Productivity Organization</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International Forum on Public -Sector Productivity</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de-DE" sz="1300" dirty="0" smtClean="0">
                          <a:latin typeface="Times New Roman" panose="02020603050405020304" pitchFamily="18" charset="0"/>
                          <a:cs typeface="Times New Roman" panose="02020603050405020304" pitchFamily="18" charset="0"/>
                        </a:rPr>
                        <a:t>2 s.d 4 Juli 2018</a:t>
                      </a:r>
                      <a:endParaRPr lang="en-US" sz="1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300" dirty="0" smtClean="0">
                          <a:latin typeface="Times New Roman" panose="02020603050405020304" pitchFamily="18" charset="0"/>
                          <a:cs typeface="Times New Roman" panose="02020603050405020304" pitchFamily="18" charset="0"/>
                        </a:rPr>
                        <a:t>10</a:t>
                      </a:r>
                      <a:endParaRPr lang="en-US" sz="13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latin typeface="Times New Roman" panose="02020603050405020304" pitchFamily="18" charset="0"/>
                          <a:cs typeface="Times New Roman" panose="02020603050405020304" pitchFamily="18" charset="0"/>
                        </a:rPr>
                        <a:t>Pelatihan</a:t>
                      </a:r>
                      <a:endParaRPr lang="en-US" sz="1300" dirty="0" smtClean="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Malaysian Technical Cooperation </a:t>
                      </a:r>
                      <a:r>
                        <a:rPr lang="en-US" sz="1300" dirty="0" err="1" smtClean="0">
                          <a:latin typeface="Times New Roman" panose="02020603050405020304" pitchFamily="18" charset="0"/>
                          <a:cs typeface="Times New Roman" panose="02020603050405020304" pitchFamily="18" charset="0"/>
                        </a:rPr>
                        <a:t>Programme</a:t>
                      </a:r>
                      <a:r>
                        <a:rPr lang="en-US" sz="1300" dirty="0" smtClean="0">
                          <a:latin typeface="Times New Roman" panose="02020603050405020304" pitchFamily="18" charset="0"/>
                          <a:cs typeface="Times New Roman" panose="02020603050405020304" pitchFamily="18" charset="0"/>
                        </a:rPr>
                        <a:t> (MTCP) Course </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Environmental Management and Pollution Control</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 1 </a:t>
                      </a:r>
                      <a:r>
                        <a:rPr lang="en-US" sz="1300" dirty="0" err="1" smtClean="0">
                          <a:latin typeface="Times New Roman" panose="02020603050405020304" pitchFamily="18" charset="0"/>
                          <a:cs typeface="Times New Roman" panose="02020603050405020304" pitchFamily="18" charset="0"/>
                        </a:rPr>
                        <a:t>s.d</a:t>
                      </a:r>
                      <a:r>
                        <a:rPr lang="en-US" sz="1300" dirty="0" smtClean="0">
                          <a:latin typeface="Times New Roman" panose="02020603050405020304" pitchFamily="18" charset="0"/>
                          <a:cs typeface="Times New Roman" panose="02020603050405020304" pitchFamily="18" charset="0"/>
                        </a:rPr>
                        <a:t> 14 </a:t>
                      </a:r>
                      <a:r>
                        <a:rPr lang="en-US" sz="1300" dirty="0" err="1" smtClean="0">
                          <a:latin typeface="Times New Roman" panose="02020603050405020304" pitchFamily="18" charset="0"/>
                          <a:cs typeface="Times New Roman" panose="02020603050405020304" pitchFamily="18" charset="0"/>
                        </a:rPr>
                        <a:t>Agust</a:t>
                      </a:r>
                      <a:r>
                        <a:rPr lang="en-US" sz="1300" dirty="0" smtClean="0">
                          <a:latin typeface="Times New Roman" panose="02020603050405020304" pitchFamily="18" charset="0"/>
                          <a:cs typeface="Times New Roman" panose="02020603050405020304" pitchFamily="18" charset="0"/>
                        </a:rPr>
                        <a:t> 2018</a:t>
                      </a:r>
                      <a:endParaRPr lang="en-US" sz="1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300" dirty="0" smtClean="0">
                          <a:latin typeface="Times New Roman" panose="02020603050405020304" pitchFamily="18" charset="0"/>
                          <a:cs typeface="Times New Roman" panose="02020603050405020304" pitchFamily="18" charset="0"/>
                        </a:rPr>
                        <a:t>11</a:t>
                      </a:r>
                      <a:endParaRPr lang="en-US" sz="13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latin typeface="Times New Roman" panose="02020603050405020304" pitchFamily="18" charset="0"/>
                          <a:cs typeface="Times New Roman" panose="02020603050405020304" pitchFamily="18" charset="0"/>
                        </a:rPr>
                        <a:t>Pelatihan</a:t>
                      </a:r>
                      <a:endParaRPr lang="en-US" sz="1300" dirty="0" smtClean="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Malaysian Technical Cooperation </a:t>
                      </a:r>
                      <a:r>
                        <a:rPr lang="en-US" sz="1300" dirty="0" err="1" smtClean="0">
                          <a:latin typeface="Times New Roman" panose="02020603050405020304" pitchFamily="18" charset="0"/>
                          <a:cs typeface="Times New Roman" panose="02020603050405020304" pitchFamily="18" charset="0"/>
                        </a:rPr>
                        <a:t>Programme</a:t>
                      </a:r>
                      <a:r>
                        <a:rPr lang="en-US" sz="1300" dirty="0" smtClean="0">
                          <a:latin typeface="Times New Roman" panose="02020603050405020304" pitchFamily="18" charset="0"/>
                          <a:cs typeface="Times New Roman" panose="02020603050405020304" pitchFamily="18" charset="0"/>
                        </a:rPr>
                        <a:t> (MTCP) Course </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Rural Transformation </a:t>
                      </a:r>
                      <a:r>
                        <a:rPr lang="en-US" sz="1300" dirty="0" err="1" smtClean="0">
                          <a:latin typeface="Times New Roman" panose="02020603050405020304" pitchFamily="18" charset="0"/>
                          <a:cs typeface="Times New Roman" panose="02020603050405020304" pitchFamily="18" charset="0"/>
                        </a:rPr>
                        <a:t>Programme</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2 </a:t>
                      </a:r>
                      <a:r>
                        <a:rPr lang="en-US" sz="1300" dirty="0" err="1" smtClean="0">
                          <a:latin typeface="Times New Roman" panose="02020603050405020304" pitchFamily="18" charset="0"/>
                          <a:cs typeface="Times New Roman" panose="02020603050405020304" pitchFamily="18" charset="0"/>
                        </a:rPr>
                        <a:t>s.d</a:t>
                      </a:r>
                      <a:r>
                        <a:rPr lang="en-US" sz="1300" dirty="0" smtClean="0">
                          <a:latin typeface="Times New Roman" panose="02020603050405020304" pitchFamily="18" charset="0"/>
                          <a:cs typeface="Times New Roman" panose="02020603050405020304" pitchFamily="18" charset="0"/>
                        </a:rPr>
                        <a:t> 13 September 2018</a:t>
                      </a:r>
                      <a:endParaRPr lang="en-US" sz="1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300" dirty="0" smtClean="0">
                          <a:latin typeface="Times New Roman" panose="02020603050405020304" pitchFamily="18" charset="0"/>
                          <a:cs typeface="Times New Roman" panose="02020603050405020304" pitchFamily="18" charset="0"/>
                        </a:rPr>
                        <a:t>12</a:t>
                      </a:r>
                      <a:endParaRPr lang="en-US" sz="13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latin typeface="Times New Roman" panose="02020603050405020304" pitchFamily="18" charset="0"/>
                          <a:cs typeface="Times New Roman" panose="02020603050405020304" pitchFamily="18" charset="0"/>
                        </a:rPr>
                        <a:t>Pelatihan</a:t>
                      </a:r>
                      <a:endParaRPr lang="en-US" sz="1300" dirty="0" smtClean="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KOICA</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Capacity Building </a:t>
                      </a:r>
                      <a:r>
                        <a:rPr lang="en-US" sz="1300" dirty="0" err="1" smtClean="0">
                          <a:latin typeface="Times New Roman" panose="02020603050405020304" pitchFamily="18" charset="0"/>
                          <a:cs typeface="Times New Roman" panose="02020603050405020304" pitchFamily="18" charset="0"/>
                        </a:rPr>
                        <a:t>Programme</a:t>
                      </a:r>
                      <a:r>
                        <a:rPr lang="en-US" sz="1300" dirty="0" smtClean="0">
                          <a:latin typeface="Times New Roman" panose="02020603050405020304" pitchFamily="18" charset="0"/>
                          <a:cs typeface="Times New Roman" panose="02020603050405020304" pitchFamily="18" charset="0"/>
                        </a:rPr>
                        <a:t> in Employment Policy for </a:t>
                      </a:r>
                      <a:r>
                        <a:rPr lang="en-US" sz="1300" dirty="0" err="1" smtClean="0">
                          <a:latin typeface="Times New Roman" panose="02020603050405020304" pitchFamily="18" charset="0"/>
                          <a:cs typeface="Times New Roman" panose="02020603050405020304" pitchFamily="18" charset="0"/>
                        </a:rPr>
                        <a:t>Asean</a:t>
                      </a:r>
                      <a:r>
                        <a:rPr lang="en-US" sz="1300" dirty="0" smtClean="0">
                          <a:latin typeface="Times New Roman" panose="02020603050405020304" pitchFamily="18" charset="0"/>
                          <a:cs typeface="Times New Roman" panose="02020603050405020304" pitchFamily="18" charset="0"/>
                        </a:rPr>
                        <a:t> Local Government Officials</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de-DE" sz="1300" dirty="0" smtClean="0">
                          <a:latin typeface="Times New Roman" panose="02020603050405020304" pitchFamily="18" charset="0"/>
                          <a:cs typeface="Times New Roman" panose="02020603050405020304" pitchFamily="18" charset="0"/>
                        </a:rPr>
                        <a:t>1 s.d 14 Juli 2018</a:t>
                      </a:r>
                      <a:endParaRPr lang="en-US" sz="1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300" dirty="0" smtClean="0">
                          <a:latin typeface="Times New Roman" panose="02020603050405020304" pitchFamily="18" charset="0"/>
                          <a:cs typeface="Times New Roman" panose="02020603050405020304" pitchFamily="18" charset="0"/>
                        </a:rPr>
                        <a:t>13</a:t>
                      </a:r>
                      <a:endParaRPr lang="en-US" sz="13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latin typeface="Times New Roman" panose="02020603050405020304" pitchFamily="18" charset="0"/>
                          <a:cs typeface="Times New Roman" panose="02020603050405020304" pitchFamily="18" charset="0"/>
                        </a:rPr>
                        <a:t>Pelatihan</a:t>
                      </a:r>
                      <a:endParaRPr lang="en-US" sz="1300" dirty="0" smtClean="0">
                        <a:latin typeface="Times New Roman" panose="02020603050405020304" pitchFamily="18" charset="0"/>
                        <a:cs typeface="Times New Roman" panose="02020603050405020304" pitchFamily="18" charset="0"/>
                      </a:endParaRPr>
                    </a:p>
                    <a:p>
                      <a:pPr algn="ct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English Language Training for Officials (ELTO)</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Disaster Risk Management</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17 </a:t>
                      </a:r>
                      <a:r>
                        <a:rPr lang="en-US" sz="1300" dirty="0" err="1" smtClean="0">
                          <a:latin typeface="Times New Roman" panose="02020603050405020304" pitchFamily="18" charset="0"/>
                          <a:cs typeface="Times New Roman" panose="02020603050405020304" pitchFamily="18" charset="0"/>
                        </a:rPr>
                        <a:t>Juli</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s.d</a:t>
                      </a:r>
                      <a:r>
                        <a:rPr lang="en-US" sz="1300" dirty="0" smtClean="0">
                          <a:latin typeface="Times New Roman" panose="02020603050405020304" pitchFamily="18" charset="0"/>
                          <a:cs typeface="Times New Roman" panose="02020603050405020304" pitchFamily="18" charset="0"/>
                        </a:rPr>
                        <a:t> 8 </a:t>
                      </a:r>
                      <a:r>
                        <a:rPr lang="en-US" sz="1300" dirty="0" err="1" smtClean="0">
                          <a:latin typeface="Times New Roman" panose="02020603050405020304" pitchFamily="18" charset="0"/>
                          <a:cs typeface="Times New Roman" panose="02020603050405020304" pitchFamily="18" charset="0"/>
                        </a:rPr>
                        <a:t>Desember</a:t>
                      </a:r>
                      <a:r>
                        <a:rPr lang="en-US" sz="1300" dirty="0" smtClean="0">
                          <a:latin typeface="Times New Roman" panose="02020603050405020304" pitchFamily="18" charset="0"/>
                          <a:cs typeface="Times New Roman" panose="02020603050405020304" pitchFamily="18" charset="0"/>
                        </a:rPr>
                        <a:t> 2018</a:t>
                      </a:r>
                      <a:endParaRPr lang="en-US" sz="1300" dirty="0">
                        <a:latin typeface="Times New Roman" panose="02020603050405020304" pitchFamily="18" charset="0"/>
                        <a:cs typeface="Times New Roman" panose="02020603050405020304" pitchFamily="18" charset="0"/>
                      </a:endParaRPr>
                    </a:p>
                  </a:txBody>
                  <a:tcPr/>
                </a:tc>
              </a:tr>
            </a:tbl>
          </a:graphicData>
        </a:graphic>
      </p:graphicFrame>
      <p:sp>
        <p:nvSpPr>
          <p:cNvPr id="4" name="Slide Number Placeholder 3"/>
          <p:cNvSpPr>
            <a:spLocks noGrp="1"/>
          </p:cNvSpPr>
          <p:nvPr>
            <p:ph type="sldNum" sz="quarter" idx="12"/>
          </p:nvPr>
        </p:nvSpPr>
        <p:spPr>
          <a:xfrm>
            <a:off x="8391847" y="6471519"/>
            <a:ext cx="762000" cy="366712"/>
          </a:xfrm>
        </p:spPr>
        <p:txBody>
          <a:bodyPr/>
          <a:lstStyle/>
          <a:p>
            <a:pPr>
              <a:defRPr/>
            </a:pPr>
            <a:fld id="{A4F1CB8B-702C-44F2-895E-3DA377AB0984}" type="slidenum">
              <a:rPr lang="id-ID" altLang="en-US" smtClean="0">
                <a:solidFill>
                  <a:schemeClr val="tx1"/>
                </a:solidFill>
              </a:rPr>
              <a:pPr>
                <a:defRPr/>
              </a:pPr>
              <a:t>67</a:t>
            </a:fld>
            <a:endParaRPr lang="id-ID" altLang="en-US" dirty="0">
              <a:solidFill>
                <a:schemeClr val="tx1"/>
              </a:solidFill>
            </a:endParaRPr>
          </a:p>
        </p:txBody>
      </p:sp>
    </p:spTree>
    <p:extLst>
      <p:ext uri="{BB962C8B-B14F-4D97-AF65-F5344CB8AC3E}">
        <p14:creationId xmlns:p14="http://schemas.microsoft.com/office/powerpoint/2010/main" val="12142284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166" y="10319"/>
            <a:ext cx="9123834" cy="538361"/>
          </a:xfrm>
        </p:spPr>
        <p:txBody>
          <a:bodyPr/>
          <a:lstStyle/>
          <a:p>
            <a:pPr algn="ctr"/>
            <a:r>
              <a:rPr lang="en-US" sz="2400" dirty="0" smtClean="0"/>
              <a:t>REKAPITULASI TAWARAN BEASISWA/PELATIHAN TAHUN 2018</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50879"/>
              </p:ext>
            </p:extLst>
          </p:nvPr>
        </p:nvGraphicFramePr>
        <p:xfrm>
          <a:off x="132159" y="548680"/>
          <a:ext cx="8904337" cy="6162040"/>
        </p:xfrm>
        <a:graphic>
          <a:graphicData uri="http://schemas.openxmlformats.org/drawingml/2006/table">
            <a:tbl>
              <a:tblPr firstRow="1" bandRow="1">
                <a:tableStyleId>{5C22544A-7EE6-4342-B048-85BDC9FD1C3A}</a:tableStyleId>
              </a:tblPr>
              <a:tblGrid>
                <a:gridCol w="479401"/>
                <a:gridCol w="1368152"/>
                <a:gridCol w="1224136"/>
                <a:gridCol w="3960440"/>
                <a:gridCol w="1872208"/>
              </a:tblGrid>
              <a:tr h="370840">
                <a:tc>
                  <a:txBody>
                    <a:bodyPr/>
                    <a:lstStyle/>
                    <a:p>
                      <a:pPr algn="ctr"/>
                      <a:r>
                        <a:rPr lang="en-US" sz="1300" dirty="0" smtClean="0">
                          <a:latin typeface="Times New Roman" panose="02020603050405020304" pitchFamily="18" charset="0"/>
                          <a:cs typeface="Times New Roman" panose="02020603050405020304" pitchFamily="18" charset="0"/>
                        </a:rPr>
                        <a:t>NO</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KATEGORI</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PROGRAM</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KEGIATAN</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JADWAL</a:t>
                      </a:r>
                      <a:endParaRPr lang="en-US" sz="1300" dirty="0">
                        <a:latin typeface="Times New Roman" panose="02020603050405020304" pitchFamily="18" charset="0"/>
                        <a:cs typeface="Times New Roman" panose="02020603050405020304" pitchFamily="18" charset="0"/>
                      </a:endParaRPr>
                    </a:p>
                  </a:txBody>
                  <a:tcPr/>
                </a:tc>
              </a:tr>
              <a:tr h="268064">
                <a:tc>
                  <a:txBody>
                    <a:bodyPr/>
                    <a:lstStyle/>
                    <a:p>
                      <a:pPr algn="ctr"/>
                      <a:r>
                        <a:rPr lang="en-US" sz="1300" dirty="0" smtClean="0">
                          <a:latin typeface="Times New Roman" panose="02020603050405020304" pitchFamily="18" charset="0"/>
                          <a:cs typeface="Times New Roman" panose="02020603050405020304" pitchFamily="18" charset="0"/>
                        </a:rPr>
                        <a:t>14</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err="1" smtClean="0">
                          <a:latin typeface="Times New Roman" panose="02020603050405020304" pitchFamily="18" charset="0"/>
                          <a:cs typeface="Times New Roman" panose="02020603050405020304" pitchFamily="18" charset="0"/>
                        </a:rPr>
                        <a:t>Pelatihan</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JICA</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Tourism Promotion and Marketing</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nn-NO" sz="1300" dirty="0" smtClean="0">
                          <a:latin typeface="Times New Roman" panose="02020603050405020304" pitchFamily="18" charset="0"/>
                          <a:cs typeface="Times New Roman" panose="02020603050405020304" pitchFamily="18" charset="0"/>
                        </a:rPr>
                        <a:t>3 s.d 30 Juni 2018</a:t>
                      </a:r>
                      <a:endParaRPr lang="en-US" sz="1300" dirty="0">
                        <a:latin typeface="Times New Roman" panose="02020603050405020304" pitchFamily="18" charset="0"/>
                        <a:cs typeface="Times New Roman" panose="02020603050405020304" pitchFamily="18" charset="0"/>
                      </a:endParaRPr>
                    </a:p>
                  </a:txBody>
                  <a:tcPr/>
                </a:tc>
              </a:tr>
              <a:tr h="181952">
                <a:tc>
                  <a:txBody>
                    <a:bodyPr/>
                    <a:lstStyle/>
                    <a:p>
                      <a:pPr algn="ctr"/>
                      <a:r>
                        <a:rPr lang="en-US" sz="1300" dirty="0" smtClean="0">
                          <a:latin typeface="Times New Roman" panose="02020603050405020304" pitchFamily="18" charset="0"/>
                          <a:cs typeface="Times New Roman" panose="02020603050405020304" pitchFamily="18" charset="0"/>
                        </a:rPr>
                        <a:t>15</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err="1" smtClean="0">
                          <a:latin typeface="Times New Roman" panose="02020603050405020304" pitchFamily="18" charset="0"/>
                          <a:cs typeface="Times New Roman" panose="02020603050405020304" pitchFamily="18" charset="0"/>
                        </a:rPr>
                        <a:t>Pelatihan</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JICA</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Participatory Local Social Development (PLSD)</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2 </a:t>
                      </a:r>
                      <a:r>
                        <a:rPr lang="en-US" sz="1300" dirty="0" err="1" smtClean="0">
                          <a:latin typeface="Times New Roman" panose="02020603050405020304" pitchFamily="18" charset="0"/>
                          <a:cs typeface="Times New Roman" panose="02020603050405020304" pitchFamily="18" charset="0"/>
                        </a:rPr>
                        <a:t>agustus</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s.d</a:t>
                      </a:r>
                      <a:r>
                        <a:rPr lang="en-US" sz="1300" dirty="0" smtClean="0">
                          <a:latin typeface="Times New Roman" panose="02020603050405020304" pitchFamily="18" charset="0"/>
                          <a:cs typeface="Times New Roman" panose="02020603050405020304" pitchFamily="18" charset="0"/>
                        </a:rPr>
                        <a:t> 8 September 2018</a:t>
                      </a:r>
                      <a:endParaRPr lang="en-US" sz="1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300" dirty="0" smtClean="0">
                          <a:latin typeface="Times New Roman" panose="02020603050405020304" pitchFamily="18" charset="0"/>
                          <a:cs typeface="Times New Roman" panose="02020603050405020304" pitchFamily="18" charset="0"/>
                        </a:rPr>
                        <a:t>16</a:t>
                      </a:r>
                      <a:endParaRPr lang="en-US" sz="13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latin typeface="Times New Roman" panose="02020603050405020304" pitchFamily="18" charset="0"/>
                          <a:cs typeface="Times New Roman" panose="02020603050405020304" pitchFamily="18" charset="0"/>
                        </a:rPr>
                        <a:t>Pelatihan</a:t>
                      </a:r>
                      <a:endParaRPr lang="en-US" sz="1300" dirty="0" smtClean="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JICA</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On-Site Wastewater Treatment System</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20 </a:t>
                      </a:r>
                      <a:r>
                        <a:rPr lang="en-US" sz="1300" dirty="0" err="1" smtClean="0">
                          <a:latin typeface="Times New Roman" panose="02020603050405020304" pitchFamily="18" charset="0"/>
                          <a:cs typeface="Times New Roman" panose="02020603050405020304" pitchFamily="18" charset="0"/>
                        </a:rPr>
                        <a:t>Agustus</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s.d</a:t>
                      </a:r>
                      <a:r>
                        <a:rPr lang="en-US" sz="1300" dirty="0" smtClean="0">
                          <a:latin typeface="Times New Roman" panose="02020603050405020304" pitchFamily="18" charset="0"/>
                          <a:cs typeface="Times New Roman" panose="02020603050405020304" pitchFamily="18" charset="0"/>
                        </a:rPr>
                        <a:t> 14 September 2018</a:t>
                      </a:r>
                      <a:endParaRPr lang="en-US" sz="1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300" dirty="0" smtClean="0">
                          <a:latin typeface="Times New Roman" panose="02020603050405020304" pitchFamily="18" charset="0"/>
                          <a:cs typeface="Times New Roman" panose="02020603050405020304" pitchFamily="18" charset="0"/>
                        </a:rPr>
                        <a:t>17</a:t>
                      </a:r>
                      <a:endParaRPr lang="en-US" sz="13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latin typeface="Times New Roman" panose="02020603050405020304" pitchFamily="18" charset="0"/>
                          <a:cs typeface="Times New Roman" panose="02020603050405020304" pitchFamily="18" charset="0"/>
                        </a:rPr>
                        <a:t>Pelatihan</a:t>
                      </a:r>
                      <a:endParaRPr lang="en-US" sz="1300" dirty="0" smtClean="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JICA</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HRD </a:t>
                      </a:r>
                      <a:r>
                        <a:rPr lang="en-US" sz="1300" dirty="0" err="1" smtClean="0">
                          <a:latin typeface="Times New Roman" panose="02020603050405020304" pitchFamily="18" charset="0"/>
                          <a:cs typeface="Times New Roman" panose="02020603050405020304" pitchFamily="18" charset="0"/>
                        </a:rPr>
                        <a:t>Programme</a:t>
                      </a:r>
                      <a:r>
                        <a:rPr lang="en-US" sz="1300" dirty="0" smtClean="0">
                          <a:latin typeface="Times New Roman" panose="02020603050405020304" pitchFamily="18" charset="0"/>
                          <a:cs typeface="Times New Roman" panose="02020603050405020304" pitchFamily="18" charset="0"/>
                        </a:rPr>
                        <a:t> for The Leaders on </a:t>
                      </a:r>
                      <a:r>
                        <a:rPr lang="en-US" sz="1300" dirty="0" err="1" smtClean="0">
                          <a:latin typeface="Times New Roman" panose="02020603050405020304" pitchFamily="18" charset="0"/>
                          <a:cs typeface="Times New Roman" panose="02020603050405020304" pitchFamily="18" charset="0"/>
                        </a:rPr>
                        <a:t>Globa</a:t>
                      </a:r>
                      <a:r>
                        <a:rPr lang="en-US" sz="1300" dirty="0" smtClean="0">
                          <a:latin typeface="Times New Roman" panose="02020603050405020304" pitchFamily="18" charset="0"/>
                          <a:cs typeface="Times New Roman" panose="02020603050405020304" pitchFamily="18" charset="0"/>
                        </a:rPr>
                        <a:t> Foot Value Chain Strategy</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15 </a:t>
                      </a:r>
                      <a:r>
                        <a:rPr lang="en-US" sz="1300" dirty="0" err="1" smtClean="0">
                          <a:latin typeface="Times New Roman" panose="02020603050405020304" pitchFamily="18" charset="0"/>
                          <a:cs typeface="Times New Roman" panose="02020603050405020304" pitchFamily="18" charset="0"/>
                        </a:rPr>
                        <a:t>Agustus</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s.d</a:t>
                      </a:r>
                      <a:r>
                        <a:rPr lang="en-US" sz="1300" dirty="0" smtClean="0">
                          <a:latin typeface="Times New Roman" panose="02020603050405020304" pitchFamily="18" charset="0"/>
                          <a:cs typeface="Times New Roman" panose="02020603050405020304" pitchFamily="18" charset="0"/>
                        </a:rPr>
                        <a:t> 6 </a:t>
                      </a:r>
                      <a:r>
                        <a:rPr lang="en-US" sz="1300" dirty="0" err="1" smtClean="0">
                          <a:latin typeface="Times New Roman" panose="02020603050405020304" pitchFamily="18" charset="0"/>
                          <a:cs typeface="Times New Roman" panose="02020603050405020304" pitchFamily="18" charset="0"/>
                        </a:rPr>
                        <a:t>september</a:t>
                      </a:r>
                      <a:r>
                        <a:rPr lang="en-US" sz="1300" dirty="0" smtClean="0">
                          <a:latin typeface="Times New Roman" panose="02020603050405020304" pitchFamily="18" charset="0"/>
                          <a:cs typeface="Times New Roman" panose="02020603050405020304" pitchFamily="18" charset="0"/>
                        </a:rPr>
                        <a:t> 2018</a:t>
                      </a:r>
                      <a:endParaRPr lang="en-US" sz="1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300" dirty="0" smtClean="0">
                          <a:latin typeface="Times New Roman" panose="02020603050405020304" pitchFamily="18" charset="0"/>
                          <a:cs typeface="Times New Roman" panose="02020603050405020304" pitchFamily="18" charset="0"/>
                        </a:rPr>
                        <a:t>18</a:t>
                      </a:r>
                      <a:endParaRPr lang="en-US" sz="13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latin typeface="Times New Roman" panose="02020603050405020304" pitchFamily="18" charset="0"/>
                          <a:cs typeface="Times New Roman" panose="02020603050405020304" pitchFamily="18" charset="0"/>
                        </a:rPr>
                        <a:t>Pelatihan</a:t>
                      </a:r>
                      <a:endParaRPr lang="en-US" sz="1300" dirty="0" smtClean="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JICA</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Local Governments for Development with Community Participants</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4 </a:t>
                      </a:r>
                      <a:r>
                        <a:rPr lang="en-US" sz="1300" dirty="0" err="1" smtClean="0">
                          <a:latin typeface="Times New Roman" panose="02020603050405020304" pitchFamily="18" charset="0"/>
                          <a:cs typeface="Times New Roman" panose="02020603050405020304" pitchFamily="18" charset="0"/>
                        </a:rPr>
                        <a:t>s.d</a:t>
                      </a:r>
                      <a:r>
                        <a:rPr lang="en-US" sz="1300" dirty="0" smtClean="0">
                          <a:latin typeface="Times New Roman" panose="02020603050405020304" pitchFamily="18" charset="0"/>
                          <a:cs typeface="Times New Roman" panose="02020603050405020304" pitchFamily="18" charset="0"/>
                        </a:rPr>
                        <a:t> 20 September 2018</a:t>
                      </a:r>
                      <a:endParaRPr lang="en-US" sz="1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300" dirty="0" smtClean="0">
                          <a:latin typeface="Times New Roman" panose="02020603050405020304" pitchFamily="18" charset="0"/>
                          <a:cs typeface="Times New Roman" panose="02020603050405020304" pitchFamily="18" charset="0"/>
                        </a:rPr>
                        <a:t>19</a:t>
                      </a:r>
                      <a:endParaRPr lang="en-US" sz="13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latin typeface="Times New Roman" panose="02020603050405020304" pitchFamily="18" charset="0"/>
                          <a:cs typeface="Times New Roman" panose="02020603050405020304" pitchFamily="18" charset="0"/>
                        </a:rPr>
                        <a:t>Pelatihan</a:t>
                      </a:r>
                      <a:endParaRPr lang="en-US" sz="1300" dirty="0" smtClean="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JICA</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Enhancement of Solid Waste Management Capacity (Advance, Planning, Policy)</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22 </a:t>
                      </a:r>
                      <a:r>
                        <a:rPr lang="en-US" sz="1300" dirty="0" err="1" smtClean="0">
                          <a:latin typeface="Times New Roman" panose="02020603050405020304" pitchFamily="18" charset="0"/>
                          <a:cs typeface="Times New Roman" panose="02020603050405020304" pitchFamily="18" charset="0"/>
                        </a:rPr>
                        <a:t>Oktober</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s.d</a:t>
                      </a:r>
                      <a:r>
                        <a:rPr lang="en-US" sz="1300" dirty="0" smtClean="0">
                          <a:latin typeface="Times New Roman" panose="02020603050405020304" pitchFamily="18" charset="0"/>
                          <a:cs typeface="Times New Roman" panose="02020603050405020304" pitchFamily="18" charset="0"/>
                        </a:rPr>
                        <a:t> 17 November 2018</a:t>
                      </a:r>
                      <a:endParaRPr lang="en-US" sz="1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300" dirty="0" smtClean="0">
                          <a:latin typeface="Times New Roman" panose="02020603050405020304" pitchFamily="18" charset="0"/>
                          <a:cs typeface="Times New Roman" panose="02020603050405020304" pitchFamily="18" charset="0"/>
                        </a:rPr>
                        <a:t>20</a:t>
                      </a:r>
                      <a:endParaRPr lang="en-US" sz="13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latin typeface="Times New Roman" panose="02020603050405020304" pitchFamily="18" charset="0"/>
                          <a:cs typeface="Times New Roman" panose="02020603050405020304" pitchFamily="18" charset="0"/>
                        </a:rPr>
                        <a:t>Pelatihan</a:t>
                      </a:r>
                      <a:endParaRPr lang="en-US" sz="1300" dirty="0" smtClean="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JICA</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Local Industry Development in Agricultural Regions by Strengthening </a:t>
                      </a:r>
                      <a:r>
                        <a:rPr lang="en-US" sz="1300" dirty="0" err="1" smtClean="0">
                          <a:latin typeface="Times New Roman" panose="02020603050405020304" pitchFamily="18" charset="0"/>
                          <a:cs typeface="Times New Roman" panose="02020603050405020304" pitchFamily="18" charset="0"/>
                        </a:rPr>
                        <a:t>Cpacity</a:t>
                      </a:r>
                      <a:r>
                        <a:rPr lang="en-US" sz="1300" dirty="0" smtClean="0">
                          <a:latin typeface="Times New Roman" panose="02020603050405020304" pitchFamily="18" charset="0"/>
                          <a:cs typeface="Times New Roman" panose="02020603050405020304" pitchFamily="18" charset="0"/>
                        </a:rPr>
                        <a:t> of Management and Marketing</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10 September </a:t>
                      </a:r>
                      <a:r>
                        <a:rPr lang="en-US" sz="1300" dirty="0" err="1" smtClean="0">
                          <a:latin typeface="Times New Roman" panose="02020603050405020304" pitchFamily="18" charset="0"/>
                          <a:cs typeface="Times New Roman" panose="02020603050405020304" pitchFamily="18" charset="0"/>
                        </a:rPr>
                        <a:t>s.d</a:t>
                      </a:r>
                      <a:r>
                        <a:rPr lang="en-US" sz="1300" dirty="0" smtClean="0">
                          <a:latin typeface="Times New Roman" panose="02020603050405020304" pitchFamily="18" charset="0"/>
                          <a:cs typeface="Times New Roman" panose="02020603050405020304" pitchFamily="18" charset="0"/>
                        </a:rPr>
                        <a:t> 13 </a:t>
                      </a:r>
                      <a:r>
                        <a:rPr lang="en-US" sz="1300" dirty="0" err="1" smtClean="0">
                          <a:latin typeface="Times New Roman" panose="02020603050405020304" pitchFamily="18" charset="0"/>
                          <a:cs typeface="Times New Roman" panose="02020603050405020304" pitchFamily="18" charset="0"/>
                        </a:rPr>
                        <a:t>Oktober</a:t>
                      </a:r>
                      <a:r>
                        <a:rPr lang="en-US" sz="1300" dirty="0" smtClean="0">
                          <a:latin typeface="Times New Roman" panose="02020603050405020304" pitchFamily="18" charset="0"/>
                          <a:cs typeface="Times New Roman" panose="02020603050405020304" pitchFamily="18" charset="0"/>
                        </a:rPr>
                        <a:t> 2018</a:t>
                      </a:r>
                      <a:endParaRPr lang="en-US" sz="1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300" dirty="0" smtClean="0">
                          <a:latin typeface="Times New Roman" panose="02020603050405020304" pitchFamily="18" charset="0"/>
                          <a:cs typeface="Times New Roman" panose="02020603050405020304" pitchFamily="18" charset="0"/>
                        </a:rPr>
                        <a:t>21</a:t>
                      </a:r>
                      <a:endParaRPr lang="en-US" sz="13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latin typeface="Times New Roman" panose="02020603050405020304" pitchFamily="18" charset="0"/>
                          <a:cs typeface="Times New Roman" panose="02020603050405020304" pitchFamily="18" charset="0"/>
                        </a:rPr>
                        <a:t>Pelatihan</a:t>
                      </a:r>
                      <a:endParaRPr lang="en-US" sz="1300" dirty="0" smtClean="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JICA</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Development of Marketable Local Products Implementation of One Village One Product Approach</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20 Nov </a:t>
                      </a:r>
                      <a:r>
                        <a:rPr lang="en-US" sz="1300" dirty="0" err="1" smtClean="0">
                          <a:latin typeface="Times New Roman" panose="02020603050405020304" pitchFamily="18" charset="0"/>
                          <a:cs typeface="Times New Roman" panose="02020603050405020304" pitchFamily="18" charset="0"/>
                        </a:rPr>
                        <a:t>s.d</a:t>
                      </a:r>
                      <a:r>
                        <a:rPr lang="en-US" sz="1300" dirty="0" smtClean="0">
                          <a:latin typeface="Times New Roman" panose="02020603050405020304" pitchFamily="18" charset="0"/>
                          <a:cs typeface="Times New Roman" panose="02020603050405020304" pitchFamily="18" charset="0"/>
                        </a:rPr>
                        <a:t> 12 Des</a:t>
                      </a:r>
                      <a:r>
                        <a:rPr lang="en-US" sz="1300" baseline="0" dirty="0" smtClean="0">
                          <a:latin typeface="Times New Roman" panose="02020603050405020304" pitchFamily="18" charset="0"/>
                          <a:cs typeface="Times New Roman" panose="02020603050405020304" pitchFamily="18" charset="0"/>
                        </a:rPr>
                        <a:t> </a:t>
                      </a:r>
                      <a:r>
                        <a:rPr lang="en-US" sz="1300" dirty="0" smtClean="0">
                          <a:latin typeface="Times New Roman" panose="02020603050405020304" pitchFamily="18" charset="0"/>
                          <a:cs typeface="Times New Roman" panose="02020603050405020304" pitchFamily="18" charset="0"/>
                        </a:rPr>
                        <a:t>2018</a:t>
                      </a:r>
                      <a:endParaRPr lang="en-US" sz="1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300" dirty="0" smtClean="0">
                          <a:latin typeface="Times New Roman" panose="02020603050405020304" pitchFamily="18" charset="0"/>
                          <a:cs typeface="Times New Roman" panose="02020603050405020304" pitchFamily="18" charset="0"/>
                        </a:rPr>
                        <a:t>22</a:t>
                      </a:r>
                      <a:endParaRPr lang="en-US" sz="13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latin typeface="Times New Roman" panose="02020603050405020304" pitchFamily="18" charset="0"/>
                          <a:cs typeface="Times New Roman" panose="02020603050405020304" pitchFamily="18" charset="0"/>
                        </a:rPr>
                        <a:t>Pelatihan</a:t>
                      </a:r>
                      <a:endParaRPr lang="en-US" sz="1300" dirty="0" smtClean="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JICA</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err="1" smtClean="0">
                          <a:latin typeface="Times New Roman" panose="02020603050405020304" pitchFamily="18" charset="0"/>
                          <a:cs typeface="Times New Roman" panose="02020603050405020304" pitchFamily="18" charset="0"/>
                        </a:rPr>
                        <a:t>Envoironmentally</a:t>
                      </a:r>
                      <a:r>
                        <a:rPr lang="en-US" sz="1300" dirty="0" smtClean="0">
                          <a:latin typeface="Times New Roman" panose="02020603050405020304" pitchFamily="18" charset="0"/>
                          <a:cs typeface="Times New Roman" panose="02020603050405020304" pitchFamily="18" charset="0"/>
                        </a:rPr>
                        <a:t> Sustainable Urban Transport Planning </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fr-FR" sz="1300" dirty="0" smtClean="0">
                          <a:latin typeface="Times New Roman" panose="02020603050405020304" pitchFamily="18" charset="0"/>
                          <a:cs typeface="Times New Roman" panose="02020603050405020304" pitchFamily="18" charset="0"/>
                        </a:rPr>
                        <a:t>7 </a:t>
                      </a:r>
                      <a:r>
                        <a:rPr lang="fr-FR" sz="1300" dirty="0" err="1" smtClean="0">
                          <a:latin typeface="Times New Roman" panose="02020603050405020304" pitchFamily="18" charset="0"/>
                          <a:cs typeface="Times New Roman" panose="02020603050405020304" pitchFamily="18" charset="0"/>
                        </a:rPr>
                        <a:t>Nov</a:t>
                      </a:r>
                      <a:r>
                        <a:rPr lang="fr-FR" sz="1300" dirty="0" smtClean="0">
                          <a:latin typeface="Times New Roman" panose="02020603050405020304" pitchFamily="18" charset="0"/>
                          <a:cs typeface="Times New Roman" panose="02020603050405020304" pitchFamily="18" charset="0"/>
                        </a:rPr>
                        <a:t> </a:t>
                      </a:r>
                      <a:r>
                        <a:rPr lang="fr-FR" sz="1300" dirty="0" err="1" smtClean="0">
                          <a:latin typeface="Times New Roman" panose="02020603050405020304" pitchFamily="18" charset="0"/>
                          <a:cs typeface="Times New Roman" panose="02020603050405020304" pitchFamily="18" charset="0"/>
                        </a:rPr>
                        <a:t>s.d</a:t>
                      </a:r>
                      <a:r>
                        <a:rPr lang="fr-FR" sz="1300" dirty="0" smtClean="0">
                          <a:latin typeface="Times New Roman" panose="02020603050405020304" pitchFamily="18" charset="0"/>
                          <a:cs typeface="Times New Roman" panose="02020603050405020304" pitchFamily="18" charset="0"/>
                        </a:rPr>
                        <a:t> 8 Des</a:t>
                      </a:r>
                      <a:endParaRPr lang="en-US" sz="1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300" dirty="0" smtClean="0">
                          <a:latin typeface="Times New Roman" panose="02020603050405020304" pitchFamily="18" charset="0"/>
                          <a:cs typeface="Times New Roman" panose="02020603050405020304" pitchFamily="18" charset="0"/>
                        </a:rPr>
                        <a:t>23</a:t>
                      </a:r>
                      <a:endParaRPr lang="en-US" sz="13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latin typeface="Times New Roman" panose="02020603050405020304" pitchFamily="18" charset="0"/>
                          <a:cs typeface="Times New Roman" panose="02020603050405020304" pitchFamily="18" charset="0"/>
                        </a:rPr>
                        <a:t>Pelatihan</a:t>
                      </a:r>
                      <a:endParaRPr lang="en-US" sz="1300" dirty="0" smtClean="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JICA</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Environmentally Sustainable Urban Transport Planning</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fr-FR" sz="1300" dirty="0" smtClean="0">
                          <a:latin typeface="Times New Roman" panose="02020603050405020304" pitchFamily="18" charset="0"/>
                          <a:cs typeface="Times New Roman" panose="02020603050405020304" pitchFamily="18" charset="0"/>
                        </a:rPr>
                        <a:t>7 </a:t>
                      </a:r>
                      <a:r>
                        <a:rPr lang="fr-FR" sz="1300" dirty="0" err="1" smtClean="0">
                          <a:latin typeface="Times New Roman" panose="02020603050405020304" pitchFamily="18" charset="0"/>
                          <a:cs typeface="Times New Roman" panose="02020603050405020304" pitchFamily="18" charset="0"/>
                        </a:rPr>
                        <a:t>Nov</a:t>
                      </a:r>
                      <a:r>
                        <a:rPr lang="fr-FR" sz="1300" dirty="0" smtClean="0">
                          <a:latin typeface="Times New Roman" panose="02020603050405020304" pitchFamily="18" charset="0"/>
                          <a:cs typeface="Times New Roman" panose="02020603050405020304" pitchFamily="18" charset="0"/>
                        </a:rPr>
                        <a:t> </a:t>
                      </a:r>
                      <a:r>
                        <a:rPr lang="fr-FR" sz="1300" dirty="0" err="1" smtClean="0">
                          <a:latin typeface="Times New Roman" panose="02020603050405020304" pitchFamily="18" charset="0"/>
                          <a:cs typeface="Times New Roman" panose="02020603050405020304" pitchFamily="18" charset="0"/>
                        </a:rPr>
                        <a:t>s.d</a:t>
                      </a:r>
                      <a:r>
                        <a:rPr lang="fr-FR" sz="1300" dirty="0" smtClean="0">
                          <a:latin typeface="Times New Roman" panose="02020603050405020304" pitchFamily="18" charset="0"/>
                          <a:cs typeface="Times New Roman" panose="02020603050405020304" pitchFamily="18" charset="0"/>
                        </a:rPr>
                        <a:t> 8 Des 2018</a:t>
                      </a:r>
                      <a:endParaRPr lang="en-US" sz="1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300" dirty="0" smtClean="0">
                          <a:latin typeface="Times New Roman" panose="02020603050405020304" pitchFamily="18" charset="0"/>
                          <a:cs typeface="Times New Roman" panose="02020603050405020304" pitchFamily="18" charset="0"/>
                        </a:rPr>
                        <a:t>24</a:t>
                      </a:r>
                      <a:endParaRPr lang="en-US" sz="13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latin typeface="Times New Roman" panose="02020603050405020304" pitchFamily="18" charset="0"/>
                          <a:cs typeface="Times New Roman" panose="02020603050405020304" pitchFamily="18" charset="0"/>
                        </a:rPr>
                        <a:t>Pelatihan</a:t>
                      </a:r>
                      <a:endParaRPr lang="en-US" sz="1300" dirty="0" smtClean="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JICA</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err="1" smtClean="0">
                          <a:latin typeface="Times New Roman" panose="02020603050405020304" pitchFamily="18" charset="0"/>
                          <a:cs typeface="Times New Roman" panose="02020603050405020304" pitchFamily="18" charset="0"/>
                        </a:rPr>
                        <a:t>Countepart</a:t>
                      </a:r>
                      <a:r>
                        <a:rPr lang="en-US" sz="1300" dirty="0" smtClean="0">
                          <a:latin typeface="Times New Roman" panose="02020603050405020304" pitchFamily="18" charset="0"/>
                          <a:cs typeface="Times New Roman" panose="02020603050405020304" pitchFamily="18" charset="0"/>
                        </a:rPr>
                        <a:t> Training for Jakarta MRT Project</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21 Okt-3 Nov</a:t>
                      </a:r>
                      <a:r>
                        <a:rPr lang="en-US" sz="1300" baseline="0" dirty="0" smtClean="0">
                          <a:latin typeface="Times New Roman" panose="02020603050405020304" pitchFamily="18" charset="0"/>
                          <a:cs typeface="Times New Roman" panose="02020603050405020304" pitchFamily="18" charset="0"/>
                        </a:rPr>
                        <a:t> </a:t>
                      </a:r>
                      <a:r>
                        <a:rPr lang="en-US" sz="1300" dirty="0" smtClean="0">
                          <a:latin typeface="Times New Roman" panose="02020603050405020304" pitchFamily="18" charset="0"/>
                          <a:cs typeface="Times New Roman" panose="02020603050405020304" pitchFamily="18" charset="0"/>
                        </a:rPr>
                        <a:t>2018</a:t>
                      </a:r>
                      <a:endParaRPr lang="en-US" sz="1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300" dirty="0" smtClean="0">
                          <a:latin typeface="Times New Roman" panose="02020603050405020304" pitchFamily="18" charset="0"/>
                          <a:cs typeface="Times New Roman" panose="02020603050405020304" pitchFamily="18" charset="0"/>
                        </a:rPr>
                        <a:t>25</a:t>
                      </a:r>
                      <a:endParaRPr lang="en-US" sz="13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latin typeface="Times New Roman" panose="02020603050405020304" pitchFamily="18" charset="0"/>
                          <a:cs typeface="Times New Roman" panose="02020603050405020304" pitchFamily="18" charset="0"/>
                        </a:rPr>
                        <a:t>Pelatihan</a:t>
                      </a:r>
                      <a:endParaRPr lang="en-US" sz="1300" dirty="0" smtClean="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JICA</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Development of Quality and Sustainable Transport System</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fr-FR" sz="1300" dirty="0" smtClean="0">
                          <a:latin typeface="Times New Roman" panose="02020603050405020304" pitchFamily="18" charset="0"/>
                          <a:cs typeface="Times New Roman" panose="02020603050405020304" pitchFamily="18" charset="0"/>
                        </a:rPr>
                        <a:t>25 </a:t>
                      </a:r>
                      <a:r>
                        <a:rPr lang="fr-FR" sz="1300" dirty="0" err="1" smtClean="0">
                          <a:latin typeface="Times New Roman" panose="02020603050405020304" pitchFamily="18" charset="0"/>
                          <a:cs typeface="Times New Roman" panose="02020603050405020304" pitchFamily="18" charset="0"/>
                        </a:rPr>
                        <a:t>Nov</a:t>
                      </a:r>
                      <a:r>
                        <a:rPr lang="fr-FR" sz="1300" dirty="0" smtClean="0">
                          <a:latin typeface="Times New Roman" panose="02020603050405020304" pitchFamily="18" charset="0"/>
                          <a:cs typeface="Times New Roman" panose="02020603050405020304" pitchFamily="18" charset="0"/>
                        </a:rPr>
                        <a:t> </a:t>
                      </a:r>
                      <a:r>
                        <a:rPr lang="fr-FR" sz="1300" dirty="0" err="1" smtClean="0">
                          <a:latin typeface="Times New Roman" panose="02020603050405020304" pitchFamily="18" charset="0"/>
                          <a:cs typeface="Times New Roman" panose="02020603050405020304" pitchFamily="18" charset="0"/>
                        </a:rPr>
                        <a:t>s.d</a:t>
                      </a:r>
                      <a:r>
                        <a:rPr lang="fr-FR" sz="1300" dirty="0" smtClean="0">
                          <a:latin typeface="Times New Roman" panose="02020603050405020304" pitchFamily="18" charset="0"/>
                          <a:cs typeface="Times New Roman" panose="02020603050405020304" pitchFamily="18" charset="0"/>
                        </a:rPr>
                        <a:t> 15 Des 2018</a:t>
                      </a:r>
                      <a:endParaRPr lang="en-US" sz="1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300" dirty="0" smtClean="0">
                          <a:latin typeface="Times New Roman" panose="02020603050405020304" pitchFamily="18" charset="0"/>
                          <a:cs typeface="Times New Roman" panose="02020603050405020304" pitchFamily="18" charset="0"/>
                        </a:rPr>
                        <a:t>26</a:t>
                      </a:r>
                      <a:endParaRPr lang="en-US" sz="13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latin typeface="Times New Roman" panose="02020603050405020304" pitchFamily="18" charset="0"/>
                          <a:cs typeface="Times New Roman" panose="02020603050405020304" pitchFamily="18" charset="0"/>
                        </a:rPr>
                        <a:t>Pelatihan</a:t>
                      </a:r>
                      <a:endParaRPr lang="en-US" sz="1300" dirty="0" smtClean="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JICA</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Enhancement of Solid Waste Management Capacity for Waste Power Generation</a:t>
                      </a:r>
                      <a:endParaRPr lang="en-US" sz="1300" dirty="0">
                        <a:latin typeface="Times New Roman" panose="02020603050405020304" pitchFamily="18" charset="0"/>
                        <a:cs typeface="Times New Roman" panose="02020603050405020304" pitchFamily="18" charset="0"/>
                      </a:endParaRPr>
                    </a:p>
                  </a:txBody>
                  <a:tcPr/>
                </a:tc>
                <a:tc>
                  <a:txBody>
                    <a:bodyPr/>
                    <a:lstStyle/>
                    <a:p>
                      <a:pPr algn="ctr"/>
                      <a:r>
                        <a:rPr lang="en-US" sz="1300" dirty="0" smtClean="0">
                          <a:latin typeface="Times New Roman" panose="02020603050405020304" pitchFamily="18" charset="0"/>
                          <a:cs typeface="Times New Roman" panose="02020603050405020304" pitchFamily="18" charset="0"/>
                        </a:rPr>
                        <a:t>2 </a:t>
                      </a:r>
                      <a:r>
                        <a:rPr lang="en-US" sz="1300" dirty="0" err="1" smtClean="0">
                          <a:latin typeface="Times New Roman" panose="02020603050405020304" pitchFamily="18" charset="0"/>
                          <a:cs typeface="Times New Roman" panose="02020603050405020304" pitchFamily="18" charset="0"/>
                        </a:rPr>
                        <a:t>s.d</a:t>
                      </a:r>
                      <a:r>
                        <a:rPr lang="en-US" sz="1300" dirty="0" smtClean="0">
                          <a:latin typeface="Times New Roman" panose="02020603050405020304" pitchFamily="18" charset="0"/>
                          <a:cs typeface="Times New Roman" panose="02020603050405020304" pitchFamily="18" charset="0"/>
                        </a:rPr>
                        <a:t> 22 </a:t>
                      </a:r>
                      <a:r>
                        <a:rPr lang="en-US" sz="1300" dirty="0" err="1" smtClean="0">
                          <a:latin typeface="Times New Roman" panose="02020603050405020304" pitchFamily="18" charset="0"/>
                          <a:cs typeface="Times New Roman" panose="02020603050405020304" pitchFamily="18" charset="0"/>
                        </a:rPr>
                        <a:t>Desember</a:t>
                      </a:r>
                      <a:r>
                        <a:rPr lang="en-US" sz="1300" dirty="0" smtClean="0">
                          <a:latin typeface="Times New Roman" panose="02020603050405020304" pitchFamily="18" charset="0"/>
                          <a:cs typeface="Times New Roman" panose="02020603050405020304" pitchFamily="18" charset="0"/>
                        </a:rPr>
                        <a:t> 2018</a:t>
                      </a:r>
                      <a:endParaRPr lang="en-US" sz="1300" dirty="0">
                        <a:latin typeface="Times New Roman" panose="02020603050405020304" pitchFamily="18" charset="0"/>
                        <a:cs typeface="Times New Roman" panose="02020603050405020304" pitchFamily="18" charset="0"/>
                      </a:endParaRPr>
                    </a:p>
                  </a:txBody>
                  <a:tcPr/>
                </a:tc>
              </a:tr>
            </a:tbl>
          </a:graphicData>
        </a:graphic>
      </p:graphicFrame>
      <p:sp>
        <p:nvSpPr>
          <p:cNvPr id="4" name="Slide Number Placeholder 3"/>
          <p:cNvSpPr>
            <a:spLocks noGrp="1"/>
          </p:cNvSpPr>
          <p:nvPr>
            <p:ph type="sldNum" sz="quarter" idx="12"/>
          </p:nvPr>
        </p:nvSpPr>
        <p:spPr>
          <a:xfrm>
            <a:off x="8391847" y="6471519"/>
            <a:ext cx="762000" cy="366712"/>
          </a:xfrm>
        </p:spPr>
        <p:txBody>
          <a:bodyPr/>
          <a:lstStyle/>
          <a:p>
            <a:pPr>
              <a:defRPr/>
            </a:pPr>
            <a:fld id="{A4F1CB8B-702C-44F2-895E-3DA377AB0984}" type="slidenum">
              <a:rPr lang="id-ID" altLang="en-US" smtClean="0">
                <a:solidFill>
                  <a:schemeClr val="tx1"/>
                </a:solidFill>
              </a:rPr>
              <a:pPr>
                <a:defRPr/>
              </a:pPr>
              <a:t>68</a:t>
            </a:fld>
            <a:endParaRPr lang="id-ID" altLang="en-US" dirty="0">
              <a:solidFill>
                <a:schemeClr val="tx1"/>
              </a:solidFill>
            </a:endParaRPr>
          </a:p>
        </p:txBody>
      </p:sp>
    </p:spTree>
    <p:extLst>
      <p:ext uri="{BB962C8B-B14F-4D97-AF65-F5344CB8AC3E}">
        <p14:creationId xmlns:p14="http://schemas.microsoft.com/office/powerpoint/2010/main" val="16437498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583244"/>
      </p:ext>
    </p:extLst>
  </p:cSld>
  <p:clrMapOvr>
    <a:masterClrMapping/>
  </p:clrMapOvr>
  <p:transition spd="slow">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7</a:t>
            </a:fld>
            <a:endParaRPr lang="id-ID" altLang="en-US"/>
          </a:p>
        </p:txBody>
      </p:sp>
      <p:sp>
        <p:nvSpPr>
          <p:cNvPr id="5" name="Rectangle 4"/>
          <p:cNvSpPr/>
          <p:nvPr/>
        </p:nvSpPr>
        <p:spPr>
          <a:xfrm>
            <a:off x="609656" y="980728"/>
            <a:ext cx="3657549" cy="295232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id-ID" b="1" dirty="0" smtClean="0">
              <a:solidFill>
                <a:prstClr val="black"/>
              </a:solidFill>
            </a:endParaRPr>
          </a:p>
          <a:p>
            <a:pPr algn="ctr"/>
            <a:r>
              <a:rPr lang="en-AU" b="1" dirty="0" smtClean="0">
                <a:solidFill>
                  <a:prstClr val="black"/>
                </a:solidFill>
              </a:rPr>
              <a:t>IZIN PDLN BAGI </a:t>
            </a:r>
            <a:r>
              <a:rPr lang="id-ID" b="1" dirty="0" smtClean="0">
                <a:solidFill>
                  <a:prstClr val="black"/>
                </a:solidFill>
              </a:rPr>
              <a:t>KDH/WAKIL KDH</a:t>
            </a:r>
            <a:r>
              <a:rPr lang="en-AU" b="1" dirty="0" smtClean="0">
                <a:solidFill>
                  <a:prstClr val="black"/>
                </a:solidFill>
              </a:rPr>
              <a:t>, </a:t>
            </a:r>
            <a:r>
              <a:rPr lang="id-ID" b="1" dirty="0" smtClean="0">
                <a:solidFill>
                  <a:prstClr val="black"/>
                </a:solidFill>
              </a:rPr>
              <a:t>DPRD</a:t>
            </a:r>
            <a:r>
              <a:rPr lang="en-AU" b="1" dirty="0" smtClean="0">
                <a:solidFill>
                  <a:prstClr val="black"/>
                </a:solidFill>
              </a:rPr>
              <a:t>, DAN ASN </a:t>
            </a:r>
            <a:r>
              <a:rPr lang="id-ID" b="1" dirty="0" smtClean="0">
                <a:solidFill>
                  <a:prstClr val="black"/>
                </a:solidFill>
              </a:rPr>
              <a:t>KEMDAGRI DAN </a:t>
            </a:r>
            <a:r>
              <a:rPr lang="en-AU" b="1" dirty="0" smtClean="0">
                <a:solidFill>
                  <a:prstClr val="black"/>
                </a:solidFill>
              </a:rPr>
              <a:t>DAERAH </a:t>
            </a:r>
          </a:p>
          <a:p>
            <a:pPr algn="ctr"/>
            <a:endParaRPr lang="en-AU" b="1" dirty="0">
              <a:solidFill>
                <a:prstClr val="black"/>
              </a:solidFill>
            </a:endParaRPr>
          </a:p>
          <a:p>
            <a:pPr algn="ctr"/>
            <a:endParaRPr lang="en-AU" b="1" dirty="0" smtClean="0">
              <a:solidFill>
                <a:prstClr val="black"/>
              </a:solidFill>
            </a:endParaRPr>
          </a:p>
          <a:p>
            <a:pPr algn="ctr"/>
            <a:endParaRPr lang="en-AU" b="1" dirty="0">
              <a:solidFill>
                <a:prstClr val="black"/>
              </a:solidFill>
            </a:endParaRPr>
          </a:p>
          <a:p>
            <a:pPr algn="ctr"/>
            <a:endParaRPr lang="en-AU" b="1" dirty="0" smtClean="0">
              <a:solidFill>
                <a:prstClr val="black"/>
              </a:solidFill>
            </a:endParaRPr>
          </a:p>
          <a:p>
            <a:pPr algn="ctr"/>
            <a:r>
              <a:rPr lang="en-AU" b="1" dirty="0" smtClean="0">
                <a:solidFill>
                  <a:prstClr val="black"/>
                </a:solidFill>
              </a:rPr>
              <a:t>PUSAT FASILITASI</a:t>
            </a:r>
            <a:r>
              <a:rPr lang="id-ID" b="1" dirty="0" smtClean="0">
                <a:solidFill>
                  <a:prstClr val="black"/>
                </a:solidFill>
              </a:rPr>
              <a:t>            </a:t>
            </a:r>
            <a:r>
              <a:rPr lang="en-AU" b="1" dirty="0" smtClean="0">
                <a:solidFill>
                  <a:prstClr val="black"/>
                </a:solidFill>
              </a:rPr>
              <a:t> KERJA SAMA</a:t>
            </a:r>
            <a:r>
              <a:rPr lang="id-ID" b="1" dirty="0" smtClean="0">
                <a:solidFill>
                  <a:prstClr val="black"/>
                </a:solidFill>
              </a:rPr>
              <a:t>,</a:t>
            </a:r>
            <a:r>
              <a:rPr lang="en-AU" b="1" dirty="0" smtClean="0">
                <a:solidFill>
                  <a:prstClr val="black"/>
                </a:solidFill>
              </a:rPr>
              <a:t> SETJEN</a:t>
            </a:r>
            <a:endParaRPr lang="id-ID" b="1" dirty="0" smtClean="0">
              <a:solidFill>
                <a:prstClr val="black"/>
              </a:solidFill>
            </a:endParaRPr>
          </a:p>
          <a:p>
            <a:pPr algn="ctr"/>
            <a:endParaRPr lang="en-AU" b="1" dirty="0">
              <a:solidFill>
                <a:prstClr val="black"/>
              </a:solidFill>
            </a:endParaRPr>
          </a:p>
        </p:txBody>
      </p:sp>
      <p:sp>
        <p:nvSpPr>
          <p:cNvPr id="6" name="Striped Right Arrow 5"/>
          <p:cNvSpPr/>
          <p:nvPr/>
        </p:nvSpPr>
        <p:spPr>
          <a:xfrm rot="5400000">
            <a:off x="2104678" y="2676932"/>
            <a:ext cx="576064" cy="640071"/>
          </a:xfrm>
          <a:prstGeom prst="strip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AU">
              <a:solidFill>
                <a:prstClr val="black"/>
              </a:solidFill>
            </a:endParaRPr>
          </a:p>
        </p:txBody>
      </p:sp>
      <p:sp>
        <p:nvSpPr>
          <p:cNvPr id="7" name="Rounded Rectangle 6"/>
          <p:cNvSpPr/>
          <p:nvPr/>
        </p:nvSpPr>
        <p:spPr>
          <a:xfrm>
            <a:off x="706486" y="2132856"/>
            <a:ext cx="3352753" cy="3960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dirty="0" smtClean="0">
                <a:solidFill>
                  <a:prstClr val="black"/>
                </a:solidFill>
              </a:rPr>
              <a:t>DITJEN OTONOMI DAERAH</a:t>
            </a:r>
            <a:endParaRPr lang="en-AU" dirty="0">
              <a:solidFill>
                <a:prstClr val="black"/>
              </a:solidFill>
            </a:endParaRPr>
          </a:p>
        </p:txBody>
      </p:sp>
      <p:sp>
        <p:nvSpPr>
          <p:cNvPr id="8" name="Multiply 7"/>
          <p:cNvSpPr/>
          <p:nvPr/>
        </p:nvSpPr>
        <p:spPr>
          <a:xfrm>
            <a:off x="1645975" y="2276872"/>
            <a:ext cx="1402061" cy="504056"/>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solidFill>
                <a:prstClr val="white"/>
              </a:solidFill>
            </a:endParaRPr>
          </a:p>
        </p:txBody>
      </p:sp>
      <p:sp>
        <p:nvSpPr>
          <p:cNvPr id="9" name="Rectangle 8"/>
          <p:cNvSpPr/>
          <p:nvPr/>
        </p:nvSpPr>
        <p:spPr>
          <a:xfrm>
            <a:off x="-71470" y="4071950"/>
            <a:ext cx="4857752" cy="461665"/>
          </a:xfrm>
          <a:prstGeom prst="rect">
            <a:avLst/>
          </a:prstGeom>
          <a:noFill/>
        </p:spPr>
        <p:txBody>
          <a:bodyPr wrap="square" lIns="91440" tIns="45720" rIns="91440" bIns="45720">
            <a:spAutoFit/>
          </a:bodyPr>
          <a:lstStyle/>
          <a:p>
            <a:pPr algn="ctr"/>
            <a:r>
              <a:rPr lang="en-US" sz="2400"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rPr>
              <a:t>Permendagri</a:t>
            </a:r>
            <a:r>
              <a:rPr lang="en-US" sz="24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No. 8 </a:t>
            </a:r>
            <a:r>
              <a:rPr lang="en-US" sz="2400"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rPr>
              <a:t>Tahun</a:t>
            </a:r>
            <a:r>
              <a:rPr lang="en-US" sz="24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2018</a:t>
            </a:r>
            <a:endParaRPr lang="en-US" sz="2400"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1571214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8645"/>
            <a:ext cx="9144000" cy="672075"/>
          </a:xfrm>
          <a:extLst/>
        </p:spPr>
        <p:txBody>
          <a:bodyPr rtlCol="0">
            <a:noAutofit/>
            <a:scene3d>
              <a:camera prst="orthographicFront"/>
              <a:lightRig rig="glow" dir="tl">
                <a:rot lat="0" lon="0" rev="5400000"/>
              </a:lightRig>
            </a:scene3d>
            <a:sp3d contourW="12700">
              <a:bevelT w="25400" h="25400"/>
              <a:contourClr>
                <a:schemeClr val="accent6">
                  <a:shade val="73000"/>
                </a:schemeClr>
              </a:contourClr>
            </a:sp3d>
          </a:bodyPr>
          <a:lstStyle/>
          <a:p>
            <a:pPr algn="ctr" defTabSz="597823">
              <a:defRPr/>
            </a:pPr>
            <a:r>
              <a:rPr lang="id-ID" sz="4000" dirty="0">
                <a:ln w="11430"/>
                <a:solidFill>
                  <a:srgbClr val="FF0000"/>
                </a:solidFill>
                <a:effectLst>
                  <a:outerShdw blurRad="80000" dist="40000" dir="5040000" algn="tl">
                    <a:srgbClr val="000000">
                      <a:alpha val="30000"/>
                    </a:srgbClr>
                  </a:outerShdw>
                </a:effectLst>
                <a:latin typeface="MV Boli" pitchFamily="2" charset="0"/>
                <a:cs typeface="MV Boli" pitchFamily="2" charset="0"/>
              </a:rPr>
              <a:t>INOVASI  TERKINI</a:t>
            </a:r>
          </a:p>
        </p:txBody>
      </p:sp>
      <p:sp>
        <p:nvSpPr>
          <p:cNvPr id="349188" name="Slide Number Placeholder 3"/>
          <p:cNvSpPr txBox="1">
            <a:spLocks/>
          </p:cNvSpPr>
          <p:nvPr/>
        </p:nvSpPr>
        <p:spPr bwMode="auto">
          <a:xfrm>
            <a:off x="8382000" y="6506699"/>
            <a:ext cx="762000" cy="35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9777" tIns="29889" rIns="59777" bIns="29889" anchor="b"/>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eaLnBrk="1" hangingPunct="1">
              <a:buClr>
                <a:srgbClr val="000000"/>
              </a:buClr>
              <a:buFont typeface="Arial"/>
              <a:buNone/>
            </a:pPr>
            <a:fld id="{35A8C7B2-94EF-4B2E-8202-C086EE319F63}" type="slidenum">
              <a:rPr lang="en-US" altLang="en-US" sz="1200" kern="0" smtClean="0"/>
              <a:pPr algn="r" eaLnBrk="1" hangingPunct="1">
                <a:buClr>
                  <a:srgbClr val="000000"/>
                </a:buClr>
                <a:buFont typeface="Arial"/>
                <a:buNone/>
              </a:pPr>
              <a:t>70</a:t>
            </a:fld>
            <a:endParaRPr lang="en-US" altLang="en-US" sz="1200" kern="0" dirty="0" smtClean="0"/>
          </a:p>
        </p:txBody>
      </p:sp>
      <p:graphicFrame>
        <p:nvGraphicFramePr>
          <p:cNvPr id="12" name="Diagram 11"/>
          <p:cNvGraphicFramePr/>
          <p:nvPr>
            <p:extLst/>
          </p:nvPr>
        </p:nvGraphicFramePr>
        <p:xfrm>
          <a:off x="0" y="719674"/>
          <a:ext cx="9144000" cy="6138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5327990" y="740701"/>
            <a:ext cx="3816010" cy="400110"/>
          </a:xfrm>
          <a:prstGeom prst="rect">
            <a:avLst/>
          </a:prstGeom>
          <a:noFill/>
        </p:spPr>
        <p:txBody>
          <a:bodyPr wrap="square" rtlCol="0">
            <a:spAutoFit/>
          </a:bodyPr>
          <a:lstStyle/>
          <a:p>
            <a:pPr>
              <a:buClr>
                <a:srgbClr val="000000"/>
              </a:buClr>
              <a:buFont typeface="Arial"/>
              <a:buNone/>
            </a:pPr>
            <a:r>
              <a:rPr lang="en-AU" sz="2000" b="1" kern="0" dirty="0">
                <a:solidFill>
                  <a:srgbClr val="FF0000"/>
                </a:solidFill>
                <a:latin typeface="MV Boli" pitchFamily="2" charset="0"/>
                <a:cs typeface="MV Boli" pitchFamily="2" charset="0"/>
                <a:sym typeface="Arial"/>
              </a:rPr>
              <a:t>1. </a:t>
            </a:r>
            <a:r>
              <a:rPr lang="id-ID" sz="2000" b="1" kern="0" dirty="0" smtClean="0">
                <a:solidFill>
                  <a:srgbClr val="FF0000"/>
                </a:solidFill>
                <a:latin typeface="MV Boli" pitchFamily="2" charset="0"/>
                <a:cs typeface="MV Boli" pitchFamily="2" charset="0"/>
                <a:sym typeface="Arial"/>
              </a:rPr>
              <a:t>E’KTP PROGRAM</a:t>
            </a:r>
            <a:r>
              <a:rPr lang="en-AU" sz="2000" b="1" kern="0" dirty="0" smtClean="0">
                <a:solidFill>
                  <a:srgbClr val="FF0000"/>
                </a:solidFill>
                <a:latin typeface="MV Boli" pitchFamily="2" charset="0"/>
                <a:cs typeface="MV Boli" pitchFamily="2" charset="0"/>
                <a:sym typeface="Arial"/>
              </a:rPr>
              <a:t>- </a:t>
            </a:r>
            <a:r>
              <a:rPr lang="en-AU" sz="2000" b="1" kern="0" dirty="0">
                <a:solidFill>
                  <a:srgbClr val="FF0000"/>
                </a:solidFill>
                <a:latin typeface="MV Boli" pitchFamily="2" charset="0"/>
                <a:cs typeface="MV Boli" pitchFamily="2" charset="0"/>
                <a:sym typeface="Arial"/>
              </a:rPr>
              <a:t>USA</a:t>
            </a:r>
          </a:p>
        </p:txBody>
      </p:sp>
      <p:sp>
        <p:nvSpPr>
          <p:cNvPr id="26" name="TextBox 25"/>
          <p:cNvSpPr txBox="1"/>
          <p:nvPr/>
        </p:nvSpPr>
        <p:spPr>
          <a:xfrm>
            <a:off x="6546984" y="1568985"/>
            <a:ext cx="2021366" cy="1015663"/>
          </a:xfrm>
          <a:prstGeom prst="rect">
            <a:avLst/>
          </a:prstGeom>
          <a:noFill/>
        </p:spPr>
        <p:txBody>
          <a:bodyPr wrap="square" rtlCol="0">
            <a:spAutoFit/>
          </a:bodyPr>
          <a:lstStyle/>
          <a:p>
            <a:pPr marL="177800" indent="-177800">
              <a:buClr>
                <a:srgbClr val="000000"/>
              </a:buClr>
              <a:buFont typeface="Arial"/>
              <a:buNone/>
            </a:pPr>
            <a:r>
              <a:rPr lang="en-AU" sz="2000" b="1" kern="0" dirty="0">
                <a:solidFill>
                  <a:srgbClr val="FF0000"/>
                </a:solidFill>
                <a:latin typeface="MV Boli" pitchFamily="2" charset="0"/>
                <a:cs typeface="MV Boli" pitchFamily="2" charset="0"/>
                <a:sym typeface="Arial"/>
              </a:rPr>
              <a:t>2. TEKNOLOGI</a:t>
            </a:r>
            <a:br>
              <a:rPr lang="en-AU" sz="2000" b="1" kern="0" dirty="0">
                <a:solidFill>
                  <a:srgbClr val="FF0000"/>
                </a:solidFill>
                <a:latin typeface="MV Boli" pitchFamily="2" charset="0"/>
                <a:cs typeface="MV Boli" pitchFamily="2" charset="0"/>
                <a:sym typeface="Arial"/>
              </a:rPr>
            </a:br>
            <a:r>
              <a:rPr lang="en-AU" sz="2000" b="1" kern="0" dirty="0">
                <a:solidFill>
                  <a:srgbClr val="FF0000"/>
                </a:solidFill>
                <a:latin typeface="MV Boli" pitchFamily="2" charset="0"/>
                <a:cs typeface="MV Boli" pitchFamily="2" charset="0"/>
                <a:sym typeface="Arial"/>
              </a:rPr>
              <a:t>  </a:t>
            </a:r>
            <a:r>
              <a:rPr lang="en-AU" sz="2000" b="1" kern="0" dirty="0" smtClean="0">
                <a:solidFill>
                  <a:srgbClr val="FF0000"/>
                </a:solidFill>
                <a:latin typeface="MV Boli" pitchFamily="2" charset="0"/>
                <a:cs typeface="MV Boli" pitchFamily="2" charset="0"/>
                <a:sym typeface="Arial"/>
              </a:rPr>
              <a:t>TABANAN</a:t>
            </a:r>
            <a:r>
              <a:rPr lang="id-ID" sz="2000" b="1" kern="0" dirty="0" smtClean="0">
                <a:solidFill>
                  <a:srgbClr val="FF0000"/>
                </a:solidFill>
                <a:latin typeface="MV Boli" pitchFamily="2" charset="0"/>
                <a:cs typeface="MV Boli" pitchFamily="2" charset="0"/>
                <a:sym typeface="Arial"/>
              </a:rPr>
              <a:t>-  TOYAMA</a:t>
            </a:r>
            <a:endParaRPr lang="en-AU" sz="2000" b="1" kern="0" dirty="0">
              <a:solidFill>
                <a:srgbClr val="FF0000"/>
              </a:solidFill>
              <a:latin typeface="MV Boli" pitchFamily="2" charset="0"/>
              <a:cs typeface="MV Boli" pitchFamily="2" charset="0"/>
              <a:sym typeface="Arial"/>
            </a:endParaRPr>
          </a:p>
        </p:txBody>
      </p:sp>
      <p:sp>
        <p:nvSpPr>
          <p:cNvPr id="27" name="TextBox 26"/>
          <p:cNvSpPr txBox="1"/>
          <p:nvPr/>
        </p:nvSpPr>
        <p:spPr>
          <a:xfrm>
            <a:off x="7272206" y="3153161"/>
            <a:ext cx="1907704" cy="707886"/>
          </a:xfrm>
          <a:prstGeom prst="rect">
            <a:avLst/>
          </a:prstGeom>
          <a:noFill/>
        </p:spPr>
        <p:txBody>
          <a:bodyPr wrap="square" rtlCol="0">
            <a:spAutoFit/>
          </a:bodyPr>
          <a:lstStyle/>
          <a:p>
            <a:pPr marL="177800" indent="-177800">
              <a:buClr>
                <a:srgbClr val="000000"/>
              </a:buClr>
              <a:buFont typeface="Arial"/>
              <a:buNone/>
            </a:pPr>
            <a:r>
              <a:rPr lang="en-AU" sz="2000" b="1" kern="0" dirty="0">
                <a:solidFill>
                  <a:srgbClr val="FF0000"/>
                </a:solidFill>
                <a:latin typeface="MV Boli" pitchFamily="2" charset="0"/>
                <a:cs typeface="MV Boli" pitchFamily="2" charset="0"/>
                <a:sym typeface="Arial"/>
              </a:rPr>
              <a:t>3. GERBANG</a:t>
            </a:r>
            <a:br>
              <a:rPr lang="en-AU" sz="2000" b="1" kern="0" dirty="0">
                <a:solidFill>
                  <a:srgbClr val="FF0000"/>
                </a:solidFill>
                <a:latin typeface="MV Boli" pitchFamily="2" charset="0"/>
                <a:cs typeface="MV Boli" pitchFamily="2" charset="0"/>
                <a:sym typeface="Arial"/>
              </a:rPr>
            </a:br>
            <a:r>
              <a:rPr lang="en-AU" sz="2000" b="1" kern="0" dirty="0">
                <a:solidFill>
                  <a:srgbClr val="FF0000"/>
                </a:solidFill>
                <a:latin typeface="MV Boli" pitchFamily="2" charset="0"/>
                <a:cs typeface="MV Boli" pitchFamily="2" charset="0"/>
                <a:sym typeface="Arial"/>
              </a:rPr>
              <a:t>  PERTH</a:t>
            </a:r>
          </a:p>
        </p:txBody>
      </p:sp>
      <p:sp>
        <p:nvSpPr>
          <p:cNvPr id="28" name="TextBox 27"/>
          <p:cNvSpPr txBox="1"/>
          <p:nvPr/>
        </p:nvSpPr>
        <p:spPr>
          <a:xfrm>
            <a:off x="6732654" y="4305289"/>
            <a:ext cx="2267744" cy="707886"/>
          </a:xfrm>
          <a:prstGeom prst="rect">
            <a:avLst/>
          </a:prstGeom>
          <a:noFill/>
        </p:spPr>
        <p:txBody>
          <a:bodyPr wrap="square" rtlCol="0">
            <a:spAutoFit/>
          </a:bodyPr>
          <a:lstStyle/>
          <a:p>
            <a:pPr marL="177800" indent="-177800">
              <a:buClr>
                <a:srgbClr val="000000"/>
              </a:buClr>
              <a:buFont typeface="Arial"/>
              <a:buNone/>
            </a:pPr>
            <a:r>
              <a:rPr lang="en-AU" sz="2000" b="1" kern="0" dirty="0">
                <a:solidFill>
                  <a:srgbClr val="FF0000"/>
                </a:solidFill>
                <a:latin typeface="MV Boli" pitchFamily="2" charset="0"/>
                <a:cs typeface="MV Boli" pitchFamily="2" charset="0"/>
                <a:sym typeface="Arial"/>
              </a:rPr>
              <a:t>4. HI-TECH</a:t>
            </a:r>
            <a:br>
              <a:rPr lang="en-AU" sz="2000" b="1" kern="0" dirty="0">
                <a:solidFill>
                  <a:srgbClr val="FF0000"/>
                </a:solidFill>
                <a:latin typeface="MV Boli" pitchFamily="2" charset="0"/>
                <a:cs typeface="MV Boli" pitchFamily="2" charset="0"/>
                <a:sym typeface="Arial"/>
              </a:rPr>
            </a:br>
            <a:r>
              <a:rPr lang="en-AU" sz="2000" b="1" kern="0" dirty="0">
                <a:solidFill>
                  <a:srgbClr val="FF0000"/>
                </a:solidFill>
                <a:latin typeface="MV Boli" pitchFamily="2" charset="0"/>
                <a:cs typeface="MV Boli" pitchFamily="2" charset="0"/>
                <a:sym typeface="Arial"/>
              </a:rPr>
              <a:t>  TIONGKOK</a:t>
            </a:r>
          </a:p>
        </p:txBody>
      </p:sp>
      <p:sp>
        <p:nvSpPr>
          <p:cNvPr id="29" name="TextBox 28"/>
          <p:cNvSpPr txBox="1"/>
          <p:nvPr/>
        </p:nvSpPr>
        <p:spPr>
          <a:xfrm>
            <a:off x="6192086" y="5117121"/>
            <a:ext cx="2915816" cy="707886"/>
          </a:xfrm>
          <a:prstGeom prst="rect">
            <a:avLst/>
          </a:prstGeom>
          <a:noFill/>
        </p:spPr>
        <p:txBody>
          <a:bodyPr wrap="square" rtlCol="0">
            <a:spAutoFit/>
          </a:bodyPr>
          <a:lstStyle/>
          <a:p>
            <a:pPr marL="177800" indent="-177800">
              <a:buClr>
                <a:srgbClr val="000000"/>
              </a:buClr>
              <a:buFont typeface="Arial"/>
              <a:buNone/>
            </a:pPr>
            <a:r>
              <a:rPr lang="en-AU" sz="2000" b="1" kern="0" dirty="0">
                <a:solidFill>
                  <a:srgbClr val="FF0000"/>
                </a:solidFill>
                <a:latin typeface="MV Boli" pitchFamily="2" charset="0"/>
                <a:cs typeface="MV Boli" pitchFamily="2" charset="0"/>
                <a:sym typeface="Arial"/>
              </a:rPr>
              <a:t>5. TAIWAN PROGRESS</a:t>
            </a:r>
          </a:p>
        </p:txBody>
      </p:sp>
      <p:sp>
        <p:nvSpPr>
          <p:cNvPr id="31" name="TextBox 30"/>
          <p:cNvSpPr txBox="1"/>
          <p:nvPr/>
        </p:nvSpPr>
        <p:spPr>
          <a:xfrm>
            <a:off x="5220486" y="6125233"/>
            <a:ext cx="3923928" cy="707886"/>
          </a:xfrm>
          <a:prstGeom prst="rect">
            <a:avLst/>
          </a:prstGeom>
          <a:noFill/>
        </p:spPr>
        <p:txBody>
          <a:bodyPr wrap="square" rtlCol="0">
            <a:spAutoFit/>
          </a:bodyPr>
          <a:lstStyle/>
          <a:p>
            <a:pPr marL="177800" indent="-177800">
              <a:buClr>
                <a:srgbClr val="000000"/>
              </a:buClr>
              <a:buFont typeface="Arial"/>
              <a:buNone/>
            </a:pPr>
            <a:r>
              <a:rPr lang="en-AU" sz="2000" b="1" kern="0" dirty="0">
                <a:solidFill>
                  <a:srgbClr val="FF0000"/>
                </a:solidFill>
                <a:latin typeface="MV Boli" pitchFamily="2" charset="0"/>
                <a:cs typeface="MV Boli" pitchFamily="2" charset="0"/>
                <a:sym typeface="Arial"/>
              </a:rPr>
              <a:t>6. WASTE TO WEALTH (INDIA)</a:t>
            </a:r>
          </a:p>
        </p:txBody>
      </p:sp>
      <p:sp>
        <p:nvSpPr>
          <p:cNvPr id="32" name="TextBox 31"/>
          <p:cNvSpPr txBox="1"/>
          <p:nvPr/>
        </p:nvSpPr>
        <p:spPr>
          <a:xfrm>
            <a:off x="2231646" y="6021288"/>
            <a:ext cx="3168352" cy="707886"/>
          </a:xfrm>
          <a:prstGeom prst="rect">
            <a:avLst/>
          </a:prstGeom>
          <a:noFill/>
        </p:spPr>
        <p:txBody>
          <a:bodyPr wrap="square" rtlCol="0">
            <a:spAutoFit/>
          </a:bodyPr>
          <a:lstStyle/>
          <a:p>
            <a:pPr marL="177800" indent="-177800">
              <a:buClr>
                <a:srgbClr val="000000"/>
              </a:buClr>
              <a:buFont typeface="Arial"/>
              <a:buNone/>
            </a:pPr>
            <a:r>
              <a:rPr lang="en-AU" sz="2000" b="1" kern="0" dirty="0">
                <a:solidFill>
                  <a:srgbClr val="FF0000"/>
                </a:solidFill>
                <a:latin typeface="MV Boli" pitchFamily="2" charset="0"/>
                <a:cs typeface="MV Boli" pitchFamily="2" charset="0"/>
                <a:sym typeface="Arial"/>
              </a:rPr>
              <a:t>7. ICDO – DOHA (QATAR)</a:t>
            </a:r>
          </a:p>
        </p:txBody>
      </p:sp>
      <p:sp>
        <p:nvSpPr>
          <p:cNvPr id="33" name="TextBox 32"/>
          <p:cNvSpPr txBox="1"/>
          <p:nvPr/>
        </p:nvSpPr>
        <p:spPr>
          <a:xfrm>
            <a:off x="171798" y="5092457"/>
            <a:ext cx="2311969" cy="400110"/>
          </a:xfrm>
          <a:prstGeom prst="rect">
            <a:avLst/>
          </a:prstGeom>
          <a:noFill/>
        </p:spPr>
        <p:txBody>
          <a:bodyPr wrap="square" rtlCol="0">
            <a:spAutoFit/>
          </a:bodyPr>
          <a:lstStyle/>
          <a:p>
            <a:pPr marL="177800" indent="-177800">
              <a:buClr>
                <a:srgbClr val="000000"/>
              </a:buClr>
              <a:buFont typeface="Arial"/>
              <a:buNone/>
            </a:pPr>
            <a:r>
              <a:rPr lang="en-AU" sz="2000" b="1" kern="0" dirty="0" smtClean="0">
                <a:solidFill>
                  <a:srgbClr val="FF0000"/>
                </a:solidFill>
                <a:latin typeface="MV Boli" pitchFamily="2" charset="0"/>
                <a:cs typeface="MV Boli" pitchFamily="2" charset="0"/>
                <a:sym typeface="Arial"/>
              </a:rPr>
              <a:t>FIJI ISLAND .8</a:t>
            </a:r>
            <a:endParaRPr lang="en-AU" sz="2000" b="1" kern="0" dirty="0">
              <a:solidFill>
                <a:srgbClr val="FF0000"/>
              </a:solidFill>
              <a:latin typeface="MV Boli" pitchFamily="2" charset="0"/>
              <a:cs typeface="MV Boli" pitchFamily="2" charset="0"/>
              <a:sym typeface="Arial"/>
            </a:endParaRPr>
          </a:p>
        </p:txBody>
      </p:sp>
      <p:sp>
        <p:nvSpPr>
          <p:cNvPr id="34" name="TextBox 33"/>
          <p:cNvSpPr txBox="1"/>
          <p:nvPr/>
        </p:nvSpPr>
        <p:spPr>
          <a:xfrm>
            <a:off x="251520" y="2319175"/>
            <a:ext cx="2232248" cy="707886"/>
          </a:xfrm>
          <a:prstGeom prst="rect">
            <a:avLst/>
          </a:prstGeom>
          <a:noFill/>
        </p:spPr>
        <p:txBody>
          <a:bodyPr wrap="square" rtlCol="0">
            <a:spAutoFit/>
          </a:bodyPr>
          <a:lstStyle/>
          <a:p>
            <a:pPr marL="177800" indent="-177800">
              <a:buClr>
                <a:srgbClr val="000000"/>
              </a:buClr>
              <a:buFont typeface="Arial"/>
              <a:buNone/>
            </a:pPr>
            <a:r>
              <a:rPr lang="en-AU" sz="2000" b="1" kern="0" dirty="0" smtClean="0">
                <a:solidFill>
                  <a:srgbClr val="FF0000"/>
                </a:solidFill>
                <a:latin typeface="MV Boli" pitchFamily="2" charset="0"/>
                <a:cs typeface="MV Boli" pitchFamily="2" charset="0"/>
                <a:sym typeface="Arial"/>
              </a:rPr>
              <a:t>THAILAND TOURIST  .10</a:t>
            </a:r>
            <a:endParaRPr lang="en-AU" sz="2000" b="1" kern="0" dirty="0">
              <a:solidFill>
                <a:srgbClr val="FF0000"/>
              </a:solidFill>
              <a:latin typeface="MV Boli" pitchFamily="2" charset="0"/>
              <a:cs typeface="MV Boli" pitchFamily="2" charset="0"/>
              <a:sym typeface="Arial"/>
            </a:endParaRPr>
          </a:p>
        </p:txBody>
      </p:sp>
      <p:sp>
        <p:nvSpPr>
          <p:cNvPr id="14" name="TextBox 13"/>
          <p:cNvSpPr txBox="1"/>
          <p:nvPr/>
        </p:nvSpPr>
        <p:spPr>
          <a:xfrm>
            <a:off x="1182482" y="920914"/>
            <a:ext cx="2309398" cy="1015663"/>
          </a:xfrm>
          <a:prstGeom prst="rect">
            <a:avLst/>
          </a:prstGeom>
          <a:noFill/>
        </p:spPr>
        <p:txBody>
          <a:bodyPr wrap="square" rtlCol="0">
            <a:spAutoFit/>
          </a:bodyPr>
          <a:lstStyle/>
          <a:p>
            <a:pPr marL="177800" indent="-177800">
              <a:buClr>
                <a:srgbClr val="000000"/>
              </a:buClr>
              <a:buFont typeface="Arial"/>
              <a:buNone/>
            </a:pPr>
            <a:r>
              <a:rPr lang="en-AU" sz="2000" b="1" kern="0" dirty="0" smtClean="0">
                <a:solidFill>
                  <a:srgbClr val="FF0000"/>
                </a:solidFill>
                <a:latin typeface="MV Boli" pitchFamily="2" charset="0"/>
                <a:cs typeface="MV Boli" pitchFamily="2" charset="0"/>
                <a:sym typeface="Arial"/>
              </a:rPr>
              <a:t>11. ITALY – PETERNAKAN SAPI</a:t>
            </a:r>
            <a:endParaRPr lang="en-AU" sz="2000" b="1" kern="0" dirty="0">
              <a:solidFill>
                <a:srgbClr val="FF0000"/>
              </a:solidFill>
              <a:latin typeface="MV Boli" pitchFamily="2" charset="0"/>
              <a:cs typeface="MV Boli" pitchFamily="2" charset="0"/>
              <a:sym typeface="Arial"/>
            </a:endParaRPr>
          </a:p>
        </p:txBody>
      </p:sp>
      <p:sp>
        <p:nvSpPr>
          <p:cNvPr id="16" name="TextBox 15"/>
          <p:cNvSpPr txBox="1"/>
          <p:nvPr/>
        </p:nvSpPr>
        <p:spPr>
          <a:xfrm>
            <a:off x="179512" y="3789040"/>
            <a:ext cx="2311969" cy="707886"/>
          </a:xfrm>
          <a:prstGeom prst="rect">
            <a:avLst/>
          </a:prstGeom>
          <a:noFill/>
        </p:spPr>
        <p:txBody>
          <a:bodyPr wrap="square" rtlCol="0">
            <a:spAutoFit/>
          </a:bodyPr>
          <a:lstStyle/>
          <a:p>
            <a:pPr marL="177800" indent="-177800">
              <a:buClr>
                <a:srgbClr val="000000"/>
              </a:buClr>
              <a:buFont typeface="Arial"/>
              <a:buNone/>
            </a:pPr>
            <a:r>
              <a:rPr lang="en-AU" sz="2000" b="1" kern="0" dirty="0" smtClean="0">
                <a:solidFill>
                  <a:srgbClr val="FF0000"/>
                </a:solidFill>
                <a:latin typeface="MV Boli" pitchFamily="2" charset="0"/>
                <a:cs typeface="MV Boli" pitchFamily="2" charset="0"/>
                <a:sym typeface="Arial"/>
              </a:rPr>
              <a:t>PARIWISATA LAOS .9</a:t>
            </a:r>
            <a:endParaRPr lang="en-AU" sz="2000" b="1" kern="0" dirty="0">
              <a:solidFill>
                <a:srgbClr val="FF0000"/>
              </a:solidFill>
              <a:latin typeface="MV Boli" pitchFamily="2" charset="0"/>
              <a:cs typeface="MV Boli" pitchFamily="2" charset="0"/>
              <a:sym typeface="Arial"/>
            </a:endParaRPr>
          </a:p>
        </p:txBody>
      </p:sp>
    </p:spTree>
    <p:extLst>
      <p:ext uri="{BB962C8B-B14F-4D97-AF65-F5344CB8AC3E}">
        <p14:creationId xmlns:p14="http://schemas.microsoft.com/office/powerpoint/2010/main" val="3812707936"/>
      </p:ext>
    </p:extLst>
  </p:cSld>
  <p:clrMapOvr>
    <a:masterClrMapping/>
  </p:clrMapOvr>
  <p:transition spd="slow">
    <p:newsflash/>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0706" y="1052736"/>
            <a:ext cx="9264705" cy="1080120"/>
          </a:xfrm>
          <a:prstGeom prst="rect">
            <a:avLst/>
          </a:prstGeom>
          <a:noFill/>
          <a:effectLst>
            <a:reflection blurRad="6350" stA="50000" endA="300" endPos="55000" dir="5400000" sy="-100000" algn="bl" rotWithShape="0"/>
          </a:effectLst>
          <a:scene3d>
            <a:camera prst="perspectiveRelaxed"/>
            <a:lightRig rig="threePt" dir="t"/>
          </a:scene3d>
        </p:spPr>
        <p:txBody>
          <a:bodyPr lIns="91406" tIns="45702" rIns="91406" bIns="45702"/>
          <a:lstStyle>
            <a:lvl1pPr algn="l" defTabSz="914400" rtl="0" eaLnBrk="1" latinLnBrk="0" hangingPunct="1">
              <a:spcBef>
                <a:spcPct val="0"/>
              </a:spcBef>
              <a:buNone/>
              <a:defRPr sz="2500" b="1" kern="1200" cap="none">
                <a:solidFill>
                  <a:schemeClr val="tx2"/>
                </a:solidFill>
                <a:latin typeface="Arial" pitchFamily="34" charset="0"/>
                <a:ea typeface="+mj-ea"/>
                <a:cs typeface="Arial" pitchFamily="34" charset="0"/>
              </a:defRPr>
            </a:lvl1pPr>
          </a:lstStyle>
          <a:p>
            <a:pPr algn="ctr">
              <a:buClr>
                <a:srgbClr val="000000"/>
              </a:buClr>
              <a:defRPr/>
            </a:pPr>
            <a:r>
              <a:rPr lang="id-ID" sz="8000" dirty="0">
                <a:ln w="18000">
                  <a:solidFill>
                    <a:srgbClr val="71685A">
                      <a:satMod val="140000"/>
                    </a:srgbClr>
                  </a:solidFill>
                  <a:prstDash val="solid"/>
                  <a:miter lim="800000"/>
                </a:ln>
                <a:solidFill>
                  <a:srgbClr val="0070C0"/>
                </a:solidFill>
                <a:effectLst>
                  <a:outerShdw blurRad="25500" dist="23000" dir="7020000" algn="tl">
                    <a:srgbClr val="000000">
                      <a:alpha val="50000"/>
                    </a:srgbClr>
                  </a:outerShdw>
                </a:effectLst>
                <a:latin typeface="Trebuchet MS" pitchFamily="34" charset="0"/>
                <a:sym typeface="Arial"/>
              </a:rPr>
              <a:t>Terima Kasih</a:t>
            </a:r>
            <a:endParaRPr lang="en-US" sz="8000" dirty="0">
              <a:ln w="18000">
                <a:solidFill>
                  <a:srgbClr val="71685A">
                    <a:satMod val="140000"/>
                  </a:srgbClr>
                </a:solidFill>
                <a:prstDash val="solid"/>
                <a:miter lim="800000"/>
              </a:ln>
              <a:solidFill>
                <a:srgbClr val="0070C0"/>
              </a:solidFill>
              <a:effectLst>
                <a:outerShdw blurRad="25500" dist="23000" dir="7020000" algn="tl">
                  <a:srgbClr val="000000">
                    <a:alpha val="50000"/>
                  </a:srgbClr>
                </a:outerShdw>
              </a:effectLst>
              <a:latin typeface="Trebuchet MS" pitchFamily="34" charset="0"/>
              <a:sym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 y="2420888"/>
            <a:ext cx="9143799" cy="2961246"/>
          </a:xfrm>
          <a:prstGeom prst="rect">
            <a:avLst/>
          </a:prstGeom>
        </p:spPr>
      </p:pic>
      <p:sp>
        <p:nvSpPr>
          <p:cNvPr id="2" name="Rectangle 1"/>
          <p:cNvSpPr/>
          <p:nvPr/>
        </p:nvSpPr>
        <p:spPr>
          <a:xfrm>
            <a:off x="2483769" y="5392704"/>
            <a:ext cx="6673936" cy="1492680"/>
          </a:xfrm>
          <a:prstGeom prst="rect">
            <a:avLst/>
          </a:prstGeom>
        </p:spPr>
        <p:txBody>
          <a:bodyPr wrap="square" lIns="91406" tIns="45702" rIns="91406" bIns="45702">
            <a:spAutoFit/>
          </a:bodyPr>
          <a:lstStyle/>
          <a:p>
            <a:pPr algn="ctr">
              <a:buClr>
                <a:srgbClr val="000000"/>
              </a:buClr>
            </a:pPr>
            <a:r>
              <a:rPr lang="en-US" altLang="zh-CN" sz="2300" kern="0" dirty="0" err="1">
                <a:solidFill>
                  <a:prstClr val="black"/>
                </a:solidFill>
                <a:latin typeface="Trebuchet MS" pitchFamily="34" charset="0"/>
                <a:cs typeface="Arial"/>
                <a:sym typeface="Bodoni MT Condensed" pitchFamily="18" charset="0"/>
              </a:rPr>
              <a:t>Pusat</a:t>
            </a:r>
            <a:r>
              <a:rPr lang="en-US" altLang="zh-CN" sz="2300" kern="0" dirty="0">
                <a:solidFill>
                  <a:prstClr val="black"/>
                </a:solidFill>
                <a:latin typeface="Trebuchet MS" pitchFamily="34" charset="0"/>
                <a:cs typeface="Arial"/>
                <a:sym typeface="Bodoni MT Condensed" pitchFamily="18" charset="0"/>
              </a:rPr>
              <a:t> </a:t>
            </a:r>
            <a:r>
              <a:rPr lang="en-US" altLang="zh-CN" sz="2300" kern="0" dirty="0" err="1">
                <a:solidFill>
                  <a:prstClr val="black"/>
                </a:solidFill>
                <a:latin typeface="Trebuchet MS" pitchFamily="34" charset="0"/>
                <a:cs typeface="Arial"/>
                <a:sym typeface="Bodoni MT Condensed" pitchFamily="18" charset="0"/>
              </a:rPr>
              <a:t>Fasilitasi</a:t>
            </a:r>
            <a:r>
              <a:rPr lang="en-US" altLang="zh-CN" sz="2300" kern="0" dirty="0">
                <a:solidFill>
                  <a:prstClr val="black"/>
                </a:solidFill>
                <a:latin typeface="Trebuchet MS" pitchFamily="34" charset="0"/>
                <a:cs typeface="Arial"/>
                <a:sym typeface="Bodoni MT Condensed" pitchFamily="18" charset="0"/>
              </a:rPr>
              <a:t> </a:t>
            </a:r>
            <a:r>
              <a:rPr lang="en-US" altLang="zh-CN" sz="2300" kern="0" dirty="0" err="1">
                <a:solidFill>
                  <a:prstClr val="black"/>
                </a:solidFill>
                <a:latin typeface="Trebuchet MS" pitchFamily="34" charset="0"/>
                <a:cs typeface="Arial"/>
                <a:sym typeface="Bodoni MT Condensed" pitchFamily="18" charset="0"/>
              </a:rPr>
              <a:t>Kerja</a:t>
            </a:r>
            <a:r>
              <a:rPr lang="en-US" altLang="zh-CN" sz="2300" kern="0" dirty="0">
                <a:solidFill>
                  <a:prstClr val="black"/>
                </a:solidFill>
                <a:latin typeface="Trebuchet MS" pitchFamily="34" charset="0"/>
                <a:cs typeface="Arial"/>
                <a:sym typeface="Bodoni MT Condensed" pitchFamily="18" charset="0"/>
              </a:rPr>
              <a:t> </a:t>
            </a:r>
            <a:r>
              <a:rPr lang="en-US" altLang="zh-CN" sz="2300" kern="0" dirty="0" err="1">
                <a:solidFill>
                  <a:prstClr val="black"/>
                </a:solidFill>
                <a:latin typeface="Trebuchet MS" pitchFamily="34" charset="0"/>
                <a:cs typeface="Arial"/>
                <a:sym typeface="Bodoni MT Condensed" pitchFamily="18" charset="0"/>
              </a:rPr>
              <a:t>Sama</a:t>
            </a:r>
            <a:endParaRPr lang="en-US" altLang="zh-CN" sz="2300" kern="0" dirty="0">
              <a:solidFill>
                <a:prstClr val="black"/>
              </a:solidFill>
              <a:latin typeface="Trebuchet MS" pitchFamily="34" charset="0"/>
              <a:cs typeface="Arial"/>
              <a:sym typeface="Arial" pitchFamily="34" charset="0"/>
            </a:endParaRPr>
          </a:p>
          <a:p>
            <a:pPr algn="ctr">
              <a:buClr>
                <a:srgbClr val="000000"/>
              </a:buClr>
            </a:pPr>
            <a:r>
              <a:rPr lang="en-US" altLang="zh-CN" sz="1700" kern="0" dirty="0">
                <a:solidFill>
                  <a:prstClr val="black"/>
                </a:solidFill>
                <a:latin typeface="Trebuchet MS" pitchFamily="34" charset="0"/>
                <a:cs typeface="Arial"/>
                <a:sym typeface="Arial Narrow" pitchFamily="34" charset="0"/>
              </a:rPr>
              <a:t>Jl. Medan </a:t>
            </a:r>
            <a:r>
              <a:rPr lang="en-US" altLang="zh-CN" sz="1700" kern="0" dirty="0" err="1">
                <a:solidFill>
                  <a:prstClr val="black"/>
                </a:solidFill>
                <a:latin typeface="Trebuchet MS" pitchFamily="34" charset="0"/>
                <a:cs typeface="Arial"/>
                <a:sym typeface="Arial Narrow" pitchFamily="34" charset="0"/>
              </a:rPr>
              <a:t>Merdeka</a:t>
            </a:r>
            <a:r>
              <a:rPr lang="en-US" altLang="zh-CN" sz="1700" kern="0" dirty="0">
                <a:solidFill>
                  <a:prstClr val="black"/>
                </a:solidFill>
                <a:latin typeface="Trebuchet MS" pitchFamily="34" charset="0"/>
                <a:cs typeface="Arial"/>
                <a:sym typeface="Arial Narrow" pitchFamily="34" charset="0"/>
              </a:rPr>
              <a:t> Utara No.7, </a:t>
            </a:r>
            <a:r>
              <a:rPr lang="en-US" altLang="zh-CN" sz="1700" kern="0" dirty="0" err="1">
                <a:solidFill>
                  <a:prstClr val="black"/>
                </a:solidFill>
                <a:latin typeface="Trebuchet MS" pitchFamily="34" charset="0"/>
                <a:cs typeface="Arial"/>
                <a:sym typeface="Arial Narrow" pitchFamily="34" charset="0"/>
              </a:rPr>
              <a:t>Gedung</a:t>
            </a:r>
            <a:r>
              <a:rPr lang="en-US" altLang="zh-CN" sz="1700" kern="0" dirty="0">
                <a:solidFill>
                  <a:prstClr val="black"/>
                </a:solidFill>
                <a:latin typeface="Trebuchet MS" pitchFamily="34" charset="0"/>
                <a:cs typeface="Arial"/>
                <a:sym typeface="Arial Narrow" pitchFamily="34" charset="0"/>
              </a:rPr>
              <a:t> B Lt. 9, Jakarta 10110</a:t>
            </a:r>
          </a:p>
          <a:p>
            <a:pPr algn="ctr">
              <a:buClr>
                <a:srgbClr val="000000"/>
              </a:buClr>
            </a:pPr>
            <a:r>
              <a:rPr lang="en-US" altLang="zh-CN" sz="1700" kern="0" dirty="0">
                <a:solidFill>
                  <a:prstClr val="black"/>
                </a:solidFill>
                <a:latin typeface="Trebuchet MS" pitchFamily="34" charset="0"/>
                <a:cs typeface="Arial"/>
                <a:sym typeface="Arial Narrow" pitchFamily="34" charset="0"/>
              </a:rPr>
              <a:t>Phone / Fax: 3810343</a:t>
            </a:r>
          </a:p>
          <a:p>
            <a:pPr algn="ctr">
              <a:buClr>
                <a:srgbClr val="000000"/>
              </a:buClr>
              <a:defRPr/>
            </a:pPr>
            <a:r>
              <a:rPr lang="en-US" altLang="zh-CN" sz="1700" kern="0" dirty="0">
                <a:solidFill>
                  <a:prstClr val="black"/>
                </a:solidFill>
                <a:latin typeface="Trebuchet MS" pitchFamily="34" charset="0"/>
                <a:cs typeface="Arial"/>
                <a:sym typeface="Arial Narrow" pitchFamily="34" charset="0"/>
              </a:rPr>
              <a:t>Website: </a:t>
            </a:r>
            <a:r>
              <a:rPr lang="id-ID" sz="1700" b="1" kern="0" dirty="0">
                <a:solidFill>
                  <a:prstClr val="black"/>
                </a:solidFill>
                <a:effectLst>
                  <a:outerShdw blurRad="38100" dist="38100" dir="2700000" algn="tl">
                    <a:srgbClr val="000000">
                      <a:alpha val="43137"/>
                    </a:srgbClr>
                  </a:outerShdw>
                </a:effectLst>
                <a:cs typeface="Arial"/>
                <a:sym typeface="Arial"/>
                <a:hlinkClick r:id="rId3"/>
              </a:rPr>
              <a:t>http://pusatfasker.setjen.kemendagri.go.id/</a:t>
            </a:r>
            <a:endParaRPr lang="en-AU" sz="1700" b="1" kern="0" dirty="0">
              <a:solidFill>
                <a:prstClr val="black"/>
              </a:solidFill>
              <a:effectLst>
                <a:outerShdw blurRad="38100" dist="38100" dir="2700000" algn="tl">
                  <a:srgbClr val="000000">
                    <a:alpha val="43137"/>
                  </a:srgbClr>
                </a:outerShdw>
              </a:effectLst>
              <a:cs typeface="Arial"/>
              <a:sym typeface="Arial"/>
            </a:endParaRPr>
          </a:p>
          <a:p>
            <a:pPr algn="ctr">
              <a:buClr>
                <a:srgbClr val="000000"/>
              </a:buClr>
            </a:pPr>
            <a:r>
              <a:rPr lang="en-US" altLang="zh-CN" sz="1700" kern="0" dirty="0">
                <a:solidFill>
                  <a:prstClr val="black"/>
                </a:solidFill>
                <a:latin typeface="Trebuchet MS" pitchFamily="34" charset="0"/>
                <a:cs typeface="Arial"/>
                <a:sym typeface="Arial Narrow" pitchFamily="34" charset="0"/>
              </a:rPr>
              <a:t>Email: </a:t>
            </a:r>
            <a:r>
              <a:rPr lang="en-US" altLang="zh-CN" sz="1700" kern="0" dirty="0">
                <a:solidFill>
                  <a:prstClr val="black"/>
                </a:solidFill>
                <a:latin typeface="Trebuchet MS" pitchFamily="34" charset="0"/>
                <a:cs typeface="Arial"/>
                <a:sym typeface="Arial Narrow" pitchFamily="34" charset="0"/>
                <a:hlinkClick r:id="rId4"/>
              </a:rPr>
              <a:t>nelsonparanjak@gmail.com</a:t>
            </a:r>
            <a:r>
              <a:rPr lang="en-US" altLang="zh-CN" sz="1700" kern="0" dirty="0">
                <a:solidFill>
                  <a:prstClr val="black"/>
                </a:solidFill>
                <a:latin typeface="Trebuchet MS" pitchFamily="34" charset="0"/>
                <a:cs typeface="Arial"/>
                <a:sym typeface="Arial Narrow" pitchFamily="34" charset="0"/>
              </a:rPr>
              <a:t>	</a:t>
            </a:r>
          </a:p>
        </p:txBody>
      </p:sp>
      <p:grpSp>
        <p:nvGrpSpPr>
          <p:cNvPr id="4" name="Group 5"/>
          <p:cNvGrpSpPr>
            <a:grpSpLocks/>
          </p:cNvGrpSpPr>
          <p:nvPr/>
        </p:nvGrpSpPr>
        <p:grpSpPr bwMode="auto">
          <a:xfrm>
            <a:off x="200" y="83521"/>
            <a:ext cx="9157439" cy="2011363"/>
            <a:chOff x="-14288" y="96838"/>
            <a:chExt cx="9158288" cy="1579562"/>
          </a:xfrm>
        </p:grpSpPr>
        <p:grpSp>
          <p:nvGrpSpPr>
            <p:cNvPr id="6" name="Group 1"/>
            <p:cNvGrpSpPr>
              <a:grpSpLocks/>
            </p:cNvGrpSpPr>
            <p:nvPr/>
          </p:nvGrpSpPr>
          <p:grpSpPr bwMode="auto">
            <a:xfrm>
              <a:off x="-14288" y="228601"/>
              <a:ext cx="9158288" cy="542925"/>
              <a:chOff x="-14288" y="396873"/>
              <a:chExt cx="9158288" cy="376584"/>
            </a:xfrm>
          </p:grpSpPr>
          <p:sp>
            <p:nvSpPr>
              <p:cNvPr id="22" name="Rectangle 21"/>
              <p:cNvSpPr>
                <a:spLocks noChangeArrowheads="1"/>
              </p:cNvSpPr>
              <p:nvPr/>
            </p:nvSpPr>
            <p:spPr bwMode="auto">
              <a:xfrm>
                <a:off x="-14288" y="397141"/>
                <a:ext cx="9158288" cy="189376"/>
              </a:xfrm>
              <a:prstGeom prst="rect">
                <a:avLst/>
              </a:prstGeom>
              <a:solidFill>
                <a:srgbClr val="FF0000"/>
              </a:solidFill>
              <a:ln w="9525">
                <a:solidFill>
                  <a:srgbClr val="9BBB59"/>
                </a:solidFill>
                <a:miter lim="800000"/>
                <a:headEnd/>
                <a:tailEnd/>
              </a:ln>
              <a:effectLst>
                <a:outerShdw blurRad="63500" dist="26940" dir="5400000" rotWithShape="0">
                  <a:srgbClr val="000000">
                    <a:alpha val="45000"/>
                  </a:srgbClr>
                </a:outerShdw>
              </a:effectLst>
            </p:spPr>
            <p:txBody>
              <a:bodyPr anchor="ctr"/>
              <a:lstStyle/>
              <a:p>
                <a:pPr algn="ctr">
                  <a:buClr>
                    <a:srgbClr val="000000"/>
                  </a:buClr>
                  <a:defRPr/>
                </a:pPr>
                <a:endParaRPr lang="th-TH" sz="1700" kern="0" dirty="0">
                  <a:solidFill>
                    <a:srgbClr val="5ECCF3"/>
                  </a:solidFill>
                  <a:latin typeface="Trebuchet MS" pitchFamily="34" charset="0"/>
                  <a:sym typeface="Arial"/>
                </a:endParaRPr>
              </a:p>
            </p:txBody>
          </p:sp>
          <p:sp>
            <p:nvSpPr>
              <p:cNvPr id="23" name="Rectangle 22"/>
              <p:cNvSpPr>
                <a:spLocks noChangeArrowheads="1"/>
              </p:cNvSpPr>
              <p:nvPr/>
            </p:nvSpPr>
            <p:spPr bwMode="auto">
              <a:xfrm>
                <a:off x="-14288" y="586517"/>
                <a:ext cx="9158288" cy="186782"/>
              </a:xfrm>
              <a:prstGeom prst="rect">
                <a:avLst/>
              </a:prstGeom>
              <a:solidFill>
                <a:schemeClr val="bg1"/>
              </a:solidFill>
              <a:ln w="9525">
                <a:solidFill>
                  <a:srgbClr val="9BBB59"/>
                </a:solidFill>
                <a:miter lim="800000"/>
                <a:headEnd/>
                <a:tailEnd/>
              </a:ln>
              <a:effectLst>
                <a:outerShdw blurRad="63500" dist="26940" dir="5400000" rotWithShape="0">
                  <a:srgbClr val="000000">
                    <a:alpha val="45000"/>
                  </a:srgbClr>
                </a:outerShdw>
              </a:effectLst>
            </p:spPr>
            <p:txBody>
              <a:bodyPr anchor="ctr"/>
              <a:lstStyle/>
              <a:p>
                <a:pPr algn="ctr">
                  <a:buClr>
                    <a:srgbClr val="000000"/>
                  </a:buClr>
                  <a:defRPr/>
                </a:pPr>
                <a:endParaRPr lang="th-TH" sz="1700" kern="0" dirty="0">
                  <a:solidFill>
                    <a:srgbClr val="5ECCF3"/>
                  </a:solidFill>
                  <a:latin typeface="Trebuchet MS" pitchFamily="34" charset="0"/>
                  <a:sym typeface="Arial"/>
                </a:endParaRPr>
              </a:p>
            </p:txBody>
          </p:sp>
        </p:grpSp>
        <p:pic>
          <p:nvPicPr>
            <p:cNvPr id="17" name="Picture 1" descr="logo"/>
            <p:cNvPicPr>
              <a:picLocks noChangeAspect="1" noChangeArrowheads="1"/>
            </p:cNvPicPr>
            <p:nvPr/>
          </p:nvPicPr>
          <p:blipFill>
            <a:blip r:embed="rId5" cstate="print"/>
            <a:srcRect/>
            <a:stretch>
              <a:fillRect/>
            </a:stretch>
          </p:blipFill>
          <p:spPr bwMode="auto">
            <a:xfrm>
              <a:off x="8085622" y="165087"/>
              <a:ext cx="601178" cy="673113"/>
            </a:xfrm>
            <a:prstGeom prst="rect">
              <a:avLst/>
            </a:prstGeom>
            <a:noFill/>
            <a:ln w="9525">
              <a:noFill/>
              <a:miter lim="800000"/>
              <a:headEnd/>
              <a:tailEnd/>
            </a:ln>
            <a:effectLst>
              <a:reflection blurRad="6350" stA="52000" endA="300" endPos="35000" dir="5400000" sy="-100000" algn="bl" rotWithShape="0"/>
            </a:effectLst>
          </p:spPr>
        </p:pic>
        <p:pic>
          <p:nvPicPr>
            <p:cNvPr id="18" name="Picture 12" descr="garuda gu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0005" y="96838"/>
              <a:ext cx="716784"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
            <p:cNvGrpSpPr>
              <a:grpSpLocks/>
            </p:cNvGrpSpPr>
            <p:nvPr/>
          </p:nvGrpSpPr>
          <p:grpSpPr bwMode="auto">
            <a:xfrm>
              <a:off x="1216789" y="187325"/>
              <a:ext cx="6868833" cy="699294"/>
              <a:chOff x="1216789" y="187325"/>
              <a:chExt cx="6868833" cy="699294"/>
            </a:xfrm>
          </p:grpSpPr>
          <p:sp>
            <p:nvSpPr>
              <p:cNvPr id="20" name="Rectangle 2"/>
              <p:cNvSpPr txBox="1">
                <a:spLocks noChangeArrowheads="1"/>
              </p:cNvSpPr>
              <p:nvPr/>
            </p:nvSpPr>
            <p:spPr bwMode="auto">
              <a:xfrm>
                <a:off x="1216789" y="505619"/>
                <a:ext cx="686883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90000"/>
                  </a:lnSpc>
                  <a:spcBef>
                    <a:spcPct val="20000"/>
                  </a:spcBef>
                  <a:buClr>
                    <a:srgbClr val="000000"/>
                  </a:buClr>
                </a:pPr>
                <a:endParaRPr lang="en-US" altLang="en-US" sz="1200" b="1" kern="0" dirty="0">
                  <a:solidFill>
                    <a:prstClr val="black"/>
                  </a:solidFill>
                  <a:latin typeface="Trebuchet MS" pitchFamily="34" charset="0"/>
                  <a:ea typeface="MS PGothic" pitchFamily="34" charset="-128"/>
                  <a:sym typeface="Arial"/>
                </a:endParaRPr>
              </a:p>
            </p:txBody>
          </p:sp>
          <p:sp>
            <p:nvSpPr>
              <p:cNvPr id="21" name="Rectangle 2"/>
              <p:cNvSpPr txBox="1">
                <a:spLocks noChangeArrowheads="1"/>
              </p:cNvSpPr>
              <p:nvPr/>
            </p:nvSpPr>
            <p:spPr bwMode="auto">
              <a:xfrm>
                <a:off x="2328373" y="187846"/>
                <a:ext cx="4643658" cy="381489"/>
              </a:xfrm>
              <a:prstGeom prst="rect">
                <a:avLst/>
              </a:prstGeom>
              <a:noFill/>
              <a:ln w="9525">
                <a:noFill/>
                <a:miter lim="800000"/>
                <a:headEnd/>
                <a:tailEnd/>
              </a:ln>
            </p:spPr>
            <p:txBody>
              <a:bodyPr/>
              <a:lstStyle/>
              <a:p>
                <a:pPr marL="342770" indent="-342770" algn="ctr">
                  <a:buClr>
                    <a:srgbClr val="000000"/>
                  </a:buClr>
                  <a:defRPr/>
                </a:pPr>
                <a:r>
                  <a:rPr lang="id-ID" sz="1600" b="1" kern="0" dirty="0">
                    <a:solidFill>
                      <a:prstClr val="white"/>
                    </a:solidFill>
                    <a:latin typeface="Trebuchet MS" pitchFamily="34" charset="0"/>
                    <a:ea typeface="Verdana" pitchFamily="34" charset="0"/>
                    <a:cs typeface="Verdana" pitchFamily="34" charset="0"/>
                    <a:sym typeface="Arial"/>
                  </a:rPr>
                  <a:t>KEMENTERIAN DALAM NEGERI</a:t>
                </a:r>
                <a:endParaRPr lang="en-US" sz="1700" b="1" kern="0" dirty="0">
                  <a:solidFill>
                    <a:prstClr val="white"/>
                  </a:solidFill>
                  <a:latin typeface="Trebuchet MS" pitchFamily="34" charset="0"/>
                  <a:ea typeface="Verdana" pitchFamily="34" charset="0"/>
                  <a:cs typeface="Verdana" pitchFamily="34" charset="0"/>
                  <a:sym typeface="Arial"/>
                </a:endParaRPr>
              </a:p>
            </p:txBody>
          </p:sp>
        </p:grpSp>
      </p:grpSp>
      <p:sp>
        <p:nvSpPr>
          <p:cNvPr id="9" name="Rectangle 8"/>
          <p:cNvSpPr/>
          <p:nvPr/>
        </p:nvSpPr>
        <p:spPr>
          <a:xfrm>
            <a:off x="3304981" y="2361654"/>
            <a:ext cx="5083443" cy="923330"/>
          </a:xfrm>
          <a:prstGeom prst="rect">
            <a:avLst/>
          </a:prstGeom>
          <a:noFill/>
        </p:spPr>
        <p:txBody>
          <a:bodyPr wrap="none" lIns="91440" tIns="45720" rIns="91440" bIns="45720">
            <a:spAutoFit/>
          </a:bodyPr>
          <a:lstStyle/>
          <a:p>
            <a:pPr algn="ctr"/>
            <a:r>
              <a:rPr lang="en-US" sz="5400" b="1" dirty="0">
                <a:ln w="1905"/>
                <a:solidFill>
                  <a:srgbClr val="000000"/>
                </a:solidFill>
                <a:effectLst>
                  <a:innerShdw blurRad="69850" dist="43180" dir="5400000">
                    <a:srgbClr val="000000">
                      <a:alpha val="65000"/>
                    </a:srgbClr>
                  </a:innerShdw>
                </a:effectLst>
                <a:latin typeface="MV Boli" pitchFamily="2" charset="0"/>
                <a:cs typeface="MV Boli" pitchFamily="2" charset="0"/>
              </a:rPr>
              <a:t>Mari </a:t>
            </a:r>
            <a:r>
              <a:rPr lang="en-US" sz="5400" b="1" dirty="0" err="1">
                <a:ln w="1905"/>
                <a:solidFill>
                  <a:srgbClr val="000000"/>
                </a:solidFill>
                <a:effectLst>
                  <a:innerShdw blurRad="69850" dist="43180" dir="5400000">
                    <a:srgbClr val="000000">
                      <a:alpha val="65000"/>
                    </a:srgbClr>
                  </a:innerShdw>
                </a:effectLst>
                <a:latin typeface="MV Boli" pitchFamily="2" charset="0"/>
                <a:cs typeface="MV Boli" pitchFamily="2" charset="0"/>
              </a:rPr>
              <a:t>Sukseskan</a:t>
            </a:r>
            <a:endParaRPr lang="en-US" sz="5400" b="1" dirty="0">
              <a:ln w="1905"/>
              <a:solidFill>
                <a:srgbClr val="000000"/>
              </a:solidFill>
              <a:effectLst>
                <a:innerShdw blurRad="69850" dist="43180" dir="5400000">
                  <a:srgbClr val="000000">
                    <a:alpha val="65000"/>
                  </a:srgbClr>
                </a:innerShdw>
              </a:effectLst>
              <a:latin typeface="MV Boli" pitchFamily="2" charset="0"/>
              <a:cs typeface="MV Boli" pitchFamily="2" charset="0"/>
            </a:endParaRPr>
          </a:p>
        </p:txBody>
      </p:sp>
      <p:pic>
        <p:nvPicPr>
          <p:cNvPr id="15" name="Content Placeholder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392704"/>
            <a:ext cx="2483768" cy="1465296"/>
          </a:xfrm>
          <a:prstGeom prst="rect">
            <a:avLst/>
          </a:prstGeom>
          <a:noFill/>
          <a:ln>
            <a:noFill/>
          </a:ln>
        </p:spPr>
      </p:pic>
    </p:spTree>
    <p:extLst>
      <p:ext uri="{BB962C8B-B14F-4D97-AF65-F5344CB8AC3E}">
        <p14:creationId xmlns:p14="http://schemas.microsoft.com/office/powerpoint/2010/main" val="468210036"/>
      </p:ext>
    </p:extLst>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26096"/>
            <a:ext cx="9144000" cy="1066800"/>
          </a:xfrm>
        </p:spPr>
        <p:txBody>
          <a:bodyPr/>
          <a:lstStyle/>
          <a:p>
            <a:pPr algn="ctr"/>
            <a:r>
              <a:rPr lang="en-US" sz="2000" i="1" dirty="0" smtClean="0">
                <a:solidFill>
                  <a:schemeClr val="bg1"/>
                </a:solidFill>
              </a:rPr>
              <a:t>“</a:t>
            </a:r>
            <a:r>
              <a:rPr lang="en-US" sz="2000" i="1" dirty="0" err="1" smtClean="0">
                <a:solidFill>
                  <a:schemeClr val="bg1"/>
                </a:solidFill>
              </a:rPr>
              <a:t>Kekayaan</a:t>
            </a:r>
            <a:r>
              <a:rPr lang="en-US" sz="2000" i="1" dirty="0" smtClean="0">
                <a:solidFill>
                  <a:schemeClr val="bg1"/>
                </a:solidFill>
              </a:rPr>
              <a:t> </a:t>
            </a:r>
            <a:r>
              <a:rPr lang="en-US" sz="2000" i="1" dirty="0" err="1">
                <a:solidFill>
                  <a:schemeClr val="bg1"/>
                </a:solidFill>
              </a:rPr>
              <a:t>alam</a:t>
            </a:r>
            <a:r>
              <a:rPr lang="en-US" sz="2000" i="1" dirty="0">
                <a:solidFill>
                  <a:schemeClr val="bg1"/>
                </a:solidFill>
              </a:rPr>
              <a:t> </a:t>
            </a:r>
            <a:r>
              <a:rPr lang="en-US" sz="2000" i="1" dirty="0" err="1">
                <a:solidFill>
                  <a:schemeClr val="bg1"/>
                </a:solidFill>
              </a:rPr>
              <a:t>dan</a:t>
            </a:r>
            <a:r>
              <a:rPr lang="en-US" sz="2000" i="1" dirty="0">
                <a:solidFill>
                  <a:schemeClr val="bg1"/>
                </a:solidFill>
              </a:rPr>
              <a:t> </a:t>
            </a:r>
            <a:r>
              <a:rPr lang="en-US" sz="2000" i="1" dirty="0" err="1">
                <a:solidFill>
                  <a:schemeClr val="bg1"/>
                </a:solidFill>
              </a:rPr>
              <a:t>plularisme</a:t>
            </a:r>
            <a:r>
              <a:rPr lang="en-US" sz="2000" i="1" dirty="0">
                <a:solidFill>
                  <a:schemeClr val="bg1"/>
                </a:solidFill>
              </a:rPr>
              <a:t> </a:t>
            </a:r>
            <a:r>
              <a:rPr lang="en-US" sz="2000" i="1" dirty="0" err="1">
                <a:solidFill>
                  <a:schemeClr val="bg1"/>
                </a:solidFill>
              </a:rPr>
              <a:t>masyarakat</a:t>
            </a:r>
            <a:r>
              <a:rPr lang="en-US" sz="2000" i="1" dirty="0">
                <a:solidFill>
                  <a:schemeClr val="bg1"/>
                </a:solidFill>
              </a:rPr>
              <a:t> </a:t>
            </a:r>
            <a:r>
              <a:rPr lang="en-US" sz="2000" i="1" dirty="0" err="1">
                <a:solidFill>
                  <a:schemeClr val="bg1"/>
                </a:solidFill>
              </a:rPr>
              <a:t>Propinsi</a:t>
            </a:r>
            <a:r>
              <a:rPr lang="en-US" sz="2000" i="1" dirty="0">
                <a:solidFill>
                  <a:schemeClr val="bg1"/>
                </a:solidFill>
              </a:rPr>
              <a:t> </a:t>
            </a:r>
            <a:r>
              <a:rPr lang="en-US" sz="2000" i="1" dirty="0" err="1">
                <a:solidFill>
                  <a:schemeClr val="bg1"/>
                </a:solidFill>
              </a:rPr>
              <a:t>Kepulauan</a:t>
            </a:r>
            <a:r>
              <a:rPr lang="en-US" sz="2000" i="1" dirty="0">
                <a:solidFill>
                  <a:schemeClr val="bg1"/>
                </a:solidFill>
              </a:rPr>
              <a:t> Bangka Belitung </a:t>
            </a:r>
            <a:r>
              <a:rPr lang="en-US" sz="2000" i="1" dirty="0" err="1">
                <a:solidFill>
                  <a:schemeClr val="bg1"/>
                </a:solidFill>
              </a:rPr>
              <a:t>tetap</a:t>
            </a:r>
            <a:r>
              <a:rPr lang="en-US" sz="2000" i="1" dirty="0">
                <a:solidFill>
                  <a:schemeClr val="bg1"/>
                </a:solidFill>
              </a:rPr>
              <a:t> </a:t>
            </a:r>
            <a:r>
              <a:rPr lang="en-US" sz="2000" i="1" dirty="0" err="1">
                <a:solidFill>
                  <a:schemeClr val="bg1"/>
                </a:solidFill>
              </a:rPr>
              <a:t>merupakan</a:t>
            </a:r>
            <a:r>
              <a:rPr lang="en-US" sz="2000" i="1" dirty="0">
                <a:solidFill>
                  <a:schemeClr val="bg1"/>
                </a:solidFill>
              </a:rPr>
              <a:t> </a:t>
            </a:r>
            <a:r>
              <a:rPr lang="en-US" sz="2000" i="1" dirty="0" err="1">
                <a:solidFill>
                  <a:schemeClr val="bg1"/>
                </a:solidFill>
              </a:rPr>
              <a:t>kelurga</a:t>
            </a:r>
            <a:r>
              <a:rPr lang="en-US" sz="2000" i="1" dirty="0">
                <a:solidFill>
                  <a:schemeClr val="bg1"/>
                </a:solidFill>
              </a:rPr>
              <a:t> </a:t>
            </a:r>
            <a:r>
              <a:rPr lang="en-US" sz="2000" i="1" dirty="0" err="1">
                <a:solidFill>
                  <a:schemeClr val="bg1"/>
                </a:solidFill>
              </a:rPr>
              <a:t>besar</a:t>
            </a:r>
            <a:r>
              <a:rPr lang="en-US" sz="2000" i="1" dirty="0">
                <a:solidFill>
                  <a:schemeClr val="bg1"/>
                </a:solidFill>
              </a:rPr>
              <a:t> </a:t>
            </a:r>
            <a:r>
              <a:rPr lang="en-US" sz="2000" i="1" dirty="0" err="1">
                <a:solidFill>
                  <a:schemeClr val="bg1"/>
                </a:solidFill>
              </a:rPr>
              <a:t>komunitas</a:t>
            </a:r>
            <a:r>
              <a:rPr lang="en-US" sz="2000" i="1" dirty="0">
                <a:solidFill>
                  <a:schemeClr val="bg1"/>
                </a:solidFill>
              </a:rPr>
              <a:t> (</a:t>
            </a:r>
            <a:r>
              <a:rPr lang="en-US" sz="2000" i="1" dirty="0" err="1">
                <a:solidFill>
                  <a:schemeClr val="bg1"/>
                </a:solidFill>
              </a:rPr>
              <a:t>serumpun</a:t>
            </a:r>
            <a:r>
              <a:rPr lang="en-US" sz="2000" i="1" dirty="0">
                <a:solidFill>
                  <a:schemeClr val="bg1"/>
                </a:solidFill>
              </a:rPr>
              <a:t>) yang </a:t>
            </a:r>
            <a:r>
              <a:rPr lang="en-US" sz="2000" i="1" dirty="0" err="1">
                <a:solidFill>
                  <a:schemeClr val="bg1"/>
                </a:solidFill>
              </a:rPr>
              <a:t>memiliki</a:t>
            </a:r>
            <a:r>
              <a:rPr lang="en-US" sz="2000" i="1" dirty="0">
                <a:solidFill>
                  <a:schemeClr val="bg1"/>
                </a:solidFill>
              </a:rPr>
              <a:t> </a:t>
            </a:r>
            <a:r>
              <a:rPr lang="en-US" sz="2000" i="1" dirty="0" err="1">
                <a:solidFill>
                  <a:schemeClr val="bg1"/>
                </a:solidFill>
              </a:rPr>
              <a:t>perjuangan</a:t>
            </a:r>
            <a:r>
              <a:rPr lang="en-US" sz="2000" i="1" dirty="0">
                <a:solidFill>
                  <a:schemeClr val="bg1"/>
                </a:solidFill>
              </a:rPr>
              <a:t> yang </a:t>
            </a:r>
            <a:r>
              <a:rPr lang="en-US" sz="2000" i="1" dirty="0" err="1">
                <a:solidFill>
                  <a:schemeClr val="bg1"/>
                </a:solidFill>
              </a:rPr>
              <a:t>sama</a:t>
            </a:r>
            <a:r>
              <a:rPr lang="en-US" sz="2000" i="1" dirty="0">
                <a:solidFill>
                  <a:schemeClr val="bg1"/>
                </a:solidFill>
              </a:rPr>
              <a:t> </a:t>
            </a:r>
            <a:r>
              <a:rPr lang="en-US" sz="2000" i="1" dirty="0" err="1">
                <a:solidFill>
                  <a:schemeClr val="bg1"/>
                </a:solidFill>
              </a:rPr>
              <a:t>untuk</a:t>
            </a:r>
            <a:r>
              <a:rPr lang="en-US" sz="2000" i="1" dirty="0">
                <a:solidFill>
                  <a:schemeClr val="bg1"/>
                </a:solidFill>
              </a:rPr>
              <a:t> </a:t>
            </a:r>
            <a:r>
              <a:rPr lang="en-US" sz="2000" i="1" dirty="0" err="1">
                <a:solidFill>
                  <a:schemeClr val="bg1"/>
                </a:solidFill>
              </a:rPr>
              <a:t>menciptakan</a:t>
            </a:r>
            <a:r>
              <a:rPr lang="en-US" sz="2000" i="1" dirty="0">
                <a:solidFill>
                  <a:schemeClr val="bg1"/>
                </a:solidFill>
              </a:rPr>
              <a:t> </a:t>
            </a:r>
            <a:r>
              <a:rPr lang="en-US" sz="2000" i="1" dirty="0" err="1">
                <a:solidFill>
                  <a:schemeClr val="bg1"/>
                </a:solidFill>
              </a:rPr>
              <a:t>kesejahteraan</a:t>
            </a:r>
            <a:r>
              <a:rPr lang="en-US" sz="2000" i="1" dirty="0">
                <a:solidFill>
                  <a:schemeClr val="bg1"/>
                </a:solidFill>
              </a:rPr>
              <a:t> , </a:t>
            </a:r>
            <a:r>
              <a:rPr lang="en-US" sz="2000" i="1" dirty="0" err="1">
                <a:solidFill>
                  <a:schemeClr val="bg1"/>
                </a:solidFill>
              </a:rPr>
              <a:t>kemakmuran</a:t>
            </a:r>
            <a:r>
              <a:rPr lang="en-US" sz="2000" i="1" dirty="0">
                <a:solidFill>
                  <a:schemeClr val="bg1"/>
                </a:solidFill>
              </a:rPr>
              <a:t>, </a:t>
            </a:r>
            <a:r>
              <a:rPr lang="en-US" sz="2000" i="1" dirty="0" err="1">
                <a:solidFill>
                  <a:schemeClr val="bg1"/>
                </a:solidFill>
              </a:rPr>
              <a:t>keadilan</a:t>
            </a:r>
            <a:r>
              <a:rPr lang="en-US" sz="2000" i="1" dirty="0">
                <a:solidFill>
                  <a:schemeClr val="bg1"/>
                </a:solidFill>
              </a:rPr>
              <a:t> </a:t>
            </a:r>
            <a:r>
              <a:rPr lang="en-US" sz="2000" i="1" dirty="0" err="1">
                <a:solidFill>
                  <a:schemeClr val="bg1"/>
                </a:solidFill>
              </a:rPr>
              <a:t>dan</a:t>
            </a:r>
            <a:r>
              <a:rPr lang="en-US" sz="2000" i="1" dirty="0">
                <a:solidFill>
                  <a:schemeClr val="bg1"/>
                </a:solidFill>
              </a:rPr>
              <a:t> </a:t>
            </a:r>
            <a:r>
              <a:rPr lang="en-US" sz="2000" i="1" dirty="0" err="1" smtClean="0">
                <a:solidFill>
                  <a:schemeClr val="bg1"/>
                </a:solidFill>
              </a:rPr>
              <a:t>perdamaian</a:t>
            </a:r>
            <a:r>
              <a:rPr lang="en-US" sz="2000" i="1" dirty="0" smtClean="0">
                <a:solidFill>
                  <a:schemeClr val="bg1"/>
                </a:solidFill>
              </a:rPr>
              <a:t>”</a:t>
            </a:r>
            <a:endParaRPr lang="en-US" sz="2000" i="1" dirty="0">
              <a:solidFill>
                <a:schemeClr val="bg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7904" y="159271"/>
            <a:ext cx="3095625" cy="1266825"/>
          </a:xfrm>
        </p:spPr>
      </p:pic>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8</a:t>
            </a:fld>
            <a:endParaRPr lang="id-ID" altLang="en-US"/>
          </a:p>
        </p:txBody>
      </p:sp>
    </p:spTree>
    <p:extLst>
      <p:ext uri="{BB962C8B-B14F-4D97-AF65-F5344CB8AC3E}">
        <p14:creationId xmlns:p14="http://schemas.microsoft.com/office/powerpoint/2010/main" val="9126568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07504" y="34702"/>
            <a:ext cx="9036496" cy="513978"/>
          </a:xfrm>
        </p:spPr>
        <p:txBody>
          <a:bodyPr/>
          <a:lstStyle/>
          <a:p>
            <a:pPr algn="ctr"/>
            <a:r>
              <a:rPr lang="en-US" dirty="0" smtClean="0"/>
              <a:t>OBJEK INOVASI KEPULAUAN BABEL</a:t>
            </a:r>
            <a:endParaRPr lang="en-US" dirty="0"/>
          </a:p>
        </p:txBody>
      </p:sp>
      <p:sp>
        <p:nvSpPr>
          <p:cNvPr id="4" name="Slide Number Placeholder 3"/>
          <p:cNvSpPr>
            <a:spLocks noGrp="1"/>
          </p:cNvSpPr>
          <p:nvPr>
            <p:ph type="sldNum" sz="quarter" idx="12"/>
          </p:nvPr>
        </p:nvSpPr>
        <p:spPr/>
        <p:txBody>
          <a:bodyPr/>
          <a:lstStyle/>
          <a:p>
            <a:pPr>
              <a:defRPr/>
            </a:pPr>
            <a:fld id="{A4F1CB8B-702C-44F2-895E-3DA377AB0984}" type="slidenum">
              <a:rPr lang="id-ID" altLang="en-US" smtClean="0"/>
              <a:pPr>
                <a:defRPr/>
              </a:pPr>
              <a:t>9</a:t>
            </a:fld>
            <a:endParaRPr lang="id-ID" altLang="en-US"/>
          </a:p>
        </p:txBody>
      </p:sp>
      <p:graphicFrame>
        <p:nvGraphicFramePr>
          <p:cNvPr id="6" name="Content Placeholder 4"/>
          <p:cNvGraphicFramePr>
            <a:graphicFrameLocks/>
          </p:cNvGraphicFramePr>
          <p:nvPr>
            <p:extLst>
              <p:ext uri="{D42A27DB-BD31-4B8C-83A1-F6EECF244321}">
                <p14:modId xmlns:p14="http://schemas.microsoft.com/office/powerpoint/2010/main" val="1265627289"/>
              </p:ext>
            </p:extLst>
          </p:nvPr>
        </p:nvGraphicFramePr>
        <p:xfrm>
          <a:off x="35496" y="3140968"/>
          <a:ext cx="9108504"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4"/>
          <p:cNvGraphicFramePr>
            <a:graphicFrameLocks noGrp="1"/>
          </p:cNvGraphicFramePr>
          <p:nvPr>
            <p:ph idx="4294967295"/>
            <p:extLst>
              <p:ext uri="{D42A27DB-BD31-4B8C-83A1-F6EECF244321}">
                <p14:modId xmlns:p14="http://schemas.microsoft.com/office/powerpoint/2010/main" val="3013986878"/>
              </p:ext>
            </p:extLst>
          </p:nvPr>
        </p:nvGraphicFramePr>
        <p:xfrm>
          <a:off x="34925" y="152400"/>
          <a:ext cx="9109075" cy="3636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085378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0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0.xml><?xml version="1.0" encoding="utf-8"?>
<a:theme xmlns:a="http://schemas.openxmlformats.org/drawingml/2006/main" name="4_Wolse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2.xml><?xml version="1.0" encoding="utf-8"?>
<a:theme xmlns:a="http://schemas.openxmlformats.org/drawingml/2006/main" name="4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3.xml><?xml version="1.0" encoding="utf-8"?>
<a:theme xmlns:a="http://schemas.openxmlformats.org/drawingml/2006/main" name="5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4.xml><?xml version="1.0" encoding="utf-8"?>
<a:theme xmlns:a="http://schemas.openxmlformats.org/drawingml/2006/main" name="6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5.xml><?xml version="1.0" encoding="utf-8"?>
<a:theme xmlns:a="http://schemas.openxmlformats.org/drawingml/2006/main" name="1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6.xml><?xml version="1.0" encoding="utf-8"?>
<a:theme xmlns:a="http://schemas.openxmlformats.org/drawingml/2006/main" name="12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7.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8.xml><?xml version="1.0" encoding="utf-8"?>
<a:theme xmlns:a="http://schemas.openxmlformats.org/drawingml/2006/main" name="6_Wolse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Wolse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_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7_Trek">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7.xml><?xml version="1.0" encoding="utf-8"?>
<a:theme xmlns:a="http://schemas.openxmlformats.org/drawingml/2006/main" name="8_Trek">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15_Urba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19_Urba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8.xml><?xml version="1.0" encoding="utf-8"?>
<a:theme xmlns:a="http://schemas.openxmlformats.org/drawingml/2006/main" name="9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6_Trek">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3554</TotalTime>
  <Words>3712</Words>
  <Application>Microsoft Office PowerPoint</Application>
  <PresentationFormat>On-screen Show (4:3)</PresentationFormat>
  <Paragraphs>700</Paragraphs>
  <Slides>71</Slides>
  <Notes>9</Notes>
  <HiddenSlides>0</HiddenSlides>
  <MMClips>0</MMClips>
  <ScaleCrop>false</ScaleCrop>
  <HeadingPairs>
    <vt:vector size="4" baseType="variant">
      <vt:variant>
        <vt:lpstr>Theme</vt:lpstr>
      </vt:variant>
      <vt:variant>
        <vt:i4>27</vt:i4>
      </vt:variant>
      <vt:variant>
        <vt:lpstr>Slide Titles</vt:lpstr>
      </vt:variant>
      <vt:variant>
        <vt:i4>71</vt:i4>
      </vt:variant>
    </vt:vector>
  </HeadingPairs>
  <TitlesOfParts>
    <vt:vector size="98" baseType="lpstr">
      <vt:lpstr>10_Urban</vt:lpstr>
      <vt:lpstr>2_Urban</vt:lpstr>
      <vt:lpstr>7_Urban</vt:lpstr>
      <vt:lpstr>2_Office Theme</vt:lpstr>
      <vt:lpstr>13_Urban</vt:lpstr>
      <vt:lpstr>15_Urban</vt:lpstr>
      <vt:lpstr>19_Urban</vt:lpstr>
      <vt:lpstr>9_Urban</vt:lpstr>
      <vt:lpstr>6_Trek</vt:lpstr>
      <vt:lpstr>4_Wolsey template</vt:lpstr>
      <vt:lpstr>3_Urban</vt:lpstr>
      <vt:lpstr>4_Urban</vt:lpstr>
      <vt:lpstr>5_Urban</vt:lpstr>
      <vt:lpstr>6_Urban</vt:lpstr>
      <vt:lpstr>11_Urban</vt:lpstr>
      <vt:lpstr>12_Urban</vt:lpstr>
      <vt:lpstr>Urban</vt:lpstr>
      <vt:lpstr>6_Wolsey template</vt:lpstr>
      <vt:lpstr>5_Wolsey template</vt:lpstr>
      <vt:lpstr>Office Theme</vt:lpstr>
      <vt:lpstr>Antonio template</vt:lpstr>
      <vt:lpstr>1_Antonio template</vt:lpstr>
      <vt:lpstr>2_Antonio template</vt:lpstr>
      <vt:lpstr>1_Office Theme</vt:lpstr>
      <vt:lpstr>3_Office Theme</vt:lpstr>
      <vt:lpstr>7_Trek</vt:lpstr>
      <vt:lpstr>8_Trek</vt:lpstr>
      <vt:lpstr>PowerPoint Presentation</vt:lpstr>
      <vt:lpstr>PowerPoint Presentation</vt:lpstr>
      <vt:lpstr>PowerPoint Presentation</vt:lpstr>
      <vt:lpstr>Sebagai bangsa yang besar, kita akan menghadapi tantangan yang juga besar.  Kita bersama harus mampu menyelesaikan janji kemerdekaan, terutama mengatasi masalah kemiskinan, ketimpangan antar daerah, dan kesenjangan pendapatan                                           antar warga.  Kita bersama harus mampu menjaga kerukunan, persaudaraan, dan persatuan diantara anak-anak bangsa.  Kita bersama harus mampu menghadapi tantangan ketidakpastian ekonomi global serta mewujudkan bangsa kita menjadi bangsa pemenang.  Tapi, Saya yakin, sebagai bangsa yang besar, dengan modal sosial yang kuat, kita mampu menghadapi semua tantangan seberat apapun.  Joko Widodo Sidang Tahunan MPR 2018</vt:lpstr>
      <vt:lpstr>PowerPoint Presentation</vt:lpstr>
      <vt:lpstr>PowerPoint Presentation</vt:lpstr>
      <vt:lpstr>PowerPoint Presentation</vt:lpstr>
      <vt:lpstr>“Kekayaan alam dan plularisme masyarakat Propinsi Kepulauan Bangka Belitung tetap merupakan kelurga besar komunitas (serumpun) yang memiliki perjuangan yang sama untuk menciptakan kesejahteraan , kemakmuran, keadilan dan perdamaian”</vt:lpstr>
      <vt:lpstr>OBJEK INOVASI KEPULAUAN BABEL</vt:lpstr>
      <vt:lpstr>OUTLINE</vt:lpstr>
      <vt:lpstr>Dasar Hukum  Kerjasama Pemerintah Daerah</vt:lpstr>
      <vt:lpstr>PowerPoint Presentation</vt:lpstr>
      <vt:lpstr>PowerPoint Presentation</vt:lpstr>
      <vt:lpstr>PowerPoint Presentation</vt:lpstr>
      <vt:lpstr>PowerPoint Presentation</vt:lpstr>
      <vt:lpstr>PowerPoint Presentation</vt:lpstr>
      <vt:lpstr>Kerjasama Pemda di Dalam dan Luar Negeri  menurut UU No 23 Th 2014 ttg Pemerintahan Daerah Pasal 363 - 369</vt:lpstr>
      <vt:lpstr>PowerPoint Presentation</vt:lpstr>
      <vt:lpstr>PELAKSANAAN KERJA SAMA DENGAN PIHAK KETIGA  Pasal 366</vt:lpstr>
      <vt:lpstr>KERJASAMA DENGAN PIHAK LUAR NEGERI  Pasal 367</vt:lpstr>
      <vt:lpstr>PowerPoint Presentation</vt:lpstr>
      <vt:lpstr>PowerPoint Presentation</vt:lpstr>
      <vt:lpstr>PASAL 369</vt:lpstr>
      <vt:lpstr>PowerPoint Presentation</vt:lpstr>
      <vt:lpstr>JAMINAN INOVASI</vt:lpstr>
      <vt:lpstr>PERATURAN PEMERINTAH NOMOR 28 TAHUN 2018 TENTANG KERJA SAMA DAERAH</vt:lpstr>
      <vt:lpstr>PowerPoint Presentation</vt:lpstr>
      <vt:lpstr>PowerPoint Presentation</vt:lpstr>
      <vt:lpstr>KERJA SAMA DALAM NEGERI</vt:lpstr>
      <vt:lpstr>PowerPoint Presentation</vt:lpstr>
      <vt:lpstr>Objek Kerja Sama KSDD &amp; KSDPK</vt:lpstr>
      <vt:lpstr>KOORDINASI TEKNIS</vt:lpstr>
      <vt:lpstr>KELEMBAGAAN KERJA SAMA </vt:lpstr>
      <vt:lpstr>BERAKHIRNYA KERJA SAMA KSDD &amp; KSDPK</vt:lpstr>
      <vt:lpstr>PENGAMBILALIHAN URUSAN YANG DIKERJASAMAKAN</vt:lpstr>
      <vt:lpstr>PowerPoint Presentation</vt:lpstr>
      <vt:lpstr>PowerPoint Presentation</vt:lpstr>
      <vt:lpstr>HASIL KSDPK</vt:lpstr>
      <vt:lpstr>KERJA SAMA LUAR NEGERI</vt:lpstr>
      <vt:lpstr>KSDPL</vt:lpstr>
      <vt:lpstr>KSDLL</vt:lpstr>
      <vt:lpstr>HIBAH</vt:lpstr>
      <vt:lpstr>Persyaratan KSDPL DAN KSDLL</vt:lpstr>
      <vt:lpstr>PRAKARSA KERJA SAMA</vt:lpstr>
      <vt:lpstr>PowerPoint Presentation</vt:lpstr>
      <vt:lpstr>PowerPoint Presentation</vt:lpstr>
      <vt:lpstr>PENERUSAN KERJA SAMA</vt:lpstr>
      <vt:lpstr>PENYELESAIAN PERSELISIHAN</vt:lpstr>
      <vt:lpstr>Pelaporan Pelaksanaan KSDPL dan KSDLL</vt:lpstr>
      <vt:lpstr>PEMBINAAN DAN PENGAWASAN Pasal 44</vt:lpstr>
      <vt:lpstr>KETENTUAN LAIN</vt:lpstr>
      <vt:lpstr>Ketentuan dalam Peraturan Pemerintah ini berlaku juga bagi Provinsi Daerah Istimewa Yograkarta, provinsi Daerah Khusus Ibukota Jakarta, Provinsi Aceh, Provinsi papua, dan Provinsi Papua Barat dalam rangka penyelenggaraan Kerja Sama Daerah, sepanjang tidak diatur secara khusus dalam peraturan perundang-undangan yang mengatur mengenai keistimewaan dan kekhususan daerah tersebut.</vt:lpstr>
      <vt:lpstr>Kontrak/perjanjian kerja sama untuk KSDD, KSDPK, KSDLL, dan KSDPL maupun antara Pemda dgn Pemerintah Pusat,  yang telah ditandatangani bersama sebelum berlakunya Peraturan Pemerintah ini, tetap berlaku sampai dengan berakhirnya kerja sama.</vt:lpstr>
      <vt:lpstr>KETENTUAN PENUTUP</vt:lpstr>
      <vt:lpstr>PENINGKATAN SUMBER DAYA MANUSIA MELALUI KERJA SAMA</vt:lpstr>
      <vt:lpstr>PowerPoint Presentation</vt:lpstr>
      <vt:lpstr>PowerPoint Presentation</vt:lpstr>
      <vt:lpstr>Manfaat Kerjasama Teknik</vt:lpstr>
      <vt:lpstr>PowerPoint Presentation</vt:lpstr>
      <vt:lpstr>PowerPoint Presentation</vt:lpstr>
      <vt:lpstr>PowerPoint Presentation</vt:lpstr>
      <vt:lpstr>Beasiswa luar negeri</vt:lpstr>
      <vt:lpstr>JENIS DAN PROSEDUR BEASISWA</vt:lpstr>
      <vt:lpstr>RUANG LINGKUP STUDI</vt:lpstr>
      <vt:lpstr>Penawaran </vt:lpstr>
      <vt:lpstr>GAMBARAN UMUM ALUR BEASISWA luar negeri                                di lingkungan PEMERINTAHAN DAERAH</vt:lpstr>
      <vt:lpstr>REKAPITULASI TAWARAN BEASISWA/PELATIHAN TAHUN 2018</vt:lpstr>
      <vt:lpstr>REKAPITULASI TAWARAN BEASISWA/PELATIHAN TAHUN 2018</vt:lpstr>
      <vt:lpstr>PowerPoint Presentation</vt:lpstr>
      <vt:lpstr>INOVASI  TERKINI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Rapat Koordinasi Evaluasi Penyelengaraan Kerja Sama Dalam Negeri</dc:title>
  <dc:creator>SAHITEL</dc:creator>
  <cp:lastModifiedBy>Kemendagri</cp:lastModifiedBy>
  <cp:revision>232</cp:revision>
  <dcterms:created xsi:type="dcterms:W3CDTF">2018-03-16T02:35:12Z</dcterms:created>
  <dcterms:modified xsi:type="dcterms:W3CDTF">2018-11-05T16:49:20Z</dcterms:modified>
</cp:coreProperties>
</file>