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colors7.xml" ContentType="application/vnd.openxmlformats-officedocument.drawingml.diagramColors+xml"/>
  <Override PartName="/ppt/diagrams/quickStyle12.xml" ContentType="application/vnd.openxmlformats-officedocument.drawingml.diagramStyl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diagrams/data11.xml" ContentType="application/vnd.openxmlformats-officedocument.drawingml.diagramData+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78" r:id="rId2"/>
    <p:sldMasterId id="2147483790" r:id="rId3"/>
    <p:sldMasterId id="2147483803" r:id="rId4"/>
  </p:sldMasterIdLst>
  <p:notesMasterIdLst>
    <p:notesMasterId r:id="rId25"/>
  </p:notesMasterIdLst>
  <p:sldIdLst>
    <p:sldId id="256" r:id="rId5"/>
    <p:sldId id="276" r:id="rId6"/>
    <p:sldId id="277" r:id="rId7"/>
    <p:sldId id="278" r:id="rId8"/>
    <p:sldId id="303" r:id="rId9"/>
    <p:sldId id="302" r:id="rId10"/>
    <p:sldId id="290" r:id="rId11"/>
    <p:sldId id="298" r:id="rId12"/>
    <p:sldId id="299" r:id="rId13"/>
    <p:sldId id="300" r:id="rId14"/>
    <p:sldId id="287" r:id="rId15"/>
    <p:sldId id="288" r:id="rId16"/>
    <p:sldId id="304" r:id="rId17"/>
    <p:sldId id="306" r:id="rId18"/>
    <p:sldId id="282" r:id="rId19"/>
    <p:sldId id="307" r:id="rId20"/>
    <p:sldId id="284" r:id="rId21"/>
    <p:sldId id="285" r:id="rId22"/>
    <p:sldId id="286" r:id="rId23"/>
    <p:sldId id="265"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38" autoAdjust="0"/>
    <p:restoredTop sz="94660" autoAdjust="0"/>
  </p:normalViewPr>
  <p:slideViewPr>
    <p:cSldViewPr snapToGrid="0">
      <p:cViewPr>
        <p:scale>
          <a:sx n="50" d="100"/>
          <a:sy n="50" d="100"/>
        </p:scale>
        <p:origin x="1666" y="-43"/>
      </p:cViewPr>
      <p:guideLst>
        <p:guide orient="horz" pos="2160"/>
        <p:guide pos="3840"/>
      </p:guideLst>
    </p:cSldViewPr>
  </p:slideViewPr>
  <p:outlineViewPr>
    <p:cViewPr>
      <p:scale>
        <a:sx n="33" d="100"/>
        <a:sy n="33" d="100"/>
      </p:scale>
      <p:origin x="0" y="1507"/>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29081-6B7E-49E3-BDD5-DB5B14078F2B}"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C69C378E-A69D-41D9-AC7B-C1FA731C2DFE}">
      <dgm:prSet phldrT="[Text]" custT="1"/>
      <dgm:spPr>
        <a:ln w="38100">
          <a:solidFill>
            <a:schemeClr val="accent6">
              <a:lumMod val="60000"/>
              <a:lumOff val="40000"/>
            </a:schemeClr>
          </a:solidFill>
        </a:ln>
      </dgm:spPr>
      <dgm:t>
        <a:bodyPr/>
        <a:lstStyle/>
        <a:p>
          <a:r>
            <a:rPr lang="id-ID" sz="2400" b="1" dirty="0" smtClean="0">
              <a:latin typeface="Constantia" panose="02030602050306030303" pitchFamily="18" charset="0"/>
            </a:rPr>
            <a:t>TUSI ITJEN</a:t>
          </a:r>
          <a:endParaRPr lang="en-US" sz="2400" b="1" dirty="0">
            <a:latin typeface="Constantia" panose="02030602050306030303" pitchFamily="18" charset="0"/>
          </a:endParaRPr>
        </a:p>
      </dgm:t>
    </dgm:pt>
    <dgm:pt modelId="{813DC3A8-386F-4394-A7BC-929C90162F7B}" type="parTrans" cxnId="{AF42F407-D0CA-4002-839A-5096D8EF9884}">
      <dgm:prSet/>
      <dgm:spPr/>
      <dgm:t>
        <a:bodyPr/>
        <a:lstStyle/>
        <a:p>
          <a:endParaRPr lang="en-US" sz="2400">
            <a:latin typeface="Constantia" panose="02030602050306030303" pitchFamily="18" charset="0"/>
          </a:endParaRPr>
        </a:p>
      </dgm:t>
    </dgm:pt>
    <dgm:pt modelId="{4D3EF6F5-1F1E-4294-915E-2F597E4D517A}" type="sibTrans" cxnId="{AF42F407-D0CA-4002-839A-5096D8EF9884}">
      <dgm:prSet/>
      <dgm:spPr/>
      <dgm:t>
        <a:bodyPr/>
        <a:lstStyle/>
        <a:p>
          <a:endParaRPr lang="en-US" sz="2400">
            <a:latin typeface="Constantia" panose="02030602050306030303" pitchFamily="18" charset="0"/>
          </a:endParaRPr>
        </a:p>
      </dgm:t>
    </dgm:pt>
    <dgm:pt modelId="{6C2287C8-6D9A-44C5-AB86-2E4D8A7C55D7}">
      <dgm:prSet phldrT="[Text]" custT="1"/>
      <dgm:spPr>
        <a:ln w="38100">
          <a:solidFill>
            <a:schemeClr val="accent6">
              <a:lumMod val="60000"/>
              <a:lumOff val="40000"/>
            </a:schemeClr>
          </a:solidFill>
        </a:ln>
      </dgm:spPr>
      <dgm:t>
        <a:bodyPr/>
        <a:lstStyle/>
        <a:p>
          <a:pPr marL="393700" indent="-393700"/>
          <a:r>
            <a:rPr lang="en-US" sz="2400" b="1" dirty="0">
              <a:latin typeface="Constantia" panose="02030602050306030303" pitchFamily="18" charset="0"/>
            </a:rPr>
            <a:t> </a:t>
          </a:r>
          <a:r>
            <a:rPr lang="id-ID" sz="2400" b="1" dirty="0" smtClean="0">
              <a:latin typeface="Constantia" panose="02030602050306030303" pitchFamily="18" charset="0"/>
            </a:rPr>
            <a:t>PENGAWASAN &amp; SANKSI</a:t>
          </a:r>
          <a:endParaRPr lang="en-US" sz="2400" b="1" dirty="0">
            <a:latin typeface="Constantia" panose="02030602050306030303" pitchFamily="18" charset="0"/>
          </a:endParaRPr>
        </a:p>
      </dgm:t>
    </dgm:pt>
    <dgm:pt modelId="{6DE07E09-537F-4BB1-ADA3-F47EFCFBA57C}" type="parTrans" cxnId="{1B1711C2-5DD6-4C9E-AE62-0F1FA95B984A}">
      <dgm:prSet/>
      <dgm:spPr/>
      <dgm:t>
        <a:bodyPr/>
        <a:lstStyle/>
        <a:p>
          <a:endParaRPr lang="en-US" sz="2400">
            <a:latin typeface="Constantia" panose="02030602050306030303" pitchFamily="18" charset="0"/>
          </a:endParaRPr>
        </a:p>
      </dgm:t>
    </dgm:pt>
    <dgm:pt modelId="{2048122A-78C0-4A64-8522-BF261DEBBD33}" type="sibTrans" cxnId="{1B1711C2-5DD6-4C9E-AE62-0F1FA95B984A}">
      <dgm:prSet/>
      <dgm:spPr/>
      <dgm:t>
        <a:bodyPr/>
        <a:lstStyle/>
        <a:p>
          <a:endParaRPr lang="en-US" sz="2400">
            <a:latin typeface="Constantia" panose="02030602050306030303" pitchFamily="18" charset="0"/>
          </a:endParaRPr>
        </a:p>
      </dgm:t>
    </dgm:pt>
    <dgm:pt modelId="{28DCFC46-5AC5-43EB-9C06-316C7B749798}">
      <dgm:prSet phldrT="[Text]" custT="1"/>
      <dgm:spPr>
        <a:ln w="38100">
          <a:solidFill>
            <a:schemeClr val="accent6">
              <a:lumMod val="60000"/>
              <a:lumOff val="40000"/>
            </a:schemeClr>
          </a:solidFill>
        </a:ln>
      </dgm:spPr>
      <dgm:t>
        <a:bodyPr/>
        <a:lstStyle/>
        <a:p>
          <a:r>
            <a:rPr lang="id-ID" sz="2400" b="1" dirty="0" smtClean="0">
              <a:latin typeface="Constantia" panose="02030602050306030303" pitchFamily="18" charset="0"/>
            </a:rPr>
            <a:t>PENGUATAN APIP</a:t>
          </a:r>
          <a:endParaRPr lang="en-US" sz="2400" b="1" dirty="0">
            <a:latin typeface="Constantia" panose="02030602050306030303" pitchFamily="18" charset="0"/>
          </a:endParaRPr>
        </a:p>
      </dgm:t>
    </dgm:pt>
    <dgm:pt modelId="{2FF6D78D-8A86-40C6-B3B9-44B2E8FC4046}" type="parTrans" cxnId="{C4E1D3D5-4B6F-4510-95F4-0884EF712BE2}">
      <dgm:prSet/>
      <dgm:spPr/>
      <dgm:t>
        <a:bodyPr/>
        <a:lstStyle/>
        <a:p>
          <a:endParaRPr lang="en-US" sz="2400">
            <a:latin typeface="Constantia" panose="02030602050306030303" pitchFamily="18" charset="0"/>
          </a:endParaRPr>
        </a:p>
      </dgm:t>
    </dgm:pt>
    <dgm:pt modelId="{B5320EAE-1C0B-4CB4-860C-79A45761A0FB}" type="sibTrans" cxnId="{C4E1D3D5-4B6F-4510-95F4-0884EF712BE2}">
      <dgm:prSet/>
      <dgm:spPr/>
      <dgm:t>
        <a:bodyPr/>
        <a:lstStyle/>
        <a:p>
          <a:endParaRPr lang="en-US" sz="2400">
            <a:latin typeface="Constantia" panose="02030602050306030303" pitchFamily="18" charset="0"/>
          </a:endParaRPr>
        </a:p>
      </dgm:t>
    </dgm:pt>
    <dgm:pt modelId="{96C5B85B-2146-45B0-A1EB-1DE0A7899BB3}">
      <dgm:prSet phldrT="[Text]" custT="1"/>
      <dgm:spPr>
        <a:ln w="38100">
          <a:solidFill>
            <a:schemeClr val="accent6">
              <a:lumMod val="60000"/>
              <a:lumOff val="40000"/>
            </a:schemeClr>
          </a:solidFill>
        </a:ln>
      </dgm:spPr>
      <dgm:t>
        <a:bodyPr/>
        <a:lstStyle/>
        <a:p>
          <a:r>
            <a:rPr lang="id-ID" sz="2400" b="1" dirty="0" smtClean="0">
              <a:latin typeface="Constantia" panose="02030602050306030303" pitchFamily="18" charset="0"/>
            </a:rPr>
            <a:t>STRANAS PENCEGAHAN KORUPSI</a:t>
          </a:r>
          <a:endParaRPr lang="en-US" sz="2400" b="1" dirty="0">
            <a:latin typeface="Constantia" panose="02030602050306030303" pitchFamily="18" charset="0"/>
          </a:endParaRPr>
        </a:p>
      </dgm:t>
    </dgm:pt>
    <dgm:pt modelId="{E685AEF7-2186-4536-9B33-72DEDF438B8D}" type="parTrans" cxnId="{B0CD19D8-5501-4588-832B-DC95914A64D1}">
      <dgm:prSet/>
      <dgm:spPr/>
      <dgm:t>
        <a:bodyPr/>
        <a:lstStyle/>
        <a:p>
          <a:endParaRPr lang="en-US" sz="1600"/>
        </a:p>
      </dgm:t>
    </dgm:pt>
    <dgm:pt modelId="{079EFC28-BEAE-4D1A-81FF-5CEFDA0B3912}" type="sibTrans" cxnId="{B0CD19D8-5501-4588-832B-DC95914A64D1}">
      <dgm:prSet/>
      <dgm:spPr/>
      <dgm:t>
        <a:bodyPr/>
        <a:lstStyle/>
        <a:p>
          <a:endParaRPr lang="en-US" sz="1600"/>
        </a:p>
      </dgm:t>
    </dgm:pt>
    <dgm:pt modelId="{B835BDF0-D6A6-4848-9440-95DBEF687CDD}">
      <dgm:prSet phldrT="[Text]" custT="1"/>
      <dgm:spPr>
        <a:ln w="38100">
          <a:solidFill>
            <a:schemeClr val="accent6">
              <a:lumMod val="60000"/>
              <a:lumOff val="40000"/>
            </a:schemeClr>
          </a:solidFill>
        </a:ln>
      </dgm:spPr>
      <dgm:t>
        <a:bodyPr/>
        <a:lstStyle/>
        <a:p>
          <a:r>
            <a:rPr lang="id-ID" sz="2400" b="1" dirty="0" smtClean="0">
              <a:latin typeface="Constantia" panose="02030602050306030303" pitchFamily="18" charset="0"/>
            </a:rPr>
            <a:t>KOORDINASI APIP &amp; APH</a:t>
          </a:r>
          <a:endParaRPr lang="en-US" sz="2400" b="1" dirty="0">
            <a:latin typeface="Constantia" panose="02030602050306030303" pitchFamily="18" charset="0"/>
          </a:endParaRPr>
        </a:p>
      </dgm:t>
    </dgm:pt>
    <dgm:pt modelId="{AE898FE8-11AB-464D-84F4-35F5B460A063}" type="parTrans" cxnId="{5FE150E4-6E4E-4DBE-A36E-DEA05F2FE53E}">
      <dgm:prSet/>
      <dgm:spPr/>
      <dgm:t>
        <a:bodyPr/>
        <a:lstStyle/>
        <a:p>
          <a:endParaRPr lang="id-ID" sz="1600"/>
        </a:p>
      </dgm:t>
    </dgm:pt>
    <dgm:pt modelId="{B2E0D793-FE1A-41AC-8A52-A85D467629B6}" type="sibTrans" cxnId="{5FE150E4-6E4E-4DBE-A36E-DEA05F2FE53E}">
      <dgm:prSet/>
      <dgm:spPr/>
      <dgm:t>
        <a:bodyPr/>
        <a:lstStyle/>
        <a:p>
          <a:endParaRPr lang="id-ID" sz="1600"/>
        </a:p>
      </dgm:t>
    </dgm:pt>
    <dgm:pt modelId="{E0213ECA-2865-4D91-9BD4-DF2ACD4B9140}">
      <dgm:prSet phldrT="[Text]" custT="1"/>
      <dgm:spPr>
        <a:ln w="38100">
          <a:solidFill>
            <a:schemeClr val="accent6">
              <a:lumMod val="60000"/>
              <a:lumOff val="40000"/>
            </a:schemeClr>
          </a:solidFill>
        </a:ln>
      </dgm:spPr>
      <dgm:t>
        <a:bodyPr/>
        <a:lstStyle/>
        <a:p>
          <a:r>
            <a:rPr lang="id-ID" sz="2400" b="1" dirty="0" smtClean="0">
              <a:latin typeface="Constantia" panose="02030602050306030303" pitchFamily="18" charset="0"/>
            </a:rPr>
            <a:t>SABER PUNGLI</a:t>
          </a:r>
          <a:endParaRPr lang="en-US" sz="2400" b="1" dirty="0">
            <a:latin typeface="Constantia" panose="02030602050306030303" pitchFamily="18" charset="0"/>
          </a:endParaRPr>
        </a:p>
      </dgm:t>
    </dgm:pt>
    <dgm:pt modelId="{E0EF81AA-0F43-4DFD-BBC8-81BFE6D4A3F1}" type="parTrans" cxnId="{3A1BEDB5-E517-47C8-839D-C89407FAFF72}">
      <dgm:prSet/>
      <dgm:spPr/>
      <dgm:t>
        <a:bodyPr/>
        <a:lstStyle/>
        <a:p>
          <a:endParaRPr lang="id-ID"/>
        </a:p>
      </dgm:t>
    </dgm:pt>
    <dgm:pt modelId="{19F9C1B2-103F-428E-AAEA-82A8890D55C7}" type="sibTrans" cxnId="{3A1BEDB5-E517-47C8-839D-C89407FAFF72}">
      <dgm:prSet/>
      <dgm:spPr/>
      <dgm:t>
        <a:bodyPr/>
        <a:lstStyle/>
        <a:p>
          <a:endParaRPr lang="id-ID"/>
        </a:p>
      </dgm:t>
    </dgm:pt>
    <dgm:pt modelId="{4C0EF2B4-0C8A-48B3-BC29-0E813950064A}" type="pres">
      <dgm:prSet presAssocID="{A8129081-6B7E-49E3-BDD5-DB5B14078F2B}" presName="diagram" presStyleCnt="0">
        <dgm:presLayoutVars>
          <dgm:dir/>
          <dgm:resizeHandles val="exact"/>
        </dgm:presLayoutVars>
      </dgm:prSet>
      <dgm:spPr/>
      <dgm:t>
        <a:bodyPr/>
        <a:lstStyle/>
        <a:p>
          <a:endParaRPr lang="id-ID"/>
        </a:p>
      </dgm:t>
    </dgm:pt>
    <dgm:pt modelId="{7DD1FCF0-4276-458F-B518-47EFB751EF06}" type="pres">
      <dgm:prSet presAssocID="{C69C378E-A69D-41D9-AC7B-C1FA731C2DFE}" presName="node" presStyleLbl="node1" presStyleIdx="0" presStyleCnt="6">
        <dgm:presLayoutVars>
          <dgm:bulletEnabled val="1"/>
        </dgm:presLayoutVars>
      </dgm:prSet>
      <dgm:spPr/>
      <dgm:t>
        <a:bodyPr/>
        <a:lstStyle/>
        <a:p>
          <a:endParaRPr lang="id-ID"/>
        </a:p>
      </dgm:t>
    </dgm:pt>
    <dgm:pt modelId="{1512CC70-B963-480A-B0BA-FF173B4BE46C}" type="pres">
      <dgm:prSet presAssocID="{4D3EF6F5-1F1E-4294-915E-2F597E4D517A}" presName="sibTrans" presStyleCnt="0"/>
      <dgm:spPr/>
    </dgm:pt>
    <dgm:pt modelId="{91ED8AAC-C104-4AD8-A97A-03CD1BFD0F9D}" type="pres">
      <dgm:prSet presAssocID="{6C2287C8-6D9A-44C5-AB86-2E4D8A7C55D7}" presName="node" presStyleLbl="node1" presStyleIdx="1" presStyleCnt="6">
        <dgm:presLayoutVars>
          <dgm:bulletEnabled val="1"/>
        </dgm:presLayoutVars>
      </dgm:prSet>
      <dgm:spPr/>
      <dgm:t>
        <a:bodyPr/>
        <a:lstStyle/>
        <a:p>
          <a:endParaRPr lang="id-ID"/>
        </a:p>
      </dgm:t>
    </dgm:pt>
    <dgm:pt modelId="{C90A6935-CFFB-4D3F-A090-972833A20390}" type="pres">
      <dgm:prSet presAssocID="{2048122A-78C0-4A64-8522-BF261DEBBD33}" presName="sibTrans" presStyleCnt="0"/>
      <dgm:spPr/>
    </dgm:pt>
    <dgm:pt modelId="{DD50B00A-3207-421E-95EB-3ADA80050AC1}" type="pres">
      <dgm:prSet presAssocID="{28DCFC46-5AC5-43EB-9C06-316C7B749798}" presName="node" presStyleLbl="node1" presStyleIdx="2" presStyleCnt="6">
        <dgm:presLayoutVars>
          <dgm:bulletEnabled val="1"/>
        </dgm:presLayoutVars>
      </dgm:prSet>
      <dgm:spPr/>
      <dgm:t>
        <a:bodyPr/>
        <a:lstStyle/>
        <a:p>
          <a:endParaRPr lang="id-ID"/>
        </a:p>
      </dgm:t>
    </dgm:pt>
    <dgm:pt modelId="{23028598-1409-43C7-AC4F-F8FF574A0413}" type="pres">
      <dgm:prSet presAssocID="{B5320EAE-1C0B-4CB4-860C-79A45761A0FB}" presName="sibTrans" presStyleCnt="0"/>
      <dgm:spPr/>
    </dgm:pt>
    <dgm:pt modelId="{47D3BEBE-E17D-4EA2-8E1E-36C746B7307B}" type="pres">
      <dgm:prSet presAssocID="{96C5B85B-2146-45B0-A1EB-1DE0A7899BB3}" presName="node" presStyleLbl="node1" presStyleIdx="3" presStyleCnt="6">
        <dgm:presLayoutVars>
          <dgm:bulletEnabled val="1"/>
        </dgm:presLayoutVars>
      </dgm:prSet>
      <dgm:spPr/>
      <dgm:t>
        <a:bodyPr/>
        <a:lstStyle/>
        <a:p>
          <a:endParaRPr lang="id-ID"/>
        </a:p>
      </dgm:t>
    </dgm:pt>
    <dgm:pt modelId="{B7ECD978-9170-4D69-9778-C7717C3993A6}" type="pres">
      <dgm:prSet presAssocID="{079EFC28-BEAE-4D1A-81FF-5CEFDA0B3912}" presName="sibTrans" presStyleCnt="0"/>
      <dgm:spPr/>
    </dgm:pt>
    <dgm:pt modelId="{3C21261B-8977-4128-A337-2A911ACD2A07}" type="pres">
      <dgm:prSet presAssocID="{B835BDF0-D6A6-4848-9440-95DBEF687CDD}" presName="node" presStyleLbl="node1" presStyleIdx="4" presStyleCnt="6">
        <dgm:presLayoutVars>
          <dgm:bulletEnabled val="1"/>
        </dgm:presLayoutVars>
      </dgm:prSet>
      <dgm:spPr/>
      <dgm:t>
        <a:bodyPr/>
        <a:lstStyle/>
        <a:p>
          <a:endParaRPr lang="id-ID"/>
        </a:p>
      </dgm:t>
    </dgm:pt>
    <dgm:pt modelId="{63C6C7A9-73AE-4A33-A211-EBBE53D1C240}" type="pres">
      <dgm:prSet presAssocID="{B2E0D793-FE1A-41AC-8A52-A85D467629B6}" presName="sibTrans" presStyleCnt="0"/>
      <dgm:spPr/>
    </dgm:pt>
    <dgm:pt modelId="{A076E8CD-F958-4E8F-89DE-A1E5C43C4E42}" type="pres">
      <dgm:prSet presAssocID="{E0213ECA-2865-4D91-9BD4-DF2ACD4B9140}" presName="node" presStyleLbl="node1" presStyleIdx="5" presStyleCnt="6">
        <dgm:presLayoutVars>
          <dgm:bulletEnabled val="1"/>
        </dgm:presLayoutVars>
      </dgm:prSet>
      <dgm:spPr/>
      <dgm:t>
        <a:bodyPr/>
        <a:lstStyle/>
        <a:p>
          <a:endParaRPr lang="id-ID"/>
        </a:p>
      </dgm:t>
    </dgm:pt>
  </dgm:ptLst>
  <dgm:cxnLst>
    <dgm:cxn modelId="{2C250B0B-0712-4A47-8DA7-9E27DB00D0EF}" type="presOf" srcId="{96C5B85B-2146-45B0-A1EB-1DE0A7899BB3}" destId="{47D3BEBE-E17D-4EA2-8E1E-36C746B7307B}" srcOrd="0" destOrd="0" presId="urn:microsoft.com/office/officeart/2005/8/layout/default"/>
    <dgm:cxn modelId="{CE90F5CF-1F6C-4686-9D16-976937B9222D}" type="presOf" srcId="{E0213ECA-2865-4D91-9BD4-DF2ACD4B9140}" destId="{A076E8CD-F958-4E8F-89DE-A1E5C43C4E42}" srcOrd="0" destOrd="0" presId="urn:microsoft.com/office/officeart/2005/8/layout/default"/>
    <dgm:cxn modelId="{12D13E33-33D2-44E4-8A56-3D96B86CBA95}" type="presOf" srcId="{28DCFC46-5AC5-43EB-9C06-316C7B749798}" destId="{DD50B00A-3207-421E-95EB-3ADA80050AC1}" srcOrd="0" destOrd="0" presId="urn:microsoft.com/office/officeart/2005/8/layout/default"/>
    <dgm:cxn modelId="{8EAE5019-845D-41BC-8378-C8F6BDB4CD97}" type="presOf" srcId="{C69C378E-A69D-41D9-AC7B-C1FA731C2DFE}" destId="{7DD1FCF0-4276-458F-B518-47EFB751EF06}" srcOrd="0" destOrd="0" presId="urn:microsoft.com/office/officeart/2005/8/layout/default"/>
    <dgm:cxn modelId="{1B1711C2-5DD6-4C9E-AE62-0F1FA95B984A}" srcId="{A8129081-6B7E-49E3-BDD5-DB5B14078F2B}" destId="{6C2287C8-6D9A-44C5-AB86-2E4D8A7C55D7}" srcOrd="1" destOrd="0" parTransId="{6DE07E09-537F-4BB1-ADA3-F47EFCFBA57C}" sibTransId="{2048122A-78C0-4A64-8522-BF261DEBBD33}"/>
    <dgm:cxn modelId="{AF42F407-D0CA-4002-839A-5096D8EF9884}" srcId="{A8129081-6B7E-49E3-BDD5-DB5B14078F2B}" destId="{C69C378E-A69D-41D9-AC7B-C1FA731C2DFE}" srcOrd="0" destOrd="0" parTransId="{813DC3A8-386F-4394-A7BC-929C90162F7B}" sibTransId="{4D3EF6F5-1F1E-4294-915E-2F597E4D517A}"/>
    <dgm:cxn modelId="{3A1BEDB5-E517-47C8-839D-C89407FAFF72}" srcId="{A8129081-6B7E-49E3-BDD5-DB5B14078F2B}" destId="{E0213ECA-2865-4D91-9BD4-DF2ACD4B9140}" srcOrd="5" destOrd="0" parTransId="{E0EF81AA-0F43-4DFD-BBC8-81BFE6D4A3F1}" sibTransId="{19F9C1B2-103F-428E-AAEA-82A8890D55C7}"/>
    <dgm:cxn modelId="{B0CD19D8-5501-4588-832B-DC95914A64D1}" srcId="{A8129081-6B7E-49E3-BDD5-DB5B14078F2B}" destId="{96C5B85B-2146-45B0-A1EB-1DE0A7899BB3}" srcOrd="3" destOrd="0" parTransId="{E685AEF7-2186-4536-9B33-72DEDF438B8D}" sibTransId="{079EFC28-BEAE-4D1A-81FF-5CEFDA0B3912}"/>
    <dgm:cxn modelId="{E767319A-1D1F-4574-8EEC-E5E9E39B50F7}" type="presOf" srcId="{6C2287C8-6D9A-44C5-AB86-2E4D8A7C55D7}" destId="{91ED8AAC-C104-4AD8-A97A-03CD1BFD0F9D}" srcOrd="0" destOrd="0" presId="urn:microsoft.com/office/officeart/2005/8/layout/default"/>
    <dgm:cxn modelId="{18B09158-181E-4A5A-A184-90B319DF7B19}" type="presOf" srcId="{A8129081-6B7E-49E3-BDD5-DB5B14078F2B}" destId="{4C0EF2B4-0C8A-48B3-BC29-0E813950064A}" srcOrd="0" destOrd="0" presId="urn:microsoft.com/office/officeart/2005/8/layout/default"/>
    <dgm:cxn modelId="{5FE150E4-6E4E-4DBE-A36E-DEA05F2FE53E}" srcId="{A8129081-6B7E-49E3-BDD5-DB5B14078F2B}" destId="{B835BDF0-D6A6-4848-9440-95DBEF687CDD}" srcOrd="4" destOrd="0" parTransId="{AE898FE8-11AB-464D-84F4-35F5B460A063}" sibTransId="{B2E0D793-FE1A-41AC-8A52-A85D467629B6}"/>
    <dgm:cxn modelId="{A5E6824B-6C33-460D-A26D-5B9D3BAAD13C}" type="presOf" srcId="{B835BDF0-D6A6-4848-9440-95DBEF687CDD}" destId="{3C21261B-8977-4128-A337-2A911ACD2A07}" srcOrd="0" destOrd="0" presId="urn:microsoft.com/office/officeart/2005/8/layout/default"/>
    <dgm:cxn modelId="{C4E1D3D5-4B6F-4510-95F4-0884EF712BE2}" srcId="{A8129081-6B7E-49E3-BDD5-DB5B14078F2B}" destId="{28DCFC46-5AC5-43EB-9C06-316C7B749798}" srcOrd="2" destOrd="0" parTransId="{2FF6D78D-8A86-40C6-B3B9-44B2E8FC4046}" sibTransId="{B5320EAE-1C0B-4CB4-860C-79A45761A0FB}"/>
    <dgm:cxn modelId="{FA1B5F8F-277A-42CF-94C6-4A0942236E67}" type="presParOf" srcId="{4C0EF2B4-0C8A-48B3-BC29-0E813950064A}" destId="{7DD1FCF0-4276-458F-B518-47EFB751EF06}" srcOrd="0" destOrd="0" presId="urn:microsoft.com/office/officeart/2005/8/layout/default"/>
    <dgm:cxn modelId="{F250BE2E-0A8F-4140-AED8-BB03F2EB9259}" type="presParOf" srcId="{4C0EF2B4-0C8A-48B3-BC29-0E813950064A}" destId="{1512CC70-B963-480A-B0BA-FF173B4BE46C}" srcOrd="1" destOrd="0" presId="urn:microsoft.com/office/officeart/2005/8/layout/default"/>
    <dgm:cxn modelId="{5D280242-9AB8-440C-8EC7-15421E82F37B}" type="presParOf" srcId="{4C0EF2B4-0C8A-48B3-BC29-0E813950064A}" destId="{91ED8AAC-C104-4AD8-A97A-03CD1BFD0F9D}" srcOrd="2" destOrd="0" presId="urn:microsoft.com/office/officeart/2005/8/layout/default"/>
    <dgm:cxn modelId="{7BDEAC3F-FE7B-411F-A7B2-98E03F86C697}" type="presParOf" srcId="{4C0EF2B4-0C8A-48B3-BC29-0E813950064A}" destId="{C90A6935-CFFB-4D3F-A090-972833A20390}" srcOrd="3" destOrd="0" presId="urn:microsoft.com/office/officeart/2005/8/layout/default"/>
    <dgm:cxn modelId="{A324C3B8-3E7E-4611-B58A-D9591958EB9C}" type="presParOf" srcId="{4C0EF2B4-0C8A-48B3-BC29-0E813950064A}" destId="{DD50B00A-3207-421E-95EB-3ADA80050AC1}" srcOrd="4" destOrd="0" presId="urn:microsoft.com/office/officeart/2005/8/layout/default"/>
    <dgm:cxn modelId="{54BEB3D3-8B1A-454B-AE65-A046F6326EA1}" type="presParOf" srcId="{4C0EF2B4-0C8A-48B3-BC29-0E813950064A}" destId="{23028598-1409-43C7-AC4F-F8FF574A0413}" srcOrd="5" destOrd="0" presId="urn:microsoft.com/office/officeart/2005/8/layout/default"/>
    <dgm:cxn modelId="{C064373D-8317-4FD2-B7D1-89FB3010097E}" type="presParOf" srcId="{4C0EF2B4-0C8A-48B3-BC29-0E813950064A}" destId="{47D3BEBE-E17D-4EA2-8E1E-36C746B7307B}" srcOrd="6" destOrd="0" presId="urn:microsoft.com/office/officeart/2005/8/layout/default"/>
    <dgm:cxn modelId="{ABAB7DC2-A8D1-482C-9DC5-2E335ABA29C7}" type="presParOf" srcId="{4C0EF2B4-0C8A-48B3-BC29-0E813950064A}" destId="{B7ECD978-9170-4D69-9778-C7717C3993A6}" srcOrd="7" destOrd="0" presId="urn:microsoft.com/office/officeart/2005/8/layout/default"/>
    <dgm:cxn modelId="{C0FD3205-19D7-4FE7-90E4-EC7100C8F4AB}" type="presParOf" srcId="{4C0EF2B4-0C8A-48B3-BC29-0E813950064A}" destId="{3C21261B-8977-4128-A337-2A911ACD2A07}" srcOrd="8" destOrd="0" presId="urn:microsoft.com/office/officeart/2005/8/layout/default"/>
    <dgm:cxn modelId="{F32E04CA-8D6D-42A4-A20D-88546587350D}" type="presParOf" srcId="{4C0EF2B4-0C8A-48B3-BC29-0E813950064A}" destId="{63C6C7A9-73AE-4A33-A211-EBBE53D1C240}" srcOrd="9" destOrd="0" presId="urn:microsoft.com/office/officeart/2005/8/layout/default"/>
    <dgm:cxn modelId="{99475AB3-9695-47BC-8C52-41FCAA1857A3}" type="presParOf" srcId="{4C0EF2B4-0C8A-48B3-BC29-0E813950064A}" destId="{A076E8CD-F958-4E8F-89DE-A1E5C43C4E42}" srcOrd="10" destOrd="0" presId="urn:microsoft.com/office/officeart/2005/8/layout/default"/>
  </dgm:cxnLst>
  <dgm:bg>
    <a:effectLst>
      <a:glow rad="63500">
        <a:schemeClr val="accent1">
          <a:satMod val="175000"/>
          <a:alpha val="40000"/>
        </a:schemeClr>
      </a:glow>
    </a:effectLst>
  </dgm:bg>
  <dgm:whole>
    <a:ln w="38100"/>
  </dgm:whole>
</dgm:dataModel>
</file>

<file path=ppt/diagrams/data10.xml><?xml version="1.0" encoding="utf-8"?>
<dgm:dataModel xmlns:dgm="http://schemas.openxmlformats.org/drawingml/2006/diagram" xmlns:a="http://schemas.openxmlformats.org/drawingml/2006/main">
  <dgm:ptLst>
    <dgm:pt modelId="{A9D2FB8C-4F7B-4A0B-B30E-FD5C4C125AC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F737C55-046B-4612-8BA7-E54AAF7BCB1B}">
      <dgm:prSet phldrT="[Text]"/>
      <dgm:spPr/>
      <dgm:t>
        <a:bodyPr/>
        <a:lstStyle/>
        <a:p>
          <a:r>
            <a:rPr lang="en-US" dirty="0" err="1">
              <a:latin typeface="Bookman Old Style" panose="02050604050505020204" pitchFamily="18" charset="0"/>
            </a:rPr>
            <a:t>Pasal</a:t>
          </a:r>
          <a:r>
            <a:rPr lang="en-US" dirty="0">
              <a:latin typeface="Bookman Old Style" panose="02050604050505020204" pitchFamily="18" charset="0"/>
            </a:rPr>
            <a:t> 385 UU 23 </a:t>
          </a:r>
          <a:r>
            <a:rPr lang="en-US" dirty="0" err="1">
              <a:latin typeface="Bookman Old Style" panose="02050604050505020204" pitchFamily="18" charset="0"/>
            </a:rPr>
            <a:t>Tahun</a:t>
          </a:r>
          <a:r>
            <a:rPr lang="en-US" dirty="0">
              <a:latin typeface="Bookman Old Style" panose="02050604050505020204" pitchFamily="18" charset="0"/>
            </a:rPr>
            <a:t> 2014</a:t>
          </a:r>
          <a:endParaRPr lang="en-US" dirty="0"/>
        </a:p>
      </dgm:t>
    </dgm:pt>
    <dgm:pt modelId="{F871F855-63D6-4C38-ABFC-8E4C1E1616CE}" type="parTrans" cxnId="{1F00C335-F638-4563-8F27-CD341E47506D}">
      <dgm:prSet/>
      <dgm:spPr/>
      <dgm:t>
        <a:bodyPr/>
        <a:lstStyle/>
        <a:p>
          <a:endParaRPr lang="en-US"/>
        </a:p>
      </dgm:t>
    </dgm:pt>
    <dgm:pt modelId="{C44B9700-3723-4549-8FAA-6FC5361FCA74}" type="sibTrans" cxnId="{1F00C335-F638-4563-8F27-CD341E47506D}">
      <dgm:prSet/>
      <dgm:spPr/>
      <dgm:t>
        <a:bodyPr/>
        <a:lstStyle/>
        <a:p>
          <a:endParaRPr lang="en-US"/>
        </a:p>
      </dgm:t>
    </dgm:pt>
    <dgm:pt modelId="{9EDB38F0-4387-4746-8805-6EF9F97153A8}">
      <dgm:prSet phldrT="[Text]"/>
      <dgm:spPr/>
      <dgm:t>
        <a:bodyPr/>
        <a:lstStyle/>
        <a:p>
          <a:r>
            <a:rPr lang="en-US" dirty="0" err="1">
              <a:latin typeface="Bookman Old Style" panose="02050604050505020204" pitchFamily="18" charset="0"/>
            </a:rPr>
            <a:t>Pasal</a:t>
          </a:r>
          <a:r>
            <a:rPr lang="en-US" dirty="0">
              <a:latin typeface="Bookman Old Style" panose="02050604050505020204" pitchFamily="18" charset="0"/>
            </a:rPr>
            <a:t> 25 PP 12 </a:t>
          </a:r>
          <a:r>
            <a:rPr lang="en-US" dirty="0" err="1">
              <a:latin typeface="Bookman Old Style" panose="02050604050505020204" pitchFamily="18" charset="0"/>
            </a:rPr>
            <a:t>Tahun</a:t>
          </a:r>
          <a:r>
            <a:rPr lang="en-US" dirty="0">
              <a:latin typeface="Bookman Old Style" panose="02050604050505020204" pitchFamily="18" charset="0"/>
            </a:rPr>
            <a:t> 2017</a:t>
          </a:r>
        </a:p>
      </dgm:t>
    </dgm:pt>
    <dgm:pt modelId="{BB697F44-C4B1-4B62-8759-032B43041B5B}" type="parTrans" cxnId="{522CDCBA-ADB6-493A-8D9C-6EB0D14C84E4}">
      <dgm:prSet/>
      <dgm:spPr/>
      <dgm:t>
        <a:bodyPr/>
        <a:lstStyle/>
        <a:p>
          <a:endParaRPr lang="en-US"/>
        </a:p>
      </dgm:t>
    </dgm:pt>
    <dgm:pt modelId="{15239DE5-57CD-4275-8617-58346BE84CE1}" type="sibTrans" cxnId="{522CDCBA-ADB6-493A-8D9C-6EB0D14C84E4}">
      <dgm:prSet/>
      <dgm:spPr/>
      <dgm:t>
        <a:bodyPr/>
        <a:lstStyle/>
        <a:p>
          <a:endParaRPr lang="en-US"/>
        </a:p>
      </dgm:t>
    </dgm:pt>
    <dgm:pt modelId="{6D4F8E8C-4B2A-493A-9299-5D4BEFCA902B}">
      <dgm:prSet phldrT="[Text]"/>
      <dgm:spPr/>
      <dgm:t>
        <a:bodyPr/>
        <a:lstStyle/>
        <a:p>
          <a:r>
            <a:rPr lang="en-US" dirty="0" err="1">
              <a:latin typeface="Bookman Old Style" panose="02050604050505020204" pitchFamily="18" charset="0"/>
            </a:rPr>
            <a:t>Instruksi</a:t>
          </a:r>
          <a:r>
            <a:rPr lang="en-US" dirty="0">
              <a:latin typeface="Bookman Old Style" panose="02050604050505020204" pitchFamily="18" charset="0"/>
            </a:rPr>
            <a:t> </a:t>
          </a:r>
          <a:r>
            <a:rPr lang="en-US" dirty="0" err="1">
              <a:latin typeface="Bookman Old Style" panose="02050604050505020204" pitchFamily="18" charset="0"/>
            </a:rPr>
            <a:t>Presiden</a:t>
          </a:r>
          <a:r>
            <a:rPr lang="en-US" dirty="0">
              <a:latin typeface="Bookman Old Style" panose="02050604050505020204" pitchFamily="18" charset="0"/>
            </a:rPr>
            <a:t> No 1 </a:t>
          </a:r>
          <a:r>
            <a:rPr lang="en-US" dirty="0" err="1">
              <a:latin typeface="Bookman Old Style" panose="02050604050505020204" pitchFamily="18" charset="0"/>
            </a:rPr>
            <a:t>tahun</a:t>
          </a:r>
          <a:r>
            <a:rPr lang="en-US" dirty="0">
              <a:latin typeface="Bookman Old Style" panose="02050604050505020204" pitchFamily="18" charset="0"/>
            </a:rPr>
            <a:t> 2016</a:t>
          </a:r>
        </a:p>
      </dgm:t>
    </dgm:pt>
    <dgm:pt modelId="{F2D292CE-F4B8-4BB3-B260-9B5CE66AEED1}" type="parTrans" cxnId="{749C4D49-000C-498B-9A7E-620410E2BAE3}">
      <dgm:prSet/>
      <dgm:spPr/>
      <dgm:t>
        <a:bodyPr/>
        <a:lstStyle/>
        <a:p>
          <a:endParaRPr lang="en-US"/>
        </a:p>
      </dgm:t>
    </dgm:pt>
    <dgm:pt modelId="{B22F7D08-98C0-4719-B1C2-49BC90A9FC87}" type="sibTrans" cxnId="{749C4D49-000C-498B-9A7E-620410E2BAE3}">
      <dgm:prSet/>
      <dgm:spPr/>
      <dgm:t>
        <a:bodyPr/>
        <a:lstStyle/>
        <a:p>
          <a:endParaRPr lang="en-US"/>
        </a:p>
      </dgm:t>
    </dgm:pt>
    <dgm:pt modelId="{834A2396-5ABB-48DC-94A0-599D5B343ADA}">
      <dgm:prSet phldrT="[Text]"/>
      <dgm:spPr/>
      <dgm:t>
        <a:bodyPr/>
        <a:lstStyle/>
        <a:p>
          <a:r>
            <a:rPr lang="en-US" dirty="0">
              <a:latin typeface="Bookman Old Style" panose="02050604050505020204" pitchFamily="18" charset="0"/>
            </a:rPr>
            <a:t>Nota </a:t>
          </a:r>
          <a:r>
            <a:rPr lang="en-US" dirty="0" err="1">
              <a:latin typeface="Bookman Old Style" panose="02050604050505020204" pitchFamily="18" charset="0"/>
            </a:rPr>
            <a:t>Kesepahaman</a:t>
          </a:r>
          <a:r>
            <a:rPr lang="en-US" dirty="0">
              <a:latin typeface="Bookman Old Style" panose="02050604050505020204" pitchFamily="18" charset="0"/>
            </a:rPr>
            <a:t> </a:t>
          </a:r>
          <a:r>
            <a:rPr lang="en-US" dirty="0" err="1">
              <a:latin typeface="Bookman Old Style" panose="02050604050505020204" pitchFamily="18" charset="0"/>
            </a:rPr>
            <a:t>Mendagri</a:t>
          </a:r>
          <a:r>
            <a:rPr lang="en-US" dirty="0">
              <a:latin typeface="Bookman Old Style" panose="02050604050505020204" pitchFamily="18" charset="0"/>
            </a:rPr>
            <a:t>, </a:t>
          </a:r>
          <a:r>
            <a:rPr lang="en-US" dirty="0" err="1">
              <a:latin typeface="Bookman Old Style" panose="02050604050505020204" pitchFamily="18" charset="0"/>
            </a:rPr>
            <a:t>Jaksa</a:t>
          </a:r>
          <a:r>
            <a:rPr lang="en-US" dirty="0">
              <a:latin typeface="Bookman Old Style" panose="02050604050505020204" pitchFamily="18" charset="0"/>
            </a:rPr>
            <a:t> Agung dan </a:t>
          </a:r>
          <a:r>
            <a:rPr lang="en-US" dirty="0" err="1">
              <a:latin typeface="Bookman Old Style" panose="02050604050505020204" pitchFamily="18" charset="0"/>
            </a:rPr>
            <a:t>Kapolri</a:t>
          </a:r>
          <a:r>
            <a:rPr lang="en-US" dirty="0">
              <a:latin typeface="Bookman Old Style" panose="02050604050505020204" pitchFamily="18" charset="0"/>
            </a:rPr>
            <a:t> </a:t>
          </a:r>
          <a:r>
            <a:rPr lang="en-US" dirty="0" err="1">
              <a:latin typeface="Bookman Old Style" panose="02050604050505020204" pitchFamily="18" charset="0"/>
            </a:rPr>
            <a:t>tanggal</a:t>
          </a:r>
          <a:r>
            <a:rPr lang="en-US" dirty="0">
              <a:latin typeface="Bookman Old Style" panose="02050604050505020204" pitchFamily="18" charset="0"/>
            </a:rPr>
            <a:t> </a:t>
          </a:r>
          <a:r>
            <a:rPr lang="id-ID" dirty="0">
              <a:latin typeface="Bookman Old Style" panose="02050604050505020204" pitchFamily="18" charset="0"/>
            </a:rPr>
            <a:t>30 November 2017 </a:t>
          </a:r>
          <a:endParaRPr lang="en-US" dirty="0">
            <a:latin typeface="Bookman Old Style" panose="02050604050505020204" pitchFamily="18" charset="0"/>
          </a:endParaRPr>
        </a:p>
      </dgm:t>
    </dgm:pt>
    <dgm:pt modelId="{E2B335ED-43EF-4E40-AA1B-311CB3690A97}" type="parTrans" cxnId="{DFCA55E9-5EEA-4291-8AAE-F594109B737F}">
      <dgm:prSet/>
      <dgm:spPr/>
      <dgm:t>
        <a:bodyPr/>
        <a:lstStyle/>
        <a:p>
          <a:endParaRPr lang="en-US"/>
        </a:p>
      </dgm:t>
    </dgm:pt>
    <dgm:pt modelId="{552D255A-17AD-4DA7-BA51-8CE9FBC33ABF}" type="sibTrans" cxnId="{DFCA55E9-5EEA-4291-8AAE-F594109B737F}">
      <dgm:prSet/>
      <dgm:spPr/>
      <dgm:t>
        <a:bodyPr/>
        <a:lstStyle/>
        <a:p>
          <a:endParaRPr lang="en-US"/>
        </a:p>
      </dgm:t>
    </dgm:pt>
    <dgm:pt modelId="{489398F9-FF80-4579-959E-0452B2E80327}" type="pres">
      <dgm:prSet presAssocID="{A9D2FB8C-4F7B-4A0B-B30E-FD5C4C125ACA}" presName="vert0" presStyleCnt="0">
        <dgm:presLayoutVars>
          <dgm:dir/>
          <dgm:animOne val="branch"/>
          <dgm:animLvl val="lvl"/>
        </dgm:presLayoutVars>
      </dgm:prSet>
      <dgm:spPr/>
      <dgm:t>
        <a:bodyPr/>
        <a:lstStyle/>
        <a:p>
          <a:endParaRPr lang="en-US"/>
        </a:p>
      </dgm:t>
    </dgm:pt>
    <dgm:pt modelId="{AD3B7364-1B64-4197-8C78-F9719C829796}" type="pres">
      <dgm:prSet presAssocID="{CF737C55-046B-4612-8BA7-E54AAF7BCB1B}" presName="thickLine" presStyleLbl="alignNode1" presStyleIdx="0" presStyleCnt="4"/>
      <dgm:spPr/>
    </dgm:pt>
    <dgm:pt modelId="{F129A842-D608-4478-AF86-CDB5CA34DD58}" type="pres">
      <dgm:prSet presAssocID="{CF737C55-046B-4612-8BA7-E54AAF7BCB1B}" presName="horz1" presStyleCnt="0"/>
      <dgm:spPr/>
    </dgm:pt>
    <dgm:pt modelId="{29695098-53C8-4560-A4DF-CB907ED5E4F4}" type="pres">
      <dgm:prSet presAssocID="{CF737C55-046B-4612-8BA7-E54AAF7BCB1B}" presName="tx1" presStyleLbl="revTx" presStyleIdx="0" presStyleCnt="4"/>
      <dgm:spPr/>
      <dgm:t>
        <a:bodyPr/>
        <a:lstStyle/>
        <a:p>
          <a:endParaRPr lang="en-US"/>
        </a:p>
      </dgm:t>
    </dgm:pt>
    <dgm:pt modelId="{08270E01-9428-4F4C-849A-03EE78EA7AA5}" type="pres">
      <dgm:prSet presAssocID="{CF737C55-046B-4612-8BA7-E54AAF7BCB1B}" presName="vert1" presStyleCnt="0"/>
      <dgm:spPr/>
    </dgm:pt>
    <dgm:pt modelId="{8F85E93F-6275-459A-82A5-E0A078A3518E}" type="pres">
      <dgm:prSet presAssocID="{9EDB38F0-4387-4746-8805-6EF9F97153A8}" presName="thickLine" presStyleLbl="alignNode1" presStyleIdx="1" presStyleCnt="4"/>
      <dgm:spPr/>
    </dgm:pt>
    <dgm:pt modelId="{96CDEBD8-979E-4470-A79E-83F3870FD248}" type="pres">
      <dgm:prSet presAssocID="{9EDB38F0-4387-4746-8805-6EF9F97153A8}" presName="horz1" presStyleCnt="0"/>
      <dgm:spPr/>
    </dgm:pt>
    <dgm:pt modelId="{2E999873-54A7-40FD-BDA1-51242922D3AC}" type="pres">
      <dgm:prSet presAssocID="{9EDB38F0-4387-4746-8805-6EF9F97153A8}" presName="tx1" presStyleLbl="revTx" presStyleIdx="1" presStyleCnt="4"/>
      <dgm:spPr/>
      <dgm:t>
        <a:bodyPr/>
        <a:lstStyle/>
        <a:p>
          <a:endParaRPr lang="en-US"/>
        </a:p>
      </dgm:t>
    </dgm:pt>
    <dgm:pt modelId="{37347BA8-1020-4A6B-A6C6-F165E92972D4}" type="pres">
      <dgm:prSet presAssocID="{9EDB38F0-4387-4746-8805-6EF9F97153A8}" presName="vert1" presStyleCnt="0"/>
      <dgm:spPr/>
    </dgm:pt>
    <dgm:pt modelId="{F85661F7-F2D0-4C3D-91D8-43E484A587C5}" type="pres">
      <dgm:prSet presAssocID="{6D4F8E8C-4B2A-493A-9299-5D4BEFCA902B}" presName="thickLine" presStyleLbl="alignNode1" presStyleIdx="2" presStyleCnt="4"/>
      <dgm:spPr/>
    </dgm:pt>
    <dgm:pt modelId="{B387A5FD-F25E-4F55-BBE8-1874C4CC9EE1}" type="pres">
      <dgm:prSet presAssocID="{6D4F8E8C-4B2A-493A-9299-5D4BEFCA902B}" presName="horz1" presStyleCnt="0"/>
      <dgm:spPr/>
    </dgm:pt>
    <dgm:pt modelId="{E61FF08E-0F15-4436-9E03-1C7344F2A81D}" type="pres">
      <dgm:prSet presAssocID="{6D4F8E8C-4B2A-493A-9299-5D4BEFCA902B}" presName="tx1" presStyleLbl="revTx" presStyleIdx="2" presStyleCnt="4"/>
      <dgm:spPr/>
      <dgm:t>
        <a:bodyPr/>
        <a:lstStyle/>
        <a:p>
          <a:endParaRPr lang="en-US"/>
        </a:p>
      </dgm:t>
    </dgm:pt>
    <dgm:pt modelId="{4F1AA7F7-0033-4AB4-B7B9-CE890BEB4747}" type="pres">
      <dgm:prSet presAssocID="{6D4F8E8C-4B2A-493A-9299-5D4BEFCA902B}" presName="vert1" presStyleCnt="0"/>
      <dgm:spPr/>
    </dgm:pt>
    <dgm:pt modelId="{2EEF4AD3-C07A-49DE-BEE4-7CDBB43F0A9E}" type="pres">
      <dgm:prSet presAssocID="{834A2396-5ABB-48DC-94A0-599D5B343ADA}" presName="thickLine" presStyleLbl="alignNode1" presStyleIdx="3" presStyleCnt="4"/>
      <dgm:spPr/>
    </dgm:pt>
    <dgm:pt modelId="{05E103C3-F0C0-4347-8A37-B5EA73A0252E}" type="pres">
      <dgm:prSet presAssocID="{834A2396-5ABB-48DC-94A0-599D5B343ADA}" presName="horz1" presStyleCnt="0"/>
      <dgm:spPr/>
    </dgm:pt>
    <dgm:pt modelId="{95546A8A-D827-412A-BC54-EA8B5A6BB602}" type="pres">
      <dgm:prSet presAssocID="{834A2396-5ABB-48DC-94A0-599D5B343ADA}" presName="tx1" presStyleLbl="revTx" presStyleIdx="3" presStyleCnt="4"/>
      <dgm:spPr/>
      <dgm:t>
        <a:bodyPr/>
        <a:lstStyle/>
        <a:p>
          <a:endParaRPr lang="en-US"/>
        </a:p>
      </dgm:t>
    </dgm:pt>
    <dgm:pt modelId="{4F914066-7EFE-456B-ACED-46B412F77EBA}" type="pres">
      <dgm:prSet presAssocID="{834A2396-5ABB-48DC-94A0-599D5B343ADA}" presName="vert1" presStyleCnt="0"/>
      <dgm:spPr/>
    </dgm:pt>
  </dgm:ptLst>
  <dgm:cxnLst>
    <dgm:cxn modelId="{DFCA55E9-5EEA-4291-8AAE-F594109B737F}" srcId="{A9D2FB8C-4F7B-4A0B-B30E-FD5C4C125ACA}" destId="{834A2396-5ABB-48DC-94A0-599D5B343ADA}" srcOrd="3" destOrd="0" parTransId="{E2B335ED-43EF-4E40-AA1B-311CB3690A97}" sibTransId="{552D255A-17AD-4DA7-BA51-8CE9FBC33ABF}"/>
    <dgm:cxn modelId="{C2DE9802-4B6E-4DB2-898F-E7F23A282CC1}" type="presOf" srcId="{9EDB38F0-4387-4746-8805-6EF9F97153A8}" destId="{2E999873-54A7-40FD-BDA1-51242922D3AC}" srcOrd="0" destOrd="0" presId="urn:microsoft.com/office/officeart/2008/layout/LinedList"/>
    <dgm:cxn modelId="{749C4D49-000C-498B-9A7E-620410E2BAE3}" srcId="{A9D2FB8C-4F7B-4A0B-B30E-FD5C4C125ACA}" destId="{6D4F8E8C-4B2A-493A-9299-5D4BEFCA902B}" srcOrd="2" destOrd="0" parTransId="{F2D292CE-F4B8-4BB3-B260-9B5CE66AEED1}" sibTransId="{B22F7D08-98C0-4719-B1C2-49BC90A9FC87}"/>
    <dgm:cxn modelId="{A1E24045-56AB-4EDA-BAF4-08A1E7338AE3}" type="presOf" srcId="{6D4F8E8C-4B2A-493A-9299-5D4BEFCA902B}" destId="{E61FF08E-0F15-4436-9E03-1C7344F2A81D}" srcOrd="0" destOrd="0" presId="urn:microsoft.com/office/officeart/2008/layout/LinedList"/>
    <dgm:cxn modelId="{52A9541C-95CA-4454-8115-99201BE0A545}" type="presOf" srcId="{834A2396-5ABB-48DC-94A0-599D5B343ADA}" destId="{95546A8A-D827-412A-BC54-EA8B5A6BB602}" srcOrd="0" destOrd="0" presId="urn:microsoft.com/office/officeart/2008/layout/LinedList"/>
    <dgm:cxn modelId="{11623D4E-8B61-44BE-9311-96F036FC29D0}" type="presOf" srcId="{CF737C55-046B-4612-8BA7-E54AAF7BCB1B}" destId="{29695098-53C8-4560-A4DF-CB907ED5E4F4}" srcOrd="0" destOrd="0" presId="urn:microsoft.com/office/officeart/2008/layout/LinedList"/>
    <dgm:cxn modelId="{522CDCBA-ADB6-493A-8D9C-6EB0D14C84E4}" srcId="{A9D2FB8C-4F7B-4A0B-B30E-FD5C4C125ACA}" destId="{9EDB38F0-4387-4746-8805-6EF9F97153A8}" srcOrd="1" destOrd="0" parTransId="{BB697F44-C4B1-4B62-8759-032B43041B5B}" sibTransId="{15239DE5-57CD-4275-8617-58346BE84CE1}"/>
    <dgm:cxn modelId="{79796EBE-9BDF-4213-877C-7E7F8BAE7D54}" type="presOf" srcId="{A9D2FB8C-4F7B-4A0B-B30E-FD5C4C125ACA}" destId="{489398F9-FF80-4579-959E-0452B2E80327}" srcOrd="0" destOrd="0" presId="urn:microsoft.com/office/officeart/2008/layout/LinedList"/>
    <dgm:cxn modelId="{1F00C335-F638-4563-8F27-CD341E47506D}" srcId="{A9D2FB8C-4F7B-4A0B-B30E-FD5C4C125ACA}" destId="{CF737C55-046B-4612-8BA7-E54AAF7BCB1B}" srcOrd="0" destOrd="0" parTransId="{F871F855-63D6-4C38-ABFC-8E4C1E1616CE}" sibTransId="{C44B9700-3723-4549-8FAA-6FC5361FCA74}"/>
    <dgm:cxn modelId="{ED63E48B-53B4-4C59-B1C1-EC0CFBCAD1C2}" type="presParOf" srcId="{489398F9-FF80-4579-959E-0452B2E80327}" destId="{AD3B7364-1B64-4197-8C78-F9719C829796}" srcOrd="0" destOrd="0" presId="urn:microsoft.com/office/officeart/2008/layout/LinedList"/>
    <dgm:cxn modelId="{0D6E0591-4C1F-49CC-A11C-EEC5E8EFC57E}" type="presParOf" srcId="{489398F9-FF80-4579-959E-0452B2E80327}" destId="{F129A842-D608-4478-AF86-CDB5CA34DD58}" srcOrd="1" destOrd="0" presId="urn:microsoft.com/office/officeart/2008/layout/LinedList"/>
    <dgm:cxn modelId="{E95EFAA3-6FA7-42E3-A5C4-F3711FBA2BF3}" type="presParOf" srcId="{F129A842-D608-4478-AF86-CDB5CA34DD58}" destId="{29695098-53C8-4560-A4DF-CB907ED5E4F4}" srcOrd="0" destOrd="0" presId="urn:microsoft.com/office/officeart/2008/layout/LinedList"/>
    <dgm:cxn modelId="{B8BDDBF2-F13F-4134-91F8-F2CBAFBC3FB4}" type="presParOf" srcId="{F129A842-D608-4478-AF86-CDB5CA34DD58}" destId="{08270E01-9428-4F4C-849A-03EE78EA7AA5}" srcOrd="1" destOrd="0" presId="urn:microsoft.com/office/officeart/2008/layout/LinedList"/>
    <dgm:cxn modelId="{DA2D0036-F22D-41FB-87D5-A0177A2D3689}" type="presParOf" srcId="{489398F9-FF80-4579-959E-0452B2E80327}" destId="{8F85E93F-6275-459A-82A5-E0A078A3518E}" srcOrd="2" destOrd="0" presId="urn:microsoft.com/office/officeart/2008/layout/LinedList"/>
    <dgm:cxn modelId="{DD9174F4-D905-419C-96A3-799FA397F4D7}" type="presParOf" srcId="{489398F9-FF80-4579-959E-0452B2E80327}" destId="{96CDEBD8-979E-4470-A79E-83F3870FD248}" srcOrd="3" destOrd="0" presId="urn:microsoft.com/office/officeart/2008/layout/LinedList"/>
    <dgm:cxn modelId="{26B9BEC0-29B3-4501-9901-B48B45D792BD}" type="presParOf" srcId="{96CDEBD8-979E-4470-A79E-83F3870FD248}" destId="{2E999873-54A7-40FD-BDA1-51242922D3AC}" srcOrd="0" destOrd="0" presId="urn:microsoft.com/office/officeart/2008/layout/LinedList"/>
    <dgm:cxn modelId="{84CEC218-BDD4-4B87-880A-91118519AFD1}" type="presParOf" srcId="{96CDEBD8-979E-4470-A79E-83F3870FD248}" destId="{37347BA8-1020-4A6B-A6C6-F165E92972D4}" srcOrd="1" destOrd="0" presId="urn:microsoft.com/office/officeart/2008/layout/LinedList"/>
    <dgm:cxn modelId="{C258540B-E59F-481F-BDA1-281596394F5E}" type="presParOf" srcId="{489398F9-FF80-4579-959E-0452B2E80327}" destId="{F85661F7-F2D0-4C3D-91D8-43E484A587C5}" srcOrd="4" destOrd="0" presId="urn:microsoft.com/office/officeart/2008/layout/LinedList"/>
    <dgm:cxn modelId="{EE739446-98D4-47F8-A999-6B477F15F56F}" type="presParOf" srcId="{489398F9-FF80-4579-959E-0452B2E80327}" destId="{B387A5FD-F25E-4F55-BBE8-1874C4CC9EE1}" srcOrd="5" destOrd="0" presId="urn:microsoft.com/office/officeart/2008/layout/LinedList"/>
    <dgm:cxn modelId="{E3D85164-5B7E-482B-9F13-D2612835BAF4}" type="presParOf" srcId="{B387A5FD-F25E-4F55-BBE8-1874C4CC9EE1}" destId="{E61FF08E-0F15-4436-9E03-1C7344F2A81D}" srcOrd="0" destOrd="0" presId="urn:microsoft.com/office/officeart/2008/layout/LinedList"/>
    <dgm:cxn modelId="{13630E7B-6328-4C62-BA29-64D3BF9C8D8E}" type="presParOf" srcId="{B387A5FD-F25E-4F55-BBE8-1874C4CC9EE1}" destId="{4F1AA7F7-0033-4AB4-B7B9-CE890BEB4747}" srcOrd="1" destOrd="0" presId="urn:microsoft.com/office/officeart/2008/layout/LinedList"/>
    <dgm:cxn modelId="{5FC07D43-5AC3-4F01-9CEF-43DE51366C36}" type="presParOf" srcId="{489398F9-FF80-4579-959E-0452B2E80327}" destId="{2EEF4AD3-C07A-49DE-BEE4-7CDBB43F0A9E}" srcOrd="6" destOrd="0" presId="urn:microsoft.com/office/officeart/2008/layout/LinedList"/>
    <dgm:cxn modelId="{F75C882C-EC9E-4AE4-B4EB-B56222FF5BDD}" type="presParOf" srcId="{489398F9-FF80-4579-959E-0452B2E80327}" destId="{05E103C3-F0C0-4347-8A37-B5EA73A0252E}" srcOrd="7" destOrd="0" presId="urn:microsoft.com/office/officeart/2008/layout/LinedList"/>
    <dgm:cxn modelId="{612DD80B-E4D8-48F3-90FF-2828182BB828}" type="presParOf" srcId="{05E103C3-F0C0-4347-8A37-B5EA73A0252E}" destId="{95546A8A-D827-412A-BC54-EA8B5A6BB602}" srcOrd="0" destOrd="0" presId="urn:microsoft.com/office/officeart/2008/layout/LinedList"/>
    <dgm:cxn modelId="{8AE41DDE-B454-4F78-A3AF-ECBB46157077}" type="presParOf" srcId="{05E103C3-F0C0-4347-8A37-B5EA73A0252E}" destId="{4F914066-7EFE-456B-ACED-46B412F77EBA}" srcOrd="1" destOrd="0" presId="urn:microsoft.com/office/officeart/2008/layout/LinedList"/>
  </dgm:cxnLst>
  <dgm:bg/>
  <dgm:whole/>
</dgm:dataModel>
</file>

<file path=ppt/diagrams/data11.xml><?xml version="1.0" encoding="utf-8"?>
<dgm:dataModel xmlns:dgm="http://schemas.openxmlformats.org/drawingml/2006/diagram" xmlns:a="http://schemas.openxmlformats.org/drawingml/2006/main">
  <dgm:ptLst>
    <dgm:pt modelId="{35286D52-3248-42C3-AF68-E1C03BFCABD1}" type="doc">
      <dgm:prSet loTypeId="urn:microsoft.com/office/officeart/2005/8/layout/architecture" loCatId="hierarchy" qsTypeId="urn:microsoft.com/office/officeart/2005/8/quickstyle/simple5" qsCatId="simple" csTypeId="urn:microsoft.com/office/officeart/2005/8/colors/accent1_1" csCatId="accent1" phldr="1"/>
      <dgm:spPr/>
      <dgm:t>
        <a:bodyPr/>
        <a:lstStyle/>
        <a:p>
          <a:endParaRPr lang="en-US"/>
        </a:p>
      </dgm:t>
    </dgm:pt>
    <dgm:pt modelId="{FB7781EA-84AF-494E-A9BA-77FD3EA0F247}">
      <dgm:prSet phldrT="[Text]" custT="1"/>
      <dgm:spPr/>
      <dgm:t>
        <a:bodyPr/>
        <a:lstStyle/>
        <a:p>
          <a:r>
            <a:rPr lang="id-ID" sz="2400" kern="1200" dirty="0">
              <a:solidFill>
                <a:schemeClr val="tx1"/>
              </a:solidFill>
              <a:latin typeface="Bookman Old Style" panose="02050604050505020204" pitchFamily="18" charset="0"/>
              <a:ea typeface="+mn-ea"/>
              <a:cs typeface="+mn-cs"/>
            </a:rPr>
            <a:t>Tidak terdapat kerugian keuangan negara/daerah</a:t>
          </a:r>
          <a:endParaRPr lang="en-US" sz="2400" kern="1200" dirty="0">
            <a:solidFill>
              <a:schemeClr val="tx1"/>
            </a:solidFill>
            <a:latin typeface="Bookman Old Style" panose="02050604050505020204" pitchFamily="18" charset="0"/>
            <a:ea typeface="+mn-ea"/>
            <a:cs typeface="+mn-cs"/>
          </a:endParaRPr>
        </a:p>
      </dgm:t>
    </dgm:pt>
    <dgm:pt modelId="{4F4107E7-F2E7-4C46-A280-3F3DE809C176}" type="parTrans" cxnId="{4CEF18FA-2567-4AFD-90C0-BF622665CA00}">
      <dgm:prSet/>
      <dgm:spPr/>
      <dgm:t>
        <a:bodyPr/>
        <a:lstStyle/>
        <a:p>
          <a:endParaRPr lang="en-US" sz="1600">
            <a:solidFill>
              <a:schemeClr val="tx1"/>
            </a:solidFill>
          </a:endParaRPr>
        </a:p>
      </dgm:t>
    </dgm:pt>
    <dgm:pt modelId="{3AB5F6BC-CDD8-4A31-8007-CDB108B98308}" type="sibTrans" cxnId="{4CEF18FA-2567-4AFD-90C0-BF622665CA00}">
      <dgm:prSet/>
      <dgm:spPr/>
      <dgm:t>
        <a:bodyPr/>
        <a:lstStyle/>
        <a:p>
          <a:endParaRPr lang="en-US" sz="1600">
            <a:solidFill>
              <a:schemeClr val="tx1"/>
            </a:solidFill>
          </a:endParaRPr>
        </a:p>
      </dgm:t>
    </dgm:pt>
    <dgm:pt modelId="{6AB30531-C09A-428B-B3B1-F0AB5B96DA5D}">
      <dgm:prSet phldrT="[Text]" custT="1"/>
      <dgm:spPr>
        <a:gradFill rotWithShape="0">
          <a:gsLst>
            <a:gs pos="0">
              <a:prstClr val="white">
                <a:hueOff val="0"/>
                <a:satOff val="0"/>
                <a:lumOff val="0"/>
                <a:alphaOff val="0"/>
                <a:shade val="51000"/>
                <a:satMod val="130000"/>
              </a:prstClr>
            </a:gs>
            <a:gs pos="80000">
              <a:prstClr val="white">
                <a:hueOff val="0"/>
                <a:satOff val="0"/>
                <a:lumOff val="0"/>
                <a:alphaOff val="0"/>
                <a:shade val="93000"/>
                <a:satMod val="130000"/>
              </a:prstClr>
            </a:gs>
            <a:gs pos="100000">
              <a:prstClr val="white">
                <a:hueOff val="0"/>
                <a:satOff val="0"/>
                <a:lumOff val="0"/>
                <a:alphaOff val="0"/>
                <a:shade val="94000"/>
                <a:satMod val="135000"/>
              </a:prst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id-ID" sz="1600" kern="1200" dirty="0">
              <a:solidFill>
                <a:schemeClr val="tx1"/>
              </a:solidFill>
              <a:latin typeface="Bookman Old Style" panose="02050604050505020204" pitchFamily="18" charset="0"/>
              <a:ea typeface="+mn-ea"/>
              <a:cs typeface="+mn-cs"/>
            </a:rPr>
            <a:t>Terdapat kerugian keuangan  negara/daerah dan telah diproses melalui tuntutan ganti rugi atau tuntutan perbendaharaan paling lambat 60 (enam puluh) hari sejak laporan hasil pemeriksaan APIP atau BPK diterima oleh pejabat atau telah ditindaklanjuti dan dinyatakan selesai oleh APIP atau BPK</a:t>
          </a:r>
          <a:endParaRPr lang="en-US" sz="1600" kern="1200" dirty="0">
            <a:solidFill>
              <a:schemeClr val="tx1"/>
            </a:solidFill>
            <a:latin typeface="Bookman Old Style" panose="02050604050505020204" pitchFamily="18" charset="0"/>
            <a:ea typeface="+mn-ea"/>
            <a:cs typeface="+mn-cs"/>
          </a:endParaRPr>
        </a:p>
      </dgm:t>
    </dgm:pt>
    <dgm:pt modelId="{C9B4F5A0-FE7A-4D53-BC4F-7A519DF90883}" type="parTrans" cxnId="{37366F8E-D4AE-4819-9714-36955B599475}">
      <dgm:prSet/>
      <dgm:spPr/>
      <dgm:t>
        <a:bodyPr/>
        <a:lstStyle/>
        <a:p>
          <a:endParaRPr lang="en-US" sz="1600">
            <a:solidFill>
              <a:schemeClr val="tx1"/>
            </a:solidFill>
          </a:endParaRPr>
        </a:p>
      </dgm:t>
    </dgm:pt>
    <dgm:pt modelId="{13BB771B-CEE2-471C-A049-F1E31FB23229}" type="sibTrans" cxnId="{37366F8E-D4AE-4819-9714-36955B599475}">
      <dgm:prSet/>
      <dgm:spPr/>
      <dgm:t>
        <a:bodyPr/>
        <a:lstStyle/>
        <a:p>
          <a:endParaRPr lang="en-US" sz="1600">
            <a:solidFill>
              <a:schemeClr val="tx1"/>
            </a:solidFill>
          </a:endParaRPr>
        </a:p>
      </dgm:t>
    </dgm:pt>
    <dgm:pt modelId="{F189669C-C769-4B0E-8313-A717FE43111F}">
      <dgm:prSet phldrT="[Text]" custT="1"/>
      <dgm:spPr/>
      <dgm:t>
        <a:bodyPr/>
        <a:lstStyle/>
        <a:p>
          <a:r>
            <a:rPr lang="id-ID" sz="1600" dirty="0">
              <a:solidFill>
                <a:schemeClr val="tx1"/>
              </a:solidFill>
              <a:latin typeface="Bookman Old Style" panose="02050604050505020204" pitchFamily="18" charset="0"/>
            </a:rPr>
            <a:t>Merupakan bagian dan diskresi, sepanjang terpenuhi tujuan dan syarat- syarat digunakannya diskresi</a:t>
          </a:r>
          <a:endParaRPr lang="en-US" sz="1600" dirty="0">
            <a:solidFill>
              <a:schemeClr val="tx1"/>
            </a:solidFill>
            <a:latin typeface="Bookman Old Style" panose="02050604050505020204" pitchFamily="18" charset="0"/>
          </a:endParaRPr>
        </a:p>
      </dgm:t>
    </dgm:pt>
    <dgm:pt modelId="{0FAC2A00-0E93-4B31-AB4E-2233B89261E4}" type="parTrans" cxnId="{E097572F-6D79-45ED-B3BD-7190F2E00D46}">
      <dgm:prSet/>
      <dgm:spPr/>
      <dgm:t>
        <a:bodyPr/>
        <a:lstStyle/>
        <a:p>
          <a:endParaRPr lang="en-US" sz="1600">
            <a:solidFill>
              <a:schemeClr val="tx1"/>
            </a:solidFill>
          </a:endParaRPr>
        </a:p>
      </dgm:t>
    </dgm:pt>
    <dgm:pt modelId="{F1D6727E-8BA6-453D-ABD9-08CEAB2A3C78}" type="sibTrans" cxnId="{E097572F-6D79-45ED-B3BD-7190F2E00D46}">
      <dgm:prSet/>
      <dgm:spPr/>
      <dgm:t>
        <a:bodyPr/>
        <a:lstStyle/>
        <a:p>
          <a:endParaRPr lang="en-US" sz="1600">
            <a:solidFill>
              <a:schemeClr val="tx1"/>
            </a:solidFill>
          </a:endParaRPr>
        </a:p>
      </dgm:t>
    </dgm:pt>
    <dgm:pt modelId="{35A86502-442B-4A7A-8230-5F678FD26C00}">
      <dgm:prSet phldrT="[Text]" custT="1"/>
      <dgm:spPr>
        <a:gradFill rotWithShape="0">
          <a:gsLst>
            <a:gs pos="0">
              <a:prstClr val="white">
                <a:hueOff val="0"/>
                <a:satOff val="0"/>
                <a:lumOff val="0"/>
                <a:alphaOff val="0"/>
                <a:shade val="51000"/>
                <a:satMod val="130000"/>
              </a:prstClr>
            </a:gs>
            <a:gs pos="80000">
              <a:prstClr val="white">
                <a:hueOff val="0"/>
                <a:satOff val="0"/>
                <a:lumOff val="0"/>
                <a:alphaOff val="0"/>
                <a:shade val="93000"/>
                <a:satMod val="130000"/>
              </a:prstClr>
            </a:gs>
            <a:gs pos="100000">
              <a:prstClr val="white">
                <a:hueOff val="0"/>
                <a:satOff val="0"/>
                <a:lumOff val="0"/>
                <a:alphaOff val="0"/>
                <a:shade val="94000"/>
                <a:satMod val="135000"/>
              </a:prst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None/>
          </a:pPr>
          <a:r>
            <a:rPr lang="id-ID" sz="1600" kern="1200" dirty="0">
              <a:solidFill>
                <a:schemeClr val="tx1"/>
              </a:solidFill>
              <a:latin typeface="Bookman Old Style" panose="02050604050505020204" pitchFamily="18" charset="0"/>
              <a:ea typeface="+mn-ea"/>
              <a:cs typeface="+mn-cs"/>
            </a:rPr>
            <a:t>Merupakan penyelenggaraan administrasi pemerintahan sepanjang sesuai dengan asas umum pemerintahan yang baik</a:t>
          </a:r>
          <a:endParaRPr lang="en-US" sz="1600" kern="1200" dirty="0">
            <a:solidFill>
              <a:schemeClr val="tx1"/>
            </a:solidFill>
            <a:latin typeface="Bookman Old Style" panose="02050604050505020204" pitchFamily="18" charset="0"/>
            <a:ea typeface="+mn-ea"/>
            <a:cs typeface="+mn-cs"/>
          </a:endParaRPr>
        </a:p>
      </dgm:t>
    </dgm:pt>
    <dgm:pt modelId="{100EB15B-B5F5-4E3C-B7D8-D056F5E2CB9D}" type="parTrans" cxnId="{B1439FBF-99F7-49C1-AB2F-4E0154D49519}">
      <dgm:prSet/>
      <dgm:spPr/>
      <dgm:t>
        <a:bodyPr/>
        <a:lstStyle/>
        <a:p>
          <a:endParaRPr lang="en-US" sz="1600">
            <a:solidFill>
              <a:schemeClr val="tx1"/>
            </a:solidFill>
          </a:endParaRPr>
        </a:p>
      </dgm:t>
    </dgm:pt>
    <dgm:pt modelId="{7E725061-5F77-4BB9-A8B6-77E04E389E1C}" type="sibTrans" cxnId="{B1439FBF-99F7-49C1-AB2F-4E0154D49519}">
      <dgm:prSet/>
      <dgm:spPr/>
      <dgm:t>
        <a:bodyPr/>
        <a:lstStyle/>
        <a:p>
          <a:endParaRPr lang="en-US" sz="1600">
            <a:solidFill>
              <a:schemeClr val="tx1"/>
            </a:solidFill>
          </a:endParaRPr>
        </a:p>
      </dgm:t>
    </dgm:pt>
    <dgm:pt modelId="{70A8E6F2-D223-44F0-B7BA-D361E401142F}" type="pres">
      <dgm:prSet presAssocID="{35286D52-3248-42C3-AF68-E1C03BFCABD1}" presName="Name0" presStyleCnt="0">
        <dgm:presLayoutVars>
          <dgm:chPref val="1"/>
          <dgm:dir/>
          <dgm:animOne val="branch"/>
          <dgm:animLvl val="lvl"/>
          <dgm:resizeHandles/>
        </dgm:presLayoutVars>
      </dgm:prSet>
      <dgm:spPr/>
      <dgm:t>
        <a:bodyPr/>
        <a:lstStyle/>
        <a:p>
          <a:endParaRPr lang="en-US"/>
        </a:p>
      </dgm:t>
    </dgm:pt>
    <dgm:pt modelId="{426900AF-B7B8-4B35-B2A8-27C4BE042D24}" type="pres">
      <dgm:prSet presAssocID="{FB7781EA-84AF-494E-A9BA-77FD3EA0F247}" presName="vertOne" presStyleCnt="0"/>
      <dgm:spPr/>
    </dgm:pt>
    <dgm:pt modelId="{C31E90F6-34C9-433A-A244-FDF939FB63A1}" type="pres">
      <dgm:prSet presAssocID="{FB7781EA-84AF-494E-A9BA-77FD3EA0F247}" presName="txOne" presStyleLbl="node0" presStyleIdx="0" presStyleCnt="1">
        <dgm:presLayoutVars>
          <dgm:chPref val="3"/>
        </dgm:presLayoutVars>
      </dgm:prSet>
      <dgm:spPr/>
      <dgm:t>
        <a:bodyPr/>
        <a:lstStyle/>
        <a:p>
          <a:endParaRPr lang="en-US"/>
        </a:p>
      </dgm:t>
    </dgm:pt>
    <dgm:pt modelId="{22E03B87-5AAA-4BFE-AA09-D8D1994448F6}" type="pres">
      <dgm:prSet presAssocID="{FB7781EA-84AF-494E-A9BA-77FD3EA0F247}" presName="parTransOne" presStyleCnt="0"/>
      <dgm:spPr/>
    </dgm:pt>
    <dgm:pt modelId="{1869BBEC-AD9A-48A5-B110-3AE46A139D9E}" type="pres">
      <dgm:prSet presAssocID="{FB7781EA-84AF-494E-A9BA-77FD3EA0F247}" presName="horzOne" presStyleCnt="0"/>
      <dgm:spPr/>
    </dgm:pt>
    <dgm:pt modelId="{C07F2B80-1C74-4E6D-BA6A-C32BFF2A16F8}" type="pres">
      <dgm:prSet presAssocID="{6AB30531-C09A-428B-B3B1-F0AB5B96DA5D}" presName="vertTwo" presStyleCnt="0"/>
      <dgm:spPr/>
    </dgm:pt>
    <dgm:pt modelId="{969864B4-6324-4EAE-A2CC-B9C57E1F741C}" type="pres">
      <dgm:prSet presAssocID="{6AB30531-C09A-428B-B3B1-F0AB5B96DA5D}" presName="txTwo" presStyleLbl="node2" presStyleIdx="0" presStyleCnt="1">
        <dgm:presLayoutVars>
          <dgm:chPref val="3"/>
        </dgm:presLayoutVars>
      </dgm:prSet>
      <dgm:spPr>
        <a:xfrm>
          <a:off x="2847" y="1895012"/>
          <a:ext cx="6082368" cy="1782100"/>
        </a:xfrm>
        <a:prstGeom prst="roundRect">
          <a:avLst>
            <a:gd name="adj" fmla="val 10000"/>
          </a:avLst>
        </a:prstGeom>
      </dgm:spPr>
      <dgm:t>
        <a:bodyPr/>
        <a:lstStyle/>
        <a:p>
          <a:endParaRPr lang="en-US"/>
        </a:p>
      </dgm:t>
    </dgm:pt>
    <dgm:pt modelId="{BD017E52-7CA3-4AC7-8C72-BE923FCB89DF}" type="pres">
      <dgm:prSet presAssocID="{6AB30531-C09A-428B-B3B1-F0AB5B96DA5D}" presName="parTransTwo" presStyleCnt="0"/>
      <dgm:spPr/>
    </dgm:pt>
    <dgm:pt modelId="{63EDE611-EB31-4CC8-82E2-6EC4E6475BAC}" type="pres">
      <dgm:prSet presAssocID="{6AB30531-C09A-428B-B3B1-F0AB5B96DA5D}" presName="horzTwo" presStyleCnt="0"/>
      <dgm:spPr/>
    </dgm:pt>
    <dgm:pt modelId="{E654F70C-5B2C-47EA-B7CD-11B866CD1F68}" type="pres">
      <dgm:prSet presAssocID="{F189669C-C769-4B0E-8313-A717FE43111F}" presName="vertThree" presStyleCnt="0"/>
      <dgm:spPr/>
    </dgm:pt>
    <dgm:pt modelId="{316B7DCB-0F57-4440-ABFF-46B0E9707D5E}" type="pres">
      <dgm:prSet presAssocID="{F189669C-C769-4B0E-8313-A717FE43111F}" presName="txThree" presStyleLbl="node3" presStyleIdx="0" presStyleCnt="2">
        <dgm:presLayoutVars>
          <dgm:chPref val="3"/>
        </dgm:presLayoutVars>
      </dgm:prSet>
      <dgm:spPr/>
      <dgm:t>
        <a:bodyPr/>
        <a:lstStyle/>
        <a:p>
          <a:endParaRPr lang="en-US"/>
        </a:p>
      </dgm:t>
    </dgm:pt>
    <dgm:pt modelId="{ECE536CB-F191-409A-8E77-F2F0FC9A70B2}" type="pres">
      <dgm:prSet presAssocID="{F189669C-C769-4B0E-8313-A717FE43111F}" presName="horzThree" presStyleCnt="0"/>
      <dgm:spPr/>
    </dgm:pt>
    <dgm:pt modelId="{DDB9BB43-A506-4A4E-9C9F-C6475CF2372A}" type="pres">
      <dgm:prSet presAssocID="{F1D6727E-8BA6-453D-ABD9-08CEAB2A3C78}" presName="sibSpaceThree" presStyleCnt="0"/>
      <dgm:spPr/>
    </dgm:pt>
    <dgm:pt modelId="{9198DC01-C5E6-4074-A234-1A69E8823E71}" type="pres">
      <dgm:prSet presAssocID="{35A86502-442B-4A7A-8230-5F678FD26C00}" presName="vertThree" presStyleCnt="0"/>
      <dgm:spPr/>
    </dgm:pt>
    <dgm:pt modelId="{B018BDE5-B50F-4F06-B516-46469B563795}" type="pres">
      <dgm:prSet presAssocID="{35A86502-442B-4A7A-8230-5F678FD26C00}" presName="txThree" presStyleLbl="node3" presStyleIdx="1" presStyleCnt="2">
        <dgm:presLayoutVars>
          <dgm:chPref val="3"/>
        </dgm:presLayoutVars>
      </dgm:prSet>
      <dgm:spPr>
        <a:xfrm>
          <a:off x="3106583" y="3873"/>
          <a:ext cx="2978632" cy="1782100"/>
        </a:xfrm>
        <a:prstGeom prst="roundRect">
          <a:avLst>
            <a:gd name="adj" fmla="val 10000"/>
          </a:avLst>
        </a:prstGeom>
      </dgm:spPr>
      <dgm:t>
        <a:bodyPr/>
        <a:lstStyle/>
        <a:p>
          <a:endParaRPr lang="en-US"/>
        </a:p>
      </dgm:t>
    </dgm:pt>
    <dgm:pt modelId="{23427495-2567-4AE8-A4B0-4A12A47FA364}" type="pres">
      <dgm:prSet presAssocID="{35A86502-442B-4A7A-8230-5F678FD26C00}" presName="horzThree" presStyleCnt="0"/>
      <dgm:spPr/>
    </dgm:pt>
  </dgm:ptLst>
  <dgm:cxnLst>
    <dgm:cxn modelId="{B1439FBF-99F7-49C1-AB2F-4E0154D49519}" srcId="{6AB30531-C09A-428B-B3B1-F0AB5B96DA5D}" destId="{35A86502-442B-4A7A-8230-5F678FD26C00}" srcOrd="1" destOrd="0" parTransId="{100EB15B-B5F5-4E3C-B7D8-D056F5E2CB9D}" sibTransId="{7E725061-5F77-4BB9-A8B6-77E04E389E1C}"/>
    <dgm:cxn modelId="{2D326B9F-3BCF-4186-A68B-3A67D188BC79}" type="presOf" srcId="{6AB30531-C09A-428B-B3B1-F0AB5B96DA5D}" destId="{969864B4-6324-4EAE-A2CC-B9C57E1F741C}" srcOrd="0" destOrd="0" presId="urn:microsoft.com/office/officeart/2005/8/layout/architecture"/>
    <dgm:cxn modelId="{37366F8E-D4AE-4819-9714-36955B599475}" srcId="{FB7781EA-84AF-494E-A9BA-77FD3EA0F247}" destId="{6AB30531-C09A-428B-B3B1-F0AB5B96DA5D}" srcOrd="0" destOrd="0" parTransId="{C9B4F5A0-FE7A-4D53-BC4F-7A519DF90883}" sibTransId="{13BB771B-CEE2-471C-A049-F1E31FB23229}"/>
    <dgm:cxn modelId="{58A006F6-CD7B-466E-850A-B4A6D50C846C}" type="presOf" srcId="{35A86502-442B-4A7A-8230-5F678FD26C00}" destId="{B018BDE5-B50F-4F06-B516-46469B563795}" srcOrd="0" destOrd="0" presId="urn:microsoft.com/office/officeart/2005/8/layout/architecture"/>
    <dgm:cxn modelId="{E097572F-6D79-45ED-B3BD-7190F2E00D46}" srcId="{6AB30531-C09A-428B-B3B1-F0AB5B96DA5D}" destId="{F189669C-C769-4B0E-8313-A717FE43111F}" srcOrd="0" destOrd="0" parTransId="{0FAC2A00-0E93-4B31-AB4E-2233B89261E4}" sibTransId="{F1D6727E-8BA6-453D-ABD9-08CEAB2A3C78}"/>
    <dgm:cxn modelId="{6D1460BD-F368-4326-A781-EABB5D7EE05C}" type="presOf" srcId="{FB7781EA-84AF-494E-A9BA-77FD3EA0F247}" destId="{C31E90F6-34C9-433A-A244-FDF939FB63A1}" srcOrd="0" destOrd="0" presId="urn:microsoft.com/office/officeart/2005/8/layout/architecture"/>
    <dgm:cxn modelId="{11E9235A-960C-4052-A8F4-D33DD9EE44B7}" type="presOf" srcId="{35286D52-3248-42C3-AF68-E1C03BFCABD1}" destId="{70A8E6F2-D223-44F0-B7BA-D361E401142F}" srcOrd="0" destOrd="0" presId="urn:microsoft.com/office/officeart/2005/8/layout/architecture"/>
    <dgm:cxn modelId="{4CEF18FA-2567-4AFD-90C0-BF622665CA00}" srcId="{35286D52-3248-42C3-AF68-E1C03BFCABD1}" destId="{FB7781EA-84AF-494E-A9BA-77FD3EA0F247}" srcOrd="0" destOrd="0" parTransId="{4F4107E7-F2E7-4C46-A280-3F3DE809C176}" sibTransId="{3AB5F6BC-CDD8-4A31-8007-CDB108B98308}"/>
    <dgm:cxn modelId="{2BE077BF-C60C-4442-ACF3-869EE7E00493}" type="presOf" srcId="{F189669C-C769-4B0E-8313-A717FE43111F}" destId="{316B7DCB-0F57-4440-ABFF-46B0E9707D5E}" srcOrd="0" destOrd="0" presId="urn:microsoft.com/office/officeart/2005/8/layout/architecture"/>
    <dgm:cxn modelId="{ADB09A16-AC2B-48E9-B15A-632BCEAA25A2}" type="presParOf" srcId="{70A8E6F2-D223-44F0-B7BA-D361E401142F}" destId="{426900AF-B7B8-4B35-B2A8-27C4BE042D24}" srcOrd="0" destOrd="0" presId="urn:microsoft.com/office/officeart/2005/8/layout/architecture"/>
    <dgm:cxn modelId="{4457F522-2B97-490D-844D-DC91BD3AFC9B}" type="presParOf" srcId="{426900AF-B7B8-4B35-B2A8-27C4BE042D24}" destId="{C31E90F6-34C9-433A-A244-FDF939FB63A1}" srcOrd="0" destOrd="0" presId="urn:microsoft.com/office/officeart/2005/8/layout/architecture"/>
    <dgm:cxn modelId="{7E5BBA61-637F-4C5A-880E-BCE3FE692C7E}" type="presParOf" srcId="{426900AF-B7B8-4B35-B2A8-27C4BE042D24}" destId="{22E03B87-5AAA-4BFE-AA09-D8D1994448F6}" srcOrd="1" destOrd="0" presId="urn:microsoft.com/office/officeart/2005/8/layout/architecture"/>
    <dgm:cxn modelId="{80C1F6F8-4557-461F-9B7A-6DF3A537F7C3}" type="presParOf" srcId="{426900AF-B7B8-4B35-B2A8-27C4BE042D24}" destId="{1869BBEC-AD9A-48A5-B110-3AE46A139D9E}" srcOrd="2" destOrd="0" presId="urn:microsoft.com/office/officeart/2005/8/layout/architecture"/>
    <dgm:cxn modelId="{C8924E62-BBE0-4B9E-ADE2-02B10168E4D3}" type="presParOf" srcId="{1869BBEC-AD9A-48A5-B110-3AE46A139D9E}" destId="{C07F2B80-1C74-4E6D-BA6A-C32BFF2A16F8}" srcOrd="0" destOrd="0" presId="urn:microsoft.com/office/officeart/2005/8/layout/architecture"/>
    <dgm:cxn modelId="{8B28CF64-1CAB-4896-960E-42B3B7FCDAFA}" type="presParOf" srcId="{C07F2B80-1C74-4E6D-BA6A-C32BFF2A16F8}" destId="{969864B4-6324-4EAE-A2CC-B9C57E1F741C}" srcOrd="0" destOrd="0" presId="urn:microsoft.com/office/officeart/2005/8/layout/architecture"/>
    <dgm:cxn modelId="{19A6FFC8-9BAD-47C0-AA1A-FC2BD52CAA7E}" type="presParOf" srcId="{C07F2B80-1C74-4E6D-BA6A-C32BFF2A16F8}" destId="{BD017E52-7CA3-4AC7-8C72-BE923FCB89DF}" srcOrd="1" destOrd="0" presId="urn:microsoft.com/office/officeart/2005/8/layout/architecture"/>
    <dgm:cxn modelId="{B792BB1D-48A9-46CC-80CD-E6EA85620041}" type="presParOf" srcId="{C07F2B80-1C74-4E6D-BA6A-C32BFF2A16F8}" destId="{63EDE611-EB31-4CC8-82E2-6EC4E6475BAC}" srcOrd="2" destOrd="0" presId="urn:microsoft.com/office/officeart/2005/8/layout/architecture"/>
    <dgm:cxn modelId="{12E26361-33F9-4DAB-A31E-93A484BD7FA6}" type="presParOf" srcId="{63EDE611-EB31-4CC8-82E2-6EC4E6475BAC}" destId="{E654F70C-5B2C-47EA-B7CD-11B866CD1F68}" srcOrd="0" destOrd="0" presId="urn:microsoft.com/office/officeart/2005/8/layout/architecture"/>
    <dgm:cxn modelId="{78DBAF7B-7CF1-4D1D-A9BE-D38DFF77AAEF}" type="presParOf" srcId="{E654F70C-5B2C-47EA-B7CD-11B866CD1F68}" destId="{316B7DCB-0F57-4440-ABFF-46B0E9707D5E}" srcOrd="0" destOrd="0" presId="urn:microsoft.com/office/officeart/2005/8/layout/architecture"/>
    <dgm:cxn modelId="{D9E45AB5-6CBA-4DE1-9A4F-BE153B934209}" type="presParOf" srcId="{E654F70C-5B2C-47EA-B7CD-11B866CD1F68}" destId="{ECE536CB-F191-409A-8E77-F2F0FC9A70B2}" srcOrd="1" destOrd="0" presId="urn:microsoft.com/office/officeart/2005/8/layout/architecture"/>
    <dgm:cxn modelId="{5CCF6DB4-DFE4-4D1F-A6CC-712891C8ED6D}" type="presParOf" srcId="{63EDE611-EB31-4CC8-82E2-6EC4E6475BAC}" destId="{DDB9BB43-A506-4A4E-9C9F-C6475CF2372A}" srcOrd="1" destOrd="0" presId="urn:microsoft.com/office/officeart/2005/8/layout/architecture"/>
    <dgm:cxn modelId="{4E653D2C-92A4-45E0-9B9F-3D10D70D9827}" type="presParOf" srcId="{63EDE611-EB31-4CC8-82E2-6EC4E6475BAC}" destId="{9198DC01-C5E6-4074-A234-1A69E8823E71}" srcOrd="2" destOrd="0" presId="urn:microsoft.com/office/officeart/2005/8/layout/architecture"/>
    <dgm:cxn modelId="{F00F5B4C-0550-4B53-ABAF-593C388EEDFF}" type="presParOf" srcId="{9198DC01-C5E6-4074-A234-1A69E8823E71}" destId="{B018BDE5-B50F-4F06-B516-46469B563795}" srcOrd="0" destOrd="0" presId="urn:microsoft.com/office/officeart/2005/8/layout/architecture"/>
    <dgm:cxn modelId="{97163FEA-2C7B-4A12-81E8-8562BCDEAC26}" type="presParOf" srcId="{9198DC01-C5E6-4074-A234-1A69E8823E71}" destId="{23427495-2567-4AE8-A4B0-4A12A47FA364}" srcOrd="1" destOrd="0" presId="urn:microsoft.com/office/officeart/2005/8/layout/architecture"/>
  </dgm:cxnLst>
  <dgm:bg/>
  <dgm:whole/>
</dgm:dataModel>
</file>

<file path=ppt/diagrams/data12.xml><?xml version="1.0" encoding="utf-8"?>
<dgm:dataModel xmlns:dgm="http://schemas.openxmlformats.org/drawingml/2006/diagram" xmlns:a="http://schemas.openxmlformats.org/drawingml/2006/main">
  <dgm:ptLst>
    <dgm:pt modelId="{BDFE5576-7256-4315-AA4A-827916ECB1E6}" type="doc">
      <dgm:prSet loTypeId="urn:microsoft.com/office/officeart/2005/8/layout/default" loCatId="process" qsTypeId="urn:microsoft.com/office/officeart/2005/8/quickstyle/simple3" qsCatId="simple" csTypeId="urn:microsoft.com/office/officeart/2005/8/colors/colorful5" csCatId="colorful" phldr="1"/>
      <dgm:spPr/>
    </dgm:pt>
    <dgm:pt modelId="{3300724C-5E30-479E-8458-0A5E53110669}">
      <dgm:prSet phldrT="[Text]"/>
      <dgm:spPr/>
      <dgm:t>
        <a:bodyPr/>
        <a:lstStyle/>
        <a:p>
          <a:pPr algn="ctr"/>
          <a:r>
            <a:rPr lang="en-US" b="1" dirty="0" err="1">
              <a:latin typeface="Arial" panose="020B0604020202020204" pitchFamily="34" charset="0"/>
              <a:cs typeface="Arial" panose="020B0604020202020204" pitchFamily="34" charset="0"/>
            </a:rPr>
            <a:t>Dukungan</a:t>
          </a:r>
          <a:r>
            <a:rPr lang="en-US" b="1" dirty="0">
              <a:latin typeface="Arial" panose="020B0604020202020204" pitchFamily="34" charset="0"/>
              <a:cs typeface="Arial" panose="020B0604020202020204" pitchFamily="34" charset="0"/>
            </a:rPr>
            <a:t> dan </a:t>
          </a:r>
          <a:r>
            <a:rPr lang="en-US" b="1" dirty="0" err="1">
              <a:latin typeface="Arial" panose="020B0604020202020204" pitchFamily="34" charset="0"/>
              <a:cs typeface="Arial" panose="020B0604020202020204" pitchFamily="34" charset="0"/>
            </a:rPr>
            <a:t>komitmen</a:t>
          </a:r>
          <a:endParaRPr lang="en-US" b="1" dirty="0">
            <a:latin typeface="Arial" panose="020B0604020202020204" pitchFamily="34" charset="0"/>
            <a:cs typeface="Arial" panose="020B0604020202020204" pitchFamily="34" charset="0"/>
          </a:endParaRPr>
        </a:p>
      </dgm:t>
    </dgm:pt>
    <dgm:pt modelId="{B19BC58B-B160-4423-8184-FC43D636A449}" type="parTrans" cxnId="{B42AD584-6265-4362-A613-269FF21F37B6}">
      <dgm:prSet/>
      <dgm:spPr/>
      <dgm:t>
        <a:bodyPr/>
        <a:lstStyle/>
        <a:p>
          <a:pPr algn="ctr"/>
          <a:endParaRPr lang="en-US" b="1"/>
        </a:p>
      </dgm:t>
    </dgm:pt>
    <dgm:pt modelId="{B9CC8538-8AA7-4175-89EC-4755263C1386}" type="sibTrans" cxnId="{B42AD584-6265-4362-A613-269FF21F37B6}">
      <dgm:prSet phldrT="1"/>
      <dgm:spPr/>
      <dgm:t>
        <a:bodyPr/>
        <a:lstStyle/>
        <a:p>
          <a:endParaRPr lang="id-ID"/>
        </a:p>
      </dgm:t>
    </dgm:pt>
    <dgm:pt modelId="{44D39FD3-1F15-44FA-9C96-3A625479FFF4}">
      <dgm:prSet phldrT="[Text]"/>
      <dgm:spPr/>
      <dgm:t>
        <a:bodyPr/>
        <a:lstStyle/>
        <a:p>
          <a:pPr algn="ctr"/>
          <a:r>
            <a:rPr lang="en-US" b="1" dirty="0" err="1">
              <a:latin typeface="Arial" panose="020B0604020202020204" pitchFamily="34" charset="0"/>
              <a:cs typeface="Arial" panose="020B0604020202020204" pitchFamily="34" charset="0"/>
            </a:rPr>
            <a:t>Meningkatkan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peran</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Inspektorat</a:t>
          </a:r>
          <a:endParaRPr lang="en-US" b="1" dirty="0">
            <a:latin typeface="Arial" panose="020B0604020202020204" pitchFamily="34" charset="0"/>
            <a:cs typeface="Arial" panose="020B0604020202020204" pitchFamily="34" charset="0"/>
          </a:endParaRPr>
        </a:p>
      </dgm:t>
    </dgm:pt>
    <dgm:pt modelId="{DA2B9BDE-E7D4-469A-962A-29DDEE59C7BB}" type="parTrans" cxnId="{3A97F93B-3527-487A-92A5-34C2F3C66FD5}">
      <dgm:prSet/>
      <dgm:spPr/>
      <dgm:t>
        <a:bodyPr/>
        <a:lstStyle/>
        <a:p>
          <a:pPr algn="ctr"/>
          <a:endParaRPr lang="en-US" b="1"/>
        </a:p>
      </dgm:t>
    </dgm:pt>
    <dgm:pt modelId="{0671F50F-5D08-4C96-8B5E-4135E9C9D015}" type="sibTrans" cxnId="{3A97F93B-3527-487A-92A5-34C2F3C66FD5}">
      <dgm:prSet phldrT="4"/>
      <dgm:spPr/>
      <dgm:t>
        <a:bodyPr/>
        <a:lstStyle/>
        <a:p>
          <a:endParaRPr lang="id-ID"/>
        </a:p>
      </dgm:t>
    </dgm:pt>
    <dgm:pt modelId="{3D380B07-8469-4458-BC70-7349B3457AA9}">
      <dgm:prSet phldrT="[Text]"/>
      <dgm:spPr/>
      <dgm:t>
        <a:bodyPr/>
        <a:lstStyle/>
        <a:p>
          <a:pPr algn="ctr"/>
          <a:r>
            <a:rPr lang="en-US" b="1" dirty="0" err="1" smtClean="0">
              <a:latin typeface="Arial" panose="020B0604020202020204" pitchFamily="34" charset="0"/>
              <a:cs typeface="Arial" panose="020B0604020202020204" pitchFamily="34" charset="0"/>
            </a:rPr>
            <a:t>Integritas</a:t>
          </a:r>
          <a:endParaRPr lang="en-US" b="1" dirty="0">
            <a:latin typeface="Arial" panose="020B0604020202020204" pitchFamily="34" charset="0"/>
            <a:cs typeface="Arial" panose="020B0604020202020204" pitchFamily="34" charset="0"/>
          </a:endParaRPr>
        </a:p>
      </dgm:t>
    </dgm:pt>
    <dgm:pt modelId="{B62BF7CF-9D3E-4ACC-B148-8491CDC2ADAA}" type="parTrans" cxnId="{2A99E6D7-2D70-46EB-B456-77AE54E56EFE}">
      <dgm:prSet/>
      <dgm:spPr/>
      <dgm:t>
        <a:bodyPr/>
        <a:lstStyle/>
        <a:p>
          <a:pPr algn="ctr"/>
          <a:endParaRPr lang="en-US" b="1"/>
        </a:p>
      </dgm:t>
    </dgm:pt>
    <dgm:pt modelId="{BB34C5C8-F468-4F67-A47C-1F0FFBC3FE9D}" type="sibTrans" cxnId="{2A99E6D7-2D70-46EB-B456-77AE54E56EFE}">
      <dgm:prSet phldrT="5"/>
      <dgm:spPr/>
      <dgm:t>
        <a:bodyPr/>
        <a:lstStyle/>
        <a:p>
          <a:endParaRPr lang="id-ID"/>
        </a:p>
      </dgm:t>
    </dgm:pt>
    <dgm:pt modelId="{EAF54DED-98F2-441E-9063-D9AD8C432003}">
      <dgm:prSet phldrT="[Text]"/>
      <dgm:spPr/>
      <dgm:t>
        <a:bodyPr/>
        <a:lstStyle/>
        <a:p>
          <a:pPr algn="ctr"/>
          <a:r>
            <a:rPr lang="en-US" b="1" dirty="0" err="1">
              <a:latin typeface="Arial" panose="020B0604020202020204" pitchFamily="34" charset="0"/>
              <a:cs typeface="Arial" panose="020B0604020202020204" pitchFamily="34" charset="0"/>
            </a:rPr>
            <a:t>Kesadaran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bahwa</a:t>
          </a:r>
          <a:r>
            <a:rPr lang="en-US" b="1" dirty="0">
              <a:latin typeface="Arial" panose="020B0604020202020204" pitchFamily="34" charset="0"/>
              <a:cs typeface="Arial" panose="020B0604020202020204" pitchFamily="34" charset="0"/>
            </a:rPr>
            <a:t> </a:t>
          </a:r>
          <a:r>
            <a:rPr lang="id-ID" b="1" dirty="0" smtClean="0">
              <a:latin typeface="Arial" panose="020B0604020202020204" pitchFamily="34" charset="0"/>
              <a:cs typeface="Arial" panose="020B0604020202020204" pitchFamily="34" charset="0"/>
            </a:rPr>
            <a:t>Pencegahan Korupsi</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adalah</a:t>
          </a:r>
          <a:r>
            <a:rPr lang="en-US" b="1" dirty="0">
              <a:latin typeface="Arial" panose="020B0604020202020204" pitchFamily="34" charset="0"/>
              <a:cs typeface="Arial" panose="020B0604020202020204" pitchFamily="34" charset="0"/>
            </a:rPr>
            <a:t> </a:t>
          </a:r>
          <a:r>
            <a:rPr lang="id-ID" b="1" dirty="0" smtClean="0">
              <a:latin typeface="Arial" panose="020B0604020202020204" pitchFamily="34" charset="0"/>
              <a:cs typeface="Arial" panose="020B0604020202020204" pitchFamily="34" charset="0"/>
            </a:rPr>
            <a:t>prioritas nasional</a:t>
          </a:r>
          <a:endParaRPr lang="en-US" b="1" dirty="0">
            <a:latin typeface="Arial" panose="020B0604020202020204" pitchFamily="34" charset="0"/>
            <a:cs typeface="Arial" panose="020B0604020202020204" pitchFamily="34" charset="0"/>
          </a:endParaRPr>
        </a:p>
      </dgm:t>
    </dgm:pt>
    <dgm:pt modelId="{749C1BD2-4C7F-4139-A2C1-0B5D07C19FA9}" type="parTrans" cxnId="{AE177E5A-DA64-4F6E-A3C2-C715ECEB447A}">
      <dgm:prSet/>
      <dgm:spPr/>
      <dgm:t>
        <a:bodyPr/>
        <a:lstStyle/>
        <a:p>
          <a:pPr algn="ctr"/>
          <a:endParaRPr lang="en-US" b="1"/>
        </a:p>
      </dgm:t>
    </dgm:pt>
    <dgm:pt modelId="{4BED72D9-A63B-4529-8992-AFC7C4BCCC21}" type="sibTrans" cxnId="{AE177E5A-DA64-4F6E-A3C2-C715ECEB447A}">
      <dgm:prSet phldrT="2"/>
      <dgm:spPr/>
      <dgm:t>
        <a:bodyPr/>
        <a:lstStyle/>
        <a:p>
          <a:endParaRPr lang="id-ID"/>
        </a:p>
      </dgm:t>
    </dgm:pt>
    <dgm:pt modelId="{4077B632-4085-4CC7-8AE9-8D72142665E5}">
      <dgm:prSet phldrT="[Text]"/>
      <dgm:spPr/>
      <dgm:t>
        <a:bodyPr/>
        <a:lstStyle/>
        <a:p>
          <a:pPr algn="ctr"/>
          <a:r>
            <a:rPr lang="en-US" b="1" dirty="0" err="1">
              <a:latin typeface="Arial" panose="020B0604020202020204" pitchFamily="34" charset="0"/>
              <a:cs typeface="Arial" panose="020B0604020202020204" pitchFamily="34" charset="0"/>
            </a:rPr>
            <a:t>Meningkatkan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Koordinasi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dan</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Sinergitas</a:t>
          </a:r>
          <a:r>
            <a:rPr lang="id-ID" b="1" smtClean="0">
              <a:latin typeface="Arial" panose="020B0604020202020204" pitchFamily="34" charset="0"/>
              <a:cs typeface="Arial" panose="020B0604020202020204" pitchFamily="34" charset="0"/>
            </a:rPr>
            <a:t> APH</a:t>
          </a:r>
          <a:endParaRPr lang="en-US" b="1" dirty="0">
            <a:latin typeface="Arial" panose="020B0604020202020204" pitchFamily="34" charset="0"/>
            <a:cs typeface="Arial" panose="020B0604020202020204" pitchFamily="34" charset="0"/>
          </a:endParaRPr>
        </a:p>
      </dgm:t>
    </dgm:pt>
    <dgm:pt modelId="{B4838986-A3F7-46CA-9B1C-1206F4D21E99}" type="parTrans" cxnId="{DB703C44-B4AF-4BD7-BC97-BE3DCEA9926B}">
      <dgm:prSet/>
      <dgm:spPr/>
      <dgm:t>
        <a:bodyPr/>
        <a:lstStyle/>
        <a:p>
          <a:pPr algn="ctr"/>
          <a:endParaRPr lang="en-US" b="1"/>
        </a:p>
      </dgm:t>
    </dgm:pt>
    <dgm:pt modelId="{838D2959-144B-4E04-9F6E-FBACB0AD0AEB}" type="sibTrans" cxnId="{DB703C44-B4AF-4BD7-BC97-BE3DCEA9926B}">
      <dgm:prSet phldrT="3"/>
      <dgm:spPr/>
      <dgm:t>
        <a:bodyPr/>
        <a:lstStyle/>
        <a:p>
          <a:endParaRPr lang="id-ID"/>
        </a:p>
      </dgm:t>
    </dgm:pt>
    <dgm:pt modelId="{8E89777E-607D-46D0-9243-7B0C12955277}" type="pres">
      <dgm:prSet presAssocID="{BDFE5576-7256-4315-AA4A-827916ECB1E6}" presName="diagram" presStyleCnt="0">
        <dgm:presLayoutVars>
          <dgm:dir/>
          <dgm:resizeHandles val="exact"/>
        </dgm:presLayoutVars>
      </dgm:prSet>
      <dgm:spPr/>
    </dgm:pt>
    <dgm:pt modelId="{268FF7DC-0545-4778-908B-FB095D6C25E8}" type="pres">
      <dgm:prSet presAssocID="{3300724C-5E30-479E-8458-0A5E53110669}" presName="node" presStyleLbl="node1" presStyleIdx="0" presStyleCnt="5">
        <dgm:presLayoutVars>
          <dgm:bulletEnabled val="1"/>
        </dgm:presLayoutVars>
      </dgm:prSet>
      <dgm:spPr/>
      <dgm:t>
        <a:bodyPr/>
        <a:lstStyle/>
        <a:p>
          <a:endParaRPr lang="id-ID"/>
        </a:p>
      </dgm:t>
    </dgm:pt>
    <dgm:pt modelId="{E2371C6E-8C1C-442A-B0FF-266EACFA83ED}" type="pres">
      <dgm:prSet presAssocID="{B9CC8538-8AA7-4175-89EC-4755263C1386}" presName="sibTrans" presStyleCnt="0"/>
      <dgm:spPr/>
    </dgm:pt>
    <dgm:pt modelId="{EF1566AC-B9A2-423B-A6D6-B39FA4C77A53}" type="pres">
      <dgm:prSet presAssocID="{EAF54DED-98F2-441E-9063-D9AD8C432003}" presName="node" presStyleLbl="node1" presStyleIdx="1" presStyleCnt="5">
        <dgm:presLayoutVars>
          <dgm:bulletEnabled val="1"/>
        </dgm:presLayoutVars>
      </dgm:prSet>
      <dgm:spPr/>
      <dgm:t>
        <a:bodyPr/>
        <a:lstStyle/>
        <a:p>
          <a:endParaRPr lang="id-ID"/>
        </a:p>
      </dgm:t>
    </dgm:pt>
    <dgm:pt modelId="{D56CC8C0-4400-4508-B290-EEBC91897A9F}" type="pres">
      <dgm:prSet presAssocID="{4BED72D9-A63B-4529-8992-AFC7C4BCCC21}" presName="sibTrans" presStyleCnt="0"/>
      <dgm:spPr/>
    </dgm:pt>
    <dgm:pt modelId="{2BE1C53C-86BA-460E-AED5-0F503E444A45}" type="pres">
      <dgm:prSet presAssocID="{4077B632-4085-4CC7-8AE9-8D72142665E5}" presName="node" presStyleLbl="node1" presStyleIdx="2" presStyleCnt="5">
        <dgm:presLayoutVars>
          <dgm:bulletEnabled val="1"/>
        </dgm:presLayoutVars>
      </dgm:prSet>
      <dgm:spPr/>
      <dgm:t>
        <a:bodyPr/>
        <a:lstStyle/>
        <a:p>
          <a:endParaRPr lang="id-ID"/>
        </a:p>
      </dgm:t>
    </dgm:pt>
    <dgm:pt modelId="{BD0A8D67-487C-4883-9F81-25498EE1FA22}" type="pres">
      <dgm:prSet presAssocID="{838D2959-144B-4E04-9F6E-FBACB0AD0AEB}" presName="sibTrans" presStyleCnt="0"/>
      <dgm:spPr/>
    </dgm:pt>
    <dgm:pt modelId="{F46549AB-4D64-46E3-9E71-2F7262F5C11E}" type="pres">
      <dgm:prSet presAssocID="{44D39FD3-1F15-44FA-9C96-3A625479FFF4}" presName="node" presStyleLbl="node1" presStyleIdx="3" presStyleCnt="5">
        <dgm:presLayoutVars>
          <dgm:bulletEnabled val="1"/>
        </dgm:presLayoutVars>
      </dgm:prSet>
      <dgm:spPr/>
      <dgm:t>
        <a:bodyPr/>
        <a:lstStyle/>
        <a:p>
          <a:endParaRPr lang="id-ID"/>
        </a:p>
      </dgm:t>
    </dgm:pt>
    <dgm:pt modelId="{BCC11821-E461-4982-BA3B-E12A5A601C8E}" type="pres">
      <dgm:prSet presAssocID="{0671F50F-5D08-4C96-8B5E-4135E9C9D015}" presName="sibTrans" presStyleCnt="0"/>
      <dgm:spPr/>
    </dgm:pt>
    <dgm:pt modelId="{3E98E7A1-CAFD-4A0C-91AE-F4B56AC05931}" type="pres">
      <dgm:prSet presAssocID="{3D380B07-8469-4458-BC70-7349B3457AA9}" presName="node" presStyleLbl="node1" presStyleIdx="4" presStyleCnt="5">
        <dgm:presLayoutVars>
          <dgm:bulletEnabled val="1"/>
        </dgm:presLayoutVars>
      </dgm:prSet>
      <dgm:spPr/>
      <dgm:t>
        <a:bodyPr/>
        <a:lstStyle/>
        <a:p>
          <a:endParaRPr lang="id-ID"/>
        </a:p>
      </dgm:t>
    </dgm:pt>
  </dgm:ptLst>
  <dgm:cxnLst>
    <dgm:cxn modelId="{3E7F173C-B8DF-4F7C-B3A2-2B45106F276D}" type="presOf" srcId="{BDFE5576-7256-4315-AA4A-827916ECB1E6}" destId="{8E89777E-607D-46D0-9243-7B0C12955277}" srcOrd="0" destOrd="0" presId="urn:microsoft.com/office/officeart/2005/8/layout/default"/>
    <dgm:cxn modelId="{3A97F93B-3527-487A-92A5-34C2F3C66FD5}" srcId="{BDFE5576-7256-4315-AA4A-827916ECB1E6}" destId="{44D39FD3-1F15-44FA-9C96-3A625479FFF4}" srcOrd="3" destOrd="0" parTransId="{DA2B9BDE-E7D4-469A-962A-29DDEE59C7BB}" sibTransId="{0671F50F-5D08-4C96-8B5E-4135E9C9D015}"/>
    <dgm:cxn modelId="{81256EFD-51A0-434C-B002-03A48697FA9B}" type="presOf" srcId="{44D39FD3-1F15-44FA-9C96-3A625479FFF4}" destId="{F46549AB-4D64-46E3-9E71-2F7262F5C11E}" srcOrd="0" destOrd="0" presId="urn:microsoft.com/office/officeart/2005/8/layout/default"/>
    <dgm:cxn modelId="{B42AD584-6265-4362-A613-269FF21F37B6}" srcId="{BDFE5576-7256-4315-AA4A-827916ECB1E6}" destId="{3300724C-5E30-479E-8458-0A5E53110669}" srcOrd="0" destOrd="0" parTransId="{B19BC58B-B160-4423-8184-FC43D636A449}" sibTransId="{B9CC8538-8AA7-4175-89EC-4755263C1386}"/>
    <dgm:cxn modelId="{64515029-7DEB-4EE9-86A0-9BC5541FA597}" type="presOf" srcId="{EAF54DED-98F2-441E-9063-D9AD8C432003}" destId="{EF1566AC-B9A2-423B-A6D6-B39FA4C77A53}" srcOrd="0" destOrd="0" presId="urn:microsoft.com/office/officeart/2005/8/layout/default"/>
    <dgm:cxn modelId="{2A99E6D7-2D70-46EB-B456-77AE54E56EFE}" srcId="{BDFE5576-7256-4315-AA4A-827916ECB1E6}" destId="{3D380B07-8469-4458-BC70-7349B3457AA9}" srcOrd="4" destOrd="0" parTransId="{B62BF7CF-9D3E-4ACC-B148-8491CDC2ADAA}" sibTransId="{BB34C5C8-F468-4F67-A47C-1F0FFBC3FE9D}"/>
    <dgm:cxn modelId="{AE177E5A-DA64-4F6E-A3C2-C715ECEB447A}" srcId="{BDFE5576-7256-4315-AA4A-827916ECB1E6}" destId="{EAF54DED-98F2-441E-9063-D9AD8C432003}" srcOrd="1" destOrd="0" parTransId="{749C1BD2-4C7F-4139-A2C1-0B5D07C19FA9}" sibTransId="{4BED72D9-A63B-4529-8992-AFC7C4BCCC21}"/>
    <dgm:cxn modelId="{DB703C44-B4AF-4BD7-BC97-BE3DCEA9926B}" srcId="{BDFE5576-7256-4315-AA4A-827916ECB1E6}" destId="{4077B632-4085-4CC7-8AE9-8D72142665E5}" srcOrd="2" destOrd="0" parTransId="{B4838986-A3F7-46CA-9B1C-1206F4D21E99}" sibTransId="{838D2959-144B-4E04-9F6E-FBACB0AD0AEB}"/>
    <dgm:cxn modelId="{D74462A1-7431-4EE2-9BDE-9282926AB282}" type="presOf" srcId="{3D380B07-8469-4458-BC70-7349B3457AA9}" destId="{3E98E7A1-CAFD-4A0C-91AE-F4B56AC05931}" srcOrd="0" destOrd="0" presId="urn:microsoft.com/office/officeart/2005/8/layout/default"/>
    <dgm:cxn modelId="{F6B83D8E-6BA1-43CA-9F1D-E603E44D3596}" type="presOf" srcId="{3300724C-5E30-479E-8458-0A5E53110669}" destId="{268FF7DC-0545-4778-908B-FB095D6C25E8}" srcOrd="0" destOrd="0" presId="urn:microsoft.com/office/officeart/2005/8/layout/default"/>
    <dgm:cxn modelId="{31B748EF-9AFB-4D28-B1D6-E5C85551C98A}" type="presOf" srcId="{4077B632-4085-4CC7-8AE9-8D72142665E5}" destId="{2BE1C53C-86BA-460E-AED5-0F503E444A45}" srcOrd="0" destOrd="0" presId="urn:microsoft.com/office/officeart/2005/8/layout/default"/>
    <dgm:cxn modelId="{B72EA625-6425-44D8-8560-9AAD69DA97B6}" type="presParOf" srcId="{8E89777E-607D-46D0-9243-7B0C12955277}" destId="{268FF7DC-0545-4778-908B-FB095D6C25E8}" srcOrd="0" destOrd="0" presId="urn:microsoft.com/office/officeart/2005/8/layout/default"/>
    <dgm:cxn modelId="{53A7E222-9E09-4C55-9AD7-BF88FAF54A7B}" type="presParOf" srcId="{8E89777E-607D-46D0-9243-7B0C12955277}" destId="{E2371C6E-8C1C-442A-B0FF-266EACFA83ED}" srcOrd="1" destOrd="0" presId="urn:microsoft.com/office/officeart/2005/8/layout/default"/>
    <dgm:cxn modelId="{BF67AFD4-E638-4040-8F18-FACE25645206}" type="presParOf" srcId="{8E89777E-607D-46D0-9243-7B0C12955277}" destId="{EF1566AC-B9A2-423B-A6D6-B39FA4C77A53}" srcOrd="2" destOrd="0" presId="urn:microsoft.com/office/officeart/2005/8/layout/default"/>
    <dgm:cxn modelId="{B734D865-3604-4BD0-9132-7F0C8E25D22E}" type="presParOf" srcId="{8E89777E-607D-46D0-9243-7B0C12955277}" destId="{D56CC8C0-4400-4508-B290-EEBC91897A9F}" srcOrd="3" destOrd="0" presId="urn:microsoft.com/office/officeart/2005/8/layout/default"/>
    <dgm:cxn modelId="{FBA6B5AE-AE3C-4090-A7A9-F04517B8980A}" type="presParOf" srcId="{8E89777E-607D-46D0-9243-7B0C12955277}" destId="{2BE1C53C-86BA-460E-AED5-0F503E444A45}" srcOrd="4" destOrd="0" presId="urn:microsoft.com/office/officeart/2005/8/layout/default"/>
    <dgm:cxn modelId="{B4112754-BE27-4E03-9346-66C1A3B5DBC4}" type="presParOf" srcId="{8E89777E-607D-46D0-9243-7B0C12955277}" destId="{BD0A8D67-487C-4883-9F81-25498EE1FA22}" srcOrd="5" destOrd="0" presId="urn:microsoft.com/office/officeart/2005/8/layout/default"/>
    <dgm:cxn modelId="{B889FC75-EA72-4E3E-83FD-37A335CBF87B}" type="presParOf" srcId="{8E89777E-607D-46D0-9243-7B0C12955277}" destId="{F46549AB-4D64-46E3-9E71-2F7262F5C11E}" srcOrd="6" destOrd="0" presId="urn:microsoft.com/office/officeart/2005/8/layout/default"/>
    <dgm:cxn modelId="{77C4228D-934D-4C02-B254-49C22DF8C842}" type="presParOf" srcId="{8E89777E-607D-46D0-9243-7B0C12955277}" destId="{BCC11821-E461-4982-BA3B-E12A5A601C8E}" srcOrd="7" destOrd="0" presId="urn:microsoft.com/office/officeart/2005/8/layout/default"/>
    <dgm:cxn modelId="{0C76F4E3-238F-4D59-AD0A-21D2D5ED5480}" type="presParOf" srcId="{8E89777E-607D-46D0-9243-7B0C12955277}" destId="{3E98E7A1-CAFD-4A0C-91AE-F4B56AC05931}"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F3EEC05E-17C3-48B7-9258-B4B86D8882A2}" type="doc">
      <dgm:prSet loTypeId="urn:microsoft.com/office/officeart/2005/8/layout/default" loCatId="list" qsTypeId="urn:microsoft.com/office/officeart/2005/8/quickstyle/simple1" qsCatId="simple" csTypeId="urn:microsoft.com/office/officeart/2005/8/colors/accent1_2" csCatId="colorful" phldr="1"/>
      <dgm:spPr/>
      <dgm:t>
        <a:bodyPr/>
        <a:lstStyle/>
        <a:p>
          <a:endParaRPr lang="en-US"/>
        </a:p>
      </dgm:t>
    </dgm:pt>
    <dgm:pt modelId="{D2A6AB83-617F-4DDC-A727-6D21FB349A59}">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O</a:t>
          </a:r>
        </a:p>
      </dgm:t>
    </dgm:pt>
    <dgm:pt modelId="{B8ECDB56-F7F2-41B3-A179-28CCF66865D8}" type="parTrans" cxnId="{22AB74C4-1E6A-4DB7-808E-247B90682B58}">
      <dgm:prSet/>
      <dgm:spPr/>
      <dgm:t>
        <a:bodyPr/>
        <a:lstStyle/>
        <a:p>
          <a:endParaRPr lang="en-US" b="1">
            <a:latin typeface="Garamond" panose="02020404030301010803" pitchFamily="18" charset="0"/>
          </a:endParaRPr>
        </a:p>
      </dgm:t>
    </dgm:pt>
    <dgm:pt modelId="{861F9C8F-50B5-4D58-8877-04289936F960}" type="sibTrans" cxnId="{22AB74C4-1E6A-4DB7-808E-247B90682B58}">
      <dgm:prSet/>
      <dgm:spPr/>
      <dgm:t>
        <a:bodyPr/>
        <a:lstStyle/>
        <a:p>
          <a:endParaRPr lang="en-US" b="1">
            <a:latin typeface="Garamond" panose="02020404030301010803" pitchFamily="18" charset="0"/>
          </a:endParaRPr>
        </a:p>
      </dgm:t>
    </dgm:pt>
    <dgm:pt modelId="{DB043D7E-5074-43CC-8E58-3FDA06E3C645}">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U</a:t>
          </a:r>
        </a:p>
      </dgm:t>
    </dgm:pt>
    <dgm:pt modelId="{E38A30AA-4261-4EC0-A46F-13ACB673D9A2}" type="parTrans" cxnId="{B9436422-AECE-40DC-82DD-9CA32E4FD72D}">
      <dgm:prSet/>
      <dgm:spPr/>
      <dgm:t>
        <a:bodyPr/>
        <a:lstStyle/>
        <a:p>
          <a:endParaRPr lang="en-US" b="1">
            <a:latin typeface="Garamond" panose="02020404030301010803" pitchFamily="18" charset="0"/>
          </a:endParaRPr>
        </a:p>
      </dgm:t>
    </dgm:pt>
    <dgm:pt modelId="{978FE002-1442-4C91-8D94-DA3AF7FD76E0}" type="sibTrans" cxnId="{B9436422-AECE-40DC-82DD-9CA32E4FD72D}">
      <dgm:prSet/>
      <dgm:spPr/>
      <dgm:t>
        <a:bodyPr/>
        <a:lstStyle/>
        <a:p>
          <a:endParaRPr lang="en-US" b="1">
            <a:latin typeface="Garamond" panose="02020404030301010803" pitchFamily="18" charset="0"/>
          </a:endParaRPr>
        </a:p>
      </dgm:t>
    </dgm:pt>
    <dgm:pt modelId="{905934E5-E7F6-4311-8E6C-61E84B248125}">
      <dgm:prSet phldrT="[Tex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T</a:t>
          </a:r>
        </a:p>
      </dgm:t>
    </dgm:pt>
    <dgm:pt modelId="{AFF73D4E-8802-4E00-977F-BBB54BA280FA}" type="parTrans" cxnId="{50219A24-D8FF-4B97-A28E-C8DF48348E3F}">
      <dgm:prSet/>
      <dgm:spPr/>
      <dgm:t>
        <a:bodyPr/>
        <a:lstStyle/>
        <a:p>
          <a:endParaRPr lang="en-US" b="1">
            <a:latin typeface="Garamond" panose="02020404030301010803" pitchFamily="18" charset="0"/>
          </a:endParaRPr>
        </a:p>
      </dgm:t>
    </dgm:pt>
    <dgm:pt modelId="{4A8C8EBE-E3C7-4204-B244-4434CFABBF1A}" type="sibTrans" cxnId="{50219A24-D8FF-4B97-A28E-C8DF48348E3F}">
      <dgm:prSet/>
      <dgm:spPr/>
      <dgm:t>
        <a:bodyPr/>
        <a:lstStyle/>
        <a:p>
          <a:endParaRPr lang="en-US" b="1">
            <a:latin typeface="Garamond" panose="02020404030301010803" pitchFamily="18" charset="0"/>
          </a:endParaRPr>
        </a:p>
      </dgm:t>
    </dgm:pt>
    <dgm:pt modelId="{00531EE8-2A54-4653-9161-11627EBD8088}">
      <dgm:prSe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L</a:t>
          </a:r>
        </a:p>
      </dgm:t>
    </dgm:pt>
    <dgm:pt modelId="{28EB09E3-1D64-456B-96DF-A104D8991371}" type="parTrans" cxnId="{06DB3C1F-800B-46F7-9884-26D936E368CD}">
      <dgm:prSet/>
      <dgm:spPr/>
      <dgm:t>
        <a:bodyPr/>
        <a:lstStyle/>
        <a:p>
          <a:endParaRPr lang="en-US" b="1">
            <a:latin typeface="Garamond" panose="02020404030301010803" pitchFamily="18" charset="0"/>
          </a:endParaRPr>
        </a:p>
      </dgm:t>
    </dgm:pt>
    <dgm:pt modelId="{19C5437B-48B1-4FB0-97B5-984A3CB17DC2}" type="sibTrans" cxnId="{06DB3C1F-800B-46F7-9884-26D936E368CD}">
      <dgm:prSet/>
      <dgm:spPr/>
      <dgm:t>
        <a:bodyPr/>
        <a:lstStyle/>
        <a:p>
          <a:endParaRPr lang="en-US" b="1">
            <a:latin typeface="Garamond" panose="02020404030301010803" pitchFamily="18" charset="0"/>
          </a:endParaRPr>
        </a:p>
      </dgm:t>
    </dgm:pt>
    <dgm:pt modelId="{741BC94C-91F3-4B3A-B1FD-2022805142EF}">
      <dgm:prSe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I</a:t>
          </a:r>
        </a:p>
      </dgm:t>
    </dgm:pt>
    <dgm:pt modelId="{F6F9DBC8-06B5-440F-9A79-96E89D3FF023}" type="parTrans" cxnId="{8E7BD6AB-9E6B-4008-AE47-2DDB5001C7B7}">
      <dgm:prSet/>
      <dgm:spPr/>
      <dgm:t>
        <a:bodyPr/>
        <a:lstStyle/>
        <a:p>
          <a:endParaRPr lang="en-US" b="1">
            <a:latin typeface="Garamond" panose="02020404030301010803" pitchFamily="18" charset="0"/>
          </a:endParaRPr>
        </a:p>
      </dgm:t>
    </dgm:pt>
    <dgm:pt modelId="{C37BF2CF-2A3C-4289-84A9-5DB168809126}" type="sibTrans" cxnId="{8E7BD6AB-9E6B-4008-AE47-2DDB5001C7B7}">
      <dgm:prSet/>
      <dgm:spPr/>
      <dgm:t>
        <a:bodyPr/>
        <a:lstStyle/>
        <a:p>
          <a:endParaRPr lang="en-US" b="1">
            <a:latin typeface="Garamond" panose="02020404030301010803" pitchFamily="18" charset="0"/>
          </a:endParaRPr>
        </a:p>
      </dgm:t>
    </dgm:pt>
    <dgm:pt modelId="{3468C168-2B3D-44CD-AB10-2618E5DC26E4}">
      <dgm:prSe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N</a:t>
          </a:r>
        </a:p>
      </dgm:t>
    </dgm:pt>
    <dgm:pt modelId="{732596F3-E579-45FE-BD22-B1D9DD41FF3B}" type="parTrans" cxnId="{AFB5FDE6-553D-421F-A12A-ABEE033A8E9E}">
      <dgm:prSet/>
      <dgm:spPr/>
      <dgm:t>
        <a:bodyPr/>
        <a:lstStyle/>
        <a:p>
          <a:endParaRPr lang="en-US" b="1">
            <a:latin typeface="Garamond" panose="02020404030301010803" pitchFamily="18" charset="0"/>
          </a:endParaRPr>
        </a:p>
      </dgm:t>
    </dgm:pt>
    <dgm:pt modelId="{2D30C3D9-3E32-494A-A945-9461A2C69027}" type="sibTrans" cxnId="{AFB5FDE6-553D-421F-A12A-ABEE033A8E9E}">
      <dgm:prSet/>
      <dgm:spPr/>
      <dgm:t>
        <a:bodyPr/>
        <a:lstStyle/>
        <a:p>
          <a:endParaRPr lang="en-US" b="1">
            <a:latin typeface="Garamond" panose="02020404030301010803" pitchFamily="18" charset="0"/>
          </a:endParaRPr>
        </a:p>
      </dgm:t>
    </dgm:pt>
    <dgm:pt modelId="{60A4DAC5-AAD5-4A12-BD42-C18FAD005588}">
      <dgm:prSet custT="1"/>
      <dgm:spPr>
        <a:solidFill>
          <a:schemeClr val="tx1"/>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latin typeface="Garamond" panose="02020404030301010803" pitchFamily="18" charset="0"/>
            </a:rPr>
            <a:t>E</a:t>
          </a:r>
        </a:p>
      </dgm:t>
    </dgm:pt>
    <dgm:pt modelId="{D7EEF6AB-33DB-47FF-8834-54E108ABC4B3}" type="parTrans" cxnId="{9769621C-36C5-4714-B746-192C8C631928}">
      <dgm:prSet/>
      <dgm:spPr/>
      <dgm:t>
        <a:bodyPr/>
        <a:lstStyle/>
        <a:p>
          <a:endParaRPr lang="en-US" b="1">
            <a:latin typeface="Garamond" panose="02020404030301010803" pitchFamily="18" charset="0"/>
          </a:endParaRPr>
        </a:p>
      </dgm:t>
    </dgm:pt>
    <dgm:pt modelId="{DB4C3570-EDD6-45ED-AB01-57193D554497}" type="sibTrans" cxnId="{9769621C-36C5-4714-B746-192C8C631928}">
      <dgm:prSet/>
      <dgm:spPr/>
      <dgm:t>
        <a:bodyPr/>
        <a:lstStyle/>
        <a:p>
          <a:endParaRPr lang="en-US" b="1">
            <a:latin typeface="Garamond" panose="02020404030301010803" pitchFamily="18" charset="0"/>
          </a:endParaRPr>
        </a:p>
      </dgm:t>
    </dgm:pt>
    <dgm:pt modelId="{BF66C7B5-267B-4893-AE7D-BAC9347BAC37}" type="pres">
      <dgm:prSet presAssocID="{F3EEC05E-17C3-48B7-9258-B4B86D8882A2}" presName="diagram" presStyleCnt="0">
        <dgm:presLayoutVars>
          <dgm:dir/>
          <dgm:resizeHandles val="exact"/>
        </dgm:presLayoutVars>
      </dgm:prSet>
      <dgm:spPr/>
      <dgm:t>
        <a:bodyPr/>
        <a:lstStyle/>
        <a:p>
          <a:endParaRPr lang="id-ID"/>
        </a:p>
      </dgm:t>
    </dgm:pt>
    <dgm:pt modelId="{8794A1F9-3668-41D2-94FE-7D588127F780}" type="pres">
      <dgm:prSet presAssocID="{D2A6AB83-617F-4DDC-A727-6D21FB349A59}" presName="node" presStyleLbl="node1" presStyleIdx="0" presStyleCnt="7">
        <dgm:presLayoutVars>
          <dgm:bulletEnabled val="1"/>
        </dgm:presLayoutVars>
      </dgm:prSet>
      <dgm:spPr/>
      <dgm:t>
        <a:bodyPr/>
        <a:lstStyle/>
        <a:p>
          <a:endParaRPr lang="id-ID"/>
        </a:p>
      </dgm:t>
    </dgm:pt>
    <dgm:pt modelId="{C624DE22-1F00-4936-87A0-D329B1C82C46}" type="pres">
      <dgm:prSet presAssocID="{861F9C8F-50B5-4D58-8877-04289936F960}" presName="sibTrans" presStyleCnt="0"/>
      <dgm:spPr/>
    </dgm:pt>
    <dgm:pt modelId="{6C22BDD4-889D-4A8B-9660-529B4212C9E5}" type="pres">
      <dgm:prSet presAssocID="{DB043D7E-5074-43CC-8E58-3FDA06E3C645}" presName="node" presStyleLbl="node1" presStyleIdx="1" presStyleCnt="7">
        <dgm:presLayoutVars>
          <dgm:bulletEnabled val="1"/>
        </dgm:presLayoutVars>
      </dgm:prSet>
      <dgm:spPr/>
      <dgm:t>
        <a:bodyPr/>
        <a:lstStyle/>
        <a:p>
          <a:endParaRPr lang="id-ID"/>
        </a:p>
      </dgm:t>
    </dgm:pt>
    <dgm:pt modelId="{5EB10112-48B5-431C-BAE9-CE1966F68AB6}" type="pres">
      <dgm:prSet presAssocID="{978FE002-1442-4C91-8D94-DA3AF7FD76E0}" presName="sibTrans" presStyleCnt="0"/>
      <dgm:spPr/>
    </dgm:pt>
    <dgm:pt modelId="{36E9F645-D898-4007-A306-5742D5CC03B6}" type="pres">
      <dgm:prSet presAssocID="{905934E5-E7F6-4311-8E6C-61E84B248125}" presName="node" presStyleLbl="node1" presStyleIdx="2" presStyleCnt="7">
        <dgm:presLayoutVars>
          <dgm:bulletEnabled val="1"/>
        </dgm:presLayoutVars>
      </dgm:prSet>
      <dgm:spPr/>
      <dgm:t>
        <a:bodyPr/>
        <a:lstStyle/>
        <a:p>
          <a:endParaRPr lang="id-ID"/>
        </a:p>
      </dgm:t>
    </dgm:pt>
    <dgm:pt modelId="{B0BD6659-DD61-48A1-AFBF-FCFBBD939889}" type="pres">
      <dgm:prSet presAssocID="{4A8C8EBE-E3C7-4204-B244-4434CFABBF1A}" presName="sibTrans" presStyleCnt="0"/>
      <dgm:spPr/>
    </dgm:pt>
    <dgm:pt modelId="{DDD3AEC0-49B5-4BCA-8BF5-81C6FC1795B8}" type="pres">
      <dgm:prSet presAssocID="{00531EE8-2A54-4653-9161-11627EBD8088}" presName="node" presStyleLbl="node1" presStyleIdx="3" presStyleCnt="7">
        <dgm:presLayoutVars>
          <dgm:bulletEnabled val="1"/>
        </dgm:presLayoutVars>
      </dgm:prSet>
      <dgm:spPr/>
      <dgm:t>
        <a:bodyPr/>
        <a:lstStyle/>
        <a:p>
          <a:endParaRPr lang="id-ID"/>
        </a:p>
      </dgm:t>
    </dgm:pt>
    <dgm:pt modelId="{4AE94E68-ADF0-4CAF-8E79-72455661FC62}" type="pres">
      <dgm:prSet presAssocID="{19C5437B-48B1-4FB0-97B5-984A3CB17DC2}" presName="sibTrans" presStyleCnt="0"/>
      <dgm:spPr/>
    </dgm:pt>
    <dgm:pt modelId="{15F0D5D8-1204-418C-B521-0145B6813885}" type="pres">
      <dgm:prSet presAssocID="{741BC94C-91F3-4B3A-B1FD-2022805142EF}" presName="node" presStyleLbl="node1" presStyleIdx="4" presStyleCnt="7">
        <dgm:presLayoutVars>
          <dgm:bulletEnabled val="1"/>
        </dgm:presLayoutVars>
      </dgm:prSet>
      <dgm:spPr/>
      <dgm:t>
        <a:bodyPr/>
        <a:lstStyle/>
        <a:p>
          <a:endParaRPr lang="id-ID"/>
        </a:p>
      </dgm:t>
    </dgm:pt>
    <dgm:pt modelId="{384D5FBD-0E7B-4BDE-8048-A3418A782BCE}" type="pres">
      <dgm:prSet presAssocID="{C37BF2CF-2A3C-4289-84A9-5DB168809126}" presName="sibTrans" presStyleCnt="0"/>
      <dgm:spPr/>
    </dgm:pt>
    <dgm:pt modelId="{159C98D6-8A3E-42CA-912E-1F74051409D5}" type="pres">
      <dgm:prSet presAssocID="{3468C168-2B3D-44CD-AB10-2618E5DC26E4}" presName="node" presStyleLbl="node1" presStyleIdx="5" presStyleCnt="7">
        <dgm:presLayoutVars>
          <dgm:bulletEnabled val="1"/>
        </dgm:presLayoutVars>
      </dgm:prSet>
      <dgm:spPr/>
      <dgm:t>
        <a:bodyPr/>
        <a:lstStyle/>
        <a:p>
          <a:endParaRPr lang="id-ID"/>
        </a:p>
      </dgm:t>
    </dgm:pt>
    <dgm:pt modelId="{C65A9CC1-229C-4A4D-ADB6-80B1EE10BAA0}" type="pres">
      <dgm:prSet presAssocID="{2D30C3D9-3E32-494A-A945-9461A2C69027}" presName="sibTrans" presStyleCnt="0"/>
      <dgm:spPr/>
    </dgm:pt>
    <dgm:pt modelId="{1A484DCA-E45F-4CE0-8C66-8FD236A65721}" type="pres">
      <dgm:prSet presAssocID="{60A4DAC5-AAD5-4A12-BD42-C18FAD005588}" presName="node" presStyleLbl="node1" presStyleIdx="6" presStyleCnt="7">
        <dgm:presLayoutVars>
          <dgm:bulletEnabled val="1"/>
        </dgm:presLayoutVars>
      </dgm:prSet>
      <dgm:spPr/>
      <dgm:t>
        <a:bodyPr/>
        <a:lstStyle/>
        <a:p>
          <a:endParaRPr lang="id-ID"/>
        </a:p>
      </dgm:t>
    </dgm:pt>
  </dgm:ptLst>
  <dgm:cxnLst>
    <dgm:cxn modelId="{AFB5FDE6-553D-421F-A12A-ABEE033A8E9E}" srcId="{F3EEC05E-17C3-48B7-9258-B4B86D8882A2}" destId="{3468C168-2B3D-44CD-AB10-2618E5DC26E4}" srcOrd="5" destOrd="0" parTransId="{732596F3-E579-45FE-BD22-B1D9DD41FF3B}" sibTransId="{2D30C3D9-3E32-494A-A945-9461A2C69027}"/>
    <dgm:cxn modelId="{50219A24-D8FF-4B97-A28E-C8DF48348E3F}" srcId="{F3EEC05E-17C3-48B7-9258-B4B86D8882A2}" destId="{905934E5-E7F6-4311-8E6C-61E84B248125}" srcOrd="2" destOrd="0" parTransId="{AFF73D4E-8802-4E00-977F-BBB54BA280FA}" sibTransId="{4A8C8EBE-E3C7-4204-B244-4434CFABBF1A}"/>
    <dgm:cxn modelId="{A82E1AB0-DA2F-41D0-97D0-6E56176FF1D5}" type="presOf" srcId="{00531EE8-2A54-4653-9161-11627EBD8088}" destId="{DDD3AEC0-49B5-4BCA-8BF5-81C6FC1795B8}" srcOrd="0" destOrd="0" presId="urn:microsoft.com/office/officeart/2005/8/layout/default"/>
    <dgm:cxn modelId="{22AB74C4-1E6A-4DB7-808E-247B90682B58}" srcId="{F3EEC05E-17C3-48B7-9258-B4B86D8882A2}" destId="{D2A6AB83-617F-4DDC-A727-6D21FB349A59}" srcOrd="0" destOrd="0" parTransId="{B8ECDB56-F7F2-41B3-A179-28CCF66865D8}" sibTransId="{861F9C8F-50B5-4D58-8877-04289936F960}"/>
    <dgm:cxn modelId="{5DD4859A-BD38-4614-A658-64B5FCA237C5}" type="presOf" srcId="{60A4DAC5-AAD5-4A12-BD42-C18FAD005588}" destId="{1A484DCA-E45F-4CE0-8C66-8FD236A65721}" srcOrd="0" destOrd="0" presId="urn:microsoft.com/office/officeart/2005/8/layout/default"/>
    <dgm:cxn modelId="{9769621C-36C5-4714-B746-192C8C631928}" srcId="{F3EEC05E-17C3-48B7-9258-B4B86D8882A2}" destId="{60A4DAC5-AAD5-4A12-BD42-C18FAD005588}" srcOrd="6" destOrd="0" parTransId="{D7EEF6AB-33DB-47FF-8834-54E108ABC4B3}" sibTransId="{DB4C3570-EDD6-45ED-AB01-57193D554497}"/>
    <dgm:cxn modelId="{229C82FD-0E66-418D-A2A2-E5C068B679B7}" type="presOf" srcId="{3468C168-2B3D-44CD-AB10-2618E5DC26E4}" destId="{159C98D6-8A3E-42CA-912E-1F74051409D5}" srcOrd="0" destOrd="0" presId="urn:microsoft.com/office/officeart/2005/8/layout/default"/>
    <dgm:cxn modelId="{6F3D101C-81A3-4569-BF0A-AD689A40C6EF}" type="presOf" srcId="{F3EEC05E-17C3-48B7-9258-B4B86D8882A2}" destId="{BF66C7B5-267B-4893-AE7D-BAC9347BAC37}" srcOrd="0" destOrd="0" presId="urn:microsoft.com/office/officeart/2005/8/layout/default"/>
    <dgm:cxn modelId="{8E7BD6AB-9E6B-4008-AE47-2DDB5001C7B7}" srcId="{F3EEC05E-17C3-48B7-9258-B4B86D8882A2}" destId="{741BC94C-91F3-4B3A-B1FD-2022805142EF}" srcOrd="4" destOrd="0" parTransId="{F6F9DBC8-06B5-440F-9A79-96E89D3FF023}" sibTransId="{C37BF2CF-2A3C-4289-84A9-5DB168809126}"/>
    <dgm:cxn modelId="{B9436422-AECE-40DC-82DD-9CA32E4FD72D}" srcId="{F3EEC05E-17C3-48B7-9258-B4B86D8882A2}" destId="{DB043D7E-5074-43CC-8E58-3FDA06E3C645}" srcOrd="1" destOrd="0" parTransId="{E38A30AA-4261-4EC0-A46F-13ACB673D9A2}" sibTransId="{978FE002-1442-4C91-8D94-DA3AF7FD76E0}"/>
    <dgm:cxn modelId="{8EAEB807-DDB4-4405-BDD5-CAC10A354150}" type="presOf" srcId="{905934E5-E7F6-4311-8E6C-61E84B248125}" destId="{36E9F645-D898-4007-A306-5742D5CC03B6}" srcOrd="0" destOrd="0" presId="urn:microsoft.com/office/officeart/2005/8/layout/default"/>
    <dgm:cxn modelId="{3101B6F3-2E3B-4998-AB70-0176FBFA4B7D}" type="presOf" srcId="{741BC94C-91F3-4B3A-B1FD-2022805142EF}" destId="{15F0D5D8-1204-418C-B521-0145B6813885}" srcOrd="0" destOrd="0" presId="urn:microsoft.com/office/officeart/2005/8/layout/default"/>
    <dgm:cxn modelId="{06DB3C1F-800B-46F7-9884-26D936E368CD}" srcId="{F3EEC05E-17C3-48B7-9258-B4B86D8882A2}" destId="{00531EE8-2A54-4653-9161-11627EBD8088}" srcOrd="3" destOrd="0" parTransId="{28EB09E3-1D64-456B-96DF-A104D8991371}" sibTransId="{19C5437B-48B1-4FB0-97B5-984A3CB17DC2}"/>
    <dgm:cxn modelId="{CCE00CF6-FA07-4BA0-98DA-424BCB7A5464}" type="presOf" srcId="{DB043D7E-5074-43CC-8E58-3FDA06E3C645}" destId="{6C22BDD4-889D-4A8B-9660-529B4212C9E5}" srcOrd="0" destOrd="0" presId="urn:microsoft.com/office/officeart/2005/8/layout/default"/>
    <dgm:cxn modelId="{FE665DB4-AD98-4989-A27B-D559C178AE90}" type="presOf" srcId="{D2A6AB83-617F-4DDC-A727-6D21FB349A59}" destId="{8794A1F9-3668-41D2-94FE-7D588127F780}" srcOrd="0" destOrd="0" presId="urn:microsoft.com/office/officeart/2005/8/layout/default"/>
    <dgm:cxn modelId="{3965EBCC-F7B7-456F-851A-C4161F389E61}" type="presParOf" srcId="{BF66C7B5-267B-4893-AE7D-BAC9347BAC37}" destId="{8794A1F9-3668-41D2-94FE-7D588127F780}" srcOrd="0" destOrd="0" presId="urn:microsoft.com/office/officeart/2005/8/layout/default"/>
    <dgm:cxn modelId="{15302C29-25D7-46E5-BEE3-F36B0A10224D}" type="presParOf" srcId="{BF66C7B5-267B-4893-AE7D-BAC9347BAC37}" destId="{C624DE22-1F00-4936-87A0-D329B1C82C46}" srcOrd="1" destOrd="0" presId="urn:microsoft.com/office/officeart/2005/8/layout/default"/>
    <dgm:cxn modelId="{C2F8B4EF-6852-42A2-AAD5-92A2EF82414A}" type="presParOf" srcId="{BF66C7B5-267B-4893-AE7D-BAC9347BAC37}" destId="{6C22BDD4-889D-4A8B-9660-529B4212C9E5}" srcOrd="2" destOrd="0" presId="urn:microsoft.com/office/officeart/2005/8/layout/default"/>
    <dgm:cxn modelId="{639245D9-A17D-47A0-8AC5-8D07A642E854}" type="presParOf" srcId="{BF66C7B5-267B-4893-AE7D-BAC9347BAC37}" destId="{5EB10112-48B5-431C-BAE9-CE1966F68AB6}" srcOrd="3" destOrd="0" presId="urn:microsoft.com/office/officeart/2005/8/layout/default"/>
    <dgm:cxn modelId="{E1C28095-59C7-4113-909F-836B2B4CEB09}" type="presParOf" srcId="{BF66C7B5-267B-4893-AE7D-BAC9347BAC37}" destId="{36E9F645-D898-4007-A306-5742D5CC03B6}" srcOrd="4" destOrd="0" presId="urn:microsoft.com/office/officeart/2005/8/layout/default"/>
    <dgm:cxn modelId="{AE629746-463B-44E1-8CF6-E23634D6E759}" type="presParOf" srcId="{BF66C7B5-267B-4893-AE7D-BAC9347BAC37}" destId="{B0BD6659-DD61-48A1-AFBF-FCFBBD939889}" srcOrd="5" destOrd="0" presId="urn:microsoft.com/office/officeart/2005/8/layout/default"/>
    <dgm:cxn modelId="{F5E5AEB9-4420-4091-8EEC-B789E329B1A3}" type="presParOf" srcId="{BF66C7B5-267B-4893-AE7D-BAC9347BAC37}" destId="{DDD3AEC0-49B5-4BCA-8BF5-81C6FC1795B8}" srcOrd="6" destOrd="0" presId="urn:microsoft.com/office/officeart/2005/8/layout/default"/>
    <dgm:cxn modelId="{CD577918-0837-44B6-875C-D3E179ABB100}" type="presParOf" srcId="{BF66C7B5-267B-4893-AE7D-BAC9347BAC37}" destId="{4AE94E68-ADF0-4CAF-8E79-72455661FC62}" srcOrd="7" destOrd="0" presId="urn:microsoft.com/office/officeart/2005/8/layout/default"/>
    <dgm:cxn modelId="{89B69E78-1FE2-4C9D-A3C4-E3F5B9D212FB}" type="presParOf" srcId="{BF66C7B5-267B-4893-AE7D-BAC9347BAC37}" destId="{15F0D5D8-1204-418C-B521-0145B6813885}" srcOrd="8" destOrd="0" presId="urn:microsoft.com/office/officeart/2005/8/layout/default"/>
    <dgm:cxn modelId="{48CD317D-3CF1-4BDF-96F9-3512E9358F18}" type="presParOf" srcId="{BF66C7B5-267B-4893-AE7D-BAC9347BAC37}" destId="{384D5FBD-0E7B-4BDE-8048-A3418A782BCE}" srcOrd="9" destOrd="0" presId="urn:microsoft.com/office/officeart/2005/8/layout/default"/>
    <dgm:cxn modelId="{FC9EF937-CDC5-42F7-9672-00C4C58D6A62}" type="presParOf" srcId="{BF66C7B5-267B-4893-AE7D-BAC9347BAC37}" destId="{159C98D6-8A3E-42CA-912E-1F74051409D5}" srcOrd="10" destOrd="0" presId="urn:microsoft.com/office/officeart/2005/8/layout/default"/>
    <dgm:cxn modelId="{C5A793B6-70EA-4A20-BBA9-66F82E9C0777}" type="presParOf" srcId="{BF66C7B5-267B-4893-AE7D-BAC9347BAC37}" destId="{C65A9CC1-229C-4A4D-ADB6-80B1EE10BAA0}" srcOrd="11" destOrd="0" presId="urn:microsoft.com/office/officeart/2005/8/layout/default"/>
    <dgm:cxn modelId="{A548614D-843B-47C6-B796-38CC82D42BD2}" type="presParOf" srcId="{BF66C7B5-267B-4893-AE7D-BAC9347BAC37}" destId="{1A484DCA-E45F-4CE0-8C66-8FD236A65721}" srcOrd="12"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1067D1BA-6FF0-4EC4-86E6-2AD44001BD92}" type="doc">
      <dgm:prSet loTypeId="urn:microsoft.com/office/officeart/2005/8/layout/radial5" loCatId="cycle" qsTypeId="urn:microsoft.com/office/officeart/2005/8/quickstyle/simple1" qsCatId="simple" csTypeId="urn:microsoft.com/office/officeart/2005/8/colors/accent4_2" csCatId="accent4" phldr="1"/>
      <dgm:spPr/>
      <dgm:t>
        <a:bodyPr/>
        <a:lstStyle/>
        <a:p>
          <a:endParaRPr lang="id-ID"/>
        </a:p>
      </dgm:t>
    </dgm:pt>
    <dgm:pt modelId="{247D7A1A-4494-4A4F-BDD2-A038B02AB6B3}">
      <dgm:prSet phldrT="[Text]" custT="1"/>
      <dgm:spPr/>
      <dgm:t>
        <a:bodyPr/>
        <a:lstStyle/>
        <a:p>
          <a:r>
            <a:rPr lang="id-ID" sz="1200" dirty="0">
              <a:latin typeface="Bookman Old Style" pitchFamily="18" charset="0"/>
            </a:rPr>
            <a:t>WAS PEMDA</a:t>
          </a:r>
        </a:p>
      </dgm:t>
    </dgm:pt>
    <dgm:pt modelId="{F12EF5EF-7E06-441A-B3FA-6E1DAB197D80}" type="parTrans" cxnId="{E92C04EF-87AD-4569-9D45-E42CD30B5B85}">
      <dgm:prSet/>
      <dgm:spPr/>
      <dgm:t>
        <a:bodyPr/>
        <a:lstStyle/>
        <a:p>
          <a:endParaRPr lang="id-ID" sz="1200">
            <a:latin typeface="Bookman Old Style" pitchFamily="18" charset="0"/>
          </a:endParaRPr>
        </a:p>
      </dgm:t>
    </dgm:pt>
    <dgm:pt modelId="{4BE97C7C-EA62-4134-A1FE-F8FD1F26A526}" type="sibTrans" cxnId="{E92C04EF-87AD-4569-9D45-E42CD30B5B85}">
      <dgm:prSet/>
      <dgm:spPr/>
      <dgm:t>
        <a:bodyPr/>
        <a:lstStyle/>
        <a:p>
          <a:endParaRPr lang="id-ID" sz="1200">
            <a:latin typeface="Bookman Old Style" pitchFamily="18" charset="0"/>
          </a:endParaRPr>
        </a:p>
      </dgm:t>
    </dgm:pt>
    <dgm:pt modelId="{E05DC263-BD07-4650-9346-F3D29AF85B5A}">
      <dgm:prSet phldrT="[Text]" custT="1"/>
      <dgm:spPr>
        <a:solidFill>
          <a:srgbClr val="A50021"/>
        </a:solidFill>
      </dgm:spPr>
      <dgm:t>
        <a:bodyPr/>
        <a:lstStyle/>
        <a:p>
          <a:r>
            <a:rPr lang="id-ID" sz="1200" dirty="0">
              <a:latin typeface="Bookman Old Style" pitchFamily="18" charset="0"/>
            </a:rPr>
            <a:t>MEN DAGRI</a:t>
          </a:r>
        </a:p>
      </dgm:t>
    </dgm:pt>
    <dgm:pt modelId="{98901BC4-8720-40A1-86BF-CD9555174502}" type="parTrans" cxnId="{96105098-45C3-41CC-8392-9D87D0549D5E}">
      <dgm:prSet custT="1"/>
      <dgm:spPr/>
      <dgm:t>
        <a:bodyPr/>
        <a:lstStyle/>
        <a:p>
          <a:endParaRPr lang="id-ID" sz="1200">
            <a:latin typeface="Bookman Old Style" pitchFamily="18" charset="0"/>
          </a:endParaRPr>
        </a:p>
      </dgm:t>
    </dgm:pt>
    <dgm:pt modelId="{B252B832-6040-4A03-A882-BDA347905645}" type="sibTrans" cxnId="{96105098-45C3-41CC-8392-9D87D0549D5E}">
      <dgm:prSet/>
      <dgm:spPr/>
      <dgm:t>
        <a:bodyPr/>
        <a:lstStyle/>
        <a:p>
          <a:endParaRPr lang="id-ID" sz="1200">
            <a:latin typeface="Bookman Old Style" pitchFamily="18" charset="0"/>
          </a:endParaRPr>
        </a:p>
      </dgm:t>
    </dgm:pt>
    <dgm:pt modelId="{81E555FF-8A30-40A4-862F-7F537B7D5A4B}">
      <dgm:prSet phldrT="[Text]" custT="1"/>
      <dgm:spPr/>
      <dgm:t>
        <a:bodyPr/>
        <a:lstStyle/>
        <a:p>
          <a:r>
            <a:rPr lang="id-ID" sz="1200" dirty="0">
              <a:latin typeface="Bookman Old Style" pitchFamily="18" charset="0"/>
            </a:rPr>
            <a:t>MENTRI K/L</a:t>
          </a:r>
        </a:p>
      </dgm:t>
    </dgm:pt>
    <dgm:pt modelId="{0EB6716B-E574-4953-8820-50B87EBF2A83}" type="parTrans" cxnId="{A7E98E15-321C-462D-8D5B-3BD72130743F}">
      <dgm:prSet custT="1"/>
      <dgm:spPr/>
      <dgm:t>
        <a:bodyPr/>
        <a:lstStyle/>
        <a:p>
          <a:endParaRPr lang="id-ID" sz="1200">
            <a:latin typeface="Bookman Old Style" pitchFamily="18" charset="0"/>
          </a:endParaRPr>
        </a:p>
      </dgm:t>
    </dgm:pt>
    <dgm:pt modelId="{0F30120B-2D87-4ED3-9D6D-92F94F32E23C}" type="sibTrans" cxnId="{A7E98E15-321C-462D-8D5B-3BD72130743F}">
      <dgm:prSet/>
      <dgm:spPr/>
      <dgm:t>
        <a:bodyPr/>
        <a:lstStyle/>
        <a:p>
          <a:endParaRPr lang="id-ID" sz="1200">
            <a:latin typeface="Bookman Old Style" pitchFamily="18" charset="0"/>
          </a:endParaRPr>
        </a:p>
      </dgm:t>
    </dgm:pt>
    <dgm:pt modelId="{4EDBFBEA-F804-4D55-B692-357BEE60A933}">
      <dgm:prSet phldrT="[Text]" custT="1"/>
      <dgm:spPr/>
      <dgm:t>
        <a:bodyPr/>
        <a:lstStyle/>
        <a:p>
          <a:r>
            <a:rPr lang="id-ID" sz="1200" dirty="0">
              <a:latin typeface="Bookman Old Style" pitchFamily="18" charset="0"/>
            </a:rPr>
            <a:t>KDH</a:t>
          </a:r>
        </a:p>
      </dgm:t>
    </dgm:pt>
    <dgm:pt modelId="{4E72C614-1093-4D5A-A90F-2A23E46BAB95}" type="parTrans" cxnId="{DBF55DD0-7A04-4F35-AD6F-AD5170B7A498}">
      <dgm:prSet custT="1"/>
      <dgm:spPr/>
      <dgm:t>
        <a:bodyPr/>
        <a:lstStyle/>
        <a:p>
          <a:endParaRPr lang="id-ID" sz="1200">
            <a:latin typeface="Bookman Old Style" pitchFamily="18" charset="0"/>
          </a:endParaRPr>
        </a:p>
      </dgm:t>
    </dgm:pt>
    <dgm:pt modelId="{38CC755C-B51C-43FF-857C-49F91A003F5D}" type="sibTrans" cxnId="{DBF55DD0-7A04-4F35-AD6F-AD5170B7A498}">
      <dgm:prSet/>
      <dgm:spPr/>
      <dgm:t>
        <a:bodyPr/>
        <a:lstStyle/>
        <a:p>
          <a:endParaRPr lang="id-ID" sz="1200">
            <a:latin typeface="Bookman Old Style" pitchFamily="18" charset="0"/>
          </a:endParaRPr>
        </a:p>
      </dgm:t>
    </dgm:pt>
    <dgm:pt modelId="{A33DA7F1-A2CB-4D71-969C-48D4556DBD6B}">
      <dgm:prSet phldrT="[Text]" custT="1"/>
      <dgm:spPr/>
      <dgm:t>
        <a:bodyPr/>
        <a:lstStyle/>
        <a:p>
          <a:r>
            <a:rPr lang="id-ID" sz="1200" dirty="0">
              <a:latin typeface="Bookman Old Style" pitchFamily="18" charset="0"/>
            </a:rPr>
            <a:t>DPRD</a:t>
          </a:r>
        </a:p>
      </dgm:t>
    </dgm:pt>
    <dgm:pt modelId="{E73E0208-4E94-4252-82E5-020F3EDE34D4}" type="parTrans" cxnId="{F219697A-7FAC-436E-A6AC-8DB1EC0AED14}">
      <dgm:prSet custT="1"/>
      <dgm:spPr/>
      <dgm:t>
        <a:bodyPr/>
        <a:lstStyle/>
        <a:p>
          <a:endParaRPr lang="id-ID" sz="1200">
            <a:latin typeface="Bookman Old Style" pitchFamily="18" charset="0"/>
          </a:endParaRPr>
        </a:p>
      </dgm:t>
    </dgm:pt>
    <dgm:pt modelId="{93E52AB9-29C2-4483-9835-65B0518A1A05}" type="sibTrans" cxnId="{F219697A-7FAC-436E-A6AC-8DB1EC0AED14}">
      <dgm:prSet/>
      <dgm:spPr/>
      <dgm:t>
        <a:bodyPr/>
        <a:lstStyle/>
        <a:p>
          <a:endParaRPr lang="id-ID" sz="1200">
            <a:latin typeface="Bookman Old Style" pitchFamily="18" charset="0"/>
          </a:endParaRPr>
        </a:p>
      </dgm:t>
    </dgm:pt>
    <dgm:pt modelId="{C8D1E814-7F1C-4C27-8293-EC6A64FB6483}">
      <dgm:prSet phldrT="[Text]" custT="1"/>
      <dgm:spPr/>
      <dgm:t>
        <a:bodyPr/>
        <a:lstStyle/>
        <a:p>
          <a:r>
            <a:rPr lang="id-ID" sz="1200" dirty="0">
              <a:latin typeface="Bookman Old Style" pitchFamily="18" charset="0"/>
            </a:rPr>
            <a:t>GWPP</a:t>
          </a:r>
        </a:p>
      </dgm:t>
    </dgm:pt>
    <dgm:pt modelId="{70977565-FAED-4C98-9740-F11E5BB4ECC7}" type="parTrans" cxnId="{248D3385-4AB6-4302-9DE4-212174ABA0C0}">
      <dgm:prSet custT="1"/>
      <dgm:spPr/>
      <dgm:t>
        <a:bodyPr/>
        <a:lstStyle/>
        <a:p>
          <a:endParaRPr lang="id-ID" sz="1200">
            <a:latin typeface="Bookman Old Style" pitchFamily="18" charset="0"/>
          </a:endParaRPr>
        </a:p>
      </dgm:t>
    </dgm:pt>
    <dgm:pt modelId="{8485917F-E185-49DC-A7C7-8179B967509F}" type="sibTrans" cxnId="{248D3385-4AB6-4302-9DE4-212174ABA0C0}">
      <dgm:prSet/>
      <dgm:spPr/>
      <dgm:t>
        <a:bodyPr/>
        <a:lstStyle/>
        <a:p>
          <a:endParaRPr lang="id-ID" sz="1200">
            <a:latin typeface="Bookman Old Style" pitchFamily="18" charset="0"/>
          </a:endParaRPr>
        </a:p>
      </dgm:t>
    </dgm:pt>
    <dgm:pt modelId="{0919169E-36C7-48A0-A546-1B684980A92F}">
      <dgm:prSet phldrT="[Text]" custT="1"/>
      <dgm:spPr/>
      <dgm:t>
        <a:bodyPr/>
        <a:lstStyle/>
        <a:p>
          <a:r>
            <a:rPr lang="id-ID" sz="1200" dirty="0">
              <a:latin typeface="Bookman Old Style" pitchFamily="18" charset="0"/>
            </a:rPr>
            <a:t>MASYARAKAT</a:t>
          </a:r>
        </a:p>
      </dgm:t>
    </dgm:pt>
    <dgm:pt modelId="{9D5848B2-E3C3-4996-8625-5A554A0153D0}" type="parTrans" cxnId="{CCE52A94-D31D-4CA9-A20B-51F2523B203B}">
      <dgm:prSet custT="1"/>
      <dgm:spPr/>
      <dgm:t>
        <a:bodyPr/>
        <a:lstStyle/>
        <a:p>
          <a:endParaRPr lang="id-ID" sz="1200">
            <a:latin typeface="Bookman Old Style" pitchFamily="18" charset="0"/>
          </a:endParaRPr>
        </a:p>
      </dgm:t>
    </dgm:pt>
    <dgm:pt modelId="{429B3B9E-BDD5-4FD5-83A6-49327164AC5A}" type="sibTrans" cxnId="{CCE52A94-D31D-4CA9-A20B-51F2523B203B}">
      <dgm:prSet/>
      <dgm:spPr/>
      <dgm:t>
        <a:bodyPr/>
        <a:lstStyle/>
        <a:p>
          <a:endParaRPr lang="id-ID" sz="1200">
            <a:latin typeface="Bookman Old Style" pitchFamily="18" charset="0"/>
          </a:endParaRPr>
        </a:p>
      </dgm:t>
    </dgm:pt>
    <dgm:pt modelId="{F35CAFC9-40F9-4EF7-976D-CCC875E0D555}" type="pres">
      <dgm:prSet presAssocID="{1067D1BA-6FF0-4EC4-86E6-2AD44001BD92}" presName="Name0" presStyleCnt="0">
        <dgm:presLayoutVars>
          <dgm:chMax val="1"/>
          <dgm:dir/>
          <dgm:animLvl val="ctr"/>
          <dgm:resizeHandles val="exact"/>
        </dgm:presLayoutVars>
      </dgm:prSet>
      <dgm:spPr/>
      <dgm:t>
        <a:bodyPr/>
        <a:lstStyle/>
        <a:p>
          <a:endParaRPr lang="id-ID"/>
        </a:p>
      </dgm:t>
    </dgm:pt>
    <dgm:pt modelId="{134D4514-E3BF-4AC0-B50F-30BB7431C899}" type="pres">
      <dgm:prSet presAssocID="{247D7A1A-4494-4A4F-BDD2-A038B02AB6B3}" presName="centerShape" presStyleLbl="node0" presStyleIdx="0" presStyleCnt="1"/>
      <dgm:spPr/>
      <dgm:t>
        <a:bodyPr/>
        <a:lstStyle/>
        <a:p>
          <a:endParaRPr lang="id-ID"/>
        </a:p>
      </dgm:t>
    </dgm:pt>
    <dgm:pt modelId="{80842F40-1B64-44A7-86EA-A75352DC67F9}" type="pres">
      <dgm:prSet presAssocID="{98901BC4-8720-40A1-86BF-CD9555174502}" presName="parTrans" presStyleLbl="sibTrans2D1" presStyleIdx="0" presStyleCnt="6"/>
      <dgm:spPr/>
      <dgm:t>
        <a:bodyPr/>
        <a:lstStyle/>
        <a:p>
          <a:endParaRPr lang="id-ID"/>
        </a:p>
      </dgm:t>
    </dgm:pt>
    <dgm:pt modelId="{799A0BF4-F272-4530-A528-DF4CA35B8B07}" type="pres">
      <dgm:prSet presAssocID="{98901BC4-8720-40A1-86BF-CD9555174502}" presName="connectorText" presStyleLbl="sibTrans2D1" presStyleIdx="0" presStyleCnt="6"/>
      <dgm:spPr/>
      <dgm:t>
        <a:bodyPr/>
        <a:lstStyle/>
        <a:p>
          <a:endParaRPr lang="id-ID"/>
        </a:p>
      </dgm:t>
    </dgm:pt>
    <dgm:pt modelId="{BE99B254-3E4C-4821-973C-24C6EC0051D7}" type="pres">
      <dgm:prSet presAssocID="{E05DC263-BD07-4650-9346-F3D29AF85B5A}" presName="node" presStyleLbl="node1" presStyleIdx="0" presStyleCnt="6">
        <dgm:presLayoutVars>
          <dgm:bulletEnabled val="1"/>
        </dgm:presLayoutVars>
      </dgm:prSet>
      <dgm:spPr/>
      <dgm:t>
        <a:bodyPr/>
        <a:lstStyle/>
        <a:p>
          <a:endParaRPr lang="id-ID"/>
        </a:p>
      </dgm:t>
    </dgm:pt>
    <dgm:pt modelId="{F734DE59-0D75-4C56-AC51-D071126DC341}" type="pres">
      <dgm:prSet presAssocID="{0EB6716B-E574-4953-8820-50B87EBF2A83}" presName="parTrans" presStyleLbl="sibTrans2D1" presStyleIdx="1" presStyleCnt="6"/>
      <dgm:spPr/>
      <dgm:t>
        <a:bodyPr/>
        <a:lstStyle/>
        <a:p>
          <a:endParaRPr lang="id-ID"/>
        </a:p>
      </dgm:t>
    </dgm:pt>
    <dgm:pt modelId="{12807170-B684-4D81-B881-A5CC50A0C97A}" type="pres">
      <dgm:prSet presAssocID="{0EB6716B-E574-4953-8820-50B87EBF2A83}" presName="connectorText" presStyleLbl="sibTrans2D1" presStyleIdx="1" presStyleCnt="6"/>
      <dgm:spPr/>
      <dgm:t>
        <a:bodyPr/>
        <a:lstStyle/>
        <a:p>
          <a:endParaRPr lang="id-ID"/>
        </a:p>
      </dgm:t>
    </dgm:pt>
    <dgm:pt modelId="{B05E98AA-DF9C-4B6F-8819-F4ED96C050D1}" type="pres">
      <dgm:prSet presAssocID="{81E555FF-8A30-40A4-862F-7F537B7D5A4B}" presName="node" presStyleLbl="node1" presStyleIdx="1" presStyleCnt="6">
        <dgm:presLayoutVars>
          <dgm:bulletEnabled val="1"/>
        </dgm:presLayoutVars>
      </dgm:prSet>
      <dgm:spPr/>
      <dgm:t>
        <a:bodyPr/>
        <a:lstStyle/>
        <a:p>
          <a:endParaRPr lang="id-ID"/>
        </a:p>
      </dgm:t>
    </dgm:pt>
    <dgm:pt modelId="{F1399F56-9B20-4A17-8070-31107A6AB880}" type="pres">
      <dgm:prSet presAssocID="{4E72C614-1093-4D5A-A90F-2A23E46BAB95}" presName="parTrans" presStyleLbl="sibTrans2D1" presStyleIdx="2" presStyleCnt="6"/>
      <dgm:spPr/>
      <dgm:t>
        <a:bodyPr/>
        <a:lstStyle/>
        <a:p>
          <a:endParaRPr lang="id-ID"/>
        </a:p>
      </dgm:t>
    </dgm:pt>
    <dgm:pt modelId="{03443375-51C7-4CB2-A42F-30CE21610D46}" type="pres">
      <dgm:prSet presAssocID="{4E72C614-1093-4D5A-A90F-2A23E46BAB95}" presName="connectorText" presStyleLbl="sibTrans2D1" presStyleIdx="2" presStyleCnt="6"/>
      <dgm:spPr/>
      <dgm:t>
        <a:bodyPr/>
        <a:lstStyle/>
        <a:p>
          <a:endParaRPr lang="id-ID"/>
        </a:p>
      </dgm:t>
    </dgm:pt>
    <dgm:pt modelId="{132D0CD9-8335-471D-9348-3DD24CFA4275}" type="pres">
      <dgm:prSet presAssocID="{4EDBFBEA-F804-4D55-B692-357BEE60A933}" presName="node" presStyleLbl="node1" presStyleIdx="2" presStyleCnt="6">
        <dgm:presLayoutVars>
          <dgm:bulletEnabled val="1"/>
        </dgm:presLayoutVars>
      </dgm:prSet>
      <dgm:spPr/>
      <dgm:t>
        <a:bodyPr/>
        <a:lstStyle/>
        <a:p>
          <a:endParaRPr lang="id-ID"/>
        </a:p>
      </dgm:t>
    </dgm:pt>
    <dgm:pt modelId="{BE0B2EFE-7EF4-4E7F-8C2D-170CDBFB45D1}" type="pres">
      <dgm:prSet presAssocID="{E73E0208-4E94-4252-82E5-020F3EDE34D4}" presName="parTrans" presStyleLbl="sibTrans2D1" presStyleIdx="3" presStyleCnt="6"/>
      <dgm:spPr/>
      <dgm:t>
        <a:bodyPr/>
        <a:lstStyle/>
        <a:p>
          <a:endParaRPr lang="id-ID"/>
        </a:p>
      </dgm:t>
    </dgm:pt>
    <dgm:pt modelId="{D962B045-DA42-47F7-A702-B3ED0086D77C}" type="pres">
      <dgm:prSet presAssocID="{E73E0208-4E94-4252-82E5-020F3EDE34D4}" presName="connectorText" presStyleLbl="sibTrans2D1" presStyleIdx="3" presStyleCnt="6"/>
      <dgm:spPr/>
      <dgm:t>
        <a:bodyPr/>
        <a:lstStyle/>
        <a:p>
          <a:endParaRPr lang="id-ID"/>
        </a:p>
      </dgm:t>
    </dgm:pt>
    <dgm:pt modelId="{ECA3135B-BCBA-4652-AEAC-EF5B38CEC4F2}" type="pres">
      <dgm:prSet presAssocID="{A33DA7F1-A2CB-4D71-969C-48D4556DBD6B}" presName="node" presStyleLbl="node1" presStyleIdx="3" presStyleCnt="6">
        <dgm:presLayoutVars>
          <dgm:bulletEnabled val="1"/>
        </dgm:presLayoutVars>
      </dgm:prSet>
      <dgm:spPr/>
      <dgm:t>
        <a:bodyPr/>
        <a:lstStyle/>
        <a:p>
          <a:endParaRPr lang="id-ID"/>
        </a:p>
      </dgm:t>
    </dgm:pt>
    <dgm:pt modelId="{94895EE2-26A9-4E4A-8A66-CFB7E6E60B2B}" type="pres">
      <dgm:prSet presAssocID="{70977565-FAED-4C98-9740-F11E5BB4ECC7}" presName="parTrans" presStyleLbl="sibTrans2D1" presStyleIdx="4" presStyleCnt="6"/>
      <dgm:spPr/>
      <dgm:t>
        <a:bodyPr/>
        <a:lstStyle/>
        <a:p>
          <a:endParaRPr lang="id-ID"/>
        </a:p>
      </dgm:t>
    </dgm:pt>
    <dgm:pt modelId="{288F0940-852D-4842-B589-0498C6AEC476}" type="pres">
      <dgm:prSet presAssocID="{70977565-FAED-4C98-9740-F11E5BB4ECC7}" presName="connectorText" presStyleLbl="sibTrans2D1" presStyleIdx="4" presStyleCnt="6"/>
      <dgm:spPr/>
      <dgm:t>
        <a:bodyPr/>
        <a:lstStyle/>
        <a:p>
          <a:endParaRPr lang="id-ID"/>
        </a:p>
      </dgm:t>
    </dgm:pt>
    <dgm:pt modelId="{CD77663A-4631-4AAB-9411-747D4F1A6A55}" type="pres">
      <dgm:prSet presAssocID="{C8D1E814-7F1C-4C27-8293-EC6A64FB6483}" presName="node" presStyleLbl="node1" presStyleIdx="4" presStyleCnt="6">
        <dgm:presLayoutVars>
          <dgm:bulletEnabled val="1"/>
        </dgm:presLayoutVars>
      </dgm:prSet>
      <dgm:spPr/>
      <dgm:t>
        <a:bodyPr/>
        <a:lstStyle/>
        <a:p>
          <a:endParaRPr lang="id-ID"/>
        </a:p>
      </dgm:t>
    </dgm:pt>
    <dgm:pt modelId="{0CEBB512-141E-4540-B1C1-14EAD5A77FA0}" type="pres">
      <dgm:prSet presAssocID="{9D5848B2-E3C3-4996-8625-5A554A0153D0}" presName="parTrans" presStyleLbl="sibTrans2D1" presStyleIdx="5" presStyleCnt="6"/>
      <dgm:spPr/>
      <dgm:t>
        <a:bodyPr/>
        <a:lstStyle/>
        <a:p>
          <a:endParaRPr lang="id-ID"/>
        </a:p>
      </dgm:t>
    </dgm:pt>
    <dgm:pt modelId="{1EF9E982-D03B-4DB3-800E-206962081D91}" type="pres">
      <dgm:prSet presAssocID="{9D5848B2-E3C3-4996-8625-5A554A0153D0}" presName="connectorText" presStyleLbl="sibTrans2D1" presStyleIdx="5" presStyleCnt="6"/>
      <dgm:spPr/>
      <dgm:t>
        <a:bodyPr/>
        <a:lstStyle/>
        <a:p>
          <a:endParaRPr lang="id-ID"/>
        </a:p>
      </dgm:t>
    </dgm:pt>
    <dgm:pt modelId="{FD584ED8-B95E-46EB-93C9-A2CB48F307B8}" type="pres">
      <dgm:prSet presAssocID="{0919169E-36C7-48A0-A546-1B684980A92F}" presName="node" presStyleLbl="node1" presStyleIdx="5" presStyleCnt="6">
        <dgm:presLayoutVars>
          <dgm:bulletEnabled val="1"/>
        </dgm:presLayoutVars>
      </dgm:prSet>
      <dgm:spPr/>
      <dgm:t>
        <a:bodyPr/>
        <a:lstStyle/>
        <a:p>
          <a:endParaRPr lang="id-ID"/>
        </a:p>
      </dgm:t>
    </dgm:pt>
  </dgm:ptLst>
  <dgm:cxnLst>
    <dgm:cxn modelId="{1536B02F-730E-4DB4-ACC1-E409E44B0F69}" type="presOf" srcId="{9D5848B2-E3C3-4996-8625-5A554A0153D0}" destId="{1EF9E982-D03B-4DB3-800E-206962081D91}" srcOrd="1" destOrd="0" presId="urn:microsoft.com/office/officeart/2005/8/layout/radial5"/>
    <dgm:cxn modelId="{6038DD9B-DAE4-42EC-BB10-85B10EDD2F78}" type="presOf" srcId="{4E72C614-1093-4D5A-A90F-2A23E46BAB95}" destId="{F1399F56-9B20-4A17-8070-31107A6AB880}" srcOrd="0" destOrd="0" presId="urn:microsoft.com/office/officeart/2005/8/layout/radial5"/>
    <dgm:cxn modelId="{96105098-45C3-41CC-8392-9D87D0549D5E}" srcId="{247D7A1A-4494-4A4F-BDD2-A038B02AB6B3}" destId="{E05DC263-BD07-4650-9346-F3D29AF85B5A}" srcOrd="0" destOrd="0" parTransId="{98901BC4-8720-40A1-86BF-CD9555174502}" sibTransId="{B252B832-6040-4A03-A882-BDA347905645}"/>
    <dgm:cxn modelId="{2069A33F-EC95-4CB6-9BD3-35F23A16CB91}" type="presOf" srcId="{81E555FF-8A30-40A4-862F-7F537B7D5A4B}" destId="{B05E98AA-DF9C-4B6F-8819-F4ED96C050D1}" srcOrd="0" destOrd="0" presId="urn:microsoft.com/office/officeart/2005/8/layout/radial5"/>
    <dgm:cxn modelId="{DE688675-9049-457E-B5A2-E1359532A611}" type="presOf" srcId="{0EB6716B-E574-4953-8820-50B87EBF2A83}" destId="{F734DE59-0D75-4C56-AC51-D071126DC341}" srcOrd="0" destOrd="0" presId="urn:microsoft.com/office/officeart/2005/8/layout/radial5"/>
    <dgm:cxn modelId="{A7E98E15-321C-462D-8D5B-3BD72130743F}" srcId="{247D7A1A-4494-4A4F-BDD2-A038B02AB6B3}" destId="{81E555FF-8A30-40A4-862F-7F537B7D5A4B}" srcOrd="1" destOrd="0" parTransId="{0EB6716B-E574-4953-8820-50B87EBF2A83}" sibTransId="{0F30120B-2D87-4ED3-9D6D-92F94F32E23C}"/>
    <dgm:cxn modelId="{CCE52A94-D31D-4CA9-A20B-51F2523B203B}" srcId="{247D7A1A-4494-4A4F-BDD2-A038B02AB6B3}" destId="{0919169E-36C7-48A0-A546-1B684980A92F}" srcOrd="5" destOrd="0" parTransId="{9D5848B2-E3C3-4996-8625-5A554A0153D0}" sibTransId="{429B3B9E-BDD5-4FD5-83A6-49327164AC5A}"/>
    <dgm:cxn modelId="{CA22FEAB-F3A6-4A86-83C0-DAAA2EEEFD36}" type="presOf" srcId="{E73E0208-4E94-4252-82E5-020F3EDE34D4}" destId="{D962B045-DA42-47F7-A702-B3ED0086D77C}" srcOrd="1" destOrd="0" presId="urn:microsoft.com/office/officeart/2005/8/layout/radial5"/>
    <dgm:cxn modelId="{0E9A9B1D-03D5-48FC-9E82-1C7F8C3A921D}" type="presOf" srcId="{4EDBFBEA-F804-4D55-B692-357BEE60A933}" destId="{132D0CD9-8335-471D-9348-3DD24CFA4275}" srcOrd="0" destOrd="0" presId="urn:microsoft.com/office/officeart/2005/8/layout/radial5"/>
    <dgm:cxn modelId="{6528AD2A-2B1E-42CB-9E5A-8779DF239193}" type="presOf" srcId="{98901BC4-8720-40A1-86BF-CD9555174502}" destId="{80842F40-1B64-44A7-86EA-A75352DC67F9}" srcOrd="0" destOrd="0" presId="urn:microsoft.com/office/officeart/2005/8/layout/radial5"/>
    <dgm:cxn modelId="{026AE09F-D0EE-4909-AEA2-0ADC0742E2A6}" type="presOf" srcId="{E05DC263-BD07-4650-9346-F3D29AF85B5A}" destId="{BE99B254-3E4C-4821-973C-24C6EC0051D7}" srcOrd="0" destOrd="0" presId="urn:microsoft.com/office/officeart/2005/8/layout/radial5"/>
    <dgm:cxn modelId="{DCC9000F-B2C4-49C1-B8EE-E7658C1B0376}" type="presOf" srcId="{70977565-FAED-4C98-9740-F11E5BB4ECC7}" destId="{94895EE2-26A9-4E4A-8A66-CFB7E6E60B2B}" srcOrd="0" destOrd="0" presId="urn:microsoft.com/office/officeart/2005/8/layout/radial5"/>
    <dgm:cxn modelId="{DFE8EBDC-B544-4E14-8B34-AB66F5435E47}" type="presOf" srcId="{70977565-FAED-4C98-9740-F11E5BB4ECC7}" destId="{288F0940-852D-4842-B589-0498C6AEC476}" srcOrd="1" destOrd="0" presId="urn:microsoft.com/office/officeart/2005/8/layout/radial5"/>
    <dgm:cxn modelId="{F219697A-7FAC-436E-A6AC-8DB1EC0AED14}" srcId="{247D7A1A-4494-4A4F-BDD2-A038B02AB6B3}" destId="{A33DA7F1-A2CB-4D71-969C-48D4556DBD6B}" srcOrd="3" destOrd="0" parTransId="{E73E0208-4E94-4252-82E5-020F3EDE34D4}" sibTransId="{93E52AB9-29C2-4483-9835-65B0518A1A05}"/>
    <dgm:cxn modelId="{F17E4D8E-328A-40EC-B6DD-A91141DA8C54}" type="presOf" srcId="{0919169E-36C7-48A0-A546-1B684980A92F}" destId="{FD584ED8-B95E-46EB-93C9-A2CB48F307B8}" srcOrd="0" destOrd="0" presId="urn:microsoft.com/office/officeart/2005/8/layout/radial5"/>
    <dgm:cxn modelId="{97161234-5E6C-4E58-AF70-E699A6690C20}" type="presOf" srcId="{C8D1E814-7F1C-4C27-8293-EC6A64FB6483}" destId="{CD77663A-4631-4AAB-9411-747D4F1A6A55}" srcOrd="0" destOrd="0" presId="urn:microsoft.com/office/officeart/2005/8/layout/radial5"/>
    <dgm:cxn modelId="{A8D32CD7-4D80-4951-BE96-3EAC8711CAEA}" type="presOf" srcId="{98901BC4-8720-40A1-86BF-CD9555174502}" destId="{799A0BF4-F272-4530-A528-DF4CA35B8B07}" srcOrd="1" destOrd="0" presId="urn:microsoft.com/office/officeart/2005/8/layout/radial5"/>
    <dgm:cxn modelId="{73902868-8C75-4D70-BA92-E121B1F0F493}" type="presOf" srcId="{0EB6716B-E574-4953-8820-50B87EBF2A83}" destId="{12807170-B684-4D81-B881-A5CC50A0C97A}" srcOrd="1" destOrd="0" presId="urn:microsoft.com/office/officeart/2005/8/layout/radial5"/>
    <dgm:cxn modelId="{248D3385-4AB6-4302-9DE4-212174ABA0C0}" srcId="{247D7A1A-4494-4A4F-BDD2-A038B02AB6B3}" destId="{C8D1E814-7F1C-4C27-8293-EC6A64FB6483}" srcOrd="4" destOrd="0" parTransId="{70977565-FAED-4C98-9740-F11E5BB4ECC7}" sibTransId="{8485917F-E185-49DC-A7C7-8179B967509F}"/>
    <dgm:cxn modelId="{F7CFD73E-315C-4456-BC5F-0F02271526A8}" type="presOf" srcId="{4E72C614-1093-4D5A-A90F-2A23E46BAB95}" destId="{03443375-51C7-4CB2-A42F-30CE21610D46}" srcOrd="1" destOrd="0" presId="urn:microsoft.com/office/officeart/2005/8/layout/radial5"/>
    <dgm:cxn modelId="{7D13019A-8ABA-4F8A-BC6D-54AADB0EA0A9}" type="presOf" srcId="{E73E0208-4E94-4252-82E5-020F3EDE34D4}" destId="{BE0B2EFE-7EF4-4E7F-8C2D-170CDBFB45D1}" srcOrd="0" destOrd="0" presId="urn:microsoft.com/office/officeart/2005/8/layout/radial5"/>
    <dgm:cxn modelId="{72E1BE91-8F9B-4139-AABC-7CD751E834AE}" type="presOf" srcId="{1067D1BA-6FF0-4EC4-86E6-2AD44001BD92}" destId="{F35CAFC9-40F9-4EF7-976D-CCC875E0D555}" srcOrd="0" destOrd="0" presId="urn:microsoft.com/office/officeart/2005/8/layout/radial5"/>
    <dgm:cxn modelId="{E92C04EF-87AD-4569-9D45-E42CD30B5B85}" srcId="{1067D1BA-6FF0-4EC4-86E6-2AD44001BD92}" destId="{247D7A1A-4494-4A4F-BDD2-A038B02AB6B3}" srcOrd="0" destOrd="0" parTransId="{F12EF5EF-7E06-441A-B3FA-6E1DAB197D80}" sibTransId="{4BE97C7C-EA62-4134-A1FE-F8FD1F26A526}"/>
    <dgm:cxn modelId="{CF213FB5-9366-4E91-A95B-63CB400061C4}" type="presOf" srcId="{A33DA7F1-A2CB-4D71-969C-48D4556DBD6B}" destId="{ECA3135B-BCBA-4652-AEAC-EF5B38CEC4F2}" srcOrd="0" destOrd="0" presId="urn:microsoft.com/office/officeart/2005/8/layout/radial5"/>
    <dgm:cxn modelId="{B1C2190D-5D23-4814-BB19-E4851D5AC827}" type="presOf" srcId="{9D5848B2-E3C3-4996-8625-5A554A0153D0}" destId="{0CEBB512-141E-4540-B1C1-14EAD5A77FA0}" srcOrd="0" destOrd="0" presId="urn:microsoft.com/office/officeart/2005/8/layout/radial5"/>
    <dgm:cxn modelId="{7FC9400D-ADAF-4BF5-B81D-FEDD99E51F3A}" type="presOf" srcId="{247D7A1A-4494-4A4F-BDD2-A038B02AB6B3}" destId="{134D4514-E3BF-4AC0-B50F-30BB7431C899}" srcOrd="0" destOrd="0" presId="urn:microsoft.com/office/officeart/2005/8/layout/radial5"/>
    <dgm:cxn modelId="{DBF55DD0-7A04-4F35-AD6F-AD5170B7A498}" srcId="{247D7A1A-4494-4A4F-BDD2-A038B02AB6B3}" destId="{4EDBFBEA-F804-4D55-B692-357BEE60A933}" srcOrd="2" destOrd="0" parTransId="{4E72C614-1093-4D5A-A90F-2A23E46BAB95}" sibTransId="{38CC755C-B51C-43FF-857C-49F91A003F5D}"/>
    <dgm:cxn modelId="{257C144B-E851-4253-826F-D2001EBA2827}" type="presParOf" srcId="{F35CAFC9-40F9-4EF7-976D-CCC875E0D555}" destId="{134D4514-E3BF-4AC0-B50F-30BB7431C899}" srcOrd="0" destOrd="0" presId="urn:microsoft.com/office/officeart/2005/8/layout/radial5"/>
    <dgm:cxn modelId="{25117D55-47BF-4152-8BC2-745FD230A6A7}" type="presParOf" srcId="{F35CAFC9-40F9-4EF7-976D-CCC875E0D555}" destId="{80842F40-1B64-44A7-86EA-A75352DC67F9}" srcOrd="1" destOrd="0" presId="urn:microsoft.com/office/officeart/2005/8/layout/radial5"/>
    <dgm:cxn modelId="{DD3645A4-8834-4A0A-9390-57CE31C189E5}" type="presParOf" srcId="{80842F40-1B64-44A7-86EA-A75352DC67F9}" destId="{799A0BF4-F272-4530-A528-DF4CA35B8B07}" srcOrd="0" destOrd="0" presId="urn:microsoft.com/office/officeart/2005/8/layout/radial5"/>
    <dgm:cxn modelId="{019F4402-C65F-4CA4-88BE-114BF092E18F}" type="presParOf" srcId="{F35CAFC9-40F9-4EF7-976D-CCC875E0D555}" destId="{BE99B254-3E4C-4821-973C-24C6EC0051D7}" srcOrd="2" destOrd="0" presId="urn:microsoft.com/office/officeart/2005/8/layout/radial5"/>
    <dgm:cxn modelId="{91C70C23-0CAB-457A-A9D9-0A49E975422D}" type="presParOf" srcId="{F35CAFC9-40F9-4EF7-976D-CCC875E0D555}" destId="{F734DE59-0D75-4C56-AC51-D071126DC341}" srcOrd="3" destOrd="0" presId="urn:microsoft.com/office/officeart/2005/8/layout/radial5"/>
    <dgm:cxn modelId="{A987BFC3-295F-4698-BBD6-9F35AD524E70}" type="presParOf" srcId="{F734DE59-0D75-4C56-AC51-D071126DC341}" destId="{12807170-B684-4D81-B881-A5CC50A0C97A}" srcOrd="0" destOrd="0" presId="urn:microsoft.com/office/officeart/2005/8/layout/radial5"/>
    <dgm:cxn modelId="{5C7DFA07-4F9D-494E-AB8F-DEC83386D83E}" type="presParOf" srcId="{F35CAFC9-40F9-4EF7-976D-CCC875E0D555}" destId="{B05E98AA-DF9C-4B6F-8819-F4ED96C050D1}" srcOrd="4" destOrd="0" presId="urn:microsoft.com/office/officeart/2005/8/layout/radial5"/>
    <dgm:cxn modelId="{C1807D94-8951-4C29-8734-133067960E25}" type="presParOf" srcId="{F35CAFC9-40F9-4EF7-976D-CCC875E0D555}" destId="{F1399F56-9B20-4A17-8070-31107A6AB880}" srcOrd="5" destOrd="0" presId="urn:microsoft.com/office/officeart/2005/8/layout/radial5"/>
    <dgm:cxn modelId="{B47384F7-B690-44A7-B1B0-F07E7758FAAB}" type="presParOf" srcId="{F1399F56-9B20-4A17-8070-31107A6AB880}" destId="{03443375-51C7-4CB2-A42F-30CE21610D46}" srcOrd="0" destOrd="0" presId="urn:microsoft.com/office/officeart/2005/8/layout/radial5"/>
    <dgm:cxn modelId="{C3E9B759-0F96-4EED-AAF4-36725FF4BC7A}" type="presParOf" srcId="{F35CAFC9-40F9-4EF7-976D-CCC875E0D555}" destId="{132D0CD9-8335-471D-9348-3DD24CFA4275}" srcOrd="6" destOrd="0" presId="urn:microsoft.com/office/officeart/2005/8/layout/radial5"/>
    <dgm:cxn modelId="{23E71BB8-599D-4319-9DB9-F9698C1DCCD4}" type="presParOf" srcId="{F35CAFC9-40F9-4EF7-976D-CCC875E0D555}" destId="{BE0B2EFE-7EF4-4E7F-8C2D-170CDBFB45D1}" srcOrd="7" destOrd="0" presId="urn:microsoft.com/office/officeart/2005/8/layout/radial5"/>
    <dgm:cxn modelId="{C2B3ABBA-89DF-4701-A6EB-26C0D61CF854}" type="presParOf" srcId="{BE0B2EFE-7EF4-4E7F-8C2D-170CDBFB45D1}" destId="{D962B045-DA42-47F7-A702-B3ED0086D77C}" srcOrd="0" destOrd="0" presId="urn:microsoft.com/office/officeart/2005/8/layout/radial5"/>
    <dgm:cxn modelId="{24C5FB9E-544C-4C66-82F0-49C18635BC09}" type="presParOf" srcId="{F35CAFC9-40F9-4EF7-976D-CCC875E0D555}" destId="{ECA3135B-BCBA-4652-AEAC-EF5B38CEC4F2}" srcOrd="8" destOrd="0" presId="urn:microsoft.com/office/officeart/2005/8/layout/radial5"/>
    <dgm:cxn modelId="{A50858DC-DDA7-4443-A910-AB79782D1BC0}" type="presParOf" srcId="{F35CAFC9-40F9-4EF7-976D-CCC875E0D555}" destId="{94895EE2-26A9-4E4A-8A66-CFB7E6E60B2B}" srcOrd="9" destOrd="0" presId="urn:microsoft.com/office/officeart/2005/8/layout/radial5"/>
    <dgm:cxn modelId="{F9A802C2-7B29-40E2-B11A-191FBB536C8B}" type="presParOf" srcId="{94895EE2-26A9-4E4A-8A66-CFB7E6E60B2B}" destId="{288F0940-852D-4842-B589-0498C6AEC476}" srcOrd="0" destOrd="0" presId="urn:microsoft.com/office/officeart/2005/8/layout/radial5"/>
    <dgm:cxn modelId="{5C381CA8-F6C1-4BEC-8B04-79E954C68518}" type="presParOf" srcId="{F35CAFC9-40F9-4EF7-976D-CCC875E0D555}" destId="{CD77663A-4631-4AAB-9411-747D4F1A6A55}" srcOrd="10" destOrd="0" presId="urn:microsoft.com/office/officeart/2005/8/layout/radial5"/>
    <dgm:cxn modelId="{B422F2BE-FEEC-4595-B30E-BA068E0E064E}" type="presParOf" srcId="{F35CAFC9-40F9-4EF7-976D-CCC875E0D555}" destId="{0CEBB512-141E-4540-B1C1-14EAD5A77FA0}" srcOrd="11" destOrd="0" presId="urn:microsoft.com/office/officeart/2005/8/layout/radial5"/>
    <dgm:cxn modelId="{13A0B02A-139A-4B5C-83A4-6A228F56DA37}" type="presParOf" srcId="{0CEBB512-141E-4540-B1C1-14EAD5A77FA0}" destId="{1EF9E982-D03B-4DB3-800E-206962081D91}" srcOrd="0" destOrd="0" presId="urn:microsoft.com/office/officeart/2005/8/layout/radial5"/>
    <dgm:cxn modelId="{BC857B4B-D852-4036-A535-0732133D6392}" type="presParOf" srcId="{F35CAFC9-40F9-4EF7-976D-CCC875E0D555}" destId="{FD584ED8-B95E-46EB-93C9-A2CB48F307B8}" srcOrd="12"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CAB33C5D-78A7-4E52-B606-1076E79453EC}"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id-ID"/>
        </a:p>
      </dgm:t>
    </dgm:pt>
    <dgm:pt modelId="{93A923D6-85AB-4CE7-9751-BF0F2BC2E573}">
      <dgm:prSet phldrT="[Text]" custT="1"/>
      <dgm:spPr>
        <a:solidFill>
          <a:srgbClr val="C00000"/>
        </a:solidFill>
      </dgm:spPr>
      <dgm:t>
        <a:bodyPr/>
        <a:lstStyle/>
        <a:p>
          <a:r>
            <a:rPr lang="id-ID" sz="3200" dirty="0">
              <a:latin typeface="Bookman Old Style" pitchFamily="18" charset="0"/>
            </a:rPr>
            <a:t>PENGAWASAN PEMDA </a:t>
          </a:r>
        </a:p>
      </dgm:t>
    </dgm:pt>
    <dgm:pt modelId="{7968FB46-3A63-46D3-801B-2ADC281872A1}" type="parTrans" cxnId="{5C0399BD-61A6-4CAF-8EB5-7891DF75C893}">
      <dgm:prSet/>
      <dgm:spPr/>
      <dgm:t>
        <a:bodyPr/>
        <a:lstStyle/>
        <a:p>
          <a:endParaRPr lang="id-ID">
            <a:latin typeface="Bookman Old Style" pitchFamily="18" charset="0"/>
          </a:endParaRPr>
        </a:p>
      </dgm:t>
    </dgm:pt>
    <dgm:pt modelId="{68577386-608D-4397-9C10-3AA8DB1FF8BE}" type="sibTrans" cxnId="{5C0399BD-61A6-4CAF-8EB5-7891DF75C893}">
      <dgm:prSet/>
      <dgm:spPr/>
      <dgm:t>
        <a:bodyPr/>
        <a:lstStyle/>
        <a:p>
          <a:endParaRPr lang="id-ID">
            <a:latin typeface="Bookman Old Style" pitchFamily="18" charset="0"/>
          </a:endParaRPr>
        </a:p>
      </dgm:t>
    </dgm:pt>
    <dgm:pt modelId="{4E86EA4E-4E4D-40D6-A805-370B00B700DE}">
      <dgm:prSet phldrT="[Text]" custT="1"/>
      <dgm:spPr>
        <a:ln>
          <a:solidFill>
            <a:srgbClr val="C00000"/>
          </a:solidFill>
        </a:ln>
      </dgm:spPr>
      <dgm:t>
        <a:bodyPr anchor="t"/>
        <a:lstStyle/>
        <a:p>
          <a:pPr algn="ctr"/>
          <a:r>
            <a:rPr lang="id-ID" sz="1600" b="1" dirty="0">
              <a:latin typeface="Bookman Old Style" pitchFamily="18" charset="0"/>
            </a:rPr>
            <a:t>PENGAWASAN UMUM</a:t>
          </a:r>
        </a:p>
        <a:p>
          <a:pPr algn="ctr"/>
          <a:endParaRPr lang="id-ID" sz="1050" b="1" dirty="0">
            <a:latin typeface="Bookman Old Style" pitchFamily="18" charset="0"/>
          </a:endParaRPr>
        </a:p>
        <a:p>
          <a:pPr marL="0" indent="0" algn="ctr"/>
          <a:r>
            <a:rPr lang="id-ID" sz="1600" dirty="0">
              <a:latin typeface="Bookman Old Style" pitchFamily="18" charset="0"/>
            </a:rPr>
            <a:t>pembagian Urusan Pemerintahan</a:t>
          </a:r>
        </a:p>
        <a:p>
          <a:pPr algn="ctr"/>
          <a:r>
            <a:rPr lang="id-ID" sz="1600" dirty="0">
              <a:latin typeface="Bookman Old Style" pitchFamily="18" charset="0"/>
            </a:rPr>
            <a:t>kelembagaan Daerah</a:t>
          </a:r>
        </a:p>
        <a:p>
          <a:pPr algn="ctr"/>
          <a:r>
            <a:rPr lang="id-ID" sz="1600" dirty="0">
              <a:latin typeface="Bookman Old Style" pitchFamily="18" charset="0"/>
            </a:rPr>
            <a:t>kepegawaian pada Perangkat Daerah</a:t>
          </a:r>
        </a:p>
        <a:p>
          <a:pPr algn="ctr"/>
          <a:r>
            <a:rPr lang="id-ID" sz="1600" dirty="0">
              <a:latin typeface="Bookman Old Style" pitchFamily="18" charset="0"/>
            </a:rPr>
            <a:t>keuangan Daerah</a:t>
          </a:r>
        </a:p>
        <a:p>
          <a:pPr algn="ctr"/>
          <a:r>
            <a:rPr lang="id-ID" sz="1600" dirty="0">
              <a:latin typeface="Bookman Old Style" pitchFamily="18" charset="0"/>
            </a:rPr>
            <a:t>pembangunan Daerah</a:t>
          </a:r>
        </a:p>
        <a:p>
          <a:pPr algn="ctr"/>
          <a:r>
            <a:rPr lang="id-ID" sz="1600" dirty="0">
              <a:latin typeface="Bookman Old Style" pitchFamily="18" charset="0"/>
            </a:rPr>
            <a:t>pelayanan publik di Daerah</a:t>
          </a:r>
        </a:p>
        <a:p>
          <a:pPr algn="ctr"/>
          <a:r>
            <a:rPr lang="id-ID" sz="1600" dirty="0">
              <a:latin typeface="Bookman Old Style" pitchFamily="18" charset="0"/>
            </a:rPr>
            <a:t>kerja sama Daerah</a:t>
          </a:r>
        </a:p>
        <a:p>
          <a:pPr algn="ctr"/>
          <a:r>
            <a:rPr lang="id-ID" sz="1600" dirty="0">
              <a:latin typeface="Bookman Old Style" pitchFamily="18" charset="0"/>
            </a:rPr>
            <a:t>kebijakan Daerah</a:t>
          </a:r>
        </a:p>
        <a:p>
          <a:pPr algn="ctr"/>
          <a:r>
            <a:rPr lang="id-ID" sz="1600" dirty="0">
              <a:latin typeface="Bookman Old Style" pitchFamily="18" charset="0"/>
            </a:rPr>
            <a:t>kepala daerah dan DPRD</a:t>
          </a:r>
        </a:p>
        <a:p>
          <a:pPr algn="ctr"/>
          <a:r>
            <a:rPr lang="id-ID" sz="1600" dirty="0">
              <a:latin typeface="Bookman Old Style" pitchFamily="18" charset="0"/>
            </a:rPr>
            <a:t>bentuk pengawasan lain</a:t>
          </a:r>
        </a:p>
      </dgm:t>
    </dgm:pt>
    <dgm:pt modelId="{B205EFD6-CC67-44BC-8602-763DE8CDE084}" type="parTrans" cxnId="{00DF1535-E1D3-4048-9045-978702CE4F27}">
      <dgm:prSet/>
      <dgm:spPr/>
      <dgm:t>
        <a:bodyPr/>
        <a:lstStyle/>
        <a:p>
          <a:endParaRPr lang="id-ID">
            <a:latin typeface="Bookman Old Style" pitchFamily="18" charset="0"/>
          </a:endParaRPr>
        </a:p>
      </dgm:t>
    </dgm:pt>
    <dgm:pt modelId="{67D590CF-D17F-482F-87A3-3DEFC3921F3F}" type="sibTrans" cxnId="{00DF1535-E1D3-4048-9045-978702CE4F27}">
      <dgm:prSet/>
      <dgm:spPr/>
      <dgm:t>
        <a:bodyPr/>
        <a:lstStyle/>
        <a:p>
          <a:endParaRPr lang="id-ID">
            <a:latin typeface="Bookman Old Style" pitchFamily="18" charset="0"/>
          </a:endParaRPr>
        </a:p>
      </dgm:t>
    </dgm:pt>
    <dgm:pt modelId="{5C73BF2A-D982-45DE-AE38-E984EFD59BCB}">
      <dgm:prSet phldrT="[Text]" custT="1"/>
      <dgm:spPr>
        <a:ln>
          <a:solidFill>
            <a:srgbClr val="C00000"/>
          </a:solidFill>
        </a:ln>
      </dgm:spPr>
      <dgm:t>
        <a:bodyPr anchor="t"/>
        <a:lstStyle/>
        <a:p>
          <a:pPr algn="ctr"/>
          <a:r>
            <a:rPr lang="id-ID" sz="1600" b="1" dirty="0">
              <a:latin typeface="Bookman Old Style" pitchFamily="18" charset="0"/>
            </a:rPr>
            <a:t>PENGAWASAN TEKNIS</a:t>
          </a:r>
        </a:p>
        <a:p>
          <a:pPr algn="ctr"/>
          <a:endParaRPr lang="id-ID" sz="1600" dirty="0">
            <a:latin typeface="Bookman Old Style" pitchFamily="18" charset="0"/>
          </a:endParaRPr>
        </a:p>
        <a:p>
          <a:pPr algn="ctr"/>
          <a:r>
            <a:rPr lang="id-ID" sz="1600" dirty="0">
              <a:latin typeface="Bookman Old Style" pitchFamily="18" charset="0"/>
            </a:rPr>
            <a:t>Pengawasan terhadap teknis pelaksanaan substansi urusan pemerintahan yang diserahkan kepada daerah otonom</a:t>
          </a:r>
        </a:p>
        <a:p>
          <a:pPr algn="ctr"/>
          <a:endParaRPr lang="id-ID" sz="1600" dirty="0">
            <a:latin typeface="Bookman Old Style" pitchFamily="18" charset="0"/>
          </a:endParaRPr>
        </a:p>
        <a:p>
          <a:pPr algn="ctr"/>
          <a:r>
            <a:rPr lang="id-ID" sz="1600" dirty="0">
              <a:latin typeface="Bookman Old Style" pitchFamily="18" charset="0"/>
            </a:rPr>
            <a:t>Pengawasan atas penerapan SPM/NSKP di daerah sesuai dengan bidang urusan pemerintahan masing-masing K/L</a:t>
          </a:r>
        </a:p>
      </dgm:t>
    </dgm:pt>
    <dgm:pt modelId="{D63F88E3-7DB0-40E9-995C-5046B04B1A45}" type="parTrans" cxnId="{BD45749C-6ADF-4690-BFB8-108FD95FE4D7}">
      <dgm:prSet/>
      <dgm:spPr/>
      <dgm:t>
        <a:bodyPr/>
        <a:lstStyle/>
        <a:p>
          <a:endParaRPr lang="id-ID">
            <a:latin typeface="Bookman Old Style" pitchFamily="18" charset="0"/>
          </a:endParaRPr>
        </a:p>
      </dgm:t>
    </dgm:pt>
    <dgm:pt modelId="{9C867E32-438D-4A3C-AEAA-4352F887CF55}" type="sibTrans" cxnId="{BD45749C-6ADF-4690-BFB8-108FD95FE4D7}">
      <dgm:prSet/>
      <dgm:spPr/>
      <dgm:t>
        <a:bodyPr/>
        <a:lstStyle/>
        <a:p>
          <a:endParaRPr lang="id-ID">
            <a:latin typeface="Bookman Old Style" pitchFamily="18" charset="0"/>
          </a:endParaRPr>
        </a:p>
      </dgm:t>
    </dgm:pt>
    <dgm:pt modelId="{30BE8E33-8624-4E11-8582-1CDDE7EEBAE4}">
      <dgm:prSet phldrT="[Text]" custT="1"/>
      <dgm:spPr>
        <a:ln>
          <a:solidFill>
            <a:srgbClr val="C00000"/>
          </a:solidFill>
        </a:ln>
      </dgm:spPr>
      <dgm:t>
        <a:bodyPr anchor="t"/>
        <a:lstStyle/>
        <a:p>
          <a:pPr algn="ctr"/>
          <a:r>
            <a:rPr kumimoji="0" lang="id-ID" sz="1600" b="1" i="0" u="none" strike="noStrike" cap="none" spc="0" normalizeH="0" baseline="0" noProof="0" dirty="0">
              <a:ln/>
              <a:effectLst/>
              <a:uLnTx/>
              <a:uFillTx/>
              <a:latin typeface="Bookman Old Style" pitchFamily="18" charset="0"/>
              <a:ea typeface="ＭＳ Ｐゴシック" charset="0"/>
              <a:cs typeface="+mn-cs"/>
            </a:rPr>
            <a:t>PENGAWASAN </a:t>
          </a:r>
          <a:r>
            <a:rPr kumimoji="0" lang="id-ID" sz="1600" b="1" i="0" u="none" strike="noStrike" cap="none" spc="0" normalizeH="0" noProof="0" dirty="0">
              <a:ln/>
              <a:effectLst/>
              <a:uLnTx/>
              <a:uFillTx/>
              <a:latin typeface="Bookman Old Style" pitchFamily="18" charset="0"/>
              <a:ea typeface="ＭＳ Ｐゴシック" charset="0"/>
              <a:cs typeface="+mn-cs"/>
            </a:rPr>
            <a:t> PERANGKAT DAERAH</a:t>
          </a:r>
          <a:endParaRPr kumimoji="0" lang="id-ID" sz="1600" b="1" i="0" u="none" strike="noStrike" cap="none" spc="0" normalizeH="0" baseline="0" noProof="0" dirty="0">
            <a:ln/>
            <a:effectLst/>
            <a:uLnTx/>
            <a:uFillTx/>
            <a:latin typeface="Bookman Old Style" pitchFamily="18" charset="0"/>
            <a:ea typeface="ＭＳ Ｐゴシック" charset="0"/>
            <a:cs typeface="+mn-cs"/>
          </a:endParaRPr>
        </a:p>
        <a:p>
          <a:pPr algn="ctr" rtl="0"/>
          <a:endParaRPr kumimoji="0" lang="id-ID" sz="1600" b="0" i="0" u="none" strike="noStrike" cap="none" spc="0" normalizeH="0" baseline="0" noProof="0" dirty="0">
            <a:ln/>
            <a:effectLst/>
            <a:uLnTx/>
            <a:uFillTx/>
            <a:latin typeface="Bookman Old Style" pitchFamily="18" charset="0"/>
            <a:ea typeface="ＭＳ Ｐゴシック" charset="0"/>
            <a:cs typeface="+mn-cs"/>
          </a:endParaRPr>
        </a:p>
        <a:p>
          <a:pPr algn="ctr" rtl="0"/>
          <a:r>
            <a:rPr kumimoji="0" lang="id-ID" sz="1600" b="0" i="0" u="none" strike="noStrike" cap="none" spc="0" normalizeH="0" baseline="0" noProof="0" dirty="0">
              <a:ln/>
              <a:effectLst/>
              <a:uLnTx/>
              <a:uFillTx/>
              <a:latin typeface="Bookman Old Style" pitchFamily="18" charset="0"/>
              <a:ea typeface="ＭＳ Ｐゴシック" charset="0"/>
              <a:cs typeface="+mn-cs"/>
            </a:rPr>
            <a:t>Pengawasan oleh</a:t>
          </a:r>
          <a:r>
            <a:rPr kumimoji="0" lang="id-ID" sz="1600" b="0" i="0" u="none" strike="noStrike" cap="none" spc="0" normalizeH="0" noProof="0" dirty="0">
              <a:ln/>
              <a:effectLst/>
              <a:uLnTx/>
              <a:uFillTx/>
              <a:latin typeface="Bookman Old Style" pitchFamily="18" charset="0"/>
              <a:ea typeface="ＭＳ Ｐゴシック" charset="0"/>
              <a:cs typeface="+mn-cs"/>
            </a:rPr>
            <a:t> Kepala Daerah atas penyelenggaraan pemerintahan daerah oleh masing-masing perangkat daerah</a:t>
          </a:r>
          <a:endParaRPr lang="id-ID" sz="1600" dirty="0">
            <a:latin typeface="Bookman Old Style" pitchFamily="18" charset="0"/>
          </a:endParaRPr>
        </a:p>
      </dgm:t>
    </dgm:pt>
    <dgm:pt modelId="{3F5BC7DD-855A-43EA-B9E8-D8C695F4CD13}" type="parTrans" cxnId="{4E5A489C-BC68-4967-9EAC-CCCF7628E5FA}">
      <dgm:prSet/>
      <dgm:spPr/>
      <dgm:t>
        <a:bodyPr/>
        <a:lstStyle/>
        <a:p>
          <a:endParaRPr lang="id-ID">
            <a:latin typeface="Bookman Old Style" pitchFamily="18" charset="0"/>
          </a:endParaRPr>
        </a:p>
      </dgm:t>
    </dgm:pt>
    <dgm:pt modelId="{188963D3-994F-440F-82DA-7FA9A1E59A49}" type="sibTrans" cxnId="{4E5A489C-BC68-4967-9EAC-CCCF7628E5FA}">
      <dgm:prSet/>
      <dgm:spPr/>
      <dgm:t>
        <a:bodyPr/>
        <a:lstStyle/>
        <a:p>
          <a:endParaRPr lang="id-ID">
            <a:latin typeface="Bookman Old Style" pitchFamily="18" charset="0"/>
          </a:endParaRPr>
        </a:p>
      </dgm:t>
    </dgm:pt>
    <dgm:pt modelId="{1D4320B9-716D-42A9-9790-995A076F35B3}" type="pres">
      <dgm:prSet presAssocID="{CAB33C5D-78A7-4E52-B606-1076E79453EC}" presName="composite" presStyleCnt="0">
        <dgm:presLayoutVars>
          <dgm:chMax val="1"/>
          <dgm:dir/>
          <dgm:resizeHandles val="exact"/>
        </dgm:presLayoutVars>
      </dgm:prSet>
      <dgm:spPr/>
      <dgm:t>
        <a:bodyPr/>
        <a:lstStyle/>
        <a:p>
          <a:endParaRPr lang="en-US"/>
        </a:p>
      </dgm:t>
    </dgm:pt>
    <dgm:pt modelId="{467F5A5D-100F-4FC5-A5A6-B89F9462175E}" type="pres">
      <dgm:prSet presAssocID="{93A923D6-85AB-4CE7-9751-BF0F2BC2E573}" presName="roof" presStyleLbl="dkBgShp" presStyleIdx="0" presStyleCnt="2" custScaleY="46354" custLinFactNeighborX="5556" custLinFactNeighborY="926"/>
      <dgm:spPr/>
      <dgm:t>
        <a:bodyPr/>
        <a:lstStyle/>
        <a:p>
          <a:endParaRPr lang="en-US"/>
        </a:p>
      </dgm:t>
    </dgm:pt>
    <dgm:pt modelId="{44F7B3D1-A31F-4713-9AC3-55D60C36C321}" type="pres">
      <dgm:prSet presAssocID="{93A923D6-85AB-4CE7-9751-BF0F2BC2E573}" presName="pillars" presStyleCnt="0"/>
      <dgm:spPr/>
    </dgm:pt>
    <dgm:pt modelId="{23EACF2A-48F3-4DDE-B243-3EB3FF7E3349}" type="pres">
      <dgm:prSet presAssocID="{93A923D6-85AB-4CE7-9751-BF0F2BC2E573}" presName="pillar1" presStyleLbl="node1" presStyleIdx="0" presStyleCnt="3" custScaleY="111261" custLinFactNeighborY="-2484">
        <dgm:presLayoutVars>
          <dgm:bulletEnabled val="1"/>
        </dgm:presLayoutVars>
      </dgm:prSet>
      <dgm:spPr/>
      <dgm:t>
        <a:bodyPr/>
        <a:lstStyle/>
        <a:p>
          <a:endParaRPr lang="en-US"/>
        </a:p>
      </dgm:t>
    </dgm:pt>
    <dgm:pt modelId="{F78BE442-F386-4403-B0F5-FB830BFEE02D}" type="pres">
      <dgm:prSet presAssocID="{5C73BF2A-D982-45DE-AE38-E984EFD59BCB}" presName="pillarX" presStyleLbl="node1" presStyleIdx="1" presStyleCnt="3" custScaleY="111261" custLinFactNeighborY="-2484">
        <dgm:presLayoutVars>
          <dgm:bulletEnabled val="1"/>
        </dgm:presLayoutVars>
      </dgm:prSet>
      <dgm:spPr/>
      <dgm:t>
        <a:bodyPr/>
        <a:lstStyle/>
        <a:p>
          <a:endParaRPr lang="en-US"/>
        </a:p>
      </dgm:t>
    </dgm:pt>
    <dgm:pt modelId="{452042FF-60ED-4A0A-8ABD-D8D2FD942E11}" type="pres">
      <dgm:prSet presAssocID="{30BE8E33-8624-4E11-8582-1CDDE7EEBAE4}" presName="pillarX" presStyleLbl="node1" presStyleIdx="2" presStyleCnt="3" custScaleY="111261" custLinFactNeighborY="-2484">
        <dgm:presLayoutVars>
          <dgm:bulletEnabled val="1"/>
        </dgm:presLayoutVars>
      </dgm:prSet>
      <dgm:spPr/>
      <dgm:t>
        <a:bodyPr/>
        <a:lstStyle/>
        <a:p>
          <a:endParaRPr lang="en-US"/>
        </a:p>
      </dgm:t>
    </dgm:pt>
    <dgm:pt modelId="{661B8F67-D038-4606-A977-64D88B916722}" type="pres">
      <dgm:prSet presAssocID="{93A923D6-85AB-4CE7-9751-BF0F2BC2E573}" presName="base" presStyleLbl="dkBgShp" presStyleIdx="1" presStyleCnt="2" custLinFactY="51104" custLinFactNeighborX="-348" custLinFactNeighborY="100000"/>
      <dgm:spPr>
        <a:solidFill>
          <a:srgbClr val="C00000"/>
        </a:solidFill>
        <a:ln>
          <a:solidFill>
            <a:srgbClr val="C00000"/>
          </a:solidFill>
        </a:ln>
      </dgm:spPr>
    </dgm:pt>
  </dgm:ptLst>
  <dgm:cxnLst>
    <dgm:cxn modelId="{A6116958-F970-47F8-97D2-33015B03ABCA}" type="presOf" srcId="{93A923D6-85AB-4CE7-9751-BF0F2BC2E573}" destId="{467F5A5D-100F-4FC5-A5A6-B89F9462175E}" srcOrd="0" destOrd="0" presId="urn:microsoft.com/office/officeart/2005/8/layout/hList3"/>
    <dgm:cxn modelId="{00DF1535-E1D3-4048-9045-978702CE4F27}" srcId="{93A923D6-85AB-4CE7-9751-BF0F2BC2E573}" destId="{4E86EA4E-4E4D-40D6-A805-370B00B700DE}" srcOrd="0" destOrd="0" parTransId="{B205EFD6-CC67-44BC-8602-763DE8CDE084}" sibTransId="{67D590CF-D17F-482F-87A3-3DEFC3921F3F}"/>
    <dgm:cxn modelId="{F7C1A114-1BFF-4F24-AC44-B2EB08D599F6}" type="presOf" srcId="{5C73BF2A-D982-45DE-AE38-E984EFD59BCB}" destId="{F78BE442-F386-4403-B0F5-FB830BFEE02D}" srcOrd="0" destOrd="0" presId="urn:microsoft.com/office/officeart/2005/8/layout/hList3"/>
    <dgm:cxn modelId="{5C0399BD-61A6-4CAF-8EB5-7891DF75C893}" srcId="{CAB33C5D-78A7-4E52-B606-1076E79453EC}" destId="{93A923D6-85AB-4CE7-9751-BF0F2BC2E573}" srcOrd="0" destOrd="0" parTransId="{7968FB46-3A63-46D3-801B-2ADC281872A1}" sibTransId="{68577386-608D-4397-9C10-3AA8DB1FF8BE}"/>
    <dgm:cxn modelId="{AA59EBF5-F870-4AF5-A35E-2DDF923B5D27}" type="presOf" srcId="{30BE8E33-8624-4E11-8582-1CDDE7EEBAE4}" destId="{452042FF-60ED-4A0A-8ABD-D8D2FD942E11}" srcOrd="0" destOrd="0" presId="urn:microsoft.com/office/officeart/2005/8/layout/hList3"/>
    <dgm:cxn modelId="{BD45749C-6ADF-4690-BFB8-108FD95FE4D7}" srcId="{93A923D6-85AB-4CE7-9751-BF0F2BC2E573}" destId="{5C73BF2A-D982-45DE-AE38-E984EFD59BCB}" srcOrd="1" destOrd="0" parTransId="{D63F88E3-7DB0-40E9-995C-5046B04B1A45}" sibTransId="{9C867E32-438D-4A3C-AEAA-4352F887CF55}"/>
    <dgm:cxn modelId="{515A3FA8-BB88-411A-B707-D49D049E4220}" type="presOf" srcId="{CAB33C5D-78A7-4E52-B606-1076E79453EC}" destId="{1D4320B9-716D-42A9-9790-995A076F35B3}" srcOrd="0" destOrd="0" presId="urn:microsoft.com/office/officeart/2005/8/layout/hList3"/>
    <dgm:cxn modelId="{1CA51807-62E7-4088-8557-D1E70CBEE927}" type="presOf" srcId="{4E86EA4E-4E4D-40D6-A805-370B00B700DE}" destId="{23EACF2A-48F3-4DDE-B243-3EB3FF7E3349}" srcOrd="0" destOrd="0" presId="urn:microsoft.com/office/officeart/2005/8/layout/hList3"/>
    <dgm:cxn modelId="{4E5A489C-BC68-4967-9EAC-CCCF7628E5FA}" srcId="{93A923D6-85AB-4CE7-9751-BF0F2BC2E573}" destId="{30BE8E33-8624-4E11-8582-1CDDE7EEBAE4}" srcOrd="2" destOrd="0" parTransId="{3F5BC7DD-855A-43EA-B9E8-D8C695F4CD13}" sibTransId="{188963D3-994F-440F-82DA-7FA9A1E59A49}"/>
    <dgm:cxn modelId="{11B43312-BA97-4A04-AC9A-0C7593EBD1FF}" type="presParOf" srcId="{1D4320B9-716D-42A9-9790-995A076F35B3}" destId="{467F5A5D-100F-4FC5-A5A6-B89F9462175E}" srcOrd="0" destOrd="0" presId="urn:microsoft.com/office/officeart/2005/8/layout/hList3"/>
    <dgm:cxn modelId="{79FC777B-319D-46ED-AE0D-C94C89C22CB3}" type="presParOf" srcId="{1D4320B9-716D-42A9-9790-995A076F35B3}" destId="{44F7B3D1-A31F-4713-9AC3-55D60C36C321}" srcOrd="1" destOrd="0" presId="urn:microsoft.com/office/officeart/2005/8/layout/hList3"/>
    <dgm:cxn modelId="{54BC8325-104A-45FC-BE0C-6B660D68AE1C}" type="presParOf" srcId="{44F7B3D1-A31F-4713-9AC3-55D60C36C321}" destId="{23EACF2A-48F3-4DDE-B243-3EB3FF7E3349}" srcOrd="0" destOrd="0" presId="urn:microsoft.com/office/officeart/2005/8/layout/hList3"/>
    <dgm:cxn modelId="{46E608B9-8A6F-4D62-B536-6DF0E91DD6A0}" type="presParOf" srcId="{44F7B3D1-A31F-4713-9AC3-55D60C36C321}" destId="{F78BE442-F386-4403-B0F5-FB830BFEE02D}" srcOrd="1" destOrd="0" presId="urn:microsoft.com/office/officeart/2005/8/layout/hList3"/>
    <dgm:cxn modelId="{5A223DA1-8E19-4169-AB9F-14F2AD4B191E}" type="presParOf" srcId="{44F7B3D1-A31F-4713-9AC3-55D60C36C321}" destId="{452042FF-60ED-4A0A-8ABD-D8D2FD942E11}" srcOrd="2" destOrd="0" presId="urn:microsoft.com/office/officeart/2005/8/layout/hList3"/>
    <dgm:cxn modelId="{A5F78EF8-67F2-4322-815B-24876897D254}" type="presParOf" srcId="{1D4320B9-716D-42A9-9790-995A076F35B3}" destId="{661B8F67-D038-4606-A977-64D88B916722}" srcOrd="2" destOrd="0" presId="urn:microsoft.com/office/officeart/2005/8/layout/hList3"/>
  </dgm:cxnLst>
  <dgm:bg/>
  <dgm:whole/>
</dgm:dataModel>
</file>

<file path=ppt/diagrams/data5.xml><?xml version="1.0" encoding="utf-8"?>
<dgm:dataModel xmlns:dgm="http://schemas.openxmlformats.org/drawingml/2006/diagram" xmlns:a="http://schemas.openxmlformats.org/drawingml/2006/main">
  <dgm:ptLst>
    <dgm:pt modelId="{7C4BFEE0-6588-4365-A479-EDDC13A44697}" type="doc">
      <dgm:prSet loTypeId="urn:microsoft.com/office/officeart/2005/8/layout/chevron2" loCatId="list" qsTypeId="urn:microsoft.com/office/officeart/2005/8/quickstyle/simple1" qsCatId="simple" csTypeId="urn:microsoft.com/office/officeart/2005/8/colors/colorful1#3" csCatId="colorful" phldr="1"/>
      <dgm:spPr/>
      <dgm:t>
        <a:bodyPr/>
        <a:lstStyle/>
        <a:p>
          <a:endParaRPr lang="id-ID"/>
        </a:p>
      </dgm:t>
    </dgm:pt>
    <dgm:pt modelId="{11AB2CAC-4B0F-4842-8B8C-902199499EDB}">
      <dgm:prSet phldrT="[Text]"/>
      <dgm:spPr>
        <a:ln>
          <a:solidFill>
            <a:srgbClr val="C00000"/>
          </a:solidFill>
        </a:ln>
      </dgm:spPr>
      <dgm:t>
        <a:bodyPr/>
        <a:lstStyle/>
        <a:p>
          <a:r>
            <a:rPr lang="id-ID" dirty="0" smtClean="0">
              <a:solidFill>
                <a:schemeClr val="tx1"/>
              </a:solidFill>
              <a:latin typeface="Bookman Old Style" pitchFamily="18" charset="0"/>
            </a:rPr>
            <a:t>JAKWAS</a:t>
          </a:r>
          <a:endParaRPr lang="id-ID" dirty="0">
            <a:solidFill>
              <a:schemeClr val="tx1"/>
            </a:solidFill>
            <a:latin typeface="Bookman Old Style" pitchFamily="18" charset="0"/>
          </a:endParaRPr>
        </a:p>
      </dgm:t>
    </dgm:pt>
    <dgm:pt modelId="{1212C66C-8832-4F42-96AC-1A356AF0786C}" type="parTrans" cxnId="{2F07ACAF-65CE-408D-A49A-BAC2BA24C691}">
      <dgm:prSet/>
      <dgm:spPr/>
      <dgm:t>
        <a:bodyPr/>
        <a:lstStyle/>
        <a:p>
          <a:endParaRPr lang="id-ID"/>
        </a:p>
      </dgm:t>
    </dgm:pt>
    <dgm:pt modelId="{83F6B96F-A13F-45A2-AFDF-1DD88A560839}" type="sibTrans" cxnId="{2F07ACAF-65CE-408D-A49A-BAC2BA24C691}">
      <dgm:prSet/>
      <dgm:spPr/>
      <dgm:t>
        <a:bodyPr/>
        <a:lstStyle/>
        <a:p>
          <a:endParaRPr lang="id-ID"/>
        </a:p>
      </dgm:t>
    </dgm:pt>
    <dgm:pt modelId="{AE344BE7-DD47-41CB-99EB-E8FDDDD161E0}">
      <dgm:prSet phldrT="[Text]"/>
      <dgm:spPr>
        <a:ln>
          <a:solidFill>
            <a:srgbClr val="C00000"/>
          </a:solidFill>
        </a:ln>
      </dgm:spPr>
      <dgm:t>
        <a:bodyPr/>
        <a:lstStyle/>
        <a:p>
          <a:r>
            <a:rPr lang="id-ID" dirty="0" smtClean="0">
              <a:solidFill>
                <a:schemeClr val="tx1"/>
              </a:solidFill>
              <a:latin typeface="Bookman Old Style" pitchFamily="18" charset="0"/>
            </a:rPr>
            <a:t>Menyusun Kebijakan Pengawasan Penyelenggaraan Pemerintahan Daerah secara nasional lima tahunan dan setiap tahunnya </a:t>
          </a:r>
          <a:endParaRPr lang="id-ID" dirty="0">
            <a:solidFill>
              <a:schemeClr val="tx1"/>
            </a:solidFill>
            <a:latin typeface="Bookman Old Style" pitchFamily="18" charset="0"/>
          </a:endParaRPr>
        </a:p>
      </dgm:t>
    </dgm:pt>
    <dgm:pt modelId="{752CB60A-CE22-4EB7-9311-CDDAE31A1B39}" type="parTrans" cxnId="{9E5A3FE7-470F-4579-80DD-3F1A75657CB3}">
      <dgm:prSet/>
      <dgm:spPr/>
      <dgm:t>
        <a:bodyPr/>
        <a:lstStyle/>
        <a:p>
          <a:endParaRPr lang="id-ID"/>
        </a:p>
      </dgm:t>
    </dgm:pt>
    <dgm:pt modelId="{76F1DD40-DA60-44B8-87EC-29E8F0F63896}" type="sibTrans" cxnId="{9E5A3FE7-470F-4579-80DD-3F1A75657CB3}">
      <dgm:prSet/>
      <dgm:spPr/>
      <dgm:t>
        <a:bodyPr/>
        <a:lstStyle/>
        <a:p>
          <a:endParaRPr lang="id-ID"/>
        </a:p>
      </dgm:t>
    </dgm:pt>
    <dgm:pt modelId="{FA5043B6-61B9-4F2A-8CDB-5AE598DA592B}">
      <dgm:prSet phldrT="[Text]"/>
      <dgm:spPr>
        <a:ln>
          <a:solidFill>
            <a:srgbClr val="C00000"/>
          </a:solidFill>
        </a:ln>
      </dgm:spPr>
      <dgm:t>
        <a:bodyPr/>
        <a:lstStyle/>
        <a:p>
          <a:r>
            <a:rPr lang="id-ID" dirty="0" smtClean="0">
              <a:solidFill>
                <a:schemeClr val="tx1"/>
              </a:solidFill>
              <a:latin typeface="Bookman Old Style" pitchFamily="18" charset="0"/>
            </a:rPr>
            <a:t>PKPT</a:t>
          </a:r>
          <a:endParaRPr lang="id-ID" dirty="0">
            <a:solidFill>
              <a:schemeClr val="tx1"/>
            </a:solidFill>
            <a:latin typeface="Bookman Old Style" pitchFamily="18" charset="0"/>
          </a:endParaRPr>
        </a:p>
      </dgm:t>
    </dgm:pt>
    <dgm:pt modelId="{F7937B65-742B-4D13-B033-C45C0B41AA28}" type="parTrans" cxnId="{E683926B-2923-48EE-89A3-7BB4B5571923}">
      <dgm:prSet/>
      <dgm:spPr/>
      <dgm:t>
        <a:bodyPr/>
        <a:lstStyle/>
        <a:p>
          <a:endParaRPr lang="id-ID"/>
        </a:p>
      </dgm:t>
    </dgm:pt>
    <dgm:pt modelId="{5CA8D25A-1B72-4F16-99EA-04B02EEBEB0A}" type="sibTrans" cxnId="{E683926B-2923-48EE-89A3-7BB4B5571923}">
      <dgm:prSet/>
      <dgm:spPr/>
      <dgm:t>
        <a:bodyPr/>
        <a:lstStyle/>
        <a:p>
          <a:endParaRPr lang="id-ID"/>
        </a:p>
      </dgm:t>
    </dgm:pt>
    <dgm:pt modelId="{38541334-15C9-41DD-AF20-EB20211F86A4}">
      <dgm:prSet phldrT="[Text]"/>
      <dgm:spPr>
        <a:ln>
          <a:solidFill>
            <a:srgbClr val="C00000"/>
          </a:solidFill>
        </a:ln>
      </dgm:spPr>
      <dgm:t>
        <a:bodyPr/>
        <a:lstStyle/>
        <a:p>
          <a:r>
            <a:rPr lang="id-ID" dirty="0" smtClean="0">
              <a:solidFill>
                <a:schemeClr val="tx1"/>
              </a:solidFill>
              <a:latin typeface="Bookman Old Style" pitchFamily="18" charset="0"/>
            </a:rPr>
            <a:t>Menyusun agenda pengawasan dengan Pemerintah Daerah secara nasional</a:t>
          </a:r>
          <a:endParaRPr lang="id-ID" dirty="0">
            <a:solidFill>
              <a:schemeClr val="tx1"/>
            </a:solidFill>
            <a:latin typeface="Bookman Old Style" pitchFamily="18" charset="0"/>
          </a:endParaRPr>
        </a:p>
      </dgm:t>
    </dgm:pt>
    <dgm:pt modelId="{B79D2EDD-870A-4324-8460-3BE7EDF91335}" type="parTrans" cxnId="{52F4B46B-447E-412F-8477-4FEE40FF12C8}">
      <dgm:prSet/>
      <dgm:spPr/>
      <dgm:t>
        <a:bodyPr/>
        <a:lstStyle/>
        <a:p>
          <a:endParaRPr lang="id-ID"/>
        </a:p>
      </dgm:t>
    </dgm:pt>
    <dgm:pt modelId="{EBC05AA5-D239-4934-90A4-2C53A8E115C9}" type="sibTrans" cxnId="{52F4B46B-447E-412F-8477-4FEE40FF12C8}">
      <dgm:prSet/>
      <dgm:spPr/>
      <dgm:t>
        <a:bodyPr/>
        <a:lstStyle/>
        <a:p>
          <a:endParaRPr lang="id-ID"/>
        </a:p>
      </dgm:t>
    </dgm:pt>
    <dgm:pt modelId="{7D6F16CB-B0B5-4D18-8DF5-9D9F35235E77}">
      <dgm:prSet phldrT="[Text]"/>
      <dgm:spPr>
        <a:ln>
          <a:solidFill>
            <a:srgbClr val="C00000"/>
          </a:solidFill>
        </a:ln>
      </dgm:spPr>
      <dgm:t>
        <a:bodyPr/>
        <a:lstStyle/>
        <a:p>
          <a:r>
            <a:rPr lang="id-ID" dirty="0" smtClean="0">
              <a:solidFill>
                <a:schemeClr val="tx1"/>
              </a:solidFill>
              <a:latin typeface="Bookman Old Style" pitchFamily="18" charset="0"/>
            </a:rPr>
            <a:t>PDTLHP</a:t>
          </a:r>
          <a:endParaRPr lang="id-ID" dirty="0">
            <a:solidFill>
              <a:schemeClr val="tx1"/>
            </a:solidFill>
            <a:latin typeface="Bookman Old Style" pitchFamily="18" charset="0"/>
          </a:endParaRPr>
        </a:p>
      </dgm:t>
    </dgm:pt>
    <dgm:pt modelId="{20FD7AC9-F107-4850-B596-D7A5251AFA4C}" type="parTrans" cxnId="{41A5872F-8274-4020-94DC-2A36B7AB02E2}">
      <dgm:prSet/>
      <dgm:spPr/>
      <dgm:t>
        <a:bodyPr/>
        <a:lstStyle/>
        <a:p>
          <a:endParaRPr lang="id-ID"/>
        </a:p>
      </dgm:t>
    </dgm:pt>
    <dgm:pt modelId="{8255E4E7-EA43-4353-B414-EB43704851B8}" type="sibTrans" cxnId="{41A5872F-8274-4020-94DC-2A36B7AB02E2}">
      <dgm:prSet/>
      <dgm:spPr/>
      <dgm:t>
        <a:bodyPr/>
        <a:lstStyle/>
        <a:p>
          <a:endParaRPr lang="id-ID"/>
        </a:p>
      </dgm:t>
    </dgm:pt>
    <dgm:pt modelId="{C5BCB8A3-5A46-4C8E-A756-983E4C13E9BA}">
      <dgm:prSet phldrT="[Text]"/>
      <dgm:spPr>
        <a:ln>
          <a:solidFill>
            <a:srgbClr val="C00000"/>
          </a:solidFill>
        </a:ln>
      </dgm:spPr>
      <dgm:t>
        <a:bodyPr/>
        <a:lstStyle/>
        <a:p>
          <a:r>
            <a:rPr lang="id-ID" dirty="0" smtClean="0">
              <a:solidFill>
                <a:schemeClr val="tx1"/>
              </a:solidFill>
              <a:latin typeface="Bookman Old Style" pitchFamily="18" charset="0"/>
            </a:rPr>
            <a:t>Pemutakhiran Data TLHP seluruh K/L terhadap Pemerintahan Daerah</a:t>
          </a:r>
          <a:endParaRPr lang="id-ID" dirty="0">
            <a:solidFill>
              <a:schemeClr val="tx1"/>
            </a:solidFill>
            <a:latin typeface="Bookman Old Style" pitchFamily="18" charset="0"/>
          </a:endParaRPr>
        </a:p>
      </dgm:t>
    </dgm:pt>
    <dgm:pt modelId="{A7987DE3-CCB8-4CDB-ADB1-F2FB053C4098}" type="parTrans" cxnId="{0623D294-1A5F-4376-A34C-21D7A9AD5A13}">
      <dgm:prSet/>
      <dgm:spPr/>
      <dgm:t>
        <a:bodyPr/>
        <a:lstStyle/>
        <a:p>
          <a:endParaRPr lang="id-ID"/>
        </a:p>
      </dgm:t>
    </dgm:pt>
    <dgm:pt modelId="{A6E86CB3-8A6B-4B9A-B7AD-7C8CBBF4D671}" type="sibTrans" cxnId="{0623D294-1A5F-4376-A34C-21D7A9AD5A13}">
      <dgm:prSet/>
      <dgm:spPr/>
      <dgm:t>
        <a:bodyPr/>
        <a:lstStyle/>
        <a:p>
          <a:endParaRPr lang="id-ID"/>
        </a:p>
      </dgm:t>
    </dgm:pt>
    <dgm:pt modelId="{73AB743D-94E5-48CE-8F29-473EA84579A3}">
      <dgm:prSet phldrT="[Text]"/>
      <dgm:spPr>
        <a:ln>
          <a:solidFill>
            <a:srgbClr val="C00000"/>
          </a:solidFill>
        </a:ln>
      </dgm:spPr>
      <dgm:t>
        <a:bodyPr/>
        <a:lstStyle/>
        <a:p>
          <a:r>
            <a:rPr lang="id-ID" dirty="0" smtClean="0">
              <a:solidFill>
                <a:schemeClr val="tx1"/>
              </a:solidFill>
              <a:latin typeface="Bookman Old Style" pitchFamily="18" charset="0"/>
            </a:rPr>
            <a:t>Sinergi Pengawasan</a:t>
          </a:r>
          <a:endParaRPr lang="id-ID" dirty="0">
            <a:solidFill>
              <a:schemeClr val="tx1"/>
            </a:solidFill>
            <a:latin typeface="Bookman Old Style" pitchFamily="18" charset="0"/>
          </a:endParaRPr>
        </a:p>
      </dgm:t>
    </dgm:pt>
    <dgm:pt modelId="{828D7772-861A-4E2E-9536-3052AB700C07}" type="parTrans" cxnId="{D3577715-FFAE-434B-AD54-6A864EF44612}">
      <dgm:prSet/>
      <dgm:spPr/>
      <dgm:t>
        <a:bodyPr/>
        <a:lstStyle/>
        <a:p>
          <a:endParaRPr lang="id-ID"/>
        </a:p>
      </dgm:t>
    </dgm:pt>
    <dgm:pt modelId="{9C6E8AAA-017C-4C4A-90A9-92298288C96D}" type="sibTrans" cxnId="{D3577715-FFAE-434B-AD54-6A864EF44612}">
      <dgm:prSet/>
      <dgm:spPr/>
      <dgm:t>
        <a:bodyPr/>
        <a:lstStyle/>
        <a:p>
          <a:endParaRPr lang="id-ID"/>
        </a:p>
      </dgm:t>
    </dgm:pt>
    <dgm:pt modelId="{51812D4F-632F-4772-8C5C-54E921559F4D}">
      <dgm:prSet phldrT="[Text]"/>
      <dgm:spPr>
        <a:ln>
          <a:solidFill>
            <a:srgbClr val="C00000"/>
          </a:solidFill>
        </a:ln>
      </dgm:spPr>
      <dgm:t>
        <a:bodyPr/>
        <a:lstStyle/>
        <a:p>
          <a:r>
            <a:rPr lang="id-ID" dirty="0" smtClean="0">
              <a:solidFill>
                <a:schemeClr val="tx1"/>
              </a:solidFill>
              <a:latin typeface="Bookman Old Style" pitchFamily="18" charset="0"/>
            </a:rPr>
            <a:t>Join Audit terhadap permasalahan menonjol di daerah yang menjadi isu nasional. Seperti Dana BOS, Pungutan Penerimaan Siswa Baru, dll</a:t>
          </a:r>
          <a:endParaRPr lang="id-ID" dirty="0">
            <a:solidFill>
              <a:schemeClr val="tx1"/>
            </a:solidFill>
            <a:latin typeface="Bookman Old Style" pitchFamily="18" charset="0"/>
          </a:endParaRPr>
        </a:p>
      </dgm:t>
    </dgm:pt>
    <dgm:pt modelId="{171AC361-B5FE-41D3-ABF0-1DDD8168A3E7}" type="parTrans" cxnId="{0BEB9D6E-C6F3-40F4-8372-E5B296ADABBB}">
      <dgm:prSet/>
      <dgm:spPr/>
      <dgm:t>
        <a:bodyPr/>
        <a:lstStyle/>
        <a:p>
          <a:endParaRPr lang="id-ID"/>
        </a:p>
      </dgm:t>
    </dgm:pt>
    <dgm:pt modelId="{2ABD4DEE-DB87-426F-8A4F-F6952D4613A5}" type="sibTrans" cxnId="{0BEB9D6E-C6F3-40F4-8372-E5B296ADABBB}">
      <dgm:prSet/>
      <dgm:spPr/>
      <dgm:t>
        <a:bodyPr/>
        <a:lstStyle/>
        <a:p>
          <a:endParaRPr lang="id-ID"/>
        </a:p>
      </dgm:t>
    </dgm:pt>
    <dgm:pt modelId="{B6A2466A-B655-4C60-A8A3-CC6FA5754F76}" type="pres">
      <dgm:prSet presAssocID="{7C4BFEE0-6588-4365-A479-EDDC13A44697}" presName="linearFlow" presStyleCnt="0">
        <dgm:presLayoutVars>
          <dgm:dir/>
          <dgm:animLvl val="lvl"/>
          <dgm:resizeHandles val="exact"/>
        </dgm:presLayoutVars>
      </dgm:prSet>
      <dgm:spPr/>
      <dgm:t>
        <a:bodyPr/>
        <a:lstStyle/>
        <a:p>
          <a:endParaRPr lang="id-ID"/>
        </a:p>
      </dgm:t>
    </dgm:pt>
    <dgm:pt modelId="{5D2C7C64-2EF8-4E75-A431-D20B22494122}" type="pres">
      <dgm:prSet presAssocID="{11AB2CAC-4B0F-4842-8B8C-902199499EDB}" presName="composite" presStyleCnt="0"/>
      <dgm:spPr/>
    </dgm:pt>
    <dgm:pt modelId="{DA1072E2-1C71-4430-9C37-38B537AE9106}" type="pres">
      <dgm:prSet presAssocID="{11AB2CAC-4B0F-4842-8B8C-902199499EDB}" presName="parentText" presStyleLbl="alignNode1" presStyleIdx="0" presStyleCnt="4" custScaleX="144531">
        <dgm:presLayoutVars>
          <dgm:chMax val="1"/>
          <dgm:bulletEnabled val="1"/>
        </dgm:presLayoutVars>
      </dgm:prSet>
      <dgm:spPr>
        <a:prstGeom prst="rect">
          <a:avLst/>
        </a:prstGeom>
      </dgm:spPr>
      <dgm:t>
        <a:bodyPr/>
        <a:lstStyle/>
        <a:p>
          <a:endParaRPr lang="id-ID"/>
        </a:p>
      </dgm:t>
    </dgm:pt>
    <dgm:pt modelId="{BE3D3943-4AD8-4207-8587-349E9B6FDC03}" type="pres">
      <dgm:prSet presAssocID="{11AB2CAC-4B0F-4842-8B8C-902199499EDB}" presName="descendantText" presStyleLbl="alignAcc1" presStyleIdx="0" presStyleCnt="4" custLinFactNeighborX="715" custLinFactNeighborY="15036">
        <dgm:presLayoutVars>
          <dgm:bulletEnabled val="1"/>
        </dgm:presLayoutVars>
      </dgm:prSet>
      <dgm:spPr/>
      <dgm:t>
        <a:bodyPr/>
        <a:lstStyle/>
        <a:p>
          <a:endParaRPr lang="id-ID"/>
        </a:p>
      </dgm:t>
    </dgm:pt>
    <dgm:pt modelId="{1BBE1B43-9057-4819-9FDC-3F3F1BDA735D}" type="pres">
      <dgm:prSet presAssocID="{83F6B96F-A13F-45A2-AFDF-1DD88A560839}" presName="sp" presStyleCnt="0"/>
      <dgm:spPr/>
    </dgm:pt>
    <dgm:pt modelId="{8C48C1EB-1126-4178-BD70-717BC9FBC4EA}" type="pres">
      <dgm:prSet presAssocID="{FA5043B6-61B9-4F2A-8CDB-5AE598DA592B}" presName="composite" presStyleCnt="0"/>
      <dgm:spPr/>
    </dgm:pt>
    <dgm:pt modelId="{3DB69108-11BF-4168-AC3B-4CC1A0131FA8}" type="pres">
      <dgm:prSet presAssocID="{FA5043B6-61B9-4F2A-8CDB-5AE598DA592B}" presName="parentText" presStyleLbl="alignNode1" presStyleIdx="1" presStyleCnt="4" custScaleX="144531">
        <dgm:presLayoutVars>
          <dgm:chMax val="1"/>
          <dgm:bulletEnabled val="1"/>
        </dgm:presLayoutVars>
      </dgm:prSet>
      <dgm:spPr>
        <a:prstGeom prst="rect">
          <a:avLst/>
        </a:prstGeom>
      </dgm:spPr>
      <dgm:t>
        <a:bodyPr/>
        <a:lstStyle/>
        <a:p>
          <a:endParaRPr lang="id-ID"/>
        </a:p>
      </dgm:t>
    </dgm:pt>
    <dgm:pt modelId="{D9C0CA02-8A52-4489-B6A4-FC8A4AEF9F7D}" type="pres">
      <dgm:prSet presAssocID="{FA5043B6-61B9-4F2A-8CDB-5AE598DA592B}" presName="descendantText" presStyleLbl="alignAcc1" presStyleIdx="1" presStyleCnt="4" custLinFactNeighborX="715" custLinFactNeighborY="16112">
        <dgm:presLayoutVars>
          <dgm:bulletEnabled val="1"/>
        </dgm:presLayoutVars>
      </dgm:prSet>
      <dgm:spPr/>
      <dgm:t>
        <a:bodyPr/>
        <a:lstStyle/>
        <a:p>
          <a:endParaRPr lang="id-ID"/>
        </a:p>
      </dgm:t>
    </dgm:pt>
    <dgm:pt modelId="{DC17733C-605E-4106-9B4A-9D3FAA91C176}" type="pres">
      <dgm:prSet presAssocID="{5CA8D25A-1B72-4F16-99EA-04B02EEBEB0A}" presName="sp" presStyleCnt="0"/>
      <dgm:spPr/>
    </dgm:pt>
    <dgm:pt modelId="{CCB1F4F8-5A1A-42A4-A538-6AB54AE91A02}" type="pres">
      <dgm:prSet presAssocID="{7D6F16CB-B0B5-4D18-8DF5-9D9F35235E77}" presName="composite" presStyleCnt="0"/>
      <dgm:spPr/>
    </dgm:pt>
    <dgm:pt modelId="{CC98F349-822D-4F55-B111-3509E2D66D33}" type="pres">
      <dgm:prSet presAssocID="{7D6F16CB-B0B5-4D18-8DF5-9D9F35235E77}" presName="parentText" presStyleLbl="alignNode1" presStyleIdx="2" presStyleCnt="4" custScaleX="144531">
        <dgm:presLayoutVars>
          <dgm:chMax val="1"/>
          <dgm:bulletEnabled val="1"/>
        </dgm:presLayoutVars>
      </dgm:prSet>
      <dgm:spPr>
        <a:prstGeom prst="rect">
          <a:avLst/>
        </a:prstGeom>
      </dgm:spPr>
      <dgm:t>
        <a:bodyPr/>
        <a:lstStyle/>
        <a:p>
          <a:endParaRPr lang="id-ID"/>
        </a:p>
      </dgm:t>
    </dgm:pt>
    <dgm:pt modelId="{D2D81030-C04F-421B-A6BE-20C241BBA89D}" type="pres">
      <dgm:prSet presAssocID="{7D6F16CB-B0B5-4D18-8DF5-9D9F35235E77}" presName="descendantText" presStyleLbl="alignAcc1" presStyleIdx="2" presStyleCnt="4" custLinFactNeighborX="715" custLinFactNeighborY="17188">
        <dgm:presLayoutVars>
          <dgm:bulletEnabled val="1"/>
        </dgm:presLayoutVars>
      </dgm:prSet>
      <dgm:spPr/>
      <dgm:t>
        <a:bodyPr/>
        <a:lstStyle/>
        <a:p>
          <a:endParaRPr lang="id-ID"/>
        </a:p>
      </dgm:t>
    </dgm:pt>
    <dgm:pt modelId="{C0D5C82F-C961-47DC-9F75-471F7DB979DA}" type="pres">
      <dgm:prSet presAssocID="{8255E4E7-EA43-4353-B414-EB43704851B8}" presName="sp" presStyleCnt="0"/>
      <dgm:spPr/>
    </dgm:pt>
    <dgm:pt modelId="{12D9B720-2CA9-4782-AFA0-23D5CDFC240B}" type="pres">
      <dgm:prSet presAssocID="{73AB743D-94E5-48CE-8F29-473EA84579A3}" presName="composite" presStyleCnt="0"/>
      <dgm:spPr/>
    </dgm:pt>
    <dgm:pt modelId="{0339E393-DAB5-4C1F-8D1B-29BA441D78D3}" type="pres">
      <dgm:prSet presAssocID="{73AB743D-94E5-48CE-8F29-473EA84579A3}" presName="parentText" presStyleLbl="alignNode1" presStyleIdx="3" presStyleCnt="4" custScaleX="144531">
        <dgm:presLayoutVars>
          <dgm:chMax val="1"/>
          <dgm:bulletEnabled val="1"/>
        </dgm:presLayoutVars>
      </dgm:prSet>
      <dgm:spPr>
        <a:prstGeom prst="rect">
          <a:avLst/>
        </a:prstGeom>
      </dgm:spPr>
      <dgm:t>
        <a:bodyPr/>
        <a:lstStyle/>
        <a:p>
          <a:endParaRPr lang="id-ID"/>
        </a:p>
      </dgm:t>
    </dgm:pt>
    <dgm:pt modelId="{E9D90BD6-0FE3-4466-A547-80D1D5509E5A}" type="pres">
      <dgm:prSet presAssocID="{73AB743D-94E5-48CE-8F29-473EA84579A3}" presName="descendantText" presStyleLbl="alignAcc1" presStyleIdx="3" presStyleCnt="4" custLinFactNeighborX="715" custLinFactNeighborY="18263">
        <dgm:presLayoutVars>
          <dgm:bulletEnabled val="1"/>
        </dgm:presLayoutVars>
      </dgm:prSet>
      <dgm:spPr/>
      <dgm:t>
        <a:bodyPr/>
        <a:lstStyle/>
        <a:p>
          <a:endParaRPr lang="id-ID"/>
        </a:p>
      </dgm:t>
    </dgm:pt>
  </dgm:ptLst>
  <dgm:cxnLst>
    <dgm:cxn modelId="{D3577715-FFAE-434B-AD54-6A864EF44612}" srcId="{7C4BFEE0-6588-4365-A479-EDDC13A44697}" destId="{73AB743D-94E5-48CE-8F29-473EA84579A3}" srcOrd="3" destOrd="0" parTransId="{828D7772-861A-4E2E-9536-3052AB700C07}" sibTransId="{9C6E8AAA-017C-4C4A-90A9-92298288C96D}"/>
    <dgm:cxn modelId="{7FCED2A0-21C7-40CA-A2D3-E564131A00AB}" type="presOf" srcId="{38541334-15C9-41DD-AF20-EB20211F86A4}" destId="{D9C0CA02-8A52-4489-B6A4-FC8A4AEF9F7D}" srcOrd="0" destOrd="0" presId="urn:microsoft.com/office/officeart/2005/8/layout/chevron2"/>
    <dgm:cxn modelId="{A7070CA3-75FB-4728-9A29-865A7030A1C4}" type="presOf" srcId="{C5BCB8A3-5A46-4C8E-A756-983E4C13E9BA}" destId="{D2D81030-C04F-421B-A6BE-20C241BBA89D}" srcOrd="0" destOrd="0" presId="urn:microsoft.com/office/officeart/2005/8/layout/chevron2"/>
    <dgm:cxn modelId="{8D54AB3F-7D9A-4FC0-A5E9-32C9629CEE4D}" type="presOf" srcId="{11AB2CAC-4B0F-4842-8B8C-902199499EDB}" destId="{DA1072E2-1C71-4430-9C37-38B537AE9106}" srcOrd="0" destOrd="0" presId="urn:microsoft.com/office/officeart/2005/8/layout/chevron2"/>
    <dgm:cxn modelId="{9E5A3FE7-470F-4579-80DD-3F1A75657CB3}" srcId="{11AB2CAC-4B0F-4842-8B8C-902199499EDB}" destId="{AE344BE7-DD47-41CB-99EB-E8FDDDD161E0}" srcOrd="0" destOrd="0" parTransId="{752CB60A-CE22-4EB7-9311-CDDAE31A1B39}" sibTransId="{76F1DD40-DA60-44B8-87EC-29E8F0F63896}"/>
    <dgm:cxn modelId="{95E4A4F4-5759-4BC9-BA2B-9CEFDD4AB5A4}" type="presOf" srcId="{FA5043B6-61B9-4F2A-8CDB-5AE598DA592B}" destId="{3DB69108-11BF-4168-AC3B-4CC1A0131FA8}" srcOrd="0" destOrd="0" presId="urn:microsoft.com/office/officeart/2005/8/layout/chevron2"/>
    <dgm:cxn modelId="{79C16946-9AD0-40E9-8455-1896A416272A}" type="presOf" srcId="{51812D4F-632F-4772-8C5C-54E921559F4D}" destId="{E9D90BD6-0FE3-4466-A547-80D1D5509E5A}" srcOrd="0" destOrd="0" presId="urn:microsoft.com/office/officeart/2005/8/layout/chevron2"/>
    <dgm:cxn modelId="{0BEB9D6E-C6F3-40F4-8372-E5B296ADABBB}" srcId="{73AB743D-94E5-48CE-8F29-473EA84579A3}" destId="{51812D4F-632F-4772-8C5C-54E921559F4D}" srcOrd="0" destOrd="0" parTransId="{171AC361-B5FE-41D3-ABF0-1DDD8168A3E7}" sibTransId="{2ABD4DEE-DB87-426F-8A4F-F6952D4613A5}"/>
    <dgm:cxn modelId="{9D7B0127-B3AA-4CEC-8EF0-938D439B9F44}" type="presOf" srcId="{73AB743D-94E5-48CE-8F29-473EA84579A3}" destId="{0339E393-DAB5-4C1F-8D1B-29BA441D78D3}" srcOrd="0" destOrd="0" presId="urn:microsoft.com/office/officeart/2005/8/layout/chevron2"/>
    <dgm:cxn modelId="{E683926B-2923-48EE-89A3-7BB4B5571923}" srcId="{7C4BFEE0-6588-4365-A479-EDDC13A44697}" destId="{FA5043B6-61B9-4F2A-8CDB-5AE598DA592B}" srcOrd="1" destOrd="0" parTransId="{F7937B65-742B-4D13-B033-C45C0B41AA28}" sibTransId="{5CA8D25A-1B72-4F16-99EA-04B02EEBEB0A}"/>
    <dgm:cxn modelId="{0623D294-1A5F-4376-A34C-21D7A9AD5A13}" srcId="{7D6F16CB-B0B5-4D18-8DF5-9D9F35235E77}" destId="{C5BCB8A3-5A46-4C8E-A756-983E4C13E9BA}" srcOrd="0" destOrd="0" parTransId="{A7987DE3-CCB8-4CDB-ADB1-F2FB053C4098}" sibTransId="{A6E86CB3-8A6B-4B9A-B7AD-7C8CBBF4D671}"/>
    <dgm:cxn modelId="{2F07ACAF-65CE-408D-A49A-BAC2BA24C691}" srcId="{7C4BFEE0-6588-4365-A479-EDDC13A44697}" destId="{11AB2CAC-4B0F-4842-8B8C-902199499EDB}" srcOrd="0" destOrd="0" parTransId="{1212C66C-8832-4F42-96AC-1A356AF0786C}" sibTransId="{83F6B96F-A13F-45A2-AFDF-1DD88A560839}"/>
    <dgm:cxn modelId="{52F4B46B-447E-412F-8477-4FEE40FF12C8}" srcId="{FA5043B6-61B9-4F2A-8CDB-5AE598DA592B}" destId="{38541334-15C9-41DD-AF20-EB20211F86A4}" srcOrd="0" destOrd="0" parTransId="{B79D2EDD-870A-4324-8460-3BE7EDF91335}" sibTransId="{EBC05AA5-D239-4934-90A4-2C53A8E115C9}"/>
    <dgm:cxn modelId="{4C09D40F-A366-4E70-9A72-2623684A5B4C}" type="presOf" srcId="{7D6F16CB-B0B5-4D18-8DF5-9D9F35235E77}" destId="{CC98F349-822D-4F55-B111-3509E2D66D33}" srcOrd="0" destOrd="0" presId="urn:microsoft.com/office/officeart/2005/8/layout/chevron2"/>
    <dgm:cxn modelId="{7575F646-6FBA-4754-83A8-C32761FF5489}" type="presOf" srcId="{AE344BE7-DD47-41CB-99EB-E8FDDDD161E0}" destId="{BE3D3943-4AD8-4207-8587-349E9B6FDC03}" srcOrd="0" destOrd="0" presId="urn:microsoft.com/office/officeart/2005/8/layout/chevron2"/>
    <dgm:cxn modelId="{F012E39F-2D0F-4A0E-8A0B-F8E113137715}" type="presOf" srcId="{7C4BFEE0-6588-4365-A479-EDDC13A44697}" destId="{B6A2466A-B655-4C60-A8A3-CC6FA5754F76}" srcOrd="0" destOrd="0" presId="urn:microsoft.com/office/officeart/2005/8/layout/chevron2"/>
    <dgm:cxn modelId="{41A5872F-8274-4020-94DC-2A36B7AB02E2}" srcId="{7C4BFEE0-6588-4365-A479-EDDC13A44697}" destId="{7D6F16CB-B0B5-4D18-8DF5-9D9F35235E77}" srcOrd="2" destOrd="0" parTransId="{20FD7AC9-F107-4850-B596-D7A5251AFA4C}" sibTransId="{8255E4E7-EA43-4353-B414-EB43704851B8}"/>
    <dgm:cxn modelId="{B16339CA-A532-4BE7-85EF-77247F9F642C}" type="presParOf" srcId="{B6A2466A-B655-4C60-A8A3-CC6FA5754F76}" destId="{5D2C7C64-2EF8-4E75-A431-D20B22494122}" srcOrd="0" destOrd="0" presId="urn:microsoft.com/office/officeart/2005/8/layout/chevron2"/>
    <dgm:cxn modelId="{2B49CB8B-8566-42C3-9C80-2BF163B4EF79}" type="presParOf" srcId="{5D2C7C64-2EF8-4E75-A431-D20B22494122}" destId="{DA1072E2-1C71-4430-9C37-38B537AE9106}" srcOrd="0" destOrd="0" presId="urn:microsoft.com/office/officeart/2005/8/layout/chevron2"/>
    <dgm:cxn modelId="{E8237499-4837-4B2F-A10D-82DFC743D020}" type="presParOf" srcId="{5D2C7C64-2EF8-4E75-A431-D20B22494122}" destId="{BE3D3943-4AD8-4207-8587-349E9B6FDC03}" srcOrd="1" destOrd="0" presId="urn:microsoft.com/office/officeart/2005/8/layout/chevron2"/>
    <dgm:cxn modelId="{012B9F06-6C6E-4E49-A8FC-E0C5B6A4AC10}" type="presParOf" srcId="{B6A2466A-B655-4C60-A8A3-CC6FA5754F76}" destId="{1BBE1B43-9057-4819-9FDC-3F3F1BDA735D}" srcOrd="1" destOrd="0" presId="urn:microsoft.com/office/officeart/2005/8/layout/chevron2"/>
    <dgm:cxn modelId="{7C82F6D4-5615-4E01-95A2-66E8C612DA46}" type="presParOf" srcId="{B6A2466A-B655-4C60-A8A3-CC6FA5754F76}" destId="{8C48C1EB-1126-4178-BD70-717BC9FBC4EA}" srcOrd="2" destOrd="0" presId="urn:microsoft.com/office/officeart/2005/8/layout/chevron2"/>
    <dgm:cxn modelId="{14063F73-F9FA-4628-B23C-4E5956D1ECC5}" type="presParOf" srcId="{8C48C1EB-1126-4178-BD70-717BC9FBC4EA}" destId="{3DB69108-11BF-4168-AC3B-4CC1A0131FA8}" srcOrd="0" destOrd="0" presId="urn:microsoft.com/office/officeart/2005/8/layout/chevron2"/>
    <dgm:cxn modelId="{35ABDFA2-E212-45E8-9FDB-639E662CA255}" type="presParOf" srcId="{8C48C1EB-1126-4178-BD70-717BC9FBC4EA}" destId="{D9C0CA02-8A52-4489-B6A4-FC8A4AEF9F7D}" srcOrd="1" destOrd="0" presId="urn:microsoft.com/office/officeart/2005/8/layout/chevron2"/>
    <dgm:cxn modelId="{3E8F5A7D-1E88-485E-9E6C-280D49DFA2A3}" type="presParOf" srcId="{B6A2466A-B655-4C60-A8A3-CC6FA5754F76}" destId="{DC17733C-605E-4106-9B4A-9D3FAA91C176}" srcOrd="3" destOrd="0" presId="urn:microsoft.com/office/officeart/2005/8/layout/chevron2"/>
    <dgm:cxn modelId="{520462AA-749D-42D7-82E1-0447E03D864B}" type="presParOf" srcId="{B6A2466A-B655-4C60-A8A3-CC6FA5754F76}" destId="{CCB1F4F8-5A1A-42A4-A538-6AB54AE91A02}" srcOrd="4" destOrd="0" presId="urn:microsoft.com/office/officeart/2005/8/layout/chevron2"/>
    <dgm:cxn modelId="{2BF4F29D-6E8B-4ADC-9B6C-DFB229FFBDAB}" type="presParOf" srcId="{CCB1F4F8-5A1A-42A4-A538-6AB54AE91A02}" destId="{CC98F349-822D-4F55-B111-3509E2D66D33}" srcOrd="0" destOrd="0" presId="urn:microsoft.com/office/officeart/2005/8/layout/chevron2"/>
    <dgm:cxn modelId="{D4A0C98D-334F-455A-B891-B73ACF0F5791}" type="presParOf" srcId="{CCB1F4F8-5A1A-42A4-A538-6AB54AE91A02}" destId="{D2D81030-C04F-421B-A6BE-20C241BBA89D}" srcOrd="1" destOrd="0" presId="urn:microsoft.com/office/officeart/2005/8/layout/chevron2"/>
    <dgm:cxn modelId="{E104ED81-E40F-4949-838D-7EACF25FB919}" type="presParOf" srcId="{B6A2466A-B655-4C60-A8A3-CC6FA5754F76}" destId="{C0D5C82F-C961-47DC-9F75-471F7DB979DA}" srcOrd="5" destOrd="0" presId="urn:microsoft.com/office/officeart/2005/8/layout/chevron2"/>
    <dgm:cxn modelId="{C0B567C2-8916-492A-8593-19DBE378E246}" type="presParOf" srcId="{B6A2466A-B655-4C60-A8A3-CC6FA5754F76}" destId="{12D9B720-2CA9-4782-AFA0-23D5CDFC240B}" srcOrd="6" destOrd="0" presId="urn:microsoft.com/office/officeart/2005/8/layout/chevron2"/>
    <dgm:cxn modelId="{3554EF6C-3D1F-455B-B069-D841E84CA6E3}" type="presParOf" srcId="{12D9B720-2CA9-4782-AFA0-23D5CDFC240B}" destId="{0339E393-DAB5-4C1F-8D1B-29BA441D78D3}" srcOrd="0" destOrd="0" presId="urn:microsoft.com/office/officeart/2005/8/layout/chevron2"/>
    <dgm:cxn modelId="{27EB3E8B-A1FF-4E47-9E6C-20373BD05D72}" type="presParOf" srcId="{12D9B720-2CA9-4782-AFA0-23D5CDFC240B}" destId="{E9D90BD6-0FE3-4466-A547-80D1D5509E5A}"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38D943C5-C4DC-43A2-A331-DE38F5A77461}" type="doc">
      <dgm:prSet loTypeId="urn:microsoft.com/office/officeart/2009/3/layout/PhasedProcess" loCatId="process" qsTypeId="urn:microsoft.com/office/officeart/2005/8/quickstyle/simple1" qsCatId="simple" csTypeId="urn:microsoft.com/office/officeart/2005/8/colors/colorful3" csCatId="colorful" phldr="1"/>
      <dgm:spPr/>
      <dgm:t>
        <a:bodyPr/>
        <a:lstStyle/>
        <a:p>
          <a:endParaRPr lang="en-US"/>
        </a:p>
      </dgm:t>
    </dgm:pt>
    <dgm:pt modelId="{9E38A092-6F08-46E9-A3AF-861A50F6FA6C}">
      <dgm:prSet phldrT="[Text]"/>
      <dgm:spPr/>
      <dgm:t>
        <a:bodyPr/>
        <a:lstStyle/>
        <a:p>
          <a:r>
            <a:rPr lang="en-US" dirty="0"/>
            <a:t>TATA KELOLA</a:t>
          </a:r>
        </a:p>
      </dgm:t>
    </dgm:pt>
    <dgm:pt modelId="{A01D7B2F-65C1-4861-804A-B990AEEE8E94}" type="parTrans" cxnId="{5B685647-5991-409F-8342-87BB7F56FC68}">
      <dgm:prSet/>
      <dgm:spPr/>
      <dgm:t>
        <a:bodyPr/>
        <a:lstStyle/>
        <a:p>
          <a:endParaRPr lang="en-US"/>
        </a:p>
      </dgm:t>
    </dgm:pt>
    <dgm:pt modelId="{D98EB8B0-C945-4662-A638-AC0765847782}" type="sibTrans" cxnId="{5B685647-5991-409F-8342-87BB7F56FC68}">
      <dgm:prSet/>
      <dgm:spPr/>
      <dgm:t>
        <a:bodyPr/>
        <a:lstStyle/>
        <a:p>
          <a:endParaRPr lang="en-US"/>
        </a:p>
      </dgm:t>
    </dgm:pt>
    <dgm:pt modelId="{10CFB1AF-B074-4BEB-9BF1-E93300CCFF9F}">
      <dgm:prSet phldrT="[Text]"/>
      <dgm:spPr/>
      <dgm:t>
        <a:bodyPr/>
        <a:lstStyle/>
        <a:p>
          <a:r>
            <a:rPr lang="en-US" dirty="0"/>
            <a:t>PELAPORAN</a:t>
          </a:r>
        </a:p>
      </dgm:t>
    </dgm:pt>
    <dgm:pt modelId="{A13D3990-1914-467E-9E8C-12CC3CC31A1A}" type="parTrans" cxnId="{696FA5F9-C700-44A7-A7A5-2D03C26D7CAC}">
      <dgm:prSet/>
      <dgm:spPr/>
      <dgm:t>
        <a:bodyPr/>
        <a:lstStyle/>
        <a:p>
          <a:endParaRPr lang="en-US"/>
        </a:p>
      </dgm:t>
    </dgm:pt>
    <dgm:pt modelId="{6D6651A2-4F36-4DEA-964D-EF087A7737BA}" type="sibTrans" cxnId="{696FA5F9-C700-44A7-A7A5-2D03C26D7CAC}">
      <dgm:prSet/>
      <dgm:spPr/>
      <dgm:t>
        <a:bodyPr/>
        <a:lstStyle/>
        <a:p>
          <a:endParaRPr lang="en-US"/>
        </a:p>
      </dgm:t>
    </dgm:pt>
    <dgm:pt modelId="{AC659919-7988-400B-8583-20D5C45BFAFD}">
      <dgm:prSet phldrT="[Text]"/>
      <dgm:spPr/>
      <dgm:t>
        <a:bodyPr/>
        <a:lstStyle/>
        <a:p>
          <a:r>
            <a:rPr lang="en-US" dirty="0"/>
            <a:t>SUMBER DAYA</a:t>
          </a:r>
        </a:p>
      </dgm:t>
    </dgm:pt>
    <dgm:pt modelId="{8FEE2CFA-D7FB-47FE-87FE-AD7AFDE09B07}" type="parTrans" cxnId="{1B4D5712-98A7-411C-8C1C-124D67F80E26}">
      <dgm:prSet/>
      <dgm:spPr/>
      <dgm:t>
        <a:bodyPr/>
        <a:lstStyle/>
        <a:p>
          <a:endParaRPr lang="en-US"/>
        </a:p>
      </dgm:t>
    </dgm:pt>
    <dgm:pt modelId="{F1814FEF-1BC3-40A5-9905-01AF5582A6BE}" type="sibTrans" cxnId="{1B4D5712-98A7-411C-8C1C-124D67F80E26}">
      <dgm:prSet/>
      <dgm:spPr/>
      <dgm:t>
        <a:bodyPr/>
        <a:lstStyle/>
        <a:p>
          <a:endParaRPr lang="en-US"/>
        </a:p>
      </dgm:t>
    </dgm:pt>
    <dgm:pt modelId="{2465A4F7-9A5B-406D-9A96-9FA9D226ACBA}">
      <dgm:prSet phldrT="[Text]"/>
      <dgm:spPr/>
      <dgm:t>
        <a:bodyPr/>
        <a:lstStyle/>
        <a:p>
          <a:r>
            <a:rPr lang="en-US" dirty="0"/>
            <a:t>TENAGA FUNGSIONAL</a:t>
          </a:r>
        </a:p>
      </dgm:t>
    </dgm:pt>
    <dgm:pt modelId="{02D65F4B-FA29-43A4-B21B-69993BCE5827}" type="parTrans" cxnId="{EA0E72E9-F129-4B4B-A87F-2C01B67A00CC}">
      <dgm:prSet/>
      <dgm:spPr/>
      <dgm:t>
        <a:bodyPr/>
        <a:lstStyle/>
        <a:p>
          <a:endParaRPr lang="en-US"/>
        </a:p>
      </dgm:t>
    </dgm:pt>
    <dgm:pt modelId="{55AF5BC4-EF11-44A9-94F5-102826432396}" type="sibTrans" cxnId="{EA0E72E9-F129-4B4B-A87F-2C01B67A00CC}">
      <dgm:prSet/>
      <dgm:spPr/>
      <dgm:t>
        <a:bodyPr/>
        <a:lstStyle/>
        <a:p>
          <a:endParaRPr lang="en-US"/>
        </a:p>
      </dgm:t>
    </dgm:pt>
    <dgm:pt modelId="{B14C933A-4C5E-4677-B04A-B119F72F1086}">
      <dgm:prSet phldrT="[Text]"/>
      <dgm:spPr/>
      <dgm:t>
        <a:bodyPr/>
        <a:lstStyle/>
        <a:p>
          <a:r>
            <a:rPr lang="en-US" dirty="0"/>
            <a:t>ANGGARAN</a:t>
          </a:r>
        </a:p>
      </dgm:t>
    </dgm:pt>
    <dgm:pt modelId="{21848753-51F8-441C-9329-33E77A5C84A7}" type="parTrans" cxnId="{5318B831-D234-4A4A-9478-6CA36EEFEF45}">
      <dgm:prSet/>
      <dgm:spPr/>
      <dgm:t>
        <a:bodyPr/>
        <a:lstStyle/>
        <a:p>
          <a:endParaRPr lang="en-US"/>
        </a:p>
      </dgm:t>
    </dgm:pt>
    <dgm:pt modelId="{7E9DB7C5-3D4F-4762-B9B2-921FF6F8B644}" type="sibTrans" cxnId="{5318B831-D234-4A4A-9478-6CA36EEFEF45}">
      <dgm:prSet/>
      <dgm:spPr/>
      <dgm:t>
        <a:bodyPr/>
        <a:lstStyle/>
        <a:p>
          <a:endParaRPr lang="en-US"/>
        </a:p>
      </dgm:t>
    </dgm:pt>
    <dgm:pt modelId="{ECBB3345-0D66-433F-BE33-0DCE1DD351BA}">
      <dgm:prSet phldrT="[Text]"/>
      <dgm:spPr/>
      <dgm:t>
        <a:bodyPr/>
        <a:lstStyle/>
        <a:p>
          <a:r>
            <a:rPr lang="en-US" dirty="0"/>
            <a:t>INDEPENDENSI</a:t>
          </a:r>
        </a:p>
      </dgm:t>
    </dgm:pt>
    <dgm:pt modelId="{D0E7FA08-A0FD-4284-A3CD-ADEC429FE882}" type="parTrans" cxnId="{4FAE0C9D-A1C8-4F89-88B7-AC22C7A45D5A}">
      <dgm:prSet/>
      <dgm:spPr/>
      <dgm:t>
        <a:bodyPr/>
        <a:lstStyle/>
        <a:p>
          <a:endParaRPr lang="en-US"/>
        </a:p>
      </dgm:t>
    </dgm:pt>
    <dgm:pt modelId="{698760D5-8B93-4207-895A-2C810533939D}" type="sibTrans" cxnId="{4FAE0C9D-A1C8-4F89-88B7-AC22C7A45D5A}">
      <dgm:prSet/>
      <dgm:spPr/>
      <dgm:t>
        <a:bodyPr/>
        <a:lstStyle/>
        <a:p>
          <a:endParaRPr lang="en-US"/>
        </a:p>
      </dgm:t>
    </dgm:pt>
    <dgm:pt modelId="{B46943A3-4EEB-45AC-9206-5F4C209C363A}">
      <dgm:prSet phldrT="[Text]"/>
      <dgm:spPr/>
      <dgm:t>
        <a:bodyPr/>
        <a:lstStyle/>
        <a:p>
          <a:r>
            <a:rPr lang="en-US" dirty="0"/>
            <a:t>KEPATUHAN STANDAR</a:t>
          </a:r>
        </a:p>
      </dgm:t>
    </dgm:pt>
    <dgm:pt modelId="{BF4E2534-E43B-4744-BF1D-6D50528B3598}" type="parTrans" cxnId="{B671BBAB-EA72-440F-96C1-1553C67CC0DB}">
      <dgm:prSet/>
      <dgm:spPr/>
      <dgm:t>
        <a:bodyPr/>
        <a:lstStyle/>
        <a:p>
          <a:endParaRPr lang="en-US"/>
        </a:p>
      </dgm:t>
    </dgm:pt>
    <dgm:pt modelId="{E798A8FC-A4E6-40F5-9EA2-628822435B4F}" type="sibTrans" cxnId="{B671BBAB-EA72-440F-96C1-1553C67CC0DB}">
      <dgm:prSet/>
      <dgm:spPr/>
      <dgm:t>
        <a:bodyPr/>
        <a:lstStyle/>
        <a:p>
          <a:endParaRPr lang="en-US"/>
        </a:p>
      </dgm:t>
    </dgm:pt>
    <dgm:pt modelId="{A00769C2-2767-4669-A9BD-F24F57D7FD5B}">
      <dgm:prSet phldrT="[Text]"/>
      <dgm:spPr>
        <a:solidFill>
          <a:schemeClr val="accent4">
            <a:lumMod val="50000"/>
            <a:alpha val="50000"/>
          </a:schemeClr>
        </a:solidFill>
      </dgm:spPr>
      <dgm:t>
        <a:bodyPr/>
        <a:lstStyle/>
        <a:p>
          <a:r>
            <a:rPr lang="en-US" dirty="0"/>
            <a:t>QUALITY CONTROL</a:t>
          </a:r>
        </a:p>
      </dgm:t>
    </dgm:pt>
    <dgm:pt modelId="{317B781C-01B8-42E3-8F1A-1BB54AC768C9}" type="parTrans" cxnId="{31238766-6C77-42FF-868E-9467BFA5796F}">
      <dgm:prSet/>
      <dgm:spPr/>
      <dgm:t>
        <a:bodyPr/>
        <a:lstStyle/>
        <a:p>
          <a:endParaRPr lang="en-US"/>
        </a:p>
      </dgm:t>
    </dgm:pt>
    <dgm:pt modelId="{E45AAFB8-07E8-4C5F-84B3-B183105F036D}" type="sibTrans" cxnId="{31238766-6C77-42FF-868E-9467BFA5796F}">
      <dgm:prSet/>
      <dgm:spPr/>
      <dgm:t>
        <a:bodyPr/>
        <a:lstStyle/>
        <a:p>
          <a:endParaRPr lang="en-US"/>
        </a:p>
      </dgm:t>
    </dgm:pt>
    <dgm:pt modelId="{5C40C19E-E9DE-4DCC-8718-CC975C09311C}">
      <dgm:prSet phldrT="[Text]"/>
      <dgm:spPr/>
      <dgm:t>
        <a:bodyPr/>
        <a:lstStyle/>
        <a:p>
          <a:r>
            <a:rPr lang="en-US" dirty="0"/>
            <a:t>STRUKTUR</a:t>
          </a:r>
        </a:p>
      </dgm:t>
    </dgm:pt>
    <dgm:pt modelId="{3EF2ADE0-7000-4551-A0FA-8CE8855620D0}" type="parTrans" cxnId="{B024CBDD-8119-4CB8-B025-E5AACE379F34}">
      <dgm:prSet/>
      <dgm:spPr/>
      <dgm:t>
        <a:bodyPr/>
        <a:lstStyle/>
        <a:p>
          <a:endParaRPr lang="en-US"/>
        </a:p>
      </dgm:t>
    </dgm:pt>
    <dgm:pt modelId="{B7A976DA-9D15-4DE0-9E23-45E287720BD0}" type="sibTrans" cxnId="{B024CBDD-8119-4CB8-B025-E5AACE379F34}">
      <dgm:prSet/>
      <dgm:spPr/>
      <dgm:t>
        <a:bodyPr/>
        <a:lstStyle/>
        <a:p>
          <a:endParaRPr lang="en-US"/>
        </a:p>
      </dgm:t>
    </dgm:pt>
    <dgm:pt modelId="{975421DF-C1F0-4DC5-8AA8-D09D097B9207}" type="pres">
      <dgm:prSet presAssocID="{38D943C5-C4DC-43A2-A331-DE38F5A77461}" presName="Name0" presStyleCnt="0">
        <dgm:presLayoutVars>
          <dgm:chMax val="3"/>
          <dgm:chPref val="3"/>
          <dgm:bulletEnabled val="1"/>
          <dgm:dir/>
          <dgm:animLvl val="lvl"/>
        </dgm:presLayoutVars>
      </dgm:prSet>
      <dgm:spPr/>
      <dgm:t>
        <a:bodyPr/>
        <a:lstStyle/>
        <a:p>
          <a:endParaRPr lang="id-ID"/>
        </a:p>
      </dgm:t>
    </dgm:pt>
    <dgm:pt modelId="{C297F1DC-4E4B-4E96-B4FD-7E6C91A842B4}" type="pres">
      <dgm:prSet presAssocID="{38D943C5-C4DC-43A2-A331-DE38F5A77461}" presName="arc1" presStyleLbl="node1" presStyleIdx="0" presStyleCnt="4" custLinFactNeighborX="-16087" custLinFactNeighborY="5497"/>
      <dgm:spPr/>
    </dgm:pt>
    <dgm:pt modelId="{97B2E428-9097-423E-9EE1-E49EEBB744C9}" type="pres">
      <dgm:prSet presAssocID="{38D943C5-C4DC-43A2-A331-DE38F5A77461}" presName="arc3" presStyleLbl="node1" presStyleIdx="1" presStyleCnt="4" custLinFactNeighborX="-11146" custLinFactNeighborY="5313"/>
      <dgm:spPr/>
    </dgm:pt>
    <dgm:pt modelId="{21905AB0-6709-4CB8-A361-265DBE5942A8}" type="pres">
      <dgm:prSet presAssocID="{38D943C5-C4DC-43A2-A331-DE38F5A77461}" presName="parentText2" presStyleLbl="revTx" presStyleIdx="0" presStyleCnt="3">
        <dgm:presLayoutVars>
          <dgm:chMax val="4"/>
          <dgm:chPref val="3"/>
          <dgm:bulletEnabled val="1"/>
        </dgm:presLayoutVars>
      </dgm:prSet>
      <dgm:spPr/>
      <dgm:t>
        <a:bodyPr/>
        <a:lstStyle/>
        <a:p>
          <a:endParaRPr lang="id-ID"/>
        </a:p>
      </dgm:t>
    </dgm:pt>
    <dgm:pt modelId="{11558996-955F-4B4E-9C39-D7FCC288DC64}" type="pres">
      <dgm:prSet presAssocID="{38D943C5-C4DC-43A2-A331-DE38F5A77461}" presName="arc2" presStyleLbl="node1" presStyleIdx="2" presStyleCnt="4" custLinFactNeighborX="14714" custLinFactNeighborY="2923"/>
      <dgm:spPr/>
    </dgm:pt>
    <dgm:pt modelId="{C1489CAF-2C75-456A-AE70-74C23D494807}" type="pres">
      <dgm:prSet presAssocID="{38D943C5-C4DC-43A2-A331-DE38F5A77461}" presName="arc4" presStyleLbl="node1" presStyleIdx="3" presStyleCnt="4" custLinFactNeighborX="16816" custLinFactNeighborY="2923"/>
      <dgm:spPr/>
    </dgm:pt>
    <dgm:pt modelId="{4E7FFE28-A741-46BB-9AB5-73159CB831DB}" type="pres">
      <dgm:prSet presAssocID="{38D943C5-C4DC-43A2-A331-DE38F5A77461}" presName="parentText3" presStyleLbl="revTx" presStyleIdx="1" presStyleCnt="3" custLinFactNeighborX="66085">
        <dgm:presLayoutVars>
          <dgm:chMax val="1"/>
          <dgm:chPref val="1"/>
          <dgm:bulletEnabled val="1"/>
        </dgm:presLayoutVars>
      </dgm:prSet>
      <dgm:spPr/>
      <dgm:t>
        <a:bodyPr/>
        <a:lstStyle/>
        <a:p>
          <a:endParaRPr lang="id-ID"/>
        </a:p>
      </dgm:t>
    </dgm:pt>
    <dgm:pt modelId="{E65215C5-DB6B-433C-BDCC-3937F5422367}" type="pres">
      <dgm:prSet presAssocID="{38D943C5-C4DC-43A2-A331-DE38F5A77461}" presName="middleComposite" presStyleCnt="0"/>
      <dgm:spPr/>
    </dgm:pt>
    <dgm:pt modelId="{F4DDD19A-21EA-46C4-8BE0-F8DA0E2273D7}" type="pres">
      <dgm:prSet presAssocID="{2465A4F7-9A5B-406D-9A96-9FA9D226ACBA}" presName="circ1" presStyleLbl="vennNode1" presStyleIdx="0" presStyleCnt="8"/>
      <dgm:spPr/>
      <dgm:t>
        <a:bodyPr/>
        <a:lstStyle/>
        <a:p>
          <a:endParaRPr lang="id-ID"/>
        </a:p>
      </dgm:t>
    </dgm:pt>
    <dgm:pt modelId="{A33C1716-53F7-44F7-B19D-F4526D0DF51E}" type="pres">
      <dgm:prSet presAssocID="{2465A4F7-9A5B-406D-9A96-9FA9D226ACBA}" presName="circ1Tx" presStyleLbl="revTx" presStyleIdx="1" presStyleCnt="3">
        <dgm:presLayoutVars>
          <dgm:chMax val="0"/>
          <dgm:chPref val="0"/>
        </dgm:presLayoutVars>
      </dgm:prSet>
      <dgm:spPr/>
      <dgm:t>
        <a:bodyPr/>
        <a:lstStyle/>
        <a:p>
          <a:endParaRPr lang="id-ID"/>
        </a:p>
      </dgm:t>
    </dgm:pt>
    <dgm:pt modelId="{EC2E7A87-4CCA-461D-B94C-B4F181050B29}" type="pres">
      <dgm:prSet presAssocID="{B14C933A-4C5E-4677-B04A-B119F72F1086}" presName="circ2" presStyleLbl="vennNode1" presStyleIdx="1" presStyleCnt="8"/>
      <dgm:spPr/>
      <dgm:t>
        <a:bodyPr/>
        <a:lstStyle/>
        <a:p>
          <a:endParaRPr lang="id-ID"/>
        </a:p>
      </dgm:t>
    </dgm:pt>
    <dgm:pt modelId="{3A932681-A06A-4361-8545-96F0EE477C4C}" type="pres">
      <dgm:prSet presAssocID="{B14C933A-4C5E-4677-B04A-B119F72F1086}" presName="circ2Tx" presStyleLbl="revTx" presStyleIdx="1" presStyleCnt="3">
        <dgm:presLayoutVars>
          <dgm:chMax val="0"/>
          <dgm:chPref val="0"/>
        </dgm:presLayoutVars>
      </dgm:prSet>
      <dgm:spPr/>
      <dgm:t>
        <a:bodyPr/>
        <a:lstStyle/>
        <a:p>
          <a:endParaRPr lang="id-ID"/>
        </a:p>
      </dgm:t>
    </dgm:pt>
    <dgm:pt modelId="{0A21C44D-2FA2-42E4-AD08-162111648BEB}" type="pres">
      <dgm:prSet presAssocID="{38D943C5-C4DC-43A2-A331-DE38F5A77461}" presName="leftComposite" presStyleCnt="0"/>
      <dgm:spPr/>
    </dgm:pt>
    <dgm:pt modelId="{922F4481-9A74-408C-98D9-3731DB9F014B}" type="pres">
      <dgm:prSet presAssocID="{10CFB1AF-B074-4BEB-9BF1-E93300CCFF9F}" presName="childText1_1" presStyleLbl="vennNode1" presStyleIdx="2" presStyleCnt="8" custLinFactNeighborX="-86251" custLinFactNeighborY="7740">
        <dgm:presLayoutVars>
          <dgm:chMax val="0"/>
          <dgm:chPref val="0"/>
        </dgm:presLayoutVars>
      </dgm:prSet>
      <dgm:spPr/>
      <dgm:t>
        <a:bodyPr/>
        <a:lstStyle/>
        <a:p>
          <a:endParaRPr lang="id-ID"/>
        </a:p>
      </dgm:t>
    </dgm:pt>
    <dgm:pt modelId="{04A3B51B-3A3B-473B-815A-DA38FBAEADFB}" type="pres">
      <dgm:prSet presAssocID="{10CFB1AF-B074-4BEB-9BF1-E93300CCFF9F}" presName="ellipse1" presStyleLbl="vennNode1" presStyleIdx="3" presStyleCnt="8" custLinFactX="-75590" custLinFactNeighborX="-100000" custLinFactNeighborY="15765"/>
      <dgm:spPr/>
    </dgm:pt>
    <dgm:pt modelId="{3A2AB810-7577-47F4-AA08-04AD7C847FC9}" type="pres">
      <dgm:prSet presAssocID="{10CFB1AF-B074-4BEB-9BF1-E93300CCFF9F}" presName="ellipse2" presStyleLbl="vennNode1" presStyleIdx="4" presStyleCnt="8" custLinFactX="-101773" custLinFactNeighborX="-200000" custLinFactNeighborY="27100"/>
      <dgm:spPr/>
    </dgm:pt>
    <dgm:pt modelId="{12A6FEE0-D655-49D7-B463-E9754368FD6A}" type="pres">
      <dgm:prSet presAssocID="{B46943A3-4EEB-45AC-9206-5F4C209C363A}" presName="childText1_2" presStyleLbl="vennNode1" presStyleIdx="5" presStyleCnt="8" custLinFactNeighborX="-86251" custLinFactNeighborY="7740">
        <dgm:presLayoutVars>
          <dgm:chMax val="0"/>
          <dgm:chPref val="0"/>
        </dgm:presLayoutVars>
      </dgm:prSet>
      <dgm:spPr/>
      <dgm:t>
        <a:bodyPr/>
        <a:lstStyle/>
        <a:p>
          <a:endParaRPr lang="id-ID"/>
        </a:p>
      </dgm:t>
    </dgm:pt>
    <dgm:pt modelId="{00549C75-4974-4ABC-9E16-064E74DF5187}" type="pres">
      <dgm:prSet presAssocID="{B46943A3-4EEB-45AC-9206-5F4C209C363A}" presName="ellipse3" presStyleLbl="vennNode1" presStyleIdx="6" presStyleCnt="8" custLinFactX="-101773" custLinFactNeighborX="-200000" custLinFactNeighborY="27100"/>
      <dgm:spPr/>
    </dgm:pt>
    <dgm:pt modelId="{9A886ECC-8FFC-4935-A4BD-25E9D352C26E}" type="pres">
      <dgm:prSet presAssocID="{A00769C2-2767-4669-A9BD-F24F57D7FD5B}" presName="childText1_3" presStyleLbl="vennNode1" presStyleIdx="7" presStyleCnt="8" custLinFactNeighborX="-86251" custLinFactNeighborY="7740">
        <dgm:presLayoutVars>
          <dgm:chMax val="0"/>
          <dgm:chPref val="0"/>
        </dgm:presLayoutVars>
      </dgm:prSet>
      <dgm:spPr/>
      <dgm:t>
        <a:bodyPr/>
        <a:lstStyle/>
        <a:p>
          <a:endParaRPr lang="id-ID"/>
        </a:p>
      </dgm:t>
    </dgm:pt>
    <dgm:pt modelId="{6B9273B2-9C96-424B-8D43-8ED8866370A3}" type="pres">
      <dgm:prSet presAssocID="{38D943C5-C4DC-43A2-A331-DE38F5A77461}" presName="rightChild" presStyleLbl="node2" presStyleIdx="0" presStyleCnt="1" custLinFactNeighborX="89986" custLinFactNeighborY="600">
        <dgm:presLayoutVars>
          <dgm:chMax val="0"/>
          <dgm:chPref val="0"/>
        </dgm:presLayoutVars>
      </dgm:prSet>
      <dgm:spPr/>
      <dgm:t>
        <a:bodyPr/>
        <a:lstStyle/>
        <a:p>
          <a:endParaRPr lang="id-ID"/>
        </a:p>
      </dgm:t>
    </dgm:pt>
    <dgm:pt modelId="{3C12E185-B2A1-41B4-AC31-F38DBE354606}" type="pres">
      <dgm:prSet presAssocID="{38D943C5-C4DC-43A2-A331-DE38F5A77461}" presName="parentText1" presStyleLbl="revTx" presStyleIdx="2" presStyleCnt="3" custLinFactNeighborX="-42362" custLinFactNeighborY="11254">
        <dgm:presLayoutVars>
          <dgm:chMax val="4"/>
          <dgm:chPref val="3"/>
          <dgm:bulletEnabled val="1"/>
        </dgm:presLayoutVars>
      </dgm:prSet>
      <dgm:spPr/>
      <dgm:t>
        <a:bodyPr/>
        <a:lstStyle/>
        <a:p>
          <a:endParaRPr lang="id-ID"/>
        </a:p>
      </dgm:t>
    </dgm:pt>
  </dgm:ptLst>
  <dgm:cxnLst>
    <dgm:cxn modelId="{7425D13E-98F4-4DB0-8B4F-27036ADD1646}" type="presOf" srcId="{ECBB3345-0D66-433F-BE33-0DCE1DD351BA}" destId="{4E7FFE28-A741-46BB-9AB5-73159CB831DB}" srcOrd="0" destOrd="0" presId="urn:microsoft.com/office/officeart/2009/3/layout/PhasedProcess"/>
    <dgm:cxn modelId="{5318B831-D234-4A4A-9478-6CA36EEFEF45}" srcId="{AC659919-7988-400B-8583-20D5C45BFAFD}" destId="{B14C933A-4C5E-4677-B04A-B119F72F1086}" srcOrd="1" destOrd="0" parTransId="{21848753-51F8-441C-9329-33E77A5C84A7}" sibTransId="{7E9DB7C5-3D4F-4762-B9B2-921FF6F8B644}"/>
    <dgm:cxn modelId="{1B4D5712-98A7-411C-8C1C-124D67F80E26}" srcId="{38D943C5-C4DC-43A2-A331-DE38F5A77461}" destId="{AC659919-7988-400B-8583-20D5C45BFAFD}" srcOrd="1" destOrd="0" parTransId="{8FEE2CFA-D7FB-47FE-87FE-AD7AFDE09B07}" sibTransId="{F1814FEF-1BC3-40A5-9905-01AF5582A6BE}"/>
    <dgm:cxn modelId="{1DB9DF03-9FD8-4336-985E-2A82367AB0FC}" type="presOf" srcId="{B46943A3-4EEB-45AC-9206-5F4C209C363A}" destId="{12A6FEE0-D655-49D7-B463-E9754368FD6A}" srcOrd="0" destOrd="0" presId="urn:microsoft.com/office/officeart/2009/3/layout/PhasedProcess"/>
    <dgm:cxn modelId="{696FA5F9-C700-44A7-A7A5-2D03C26D7CAC}" srcId="{9E38A092-6F08-46E9-A3AF-861A50F6FA6C}" destId="{10CFB1AF-B074-4BEB-9BF1-E93300CCFF9F}" srcOrd="0" destOrd="0" parTransId="{A13D3990-1914-467E-9E8C-12CC3CC31A1A}" sibTransId="{6D6651A2-4F36-4DEA-964D-EF087A7737BA}"/>
    <dgm:cxn modelId="{82B14920-1C32-4462-BD21-E995DF4777CC}" type="presOf" srcId="{2465A4F7-9A5B-406D-9A96-9FA9D226ACBA}" destId="{A33C1716-53F7-44F7-B19D-F4526D0DF51E}" srcOrd="1" destOrd="0" presId="urn:microsoft.com/office/officeart/2009/3/layout/PhasedProcess"/>
    <dgm:cxn modelId="{61EEE716-08DC-438D-B3B3-8E792B0C69FE}" type="presOf" srcId="{9E38A092-6F08-46E9-A3AF-861A50F6FA6C}" destId="{3C12E185-B2A1-41B4-AC31-F38DBE354606}" srcOrd="0" destOrd="0" presId="urn:microsoft.com/office/officeart/2009/3/layout/PhasedProcess"/>
    <dgm:cxn modelId="{B024CBDD-8119-4CB8-B025-E5AACE379F34}" srcId="{ECBB3345-0D66-433F-BE33-0DCE1DD351BA}" destId="{5C40C19E-E9DE-4DCC-8718-CC975C09311C}" srcOrd="0" destOrd="0" parTransId="{3EF2ADE0-7000-4551-A0FA-8CE8855620D0}" sibTransId="{B7A976DA-9D15-4DE0-9E23-45E287720BD0}"/>
    <dgm:cxn modelId="{B671BBAB-EA72-440F-96C1-1553C67CC0DB}" srcId="{9E38A092-6F08-46E9-A3AF-861A50F6FA6C}" destId="{B46943A3-4EEB-45AC-9206-5F4C209C363A}" srcOrd="1" destOrd="0" parTransId="{BF4E2534-E43B-4744-BF1D-6D50528B3598}" sibTransId="{E798A8FC-A4E6-40F5-9EA2-628822435B4F}"/>
    <dgm:cxn modelId="{F0225BC5-6116-4BB9-A3A1-43D95122CF56}" type="presOf" srcId="{5C40C19E-E9DE-4DCC-8718-CC975C09311C}" destId="{6B9273B2-9C96-424B-8D43-8ED8866370A3}" srcOrd="0" destOrd="0" presId="urn:microsoft.com/office/officeart/2009/3/layout/PhasedProcess"/>
    <dgm:cxn modelId="{1148C869-8A71-48ED-83C4-B54C3D385A03}" type="presOf" srcId="{2465A4F7-9A5B-406D-9A96-9FA9D226ACBA}" destId="{F4DDD19A-21EA-46C4-8BE0-F8DA0E2273D7}" srcOrd="0" destOrd="0" presId="urn:microsoft.com/office/officeart/2009/3/layout/PhasedProcess"/>
    <dgm:cxn modelId="{3AFD3E20-87D8-4656-9DB6-A321639076EB}" type="presOf" srcId="{AC659919-7988-400B-8583-20D5C45BFAFD}" destId="{21905AB0-6709-4CB8-A361-265DBE5942A8}" srcOrd="0" destOrd="0" presId="urn:microsoft.com/office/officeart/2009/3/layout/PhasedProcess"/>
    <dgm:cxn modelId="{D6E5B2D4-6DD2-4C8A-BBC2-6BCE680CFC00}" type="presOf" srcId="{A00769C2-2767-4669-A9BD-F24F57D7FD5B}" destId="{9A886ECC-8FFC-4935-A4BD-25E9D352C26E}" srcOrd="0" destOrd="0" presId="urn:microsoft.com/office/officeart/2009/3/layout/PhasedProcess"/>
    <dgm:cxn modelId="{BBD4CB80-6C6B-4521-8430-BDB478D391D7}" type="presOf" srcId="{10CFB1AF-B074-4BEB-9BF1-E93300CCFF9F}" destId="{922F4481-9A74-408C-98D9-3731DB9F014B}" srcOrd="0" destOrd="0" presId="urn:microsoft.com/office/officeart/2009/3/layout/PhasedProcess"/>
    <dgm:cxn modelId="{0DC1960E-E1FF-47C5-AAC2-568123B6FF63}" type="presOf" srcId="{38D943C5-C4DC-43A2-A331-DE38F5A77461}" destId="{975421DF-C1F0-4DC5-8AA8-D09D097B9207}" srcOrd="0" destOrd="0" presId="urn:microsoft.com/office/officeart/2009/3/layout/PhasedProcess"/>
    <dgm:cxn modelId="{66DBEAC5-0D9B-432B-8778-488CDBE2EB6D}" type="presOf" srcId="{B14C933A-4C5E-4677-B04A-B119F72F1086}" destId="{3A932681-A06A-4361-8545-96F0EE477C4C}" srcOrd="1" destOrd="0" presId="urn:microsoft.com/office/officeart/2009/3/layout/PhasedProcess"/>
    <dgm:cxn modelId="{5B685647-5991-409F-8342-87BB7F56FC68}" srcId="{38D943C5-C4DC-43A2-A331-DE38F5A77461}" destId="{9E38A092-6F08-46E9-A3AF-861A50F6FA6C}" srcOrd="0" destOrd="0" parTransId="{A01D7B2F-65C1-4861-804A-B990AEEE8E94}" sibTransId="{D98EB8B0-C945-4662-A638-AC0765847782}"/>
    <dgm:cxn modelId="{31238766-6C77-42FF-868E-9467BFA5796F}" srcId="{9E38A092-6F08-46E9-A3AF-861A50F6FA6C}" destId="{A00769C2-2767-4669-A9BD-F24F57D7FD5B}" srcOrd="2" destOrd="0" parTransId="{317B781C-01B8-42E3-8F1A-1BB54AC768C9}" sibTransId="{E45AAFB8-07E8-4C5F-84B3-B183105F036D}"/>
    <dgm:cxn modelId="{EA0E72E9-F129-4B4B-A87F-2C01B67A00CC}" srcId="{AC659919-7988-400B-8583-20D5C45BFAFD}" destId="{2465A4F7-9A5B-406D-9A96-9FA9D226ACBA}" srcOrd="0" destOrd="0" parTransId="{02D65F4B-FA29-43A4-B21B-69993BCE5827}" sibTransId="{55AF5BC4-EF11-44A9-94F5-102826432396}"/>
    <dgm:cxn modelId="{4FAE0C9D-A1C8-4F89-88B7-AC22C7A45D5A}" srcId="{38D943C5-C4DC-43A2-A331-DE38F5A77461}" destId="{ECBB3345-0D66-433F-BE33-0DCE1DD351BA}" srcOrd="2" destOrd="0" parTransId="{D0E7FA08-A0FD-4284-A3CD-ADEC429FE882}" sibTransId="{698760D5-8B93-4207-895A-2C810533939D}"/>
    <dgm:cxn modelId="{FF551F41-174C-4AED-BB56-A35FA82E907C}" type="presOf" srcId="{B14C933A-4C5E-4677-B04A-B119F72F1086}" destId="{EC2E7A87-4CCA-461D-B94C-B4F181050B29}" srcOrd="0" destOrd="0" presId="urn:microsoft.com/office/officeart/2009/3/layout/PhasedProcess"/>
    <dgm:cxn modelId="{0F084C98-6BF2-4365-B068-31F24EC3CA55}" type="presParOf" srcId="{975421DF-C1F0-4DC5-8AA8-D09D097B9207}" destId="{C297F1DC-4E4B-4E96-B4FD-7E6C91A842B4}" srcOrd="0" destOrd="0" presId="urn:microsoft.com/office/officeart/2009/3/layout/PhasedProcess"/>
    <dgm:cxn modelId="{A11FA806-4936-4870-BB44-E1093D5783FE}" type="presParOf" srcId="{975421DF-C1F0-4DC5-8AA8-D09D097B9207}" destId="{97B2E428-9097-423E-9EE1-E49EEBB744C9}" srcOrd="1" destOrd="0" presId="urn:microsoft.com/office/officeart/2009/3/layout/PhasedProcess"/>
    <dgm:cxn modelId="{E139E797-A459-4A37-A08E-C8093BAEFBCE}" type="presParOf" srcId="{975421DF-C1F0-4DC5-8AA8-D09D097B9207}" destId="{21905AB0-6709-4CB8-A361-265DBE5942A8}" srcOrd="2" destOrd="0" presId="urn:microsoft.com/office/officeart/2009/3/layout/PhasedProcess"/>
    <dgm:cxn modelId="{803CAE80-5EB8-4651-B2F4-A24462BF2BB4}" type="presParOf" srcId="{975421DF-C1F0-4DC5-8AA8-D09D097B9207}" destId="{11558996-955F-4B4E-9C39-D7FCC288DC64}" srcOrd="3" destOrd="0" presId="urn:microsoft.com/office/officeart/2009/3/layout/PhasedProcess"/>
    <dgm:cxn modelId="{585C2080-4556-47A4-87A2-4670433BFF2B}" type="presParOf" srcId="{975421DF-C1F0-4DC5-8AA8-D09D097B9207}" destId="{C1489CAF-2C75-456A-AE70-74C23D494807}" srcOrd="4" destOrd="0" presId="urn:microsoft.com/office/officeart/2009/3/layout/PhasedProcess"/>
    <dgm:cxn modelId="{4F7A7F56-5040-451E-8F6F-187BF3841CDD}" type="presParOf" srcId="{975421DF-C1F0-4DC5-8AA8-D09D097B9207}" destId="{4E7FFE28-A741-46BB-9AB5-73159CB831DB}" srcOrd="5" destOrd="0" presId="urn:microsoft.com/office/officeart/2009/3/layout/PhasedProcess"/>
    <dgm:cxn modelId="{67DC7C66-2E7F-4868-A182-DF128A7D938B}" type="presParOf" srcId="{975421DF-C1F0-4DC5-8AA8-D09D097B9207}" destId="{E65215C5-DB6B-433C-BDCC-3937F5422367}" srcOrd="6" destOrd="0" presId="urn:microsoft.com/office/officeart/2009/3/layout/PhasedProcess"/>
    <dgm:cxn modelId="{E2477DAC-219E-4312-A0DF-92ACE0AD17C3}" type="presParOf" srcId="{E65215C5-DB6B-433C-BDCC-3937F5422367}" destId="{F4DDD19A-21EA-46C4-8BE0-F8DA0E2273D7}" srcOrd="0" destOrd="0" presId="urn:microsoft.com/office/officeart/2009/3/layout/PhasedProcess"/>
    <dgm:cxn modelId="{5FC52BC9-C1DD-4FCA-8C8D-6783A1E17640}" type="presParOf" srcId="{E65215C5-DB6B-433C-BDCC-3937F5422367}" destId="{A33C1716-53F7-44F7-B19D-F4526D0DF51E}" srcOrd="1" destOrd="0" presId="urn:microsoft.com/office/officeart/2009/3/layout/PhasedProcess"/>
    <dgm:cxn modelId="{A156E498-7E88-482F-B50A-23A053790DB4}" type="presParOf" srcId="{E65215C5-DB6B-433C-BDCC-3937F5422367}" destId="{EC2E7A87-4CCA-461D-B94C-B4F181050B29}" srcOrd="2" destOrd="0" presId="urn:microsoft.com/office/officeart/2009/3/layout/PhasedProcess"/>
    <dgm:cxn modelId="{800F3A75-E907-40B3-84FE-C3E6E1DA3D3D}" type="presParOf" srcId="{E65215C5-DB6B-433C-BDCC-3937F5422367}" destId="{3A932681-A06A-4361-8545-96F0EE477C4C}" srcOrd="3" destOrd="0" presId="urn:microsoft.com/office/officeart/2009/3/layout/PhasedProcess"/>
    <dgm:cxn modelId="{B605B38D-11FF-46E4-AF93-7049DFC4A1BE}" type="presParOf" srcId="{975421DF-C1F0-4DC5-8AA8-D09D097B9207}" destId="{0A21C44D-2FA2-42E4-AD08-162111648BEB}" srcOrd="7" destOrd="0" presId="urn:microsoft.com/office/officeart/2009/3/layout/PhasedProcess"/>
    <dgm:cxn modelId="{4B88C66E-F0AD-49FE-BCF7-1221E4DCA40D}" type="presParOf" srcId="{0A21C44D-2FA2-42E4-AD08-162111648BEB}" destId="{922F4481-9A74-408C-98D9-3731DB9F014B}" srcOrd="0" destOrd="0" presId="urn:microsoft.com/office/officeart/2009/3/layout/PhasedProcess"/>
    <dgm:cxn modelId="{9BF83D19-82D5-48CC-B41E-8614CFBE4082}" type="presParOf" srcId="{0A21C44D-2FA2-42E4-AD08-162111648BEB}" destId="{04A3B51B-3A3B-473B-815A-DA38FBAEADFB}" srcOrd="1" destOrd="0" presId="urn:microsoft.com/office/officeart/2009/3/layout/PhasedProcess"/>
    <dgm:cxn modelId="{14CE541A-F36F-4FDD-BC13-CD65F10B2C74}" type="presParOf" srcId="{0A21C44D-2FA2-42E4-AD08-162111648BEB}" destId="{3A2AB810-7577-47F4-AA08-04AD7C847FC9}" srcOrd="2" destOrd="0" presId="urn:microsoft.com/office/officeart/2009/3/layout/PhasedProcess"/>
    <dgm:cxn modelId="{92F75F7A-1298-4160-996D-B8E6210019F8}" type="presParOf" srcId="{0A21C44D-2FA2-42E4-AD08-162111648BEB}" destId="{12A6FEE0-D655-49D7-B463-E9754368FD6A}" srcOrd="3" destOrd="0" presId="urn:microsoft.com/office/officeart/2009/3/layout/PhasedProcess"/>
    <dgm:cxn modelId="{CC8D7E94-879C-49A3-B418-EC445705420D}" type="presParOf" srcId="{0A21C44D-2FA2-42E4-AD08-162111648BEB}" destId="{00549C75-4974-4ABC-9E16-064E74DF5187}" srcOrd="4" destOrd="0" presId="urn:microsoft.com/office/officeart/2009/3/layout/PhasedProcess"/>
    <dgm:cxn modelId="{5B3DCECB-16E5-494D-A7E4-7816CF380AAF}" type="presParOf" srcId="{0A21C44D-2FA2-42E4-AD08-162111648BEB}" destId="{9A886ECC-8FFC-4935-A4BD-25E9D352C26E}" srcOrd="5" destOrd="0" presId="urn:microsoft.com/office/officeart/2009/3/layout/PhasedProcess"/>
    <dgm:cxn modelId="{CA98AA60-B5E7-4777-9D01-F799A367DF0B}" type="presParOf" srcId="{975421DF-C1F0-4DC5-8AA8-D09D097B9207}" destId="{6B9273B2-9C96-424B-8D43-8ED8866370A3}" srcOrd="8" destOrd="0" presId="urn:microsoft.com/office/officeart/2009/3/layout/PhasedProcess"/>
    <dgm:cxn modelId="{F2AAB8D9-9D11-4539-952B-02AB1A636F78}" type="presParOf" srcId="{975421DF-C1F0-4DC5-8AA8-D09D097B9207}" destId="{3C12E185-B2A1-41B4-AC31-F38DBE354606}" srcOrd="9" destOrd="0" presId="urn:microsoft.com/office/officeart/2009/3/layout/PhasedProcess"/>
  </dgm:cxnLst>
  <dgm:bg/>
  <dgm:whole/>
</dgm:dataModel>
</file>

<file path=ppt/diagrams/data7.xml><?xml version="1.0" encoding="utf-8"?>
<dgm:dataModel xmlns:dgm="http://schemas.openxmlformats.org/drawingml/2006/diagram" xmlns:a="http://schemas.openxmlformats.org/drawingml/2006/main">
  <dgm:ptLst>
    <dgm:pt modelId="{2BA0F576-0316-42BF-A895-8C8CA825A017}"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1EF8D980-8293-439F-8440-706F12F04961}">
      <dgm:prSet phldrT="[Text]" custT="1"/>
      <dgm:spPr/>
      <dgm:t>
        <a:bodyPr/>
        <a:lstStyle/>
        <a:p>
          <a:r>
            <a:rPr lang="en-US" sz="900" dirty="0" err="1"/>
            <a:t>Langsung</a:t>
          </a:r>
          <a:r>
            <a:rPr lang="en-US" sz="900" dirty="0"/>
            <a:t> </a:t>
          </a:r>
          <a:r>
            <a:rPr lang="en-US" sz="900" dirty="0" err="1"/>
            <a:t>kpd</a:t>
          </a:r>
          <a:r>
            <a:rPr lang="en-US" sz="900" dirty="0"/>
            <a:t> KDH</a:t>
          </a:r>
        </a:p>
        <a:p>
          <a:r>
            <a:rPr lang="en-US" sz="900" dirty="0" err="1"/>
            <a:t>Utk</a:t>
          </a:r>
          <a:r>
            <a:rPr lang="en-US" sz="900" dirty="0"/>
            <a:t> </a:t>
          </a:r>
          <a:r>
            <a:rPr lang="en-US" sz="900" dirty="0" err="1"/>
            <a:t>dugaan</a:t>
          </a:r>
          <a:r>
            <a:rPr lang="en-US" sz="900" dirty="0"/>
            <a:t> KKN </a:t>
          </a:r>
          <a:r>
            <a:rPr lang="en-US" sz="900" dirty="0" err="1"/>
            <a:t>kpd</a:t>
          </a:r>
          <a:r>
            <a:rPr lang="en-US" sz="900" dirty="0"/>
            <a:t> GWPP </a:t>
          </a:r>
          <a:r>
            <a:rPr lang="en-US" sz="900" dirty="0" err="1"/>
            <a:t>dan</a:t>
          </a:r>
          <a:r>
            <a:rPr lang="en-US" sz="900" dirty="0"/>
            <a:t> MDN</a:t>
          </a:r>
        </a:p>
      </dgm:t>
    </dgm:pt>
    <dgm:pt modelId="{500CBBC6-7D46-4587-AAAF-1DB434107BC0}" type="parTrans" cxnId="{AAD52335-3537-4B27-B59B-9A8912273FA8}">
      <dgm:prSet/>
      <dgm:spPr/>
      <dgm:t>
        <a:bodyPr/>
        <a:lstStyle/>
        <a:p>
          <a:endParaRPr lang="en-US" sz="900"/>
        </a:p>
      </dgm:t>
    </dgm:pt>
    <dgm:pt modelId="{5844D6C2-04C7-4AB0-88E1-11EC889AFD44}" type="sibTrans" cxnId="{AAD52335-3537-4B27-B59B-9A8912273FA8}">
      <dgm:prSet/>
      <dgm:spPr/>
      <dgm:t>
        <a:bodyPr/>
        <a:lstStyle/>
        <a:p>
          <a:endParaRPr lang="en-US" sz="900"/>
        </a:p>
      </dgm:t>
    </dgm:pt>
    <dgm:pt modelId="{56AC26EE-546C-4124-8819-69E0CB5B0CA6}">
      <dgm:prSet phldrT="[Text]" custT="1"/>
      <dgm:spPr/>
      <dgm:t>
        <a:bodyPr/>
        <a:lstStyle/>
        <a:p>
          <a:r>
            <a:rPr lang="id-ID" sz="900" dirty="0" smtClean="0"/>
            <a:t>Supervisi</a:t>
          </a:r>
          <a:r>
            <a:rPr lang="en-US" sz="900" dirty="0" smtClean="0"/>
            <a:t> </a:t>
          </a:r>
          <a:r>
            <a:rPr lang="en-US" sz="900" dirty="0" err="1"/>
            <a:t>berjenjang</a:t>
          </a:r>
          <a:endParaRPr lang="en-US" sz="900" dirty="0"/>
        </a:p>
      </dgm:t>
    </dgm:pt>
    <dgm:pt modelId="{39F4BD89-7E78-429C-AE18-D318227012FD}" type="parTrans" cxnId="{97EE5606-F65B-47AB-9356-82A3E739C80B}">
      <dgm:prSet/>
      <dgm:spPr/>
      <dgm:t>
        <a:bodyPr/>
        <a:lstStyle/>
        <a:p>
          <a:endParaRPr lang="en-US" sz="900"/>
        </a:p>
      </dgm:t>
    </dgm:pt>
    <dgm:pt modelId="{4F7A11F3-CCBE-456D-B301-065AA676E82B}" type="sibTrans" cxnId="{97EE5606-F65B-47AB-9356-82A3E739C80B}">
      <dgm:prSet/>
      <dgm:spPr/>
      <dgm:t>
        <a:bodyPr/>
        <a:lstStyle/>
        <a:p>
          <a:endParaRPr lang="en-US" sz="900"/>
        </a:p>
      </dgm:t>
    </dgm:pt>
    <dgm:pt modelId="{DE5D7D90-9051-4E28-BD19-A6AA209959A2}">
      <dgm:prSet phldrT="[Text]" custT="1"/>
      <dgm:spPr/>
      <dgm:t>
        <a:bodyPr/>
        <a:lstStyle/>
        <a:p>
          <a:r>
            <a:rPr lang="en-US" sz="900" dirty="0" err="1"/>
            <a:t>Unifikasi</a:t>
          </a:r>
          <a:r>
            <a:rPr lang="en-US" sz="900" dirty="0"/>
            <a:t> </a:t>
          </a:r>
          <a:r>
            <a:rPr lang="en-US" sz="900" dirty="0" err="1"/>
            <a:t>standar</a:t>
          </a:r>
          <a:endParaRPr lang="en-US" sz="900" dirty="0"/>
        </a:p>
        <a:p>
          <a:r>
            <a:rPr lang="id-ID" sz="900" dirty="0" smtClean="0"/>
            <a:t>Kompetensi jafung</a:t>
          </a:r>
          <a:r>
            <a:rPr lang="en-US" sz="900" dirty="0" smtClean="0"/>
            <a:t> </a:t>
          </a:r>
          <a:r>
            <a:rPr lang="en-US" sz="900" dirty="0" err="1"/>
            <a:t>pengawasan</a:t>
          </a:r>
          <a:endParaRPr lang="en-US" sz="900" dirty="0"/>
        </a:p>
      </dgm:t>
    </dgm:pt>
    <dgm:pt modelId="{5A8738F5-04A9-4A69-9BFB-C966C5BB0AB4}" type="parTrans" cxnId="{04CF34C0-D7AB-4C93-B389-3508F033755F}">
      <dgm:prSet/>
      <dgm:spPr/>
      <dgm:t>
        <a:bodyPr/>
        <a:lstStyle/>
        <a:p>
          <a:endParaRPr lang="en-US" sz="900"/>
        </a:p>
      </dgm:t>
    </dgm:pt>
    <dgm:pt modelId="{BEBBD0F4-6FDB-4DC6-B1DD-ABEFCBAFDB23}" type="sibTrans" cxnId="{04CF34C0-D7AB-4C93-B389-3508F033755F}">
      <dgm:prSet/>
      <dgm:spPr/>
      <dgm:t>
        <a:bodyPr/>
        <a:lstStyle/>
        <a:p>
          <a:endParaRPr lang="en-US" sz="900"/>
        </a:p>
      </dgm:t>
    </dgm:pt>
    <dgm:pt modelId="{9B49558D-6C36-47AC-9B75-7C50D5D41E2B}" type="pres">
      <dgm:prSet presAssocID="{2BA0F576-0316-42BF-A895-8C8CA825A017}" presName="Name0" presStyleCnt="0">
        <dgm:presLayoutVars>
          <dgm:chMax val="11"/>
          <dgm:chPref val="11"/>
          <dgm:dir/>
          <dgm:resizeHandles/>
        </dgm:presLayoutVars>
      </dgm:prSet>
      <dgm:spPr/>
      <dgm:t>
        <a:bodyPr/>
        <a:lstStyle/>
        <a:p>
          <a:endParaRPr lang="id-ID"/>
        </a:p>
      </dgm:t>
    </dgm:pt>
    <dgm:pt modelId="{82505466-00C3-496E-B6CC-D9039FF09CA8}" type="pres">
      <dgm:prSet presAssocID="{DE5D7D90-9051-4E28-BD19-A6AA209959A2}" presName="Accent3" presStyleCnt="0"/>
      <dgm:spPr/>
    </dgm:pt>
    <dgm:pt modelId="{66E6CEF5-65E9-4ED3-AF16-1B4AD7276EA9}" type="pres">
      <dgm:prSet presAssocID="{DE5D7D90-9051-4E28-BD19-A6AA209959A2}" presName="Accent" presStyleLbl="node1" presStyleIdx="0" presStyleCnt="3"/>
      <dgm:spPr/>
    </dgm:pt>
    <dgm:pt modelId="{03C5E8FB-AADE-45D5-A695-EEDFB4A09EEA}" type="pres">
      <dgm:prSet presAssocID="{DE5D7D90-9051-4E28-BD19-A6AA209959A2}" presName="ParentBackground3" presStyleCnt="0"/>
      <dgm:spPr/>
    </dgm:pt>
    <dgm:pt modelId="{571C0665-4ED2-4AD4-852B-B0235C05A4BD}" type="pres">
      <dgm:prSet presAssocID="{DE5D7D90-9051-4E28-BD19-A6AA209959A2}" presName="ParentBackground" presStyleLbl="fgAcc1" presStyleIdx="0" presStyleCnt="3"/>
      <dgm:spPr/>
      <dgm:t>
        <a:bodyPr/>
        <a:lstStyle/>
        <a:p>
          <a:endParaRPr lang="id-ID"/>
        </a:p>
      </dgm:t>
    </dgm:pt>
    <dgm:pt modelId="{94DE9981-790A-4134-B504-8BC352681372}" type="pres">
      <dgm:prSet presAssocID="{DE5D7D90-9051-4E28-BD19-A6AA209959A2}" presName="Parent3" presStyleLbl="revTx" presStyleIdx="0" presStyleCnt="0">
        <dgm:presLayoutVars>
          <dgm:chMax val="1"/>
          <dgm:chPref val="1"/>
          <dgm:bulletEnabled val="1"/>
        </dgm:presLayoutVars>
      </dgm:prSet>
      <dgm:spPr/>
      <dgm:t>
        <a:bodyPr/>
        <a:lstStyle/>
        <a:p>
          <a:endParaRPr lang="id-ID"/>
        </a:p>
      </dgm:t>
    </dgm:pt>
    <dgm:pt modelId="{469F3266-660B-406F-BCD5-61BAC45CD95A}" type="pres">
      <dgm:prSet presAssocID="{56AC26EE-546C-4124-8819-69E0CB5B0CA6}" presName="Accent2" presStyleCnt="0"/>
      <dgm:spPr/>
    </dgm:pt>
    <dgm:pt modelId="{5F5128EE-936C-4349-AD52-BB13D80804FC}" type="pres">
      <dgm:prSet presAssocID="{56AC26EE-546C-4124-8819-69E0CB5B0CA6}" presName="Accent" presStyleLbl="node1" presStyleIdx="1" presStyleCnt="3"/>
      <dgm:spPr/>
    </dgm:pt>
    <dgm:pt modelId="{67A6F49B-5CE1-440F-834D-FDAC6BBF5DD7}" type="pres">
      <dgm:prSet presAssocID="{56AC26EE-546C-4124-8819-69E0CB5B0CA6}" presName="ParentBackground2" presStyleCnt="0"/>
      <dgm:spPr/>
    </dgm:pt>
    <dgm:pt modelId="{84781DCD-AFF6-4FFC-B9BD-D61A3C2959FA}" type="pres">
      <dgm:prSet presAssocID="{56AC26EE-546C-4124-8819-69E0CB5B0CA6}" presName="ParentBackground" presStyleLbl="fgAcc1" presStyleIdx="1" presStyleCnt="3"/>
      <dgm:spPr/>
      <dgm:t>
        <a:bodyPr/>
        <a:lstStyle/>
        <a:p>
          <a:endParaRPr lang="id-ID"/>
        </a:p>
      </dgm:t>
    </dgm:pt>
    <dgm:pt modelId="{89A1741D-E19B-4FEF-AF09-D60A8062B3E5}" type="pres">
      <dgm:prSet presAssocID="{56AC26EE-546C-4124-8819-69E0CB5B0CA6}" presName="Parent2" presStyleLbl="revTx" presStyleIdx="0" presStyleCnt="0">
        <dgm:presLayoutVars>
          <dgm:chMax val="1"/>
          <dgm:chPref val="1"/>
          <dgm:bulletEnabled val="1"/>
        </dgm:presLayoutVars>
      </dgm:prSet>
      <dgm:spPr/>
      <dgm:t>
        <a:bodyPr/>
        <a:lstStyle/>
        <a:p>
          <a:endParaRPr lang="id-ID"/>
        </a:p>
      </dgm:t>
    </dgm:pt>
    <dgm:pt modelId="{BF7003E2-9EF7-4ABC-990D-275D2B372F23}" type="pres">
      <dgm:prSet presAssocID="{1EF8D980-8293-439F-8440-706F12F04961}" presName="Accent1" presStyleCnt="0"/>
      <dgm:spPr/>
    </dgm:pt>
    <dgm:pt modelId="{131A87A0-6F38-44A7-9FCA-C9B6268BE2BE}" type="pres">
      <dgm:prSet presAssocID="{1EF8D980-8293-439F-8440-706F12F04961}" presName="Accent" presStyleLbl="node1" presStyleIdx="2" presStyleCnt="3"/>
      <dgm:spPr/>
    </dgm:pt>
    <dgm:pt modelId="{0187A3EB-10DC-483D-B727-F922DC53E53F}" type="pres">
      <dgm:prSet presAssocID="{1EF8D980-8293-439F-8440-706F12F04961}" presName="ParentBackground1" presStyleCnt="0"/>
      <dgm:spPr/>
    </dgm:pt>
    <dgm:pt modelId="{A40C95D1-44B7-48F1-95C7-F35086E22042}" type="pres">
      <dgm:prSet presAssocID="{1EF8D980-8293-439F-8440-706F12F04961}" presName="ParentBackground" presStyleLbl="fgAcc1" presStyleIdx="2" presStyleCnt="3"/>
      <dgm:spPr/>
      <dgm:t>
        <a:bodyPr/>
        <a:lstStyle/>
        <a:p>
          <a:endParaRPr lang="id-ID"/>
        </a:p>
      </dgm:t>
    </dgm:pt>
    <dgm:pt modelId="{7C237C34-D739-4108-B0DC-D0A39E33ABAF}" type="pres">
      <dgm:prSet presAssocID="{1EF8D980-8293-439F-8440-706F12F04961}" presName="Parent1" presStyleLbl="revTx" presStyleIdx="0" presStyleCnt="0">
        <dgm:presLayoutVars>
          <dgm:chMax val="1"/>
          <dgm:chPref val="1"/>
          <dgm:bulletEnabled val="1"/>
        </dgm:presLayoutVars>
      </dgm:prSet>
      <dgm:spPr/>
      <dgm:t>
        <a:bodyPr/>
        <a:lstStyle/>
        <a:p>
          <a:endParaRPr lang="id-ID"/>
        </a:p>
      </dgm:t>
    </dgm:pt>
  </dgm:ptLst>
  <dgm:cxnLst>
    <dgm:cxn modelId="{6E39B997-74D1-41F8-A53F-B1BC0BC0B52A}" type="presOf" srcId="{1EF8D980-8293-439F-8440-706F12F04961}" destId="{7C237C34-D739-4108-B0DC-D0A39E33ABAF}" srcOrd="1" destOrd="0" presId="urn:microsoft.com/office/officeart/2011/layout/CircleProcess"/>
    <dgm:cxn modelId="{77611907-A19B-45EC-938A-558966BBDE3D}" type="presOf" srcId="{DE5D7D90-9051-4E28-BD19-A6AA209959A2}" destId="{571C0665-4ED2-4AD4-852B-B0235C05A4BD}" srcOrd="0" destOrd="0" presId="urn:microsoft.com/office/officeart/2011/layout/CircleProcess"/>
    <dgm:cxn modelId="{80B4E293-650F-428C-B621-07B60C8501A2}" type="presOf" srcId="{1EF8D980-8293-439F-8440-706F12F04961}" destId="{A40C95D1-44B7-48F1-95C7-F35086E22042}" srcOrd="0" destOrd="0" presId="urn:microsoft.com/office/officeart/2011/layout/CircleProcess"/>
    <dgm:cxn modelId="{5C348349-3010-4D2B-88F2-189F8268D9C9}" type="presOf" srcId="{2BA0F576-0316-42BF-A895-8C8CA825A017}" destId="{9B49558D-6C36-47AC-9B75-7C50D5D41E2B}" srcOrd="0" destOrd="0" presId="urn:microsoft.com/office/officeart/2011/layout/CircleProcess"/>
    <dgm:cxn modelId="{59C2050E-664E-4DB8-A287-23CC75FF0D2B}" type="presOf" srcId="{DE5D7D90-9051-4E28-BD19-A6AA209959A2}" destId="{94DE9981-790A-4134-B504-8BC352681372}" srcOrd="1" destOrd="0" presId="urn:microsoft.com/office/officeart/2011/layout/CircleProcess"/>
    <dgm:cxn modelId="{21CC981E-EBE7-459D-AE40-BA69401D33A3}" type="presOf" srcId="{56AC26EE-546C-4124-8819-69E0CB5B0CA6}" destId="{89A1741D-E19B-4FEF-AF09-D60A8062B3E5}" srcOrd="1" destOrd="0" presId="urn:microsoft.com/office/officeart/2011/layout/CircleProcess"/>
    <dgm:cxn modelId="{AAD52335-3537-4B27-B59B-9A8912273FA8}" srcId="{2BA0F576-0316-42BF-A895-8C8CA825A017}" destId="{1EF8D980-8293-439F-8440-706F12F04961}" srcOrd="0" destOrd="0" parTransId="{500CBBC6-7D46-4587-AAAF-1DB434107BC0}" sibTransId="{5844D6C2-04C7-4AB0-88E1-11EC889AFD44}"/>
    <dgm:cxn modelId="{04CF34C0-D7AB-4C93-B389-3508F033755F}" srcId="{2BA0F576-0316-42BF-A895-8C8CA825A017}" destId="{DE5D7D90-9051-4E28-BD19-A6AA209959A2}" srcOrd="2" destOrd="0" parTransId="{5A8738F5-04A9-4A69-9BFB-C966C5BB0AB4}" sibTransId="{BEBBD0F4-6FDB-4DC6-B1DD-ABEFCBAFDB23}"/>
    <dgm:cxn modelId="{97EE5606-F65B-47AB-9356-82A3E739C80B}" srcId="{2BA0F576-0316-42BF-A895-8C8CA825A017}" destId="{56AC26EE-546C-4124-8819-69E0CB5B0CA6}" srcOrd="1" destOrd="0" parTransId="{39F4BD89-7E78-429C-AE18-D318227012FD}" sibTransId="{4F7A11F3-CCBE-456D-B301-065AA676E82B}"/>
    <dgm:cxn modelId="{EDBB377A-0013-4EC6-BF5C-8A8977692372}" type="presOf" srcId="{56AC26EE-546C-4124-8819-69E0CB5B0CA6}" destId="{84781DCD-AFF6-4FFC-B9BD-D61A3C2959FA}" srcOrd="0" destOrd="0" presId="urn:microsoft.com/office/officeart/2011/layout/CircleProcess"/>
    <dgm:cxn modelId="{1AAED1B1-6EA5-499D-BA31-BB7C4E9A5614}" type="presParOf" srcId="{9B49558D-6C36-47AC-9B75-7C50D5D41E2B}" destId="{82505466-00C3-496E-B6CC-D9039FF09CA8}" srcOrd="0" destOrd="0" presId="urn:microsoft.com/office/officeart/2011/layout/CircleProcess"/>
    <dgm:cxn modelId="{F29387F4-CB54-4E00-8897-889AA4A3AB9D}" type="presParOf" srcId="{82505466-00C3-496E-B6CC-D9039FF09CA8}" destId="{66E6CEF5-65E9-4ED3-AF16-1B4AD7276EA9}" srcOrd="0" destOrd="0" presId="urn:microsoft.com/office/officeart/2011/layout/CircleProcess"/>
    <dgm:cxn modelId="{8CD5DB6B-76B9-4AA0-83ED-7E76083C67DD}" type="presParOf" srcId="{9B49558D-6C36-47AC-9B75-7C50D5D41E2B}" destId="{03C5E8FB-AADE-45D5-A695-EEDFB4A09EEA}" srcOrd="1" destOrd="0" presId="urn:microsoft.com/office/officeart/2011/layout/CircleProcess"/>
    <dgm:cxn modelId="{78F3CB55-4F51-41BE-9FDA-09492A442409}" type="presParOf" srcId="{03C5E8FB-AADE-45D5-A695-EEDFB4A09EEA}" destId="{571C0665-4ED2-4AD4-852B-B0235C05A4BD}" srcOrd="0" destOrd="0" presId="urn:microsoft.com/office/officeart/2011/layout/CircleProcess"/>
    <dgm:cxn modelId="{5BD1C831-76A4-44D1-ADBD-4130AC9EF1D0}" type="presParOf" srcId="{9B49558D-6C36-47AC-9B75-7C50D5D41E2B}" destId="{94DE9981-790A-4134-B504-8BC352681372}" srcOrd="2" destOrd="0" presId="urn:microsoft.com/office/officeart/2011/layout/CircleProcess"/>
    <dgm:cxn modelId="{BB5742A1-D9A8-4486-A7CF-6C5835774591}" type="presParOf" srcId="{9B49558D-6C36-47AC-9B75-7C50D5D41E2B}" destId="{469F3266-660B-406F-BCD5-61BAC45CD95A}" srcOrd="3" destOrd="0" presId="urn:microsoft.com/office/officeart/2011/layout/CircleProcess"/>
    <dgm:cxn modelId="{8C0355A7-AC03-4D8D-A361-E0D8238B9E9D}" type="presParOf" srcId="{469F3266-660B-406F-BCD5-61BAC45CD95A}" destId="{5F5128EE-936C-4349-AD52-BB13D80804FC}" srcOrd="0" destOrd="0" presId="urn:microsoft.com/office/officeart/2011/layout/CircleProcess"/>
    <dgm:cxn modelId="{9D754847-7A14-46E7-BFB8-1CC6F727D355}" type="presParOf" srcId="{9B49558D-6C36-47AC-9B75-7C50D5D41E2B}" destId="{67A6F49B-5CE1-440F-834D-FDAC6BBF5DD7}" srcOrd="4" destOrd="0" presId="urn:microsoft.com/office/officeart/2011/layout/CircleProcess"/>
    <dgm:cxn modelId="{78EA2AD9-31B6-4A66-BAE1-49C06216FA0B}" type="presParOf" srcId="{67A6F49B-5CE1-440F-834D-FDAC6BBF5DD7}" destId="{84781DCD-AFF6-4FFC-B9BD-D61A3C2959FA}" srcOrd="0" destOrd="0" presId="urn:microsoft.com/office/officeart/2011/layout/CircleProcess"/>
    <dgm:cxn modelId="{D77B936D-3F9A-4B34-954C-0A1D354E9496}" type="presParOf" srcId="{9B49558D-6C36-47AC-9B75-7C50D5D41E2B}" destId="{89A1741D-E19B-4FEF-AF09-D60A8062B3E5}" srcOrd="5" destOrd="0" presId="urn:microsoft.com/office/officeart/2011/layout/CircleProcess"/>
    <dgm:cxn modelId="{468D158C-9EE7-434B-9354-8EC1B295C893}" type="presParOf" srcId="{9B49558D-6C36-47AC-9B75-7C50D5D41E2B}" destId="{BF7003E2-9EF7-4ABC-990D-275D2B372F23}" srcOrd="6" destOrd="0" presId="urn:microsoft.com/office/officeart/2011/layout/CircleProcess"/>
    <dgm:cxn modelId="{C8585F3E-203F-49C6-95EA-305230A2CF88}" type="presParOf" srcId="{BF7003E2-9EF7-4ABC-990D-275D2B372F23}" destId="{131A87A0-6F38-44A7-9FCA-C9B6268BE2BE}" srcOrd="0" destOrd="0" presId="urn:microsoft.com/office/officeart/2011/layout/CircleProcess"/>
    <dgm:cxn modelId="{5D63FAB4-19BE-40F9-8112-FACF8926D914}" type="presParOf" srcId="{9B49558D-6C36-47AC-9B75-7C50D5D41E2B}" destId="{0187A3EB-10DC-483D-B727-F922DC53E53F}" srcOrd="7" destOrd="0" presId="urn:microsoft.com/office/officeart/2011/layout/CircleProcess"/>
    <dgm:cxn modelId="{B3B41A2F-16FC-4C92-9DDF-DBD5DFEB585F}" type="presParOf" srcId="{0187A3EB-10DC-483D-B727-F922DC53E53F}" destId="{A40C95D1-44B7-48F1-95C7-F35086E22042}" srcOrd="0" destOrd="0" presId="urn:microsoft.com/office/officeart/2011/layout/CircleProcess"/>
    <dgm:cxn modelId="{B0FF0141-9493-4E75-8787-A8E0AFD47CCF}" type="presParOf" srcId="{9B49558D-6C36-47AC-9B75-7C50D5D41E2B}" destId="{7C237C34-D739-4108-B0DC-D0A39E33ABAF}" srcOrd="8" destOrd="0" presId="urn:microsoft.com/office/officeart/2011/layout/CircleProcess"/>
  </dgm:cxnLst>
  <dgm:bg/>
  <dgm:whole/>
</dgm:dataModel>
</file>

<file path=ppt/diagrams/data8.xml><?xml version="1.0" encoding="utf-8"?>
<dgm:dataModel xmlns:dgm="http://schemas.openxmlformats.org/drawingml/2006/diagram" xmlns:a="http://schemas.openxmlformats.org/drawingml/2006/main">
  <dgm:ptLst>
    <dgm:pt modelId="{2BA0F576-0316-42BF-A895-8C8CA825A017}"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1EF8D980-8293-439F-8440-706F12F04961}">
      <dgm:prSet phldrT="[Text]" custT="1"/>
      <dgm:spPr/>
      <dgm:t>
        <a:bodyPr/>
        <a:lstStyle/>
        <a:p>
          <a:r>
            <a:rPr lang="en-US" sz="900" dirty="0" err="1"/>
            <a:t>Penambahan</a:t>
          </a:r>
          <a:r>
            <a:rPr lang="en-US" sz="900" dirty="0"/>
            <a:t> Tenaga APIP (</a:t>
          </a:r>
          <a:r>
            <a:rPr lang="en-US" sz="900" dirty="0" err="1"/>
            <a:t>Inpassing</a:t>
          </a:r>
          <a:r>
            <a:rPr lang="en-US" sz="900" dirty="0"/>
            <a:t> P2UPD SE MDN </a:t>
          </a:r>
          <a:r>
            <a:rPr lang="en-US" sz="900" dirty="0" err="1"/>
            <a:t>tgl</a:t>
          </a:r>
          <a:r>
            <a:rPr lang="en-US" sz="900" dirty="0"/>
            <a:t> 1 </a:t>
          </a:r>
          <a:r>
            <a:rPr lang="en-US" sz="900" dirty="0" err="1"/>
            <a:t>feb</a:t>
          </a:r>
          <a:r>
            <a:rPr lang="en-US" sz="900" dirty="0"/>
            <a:t> 2017)</a:t>
          </a:r>
        </a:p>
      </dgm:t>
    </dgm:pt>
    <dgm:pt modelId="{500CBBC6-7D46-4587-AAAF-1DB434107BC0}" type="parTrans" cxnId="{AAD52335-3537-4B27-B59B-9A8912273FA8}">
      <dgm:prSet/>
      <dgm:spPr/>
      <dgm:t>
        <a:bodyPr/>
        <a:lstStyle/>
        <a:p>
          <a:endParaRPr lang="en-US" sz="900"/>
        </a:p>
      </dgm:t>
    </dgm:pt>
    <dgm:pt modelId="{5844D6C2-04C7-4AB0-88E1-11EC889AFD44}" type="sibTrans" cxnId="{AAD52335-3537-4B27-B59B-9A8912273FA8}">
      <dgm:prSet/>
      <dgm:spPr/>
      <dgm:t>
        <a:bodyPr/>
        <a:lstStyle/>
        <a:p>
          <a:endParaRPr lang="en-US" sz="900"/>
        </a:p>
      </dgm:t>
    </dgm:pt>
    <dgm:pt modelId="{56AC26EE-546C-4124-8819-69E0CB5B0CA6}">
      <dgm:prSet phldrT="[Text]" custT="1"/>
      <dgm:spPr/>
      <dgm:t>
        <a:bodyPr/>
        <a:lstStyle/>
        <a:p>
          <a:r>
            <a:rPr lang="en-US" sz="900" dirty="0" err="1"/>
            <a:t>Standar</a:t>
          </a:r>
          <a:r>
            <a:rPr lang="en-US" sz="900" dirty="0"/>
            <a:t> </a:t>
          </a:r>
          <a:r>
            <a:rPr lang="en-US" sz="900" dirty="0" err="1"/>
            <a:t>Perencanaan</a:t>
          </a:r>
          <a:r>
            <a:rPr lang="en-US" sz="900" dirty="0"/>
            <a:t> </a:t>
          </a:r>
          <a:r>
            <a:rPr lang="en-US" sz="900" dirty="0" err="1"/>
            <a:t>dan</a:t>
          </a:r>
          <a:r>
            <a:rPr lang="en-US" sz="900" dirty="0"/>
            <a:t> </a:t>
          </a:r>
          <a:r>
            <a:rPr lang="en-US" sz="900" dirty="0" err="1"/>
            <a:t>Penganggaran</a:t>
          </a:r>
          <a:endParaRPr lang="en-US" sz="900" dirty="0"/>
        </a:p>
      </dgm:t>
    </dgm:pt>
    <dgm:pt modelId="{39F4BD89-7E78-429C-AE18-D318227012FD}" type="parTrans" cxnId="{97EE5606-F65B-47AB-9356-82A3E739C80B}">
      <dgm:prSet/>
      <dgm:spPr/>
      <dgm:t>
        <a:bodyPr/>
        <a:lstStyle/>
        <a:p>
          <a:endParaRPr lang="en-US" sz="900"/>
        </a:p>
      </dgm:t>
    </dgm:pt>
    <dgm:pt modelId="{4F7A11F3-CCBE-456D-B301-065AA676E82B}" type="sibTrans" cxnId="{97EE5606-F65B-47AB-9356-82A3E739C80B}">
      <dgm:prSet/>
      <dgm:spPr/>
      <dgm:t>
        <a:bodyPr/>
        <a:lstStyle/>
        <a:p>
          <a:endParaRPr lang="en-US" sz="900"/>
        </a:p>
      </dgm:t>
    </dgm:pt>
    <dgm:pt modelId="{9B49558D-6C36-47AC-9B75-7C50D5D41E2B}" type="pres">
      <dgm:prSet presAssocID="{2BA0F576-0316-42BF-A895-8C8CA825A017}" presName="Name0" presStyleCnt="0">
        <dgm:presLayoutVars>
          <dgm:chMax val="11"/>
          <dgm:chPref val="11"/>
          <dgm:dir/>
          <dgm:resizeHandles/>
        </dgm:presLayoutVars>
      </dgm:prSet>
      <dgm:spPr/>
      <dgm:t>
        <a:bodyPr/>
        <a:lstStyle/>
        <a:p>
          <a:endParaRPr lang="id-ID"/>
        </a:p>
      </dgm:t>
    </dgm:pt>
    <dgm:pt modelId="{469F3266-660B-406F-BCD5-61BAC45CD95A}" type="pres">
      <dgm:prSet presAssocID="{56AC26EE-546C-4124-8819-69E0CB5B0CA6}" presName="Accent2" presStyleCnt="0"/>
      <dgm:spPr/>
    </dgm:pt>
    <dgm:pt modelId="{5F5128EE-936C-4349-AD52-BB13D80804FC}" type="pres">
      <dgm:prSet presAssocID="{56AC26EE-546C-4124-8819-69E0CB5B0CA6}" presName="Accent" presStyleLbl="node1" presStyleIdx="0" presStyleCnt="2"/>
      <dgm:spPr/>
    </dgm:pt>
    <dgm:pt modelId="{67A6F49B-5CE1-440F-834D-FDAC6BBF5DD7}" type="pres">
      <dgm:prSet presAssocID="{56AC26EE-546C-4124-8819-69E0CB5B0CA6}" presName="ParentBackground2" presStyleCnt="0"/>
      <dgm:spPr/>
    </dgm:pt>
    <dgm:pt modelId="{84781DCD-AFF6-4FFC-B9BD-D61A3C2959FA}" type="pres">
      <dgm:prSet presAssocID="{56AC26EE-546C-4124-8819-69E0CB5B0CA6}" presName="ParentBackground" presStyleLbl="fgAcc1" presStyleIdx="0" presStyleCnt="2"/>
      <dgm:spPr/>
      <dgm:t>
        <a:bodyPr/>
        <a:lstStyle/>
        <a:p>
          <a:endParaRPr lang="id-ID"/>
        </a:p>
      </dgm:t>
    </dgm:pt>
    <dgm:pt modelId="{89A1741D-E19B-4FEF-AF09-D60A8062B3E5}" type="pres">
      <dgm:prSet presAssocID="{56AC26EE-546C-4124-8819-69E0CB5B0CA6}" presName="Parent2" presStyleLbl="revTx" presStyleIdx="0" presStyleCnt="0">
        <dgm:presLayoutVars>
          <dgm:chMax val="1"/>
          <dgm:chPref val="1"/>
          <dgm:bulletEnabled val="1"/>
        </dgm:presLayoutVars>
      </dgm:prSet>
      <dgm:spPr/>
      <dgm:t>
        <a:bodyPr/>
        <a:lstStyle/>
        <a:p>
          <a:endParaRPr lang="id-ID"/>
        </a:p>
      </dgm:t>
    </dgm:pt>
    <dgm:pt modelId="{BF7003E2-9EF7-4ABC-990D-275D2B372F23}" type="pres">
      <dgm:prSet presAssocID="{1EF8D980-8293-439F-8440-706F12F04961}" presName="Accent1" presStyleCnt="0"/>
      <dgm:spPr/>
    </dgm:pt>
    <dgm:pt modelId="{131A87A0-6F38-44A7-9FCA-C9B6268BE2BE}" type="pres">
      <dgm:prSet presAssocID="{1EF8D980-8293-439F-8440-706F12F04961}" presName="Accent" presStyleLbl="node1" presStyleIdx="1" presStyleCnt="2"/>
      <dgm:spPr/>
    </dgm:pt>
    <dgm:pt modelId="{0187A3EB-10DC-483D-B727-F922DC53E53F}" type="pres">
      <dgm:prSet presAssocID="{1EF8D980-8293-439F-8440-706F12F04961}" presName="ParentBackground1" presStyleCnt="0"/>
      <dgm:spPr/>
    </dgm:pt>
    <dgm:pt modelId="{A40C95D1-44B7-48F1-95C7-F35086E22042}" type="pres">
      <dgm:prSet presAssocID="{1EF8D980-8293-439F-8440-706F12F04961}" presName="ParentBackground" presStyleLbl="fgAcc1" presStyleIdx="1" presStyleCnt="2"/>
      <dgm:spPr/>
      <dgm:t>
        <a:bodyPr/>
        <a:lstStyle/>
        <a:p>
          <a:endParaRPr lang="id-ID"/>
        </a:p>
      </dgm:t>
    </dgm:pt>
    <dgm:pt modelId="{7C237C34-D739-4108-B0DC-D0A39E33ABAF}" type="pres">
      <dgm:prSet presAssocID="{1EF8D980-8293-439F-8440-706F12F04961}" presName="Parent1" presStyleLbl="revTx" presStyleIdx="0" presStyleCnt="0">
        <dgm:presLayoutVars>
          <dgm:chMax val="1"/>
          <dgm:chPref val="1"/>
          <dgm:bulletEnabled val="1"/>
        </dgm:presLayoutVars>
      </dgm:prSet>
      <dgm:spPr/>
      <dgm:t>
        <a:bodyPr/>
        <a:lstStyle/>
        <a:p>
          <a:endParaRPr lang="id-ID"/>
        </a:p>
      </dgm:t>
    </dgm:pt>
  </dgm:ptLst>
  <dgm:cxnLst>
    <dgm:cxn modelId="{80609654-2A20-4DF7-A8B9-E8E2D78D5D8D}" type="presOf" srcId="{56AC26EE-546C-4124-8819-69E0CB5B0CA6}" destId="{84781DCD-AFF6-4FFC-B9BD-D61A3C2959FA}" srcOrd="0" destOrd="0" presId="urn:microsoft.com/office/officeart/2011/layout/CircleProcess"/>
    <dgm:cxn modelId="{8389AB6F-B8B9-4FB9-81DB-1688980C3ADB}" type="presOf" srcId="{1EF8D980-8293-439F-8440-706F12F04961}" destId="{7C237C34-D739-4108-B0DC-D0A39E33ABAF}" srcOrd="1" destOrd="0" presId="urn:microsoft.com/office/officeart/2011/layout/CircleProcess"/>
    <dgm:cxn modelId="{A84B8231-17D8-47C3-AFC0-4E147C0DCFDD}" type="presOf" srcId="{1EF8D980-8293-439F-8440-706F12F04961}" destId="{A40C95D1-44B7-48F1-95C7-F35086E22042}" srcOrd="0" destOrd="0" presId="urn:microsoft.com/office/officeart/2011/layout/CircleProcess"/>
    <dgm:cxn modelId="{E6B5B44F-9DD3-4353-A45D-492C647A4DC1}" type="presOf" srcId="{56AC26EE-546C-4124-8819-69E0CB5B0CA6}" destId="{89A1741D-E19B-4FEF-AF09-D60A8062B3E5}" srcOrd="1" destOrd="0" presId="urn:microsoft.com/office/officeart/2011/layout/CircleProcess"/>
    <dgm:cxn modelId="{AAD52335-3537-4B27-B59B-9A8912273FA8}" srcId="{2BA0F576-0316-42BF-A895-8C8CA825A017}" destId="{1EF8D980-8293-439F-8440-706F12F04961}" srcOrd="0" destOrd="0" parTransId="{500CBBC6-7D46-4587-AAAF-1DB434107BC0}" sibTransId="{5844D6C2-04C7-4AB0-88E1-11EC889AFD44}"/>
    <dgm:cxn modelId="{97EE5606-F65B-47AB-9356-82A3E739C80B}" srcId="{2BA0F576-0316-42BF-A895-8C8CA825A017}" destId="{56AC26EE-546C-4124-8819-69E0CB5B0CA6}" srcOrd="1" destOrd="0" parTransId="{39F4BD89-7E78-429C-AE18-D318227012FD}" sibTransId="{4F7A11F3-CCBE-456D-B301-065AA676E82B}"/>
    <dgm:cxn modelId="{2A7AFD2A-BF38-4F73-A0A2-E94E10654804}" type="presOf" srcId="{2BA0F576-0316-42BF-A895-8C8CA825A017}" destId="{9B49558D-6C36-47AC-9B75-7C50D5D41E2B}" srcOrd="0" destOrd="0" presId="urn:microsoft.com/office/officeart/2011/layout/CircleProcess"/>
    <dgm:cxn modelId="{BF925763-E13B-4308-808A-692EE7CC0C7F}" type="presParOf" srcId="{9B49558D-6C36-47AC-9B75-7C50D5D41E2B}" destId="{469F3266-660B-406F-BCD5-61BAC45CD95A}" srcOrd="0" destOrd="0" presId="urn:microsoft.com/office/officeart/2011/layout/CircleProcess"/>
    <dgm:cxn modelId="{2AB7F705-C211-41DC-A875-759C720CEB94}" type="presParOf" srcId="{469F3266-660B-406F-BCD5-61BAC45CD95A}" destId="{5F5128EE-936C-4349-AD52-BB13D80804FC}" srcOrd="0" destOrd="0" presId="urn:microsoft.com/office/officeart/2011/layout/CircleProcess"/>
    <dgm:cxn modelId="{3F0CD03D-BD09-47D4-A17E-76B750875992}" type="presParOf" srcId="{9B49558D-6C36-47AC-9B75-7C50D5D41E2B}" destId="{67A6F49B-5CE1-440F-834D-FDAC6BBF5DD7}" srcOrd="1" destOrd="0" presId="urn:microsoft.com/office/officeart/2011/layout/CircleProcess"/>
    <dgm:cxn modelId="{731DC599-54E8-46C4-83EF-2B288AD72B47}" type="presParOf" srcId="{67A6F49B-5CE1-440F-834D-FDAC6BBF5DD7}" destId="{84781DCD-AFF6-4FFC-B9BD-D61A3C2959FA}" srcOrd="0" destOrd="0" presId="urn:microsoft.com/office/officeart/2011/layout/CircleProcess"/>
    <dgm:cxn modelId="{5C8EF9F5-A91C-4DEA-BA33-7D4E74BFF93C}" type="presParOf" srcId="{9B49558D-6C36-47AC-9B75-7C50D5D41E2B}" destId="{89A1741D-E19B-4FEF-AF09-D60A8062B3E5}" srcOrd="2" destOrd="0" presId="urn:microsoft.com/office/officeart/2011/layout/CircleProcess"/>
    <dgm:cxn modelId="{F2669255-15F3-4056-9DFF-47F567A713D6}" type="presParOf" srcId="{9B49558D-6C36-47AC-9B75-7C50D5D41E2B}" destId="{BF7003E2-9EF7-4ABC-990D-275D2B372F23}" srcOrd="3" destOrd="0" presId="urn:microsoft.com/office/officeart/2011/layout/CircleProcess"/>
    <dgm:cxn modelId="{9B39BB80-11AD-43B6-B576-03D6C7C3562F}" type="presParOf" srcId="{BF7003E2-9EF7-4ABC-990D-275D2B372F23}" destId="{131A87A0-6F38-44A7-9FCA-C9B6268BE2BE}" srcOrd="0" destOrd="0" presId="urn:microsoft.com/office/officeart/2011/layout/CircleProcess"/>
    <dgm:cxn modelId="{05F8EB11-733A-489C-99B2-81C7FAEADF49}" type="presParOf" srcId="{9B49558D-6C36-47AC-9B75-7C50D5D41E2B}" destId="{0187A3EB-10DC-483D-B727-F922DC53E53F}" srcOrd="4" destOrd="0" presId="urn:microsoft.com/office/officeart/2011/layout/CircleProcess"/>
    <dgm:cxn modelId="{6C4F0389-3F67-42ED-984B-96D979E10C6D}" type="presParOf" srcId="{0187A3EB-10DC-483D-B727-F922DC53E53F}" destId="{A40C95D1-44B7-48F1-95C7-F35086E22042}" srcOrd="0" destOrd="0" presId="urn:microsoft.com/office/officeart/2011/layout/CircleProcess"/>
    <dgm:cxn modelId="{5BB64574-766A-4D1C-8A68-288816AE1DD9}" type="presParOf" srcId="{9B49558D-6C36-47AC-9B75-7C50D5D41E2B}" destId="{7C237C34-D739-4108-B0DC-D0A39E33ABAF}" srcOrd="5" destOrd="0" presId="urn:microsoft.com/office/officeart/2011/layout/CircleProcess"/>
  </dgm:cxnLst>
  <dgm:bg/>
  <dgm:whole/>
</dgm:dataModel>
</file>

<file path=ppt/diagrams/data9.xml><?xml version="1.0" encoding="utf-8"?>
<dgm:dataModel xmlns:dgm="http://schemas.openxmlformats.org/drawingml/2006/diagram" xmlns:a="http://schemas.openxmlformats.org/drawingml/2006/main">
  <dgm:ptLst>
    <dgm:pt modelId="{2BA0F576-0316-42BF-A895-8C8CA825A017}"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56AC26EE-546C-4124-8819-69E0CB5B0CA6}">
      <dgm:prSet phldrT="[Text]" custT="1"/>
      <dgm:spPr/>
      <dgm:t>
        <a:bodyPr/>
        <a:lstStyle/>
        <a:p>
          <a:r>
            <a:rPr lang="en-US" sz="900" dirty="0" err="1"/>
            <a:t>Penyetaraan</a:t>
          </a:r>
          <a:r>
            <a:rPr lang="en-US" sz="900" dirty="0"/>
            <a:t> </a:t>
          </a:r>
          <a:r>
            <a:rPr lang="id-ID" sz="900" dirty="0" smtClean="0"/>
            <a:t>kelas jabatab </a:t>
          </a:r>
          <a:r>
            <a:rPr lang="en-US" sz="900" dirty="0" err="1" smtClean="0"/>
            <a:t>dng</a:t>
          </a:r>
          <a:r>
            <a:rPr lang="en-US" sz="900" dirty="0" smtClean="0"/>
            <a:t> </a:t>
          </a:r>
          <a:r>
            <a:rPr lang="en-US" sz="900" dirty="0" err="1"/>
            <a:t>Sekda</a:t>
          </a:r>
          <a:endParaRPr lang="en-US" sz="900" dirty="0"/>
        </a:p>
      </dgm:t>
    </dgm:pt>
    <dgm:pt modelId="{39F4BD89-7E78-429C-AE18-D318227012FD}" type="parTrans" cxnId="{97EE5606-F65B-47AB-9356-82A3E739C80B}">
      <dgm:prSet/>
      <dgm:spPr/>
      <dgm:t>
        <a:bodyPr/>
        <a:lstStyle/>
        <a:p>
          <a:endParaRPr lang="en-US" sz="900"/>
        </a:p>
      </dgm:t>
    </dgm:pt>
    <dgm:pt modelId="{4F7A11F3-CCBE-456D-B301-065AA676E82B}" type="sibTrans" cxnId="{97EE5606-F65B-47AB-9356-82A3E739C80B}">
      <dgm:prSet/>
      <dgm:spPr/>
      <dgm:t>
        <a:bodyPr/>
        <a:lstStyle/>
        <a:p>
          <a:endParaRPr lang="en-US" sz="900"/>
        </a:p>
      </dgm:t>
    </dgm:pt>
    <dgm:pt modelId="{1EF8D980-8293-439F-8440-706F12F04961}">
      <dgm:prSet phldrT="[Text]" custT="1"/>
      <dgm:spPr/>
      <dgm:t>
        <a:bodyPr/>
        <a:lstStyle/>
        <a:p>
          <a:r>
            <a:rPr lang="id-ID" sz="900" dirty="0" smtClean="0"/>
            <a:t>Pengangkatan&amp;pemberhentian oleh pemerintah pusat</a:t>
          </a:r>
          <a:endParaRPr lang="en-US" sz="900" dirty="0"/>
        </a:p>
      </dgm:t>
    </dgm:pt>
    <dgm:pt modelId="{5844D6C2-04C7-4AB0-88E1-11EC889AFD44}" type="sibTrans" cxnId="{AAD52335-3537-4B27-B59B-9A8912273FA8}">
      <dgm:prSet/>
      <dgm:spPr/>
      <dgm:t>
        <a:bodyPr/>
        <a:lstStyle/>
        <a:p>
          <a:endParaRPr lang="en-US" sz="900"/>
        </a:p>
      </dgm:t>
    </dgm:pt>
    <dgm:pt modelId="{500CBBC6-7D46-4587-AAAF-1DB434107BC0}" type="parTrans" cxnId="{AAD52335-3537-4B27-B59B-9A8912273FA8}">
      <dgm:prSet/>
      <dgm:spPr/>
      <dgm:t>
        <a:bodyPr/>
        <a:lstStyle/>
        <a:p>
          <a:endParaRPr lang="en-US" sz="900"/>
        </a:p>
      </dgm:t>
    </dgm:pt>
    <dgm:pt modelId="{EBF49C90-7605-4872-B45F-A1D3FCE49DE7}">
      <dgm:prSet phldrT="[Text]" custT="1"/>
      <dgm:spPr/>
      <dgm:t>
        <a:bodyPr/>
        <a:lstStyle/>
        <a:p>
          <a:r>
            <a:rPr lang="id-ID" sz="900" dirty="0" smtClean="0"/>
            <a:t>Penambahan Irban investigatif</a:t>
          </a:r>
          <a:endParaRPr lang="en-US" sz="900" dirty="0"/>
        </a:p>
      </dgm:t>
    </dgm:pt>
    <dgm:pt modelId="{49274DF2-1D01-4C3C-B96A-33CFDC492AC4}" type="parTrans" cxnId="{F79342A4-4066-40EE-9452-66F0234B0B32}">
      <dgm:prSet/>
      <dgm:spPr/>
      <dgm:t>
        <a:bodyPr/>
        <a:lstStyle/>
        <a:p>
          <a:endParaRPr lang="id-ID"/>
        </a:p>
      </dgm:t>
    </dgm:pt>
    <dgm:pt modelId="{419E05E9-7B02-44B8-8898-81B5D2C03E7B}" type="sibTrans" cxnId="{F79342A4-4066-40EE-9452-66F0234B0B32}">
      <dgm:prSet/>
      <dgm:spPr/>
      <dgm:t>
        <a:bodyPr/>
        <a:lstStyle/>
        <a:p>
          <a:endParaRPr lang="id-ID"/>
        </a:p>
      </dgm:t>
    </dgm:pt>
    <dgm:pt modelId="{9B49558D-6C36-47AC-9B75-7C50D5D41E2B}" type="pres">
      <dgm:prSet presAssocID="{2BA0F576-0316-42BF-A895-8C8CA825A017}" presName="Name0" presStyleCnt="0">
        <dgm:presLayoutVars>
          <dgm:chMax val="11"/>
          <dgm:chPref val="11"/>
          <dgm:dir/>
          <dgm:resizeHandles/>
        </dgm:presLayoutVars>
      </dgm:prSet>
      <dgm:spPr/>
      <dgm:t>
        <a:bodyPr/>
        <a:lstStyle/>
        <a:p>
          <a:endParaRPr lang="id-ID"/>
        </a:p>
      </dgm:t>
    </dgm:pt>
    <dgm:pt modelId="{EA3EDCAB-9704-4332-833D-1AD50AAC2495}" type="pres">
      <dgm:prSet presAssocID="{56AC26EE-546C-4124-8819-69E0CB5B0CA6}" presName="Accent3" presStyleCnt="0"/>
      <dgm:spPr/>
    </dgm:pt>
    <dgm:pt modelId="{5F5128EE-936C-4349-AD52-BB13D80804FC}" type="pres">
      <dgm:prSet presAssocID="{56AC26EE-546C-4124-8819-69E0CB5B0CA6}" presName="Accent" presStyleLbl="node1" presStyleIdx="0" presStyleCnt="3"/>
      <dgm:spPr/>
    </dgm:pt>
    <dgm:pt modelId="{B093ECDA-BD2D-4197-BB6F-58BF8C266BC3}" type="pres">
      <dgm:prSet presAssocID="{56AC26EE-546C-4124-8819-69E0CB5B0CA6}" presName="ParentBackground3" presStyleCnt="0"/>
      <dgm:spPr/>
    </dgm:pt>
    <dgm:pt modelId="{84781DCD-AFF6-4FFC-B9BD-D61A3C2959FA}" type="pres">
      <dgm:prSet presAssocID="{56AC26EE-546C-4124-8819-69E0CB5B0CA6}" presName="ParentBackground" presStyleLbl="fgAcc1" presStyleIdx="0" presStyleCnt="3"/>
      <dgm:spPr/>
      <dgm:t>
        <a:bodyPr/>
        <a:lstStyle/>
        <a:p>
          <a:endParaRPr lang="id-ID"/>
        </a:p>
      </dgm:t>
    </dgm:pt>
    <dgm:pt modelId="{9E6914EC-9ED9-4E45-AEF3-905C5D44D944}" type="pres">
      <dgm:prSet presAssocID="{56AC26EE-546C-4124-8819-69E0CB5B0CA6}" presName="Parent3" presStyleLbl="revTx" presStyleIdx="0" presStyleCnt="0">
        <dgm:presLayoutVars>
          <dgm:chMax val="1"/>
          <dgm:chPref val="1"/>
          <dgm:bulletEnabled val="1"/>
        </dgm:presLayoutVars>
      </dgm:prSet>
      <dgm:spPr/>
      <dgm:t>
        <a:bodyPr/>
        <a:lstStyle/>
        <a:p>
          <a:endParaRPr lang="id-ID"/>
        </a:p>
      </dgm:t>
    </dgm:pt>
    <dgm:pt modelId="{378EAA9E-10D9-409C-B237-6507968186D5}" type="pres">
      <dgm:prSet presAssocID="{EBF49C90-7605-4872-B45F-A1D3FCE49DE7}" presName="Accent2" presStyleCnt="0"/>
      <dgm:spPr/>
    </dgm:pt>
    <dgm:pt modelId="{54FDC2D9-30A4-42F6-9F57-25F74ED3BFB4}" type="pres">
      <dgm:prSet presAssocID="{EBF49C90-7605-4872-B45F-A1D3FCE49DE7}" presName="Accent" presStyleLbl="node1" presStyleIdx="1" presStyleCnt="3"/>
      <dgm:spPr/>
    </dgm:pt>
    <dgm:pt modelId="{BD80DF34-06E7-4D65-BFA9-5B751343A39E}" type="pres">
      <dgm:prSet presAssocID="{EBF49C90-7605-4872-B45F-A1D3FCE49DE7}" presName="ParentBackground2" presStyleCnt="0"/>
      <dgm:spPr/>
    </dgm:pt>
    <dgm:pt modelId="{631A1986-9173-46B8-A126-B47807462C8E}" type="pres">
      <dgm:prSet presAssocID="{EBF49C90-7605-4872-B45F-A1D3FCE49DE7}" presName="ParentBackground" presStyleLbl="fgAcc1" presStyleIdx="1" presStyleCnt="3"/>
      <dgm:spPr/>
      <dgm:t>
        <a:bodyPr/>
        <a:lstStyle/>
        <a:p>
          <a:endParaRPr lang="id-ID"/>
        </a:p>
      </dgm:t>
    </dgm:pt>
    <dgm:pt modelId="{48695C06-FA11-409B-AA5A-AA6A1091F3C9}" type="pres">
      <dgm:prSet presAssocID="{EBF49C90-7605-4872-B45F-A1D3FCE49DE7}" presName="Parent2" presStyleLbl="revTx" presStyleIdx="0" presStyleCnt="0">
        <dgm:presLayoutVars>
          <dgm:chMax val="1"/>
          <dgm:chPref val="1"/>
          <dgm:bulletEnabled val="1"/>
        </dgm:presLayoutVars>
      </dgm:prSet>
      <dgm:spPr/>
      <dgm:t>
        <a:bodyPr/>
        <a:lstStyle/>
        <a:p>
          <a:endParaRPr lang="id-ID"/>
        </a:p>
      </dgm:t>
    </dgm:pt>
    <dgm:pt modelId="{BF7003E2-9EF7-4ABC-990D-275D2B372F23}" type="pres">
      <dgm:prSet presAssocID="{1EF8D980-8293-439F-8440-706F12F04961}" presName="Accent1" presStyleCnt="0"/>
      <dgm:spPr/>
    </dgm:pt>
    <dgm:pt modelId="{131A87A0-6F38-44A7-9FCA-C9B6268BE2BE}" type="pres">
      <dgm:prSet presAssocID="{1EF8D980-8293-439F-8440-706F12F04961}" presName="Accent" presStyleLbl="node1" presStyleIdx="2" presStyleCnt="3"/>
      <dgm:spPr/>
    </dgm:pt>
    <dgm:pt modelId="{0187A3EB-10DC-483D-B727-F922DC53E53F}" type="pres">
      <dgm:prSet presAssocID="{1EF8D980-8293-439F-8440-706F12F04961}" presName="ParentBackground1" presStyleCnt="0"/>
      <dgm:spPr/>
    </dgm:pt>
    <dgm:pt modelId="{A40C95D1-44B7-48F1-95C7-F35086E22042}" type="pres">
      <dgm:prSet presAssocID="{1EF8D980-8293-439F-8440-706F12F04961}" presName="ParentBackground" presStyleLbl="fgAcc1" presStyleIdx="2" presStyleCnt="3"/>
      <dgm:spPr/>
      <dgm:t>
        <a:bodyPr/>
        <a:lstStyle/>
        <a:p>
          <a:endParaRPr lang="id-ID"/>
        </a:p>
      </dgm:t>
    </dgm:pt>
    <dgm:pt modelId="{7C237C34-D739-4108-B0DC-D0A39E33ABAF}" type="pres">
      <dgm:prSet presAssocID="{1EF8D980-8293-439F-8440-706F12F04961}" presName="Parent1" presStyleLbl="revTx" presStyleIdx="0" presStyleCnt="0">
        <dgm:presLayoutVars>
          <dgm:chMax val="1"/>
          <dgm:chPref val="1"/>
          <dgm:bulletEnabled val="1"/>
        </dgm:presLayoutVars>
      </dgm:prSet>
      <dgm:spPr/>
      <dgm:t>
        <a:bodyPr/>
        <a:lstStyle/>
        <a:p>
          <a:endParaRPr lang="id-ID"/>
        </a:p>
      </dgm:t>
    </dgm:pt>
  </dgm:ptLst>
  <dgm:cxnLst>
    <dgm:cxn modelId="{19D9EABE-8912-4BF4-9563-C3B563DEB9E0}" type="presOf" srcId="{EBF49C90-7605-4872-B45F-A1D3FCE49DE7}" destId="{48695C06-FA11-409B-AA5A-AA6A1091F3C9}" srcOrd="1" destOrd="0" presId="urn:microsoft.com/office/officeart/2011/layout/CircleProcess"/>
    <dgm:cxn modelId="{61C9E8C1-98B7-42CE-8A36-1BB90B289A22}" type="presOf" srcId="{EBF49C90-7605-4872-B45F-A1D3FCE49DE7}" destId="{631A1986-9173-46B8-A126-B47807462C8E}" srcOrd="0" destOrd="0" presId="urn:microsoft.com/office/officeart/2011/layout/CircleProcess"/>
    <dgm:cxn modelId="{F79342A4-4066-40EE-9452-66F0234B0B32}" srcId="{2BA0F576-0316-42BF-A895-8C8CA825A017}" destId="{EBF49C90-7605-4872-B45F-A1D3FCE49DE7}" srcOrd="1" destOrd="0" parTransId="{49274DF2-1D01-4C3C-B96A-33CFDC492AC4}" sibTransId="{419E05E9-7B02-44B8-8898-81B5D2C03E7B}"/>
    <dgm:cxn modelId="{0230A67D-005F-4B40-AA7D-C91CC9B011FA}" type="presOf" srcId="{56AC26EE-546C-4124-8819-69E0CB5B0CA6}" destId="{9E6914EC-9ED9-4E45-AEF3-905C5D44D944}" srcOrd="1" destOrd="0" presId="urn:microsoft.com/office/officeart/2011/layout/CircleProcess"/>
    <dgm:cxn modelId="{78BD512C-65F0-4777-BC5A-CB2B4807FBEE}" type="presOf" srcId="{2BA0F576-0316-42BF-A895-8C8CA825A017}" destId="{9B49558D-6C36-47AC-9B75-7C50D5D41E2B}" srcOrd="0" destOrd="0" presId="urn:microsoft.com/office/officeart/2011/layout/CircleProcess"/>
    <dgm:cxn modelId="{9713B939-15C3-4233-BB87-AC958A6569CC}" type="presOf" srcId="{1EF8D980-8293-439F-8440-706F12F04961}" destId="{7C237C34-D739-4108-B0DC-D0A39E33ABAF}" srcOrd="1" destOrd="0" presId="urn:microsoft.com/office/officeart/2011/layout/CircleProcess"/>
    <dgm:cxn modelId="{9462B04C-EFAF-4C67-A97E-AD026E3600C0}" type="presOf" srcId="{1EF8D980-8293-439F-8440-706F12F04961}" destId="{A40C95D1-44B7-48F1-95C7-F35086E22042}" srcOrd="0" destOrd="0" presId="urn:microsoft.com/office/officeart/2011/layout/CircleProcess"/>
    <dgm:cxn modelId="{71355F3F-346D-41E3-A1B5-7AEBBAAE689F}" type="presOf" srcId="{56AC26EE-546C-4124-8819-69E0CB5B0CA6}" destId="{84781DCD-AFF6-4FFC-B9BD-D61A3C2959FA}" srcOrd="0" destOrd="0" presId="urn:microsoft.com/office/officeart/2011/layout/CircleProcess"/>
    <dgm:cxn modelId="{AAD52335-3537-4B27-B59B-9A8912273FA8}" srcId="{2BA0F576-0316-42BF-A895-8C8CA825A017}" destId="{1EF8D980-8293-439F-8440-706F12F04961}" srcOrd="0" destOrd="0" parTransId="{500CBBC6-7D46-4587-AAAF-1DB434107BC0}" sibTransId="{5844D6C2-04C7-4AB0-88E1-11EC889AFD44}"/>
    <dgm:cxn modelId="{97EE5606-F65B-47AB-9356-82A3E739C80B}" srcId="{2BA0F576-0316-42BF-A895-8C8CA825A017}" destId="{56AC26EE-546C-4124-8819-69E0CB5B0CA6}" srcOrd="2" destOrd="0" parTransId="{39F4BD89-7E78-429C-AE18-D318227012FD}" sibTransId="{4F7A11F3-CCBE-456D-B301-065AA676E82B}"/>
    <dgm:cxn modelId="{735C7D91-EFCE-4A8E-A623-A385493AC5D9}" type="presParOf" srcId="{9B49558D-6C36-47AC-9B75-7C50D5D41E2B}" destId="{EA3EDCAB-9704-4332-833D-1AD50AAC2495}" srcOrd="0" destOrd="0" presId="urn:microsoft.com/office/officeart/2011/layout/CircleProcess"/>
    <dgm:cxn modelId="{875B3C96-06E5-457C-8E18-551A8998F9B8}" type="presParOf" srcId="{EA3EDCAB-9704-4332-833D-1AD50AAC2495}" destId="{5F5128EE-936C-4349-AD52-BB13D80804FC}" srcOrd="0" destOrd="0" presId="urn:microsoft.com/office/officeart/2011/layout/CircleProcess"/>
    <dgm:cxn modelId="{8876DDE5-E190-430D-A177-40F482AC54EB}" type="presParOf" srcId="{9B49558D-6C36-47AC-9B75-7C50D5D41E2B}" destId="{B093ECDA-BD2D-4197-BB6F-58BF8C266BC3}" srcOrd="1" destOrd="0" presId="urn:microsoft.com/office/officeart/2011/layout/CircleProcess"/>
    <dgm:cxn modelId="{FE1E3B4A-55E9-4817-AF05-7A91B8E26BE5}" type="presParOf" srcId="{B093ECDA-BD2D-4197-BB6F-58BF8C266BC3}" destId="{84781DCD-AFF6-4FFC-B9BD-D61A3C2959FA}" srcOrd="0" destOrd="0" presId="urn:microsoft.com/office/officeart/2011/layout/CircleProcess"/>
    <dgm:cxn modelId="{0DEE87A5-D8F0-430F-BE9A-209108AF03FD}" type="presParOf" srcId="{9B49558D-6C36-47AC-9B75-7C50D5D41E2B}" destId="{9E6914EC-9ED9-4E45-AEF3-905C5D44D944}" srcOrd="2" destOrd="0" presId="urn:microsoft.com/office/officeart/2011/layout/CircleProcess"/>
    <dgm:cxn modelId="{F06068F7-C7F4-4CF2-AEE0-361C0EFFF6C6}" type="presParOf" srcId="{9B49558D-6C36-47AC-9B75-7C50D5D41E2B}" destId="{378EAA9E-10D9-409C-B237-6507968186D5}" srcOrd="3" destOrd="0" presId="urn:microsoft.com/office/officeart/2011/layout/CircleProcess"/>
    <dgm:cxn modelId="{7EC1B4B5-4769-41E6-AD29-E9C9F32FFF9C}" type="presParOf" srcId="{378EAA9E-10D9-409C-B237-6507968186D5}" destId="{54FDC2D9-30A4-42F6-9F57-25F74ED3BFB4}" srcOrd="0" destOrd="0" presId="urn:microsoft.com/office/officeart/2011/layout/CircleProcess"/>
    <dgm:cxn modelId="{71B1180A-24DA-49D1-9587-B10D8EEF0BF7}" type="presParOf" srcId="{9B49558D-6C36-47AC-9B75-7C50D5D41E2B}" destId="{BD80DF34-06E7-4D65-BFA9-5B751343A39E}" srcOrd="4" destOrd="0" presId="urn:microsoft.com/office/officeart/2011/layout/CircleProcess"/>
    <dgm:cxn modelId="{E9C02EE7-86F5-47E4-B466-25E7619BA7EE}" type="presParOf" srcId="{BD80DF34-06E7-4D65-BFA9-5B751343A39E}" destId="{631A1986-9173-46B8-A126-B47807462C8E}" srcOrd="0" destOrd="0" presId="urn:microsoft.com/office/officeart/2011/layout/CircleProcess"/>
    <dgm:cxn modelId="{2216059C-FEDA-4142-9792-4E6C9A311A48}" type="presParOf" srcId="{9B49558D-6C36-47AC-9B75-7C50D5D41E2B}" destId="{48695C06-FA11-409B-AA5A-AA6A1091F3C9}" srcOrd="5" destOrd="0" presId="urn:microsoft.com/office/officeart/2011/layout/CircleProcess"/>
    <dgm:cxn modelId="{DF2B7F15-0EFC-4D14-8D0C-45CA80660F98}" type="presParOf" srcId="{9B49558D-6C36-47AC-9B75-7C50D5D41E2B}" destId="{BF7003E2-9EF7-4ABC-990D-275D2B372F23}" srcOrd="6" destOrd="0" presId="urn:microsoft.com/office/officeart/2011/layout/CircleProcess"/>
    <dgm:cxn modelId="{D9C5600A-1625-4B03-93BB-2C36FDC958E4}" type="presParOf" srcId="{BF7003E2-9EF7-4ABC-990D-275D2B372F23}" destId="{131A87A0-6F38-44A7-9FCA-C9B6268BE2BE}" srcOrd="0" destOrd="0" presId="urn:microsoft.com/office/officeart/2011/layout/CircleProcess"/>
    <dgm:cxn modelId="{80D29E3E-EF48-464E-9FF2-8D693B112D4C}" type="presParOf" srcId="{9B49558D-6C36-47AC-9B75-7C50D5D41E2B}" destId="{0187A3EB-10DC-483D-B727-F922DC53E53F}" srcOrd="7" destOrd="0" presId="urn:microsoft.com/office/officeart/2011/layout/CircleProcess"/>
    <dgm:cxn modelId="{F11CC9ED-F996-42CD-A11F-C9A7B8C67927}" type="presParOf" srcId="{0187A3EB-10DC-483D-B727-F922DC53E53F}" destId="{A40C95D1-44B7-48F1-95C7-F35086E22042}" srcOrd="0" destOrd="0" presId="urn:microsoft.com/office/officeart/2011/layout/CircleProcess"/>
    <dgm:cxn modelId="{88AFCFEA-BC33-4F7D-9384-681A89B81A70}" type="presParOf" srcId="{9B49558D-6C36-47AC-9B75-7C50D5D41E2B}" destId="{7C237C34-D739-4108-B0DC-D0A39E33ABAF}" srcOrd="8" destOrd="0" presId="urn:microsoft.com/office/officeart/2011/layout/CircleProcess"/>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320C1B9-856B-42EF-8A8D-3BD39AD3CAF8}" type="datetimeFigureOut">
              <a:rPr lang="id-ID"/>
              <a:pPr>
                <a:defRPr/>
              </a:pPr>
              <a:t>10/11/2018</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79096D9-DAE1-4E9F-9184-83BB6DF509E6}"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d-ID"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1CC730-7023-46E2-8C63-6E30AC977706}" type="slidenum">
              <a:rPr lang="en-US"/>
              <a:pPr fontAlgn="base">
                <a:spcBef>
                  <a:spcPct val="0"/>
                </a:spcBef>
                <a:spcAft>
                  <a:spcPct val="0"/>
                </a:spcAft>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0" y="0"/>
            <a:ext cx="12192000" cy="4572000"/>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lgn="l">
              <a:defRPr smtClean="0"/>
            </a:lvl1pPr>
          </a:lstStyle>
          <a:p>
            <a:pPr>
              <a:defRPr/>
            </a:pPr>
            <a:fld id="{A54982B2-9650-40D2-A14B-5F099D0366B5}" type="datetimeFigureOut">
              <a:rPr lang="en-US"/>
              <a:pPr>
                <a:defRPr/>
              </a:pPr>
              <a:t>11/10/2018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61C54E-4980-492B-BD7F-E0ECBF51B4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2C7143D-E2F5-481E-9B0B-9C76A03C1DA0}" type="datetimeFigureOut">
              <a:rPr lang="en-US"/>
              <a:pPr>
                <a:defRPr/>
              </a:pPr>
              <a:t>11/10/2018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AE1D8-87A8-45A2-814B-88944FFEA9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455030F-3DAF-40D7-B031-523AE0D01772}" type="datetimeFigureOut">
              <a:rPr lang="en-US"/>
              <a:pPr>
                <a:defRPr/>
              </a:pPr>
              <a:t>11/10/2018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61ED79-76B4-4876-9314-CD1A662C8D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237738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326874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66731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1027119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161782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8000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292812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193408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564AC8A-4DBA-4BE9-9025-CD6366C8D5A6}" type="datetimeFigureOut">
              <a:rPr lang="en-US"/>
              <a:pPr>
                <a:defRPr/>
              </a:pPr>
              <a:t>11/10/2018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83D28A-181D-4377-9CE1-B735A116748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401620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2364344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F1F0322A-94C3-704D-A48D-B03A9657D86C}" type="datetimeFigureOut">
              <a:rPr lang="en-US" smtClean="0"/>
              <a:pPr/>
              <a:t>11/10/2018</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040288AA-BCF8-CF42-86BB-96648957A358}" type="slidenum">
              <a:rPr lang="en-US" smtClean="0"/>
              <a:pPr/>
              <a:t>‹#›</a:t>
            </a:fld>
            <a:endParaRPr lang="en-US"/>
          </a:p>
        </p:txBody>
      </p:sp>
    </p:spTree>
    <p:extLst>
      <p:ext uri="{BB962C8B-B14F-4D97-AF65-F5344CB8AC3E}">
        <p14:creationId xmlns="" xmlns:p14="http://schemas.microsoft.com/office/powerpoint/2010/main" val="2001370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 xmlns:a16="http://schemas.microsoft.com/office/drawing/2014/main" id="{762096D6-9F71-4DCB-A8CA-FB09DA745F02}"/>
              </a:ext>
            </a:extLst>
          </p:cNvPr>
          <p:cNvSpPr>
            <a:spLocks noGrp="1"/>
          </p:cNvSpPr>
          <p:nvPr>
            <p:ph type="dt" sz="half" idx="10"/>
          </p:nvPr>
        </p:nvSpPr>
        <p:spPr/>
        <p:txBody>
          <a:bodyPr/>
          <a:lstStyle>
            <a:lvl1pPr>
              <a:defRPr/>
            </a:lvl1pPr>
          </a:lstStyle>
          <a:p>
            <a:pPr>
              <a:defRPr/>
            </a:pPr>
            <a:fld id="{9DC0F154-EA8D-4ABD-8F64-24994BE92B7B}"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73A026CF-92F0-434E-A955-08257A8D548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62B5C257-4C05-4613-9BF4-928260BEDDDE}"/>
              </a:ext>
            </a:extLst>
          </p:cNvPr>
          <p:cNvSpPr>
            <a:spLocks noGrp="1"/>
          </p:cNvSpPr>
          <p:nvPr>
            <p:ph type="sldNum" sz="quarter" idx="12"/>
          </p:nvPr>
        </p:nvSpPr>
        <p:spPr/>
        <p:txBody>
          <a:bodyPr/>
          <a:lstStyle>
            <a:lvl1pPr>
              <a:defRPr/>
            </a:lvl1pPr>
          </a:lstStyle>
          <a:p>
            <a:fld id="{563B58E3-DF83-4A36-868E-EBEFB5093EE0}" type="slidenum">
              <a:rPr lang="en-AU" altLang="en-US"/>
              <a:pPr/>
              <a:t>‹#›</a:t>
            </a:fld>
            <a:endParaRPr lang="en-AU"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72B0E739-C368-42EB-B7ED-D7B23BBED784}"/>
              </a:ext>
            </a:extLst>
          </p:cNvPr>
          <p:cNvSpPr>
            <a:spLocks noGrp="1"/>
          </p:cNvSpPr>
          <p:nvPr>
            <p:ph type="dt" sz="half" idx="10"/>
          </p:nvPr>
        </p:nvSpPr>
        <p:spPr/>
        <p:txBody>
          <a:bodyPr/>
          <a:lstStyle>
            <a:lvl1pPr>
              <a:defRPr/>
            </a:lvl1pPr>
          </a:lstStyle>
          <a:p>
            <a:pPr>
              <a:defRPr/>
            </a:pPr>
            <a:fld id="{A7B6154D-5FF9-454A-ACFC-76EADB9E0416}"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E4D95884-F889-4FEB-ABAA-60158626A79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EECB65EE-0C38-4E3D-9B21-C3BD5D738850}"/>
              </a:ext>
            </a:extLst>
          </p:cNvPr>
          <p:cNvSpPr>
            <a:spLocks noGrp="1"/>
          </p:cNvSpPr>
          <p:nvPr>
            <p:ph type="sldNum" sz="quarter" idx="12"/>
          </p:nvPr>
        </p:nvSpPr>
        <p:spPr/>
        <p:txBody>
          <a:bodyPr/>
          <a:lstStyle>
            <a:lvl1pPr>
              <a:defRPr/>
            </a:lvl1pPr>
          </a:lstStyle>
          <a:p>
            <a:fld id="{690D89BB-E171-489B-881B-5E6E05608DF3}" type="slidenum">
              <a:rPr lang="en-AU" altLang="en-US"/>
              <a:pPr/>
              <a:t>‹#›</a:t>
            </a:fld>
            <a:endParaRPr lang="en-AU"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A03F840-37DE-4F0D-A65B-E6F9CBF8D427}"/>
              </a:ext>
            </a:extLst>
          </p:cNvPr>
          <p:cNvSpPr>
            <a:spLocks noGrp="1"/>
          </p:cNvSpPr>
          <p:nvPr>
            <p:ph type="dt" sz="half" idx="10"/>
          </p:nvPr>
        </p:nvSpPr>
        <p:spPr/>
        <p:txBody>
          <a:bodyPr/>
          <a:lstStyle>
            <a:lvl1pPr>
              <a:defRPr/>
            </a:lvl1pPr>
          </a:lstStyle>
          <a:p>
            <a:pPr>
              <a:defRPr/>
            </a:pPr>
            <a:fld id="{728CAC3F-B444-459D-91E8-462DDA806F64}"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4402FDAA-2A8E-4ED0-995F-6340B724572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467A3C18-76C6-4818-BC7F-AF2D5CF7D10F}"/>
              </a:ext>
            </a:extLst>
          </p:cNvPr>
          <p:cNvSpPr>
            <a:spLocks noGrp="1"/>
          </p:cNvSpPr>
          <p:nvPr>
            <p:ph type="sldNum" sz="quarter" idx="12"/>
          </p:nvPr>
        </p:nvSpPr>
        <p:spPr/>
        <p:txBody>
          <a:bodyPr/>
          <a:lstStyle>
            <a:lvl1pPr>
              <a:defRPr/>
            </a:lvl1pPr>
          </a:lstStyle>
          <a:p>
            <a:fld id="{B6EAE50C-E8C9-465A-B69D-05F1983F6DDB}" type="slidenum">
              <a:rPr lang="en-AU" altLang="en-US"/>
              <a:pPr/>
              <a:t>‹#›</a:t>
            </a:fld>
            <a:endParaRPr lang="en-AU"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99015FA5-E86C-46E1-9CB2-E6C9BA2C39EF}"/>
              </a:ext>
            </a:extLst>
          </p:cNvPr>
          <p:cNvSpPr>
            <a:spLocks noGrp="1"/>
          </p:cNvSpPr>
          <p:nvPr>
            <p:ph type="dt" sz="half" idx="10"/>
          </p:nvPr>
        </p:nvSpPr>
        <p:spPr/>
        <p:txBody>
          <a:bodyPr/>
          <a:lstStyle>
            <a:lvl1pPr>
              <a:defRPr/>
            </a:lvl1pPr>
          </a:lstStyle>
          <a:p>
            <a:pPr>
              <a:defRPr/>
            </a:pPr>
            <a:fld id="{E09E158C-24EB-4498-B2AA-89B9056E5F70}" type="datetimeFigureOut">
              <a:rPr lang="en-AU"/>
              <a:pPr>
                <a:defRPr/>
              </a:pPr>
              <a:t>10/11/2018</a:t>
            </a:fld>
            <a:endParaRPr lang="en-AU"/>
          </a:p>
        </p:txBody>
      </p:sp>
      <p:sp>
        <p:nvSpPr>
          <p:cNvPr id="6" name="Footer Placeholder 5">
            <a:extLst>
              <a:ext uri="{FF2B5EF4-FFF2-40B4-BE49-F238E27FC236}">
                <a16:creationId xmlns="" xmlns:a16="http://schemas.microsoft.com/office/drawing/2014/main" id="{30E3E522-8E58-4F10-A669-8E739AD44B54}"/>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6">
            <a:extLst>
              <a:ext uri="{FF2B5EF4-FFF2-40B4-BE49-F238E27FC236}">
                <a16:creationId xmlns="" xmlns:a16="http://schemas.microsoft.com/office/drawing/2014/main" id="{48EF13D8-2FF6-41C5-A1EB-38B010EAA277}"/>
              </a:ext>
            </a:extLst>
          </p:cNvPr>
          <p:cNvSpPr>
            <a:spLocks noGrp="1"/>
          </p:cNvSpPr>
          <p:nvPr>
            <p:ph type="sldNum" sz="quarter" idx="12"/>
          </p:nvPr>
        </p:nvSpPr>
        <p:spPr/>
        <p:txBody>
          <a:bodyPr/>
          <a:lstStyle>
            <a:lvl1pPr>
              <a:defRPr/>
            </a:lvl1pPr>
          </a:lstStyle>
          <a:p>
            <a:fld id="{540148A6-2A45-4D88-AA0B-74BB83A8AA71}" type="slidenum">
              <a:rPr lang="en-AU" altLang="en-US"/>
              <a:pPr/>
              <a:t>‹#›</a:t>
            </a:fld>
            <a:endParaRPr lang="en-AU"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 xmlns:a16="http://schemas.microsoft.com/office/drawing/2014/main" id="{E83FC87D-B0F1-4440-9AEE-EA6F544D76E3}"/>
              </a:ext>
            </a:extLst>
          </p:cNvPr>
          <p:cNvSpPr>
            <a:spLocks noGrp="1"/>
          </p:cNvSpPr>
          <p:nvPr>
            <p:ph type="dt" sz="half" idx="10"/>
          </p:nvPr>
        </p:nvSpPr>
        <p:spPr/>
        <p:txBody>
          <a:bodyPr/>
          <a:lstStyle>
            <a:lvl1pPr>
              <a:defRPr/>
            </a:lvl1pPr>
          </a:lstStyle>
          <a:p>
            <a:pPr>
              <a:defRPr/>
            </a:pPr>
            <a:fld id="{86EA040E-2F08-4A32-B64B-CBB08D327B1F}" type="datetimeFigureOut">
              <a:rPr lang="en-AU"/>
              <a:pPr>
                <a:defRPr/>
              </a:pPr>
              <a:t>10/11/2018</a:t>
            </a:fld>
            <a:endParaRPr lang="en-AU"/>
          </a:p>
        </p:txBody>
      </p:sp>
      <p:sp>
        <p:nvSpPr>
          <p:cNvPr id="8" name="Footer Placeholder 7">
            <a:extLst>
              <a:ext uri="{FF2B5EF4-FFF2-40B4-BE49-F238E27FC236}">
                <a16:creationId xmlns="" xmlns:a16="http://schemas.microsoft.com/office/drawing/2014/main" id="{8877BF2D-A6AA-40C7-A629-78F495E8065A}"/>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8">
            <a:extLst>
              <a:ext uri="{FF2B5EF4-FFF2-40B4-BE49-F238E27FC236}">
                <a16:creationId xmlns="" xmlns:a16="http://schemas.microsoft.com/office/drawing/2014/main" id="{5471F334-7022-4A3B-9E12-ED3E3529CCA8}"/>
              </a:ext>
            </a:extLst>
          </p:cNvPr>
          <p:cNvSpPr>
            <a:spLocks noGrp="1"/>
          </p:cNvSpPr>
          <p:nvPr>
            <p:ph type="sldNum" sz="quarter" idx="12"/>
          </p:nvPr>
        </p:nvSpPr>
        <p:spPr/>
        <p:txBody>
          <a:bodyPr/>
          <a:lstStyle>
            <a:lvl1pPr>
              <a:defRPr/>
            </a:lvl1pPr>
          </a:lstStyle>
          <a:p>
            <a:fld id="{62AC2DD7-62B0-4683-8171-8DB03182FE12}" type="slidenum">
              <a:rPr lang="en-AU" altLang="en-US"/>
              <a:pPr/>
              <a:t>‹#›</a:t>
            </a:fld>
            <a:endParaRPr lang="en-AU"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 xmlns:a16="http://schemas.microsoft.com/office/drawing/2014/main" id="{CA44A1F1-0759-4D70-ADA4-CD18FA7317C0}"/>
              </a:ext>
            </a:extLst>
          </p:cNvPr>
          <p:cNvSpPr>
            <a:spLocks noGrp="1"/>
          </p:cNvSpPr>
          <p:nvPr>
            <p:ph type="dt" sz="half" idx="10"/>
          </p:nvPr>
        </p:nvSpPr>
        <p:spPr/>
        <p:txBody>
          <a:bodyPr/>
          <a:lstStyle>
            <a:lvl1pPr>
              <a:defRPr/>
            </a:lvl1pPr>
          </a:lstStyle>
          <a:p>
            <a:pPr>
              <a:defRPr/>
            </a:pPr>
            <a:fld id="{10EC36FD-9A65-4F80-BD6D-28FE52A37D7C}" type="datetimeFigureOut">
              <a:rPr lang="en-AU"/>
              <a:pPr>
                <a:defRPr/>
              </a:pPr>
              <a:t>10/11/2018</a:t>
            </a:fld>
            <a:endParaRPr lang="en-AU"/>
          </a:p>
        </p:txBody>
      </p:sp>
      <p:sp>
        <p:nvSpPr>
          <p:cNvPr id="4" name="Footer Placeholder 3">
            <a:extLst>
              <a:ext uri="{FF2B5EF4-FFF2-40B4-BE49-F238E27FC236}">
                <a16:creationId xmlns="" xmlns:a16="http://schemas.microsoft.com/office/drawing/2014/main" id="{7F7AE345-9CC9-40E2-8813-9655C6191C7B}"/>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4">
            <a:extLst>
              <a:ext uri="{FF2B5EF4-FFF2-40B4-BE49-F238E27FC236}">
                <a16:creationId xmlns="" xmlns:a16="http://schemas.microsoft.com/office/drawing/2014/main" id="{318350A2-25D3-427F-A4AA-E23FB9E562B8}"/>
              </a:ext>
            </a:extLst>
          </p:cNvPr>
          <p:cNvSpPr>
            <a:spLocks noGrp="1"/>
          </p:cNvSpPr>
          <p:nvPr>
            <p:ph type="sldNum" sz="quarter" idx="12"/>
          </p:nvPr>
        </p:nvSpPr>
        <p:spPr/>
        <p:txBody>
          <a:bodyPr/>
          <a:lstStyle>
            <a:lvl1pPr>
              <a:defRPr/>
            </a:lvl1pPr>
          </a:lstStyle>
          <a:p>
            <a:fld id="{40AC01C8-AC29-40EF-A916-399D67D23F2D}" type="slidenum">
              <a:rPr lang="en-AU" altLang="en-US"/>
              <a:pPr/>
              <a:t>‹#›</a:t>
            </a:fld>
            <a:endParaRPr lang="en-AU"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A708A0D-2499-4A54-A3EA-71F6B7B2BACD}"/>
              </a:ext>
            </a:extLst>
          </p:cNvPr>
          <p:cNvSpPr>
            <a:spLocks noGrp="1"/>
          </p:cNvSpPr>
          <p:nvPr>
            <p:ph type="dt" sz="half" idx="10"/>
          </p:nvPr>
        </p:nvSpPr>
        <p:spPr/>
        <p:txBody>
          <a:bodyPr/>
          <a:lstStyle>
            <a:lvl1pPr>
              <a:defRPr/>
            </a:lvl1pPr>
          </a:lstStyle>
          <a:p>
            <a:pPr>
              <a:defRPr/>
            </a:pPr>
            <a:fld id="{67278B46-7FD3-4FC1-91CE-D50A9EA08B78}" type="datetimeFigureOut">
              <a:rPr lang="en-AU"/>
              <a:pPr>
                <a:defRPr/>
              </a:pPr>
              <a:t>10/11/2018</a:t>
            </a:fld>
            <a:endParaRPr lang="en-AU"/>
          </a:p>
        </p:txBody>
      </p:sp>
      <p:sp>
        <p:nvSpPr>
          <p:cNvPr id="3" name="Footer Placeholder 2">
            <a:extLst>
              <a:ext uri="{FF2B5EF4-FFF2-40B4-BE49-F238E27FC236}">
                <a16:creationId xmlns="" xmlns:a16="http://schemas.microsoft.com/office/drawing/2014/main" id="{F8819646-1D0A-4475-87AA-778DA19B5249}"/>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3">
            <a:extLst>
              <a:ext uri="{FF2B5EF4-FFF2-40B4-BE49-F238E27FC236}">
                <a16:creationId xmlns="" xmlns:a16="http://schemas.microsoft.com/office/drawing/2014/main" id="{83D21BF4-ADD2-443E-B6BD-32C92C881FA9}"/>
              </a:ext>
            </a:extLst>
          </p:cNvPr>
          <p:cNvSpPr>
            <a:spLocks noGrp="1"/>
          </p:cNvSpPr>
          <p:nvPr>
            <p:ph type="sldNum" sz="quarter" idx="12"/>
          </p:nvPr>
        </p:nvSpPr>
        <p:spPr/>
        <p:txBody>
          <a:bodyPr/>
          <a:lstStyle>
            <a:lvl1pPr>
              <a:defRPr/>
            </a:lvl1pPr>
          </a:lstStyle>
          <a:p>
            <a:fld id="{17AC01D4-37C8-4DA6-9787-9A889A82D08C}" type="slidenum">
              <a:rPr lang="en-AU" altLang="en-US"/>
              <a:pPr/>
              <a:t>‹#›</a:t>
            </a:fld>
            <a:endParaRPr lang="en-AU"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4"/>
          <p:cNvSpPr/>
          <p:nvPr/>
        </p:nvSpPr>
        <p:spPr>
          <a:xfrm>
            <a:off x="0" y="0"/>
            <a:ext cx="12192000" cy="4572000"/>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flipV="1">
            <a:off x="838676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7"/>
            <a:ext cx="7772400" cy="1463040"/>
          </a:xfrm>
        </p:spPr>
        <p:txBody>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p:txBody>
          <a:bodyPr/>
          <a:lstStyle>
            <a:lvl1pPr>
              <a:defRPr/>
            </a:lvl1pPr>
          </a:lstStyle>
          <a:p>
            <a:pPr>
              <a:defRPr/>
            </a:pPr>
            <a:fld id="{ABC7E021-D6A1-4D2F-A773-AD67395A0E19}" type="datetimeFigureOut">
              <a:rPr lang="en-US"/>
              <a:pPr>
                <a:defRPr/>
              </a:pPr>
              <a:t>11/10/2018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F680BB-218B-405F-A2A4-9C5482D95AB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29CE0833-704E-47E7-876B-A358A0123A80}"/>
              </a:ext>
            </a:extLst>
          </p:cNvPr>
          <p:cNvSpPr>
            <a:spLocks noGrp="1"/>
          </p:cNvSpPr>
          <p:nvPr>
            <p:ph type="dt" sz="half" idx="10"/>
          </p:nvPr>
        </p:nvSpPr>
        <p:spPr/>
        <p:txBody>
          <a:bodyPr/>
          <a:lstStyle>
            <a:lvl1pPr>
              <a:defRPr/>
            </a:lvl1pPr>
          </a:lstStyle>
          <a:p>
            <a:pPr>
              <a:defRPr/>
            </a:pPr>
            <a:fld id="{95F5F5D8-5102-4293-B27E-44D53640A310}" type="datetimeFigureOut">
              <a:rPr lang="en-AU"/>
              <a:pPr>
                <a:defRPr/>
              </a:pPr>
              <a:t>10/11/2018</a:t>
            </a:fld>
            <a:endParaRPr lang="en-AU"/>
          </a:p>
        </p:txBody>
      </p:sp>
      <p:sp>
        <p:nvSpPr>
          <p:cNvPr id="6" name="Footer Placeholder 5">
            <a:extLst>
              <a:ext uri="{FF2B5EF4-FFF2-40B4-BE49-F238E27FC236}">
                <a16:creationId xmlns="" xmlns:a16="http://schemas.microsoft.com/office/drawing/2014/main" id="{5862D616-E8E5-4A17-9C83-DDB867786162}"/>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6">
            <a:extLst>
              <a:ext uri="{FF2B5EF4-FFF2-40B4-BE49-F238E27FC236}">
                <a16:creationId xmlns="" xmlns:a16="http://schemas.microsoft.com/office/drawing/2014/main" id="{417C6D27-749B-44EC-B7FA-5FF724D76D51}"/>
              </a:ext>
            </a:extLst>
          </p:cNvPr>
          <p:cNvSpPr>
            <a:spLocks noGrp="1"/>
          </p:cNvSpPr>
          <p:nvPr>
            <p:ph type="sldNum" sz="quarter" idx="12"/>
          </p:nvPr>
        </p:nvSpPr>
        <p:spPr/>
        <p:txBody>
          <a:bodyPr/>
          <a:lstStyle>
            <a:lvl1pPr>
              <a:defRPr/>
            </a:lvl1pPr>
          </a:lstStyle>
          <a:p>
            <a:fld id="{52341988-D6D9-413A-B100-C89E2A8C71FB}" type="slidenum">
              <a:rPr lang="en-AU" altLang="en-US"/>
              <a:pPr/>
              <a:t>‹#›</a:t>
            </a:fld>
            <a:endParaRPr lang="en-AU"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DC5B556F-FDCE-45A7-BE74-36DAE2F398DF}"/>
              </a:ext>
            </a:extLst>
          </p:cNvPr>
          <p:cNvSpPr>
            <a:spLocks noGrp="1"/>
          </p:cNvSpPr>
          <p:nvPr>
            <p:ph type="dt" sz="half" idx="10"/>
          </p:nvPr>
        </p:nvSpPr>
        <p:spPr/>
        <p:txBody>
          <a:bodyPr/>
          <a:lstStyle>
            <a:lvl1pPr>
              <a:defRPr/>
            </a:lvl1pPr>
          </a:lstStyle>
          <a:p>
            <a:pPr>
              <a:defRPr/>
            </a:pPr>
            <a:fld id="{E9D2A577-63C8-4230-9AF2-189E1D9DDDAB}" type="datetimeFigureOut">
              <a:rPr lang="en-AU"/>
              <a:pPr>
                <a:defRPr/>
              </a:pPr>
              <a:t>10/11/2018</a:t>
            </a:fld>
            <a:endParaRPr lang="en-AU"/>
          </a:p>
        </p:txBody>
      </p:sp>
      <p:sp>
        <p:nvSpPr>
          <p:cNvPr id="6" name="Footer Placeholder 5">
            <a:extLst>
              <a:ext uri="{FF2B5EF4-FFF2-40B4-BE49-F238E27FC236}">
                <a16:creationId xmlns="" xmlns:a16="http://schemas.microsoft.com/office/drawing/2014/main" id="{3196C098-9BE0-4A38-853E-70DBD7FC6C53}"/>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6">
            <a:extLst>
              <a:ext uri="{FF2B5EF4-FFF2-40B4-BE49-F238E27FC236}">
                <a16:creationId xmlns="" xmlns:a16="http://schemas.microsoft.com/office/drawing/2014/main" id="{F43F3F64-1F4D-4C67-A455-0F6A53C7EF52}"/>
              </a:ext>
            </a:extLst>
          </p:cNvPr>
          <p:cNvSpPr>
            <a:spLocks noGrp="1"/>
          </p:cNvSpPr>
          <p:nvPr>
            <p:ph type="sldNum" sz="quarter" idx="12"/>
          </p:nvPr>
        </p:nvSpPr>
        <p:spPr/>
        <p:txBody>
          <a:bodyPr/>
          <a:lstStyle>
            <a:lvl1pPr>
              <a:defRPr/>
            </a:lvl1pPr>
          </a:lstStyle>
          <a:p>
            <a:fld id="{893FD870-25CB-4377-969D-4F906428EDCD}" type="slidenum">
              <a:rPr lang="en-AU" altLang="en-US"/>
              <a:pPr/>
              <a:t>‹#›</a:t>
            </a:fld>
            <a:endParaRPr lang="en-AU"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DBED6526-FA3A-44A3-8DBF-64D92B7B1200}"/>
              </a:ext>
            </a:extLst>
          </p:cNvPr>
          <p:cNvSpPr>
            <a:spLocks noGrp="1"/>
          </p:cNvSpPr>
          <p:nvPr>
            <p:ph type="dt" sz="half" idx="10"/>
          </p:nvPr>
        </p:nvSpPr>
        <p:spPr/>
        <p:txBody>
          <a:bodyPr/>
          <a:lstStyle>
            <a:lvl1pPr>
              <a:defRPr/>
            </a:lvl1pPr>
          </a:lstStyle>
          <a:p>
            <a:pPr>
              <a:defRPr/>
            </a:pPr>
            <a:fld id="{DFFC45C0-80AF-49FD-A218-AB9DC6E6806B}"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17AB07B1-D64F-498B-8783-4339FEFACB0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BC48792C-52C5-4C54-AC6F-8B10AFE20871}"/>
              </a:ext>
            </a:extLst>
          </p:cNvPr>
          <p:cNvSpPr>
            <a:spLocks noGrp="1"/>
          </p:cNvSpPr>
          <p:nvPr>
            <p:ph type="sldNum" sz="quarter" idx="12"/>
          </p:nvPr>
        </p:nvSpPr>
        <p:spPr/>
        <p:txBody>
          <a:bodyPr/>
          <a:lstStyle>
            <a:lvl1pPr>
              <a:defRPr/>
            </a:lvl1pPr>
          </a:lstStyle>
          <a:p>
            <a:fld id="{A6909A90-4025-476B-B082-117837A65A38}" type="slidenum">
              <a:rPr lang="en-AU" altLang="en-US"/>
              <a:pPr/>
              <a:t>‹#›</a:t>
            </a:fld>
            <a:endParaRPr lang="en-AU"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6DBC4E83-D17F-4604-92D8-AB3004F06E17}"/>
              </a:ext>
            </a:extLst>
          </p:cNvPr>
          <p:cNvSpPr>
            <a:spLocks noGrp="1"/>
          </p:cNvSpPr>
          <p:nvPr>
            <p:ph type="dt" sz="half" idx="10"/>
          </p:nvPr>
        </p:nvSpPr>
        <p:spPr/>
        <p:txBody>
          <a:bodyPr/>
          <a:lstStyle>
            <a:lvl1pPr>
              <a:defRPr/>
            </a:lvl1pPr>
          </a:lstStyle>
          <a:p>
            <a:pPr>
              <a:defRPr/>
            </a:pPr>
            <a:fld id="{069437AB-800C-4A74-B23D-946A385B31E1}"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272489A2-E010-4E06-B24D-7B5ADC81B2B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B5B7FF14-FB90-4D45-AFFF-850AFBDE9841}"/>
              </a:ext>
            </a:extLst>
          </p:cNvPr>
          <p:cNvSpPr>
            <a:spLocks noGrp="1"/>
          </p:cNvSpPr>
          <p:nvPr>
            <p:ph type="sldNum" sz="quarter" idx="12"/>
          </p:nvPr>
        </p:nvSpPr>
        <p:spPr/>
        <p:txBody>
          <a:bodyPr/>
          <a:lstStyle>
            <a:lvl1pPr>
              <a:defRPr/>
            </a:lvl1pPr>
          </a:lstStyle>
          <a:p>
            <a:fld id="{33D97975-4E9A-4B15-B9CF-985AF80DD645}" type="slidenum">
              <a:rPr lang="en-AU" altLang="en-US"/>
              <a:pPr/>
              <a:t>‹#›</a:t>
            </a:fld>
            <a:endParaRPr lang="en-AU"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Oval 16">
            <a:extLst>
              <a:ext uri="{FF2B5EF4-FFF2-40B4-BE49-F238E27FC236}">
                <a16:creationId xmlns="" xmlns:a16="http://schemas.microsoft.com/office/drawing/2014/main" id="{0E5B6A3E-D6DB-4884-8707-F0B17925B999}"/>
              </a:ext>
            </a:extLst>
          </p:cNvPr>
          <p:cNvSpPr>
            <a:spLocks noChangeArrowheads="1"/>
          </p:cNvSpPr>
          <p:nvPr userDrawn="1"/>
        </p:nvSpPr>
        <p:spPr bwMode="auto">
          <a:xfrm>
            <a:off x="11472597" y="6453192"/>
            <a:ext cx="574819"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fld id="{690389A1-69FC-4535-BF62-372D22A3897F}" type="slidenum">
              <a:rPr lang="en-US" altLang="en-US" sz="1400" b="1">
                <a:solidFill>
                  <a:srgbClr val="FFFFFF"/>
                </a:solidFill>
                <a:latin typeface="Candara" pitchFamily="34" charset="0"/>
                <a:ea typeface="ＭＳ Ｐゴシック" pitchFamily="34" charset="-128"/>
                <a:cs typeface="Arial" pitchFamily="34" charset="0"/>
              </a:rPr>
              <a:pPr algn="ctr"/>
              <a:t>‹#›</a:t>
            </a:fld>
            <a:endParaRPr lang="en-US" altLang="en-US" sz="1400" b="1">
              <a:solidFill>
                <a:srgbClr val="FFFFFF"/>
              </a:solidFill>
              <a:latin typeface="Candara" pitchFamily="34" charset="0"/>
              <a:ea typeface="ＭＳ Ｐゴシック" pitchFamily="34" charset="-128"/>
              <a:cs typeface="Arial" pitchFamily="34" charset="0"/>
            </a:endParaRP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 xmlns:a16="http://schemas.microsoft.com/office/drawing/2014/main" id="{762096D6-9F71-4DCB-A8CA-FB09DA745F02}"/>
              </a:ext>
            </a:extLst>
          </p:cNvPr>
          <p:cNvSpPr>
            <a:spLocks noGrp="1"/>
          </p:cNvSpPr>
          <p:nvPr>
            <p:ph type="dt" sz="half" idx="10"/>
          </p:nvPr>
        </p:nvSpPr>
        <p:spPr/>
        <p:txBody>
          <a:bodyPr/>
          <a:lstStyle>
            <a:lvl1pPr>
              <a:defRPr/>
            </a:lvl1pPr>
          </a:lstStyle>
          <a:p>
            <a:pPr>
              <a:defRPr/>
            </a:pPr>
            <a:fld id="{9DC0F154-EA8D-4ABD-8F64-24994BE92B7B}"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73A026CF-92F0-434E-A955-08257A8D548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62B5C257-4C05-4613-9BF4-928260BEDDDE}"/>
              </a:ext>
            </a:extLst>
          </p:cNvPr>
          <p:cNvSpPr>
            <a:spLocks noGrp="1"/>
          </p:cNvSpPr>
          <p:nvPr>
            <p:ph type="sldNum" sz="quarter" idx="12"/>
          </p:nvPr>
        </p:nvSpPr>
        <p:spPr/>
        <p:txBody>
          <a:bodyPr/>
          <a:lstStyle>
            <a:lvl1pPr>
              <a:defRPr/>
            </a:lvl1pPr>
          </a:lstStyle>
          <a:p>
            <a:fld id="{563B58E3-DF83-4A36-868E-EBEFB5093EE0}" type="slidenum">
              <a:rPr lang="en-AU" altLang="en-US"/>
              <a:pPr/>
              <a:t>‹#›</a:t>
            </a:fld>
            <a:endParaRPr lang="en-AU"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72B0E739-C368-42EB-B7ED-D7B23BBED784}"/>
              </a:ext>
            </a:extLst>
          </p:cNvPr>
          <p:cNvSpPr>
            <a:spLocks noGrp="1"/>
          </p:cNvSpPr>
          <p:nvPr>
            <p:ph type="dt" sz="half" idx="10"/>
          </p:nvPr>
        </p:nvSpPr>
        <p:spPr/>
        <p:txBody>
          <a:bodyPr/>
          <a:lstStyle>
            <a:lvl1pPr>
              <a:defRPr/>
            </a:lvl1pPr>
          </a:lstStyle>
          <a:p>
            <a:pPr>
              <a:defRPr/>
            </a:pPr>
            <a:fld id="{A7B6154D-5FF9-454A-ACFC-76EADB9E0416}"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E4D95884-F889-4FEB-ABAA-60158626A796}"/>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EECB65EE-0C38-4E3D-9B21-C3BD5D738850}"/>
              </a:ext>
            </a:extLst>
          </p:cNvPr>
          <p:cNvSpPr>
            <a:spLocks noGrp="1"/>
          </p:cNvSpPr>
          <p:nvPr>
            <p:ph type="sldNum" sz="quarter" idx="12"/>
          </p:nvPr>
        </p:nvSpPr>
        <p:spPr/>
        <p:txBody>
          <a:bodyPr/>
          <a:lstStyle>
            <a:lvl1pPr>
              <a:defRPr/>
            </a:lvl1pPr>
          </a:lstStyle>
          <a:p>
            <a:fld id="{690D89BB-E171-489B-881B-5E6E05608DF3}" type="slidenum">
              <a:rPr lang="en-AU" altLang="en-US"/>
              <a:pPr/>
              <a:t>‹#›</a:t>
            </a:fld>
            <a:endParaRPr lang="en-AU"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A03F840-37DE-4F0D-A65B-E6F9CBF8D427}"/>
              </a:ext>
            </a:extLst>
          </p:cNvPr>
          <p:cNvSpPr>
            <a:spLocks noGrp="1"/>
          </p:cNvSpPr>
          <p:nvPr>
            <p:ph type="dt" sz="half" idx="10"/>
          </p:nvPr>
        </p:nvSpPr>
        <p:spPr/>
        <p:txBody>
          <a:bodyPr/>
          <a:lstStyle>
            <a:lvl1pPr>
              <a:defRPr/>
            </a:lvl1pPr>
          </a:lstStyle>
          <a:p>
            <a:pPr>
              <a:defRPr/>
            </a:pPr>
            <a:fld id="{728CAC3F-B444-459D-91E8-462DDA806F64}"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4402FDAA-2A8E-4ED0-995F-6340B7245722}"/>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467A3C18-76C6-4818-BC7F-AF2D5CF7D10F}"/>
              </a:ext>
            </a:extLst>
          </p:cNvPr>
          <p:cNvSpPr>
            <a:spLocks noGrp="1"/>
          </p:cNvSpPr>
          <p:nvPr>
            <p:ph type="sldNum" sz="quarter" idx="12"/>
          </p:nvPr>
        </p:nvSpPr>
        <p:spPr/>
        <p:txBody>
          <a:bodyPr/>
          <a:lstStyle>
            <a:lvl1pPr>
              <a:defRPr/>
            </a:lvl1pPr>
          </a:lstStyle>
          <a:p>
            <a:fld id="{B6EAE50C-E8C9-465A-B69D-05F1983F6DDB}" type="slidenum">
              <a:rPr lang="en-AU" altLang="en-US"/>
              <a:pPr/>
              <a:t>‹#›</a:t>
            </a:fld>
            <a:endParaRPr lang="en-AU"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99015FA5-E86C-46E1-9CB2-E6C9BA2C39EF}"/>
              </a:ext>
            </a:extLst>
          </p:cNvPr>
          <p:cNvSpPr>
            <a:spLocks noGrp="1"/>
          </p:cNvSpPr>
          <p:nvPr>
            <p:ph type="dt" sz="half" idx="10"/>
          </p:nvPr>
        </p:nvSpPr>
        <p:spPr/>
        <p:txBody>
          <a:bodyPr/>
          <a:lstStyle>
            <a:lvl1pPr>
              <a:defRPr/>
            </a:lvl1pPr>
          </a:lstStyle>
          <a:p>
            <a:pPr>
              <a:defRPr/>
            </a:pPr>
            <a:fld id="{E09E158C-24EB-4498-B2AA-89B9056E5F70}" type="datetimeFigureOut">
              <a:rPr lang="en-AU"/>
              <a:pPr>
                <a:defRPr/>
              </a:pPr>
              <a:t>10/11/2018</a:t>
            </a:fld>
            <a:endParaRPr lang="en-AU"/>
          </a:p>
        </p:txBody>
      </p:sp>
      <p:sp>
        <p:nvSpPr>
          <p:cNvPr id="6" name="Footer Placeholder 5">
            <a:extLst>
              <a:ext uri="{FF2B5EF4-FFF2-40B4-BE49-F238E27FC236}">
                <a16:creationId xmlns="" xmlns:a16="http://schemas.microsoft.com/office/drawing/2014/main" id="{30E3E522-8E58-4F10-A669-8E739AD44B54}"/>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6">
            <a:extLst>
              <a:ext uri="{FF2B5EF4-FFF2-40B4-BE49-F238E27FC236}">
                <a16:creationId xmlns="" xmlns:a16="http://schemas.microsoft.com/office/drawing/2014/main" id="{48EF13D8-2FF6-41C5-A1EB-38B010EAA277}"/>
              </a:ext>
            </a:extLst>
          </p:cNvPr>
          <p:cNvSpPr>
            <a:spLocks noGrp="1"/>
          </p:cNvSpPr>
          <p:nvPr>
            <p:ph type="sldNum" sz="quarter" idx="12"/>
          </p:nvPr>
        </p:nvSpPr>
        <p:spPr/>
        <p:txBody>
          <a:bodyPr/>
          <a:lstStyle>
            <a:lvl1pPr>
              <a:defRPr/>
            </a:lvl1pPr>
          </a:lstStyle>
          <a:p>
            <a:fld id="{540148A6-2A45-4D88-AA0B-74BB83A8AA71}" type="slidenum">
              <a:rPr lang="en-AU" altLang="en-US"/>
              <a:pPr/>
              <a:t>‹#›</a:t>
            </a:fld>
            <a:endParaRPr lang="en-AU"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 xmlns:a16="http://schemas.microsoft.com/office/drawing/2014/main" id="{E83FC87D-B0F1-4440-9AEE-EA6F544D76E3}"/>
              </a:ext>
            </a:extLst>
          </p:cNvPr>
          <p:cNvSpPr>
            <a:spLocks noGrp="1"/>
          </p:cNvSpPr>
          <p:nvPr>
            <p:ph type="dt" sz="half" idx="10"/>
          </p:nvPr>
        </p:nvSpPr>
        <p:spPr/>
        <p:txBody>
          <a:bodyPr/>
          <a:lstStyle>
            <a:lvl1pPr>
              <a:defRPr/>
            </a:lvl1pPr>
          </a:lstStyle>
          <a:p>
            <a:pPr>
              <a:defRPr/>
            </a:pPr>
            <a:fld id="{86EA040E-2F08-4A32-B64B-CBB08D327B1F}" type="datetimeFigureOut">
              <a:rPr lang="en-AU"/>
              <a:pPr>
                <a:defRPr/>
              </a:pPr>
              <a:t>10/11/2018</a:t>
            </a:fld>
            <a:endParaRPr lang="en-AU"/>
          </a:p>
        </p:txBody>
      </p:sp>
      <p:sp>
        <p:nvSpPr>
          <p:cNvPr id="8" name="Footer Placeholder 7">
            <a:extLst>
              <a:ext uri="{FF2B5EF4-FFF2-40B4-BE49-F238E27FC236}">
                <a16:creationId xmlns="" xmlns:a16="http://schemas.microsoft.com/office/drawing/2014/main" id="{8877BF2D-A6AA-40C7-A629-78F495E8065A}"/>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8">
            <a:extLst>
              <a:ext uri="{FF2B5EF4-FFF2-40B4-BE49-F238E27FC236}">
                <a16:creationId xmlns="" xmlns:a16="http://schemas.microsoft.com/office/drawing/2014/main" id="{5471F334-7022-4A3B-9E12-ED3E3529CCA8}"/>
              </a:ext>
            </a:extLst>
          </p:cNvPr>
          <p:cNvSpPr>
            <a:spLocks noGrp="1"/>
          </p:cNvSpPr>
          <p:nvPr>
            <p:ph type="sldNum" sz="quarter" idx="12"/>
          </p:nvPr>
        </p:nvSpPr>
        <p:spPr/>
        <p:txBody>
          <a:bodyPr/>
          <a:lstStyle>
            <a:lvl1pPr>
              <a:defRPr/>
            </a:lvl1pPr>
          </a:lstStyle>
          <a:p>
            <a:fld id="{62AC2DD7-62B0-4683-8171-8DB03182FE12}" type="slidenum">
              <a:rPr lang="en-AU" altLang="en-US"/>
              <a:pPr/>
              <a:t>‹#›</a:t>
            </a:fld>
            <a:endParaRPr lang="en-AU"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2A53AE6-E976-4C74-8832-37C2C314786D}" type="datetimeFigureOut">
              <a:rPr lang="en-US"/>
              <a:pPr>
                <a:defRPr/>
              </a:pPr>
              <a:t>11/10/2018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56D663-A3D6-4F49-9FC3-30326D3A57A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 xmlns:a16="http://schemas.microsoft.com/office/drawing/2014/main" id="{CA44A1F1-0759-4D70-ADA4-CD18FA7317C0}"/>
              </a:ext>
            </a:extLst>
          </p:cNvPr>
          <p:cNvSpPr>
            <a:spLocks noGrp="1"/>
          </p:cNvSpPr>
          <p:nvPr>
            <p:ph type="dt" sz="half" idx="10"/>
          </p:nvPr>
        </p:nvSpPr>
        <p:spPr/>
        <p:txBody>
          <a:bodyPr/>
          <a:lstStyle>
            <a:lvl1pPr>
              <a:defRPr/>
            </a:lvl1pPr>
          </a:lstStyle>
          <a:p>
            <a:pPr>
              <a:defRPr/>
            </a:pPr>
            <a:fld id="{10EC36FD-9A65-4F80-BD6D-28FE52A37D7C}" type="datetimeFigureOut">
              <a:rPr lang="en-AU"/>
              <a:pPr>
                <a:defRPr/>
              </a:pPr>
              <a:t>10/11/2018</a:t>
            </a:fld>
            <a:endParaRPr lang="en-AU"/>
          </a:p>
        </p:txBody>
      </p:sp>
      <p:sp>
        <p:nvSpPr>
          <p:cNvPr id="4" name="Footer Placeholder 3">
            <a:extLst>
              <a:ext uri="{FF2B5EF4-FFF2-40B4-BE49-F238E27FC236}">
                <a16:creationId xmlns="" xmlns:a16="http://schemas.microsoft.com/office/drawing/2014/main" id="{7F7AE345-9CC9-40E2-8813-9655C6191C7B}"/>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4">
            <a:extLst>
              <a:ext uri="{FF2B5EF4-FFF2-40B4-BE49-F238E27FC236}">
                <a16:creationId xmlns="" xmlns:a16="http://schemas.microsoft.com/office/drawing/2014/main" id="{318350A2-25D3-427F-A4AA-E23FB9E562B8}"/>
              </a:ext>
            </a:extLst>
          </p:cNvPr>
          <p:cNvSpPr>
            <a:spLocks noGrp="1"/>
          </p:cNvSpPr>
          <p:nvPr>
            <p:ph type="sldNum" sz="quarter" idx="12"/>
          </p:nvPr>
        </p:nvSpPr>
        <p:spPr/>
        <p:txBody>
          <a:bodyPr/>
          <a:lstStyle>
            <a:lvl1pPr>
              <a:defRPr/>
            </a:lvl1pPr>
          </a:lstStyle>
          <a:p>
            <a:fld id="{40AC01C8-AC29-40EF-A916-399D67D23F2D}" type="slidenum">
              <a:rPr lang="en-AU" altLang="en-US"/>
              <a:pPr/>
              <a:t>‹#›</a:t>
            </a:fld>
            <a:endParaRPr lang="en-AU"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A708A0D-2499-4A54-A3EA-71F6B7B2BACD}"/>
              </a:ext>
            </a:extLst>
          </p:cNvPr>
          <p:cNvSpPr>
            <a:spLocks noGrp="1"/>
          </p:cNvSpPr>
          <p:nvPr>
            <p:ph type="dt" sz="half" idx="10"/>
          </p:nvPr>
        </p:nvSpPr>
        <p:spPr/>
        <p:txBody>
          <a:bodyPr/>
          <a:lstStyle>
            <a:lvl1pPr>
              <a:defRPr/>
            </a:lvl1pPr>
          </a:lstStyle>
          <a:p>
            <a:pPr>
              <a:defRPr/>
            </a:pPr>
            <a:fld id="{67278B46-7FD3-4FC1-91CE-D50A9EA08B78}" type="datetimeFigureOut">
              <a:rPr lang="en-AU"/>
              <a:pPr>
                <a:defRPr/>
              </a:pPr>
              <a:t>10/11/2018</a:t>
            </a:fld>
            <a:endParaRPr lang="en-AU"/>
          </a:p>
        </p:txBody>
      </p:sp>
      <p:sp>
        <p:nvSpPr>
          <p:cNvPr id="3" name="Footer Placeholder 2">
            <a:extLst>
              <a:ext uri="{FF2B5EF4-FFF2-40B4-BE49-F238E27FC236}">
                <a16:creationId xmlns="" xmlns:a16="http://schemas.microsoft.com/office/drawing/2014/main" id="{F8819646-1D0A-4475-87AA-778DA19B5249}"/>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3">
            <a:extLst>
              <a:ext uri="{FF2B5EF4-FFF2-40B4-BE49-F238E27FC236}">
                <a16:creationId xmlns="" xmlns:a16="http://schemas.microsoft.com/office/drawing/2014/main" id="{83D21BF4-ADD2-443E-B6BD-32C92C881FA9}"/>
              </a:ext>
            </a:extLst>
          </p:cNvPr>
          <p:cNvSpPr>
            <a:spLocks noGrp="1"/>
          </p:cNvSpPr>
          <p:nvPr>
            <p:ph type="sldNum" sz="quarter" idx="12"/>
          </p:nvPr>
        </p:nvSpPr>
        <p:spPr/>
        <p:txBody>
          <a:bodyPr/>
          <a:lstStyle>
            <a:lvl1pPr>
              <a:defRPr/>
            </a:lvl1pPr>
          </a:lstStyle>
          <a:p>
            <a:fld id="{17AC01D4-37C8-4DA6-9787-9A889A82D08C}" type="slidenum">
              <a:rPr lang="en-AU" altLang="en-US"/>
              <a:pPr/>
              <a:t>‹#›</a:t>
            </a:fld>
            <a:endParaRPr lang="en-AU"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29CE0833-704E-47E7-876B-A358A0123A80}"/>
              </a:ext>
            </a:extLst>
          </p:cNvPr>
          <p:cNvSpPr>
            <a:spLocks noGrp="1"/>
          </p:cNvSpPr>
          <p:nvPr>
            <p:ph type="dt" sz="half" idx="10"/>
          </p:nvPr>
        </p:nvSpPr>
        <p:spPr/>
        <p:txBody>
          <a:bodyPr/>
          <a:lstStyle>
            <a:lvl1pPr>
              <a:defRPr/>
            </a:lvl1pPr>
          </a:lstStyle>
          <a:p>
            <a:pPr>
              <a:defRPr/>
            </a:pPr>
            <a:fld id="{95F5F5D8-5102-4293-B27E-44D53640A310}" type="datetimeFigureOut">
              <a:rPr lang="en-AU"/>
              <a:pPr>
                <a:defRPr/>
              </a:pPr>
              <a:t>10/11/2018</a:t>
            </a:fld>
            <a:endParaRPr lang="en-AU"/>
          </a:p>
        </p:txBody>
      </p:sp>
      <p:sp>
        <p:nvSpPr>
          <p:cNvPr id="6" name="Footer Placeholder 5">
            <a:extLst>
              <a:ext uri="{FF2B5EF4-FFF2-40B4-BE49-F238E27FC236}">
                <a16:creationId xmlns="" xmlns:a16="http://schemas.microsoft.com/office/drawing/2014/main" id="{5862D616-E8E5-4A17-9C83-DDB867786162}"/>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6">
            <a:extLst>
              <a:ext uri="{FF2B5EF4-FFF2-40B4-BE49-F238E27FC236}">
                <a16:creationId xmlns="" xmlns:a16="http://schemas.microsoft.com/office/drawing/2014/main" id="{417C6D27-749B-44EC-B7FA-5FF724D76D51}"/>
              </a:ext>
            </a:extLst>
          </p:cNvPr>
          <p:cNvSpPr>
            <a:spLocks noGrp="1"/>
          </p:cNvSpPr>
          <p:nvPr>
            <p:ph type="sldNum" sz="quarter" idx="12"/>
          </p:nvPr>
        </p:nvSpPr>
        <p:spPr/>
        <p:txBody>
          <a:bodyPr/>
          <a:lstStyle>
            <a:lvl1pPr>
              <a:defRPr/>
            </a:lvl1pPr>
          </a:lstStyle>
          <a:p>
            <a:fld id="{52341988-D6D9-413A-B100-C89E2A8C71FB}" type="slidenum">
              <a:rPr lang="en-AU" altLang="en-US"/>
              <a:pPr/>
              <a:t>‹#›</a:t>
            </a:fld>
            <a:endParaRPr lang="en-AU"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DC5B556F-FDCE-45A7-BE74-36DAE2F398DF}"/>
              </a:ext>
            </a:extLst>
          </p:cNvPr>
          <p:cNvSpPr>
            <a:spLocks noGrp="1"/>
          </p:cNvSpPr>
          <p:nvPr>
            <p:ph type="dt" sz="half" idx="10"/>
          </p:nvPr>
        </p:nvSpPr>
        <p:spPr/>
        <p:txBody>
          <a:bodyPr/>
          <a:lstStyle>
            <a:lvl1pPr>
              <a:defRPr/>
            </a:lvl1pPr>
          </a:lstStyle>
          <a:p>
            <a:pPr>
              <a:defRPr/>
            </a:pPr>
            <a:fld id="{E9D2A577-63C8-4230-9AF2-189E1D9DDDAB}" type="datetimeFigureOut">
              <a:rPr lang="en-AU"/>
              <a:pPr>
                <a:defRPr/>
              </a:pPr>
              <a:t>10/11/2018</a:t>
            </a:fld>
            <a:endParaRPr lang="en-AU"/>
          </a:p>
        </p:txBody>
      </p:sp>
      <p:sp>
        <p:nvSpPr>
          <p:cNvPr id="6" name="Footer Placeholder 5">
            <a:extLst>
              <a:ext uri="{FF2B5EF4-FFF2-40B4-BE49-F238E27FC236}">
                <a16:creationId xmlns="" xmlns:a16="http://schemas.microsoft.com/office/drawing/2014/main" id="{3196C098-9BE0-4A38-853E-70DBD7FC6C53}"/>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6">
            <a:extLst>
              <a:ext uri="{FF2B5EF4-FFF2-40B4-BE49-F238E27FC236}">
                <a16:creationId xmlns="" xmlns:a16="http://schemas.microsoft.com/office/drawing/2014/main" id="{F43F3F64-1F4D-4C67-A455-0F6A53C7EF52}"/>
              </a:ext>
            </a:extLst>
          </p:cNvPr>
          <p:cNvSpPr>
            <a:spLocks noGrp="1"/>
          </p:cNvSpPr>
          <p:nvPr>
            <p:ph type="sldNum" sz="quarter" idx="12"/>
          </p:nvPr>
        </p:nvSpPr>
        <p:spPr/>
        <p:txBody>
          <a:bodyPr/>
          <a:lstStyle>
            <a:lvl1pPr>
              <a:defRPr/>
            </a:lvl1pPr>
          </a:lstStyle>
          <a:p>
            <a:fld id="{893FD870-25CB-4377-969D-4F906428EDCD}" type="slidenum">
              <a:rPr lang="en-AU" altLang="en-US"/>
              <a:pPr/>
              <a:t>‹#›</a:t>
            </a:fld>
            <a:endParaRPr lang="en-AU"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DBED6526-FA3A-44A3-8DBF-64D92B7B1200}"/>
              </a:ext>
            </a:extLst>
          </p:cNvPr>
          <p:cNvSpPr>
            <a:spLocks noGrp="1"/>
          </p:cNvSpPr>
          <p:nvPr>
            <p:ph type="dt" sz="half" idx="10"/>
          </p:nvPr>
        </p:nvSpPr>
        <p:spPr/>
        <p:txBody>
          <a:bodyPr/>
          <a:lstStyle>
            <a:lvl1pPr>
              <a:defRPr/>
            </a:lvl1pPr>
          </a:lstStyle>
          <a:p>
            <a:pPr>
              <a:defRPr/>
            </a:pPr>
            <a:fld id="{DFFC45C0-80AF-49FD-A218-AB9DC6E6806B}"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17AB07B1-D64F-498B-8783-4339FEFACB0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BC48792C-52C5-4C54-AC6F-8B10AFE20871}"/>
              </a:ext>
            </a:extLst>
          </p:cNvPr>
          <p:cNvSpPr>
            <a:spLocks noGrp="1"/>
          </p:cNvSpPr>
          <p:nvPr>
            <p:ph type="sldNum" sz="quarter" idx="12"/>
          </p:nvPr>
        </p:nvSpPr>
        <p:spPr/>
        <p:txBody>
          <a:bodyPr/>
          <a:lstStyle>
            <a:lvl1pPr>
              <a:defRPr/>
            </a:lvl1pPr>
          </a:lstStyle>
          <a:p>
            <a:fld id="{A6909A90-4025-476B-B082-117837A65A38}" type="slidenum">
              <a:rPr lang="en-AU" altLang="en-US"/>
              <a:pPr/>
              <a:t>‹#›</a:t>
            </a:fld>
            <a:endParaRPr lang="en-AU"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6DBC4E83-D17F-4604-92D8-AB3004F06E17}"/>
              </a:ext>
            </a:extLst>
          </p:cNvPr>
          <p:cNvSpPr>
            <a:spLocks noGrp="1"/>
          </p:cNvSpPr>
          <p:nvPr>
            <p:ph type="dt" sz="half" idx="10"/>
          </p:nvPr>
        </p:nvSpPr>
        <p:spPr/>
        <p:txBody>
          <a:bodyPr/>
          <a:lstStyle>
            <a:lvl1pPr>
              <a:defRPr/>
            </a:lvl1pPr>
          </a:lstStyle>
          <a:p>
            <a:pPr>
              <a:defRPr/>
            </a:pPr>
            <a:fld id="{069437AB-800C-4A74-B23D-946A385B31E1}" type="datetimeFigureOut">
              <a:rPr lang="en-AU"/>
              <a:pPr>
                <a:defRPr/>
              </a:pPr>
              <a:t>10/11/2018</a:t>
            </a:fld>
            <a:endParaRPr lang="en-AU"/>
          </a:p>
        </p:txBody>
      </p:sp>
      <p:sp>
        <p:nvSpPr>
          <p:cNvPr id="5" name="Footer Placeholder 4">
            <a:extLst>
              <a:ext uri="{FF2B5EF4-FFF2-40B4-BE49-F238E27FC236}">
                <a16:creationId xmlns="" xmlns:a16="http://schemas.microsoft.com/office/drawing/2014/main" id="{272489A2-E010-4E06-B24D-7B5ADC81B2B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 xmlns:a16="http://schemas.microsoft.com/office/drawing/2014/main" id="{B5B7FF14-FB90-4D45-AFFF-850AFBDE9841}"/>
              </a:ext>
            </a:extLst>
          </p:cNvPr>
          <p:cNvSpPr>
            <a:spLocks noGrp="1"/>
          </p:cNvSpPr>
          <p:nvPr>
            <p:ph type="sldNum" sz="quarter" idx="12"/>
          </p:nvPr>
        </p:nvSpPr>
        <p:spPr/>
        <p:txBody>
          <a:bodyPr/>
          <a:lstStyle>
            <a:lvl1pPr>
              <a:defRPr/>
            </a:lvl1pPr>
          </a:lstStyle>
          <a:p>
            <a:fld id="{33D97975-4E9A-4B15-B9CF-985AF80DD645}" type="slidenum">
              <a:rPr lang="en-AU" altLang="en-US"/>
              <a:pPr/>
              <a:t>‹#›</a:t>
            </a:fld>
            <a:endParaRPr lang="en-AU"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Oval 16">
            <a:extLst>
              <a:ext uri="{FF2B5EF4-FFF2-40B4-BE49-F238E27FC236}">
                <a16:creationId xmlns="" xmlns:a16="http://schemas.microsoft.com/office/drawing/2014/main" id="{0E5B6A3E-D6DB-4884-8707-F0B17925B999}"/>
              </a:ext>
            </a:extLst>
          </p:cNvPr>
          <p:cNvSpPr>
            <a:spLocks noChangeArrowheads="1"/>
          </p:cNvSpPr>
          <p:nvPr userDrawn="1"/>
        </p:nvSpPr>
        <p:spPr bwMode="auto">
          <a:xfrm>
            <a:off x="11472597" y="6453190"/>
            <a:ext cx="574819" cy="288925"/>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fld id="{690389A1-69FC-4535-BF62-372D22A3897F}" type="slidenum">
              <a:rPr lang="en-US" altLang="en-US" sz="1400" b="1">
                <a:solidFill>
                  <a:srgbClr val="FFFFFF"/>
                </a:solidFill>
                <a:latin typeface="Candara" pitchFamily="34" charset="0"/>
                <a:ea typeface="ＭＳ Ｐゴシック" pitchFamily="34" charset="-128"/>
                <a:cs typeface="Arial" pitchFamily="34" charset="0"/>
              </a:rPr>
              <a:pPr algn="ctr"/>
              <a:t>‹#›</a:t>
            </a:fld>
            <a:endParaRPr lang="en-US" altLang="en-US" sz="1400" b="1">
              <a:solidFill>
                <a:srgbClr val="FFFFFF"/>
              </a:solidFill>
              <a:latin typeface="Candara" pitchFamily="34" charset="0"/>
              <a:ea typeface="ＭＳ Ｐゴシック" pitchFamily="34" charset="-128"/>
              <a:cs typeface="Arial" pitchFamily="34" charset="0"/>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8555370-775B-49C6-8A4D-2D4D2DCBD24F}" type="datetimeFigureOut">
              <a:rPr lang="en-US"/>
              <a:pPr>
                <a:defRPr/>
              </a:pPr>
              <a:t>11/10/2018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0849DC-B2FB-48B7-8D75-C1D0E9355E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B836E6C-A384-4339-AF9A-14D08B9FCB93}" type="datetimeFigureOut">
              <a:rPr lang="en-US"/>
              <a:pPr>
                <a:defRPr/>
              </a:pPr>
              <a:t>11/10/2018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E780A1-C846-4E92-8713-99DCABE181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7F1CA43-1A03-4BF7-877B-8F6B9EAE84F2}" type="datetimeFigureOut">
              <a:rPr lang="en-US"/>
              <a:pPr>
                <a:defRPr/>
              </a:pPr>
              <a:t>11/10/2018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D49F563-E839-408B-8B4C-ED23FCE132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22B8D63-F116-4821-87F2-009036C186CB}" type="datetimeFigureOut">
              <a:rPr lang="en-US"/>
              <a:pPr>
                <a:defRPr/>
              </a:pPr>
              <a:t>11/10/2018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74D1AE-DD06-443C-BF71-1B6150D14B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p:cNvCxnSpPr/>
          <p:nvPr/>
        </p:nvCxnSpPr>
        <p:spPr>
          <a:xfrm flipV="1">
            <a:off x="838676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28F70954-DA46-4971-8C06-30AD46ADA1F9}" type="datetimeFigureOut">
              <a:rPr lang="en-US"/>
              <a:pPr>
                <a:defRPr/>
              </a:pPr>
              <a:t>11/10/2018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8F4A185-3BEB-4370-9AF6-809FFF3FD1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3939" y="585788"/>
            <a:ext cx="9720263"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p:cNvSpPr>
            <a:spLocks noGrp="1"/>
          </p:cNvSpPr>
          <p:nvPr>
            <p:ph type="body" idx="1"/>
          </p:nvPr>
        </p:nvSpPr>
        <p:spPr bwMode="auto">
          <a:xfrm>
            <a:off x="1023939" y="2286004"/>
            <a:ext cx="9720263" cy="4022725"/>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023940" y="6470650"/>
            <a:ext cx="2154237" cy="274638"/>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1">
                    <a:lumMod val="95000"/>
                    <a:lumOff val="5000"/>
                  </a:schemeClr>
                </a:solidFill>
                <a:latin typeface="+mj-lt"/>
                <a:cs typeface="+mn-cs"/>
              </a:defRPr>
            </a:lvl1pPr>
          </a:lstStyle>
          <a:p>
            <a:pPr>
              <a:defRPr/>
            </a:pPr>
            <a:fld id="{355FA158-4A22-48F1-B120-406F63750220}" type="datetimeFigureOut">
              <a:rPr lang="en-US"/>
              <a:pPr>
                <a:defRPr/>
              </a:pPr>
              <a:t>11/10/2018</a:t>
            </a:fld>
            <a:endParaRPr lang="en-US"/>
          </a:p>
        </p:txBody>
      </p:sp>
      <p:sp>
        <p:nvSpPr>
          <p:cNvPr id="5" name="Footer Placeholder 4"/>
          <p:cNvSpPr>
            <a:spLocks noGrp="1"/>
          </p:cNvSpPr>
          <p:nvPr>
            <p:ph type="ftr" sz="quarter" idx="3"/>
          </p:nvPr>
        </p:nvSpPr>
        <p:spPr>
          <a:xfrm>
            <a:off x="4843466" y="6470650"/>
            <a:ext cx="5900737" cy="274638"/>
          </a:xfrm>
          <a:prstGeom prst="rect">
            <a:avLst/>
          </a:prstGeom>
        </p:spPr>
        <p:txBody>
          <a:bodyPr vert="horz" lIns="91440" tIns="45720" rIns="91440" bIns="45720" rtlCol="0" anchor="ctr"/>
          <a:lstStyle>
            <a:lvl1pPr algn="r" fontAlgn="auto">
              <a:spcBef>
                <a:spcPts val="0"/>
              </a:spcBef>
              <a:spcAft>
                <a:spcPts val="0"/>
              </a:spcAft>
              <a:defRPr sz="1000" cap="all" baseline="0">
                <a:solidFill>
                  <a:schemeClr val="tx1">
                    <a:lumMod val="95000"/>
                    <a:lumOff val="5000"/>
                  </a:schemeClr>
                </a:solidFill>
                <a:latin typeface="+mj-lt"/>
                <a:cs typeface="+mn-cs"/>
              </a:defRPr>
            </a:lvl1pPr>
          </a:lstStyle>
          <a:p>
            <a:pPr>
              <a:defRPr/>
            </a:pPr>
            <a:endParaRPr lang="en-US"/>
          </a:p>
        </p:txBody>
      </p:sp>
      <p:sp>
        <p:nvSpPr>
          <p:cNvPr id="6" name="Slide Number Placeholder 5"/>
          <p:cNvSpPr>
            <a:spLocks noGrp="1"/>
          </p:cNvSpPr>
          <p:nvPr>
            <p:ph type="sldNum" sz="quarter" idx="4"/>
          </p:nvPr>
        </p:nvSpPr>
        <p:spPr>
          <a:xfrm>
            <a:off x="10837866" y="6470650"/>
            <a:ext cx="973137" cy="274638"/>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1">
                    <a:lumMod val="95000"/>
                    <a:lumOff val="5000"/>
                  </a:schemeClr>
                </a:solidFill>
                <a:latin typeface="+mj-lt"/>
                <a:cs typeface="+mn-cs"/>
              </a:defRPr>
            </a:lvl1pPr>
          </a:lstStyle>
          <a:p>
            <a:pPr>
              <a:defRPr/>
            </a:pPr>
            <a:fld id="{0AEA29B1-93AD-4255-8D2C-ED24FC63870B}" type="slidenum">
              <a:rPr lang="en-US"/>
              <a:pPr>
                <a:defRPr/>
              </a:pPr>
              <a:t>‹#›</a:t>
            </a:fld>
            <a:endParaRPr lang="en-US"/>
          </a:p>
        </p:txBody>
      </p:sp>
      <p:cxnSp>
        <p:nvCxnSpPr>
          <p:cNvPr id="7" name="Straight Connector 6"/>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73" r:id="rId1"/>
    <p:sldLayoutId id="2147483767" r:id="rId2"/>
    <p:sldLayoutId id="2147483774" r:id="rId3"/>
    <p:sldLayoutId id="2147483768" r:id="rId4"/>
    <p:sldLayoutId id="2147483769" r:id="rId5"/>
    <p:sldLayoutId id="2147483770" r:id="rId6"/>
    <p:sldLayoutId id="2147483775" r:id="rId7"/>
    <p:sldLayoutId id="2147483771" r:id="rId8"/>
    <p:sldLayoutId id="2147483776" r:id="rId9"/>
    <p:sldLayoutId id="2147483772" r:id="rId10"/>
    <p:sldLayoutId id="2147483777" r:id="rId11"/>
  </p:sldLayoutIdLst>
  <p:txStyles>
    <p:titleStyle>
      <a:lvl1pPr algn="l" rtl="0" fontAlgn="base">
        <a:lnSpc>
          <a:spcPct val="80000"/>
        </a:lnSpc>
        <a:spcBef>
          <a:spcPct val="0"/>
        </a:spcBef>
        <a:spcAft>
          <a:spcPct val="0"/>
        </a:spcAft>
        <a:defRPr sz="5000" kern="1200" cap="all" spc="100">
          <a:solidFill>
            <a:srgbClr val="0D0D0D"/>
          </a:solidFill>
          <a:latin typeface="+mj-lt"/>
          <a:ea typeface="+mj-ea"/>
          <a:cs typeface="+mj-cs"/>
        </a:defRPr>
      </a:lvl1pPr>
      <a:lvl2pPr algn="l" rtl="0" fontAlgn="base">
        <a:lnSpc>
          <a:spcPct val="80000"/>
        </a:lnSpc>
        <a:spcBef>
          <a:spcPct val="0"/>
        </a:spcBef>
        <a:spcAft>
          <a:spcPct val="0"/>
        </a:spcAft>
        <a:defRPr sz="5000">
          <a:solidFill>
            <a:srgbClr val="0D0D0D"/>
          </a:solidFill>
          <a:latin typeface="Tw Cen MT Condensed" pitchFamily="34" charset="0"/>
        </a:defRPr>
      </a:lvl2pPr>
      <a:lvl3pPr algn="l" rtl="0" fontAlgn="base">
        <a:lnSpc>
          <a:spcPct val="80000"/>
        </a:lnSpc>
        <a:spcBef>
          <a:spcPct val="0"/>
        </a:spcBef>
        <a:spcAft>
          <a:spcPct val="0"/>
        </a:spcAft>
        <a:defRPr sz="5000">
          <a:solidFill>
            <a:srgbClr val="0D0D0D"/>
          </a:solidFill>
          <a:latin typeface="Tw Cen MT Condensed" pitchFamily="34" charset="0"/>
        </a:defRPr>
      </a:lvl3pPr>
      <a:lvl4pPr algn="l" rtl="0" fontAlgn="base">
        <a:lnSpc>
          <a:spcPct val="80000"/>
        </a:lnSpc>
        <a:spcBef>
          <a:spcPct val="0"/>
        </a:spcBef>
        <a:spcAft>
          <a:spcPct val="0"/>
        </a:spcAft>
        <a:defRPr sz="5000">
          <a:solidFill>
            <a:srgbClr val="0D0D0D"/>
          </a:solidFill>
          <a:latin typeface="Tw Cen MT Condensed" pitchFamily="34" charset="0"/>
        </a:defRPr>
      </a:lvl4pPr>
      <a:lvl5pPr algn="l" rtl="0" fontAlgn="base">
        <a:lnSpc>
          <a:spcPct val="80000"/>
        </a:lnSpc>
        <a:spcBef>
          <a:spcPct val="0"/>
        </a:spcBef>
        <a:spcAft>
          <a:spcPct val="0"/>
        </a:spcAft>
        <a:defRPr sz="5000">
          <a:solidFill>
            <a:srgbClr val="0D0D0D"/>
          </a:solidFill>
          <a:latin typeface="Tw Cen MT Condensed" pitchFamily="34" charset="0"/>
        </a:defRPr>
      </a:lvl5pPr>
      <a:lvl6pPr marL="457200" algn="l" rtl="0" fontAlgn="base">
        <a:lnSpc>
          <a:spcPct val="80000"/>
        </a:lnSpc>
        <a:spcBef>
          <a:spcPct val="0"/>
        </a:spcBef>
        <a:spcAft>
          <a:spcPct val="0"/>
        </a:spcAft>
        <a:defRPr sz="5000">
          <a:solidFill>
            <a:srgbClr val="0D0D0D"/>
          </a:solidFill>
          <a:latin typeface="Tw Cen MT Condensed" pitchFamily="34" charset="0"/>
        </a:defRPr>
      </a:lvl6pPr>
      <a:lvl7pPr marL="914400" algn="l" rtl="0" fontAlgn="base">
        <a:lnSpc>
          <a:spcPct val="80000"/>
        </a:lnSpc>
        <a:spcBef>
          <a:spcPct val="0"/>
        </a:spcBef>
        <a:spcAft>
          <a:spcPct val="0"/>
        </a:spcAft>
        <a:defRPr sz="5000">
          <a:solidFill>
            <a:srgbClr val="0D0D0D"/>
          </a:solidFill>
          <a:latin typeface="Tw Cen MT Condensed" pitchFamily="34" charset="0"/>
        </a:defRPr>
      </a:lvl7pPr>
      <a:lvl8pPr marL="1371600" algn="l" rtl="0" fontAlgn="base">
        <a:lnSpc>
          <a:spcPct val="80000"/>
        </a:lnSpc>
        <a:spcBef>
          <a:spcPct val="0"/>
        </a:spcBef>
        <a:spcAft>
          <a:spcPct val="0"/>
        </a:spcAft>
        <a:defRPr sz="5000">
          <a:solidFill>
            <a:srgbClr val="0D0D0D"/>
          </a:solidFill>
          <a:latin typeface="Tw Cen MT Condensed" pitchFamily="34" charset="0"/>
        </a:defRPr>
      </a:lvl8pPr>
      <a:lvl9pPr marL="1828800" algn="l" rtl="0" fontAlgn="base">
        <a:lnSpc>
          <a:spcPct val="80000"/>
        </a:lnSpc>
        <a:spcBef>
          <a:spcPct val="0"/>
        </a:spcBef>
        <a:spcAft>
          <a:spcPct val="0"/>
        </a:spcAft>
        <a:defRPr sz="5000">
          <a:solidFill>
            <a:srgbClr val="0D0D0D"/>
          </a:solidFill>
          <a:latin typeface="Tw Cen MT Condensed"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Tw Cen MT" pitchFamily="34" charset="0"/>
        <a:buChar char=" "/>
        <a:defRPr sz="2200" kern="1200">
          <a:solidFill>
            <a:schemeClr val="tx1"/>
          </a:solidFill>
          <a:latin typeface="+mn-lt"/>
          <a:ea typeface="+mn-ea"/>
          <a:cs typeface="+mn-cs"/>
        </a:defRPr>
      </a:lvl1pPr>
      <a:lvl2pPr marL="265113" indent="-136525" algn="l" rtl="0" fontAlgn="base">
        <a:lnSpc>
          <a:spcPct val="90000"/>
        </a:lnSpc>
        <a:spcBef>
          <a:spcPts val="200"/>
        </a:spcBef>
        <a:spcAft>
          <a:spcPts val="400"/>
        </a:spcAft>
        <a:buClr>
          <a:schemeClr val="accent1"/>
        </a:buClr>
        <a:buFont typeface="Wingdings 3" pitchFamily="18" charset="2"/>
        <a:buChar char=""/>
        <a:defRPr kern="1200">
          <a:solidFill>
            <a:schemeClr val="tx1"/>
          </a:solidFill>
          <a:latin typeface="+mn-lt"/>
          <a:ea typeface="+mn-ea"/>
          <a:cs typeface="+mn-cs"/>
        </a:defRPr>
      </a:lvl2pPr>
      <a:lvl3pPr marL="447675" indent="-136525" algn="l" rtl="0" fontAlgn="base">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3725" indent="-136525" algn="l" rtl="0" fontAlgn="base">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6288" indent="-136525" algn="l" rtl="0" fontAlgn="base">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header.jpg"/>
          <p:cNvPicPr>
            <a:picLocks noChangeAspect="1"/>
          </p:cNvPicPr>
          <p:nvPr userDrawn="1"/>
        </p:nvPicPr>
        <p:blipFill rotWithShape="1">
          <a:blip r:embed="rId13" cstate="screen">
            <a:extLst>
              <a:ext uri="{28A0092B-C50C-407E-A947-70E740481C1C}">
                <a14:useLocalDpi xmlns="" xmlns:a14="http://schemas.microsoft.com/office/drawing/2010/main"/>
              </a:ext>
            </a:extLst>
          </a:blip>
          <a:srcRect/>
          <a:stretch/>
        </p:blipFill>
        <p:spPr>
          <a:xfrm>
            <a:off x="0" y="-1"/>
            <a:ext cx="12192000" cy="730251"/>
          </a:xfrm>
          <a:prstGeom prst="rect">
            <a:avLst/>
          </a:prstGeom>
        </p:spPr>
      </p:pic>
      <p:sp>
        <p:nvSpPr>
          <p:cNvPr id="6" name="Rectangle 5"/>
          <p:cNvSpPr/>
          <p:nvPr userDrawn="1"/>
        </p:nvSpPr>
        <p:spPr>
          <a:xfrm>
            <a:off x="3" y="709368"/>
            <a:ext cx="12210815" cy="4571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old-paper-2-1189706.jpg"/>
          <p:cNvPicPr>
            <a:picLocks noChangeAspect="1"/>
          </p:cNvPicPr>
          <p:nvPr userDrawn="1"/>
        </p:nvPicPr>
        <p:blipFill rotWithShape="1">
          <a:blip r:embed="rId14">
            <a:alphaModFix amt="38000"/>
            <a:extLst>
              <a:ext uri="{28A0092B-C50C-407E-A947-70E740481C1C}">
                <a14:useLocalDpi xmlns="" xmlns:a14="http://schemas.microsoft.com/office/drawing/2010/main" val="0"/>
              </a:ext>
            </a:extLst>
          </a:blip>
          <a:srcRect t="5634" r="2066" b="4004"/>
          <a:stretch/>
        </p:blipFill>
        <p:spPr>
          <a:xfrm>
            <a:off x="0" y="747894"/>
            <a:ext cx="12192000" cy="6110111"/>
          </a:xfrm>
          <a:prstGeom prst="rect">
            <a:avLst/>
          </a:prstGeom>
        </p:spPr>
      </p:pic>
    </p:spTree>
    <p:extLst>
      <p:ext uri="{BB962C8B-B14F-4D97-AF65-F5344CB8AC3E}">
        <p14:creationId xmlns="" xmlns:p14="http://schemas.microsoft.com/office/powerpoint/2010/main" val="71997817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a:extLst>
              <a:ext uri="{FF2B5EF4-FFF2-40B4-BE49-F238E27FC236}">
                <a16:creationId xmlns="" xmlns:a16="http://schemas.microsoft.com/office/drawing/2014/main" id="{CE26B7F7-0FB8-4959-BDA3-FE0FE96C39EE}"/>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a:defRPr/>
            </a:pPr>
            <a:endParaRPr lang="id-ID"/>
          </a:p>
        </p:txBody>
      </p:sp>
      <p:sp>
        <p:nvSpPr>
          <p:cNvPr id="5" name="Footer Placeholder 4">
            <a:extLst>
              <a:ext uri="{FF2B5EF4-FFF2-40B4-BE49-F238E27FC236}">
                <a16:creationId xmlns="" xmlns:a16="http://schemas.microsoft.com/office/drawing/2014/main" id="{42FD4E17-BECC-4880-A51A-C97D877EB973}"/>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a:defRPr/>
            </a:pPr>
            <a:endParaRPr lang="id-ID"/>
          </a:p>
        </p:txBody>
      </p:sp>
      <p:sp>
        <p:nvSpPr>
          <p:cNvPr id="6" name="Slide Number Placeholder 5">
            <a:extLst>
              <a:ext uri="{FF2B5EF4-FFF2-40B4-BE49-F238E27FC236}">
                <a16:creationId xmlns="" xmlns:a16="http://schemas.microsoft.com/office/drawing/2014/main" id="{D89EEF2A-F8CC-42A6-AF82-45CC7641B1E2}"/>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84843B4-3F1D-471F-95B7-9C10776E5BE1}" type="slidenum">
              <a:rPr lang="id-ID" altLang="en-US"/>
              <a:pPr/>
              <a:t>‹#›</a:t>
            </a:fld>
            <a:endParaRPr lang="id-ID" alt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d-ID"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d-ID" altLang="en-US" smtClean="0"/>
          </a:p>
        </p:txBody>
      </p:sp>
      <p:sp>
        <p:nvSpPr>
          <p:cNvPr id="4" name="Date Placeholder 3">
            <a:extLst>
              <a:ext uri="{FF2B5EF4-FFF2-40B4-BE49-F238E27FC236}">
                <a16:creationId xmlns="" xmlns:a16="http://schemas.microsoft.com/office/drawing/2014/main" id="{CE26B7F7-0FB8-4959-BDA3-FE0FE96C39E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a:defRPr/>
            </a:pPr>
            <a:endParaRPr lang="id-ID"/>
          </a:p>
        </p:txBody>
      </p:sp>
      <p:sp>
        <p:nvSpPr>
          <p:cNvPr id="5" name="Footer Placeholder 4">
            <a:extLst>
              <a:ext uri="{FF2B5EF4-FFF2-40B4-BE49-F238E27FC236}">
                <a16:creationId xmlns="" xmlns:a16="http://schemas.microsoft.com/office/drawing/2014/main" id="{42FD4E17-BECC-4880-A51A-C97D877EB97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a:defRPr/>
            </a:pPr>
            <a:endParaRPr lang="id-ID"/>
          </a:p>
        </p:txBody>
      </p:sp>
      <p:sp>
        <p:nvSpPr>
          <p:cNvPr id="6" name="Slide Number Placeholder 5">
            <a:extLst>
              <a:ext uri="{FF2B5EF4-FFF2-40B4-BE49-F238E27FC236}">
                <a16:creationId xmlns="" xmlns:a16="http://schemas.microsoft.com/office/drawing/2014/main" id="{D89EEF2A-F8CC-42A6-AF82-45CC7641B1E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84843B4-3F1D-471F-95B7-9C10776E5BE1}" type="slidenum">
              <a:rPr lang="id-ID" altLang="en-US"/>
              <a:pPr/>
              <a:t>‹#›</a:t>
            </a:fld>
            <a:endParaRPr lang="id-ID"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Colors" Target="../diagrams/colors8.xml"/><Relationship Id="rId3" Type="http://schemas.openxmlformats.org/officeDocument/2006/relationships/diagramLayout" Target="../diagrams/layout6.xml"/><Relationship Id="rId7" Type="http://schemas.openxmlformats.org/officeDocument/2006/relationships/diagramLayout" Target="../diagrams/layout7.xml"/><Relationship Id="rId12" Type="http://schemas.openxmlformats.org/officeDocument/2006/relationships/diagramQuickStyle" Target="../diagrams/quickStyle8.xml"/><Relationship Id="rId17" Type="http://schemas.openxmlformats.org/officeDocument/2006/relationships/diagramColors" Target="../diagrams/colors9.xml"/><Relationship Id="rId2" Type="http://schemas.openxmlformats.org/officeDocument/2006/relationships/diagramData" Target="../diagrams/data6.xml"/><Relationship Id="rId16"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diagramLayout" Target="../diagrams/layout8.xml"/><Relationship Id="rId5" Type="http://schemas.openxmlformats.org/officeDocument/2006/relationships/diagramColors" Target="../diagrams/colors6.xml"/><Relationship Id="rId15" Type="http://schemas.openxmlformats.org/officeDocument/2006/relationships/diagramLayout" Target="../diagrams/layout9.xml"/><Relationship Id="rId10" Type="http://schemas.openxmlformats.org/officeDocument/2006/relationships/diagramData" Target="../diagrams/data8.xml"/><Relationship Id="rId4" Type="http://schemas.openxmlformats.org/officeDocument/2006/relationships/diagramQuickStyle" Target="../diagrams/quickStyle6.xml"/><Relationship Id="rId9" Type="http://schemas.openxmlformats.org/officeDocument/2006/relationships/diagramColors" Target="../diagrams/colors7.xml"/><Relationship Id="rId1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diagramColors" Target="../diagrams/colors10.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59354"/>
            <a:ext cx="7772400" cy="1463675"/>
          </a:xfrm>
        </p:spPr>
        <p:txBody>
          <a:bodyPr>
            <a:noAutofit/>
          </a:bodyPr>
          <a:lstStyle/>
          <a:p>
            <a:pPr algn="ctr" fontAlgn="auto">
              <a:spcAft>
                <a:spcPts val="0"/>
              </a:spcAft>
              <a:defRPr/>
            </a:pPr>
            <a:r>
              <a:rPr lang="id-ID" sz="3200" dirty="0" smtClean="0">
                <a:solidFill>
                  <a:schemeClr val="tx1">
                    <a:lumMod val="95000"/>
                    <a:lumOff val="5000"/>
                  </a:schemeClr>
                </a:solidFill>
                <a:latin typeface="Century Schoolbook" panose="02040604050505020304" pitchFamily="18" charset="0"/>
              </a:rPr>
              <a:t>KEBIJAKAN KEMENDAGRI BIDANG PENGAWASAN PEMDA</a:t>
            </a:r>
            <a:endParaRPr lang="en-US" sz="3200" dirty="0">
              <a:solidFill>
                <a:schemeClr val="tx1">
                  <a:lumMod val="95000"/>
                  <a:lumOff val="5000"/>
                </a:schemeClr>
              </a:solidFill>
              <a:latin typeface="Century Schoolbook" panose="02040604050505020304" pitchFamily="18" charset="0"/>
            </a:endParaRPr>
          </a:p>
        </p:txBody>
      </p:sp>
      <p:sp>
        <p:nvSpPr>
          <p:cNvPr id="3" name="Subtitle 2"/>
          <p:cNvSpPr>
            <a:spLocks noGrp="1"/>
          </p:cNvSpPr>
          <p:nvPr>
            <p:ph type="subTitle" idx="1"/>
          </p:nvPr>
        </p:nvSpPr>
        <p:spPr>
          <a:xfrm>
            <a:off x="8610600" y="4959354"/>
            <a:ext cx="3200400" cy="1463675"/>
          </a:xfrm>
        </p:spPr>
        <p:txBody>
          <a:bodyPr rtlCol="0"/>
          <a:lstStyle/>
          <a:p>
            <a:pPr fontAlgn="auto">
              <a:defRPr/>
            </a:pPr>
            <a:r>
              <a:rPr lang="en-US" dirty="0" smtClean="0"/>
              <a:t>INSPEKT</a:t>
            </a:r>
            <a:r>
              <a:rPr lang="id-ID" dirty="0" smtClean="0"/>
              <a:t>O</a:t>
            </a:r>
            <a:r>
              <a:rPr lang="en-US" dirty="0" smtClean="0"/>
              <a:t>R</a:t>
            </a:r>
            <a:r>
              <a:rPr lang="id-ID" dirty="0" smtClean="0"/>
              <a:t>AT</a:t>
            </a:r>
            <a:r>
              <a:rPr lang="en-US" dirty="0" smtClean="0"/>
              <a:t> </a:t>
            </a:r>
            <a:r>
              <a:rPr lang="en-US" dirty="0"/>
              <a:t>JENDERAL KEMENTERIAN DALAM NEGERI, </a:t>
            </a:r>
            <a:r>
              <a:rPr lang="en-US" dirty="0" smtClean="0"/>
              <a:t>201</a:t>
            </a:r>
            <a:r>
              <a:rPr lang="id-ID" dirty="0" smtClean="0"/>
              <a:t>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bwMode="auto">
          <a:noFill/>
          <a:ln>
            <a:miter lim="800000"/>
            <a:headEnd/>
            <a:tailEnd/>
          </a:ln>
        </p:spPr>
        <p:txBody>
          <a:bodyPr/>
          <a:lstStyle/>
          <a:p>
            <a:fld id="{CABEBD7D-0E0D-4583-A7F8-CC85C7172B9C}" type="slidenum">
              <a:rPr lang="en-AU" altLang="en-US"/>
              <a:pPr/>
              <a:t>10</a:t>
            </a:fld>
            <a:endParaRPr lang="en-AU" altLang="en-US"/>
          </a:p>
        </p:txBody>
      </p:sp>
      <p:graphicFrame>
        <p:nvGraphicFramePr>
          <p:cNvPr id="5" name="Table 4">
            <a:extLst>
              <a:ext uri="{FF2B5EF4-FFF2-40B4-BE49-F238E27FC236}">
                <a16:creationId xmlns="" xmlns:a16="http://schemas.microsoft.com/office/drawing/2014/main" id="{F6DACF98-8FA8-4CAB-B9DF-829881E45652}"/>
              </a:ext>
            </a:extLst>
          </p:cNvPr>
          <p:cNvGraphicFramePr>
            <a:graphicFrameLocks noGrp="1"/>
          </p:cNvGraphicFramePr>
          <p:nvPr/>
        </p:nvGraphicFramePr>
        <p:xfrm>
          <a:off x="406402" y="817563"/>
          <a:ext cx="11684004" cy="5313438"/>
        </p:xfrm>
        <a:graphic>
          <a:graphicData uri="http://schemas.openxmlformats.org/drawingml/2006/table">
            <a:tbl>
              <a:tblPr/>
              <a:tblGrid>
                <a:gridCol w="540927">
                  <a:extLst>
                    <a:ext uri="{9D8B030D-6E8A-4147-A177-3AD203B41FA5}">
                      <a16:colId xmlns="" xmlns:a16="http://schemas.microsoft.com/office/drawing/2014/main" val="20000"/>
                    </a:ext>
                  </a:extLst>
                </a:gridCol>
                <a:gridCol w="2405472">
                  <a:extLst>
                    <a:ext uri="{9D8B030D-6E8A-4147-A177-3AD203B41FA5}">
                      <a16:colId xmlns="" xmlns:a16="http://schemas.microsoft.com/office/drawing/2014/main" val="20001"/>
                    </a:ext>
                  </a:extLst>
                </a:gridCol>
                <a:gridCol w="573976">
                  <a:extLst>
                    <a:ext uri="{9D8B030D-6E8A-4147-A177-3AD203B41FA5}">
                      <a16:colId xmlns="" xmlns:a16="http://schemas.microsoft.com/office/drawing/2014/main" val="20002"/>
                    </a:ext>
                  </a:extLst>
                </a:gridCol>
                <a:gridCol w="573976">
                  <a:extLst>
                    <a:ext uri="{9D8B030D-6E8A-4147-A177-3AD203B41FA5}">
                      <a16:colId xmlns="" xmlns:a16="http://schemas.microsoft.com/office/drawing/2014/main" val="20003"/>
                    </a:ext>
                  </a:extLst>
                </a:gridCol>
                <a:gridCol w="573976">
                  <a:extLst>
                    <a:ext uri="{9D8B030D-6E8A-4147-A177-3AD203B41FA5}">
                      <a16:colId xmlns="" xmlns:a16="http://schemas.microsoft.com/office/drawing/2014/main" val="20004"/>
                    </a:ext>
                  </a:extLst>
                </a:gridCol>
                <a:gridCol w="573976">
                  <a:extLst>
                    <a:ext uri="{9D8B030D-6E8A-4147-A177-3AD203B41FA5}">
                      <a16:colId xmlns="" xmlns:a16="http://schemas.microsoft.com/office/drawing/2014/main" val="20005"/>
                    </a:ext>
                  </a:extLst>
                </a:gridCol>
                <a:gridCol w="589011">
                  <a:extLst>
                    <a:ext uri="{9D8B030D-6E8A-4147-A177-3AD203B41FA5}">
                      <a16:colId xmlns="" xmlns:a16="http://schemas.microsoft.com/office/drawing/2014/main" val="20006"/>
                    </a:ext>
                  </a:extLst>
                </a:gridCol>
                <a:gridCol w="505291">
                  <a:extLst>
                    <a:ext uri="{9D8B030D-6E8A-4147-A177-3AD203B41FA5}">
                      <a16:colId xmlns="" xmlns:a16="http://schemas.microsoft.com/office/drawing/2014/main" val="20007"/>
                    </a:ext>
                  </a:extLst>
                </a:gridCol>
                <a:gridCol w="505291">
                  <a:extLst>
                    <a:ext uri="{9D8B030D-6E8A-4147-A177-3AD203B41FA5}">
                      <a16:colId xmlns="" xmlns:a16="http://schemas.microsoft.com/office/drawing/2014/main" val="20008"/>
                    </a:ext>
                  </a:extLst>
                </a:gridCol>
                <a:gridCol w="592252">
                  <a:extLst>
                    <a:ext uri="{9D8B030D-6E8A-4147-A177-3AD203B41FA5}">
                      <a16:colId xmlns="" xmlns:a16="http://schemas.microsoft.com/office/drawing/2014/main" val="20009"/>
                    </a:ext>
                  </a:extLst>
                </a:gridCol>
                <a:gridCol w="592252">
                  <a:extLst>
                    <a:ext uri="{9D8B030D-6E8A-4147-A177-3AD203B41FA5}">
                      <a16:colId xmlns="" xmlns:a16="http://schemas.microsoft.com/office/drawing/2014/main" val="20010"/>
                    </a:ext>
                  </a:extLst>
                </a:gridCol>
                <a:gridCol w="609600">
                  <a:extLst>
                    <a:ext uri="{9D8B030D-6E8A-4147-A177-3AD203B41FA5}">
                      <a16:colId xmlns="" xmlns:a16="http://schemas.microsoft.com/office/drawing/2014/main" val="20011"/>
                    </a:ext>
                  </a:extLst>
                </a:gridCol>
                <a:gridCol w="609600">
                  <a:extLst>
                    <a:ext uri="{9D8B030D-6E8A-4147-A177-3AD203B41FA5}">
                      <a16:colId xmlns="" xmlns:a16="http://schemas.microsoft.com/office/drawing/2014/main" val="20012"/>
                    </a:ext>
                  </a:extLst>
                </a:gridCol>
                <a:gridCol w="609600">
                  <a:extLst>
                    <a:ext uri="{9D8B030D-6E8A-4147-A177-3AD203B41FA5}">
                      <a16:colId xmlns="" xmlns:a16="http://schemas.microsoft.com/office/drawing/2014/main" val="20013"/>
                    </a:ext>
                  </a:extLst>
                </a:gridCol>
                <a:gridCol w="609600">
                  <a:extLst>
                    <a:ext uri="{9D8B030D-6E8A-4147-A177-3AD203B41FA5}">
                      <a16:colId xmlns="" xmlns:a16="http://schemas.microsoft.com/office/drawing/2014/main" val="20014"/>
                    </a:ext>
                  </a:extLst>
                </a:gridCol>
                <a:gridCol w="609600">
                  <a:extLst>
                    <a:ext uri="{9D8B030D-6E8A-4147-A177-3AD203B41FA5}">
                      <a16:colId xmlns="" xmlns:a16="http://schemas.microsoft.com/office/drawing/2014/main" val="20015"/>
                    </a:ext>
                  </a:extLst>
                </a:gridCol>
                <a:gridCol w="609604">
                  <a:extLst>
                    <a:ext uri="{9D8B030D-6E8A-4147-A177-3AD203B41FA5}">
                      <a16:colId xmlns="" xmlns:a16="http://schemas.microsoft.com/office/drawing/2014/main" val="20016"/>
                    </a:ext>
                  </a:extLst>
                </a:gridCol>
              </a:tblGrid>
              <a:tr h="304574">
                <a:tc rowSpan="3">
                  <a:txBody>
                    <a:bodyPr/>
                    <a:lstStyle/>
                    <a:p>
                      <a:pPr algn="ctr">
                        <a:lnSpc>
                          <a:spcPct val="90000"/>
                        </a:lnSpc>
                        <a:spcAft>
                          <a:spcPts val="0"/>
                        </a:spcAft>
                      </a:pPr>
                      <a:r>
                        <a:rPr lang="id-ID" sz="1200" dirty="0">
                          <a:latin typeface="Andalus" pitchFamily="18" charset="-78"/>
                          <a:ea typeface="Calibri"/>
                          <a:cs typeface="Andalus" pitchFamily="18" charset="-78"/>
                        </a:rPr>
                        <a:t>No</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black"/>
                          </a:solidFill>
                          <a:effectLst/>
                          <a:uLnTx/>
                          <a:uFillTx/>
                          <a:latin typeface="Andalus" pitchFamily="18" charset="-78"/>
                          <a:ea typeface="Calibri"/>
                          <a:cs typeface="Andalus" pitchFamily="18" charset="-78"/>
                        </a:rPr>
                        <a:t>LARANGAN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Subyek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dikenakan</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sanksi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gridSpan="10">
                  <a:txBody>
                    <a:bodyPr/>
                    <a:lstStyle/>
                    <a:p>
                      <a:pPr algn="ctr">
                        <a:lnSpc>
                          <a:spcPct val="90000"/>
                        </a:lnSpc>
                        <a:spcAft>
                          <a:spcPts val="0"/>
                        </a:spcAft>
                      </a:pPr>
                      <a:r>
                        <a:rPr lang="id-ID" sz="2000" dirty="0">
                          <a:latin typeface="Andalus" pitchFamily="18" charset="-78"/>
                          <a:ea typeface="Calibri"/>
                          <a:cs typeface="Andalus" pitchFamily="18" charset="-78"/>
                        </a:rPr>
                        <a:t>Jenis Sanksi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ctr">
                        <a:lnSpc>
                          <a:spcPct val="90000"/>
                        </a:lnSpc>
                        <a:spcAft>
                          <a:spcPts val="0"/>
                        </a:spcAft>
                      </a:pPr>
                      <a:endParaRPr lang="id-ID" sz="1200" dirty="0">
                        <a:latin typeface="Andalus" pitchFamily="18" charset="-78"/>
                        <a:ea typeface="Calibri"/>
                        <a:cs typeface="Andalus" pitchFamily="18" charset="-78"/>
                      </a:endParaRPr>
                    </a:p>
                  </a:txBody>
                  <a:tcPr marL="31805" marR="31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90000"/>
                        </a:lnSpc>
                        <a:spcAft>
                          <a:spcPts val="0"/>
                        </a:spcAft>
                      </a:pPr>
                      <a:r>
                        <a:rPr lang="id-ID" sz="1200">
                          <a:latin typeface="Andalus" pitchFamily="18" charset="-78"/>
                          <a:ea typeface="Calibri"/>
                          <a:cs typeface="Andalus" pitchFamily="18" charset="-78"/>
                        </a:rPr>
                        <a:t>Pasal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52612">
                <a:tc vMerge="1">
                  <a:txBody>
                    <a:bodyPr/>
                    <a:lstStyle/>
                    <a:p>
                      <a:endParaRPr lang="id-ID"/>
                    </a:p>
                  </a:txBody>
                  <a:tcPr/>
                </a:tc>
                <a:tc vMerge="1">
                  <a:txBody>
                    <a:bodyPr/>
                    <a:lstStyle/>
                    <a:p>
                      <a:endParaRPr lang="id-ID"/>
                    </a:p>
                  </a:txBody>
                  <a:tcPr/>
                </a:tc>
                <a:tc gridSpan="4"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Teguran tertulis</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Teguran II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Binsus</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0000"/>
                        </a:lnSpc>
                        <a:spcAft>
                          <a:spcPts val="0"/>
                        </a:spcAft>
                      </a:pPr>
                      <a:r>
                        <a:rPr lang="id-ID" sz="1100" strike="noStrike" dirty="0">
                          <a:latin typeface="Times New Roman" panose="02020603050405020304" pitchFamily="18" charset="0"/>
                          <a:ea typeface="Calibri"/>
                          <a:cs typeface="Times New Roman" panose="02020603050405020304" pitchFamily="18" charset="0"/>
                        </a:rPr>
                        <a:t>Tdk Dibayarkan hak keuangan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Pemberhentian sementara</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Pemberhentian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DAU/DBH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200" dirty="0">
                          <a:latin typeface="Andalus" pitchFamily="18" charset="-78"/>
                          <a:ea typeface="Calibri"/>
                          <a:cs typeface="Andalus" pitchFamily="18" charset="-78"/>
                        </a:rPr>
                        <a:t>Ambil Alih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200">
                          <a:latin typeface="Andalus" pitchFamily="18" charset="-78"/>
                          <a:ea typeface="Calibri"/>
                          <a:cs typeface="Andalus" pitchFamily="18" charset="-78"/>
                        </a:rPr>
                        <a:t>Tunda evaluasi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extLst>
                  <a:ext uri="{0D108BD9-81ED-4DB2-BD59-A6C34878D82A}">
                    <a16:rowId xmlns="" xmlns:a16="http://schemas.microsoft.com/office/drawing/2014/main" val="10001"/>
                  </a:ext>
                </a:extLst>
              </a:tr>
              <a:tr h="606104">
                <a:tc vMerge="1">
                  <a:txBody>
                    <a:bodyPr/>
                    <a:lstStyle/>
                    <a:p>
                      <a:endParaRPr lang="id-ID"/>
                    </a:p>
                  </a:txBody>
                  <a:tcPr/>
                </a:tc>
                <a:tc vMerge="1">
                  <a:txBody>
                    <a:bodyPr/>
                    <a:lstStyle/>
                    <a:p>
                      <a:endParaRPr lang="id-ID"/>
                    </a:p>
                  </a:txBody>
                  <a:tcPr/>
                </a:tc>
                <a:tc>
                  <a:txBody>
                    <a:bodyPr/>
                    <a:lstStyle/>
                    <a:p>
                      <a:pPr algn="ctr">
                        <a:lnSpc>
                          <a:spcPct val="90000"/>
                        </a:lnSpc>
                        <a:spcAft>
                          <a:spcPts val="0"/>
                        </a:spcAft>
                      </a:pPr>
                      <a:r>
                        <a:rPr lang="id-ID" sz="900" b="1" dirty="0">
                          <a:latin typeface="Times New Roman" panose="02020603050405020304" pitchFamily="18" charset="0"/>
                          <a:ea typeface="Calibri"/>
                          <a:cs typeface="Times New Roman" panose="02020603050405020304" pitchFamily="18" charset="0"/>
                        </a:rPr>
                        <a:t>KDH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900" b="1" dirty="0">
                          <a:latin typeface="Times New Roman" panose="02020603050405020304" pitchFamily="18" charset="0"/>
                          <a:ea typeface="Calibri"/>
                          <a:cs typeface="Times New Roman" panose="02020603050405020304" pitchFamily="18" charset="0"/>
                        </a:rPr>
                        <a:t>WKLKDH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900" b="1" dirty="0">
                          <a:latin typeface="Times New Roman" panose="02020603050405020304" pitchFamily="18" charset="0"/>
                          <a:ea typeface="Calibri"/>
                          <a:cs typeface="Times New Roman" panose="02020603050405020304" pitchFamily="18" charset="0"/>
                        </a:rPr>
                        <a:t>DPRD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900" b="1" dirty="0">
                          <a:latin typeface="Times New Roman" panose="02020603050405020304" pitchFamily="18" charset="0"/>
                          <a:ea typeface="Calibri"/>
                          <a:cs typeface="Times New Roman" panose="02020603050405020304" pitchFamily="18" charset="0"/>
                        </a:rPr>
                        <a:t>Daerah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90000"/>
                        </a:lnSpc>
                        <a:spcAft>
                          <a:spcPts val="0"/>
                        </a:spcAft>
                      </a:pPr>
                      <a:r>
                        <a:rPr lang="id-ID" sz="1200" dirty="0">
                          <a:latin typeface="Andalus" pitchFamily="18" charset="-78"/>
                          <a:ea typeface="Calibri"/>
                          <a:cs typeface="Andalus" pitchFamily="18" charset="-78"/>
                        </a:rPr>
                        <a:t>3 </a:t>
                      </a:r>
                    </a:p>
                    <a:p>
                      <a:pPr algn="ctr">
                        <a:lnSpc>
                          <a:spcPct val="90000"/>
                        </a:lnSpc>
                        <a:spcAft>
                          <a:spcPts val="0"/>
                        </a:spcAft>
                      </a:pPr>
                      <a:r>
                        <a:rPr lang="id-ID" sz="1200" dirty="0">
                          <a:latin typeface="Andalus" pitchFamily="18" charset="-78"/>
                          <a:ea typeface="Calibri"/>
                          <a:cs typeface="Andalus" pitchFamily="18" charset="-78"/>
                        </a:rPr>
                        <a:t>bulan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r>
                        <a:rPr lang="id-ID" sz="1200" dirty="0">
                          <a:latin typeface="Andalus" pitchFamily="18" charset="-78"/>
                          <a:ea typeface="Calibri"/>
                          <a:cs typeface="Andalus" pitchFamily="18" charset="-78"/>
                        </a:rPr>
                        <a:t>6 </a:t>
                      </a:r>
                    </a:p>
                    <a:p>
                      <a:pPr algn="ctr">
                        <a:lnSpc>
                          <a:spcPct val="90000"/>
                        </a:lnSpc>
                        <a:spcAft>
                          <a:spcPts val="0"/>
                        </a:spcAft>
                      </a:pPr>
                      <a:r>
                        <a:rPr lang="id-ID" sz="1200" dirty="0">
                          <a:latin typeface="Andalus" pitchFamily="18" charset="-78"/>
                          <a:ea typeface="Calibri"/>
                          <a:cs typeface="Andalus" pitchFamily="18" charset="-78"/>
                        </a:rPr>
                        <a:t>bulan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 xmlns:a16="http://schemas.microsoft.com/office/drawing/2014/main" val="10002"/>
                  </a:ext>
                </a:extLst>
              </a:tr>
              <a:tr h="438897">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13</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Melakukan pungutan diluar UU</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287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3"/>
                  </a:ext>
                </a:extLst>
              </a:tr>
              <a:tr h="438897">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14</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Tidak mengajukan Perda APBD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311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4"/>
                  </a:ext>
                </a:extLst>
              </a:tr>
              <a:tr h="438897">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15</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Tidak menyetujui bersama RAPBD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312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10005"/>
                  </a:ext>
                </a:extLst>
              </a:tr>
              <a:tr h="877794">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16</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Tidak mengumumkan informasi pelayanan publik</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348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6"/>
                  </a:ext>
                </a:extLst>
              </a:tr>
              <a:tr h="438897">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17</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Tidak memberikan pelayanan peizinan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350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438897">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18</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Tidak melaksanakan rekomOmbudsman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351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8"/>
                  </a:ext>
                </a:extLst>
              </a:tr>
              <a:tr h="877794">
                <a:tc>
                  <a:txBody>
                    <a:bodyPr/>
                    <a:lstStyle/>
                    <a:p>
                      <a:pPr marL="342900" lvl="0" indent="-342900" algn="ctr">
                        <a:lnSpc>
                          <a:spcPct val="90000"/>
                        </a:lnSpc>
                        <a:spcAft>
                          <a:spcPts val="0"/>
                        </a:spcAft>
                        <a:buFont typeface="+mj-lt"/>
                        <a:buNone/>
                      </a:pPr>
                      <a:r>
                        <a:rPr lang="id-ID" sz="1600" b="0" dirty="0">
                          <a:latin typeface="Times New Roman" panose="02020603050405020304" pitchFamily="18" charset="0"/>
                          <a:ea typeface="Calibri"/>
                          <a:cs typeface="Times New Roman" panose="02020603050405020304" pitchFamily="18" charset="0"/>
                        </a:rPr>
                        <a:t>19</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l">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Tidak mengumumkan informasi bangda dan keuda</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r>
                        <a:rPr lang="id-ID" sz="16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endParaRPr lang="id-ID" sz="16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90000"/>
                        </a:lnSpc>
                        <a:spcAft>
                          <a:spcPts val="0"/>
                        </a:spcAft>
                      </a:pPr>
                      <a:r>
                        <a:rPr lang="id-ID" sz="1600" b="0" dirty="0">
                          <a:latin typeface="Times New Roman" panose="02020603050405020304" pitchFamily="18" charset="0"/>
                          <a:ea typeface="Calibri"/>
                          <a:cs typeface="Times New Roman" panose="02020603050405020304" pitchFamily="18" charset="0"/>
                        </a:rPr>
                        <a:t>394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endParaRPr lang="id-ID" smtClean="0"/>
          </a:p>
        </p:txBody>
      </p:sp>
      <p:sp>
        <p:nvSpPr>
          <p:cNvPr id="15363" name="Title 1"/>
          <p:cNvSpPr txBox="1">
            <a:spLocks/>
          </p:cNvSpPr>
          <p:nvPr/>
        </p:nvSpPr>
        <p:spPr bwMode="auto">
          <a:xfrm>
            <a:off x="3241678" y="209550"/>
            <a:ext cx="6118225" cy="393700"/>
          </a:xfrm>
          <a:prstGeom prst="rect">
            <a:avLst/>
          </a:prstGeom>
          <a:noFill/>
          <a:ln w="9525">
            <a:noFill/>
            <a:miter lim="800000"/>
            <a:headEnd/>
            <a:tailEnd/>
          </a:ln>
        </p:spPr>
        <p:txBody>
          <a:bodyPr anchor="ctr"/>
          <a:lstStyle/>
          <a:p>
            <a:pPr algn="ctr">
              <a:lnSpc>
                <a:spcPct val="90000"/>
              </a:lnSpc>
            </a:pPr>
            <a:r>
              <a:rPr lang="id-ID" sz="2800" b="1">
                <a:latin typeface="Andalus" pitchFamily="18" charset="-78"/>
                <a:cs typeface="Andalus" pitchFamily="18" charset="-78"/>
              </a:rPr>
              <a:t/>
            </a:r>
            <a:br>
              <a:rPr lang="id-ID" sz="2800" b="1">
                <a:latin typeface="Andalus" pitchFamily="18" charset="-78"/>
                <a:cs typeface="Andalus" pitchFamily="18" charset="-78"/>
              </a:rPr>
            </a:br>
            <a:r>
              <a:rPr lang="id-ID" sz="2800">
                <a:latin typeface="Andalus" pitchFamily="18" charset="-78"/>
                <a:cs typeface="Andalus" pitchFamily="18" charset="-78"/>
              </a:rPr>
              <a:t/>
            </a:r>
            <a:br>
              <a:rPr lang="id-ID" sz="2800">
                <a:latin typeface="Andalus" pitchFamily="18" charset="-78"/>
                <a:cs typeface="Andalus" pitchFamily="18" charset="-78"/>
              </a:rPr>
            </a:br>
            <a:r>
              <a:rPr lang="id-ID" sz="2800">
                <a:latin typeface="Andalus" pitchFamily="18" charset="-78"/>
                <a:cs typeface="Andalus" pitchFamily="18" charset="-78"/>
              </a:rPr>
              <a:t/>
            </a:r>
            <a:br>
              <a:rPr lang="id-ID" sz="2800">
                <a:latin typeface="Andalus" pitchFamily="18" charset="-78"/>
                <a:cs typeface="Andalus" pitchFamily="18" charset="-78"/>
              </a:rPr>
            </a:br>
            <a:endParaRPr lang="id-ID" sz="2800">
              <a:latin typeface="Andalus" pitchFamily="18" charset="-78"/>
              <a:cs typeface="Andalus" pitchFamily="18" charset="-78"/>
            </a:endParaRPr>
          </a:p>
        </p:txBody>
      </p:sp>
      <p:graphicFrame>
        <p:nvGraphicFramePr>
          <p:cNvPr id="15364" name="Content Placeholder 4"/>
          <p:cNvGraphicFramePr>
            <a:graphicFrameLocks/>
          </p:cNvGraphicFramePr>
          <p:nvPr/>
        </p:nvGraphicFramePr>
        <p:xfrm>
          <a:off x="133351" y="1409700"/>
          <a:ext cx="5829300" cy="2743200"/>
        </p:xfrm>
        <a:graphic>
          <a:graphicData uri="http://schemas.openxmlformats.org/presentationml/2006/ole">
            <p:oleObj spid="_x0000_s15364" r:id="rId3" imgW="5828281" imgH="2743438" progId="Excel.Sheet.8">
              <p:embed/>
            </p:oleObj>
          </a:graphicData>
        </a:graphic>
      </p:graphicFrame>
      <p:graphicFrame>
        <p:nvGraphicFramePr>
          <p:cNvPr id="15365" name="Content Placeholder 4"/>
          <p:cNvGraphicFramePr>
            <a:graphicFrameLocks/>
          </p:cNvGraphicFramePr>
          <p:nvPr/>
        </p:nvGraphicFramePr>
        <p:xfrm>
          <a:off x="6030916" y="1385888"/>
          <a:ext cx="6027737" cy="2767012"/>
        </p:xfrm>
        <a:graphic>
          <a:graphicData uri="http://schemas.openxmlformats.org/presentationml/2006/ole">
            <p:oleObj spid="_x0000_s15365" r:id="rId4" imgW="6029467" imgH="2767824" progId="Excel.Sheet.8">
              <p:embed/>
            </p:oleObj>
          </a:graphicData>
        </a:graphic>
      </p:graphicFrame>
      <p:graphicFrame>
        <p:nvGraphicFramePr>
          <p:cNvPr id="15366" name="Chart 6"/>
          <p:cNvGraphicFramePr>
            <a:graphicFrameLocks/>
          </p:cNvGraphicFramePr>
          <p:nvPr/>
        </p:nvGraphicFramePr>
        <p:xfrm>
          <a:off x="6030916" y="4191000"/>
          <a:ext cx="6027737" cy="2643188"/>
        </p:xfrm>
        <a:graphic>
          <a:graphicData uri="http://schemas.openxmlformats.org/presentationml/2006/ole">
            <p:oleObj spid="_x0000_s15366" r:id="rId5" imgW="6029467" imgH="2645893" progId="Excel.Sheet.8">
              <p:embed/>
            </p:oleObj>
          </a:graphicData>
        </a:graphic>
      </p:graphicFrame>
      <p:graphicFrame>
        <p:nvGraphicFramePr>
          <p:cNvPr id="15367" name="Chart 7"/>
          <p:cNvGraphicFramePr>
            <a:graphicFrameLocks/>
          </p:cNvGraphicFramePr>
          <p:nvPr/>
        </p:nvGraphicFramePr>
        <p:xfrm>
          <a:off x="133351" y="4186238"/>
          <a:ext cx="5829300" cy="2647950"/>
        </p:xfrm>
        <a:graphic>
          <a:graphicData uri="http://schemas.openxmlformats.org/presentationml/2006/ole">
            <p:oleObj spid="_x0000_s15367" r:id="rId6" imgW="5828281" imgH="2645893" progId="Excel.Sheet.8">
              <p:embed/>
            </p:oleObj>
          </a:graphicData>
        </a:graphic>
      </p:graphicFrame>
      <p:sp>
        <p:nvSpPr>
          <p:cNvPr id="10" name="TextBox 9"/>
          <p:cNvSpPr txBox="1"/>
          <p:nvPr/>
        </p:nvSpPr>
        <p:spPr>
          <a:xfrm>
            <a:off x="315916" y="1447801"/>
            <a:ext cx="1167307" cy="2677656"/>
          </a:xfrm>
          <a:prstGeom prst="rect">
            <a:avLst/>
          </a:prstGeom>
          <a:noFill/>
        </p:spPr>
        <p:txBody>
          <a:bodyPr wrap="none">
            <a:spAutoFit/>
          </a:bodyPr>
          <a:lstStyle/>
          <a:p>
            <a:pPr algn="ctr" fontAlgn="auto">
              <a:spcBef>
                <a:spcPts val="0"/>
              </a:spcBef>
              <a:spcAft>
                <a:spcPts val="0"/>
              </a:spcAft>
              <a:defRPr/>
            </a:pPr>
            <a:r>
              <a:rPr lang="id-ID" sz="1050" i="1" dirty="0">
                <a:latin typeface="Andalus" pitchFamily="18" charset="-78"/>
                <a:cs typeface="Andalus" pitchFamily="18" charset="-78"/>
              </a:rPr>
              <a:t>Pemreg</a:t>
            </a:r>
          </a:p>
          <a:p>
            <a:pPr algn="ctr" fontAlgn="auto">
              <a:spcBef>
                <a:spcPts val="0"/>
              </a:spcBef>
              <a:spcAft>
                <a:spcPts val="0"/>
              </a:spcAft>
              <a:defRPr/>
            </a:pPr>
            <a:r>
              <a:rPr lang="id-ID" sz="1050" i="1" dirty="0">
                <a:latin typeface="Andalus" pitchFamily="18" charset="-78"/>
                <a:cs typeface="Andalus" pitchFamily="18" charset="-78"/>
              </a:rPr>
              <a:t>Riksus</a:t>
            </a:r>
          </a:p>
          <a:p>
            <a:pPr algn="ctr" fontAlgn="auto">
              <a:spcBef>
                <a:spcPts val="0"/>
              </a:spcBef>
              <a:spcAft>
                <a:spcPts val="0"/>
              </a:spcAft>
              <a:defRPr/>
            </a:pPr>
            <a:r>
              <a:rPr lang="id-ID" sz="1050" i="1" dirty="0">
                <a:latin typeface="Andalus" pitchFamily="18" charset="-78"/>
                <a:cs typeface="Andalus" pitchFamily="18" charset="-78"/>
              </a:rPr>
              <a:t>Reviu LKPD</a:t>
            </a:r>
          </a:p>
          <a:p>
            <a:pPr algn="ctr" fontAlgn="auto">
              <a:spcBef>
                <a:spcPts val="0"/>
              </a:spcBef>
              <a:spcAft>
                <a:spcPts val="0"/>
              </a:spcAft>
              <a:defRPr/>
            </a:pPr>
            <a:r>
              <a:rPr lang="id-ID" sz="1050" i="1" dirty="0">
                <a:latin typeface="Andalus" pitchFamily="18" charset="-78"/>
                <a:cs typeface="Andalus" pitchFamily="18" charset="-78"/>
              </a:rPr>
              <a:t>Reviu Lapkin</a:t>
            </a:r>
          </a:p>
          <a:p>
            <a:pPr algn="ctr" fontAlgn="auto">
              <a:spcBef>
                <a:spcPts val="0"/>
              </a:spcBef>
              <a:spcAft>
                <a:spcPts val="0"/>
              </a:spcAft>
              <a:defRPr/>
            </a:pPr>
            <a:r>
              <a:rPr lang="id-ID" sz="1050" i="1" dirty="0">
                <a:latin typeface="Andalus" pitchFamily="18" charset="-78"/>
                <a:cs typeface="Andalus" pitchFamily="18" charset="-78"/>
              </a:rPr>
              <a:t>Reviu Penyerapan</a:t>
            </a:r>
          </a:p>
          <a:p>
            <a:pPr algn="ctr" fontAlgn="auto">
              <a:spcBef>
                <a:spcPts val="0"/>
              </a:spcBef>
              <a:spcAft>
                <a:spcPts val="0"/>
              </a:spcAft>
              <a:defRPr/>
            </a:pPr>
            <a:r>
              <a:rPr lang="id-ID" sz="1050" i="1" dirty="0">
                <a:latin typeface="Andalus" pitchFamily="18" charset="-78"/>
                <a:cs typeface="Andalus" pitchFamily="18" charset="-78"/>
              </a:rPr>
              <a:t>Reviu RKPD</a:t>
            </a:r>
          </a:p>
          <a:p>
            <a:pPr algn="ctr" fontAlgn="auto">
              <a:spcBef>
                <a:spcPts val="0"/>
              </a:spcBef>
              <a:spcAft>
                <a:spcPts val="0"/>
              </a:spcAft>
              <a:defRPr/>
            </a:pPr>
            <a:r>
              <a:rPr lang="id-ID" sz="1050" i="1" dirty="0">
                <a:latin typeface="Andalus" pitchFamily="18" charset="-78"/>
                <a:cs typeface="Andalus" pitchFamily="18" charset="-78"/>
              </a:rPr>
              <a:t>Reviu RKA SKPD</a:t>
            </a:r>
          </a:p>
          <a:p>
            <a:pPr algn="ctr" fontAlgn="auto">
              <a:spcBef>
                <a:spcPts val="0"/>
              </a:spcBef>
              <a:spcAft>
                <a:spcPts val="0"/>
              </a:spcAft>
              <a:defRPr/>
            </a:pPr>
            <a:r>
              <a:rPr lang="id-ID" sz="1050" i="1" dirty="0">
                <a:latin typeface="Andalus" pitchFamily="18" charset="-78"/>
                <a:cs typeface="Andalus" pitchFamily="18" charset="-78"/>
              </a:rPr>
              <a:t>Ev Sakip</a:t>
            </a:r>
          </a:p>
          <a:p>
            <a:pPr algn="ctr" fontAlgn="auto">
              <a:spcBef>
                <a:spcPts val="0"/>
              </a:spcBef>
              <a:spcAft>
                <a:spcPts val="0"/>
              </a:spcAft>
              <a:defRPr/>
            </a:pPr>
            <a:r>
              <a:rPr lang="id-ID" sz="1050" i="1" dirty="0">
                <a:latin typeface="Andalus" pitchFamily="18" charset="-78"/>
                <a:cs typeface="Andalus" pitchFamily="18" charset="-78"/>
              </a:rPr>
              <a:t>Monev DD</a:t>
            </a:r>
          </a:p>
          <a:p>
            <a:pPr algn="ctr" fontAlgn="auto">
              <a:spcBef>
                <a:spcPts val="0"/>
              </a:spcBef>
              <a:spcAft>
                <a:spcPts val="0"/>
              </a:spcAft>
              <a:defRPr/>
            </a:pPr>
            <a:r>
              <a:rPr lang="id-ID" sz="1050" i="1" dirty="0">
                <a:latin typeface="Andalus" pitchFamily="18" charset="-78"/>
                <a:cs typeface="Andalus" pitchFamily="18" charset="-78"/>
              </a:rPr>
              <a:t>Monev BOS</a:t>
            </a:r>
          </a:p>
          <a:p>
            <a:pPr algn="ctr" fontAlgn="auto">
              <a:spcBef>
                <a:spcPts val="0"/>
              </a:spcBef>
              <a:spcAft>
                <a:spcPts val="0"/>
              </a:spcAft>
              <a:defRPr/>
            </a:pPr>
            <a:r>
              <a:rPr lang="id-ID" sz="1050" i="1" dirty="0">
                <a:latin typeface="Andalus" pitchFamily="18" charset="-78"/>
                <a:cs typeface="Andalus" pitchFamily="18" charset="-78"/>
              </a:rPr>
              <a:t>Monev RB</a:t>
            </a:r>
          </a:p>
          <a:p>
            <a:pPr algn="ctr" fontAlgn="auto">
              <a:spcBef>
                <a:spcPts val="0"/>
              </a:spcBef>
              <a:spcAft>
                <a:spcPts val="0"/>
              </a:spcAft>
              <a:defRPr/>
            </a:pPr>
            <a:r>
              <a:rPr lang="id-ID" sz="1050" i="1" dirty="0">
                <a:latin typeface="Andalus" pitchFamily="18" charset="-78"/>
                <a:cs typeface="Andalus" pitchFamily="18" charset="-78"/>
              </a:rPr>
              <a:t>Monev SPIP</a:t>
            </a:r>
          </a:p>
          <a:p>
            <a:pPr algn="ctr" fontAlgn="auto">
              <a:spcBef>
                <a:spcPts val="0"/>
              </a:spcBef>
              <a:spcAft>
                <a:spcPts val="0"/>
              </a:spcAft>
              <a:defRPr/>
            </a:pPr>
            <a:r>
              <a:rPr lang="id-ID" sz="1050" i="1" dirty="0">
                <a:latin typeface="Andalus" pitchFamily="18" charset="-78"/>
                <a:cs typeface="Andalus" pitchFamily="18" charset="-78"/>
              </a:rPr>
              <a:t>Tutup Kas</a:t>
            </a:r>
          </a:p>
          <a:p>
            <a:pPr algn="ctr" fontAlgn="auto">
              <a:spcBef>
                <a:spcPts val="0"/>
              </a:spcBef>
              <a:spcAft>
                <a:spcPts val="0"/>
              </a:spcAft>
              <a:defRPr/>
            </a:pPr>
            <a:r>
              <a:rPr lang="id-ID" sz="1050" i="1" dirty="0">
                <a:latin typeface="Andalus" pitchFamily="18" charset="-78"/>
                <a:cs typeface="Andalus" pitchFamily="18" charset="-78"/>
              </a:rPr>
              <a:t>dll</a:t>
            </a:r>
          </a:p>
          <a:p>
            <a:pPr algn="ctr" fontAlgn="auto">
              <a:spcBef>
                <a:spcPts val="0"/>
              </a:spcBef>
              <a:spcAft>
                <a:spcPts val="0"/>
              </a:spcAft>
              <a:defRPr/>
            </a:pPr>
            <a:endParaRPr lang="id-ID" sz="1050" i="1" dirty="0">
              <a:latin typeface="Andalus" pitchFamily="18" charset="-78"/>
              <a:cs typeface="Andalus" pitchFamily="18" charset="-78"/>
            </a:endParaRPr>
          </a:p>
          <a:p>
            <a:pPr algn="ctr" fontAlgn="auto">
              <a:spcBef>
                <a:spcPts val="0"/>
              </a:spcBef>
              <a:spcAft>
                <a:spcPts val="0"/>
              </a:spcAft>
              <a:defRPr/>
            </a:pPr>
            <a:endParaRPr lang="id-ID" sz="1050" i="1" dirty="0">
              <a:latin typeface="Andalus" pitchFamily="18" charset="-78"/>
              <a:cs typeface="Andalus" pitchFamily="18" charset="-78"/>
            </a:endParaRPr>
          </a:p>
        </p:txBody>
      </p:sp>
      <p:sp>
        <p:nvSpPr>
          <p:cNvPr id="15369" name="TextBox 8"/>
          <p:cNvSpPr txBox="1">
            <a:spLocks noChangeArrowheads="1"/>
          </p:cNvSpPr>
          <p:nvPr/>
        </p:nvSpPr>
        <p:spPr bwMode="auto">
          <a:xfrm>
            <a:off x="1208090" y="708026"/>
            <a:ext cx="7394973" cy="461665"/>
          </a:xfrm>
          <a:prstGeom prst="rect">
            <a:avLst/>
          </a:prstGeom>
          <a:noFill/>
          <a:ln w="9525">
            <a:noFill/>
            <a:miter lim="800000"/>
            <a:headEnd/>
            <a:tailEnd/>
          </a:ln>
        </p:spPr>
        <p:txBody>
          <a:bodyPr wrap="none">
            <a:spAutoFit/>
          </a:bodyPr>
          <a:lstStyle/>
          <a:p>
            <a:r>
              <a:rPr lang="id-ID" sz="2400" i="1">
                <a:latin typeface="Andalus" pitchFamily="18" charset="-78"/>
                <a:cs typeface="Andalus" pitchFamily="18" charset="-78"/>
              </a:rPr>
              <a:t>Lemahnya Pengawasan </a:t>
            </a:r>
            <a:r>
              <a:rPr lang="en-US" sz="2400" i="1">
                <a:latin typeface="Andalus" pitchFamily="18" charset="-78"/>
                <a:cs typeface="Andalus" pitchFamily="18" charset="-78"/>
              </a:rPr>
              <a:t>Internal </a:t>
            </a:r>
            <a:r>
              <a:rPr lang="id-ID" sz="2400" i="1">
                <a:latin typeface="Andalus" pitchFamily="18" charset="-78"/>
                <a:cs typeface="Andalus" pitchFamily="18" charset="-78"/>
              </a:rPr>
              <a:t>: Salah Siapa dan </a:t>
            </a:r>
            <a:r>
              <a:rPr lang="en-US" sz="2400" i="1">
                <a:latin typeface="Andalus" pitchFamily="18" charset="-78"/>
                <a:cs typeface="Andalus" pitchFamily="18" charset="-78"/>
              </a:rPr>
              <a:t>Kenapa</a:t>
            </a:r>
            <a:endParaRPr lang="id-ID" sz="2400" i="1">
              <a:latin typeface="Andalus" pitchFamily="18" charset="-78"/>
              <a:cs typeface="Andalus" pitchFamily="18" charset="-78"/>
            </a:endParaRPr>
          </a:p>
        </p:txBody>
      </p:sp>
      <p:sp>
        <p:nvSpPr>
          <p:cNvPr id="15370" name="TextBox 10"/>
          <p:cNvSpPr txBox="1">
            <a:spLocks noChangeArrowheads="1"/>
          </p:cNvSpPr>
          <p:nvPr/>
        </p:nvSpPr>
        <p:spPr bwMode="auto">
          <a:xfrm>
            <a:off x="6153151" y="1943100"/>
            <a:ext cx="184731" cy="369332"/>
          </a:xfrm>
          <a:prstGeom prst="rect">
            <a:avLst/>
          </a:prstGeom>
          <a:noFill/>
          <a:ln w="9525">
            <a:noFill/>
            <a:miter lim="800000"/>
            <a:headEnd/>
            <a:tailEnd/>
          </a:ln>
        </p:spPr>
        <p:txBody>
          <a:bodyPr wrap="none">
            <a:spAutoFit/>
          </a:bodyPr>
          <a:lstStyle/>
          <a:p>
            <a:endParaRPr lang="id-ID">
              <a:latin typeface="Tw Cen MT" pitchFamily="34" charset="0"/>
            </a:endParaRPr>
          </a:p>
        </p:txBody>
      </p:sp>
      <p:sp>
        <p:nvSpPr>
          <p:cNvPr id="15371" name="Rectangle 11"/>
          <p:cNvSpPr>
            <a:spLocks noChangeArrowheads="1"/>
          </p:cNvSpPr>
          <p:nvPr/>
        </p:nvSpPr>
        <p:spPr bwMode="auto">
          <a:xfrm>
            <a:off x="3451227" y="122239"/>
            <a:ext cx="5266185" cy="523220"/>
          </a:xfrm>
          <a:prstGeom prst="rect">
            <a:avLst/>
          </a:prstGeom>
          <a:noFill/>
          <a:ln w="9525">
            <a:noFill/>
            <a:miter lim="800000"/>
            <a:headEnd/>
            <a:tailEnd/>
          </a:ln>
        </p:spPr>
        <p:txBody>
          <a:bodyPr wrap="none">
            <a:spAutoFit/>
          </a:bodyPr>
          <a:lstStyle/>
          <a:p>
            <a:r>
              <a:rPr lang="id-ID" sz="2800" b="1">
                <a:latin typeface="Andalus" pitchFamily="18" charset="-78"/>
                <a:cs typeface="Andalus" pitchFamily="18" charset="-78"/>
              </a:rPr>
              <a:t>KONDISI PENGAWASAN SAAT INI</a:t>
            </a:r>
            <a:endParaRPr lang="en-US" sz="2800">
              <a:latin typeface="Tw Cen MT" pitchFamily="34" charset="0"/>
            </a:endParaRPr>
          </a:p>
        </p:txBody>
      </p:sp>
      <p:sp>
        <p:nvSpPr>
          <p:cNvPr id="15372" name="TextBox 1"/>
          <p:cNvSpPr txBox="1">
            <a:spLocks noChangeArrowheads="1"/>
          </p:cNvSpPr>
          <p:nvPr/>
        </p:nvSpPr>
        <p:spPr bwMode="auto">
          <a:xfrm>
            <a:off x="117478" y="6618288"/>
            <a:ext cx="1080745" cy="215444"/>
          </a:xfrm>
          <a:prstGeom prst="rect">
            <a:avLst/>
          </a:prstGeom>
          <a:noFill/>
          <a:ln w="9525">
            <a:noFill/>
            <a:miter lim="800000"/>
            <a:headEnd/>
            <a:tailEnd/>
          </a:ln>
        </p:spPr>
        <p:txBody>
          <a:bodyPr wrap="none">
            <a:spAutoFit/>
          </a:bodyPr>
          <a:lstStyle/>
          <a:p>
            <a:r>
              <a:rPr lang="en-US" sz="800" i="1">
                <a:latin typeface="Tw Cen MT" pitchFamily="34" charset="0"/>
              </a:rPr>
              <a:t>Source : Survey, 2017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
            <a:ext cx="10515600" cy="1325563"/>
          </a:xfrm>
        </p:spPr>
        <p:txBody>
          <a:bodyPr/>
          <a:lstStyle/>
          <a:p>
            <a:pPr algn="ctr" fontAlgn="auto">
              <a:spcAft>
                <a:spcPts val="0"/>
              </a:spcAft>
              <a:defRPr/>
            </a:pPr>
            <a:r>
              <a:rPr lang="en-US" sz="3600" b="1" dirty="0">
                <a:solidFill>
                  <a:schemeClr val="tx1">
                    <a:lumMod val="95000"/>
                    <a:lumOff val="5000"/>
                  </a:schemeClr>
                </a:solidFill>
                <a:latin typeface="+mn-lt"/>
              </a:rPr>
              <a:t>IDENTIFIKASI KELEMAHAN &amp; UPAYA</a:t>
            </a:r>
          </a:p>
        </p:txBody>
      </p:sp>
      <p:graphicFrame>
        <p:nvGraphicFramePr>
          <p:cNvPr id="4" name="Content Placeholder 3"/>
          <p:cNvGraphicFramePr>
            <a:graphicFrameLocks noGrp="1"/>
          </p:cNvGraphicFramePr>
          <p:nvPr>
            <p:ph idx="1"/>
          </p:nvPr>
        </p:nvGraphicFramePr>
        <p:xfrm>
          <a:off x="-732862" y="711499"/>
          <a:ext cx="13830300" cy="297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Arrow 10"/>
          <p:cNvSpPr/>
          <p:nvPr/>
        </p:nvSpPr>
        <p:spPr>
          <a:xfrm>
            <a:off x="2214566" y="3641728"/>
            <a:ext cx="744537" cy="5810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own Arrow 11"/>
          <p:cNvSpPr/>
          <p:nvPr/>
        </p:nvSpPr>
        <p:spPr>
          <a:xfrm>
            <a:off x="5724527" y="3560767"/>
            <a:ext cx="742951" cy="5810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9852024" y="3722688"/>
            <a:ext cx="744539" cy="58102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Diagram 13"/>
          <p:cNvGraphicFramePr/>
          <p:nvPr/>
        </p:nvGraphicFramePr>
        <p:xfrm>
          <a:off x="-1397000" y="4013814"/>
          <a:ext cx="6946155" cy="23631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5" name="Diagram 14"/>
          <p:cNvGraphicFramePr/>
          <p:nvPr/>
        </p:nvGraphicFramePr>
        <p:xfrm>
          <a:off x="3175002" y="3947482"/>
          <a:ext cx="5321300" cy="236311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6" name="Diagram 15"/>
          <p:cNvGraphicFramePr/>
          <p:nvPr/>
        </p:nvGraphicFramePr>
        <p:xfrm>
          <a:off x="7191563" y="4013814"/>
          <a:ext cx="5321300" cy="236311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2"/>
          <p:cNvGrpSpPr/>
          <p:nvPr/>
        </p:nvGrpSpPr>
        <p:grpSpPr>
          <a:xfrm>
            <a:off x="11599337" y="6654397"/>
            <a:ext cx="611481" cy="203604"/>
            <a:chOff x="8636001" y="6651830"/>
            <a:chExt cx="571500" cy="217715"/>
          </a:xfrm>
        </p:grpSpPr>
        <p:sp>
          <p:nvSpPr>
            <p:cNvPr id="44" name="Rectangle 43"/>
            <p:cNvSpPr/>
            <p:nvPr/>
          </p:nvSpPr>
          <p:spPr>
            <a:xfrm>
              <a:off x="8809183" y="6651830"/>
              <a:ext cx="398318" cy="21771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5" name="Rectangle 44"/>
            <p:cNvSpPr/>
            <p:nvPr/>
          </p:nvSpPr>
          <p:spPr>
            <a:xfrm>
              <a:off x="8636001" y="6651830"/>
              <a:ext cx="398318" cy="217715"/>
            </a:xfrm>
            <a:prstGeom prst="rect">
              <a:avLst/>
            </a:prstGeom>
            <a:solidFill>
              <a:srgbClr val="D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46" name="Slide Number Placeholder 63"/>
          <p:cNvSpPr txBox="1">
            <a:spLocks/>
          </p:cNvSpPr>
          <p:nvPr/>
        </p:nvSpPr>
        <p:spPr>
          <a:xfrm>
            <a:off x="11599337" y="6642260"/>
            <a:ext cx="48918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A364F-7290-F04B-BA65-B903C0CE2A63}" type="slidenum">
              <a:rPr lang="en-US" sz="900" smtClean="0">
                <a:solidFill>
                  <a:srgbClr val="FFFFFF"/>
                </a:solidFill>
                <a:latin typeface="Arial"/>
                <a:cs typeface="Arial"/>
              </a:rPr>
              <a:pPr/>
              <a:t>13</a:t>
            </a:fld>
            <a:endParaRPr lang="en-US" sz="900" dirty="0">
              <a:solidFill>
                <a:srgbClr val="FFFFFF"/>
              </a:solidFill>
              <a:latin typeface="Arial"/>
              <a:cs typeface="Arial"/>
            </a:endParaRPr>
          </a:p>
        </p:txBody>
      </p:sp>
      <p:grpSp>
        <p:nvGrpSpPr>
          <p:cNvPr id="32" name="Group 31"/>
          <p:cNvGrpSpPr/>
          <p:nvPr/>
        </p:nvGrpSpPr>
        <p:grpSpPr>
          <a:xfrm>
            <a:off x="0" y="0"/>
            <a:ext cx="6720840" cy="6660447"/>
            <a:chOff x="0" y="0"/>
            <a:chExt cx="12192000" cy="6660447"/>
          </a:xfrm>
        </p:grpSpPr>
        <p:sp>
          <p:nvSpPr>
            <p:cNvPr id="47" name="Title 1"/>
            <p:cNvSpPr txBox="1">
              <a:spLocks/>
            </p:cNvSpPr>
            <p:nvPr/>
          </p:nvSpPr>
          <p:spPr>
            <a:xfrm>
              <a:off x="0" y="0"/>
              <a:ext cx="12192000" cy="695158"/>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1600" b="1" dirty="0" smtClean="0">
                  <a:solidFill>
                    <a:schemeClr val="bg1"/>
                  </a:solidFill>
                  <a:latin typeface="Arial Bold" panose="020B0704020202020204" pitchFamily="34" charset="0"/>
                  <a:cs typeface="Arial Bold" panose="020B0704020202020204" pitchFamily="34" charset="0"/>
                </a:rPr>
                <a:t>PIDATO KENEGARAAN PRESIDAN PADA HUT RI KE-73 </a:t>
              </a:r>
            </a:p>
            <a:p>
              <a:pPr>
                <a:lnSpc>
                  <a:spcPct val="90000"/>
                </a:lnSpc>
              </a:pPr>
              <a:r>
                <a:rPr lang="en-US" sz="1600" b="1" dirty="0" smtClean="0">
                  <a:solidFill>
                    <a:schemeClr val="bg1"/>
                  </a:solidFill>
                  <a:latin typeface="Arial Bold" panose="020B0704020202020204" pitchFamily="34" charset="0"/>
                  <a:cs typeface="Arial Bold" panose="020B0704020202020204" pitchFamily="34" charset="0"/>
                </a:rPr>
                <a:t>DI DEPAN MPR DAN DPR</a:t>
              </a:r>
              <a:endParaRPr lang="en-US" sz="1600" b="1" dirty="0">
                <a:solidFill>
                  <a:schemeClr val="bg1"/>
                </a:solidFill>
                <a:latin typeface="Arial Bold" panose="020B0704020202020204" pitchFamily="34" charset="0"/>
                <a:cs typeface="Arial Bold" panose="020B0704020202020204" pitchFamily="34" charset="0"/>
              </a:endParaRPr>
            </a:p>
          </p:txBody>
        </p:sp>
        <p:sp>
          <p:nvSpPr>
            <p:cNvPr id="8" name="Pentagon 7"/>
            <p:cNvSpPr/>
            <p:nvPr/>
          </p:nvSpPr>
          <p:spPr>
            <a:xfrm rot="5400000" flipH="1">
              <a:off x="1002503" y="475691"/>
              <a:ext cx="2470932" cy="3689691"/>
            </a:xfrm>
            <a:prstGeom prst="homePlate">
              <a:avLst>
                <a:gd name="adj" fmla="val 11336"/>
              </a:avLst>
            </a:prstGeom>
            <a:solidFill>
              <a:schemeClr val="bg1"/>
            </a:solidFill>
            <a:ln>
              <a:noFill/>
            </a:ln>
            <a:effectLst>
              <a:outerShdw blurRad="40000" dist="86487" dir="5040000" rotWithShape="0">
                <a:srgbClr val="000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2" name="Picture 1" descr="pin_PNG5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1576565" y="832562"/>
              <a:ext cx="718843" cy="457031"/>
            </a:xfrm>
            <a:prstGeom prst="rect">
              <a:avLst/>
            </a:prstGeom>
          </p:spPr>
        </p:pic>
        <p:sp>
          <p:nvSpPr>
            <p:cNvPr id="22" name="Pentagon 21"/>
            <p:cNvSpPr/>
            <p:nvPr/>
          </p:nvSpPr>
          <p:spPr>
            <a:xfrm rot="5400000" flipH="1">
              <a:off x="984919" y="3199133"/>
              <a:ext cx="2470930" cy="3689691"/>
            </a:xfrm>
            <a:prstGeom prst="homePlate">
              <a:avLst>
                <a:gd name="adj" fmla="val 11336"/>
              </a:avLst>
            </a:prstGeom>
            <a:solidFill>
              <a:schemeClr val="bg1"/>
            </a:solidFill>
            <a:ln>
              <a:noFill/>
            </a:ln>
            <a:effectLst>
              <a:outerShdw blurRad="40000" dist="86487" dir="5040000" rotWithShape="0">
                <a:srgbClr val="000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23" name="Picture 22" descr="pin_PNG5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1576565" y="3683004"/>
              <a:ext cx="718843" cy="457031"/>
            </a:xfrm>
            <a:prstGeom prst="rect">
              <a:avLst/>
            </a:prstGeom>
          </p:spPr>
        </p:pic>
        <p:sp>
          <p:nvSpPr>
            <p:cNvPr id="24" name="Pentagon 23"/>
            <p:cNvSpPr/>
            <p:nvPr/>
          </p:nvSpPr>
          <p:spPr>
            <a:xfrm rot="5400000" flipH="1">
              <a:off x="4546748" y="807304"/>
              <a:ext cx="3134157" cy="3689691"/>
            </a:xfrm>
            <a:prstGeom prst="homePlate">
              <a:avLst>
                <a:gd name="adj" fmla="val 9806"/>
              </a:avLst>
            </a:prstGeom>
            <a:solidFill>
              <a:schemeClr val="bg1"/>
            </a:solidFill>
            <a:ln>
              <a:noFill/>
            </a:ln>
            <a:effectLst>
              <a:outerShdw blurRad="40000" dist="86487" dir="5040000" rotWithShape="0">
                <a:srgbClr val="000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25" name="Picture 24" descr="pin_PNG5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5452417" y="832563"/>
              <a:ext cx="718843" cy="457031"/>
            </a:xfrm>
            <a:prstGeom prst="rect">
              <a:avLst/>
            </a:prstGeom>
          </p:spPr>
        </p:pic>
        <p:sp>
          <p:nvSpPr>
            <p:cNvPr id="26" name="Pentagon 25"/>
            <p:cNvSpPr/>
            <p:nvPr/>
          </p:nvSpPr>
          <p:spPr>
            <a:xfrm rot="5400000" flipH="1">
              <a:off x="5202914" y="3904692"/>
              <a:ext cx="1821818" cy="3689691"/>
            </a:xfrm>
            <a:prstGeom prst="homePlate">
              <a:avLst>
                <a:gd name="adj" fmla="val 11336"/>
              </a:avLst>
            </a:prstGeom>
            <a:solidFill>
              <a:schemeClr val="bg1"/>
            </a:solidFill>
            <a:ln>
              <a:noFill/>
            </a:ln>
            <a:effectLst>
              <a:outerShdw blurRad="40000" dist="86487" dir="5040000" rotWithShape="0">
                <a:srgbClr val="000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27" name="Picture 26" descr="pin_PNG5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5452417" y="4586120"/>
              <a:ext cx="718843" cy="457031"/>
            </a:xfrm>
            <a:prstGeom prst="rect">
              <a:avLst/>
            </a:prstGeom>
          </p:spPr>
        </p:pic>
        <p:sp>
          <p:nvSpPr>
            <p:cNvPr id="28" name="Pentagon 27"/>
            <p:cNvSpPr/>
            <p:nvPr/>
          </p:nvSpPr>
          <p:spPr>
            <a:xfrm rot="5400000" flipH="1">
              <a:off x="9036438" y="193470"/>
              <a:ext cx="1906487" cy="3689691"/>
            </a:xfrm>
            <a:prstGeom prst="homePlate">
              <a:avLst>
                <a:gd name="adj" fmla="val 11336"/>
              </a:avLst>
            </a:prstGeom>
            <a:solidFill>
              <a:schemeClr val="bg1"/>
            </a:solidFill>
            <a:ln>
              <a:noFill/>
            </a:ln>
            <a:effectLst>
              <a:outerShdw blurRad="40000" dist="86487" dir="5040000" rotWithShape="0">
                <a:srgbClr val="000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29" name="Picture 28" descr="pin_PNG5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9328273" y="832563"/>
              <a:ext cx="718843" cy="457031"/>
            </a:xfrm>
            <a:prstGeom prst="rect">
              <a:avLst/>
            </a:prstGeom>
          </p:spPr>
        </p:pic>
        <p:sp>
          <p:nvSpPr>
            <p:cNvPr id="30" name="Pentagon 29"/>
            <p:cNvSpPr/>
            <p:nvPr/>
          </p:nvSpPr>
          <p:spPr>
            <a:xfrm rot="5400000" flipH="1">
              <a:off x="8500212" y="3156804"/>
              <a:ext cx="2978930" cy="3689691"/>
            </a:xfrm>
            <a:prstGeom prst="homePlate">
              <a:avLst>
                <a:gd name="adj" fmla="val 11336"/>
              </a:avLst>
            </a:prstGeom>
            <a:solidFill>
              <a:schemeClr val="bg1"/>
            </a:solidFill>
            <a:ln>
              <a:noFill/>
            </a:ln>
            <a:effectLst>
              <a:outerShdw blurRad="40000" dist="86487" dir="5040000" rotWithShape="0">
                <a:srgbClr val="000000">
                  <a:alpha val="2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31" name="Picture 30" descr="pin_PNG5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9328273" y="3259672"/>
              <a:ext cx="718843" cy="457031"/>
            </a:xfrm>
            <a:prstGeom prst="rect">
              <a:avLst/>
            </a:prstGeom>
          </p:spPr>
        </p:pic>
        <p:sp>
          <p:nvSpPr>
            <p:cNvPr id="33" name="Rectangle 32"/>
            <p:cNvSpPr/>
            <p:nvPr/>
          </p:nvSpPr>
          <p:spPr>
            <a:xfrm>
              <a:off x="500473" y="1500011"/>
              <a:ext cx="3488267" cy="1569660"/>
            </a:xfrm>
            <a:prstGeom prst="rect">
              <a:avLst/>
            </a:prstGeom>
          </p:spPr>
          <p:txBody>
            <a:bodyPr wrap="square">
              <a:spAutoFit/>
            </a:bodyPr>
            <a:lstStyle/>
            <a:p>
              <a:r>
                <a:rPr lang="en-US" sz="1200" dirty="0" err="1" smtClean="0">
                  <a:solidFill>
                    <a:srgbClr val="231F20"/>
                  </a:solidFill>
                  <a:latin typeface="Arial"/>
                  <a:ea typeface="Arial Narrow" charset="0"/>
                  <a:cs typeface="Arial"/>
                </a:rPr>
                <a:t>Ekosistem</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demokrasi</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ideologi</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Pancasila</a:t>
              </a:r>
              <a:r>
                <a:rPr lang="en-US" sz="1200" dirty="0">
                  <a:solidFill>
                    <a:srgbClr val="231F20"/>
                  </a:solidFill>
                  <a:latin typeface="Arial"/>
                  <a:ea typeface="Arial Narrow" charset="0"/>
                  <a:cs typeface="Arial"/>
                </a:rPr>
                <a:t> </a:t>
              </a:r>
              <a:r>
                <a:rPr lang="en-US" sz="1200" dirty="0" smtClean="0">
                  <a:solidFill>
                    <a:srgbClr val="231F20"/>
                  </a:solidFill>
                  <a:latin typeface="Arial"/>
                  <a:ea typeface="Arial Narrow" charset="0"/>
                  <a:cs typeface="Arial"/>
                </a:rPr>
                <a:t>yang </a:t>
              </a:r>
              <a:r>
                <a:rPr lang="en-US" sz="1200" dirty="0" err="1" smtClean="0">
                  <a:solidFill>
                    <a:srgbClr val="231F20"/>
                  </a:solidFill>
                  <a:latin typeface="Arial"/>
                  <a:ea typeface="Arial Narrow" charset="0"/>
                  <a:cs typeface="Arial"/>
                </a:rPr>
                <a:t>kokoh</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Bhinneka</a:t>
              </a:r>
              <a:r>
                <a:rPr lang="en-US" sz="1200" dirty="0">
                  <a:solidFill>
                    <a:srgbClr val="231F20"/>
                  </a:solidFill>
                  <a:latin typeface="Arial"/>
                  <a:ea typeface="Arial Narrow" charset="0"/>
                  <a:cs typeface="Arial"/>
                </a:rPr>
                <a:t> Tunggal </a:t>
              </a:r>
              <a:r>
                <a:rPr lang="en-US" sz="1200" dirty="0" err="1">
                  <a:solidFill>
                    <a:srgbClr val="231F20"/>
                  </a:solidFill>
                  <a:latin typeface="Arial"/>
                  <a:ea typeface="Arial Narrow" charset="0"/>
                  <a:cs typeface="Arial"/>
                </a:rPr>
                <a:t>Ika</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dan</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semangat</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gotong</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royong</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harus</a:t>
              </a:r>
              <a:r>
                <a:rPr lang="en-US" sz="1200"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ditopang</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dengan</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tata</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kelola</a:t>
              </a:r>
              <a:r>
                <a:rPr lang="en-US" sz="1200" b="1" dirty="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pemerintahan</a:t>
              </a:r>
              <a:r>
                <a:rPr lang="en-US" sz="1200" b="1" dirty="0" smtClean="0">
                  <a:solidFill>
                    <a:srgbClr val="231F20"/>
                  </a:solidFill>
                  <a:latin typeface="Arial"/>
                  <a:ea typeface="Arial Narrow" charset="0"/>
                  <a:cs typeface="Arial"/>
                </a:rPr>
                <a:t> yang </a:t>
              </a:r>
              <a:r>
                <a:rPr lang="en-US" sz="1200" b="1" dirty="0" err="1">
                  <a:solidFill>
                    <a:srgbClr val="231F20"/>
                  </a:solidFill>
                  <a:latin typeface="Arial"/>
                  <a:ea typeface="Arial Narrow" charset="0"/>
                  <a:cs typeface="Arial"/>
                </a:rPr>
                <a:t>baik</a:t>
              </a:r>
              <a:r>
                <a:rPr lang="en-US" sz="1200" dirty="0">
                  <a:solidFill>
                    <a:srgbClr val="231F20"/>
                  </a:solidFill>
                  <a:latin typeface="Arial"/>
                  <a:ea typeface="Arial Narrow" charset="0"/>
                  <a:cs typeface="Arial"/>
                </a:rPr>
                <a:t>. </a:t>
              </a:r>
              <a:endParaRPr lang="en-US" sz="1200" dirty="0">
                <a:latin typeface="Arial"/>
                <a:ea typeface="Arial Narrow" charset="0"/>
                <a:cs typeface="Arial"/>
              </a:endParaRPr>
            </a:p>
          </p:txBody>
        </p:sp>
        <p:sp>
          <p:nvSpPr>
            <p:cNvPr id="34" name="Rectangle 33"/>
            <p:cNvSpPr/>
            <p:nvPr/>
          </p:nvSpPr>
          <p:spPr>
            <a:xfrm>
              <a:off x="4440296" y="1500012"/>
              <a:ext cx="3518373" cy="2308324"/>
            </a:xfrm>
            <a:prstGeom prst="rect">
              <a:avLst/>
            </a:prstGeom>
          </p:spPr>
          <p:txBody>
            <a:bodyPr wrap="square">
              <a:spAutoFit/>
            </a:bodyPr>
            <a:lstStyle/>
            <a:p>
              <a:r>
                <a:rPr lang="en-US" sz="1200" dirty="0" err="1" smtClean="0">
                  <a:solidFill>
                    <a:srgbClr val="231F20"/>
                  </a:solidFill>
                  <a:latin typeface="Arial"/>
                  <a:ea typeface="Arial Narrow" charset="0"/>
                  <a:cs typeface="Arial"/>
                </a:rPr>
                <a:t>Upaya</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untuk</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membebaskan</a:t>
              </a:r>
              <a:r>
                <a:rPr lang="en-US" sz="1200" dirty="0">
                  <a:solidFill>
                    <a:srgbClr val="231F20"/>
                  </a:solidFill>
                  <a:latin typeface="Arial"/>
                  <a:ea typeface="Arial Narrow" charset="0"/>
                  <a:cs typeface="Arial"/>
                </a:rPr>
                <a:t> Indonesia </a:t>
              </a:r>
              <a:r>
                <a:rPr lang="en-US" sz="1200" dirty="0" err="1" smtClean="0">
                  <a:solidFill>
                    <a:srgbClr val="231F20"/>
                  </a:solidFill>
                  <a:latin typeface="Arial"/>
                  <a:ea typeface="Arial Narrow" charset="0"/>
                  <a:cs typeface="Arial"/>
                </a:rPr>
                <a:t>dari</a:t>
              </a:r>
              <a:r>
                <a:rPr lang="en-US" sz="1200" dirty="0" smtClean="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jeratan</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korupsi</a:t>
              </a:r>
              <a:r>
                <a:rPr lang="en-US" sz="1200" dirty="0">
                  <a:solidFill>
                    <a:srgbClr val="231F20"/>
                  </a:solidFill>
                  <a:latin typeface="Arial"/>
                  <a:ea typeface="Arial Narrow" charset="0"/>
                  <a:cs typeface="Arial"/>
                </a:rPr>
                <a:t> </a:t>
              </a:r>
              <a:r>
                <a:rPr lang="en-US" sz="1200" dirty="0" smtClean="0">
                  <a:solidFill>
                    <a:srgbClr val="231F20"/>
                  </a:solidFill>
                  <a:latin typeface="Arial"/>
                  <a:ea typeface="Arial Narrow" charset="0"/>
                  <a:cs typeface="Arial"/>
                </a:rPr>
                <a:t>yang:</a:t>
              </a:r>
            </a:p>
            <a:p>
              <a:pPr marL="216000" lvl="1" indent="-216000">
                <a:buFont typeface="Courier New"/>
                <a:buChar char="o"/>
              </a:pPr>
              <a:r>
                <a:rPr lang="en-US" sz="1200" b="1" dirty="0" err="1" smtClean="0">
                  <a:solidFill>
                    <a:srgbClr val="231F20"/>
                  </a:solidFill>
                  <a:latin typeface="Arial"/>
                  <a:ea typeface="Arial Narrow" charset="0"/>
                  <a:cs typeface="Arial"/>
                </a:rPr>
                <a:t>mengkhianati</a:t>
              </a:r>
              <a:r>
                <a:rPr lang="en-US" sz="1200" b="1"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kepercayaan</a:t>
              </a:r>
              <a:r>
                <a:rPr lang="en-US" sz="1200" b="1" dirty="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rakyat</a:t>
              </a:r>
              <a:r>
                <a:rPr lang="en-US" sz="1200" dirty="0" smtClean="0">
                  <a:solidFill>
                    <a:srgbClr val="231F20"/>
                  </a:solidFill>
                  <a:latin typeface="Arial"/>
                  <a:ea typeface="Arial Narrow" charset="0"/>
                  <a:cs typeface="Arial"/>
                </a:rPr>
                <a:t>, </a:t>
              </a:r>
            </a:p>
            <a:p>
              <a:pPr marL="216000" lvl="1" indent="-216000">
                <a:buFont typeface="Courier New"/>
                <a:buChar char="o"/>
              </a:pPr>
              <a:r>
                <a:rPr lang="en-US" sz="1200" b="1" dirty="0" err="1" smtClean="0">
                  <a:solidFill>
                    <a:srgbClr val="231F20"/>
                  </a:solidFill>
                  <a:latin typeface="Arial"/>
                  <a:ea typeface="Arial Narrow" charset="0"/>
                  <a:cs typeface="Arial"/>
                </a:rPr>
                <a:t>menggerogoti</a:t>
              </a:r>
              <a:r>
                <a:rPr lang="en-US" sz="1200" b="1"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anggaran</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negara</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dan</a:t>
              </a:r>
              <a:r>
                <a:rPr lang="en-US" sz="1200" dirty="0">
                  <a:solidFill>
                    <a:srgbClr val="231F20"/>
                  </a:solidFill>
                  <a:latin typeface="Arial"/>
                  <a:ea typeface="Arial Narrow" charset="0"/>
                  <a:cs typeface="Arial"/>
                </a:rPr>
                <a:t> </a:t>
              </a:r>
              <a:endParaRPr lang="en-US" sz="1200" dirty="0" smtClean="0">
                <a:solidFill>
                  <a:srgbClr val="231F20"/>
                </a:solidFill>
                <a:latin typeface="Arial"/>
                <a:ea typeface="Arial Narrow" charset="0"/>
                <a:cs typeface="Arial"/>
              </a:endParaRPr>
            </a:p>
            <a:p>
              <a:pPr marL="216000" lvl="1" indent="-216000">
                <a:buFont typeface="Courier New"/>
                <a:buChar char="o"/>
              </a:pPr>
              <a:r>
                <a:rPr lang="en-US" sz="1200" b="1" dirty="0" err="1" smtClean="0">
                  <a:solidFill>
                    <a:srgbClr val="231F20"/>
                  </a:solidFill>
                  <a:latin typeface="Arial"/>
                  <a:ea typeface="Arial Narrow" charset="0"/>
                  <a:cs typeface="Arial"/>
                </a:rPr>
                <a:t>merusak</a:t>
              </a:r>
              <a:r>
                <a:rPr lang="en-US" sz="1200" b="1" dirty="0" smtClean="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sendi</a:t>
              </a:r>
              <a:r>
                <a:rPr lang="en-US" sz="1200" b="1" dirty="0" smtClean="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sendi</a:t>
              </a:r>
              <a:r>
                <a:rPr lang="en-US" sz="1200" b="1" dirty="0" smtClean="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perekonomian</a:t>
              </a:r>
              <a:r>
                <a:rPr lang="en-US" sz="1200" b="1"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bangsa</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harus</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terus</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dilakukan</a:t>
              </a:r>
              <a:r>
                <a:rPr lang="en-US" sz="1200" dirty="0" smtClean="0">
                  <a:solidFill>
                    <a:srgbClr val="231F20"/>
                  </a:solidFill>
                  <a:latin typeface="Arial"/>
                  <a:ea typeface="Arial Narrow" charset="0"/>
                  <a:cs typeface="Arial"/>
                </a:rPr>
                <a:t>. </a:t>
              </a:r>
              <a:endParaRPr lang="en-US" sz="1200" dirty="0">
                <a:latin typeface="Arial"/>
                <a:ea typeface="Arial Narrow" charset="0"/>
                <a:cs typeface="Arial"/>
              </a:endParaRPr>
            </a:p>
          </p:txBody>
        </p:sp>
        <p:sp>
          <p:nvSpPr>
            <p:cNvPr id="35" name="Rectangle 34"/>
            <p:cNvSpPr/>
            <p:nvPr/>
          </p:nvSpPr>
          <p:spPr>
            <a:xfrm>
              <a:off x="8429041" y="1500014"/>
              <a:ext cx="3273778" cy="1015663"/>
            </a:xfrm>
            <a:prstGeom prst="rect">
              <a:avLst/>
            </a:prstGeom>
          </p:spPr>
          <p:txBody>
            <a:bodyPr wrap="square">
              <a:spAutoFit/>
            </a:bodyPr>
            <a:lstStyle/>
            <a:p>
              <a:r>
                <a:rPr lang="en-US" sz="1200" b="1" dirty="0" err="1" smtClean="0">
                  <a:solidFill>
                    <a:srgbClr val="231F20"/>
                  </a:solidFill>
                  <a:latin typeface="Arial"/>
                  <a:ea typeface="Arial Narrow" charset="0"/>
                  <a:cs typeface="Arial"/>
                </a:rPr>
                <a:t>Korupsi</a:t>
              </a:r>
              <a:r>
                <a:rPr lang="en-US" sz="1200" b="1"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adalah</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kejahatan</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luar</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biasa</a:t>
              </a:r>
              <a:r>
                <a:rPr lang="en-US" sz="1200" b="1" dirty="0">
                  <a:solidFill>
                    <a:srgbClr val="231F20"/>
                  </a:solidFill>
                  <a:latin typeface="Arial"/>
                  <a:ea typeface="Arial Narrow" charset="0"/>
                  <a:cs typeface="Arial"/>
                </a:rPr>
                <a:t> </a:t>
              </a:r>
              <a:r>
                <a:rPr lang="en-US" sz="1200" dirty="0">
                  <a:solidFill>
                    <a:srgbClr val="231F20"/>
                  </a:solidFill>
                  <a:latin typeface="Arial"/>
                  <a:ea typeface="Arial Narrow" charset="0"/>
                  <a:cs typeface="Arial"/>
                </a:rPr>
                <a:t>yang </a:t>
              </a:r>
              <a:r>
                <a:rPr lang="en-US" sz="1200" dirty="0" err="1">
                  <a:solidFill>
                    <a:srgbClr val="231F20"/>
                  </a:solidFill>
                  <a:latin typeface="Arial"/>
                  <a:ea typeface="Arial Narrow" charset="0"/>
                  <a:cs typeface="Arial"/>
                </a:rPr>
                <a:t>harus</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dilawan</a:t>
              </a:r>
              <a:r>
                <a:rPr lang="en-US" sz="1200" dirty="0" smtClean="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dengan</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cara-cara</a:t>
              </a:r>
              <a:r>
                <a:rPr lang="en-US" sz="1200" dirty="0">
                  <a:solidFill>
                    <a:srgbClr val="231F20"/>
                  </a:solidFill>
                  <a:latin typeface="Arial"/>
                  <a:ea typeface="Arial Narrow" charset="0"/>
                  <a:cs typeface="Arial"/>
                </a:rPr>
                <a:t> yang </a:t>
              </a:r>
              <a:r>
                <a:rPr lang="en-US" sz="1200" dirty="0" err="1">
                  <a:solidFill>
                    <a:srgbClr val="231F20"/>
                  </a:solidFill>
                  <a:latin typeface="Arial"/>
                  <a:ea typeface="Arial Narrow" charset="0"/>
                  <a:cs typeface="Arial"/>
                </a:rPr>
                <a:t>luar</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biasa</a:t>
              </a:r>
              <a:r>
                <a:rPr lang="en-US" sz="1200" dirty="0">
                  <a:solidFill>
                    <a:srgbClr val="231F20"/>
                  </a:solidFill>
                  <a:latin typeface="Arial"/>
                  <a:ea typeface="Arial Narrow" charset="0"/>
                  <a:cs typeface="Arial"/>
                </a:rPr>
                <a:t>. </a:t>
              </a:r>
              <a:endParaRPr lang="en-US" sz="1200" dirty="0" smtClean="0">
                <a:solidFill>
                  <a:srgbClr val="231F20"/>
                </a:solidFill>
                <a:latin typeface="Arial"/>
                <a:ea typeface="Arial Narrow" charset="0"/>
                <a:cs typeface="Arial"/>
              </a:endParaRPr>
            </a:p>
          </p:txBody>
        </p:sp>
        <p:sp>
          <p:nvSpPr>
            <p:cNvPr id="36" name="Rectangle 35"/>
            <p:cNvSpPr/>
            <p:nvPr/>
          </p:nvSpPr>
          <p:spPr>
            <a:xfrm>
              <a:off x="4447826" y="5380567"/>
              <a:ext cx="3322696" cy="830997"/>
            </a:xfrm>
            <a:prstGeom prst="rect">
              <a:avLst/>
            </a:prstGeom>
          </p:spPr>
          <p:txBody>
            <a:bodyPr wrap="square">
              <a:spAutoFit/>
            </a:bodyPr>
            <a:lstStyle/>
            <a:p>
              <a:r>
                <a:rPr lang="en-US" sz="1200" b="1" dirty="0" err="1" smtClean="0">
                  <a:solidFill>
                    <a:srgbClr val="231F20"/>
                  </a:solidFill>
                  <a:latin typeface="Arial"/>
                  <a:ea typeface="Arial Narrow" charset="0"/>
                  <a:cs typeface="Arial"/>
                </a:rPr>
                <a:t>Pemerintah</a:t>
              </a:r>
              <a:r>
                <a:rPr lang="en-US" sz="1200" b="1" dirty="0" smtClean="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akan</a:t>
              </a:r>
              <a:r>
                <a:rPr lang="en-US" sz="1200" b="1" dirty="0" smtClean="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terus</a:t>
              </a:r>
              <a:r>
                <a:rPr lang="en-US" sz="1200" b="1"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mendukung</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upaya</a:t>
              </a:r>
              <a:r>
                <a:rPr lang="en-US" sz="1200" b="1" dirty="0">
                  <a:solidFill>
                    <a:srgbClr val="231F20"/>
                  </a:solidFill>
                  <a:latin typeface="Arial"/>
                  <a:ea typeface="Arial Narrow" charset="0"/>
                  <a:cs typeface="Arial"/>
                </a:rPr>
                <a:t> KPK </a:t>
              </a:r>
              <a:r>
                <a:rPr lang="en-US" sz="1200" b="1" dirty="0" err="1">
                  <a:solidFill>
                    <a:srgbClr val="231F20"/>
                  </a:solidFill>
                  <a:latin typeface="Arial"/>
                  <a:ea typeface="Arial Narrow" charset="0"/>
                  <a:cs typeface="Arial"/>
                </a:rPr>
                <a:t>untuk</a:t>
              </a:r>
              <a:r>
                <a:rPr lang="en-US" sz="1200" b="1" dirty="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memberantas</a:t>
              </a:r>
              <a:r>
                <a:rPr lang="en-US" sz="1200" b="1" dirty="0" smtClean="0">
                  <a:solidFill>
                    <a:srgbClr val="231F20"/>
                  </a:solidFill>
                  <a:latin typeface="Arial"/>
                  <a:ea typeface="Arial Narrow" charset="0"/>
                  <a:cs typeface="Arial"/>
                </a:rPr>
                <a:t> </a:t>
              </a:r>
              <a:r>
                <a:rPr lang="en-US" sz="1200" b="1" dirty="0" err="1" smtClean="0">
                  <a:solidFill>
                    <a:srgbClr val="231F20"/>
                  </a:solidFill>
                  <a:latin typeface="Arial"/>
                  <a:ea typeface="Arial Narrow" charset="0"/>
                  <a:cs typeface="Arial"/>
                </a:rPr>
                <a:t>korupsi</a:t>
              </a:r>
              <a:r>
                <a:rPr lang="en-US" sz="1200" dirty="0">
                  <a:solidFill>
                    <a:srgbClr val="231F20"/>
                  </a:solidFill>
                  <a:latin typeface="Arial"/>
                  <a:ea typeface="Arial Narrow" charset="0"/>
                  <a:cs typeface="Arial"/>
                </a:rPr>
                <a:t>. </a:t>
              </a:r>
              <a:endParaRPr lang="en-US" sz="1200" dirty="0" smtClean="0">
                <a:solidFill>
                  <a:srgbClr val="231F20"/>
                </a:solidFill>
                <a:latin typeface="Arial"/>
                <a:ea typeface="Arial Narrow" charset="0"/>
                <a:cs typeface="Arial"/>
              </a:endParaRPr>
            </a:p>
          </p:txBody>
        </p:sp>
        <p:sp>
          <p:nvSpPr>
            <p:cNvPr id="37" name="Rectangle 36"/>
            <p:cNvSpPr/>
            <p:nvPr/>
          </p:nvSpPr>
          <p:spPr>
            <a:xfrm>
              <a:off x="554387" y="4265781"/>
              <a:ext cx="3379140" cy="1384995"/>
            </a:xfrm>
            <a:prstGeom prst="rect">
              <a:avLst/>
            </a:prstGeom>
          </p:spPr>
          <p:txBody>
            <a:bodyPr wrap="square">
              <a:spAutoFit/>
            </a:bodyPr>
            <a:lstStyle/>
            <a:p>
              <a:r>
                <a:rPr lang="en-US" sz="1200" dirty="0" err="1" smtClean="0">
                  <a:solidFill>
                    <a:srgbClr val="231F20"/>
                  </a:solidFill>
                  <a:latin typeface="Arial"/>
                  <a:ea typeface="Arial Narrow" charset="0"/>
                  <a:cs typeface="Arial"/>
                </a:rPr>
                <a:t>Pemerintah</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juga</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memberikan</a:t>
              </a:r>
              <a:r>
                <a:rPr lang="en-US" sz="1200"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prioritas</a:t>
              </a:r>
              <a:r>
                <a:rPr lang="en-US" sz="1200" b="1" dirty="0">
                  <a:solidFill>
                    <a:srgbClr val="231F20"/>
                  </a:solidFill>
                  <a:latin typeface="Arial"/>
                  <a:ea typeface="Arial Narrow" charset="0"/>
                  <a:cs typeface="Arial"/>
                </a:rPr>
                <a:t> </a:t>
              </a:r>
              <a:r>
                <a:rPr lang="en-US" sz="1200" b="1" dirty="0" smtClean="0">
                  <a:solidFill>
                    <a:srgbClr val="231F20"/>
                  </a:solidFill>
                  <a:latin typeface="Arial"/>
                  <a:ea typeface="Arial Narrow" charset="0"/>
                  <a:cs typeface="Arial"/>
                </a:rPr>
                <a:t>yang </a:t>
              </a:r>
              <a:r>
                <a:rPr lang="en-US" sz="1200" b="1" dirty="0" err="1" smtClean="0">
                  <a:solidFill>
                    <a:srgbClr val="231F20"/>
                  </a:solidFill>
                  <a:latin typeface="Arial"/>
                  <a:ea typeface="Arial Narrow" charset="0"/>
                  <a:cs typeface="Arial"/>
                </a:rPr>
                <a:t>tinggi</a:t>
              </a:r>
              <a:r>
                <a:rPr lang="en-US" sz="1200" b="1"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pada</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upaya</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pencegahan</a:t>
              </a:r>
              <a:r>
                <a:rPr lang="en-US" sz="1200" b="1"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sebagaimana</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halnya</a:t>
              </a:r>
              <a:r>
                <a:rPr lang="en-US" sz="1200" dirty="0" smtClean="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dengan</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upaya</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penindakan</a:t>
              </a:r>
              <a:r>
                <a:rPr lang="en-US" sz="1200" dirty="0">
                  <a:solidFill>
                    <a:srgbClr val="231F20"/>
                  </a:solidFill>
                  <a:latin typeface="Arial"/>
                  <a:ea typeface="Arial Narrow" charset="0"/>
                  <a:cs typeface="Arial"/>
                </a:rPr>
                <a:t>. </a:t>
              </a:r>
              <a:endParaRPr lang="en-US" sz="1200" dirty="0" smtClean="0">
                <a:solidFill>
                  <a:srgbClr val="231F20"/>
                </a:solidFill>
                <a:latin typeface="Arial"/>
                <a:ea typeface="Arial Narrow" charset="0"/>
                <a:cs typeface="Arial"/>
              </a:endParaRPr>
            </a:p>
          </p:txBody>
        </p:sp>
        <p:sp>
          <p:nvSpPr>
            <p:cNvPr id="38" name="Rectangle 37"/>
            <p:cNvSpPr/>
            <p:nvPr/>
          </p:nvSpPr>
          <p:spPr>
            <a:xfrm>
              <a:off x="8222077" y="3958456"/>
              <a:ext cx="3556002" cy="2123658"/>
            </a:xfrm>
            <a:prstGeom prst="rect">
              <a:avLst/>
            </a:prstGeom>
          </p:spPr>
          <p:txBody>
            <a:bodyPr wrap="square">
              <a:spAutoFit/>
            </a:bodyPr>
            <a:lstStyle/>
            <a:p>
              <a:r>
                <a:rPr lang="en-US" sz="1200" dirty="0" err="1" smtClean="0">
                  <a:solidFill>
                    <a:srgbClr val="231F20"/>
                  </a:solidFill>
                  <a:latin typeface="Arial"/>
                  <a:ea typeface="Arial Narrow" charset="0"/>
                  <a:cs typeface="Arial"/>
                </a:rPr>
                <a:t>Untuk</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itu</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Pemerintah</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telah</a:t>
              </a:r>
              <a:r>
                <a:rPr lang="en-US" sz="1200" dirty="0" smtClean="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mengeluarkan</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Strategi</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Nasional</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Pencegahan</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Korupsi</a:t>
              </a:r>
              <a:r>
                <a:rPr lang="en-US" sz="1200" dirty="0" smtClean="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melalui</a:t>
              </a:r>
              <a:r>
                <a:rPr lang="en-US" sz="1200"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Peraturan</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Presiden</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Nomor</a:t>
              </a:r>
              <a:r>
                <a:rPr lang="en-US" sz="1200" b="1" dirty="0">
                  <a:solidFill>
                    <a:srgbClr val="231F20"/>
                  </a:solidFill>
                  <a:latin typeface="Arial"/>
                  <a:ea typeface="Arial Narrow" charset="0"/>
                  <a:cs typeface="Arial"/>
                </a:rPr>
                <a:t> 54 </a:t>
              </a:r>
              <a:r>
                <a:rPr lang="en-US" sz="1200" b="1" dirty="0" err="1">
                  <a:solidFill>
                    <a:srgbClr val="231F20"/>
                  </a:solidFill>
                  <a:latin typeface="Arial"/>
                  <a:ea typeface="Arial Narrow" charset="0"/>
                  <a:cs typeface="Arial"/>
                </a:rPr>
                <a:t>tahun</a:t>
              </a:r>
              <a:r>
                <a:rPr lang="en-US" sz="1200" b="1" dirty="0">
                  <a:solidFill>
                    <a:srgbClr val="231F20"/>
                  </a:solidFill>
                  <a:latin typeface="Arial"/>
                  <a:ea typeface="Arial Narrow" charset="0"/>
                  <a:cs typeface="Arial"/>
                </a:rPr>
                <a:t> </a:t>
              </a:r>
              <a:r>
                <a:rPr lang="en-US" sz="1200" b="1" dirty="0" smtClean="0">
                  <a:solidFill>
                    <a:srgbClr val="231F20"/>
                  </a:solidFill>
                  <a:latin typeface="Arial"/>
                  <a:ea typeface="Arial Narrow" charset="0"/>
                  <a:cs typeface="Arial"/>
                </a:rPr>
                <a:t>2018 </a:t>
              </a:r>
              <a:r>
                <a:rPr lang="en-US" sz="1200" b="1" dirty="0" err="1" smtClean="0">
                  <a:solidFill>
                    <a:srgbClr val="231F20"/>
                  </a:solidFill>
                  <a:latin typeface="Arial"/>
                  <a:ea typeface="Arial Narrow" charset="0"/>
                  <a:cs typeface="Arial"/>
                </a:rPr>
                <a:t>sebagai</a:t>
              </a:r>
              <a:r>
                <a:rPr lang="en-US" sz="1200" b="1" dirty="0" smtClean="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arah</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kebijakan</a:t>
              </a:r>
              <a:r>
                <a:rPr lang="en-US" sz="1200" b="1" dirty="0">
                  <a:solidFill>
                    <a:srgbClr val="231F20"/>
                  </a:solidFill>
                  <a:latin typeface="Arial"/>
                  <a:ea typeface="Arial Narrow" charset="0"/>
                  <a:cs typeface="Arial"/>
                </a:rPr>
                <a:t> </a:t>
              </a:r>
              <a:r>
                <a:rPr lang="en-US" sz="1200" b="1" dirty="0" err="1">
                  <a:solidFill>
                    <a:srgbClr val="231F20"/>
                  </a:solidFill>
                  <a:latin typeface="Arial"/>
                  <a:ea typeface="Arial Narrow" charset="0"/>
                  <a:cs typeface="Arial"/>
                </a:rPr>
                <a:t>nasional</a:t>
              </a:r>
              <a:r>
                <a:rPr lang="en-US" sz="1200" b="1" dirty="0">
                  <a:solidFill>
                    <a:srgbClr val="231F20"/>
                  </a:solidFill>
                  <a:latin typeface="Arial"/>
                  <a:ea typeface="Arial Narrow" charset="0"/>
                  <a:cs typeface="Arial"/>
                </a:rPr>
                <a:t> </a:t>
              </a:r>
              <a:r>
                <a:rPr lang="en-US" sz="1200" dirty="0">
                  <a:solidFill>
                    <a:srgbClr val="231F20"/>
                  </a:solidFill>
                  <a:latin typeface="Arial"/>
                  <a:ea typeface="Arial Narrow" charset="0"/>
                  <a:cs typeface="Arial"/>
                </a:rPr>
                <a:t>yang </a:t>
              </a:r>
              <a:r>
                <a:rPr lang="en-US" sz="1200" dirty="0" err="1">
                  <a:solidFill>
                    <a:srgbClr val="231F20"/>
                  </a:solidFill>
                  <a:latin typeface="Arial"/>
                  <a:ea typeface="Arial Narrow" charset="0"/>
                  <a:cs typeface="Arial"/>
                </a:rPr>
                <a:t>memuat</a:t>
              </a:r>
              <a:r>
                <a:rPr lang="en-US" sz="1200" dirty="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fokus</a:t>
              </a:r>
              <a:r>
                <a:rPr lang="en-US" sz="1200" dirty="0" smtClean="0">
                  <a:solidFill>
                    <a:srgbClr val="231F20"/>
                  </a:solidFill>
                  <a:latin typeface="Arial"/>
                  <a:ea typeface="Arial Narrow" charset="0"/>
                  <a:cs typeface="Arial"/>
                </a:rPr>
                <a:t> </a:t>
              </a:r>
              <a:r>
                <a:rPr lang="en-US" sz="1200" dirty="0" err="1" smtClean="0">
                  <a:solidFill>
                    <a:srgbClr val="231F20"/>
                  </a:solidFill>
                  <a:latin typeface="Arial"/>
                  <a:ea typeface="Arial Narrow" charset="0"/>
                  <a:cs typeface="Arial"/>
                </a:rPr>
                <a:t>dan</a:t>
              </a:r>
              <a:r>
                <a:rPr lang="en-US" sz="1200" dirty="0" smtClean="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sasaran</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pencegahan</a:t>
              </a:r>
              <a:r>
                <a:rPr lang="en-US" sz="1200" dirty="0">
                  <a:solidFill>
                    <a:srgbClr val="231F20"/>
                  </a:solidFill>
                  <a:latin typeface="Arial"/>
                  <a:ea typeface="Arial Narrow" charset="0"/>
                  <a:cs typeface="Arial"/>
                </a:rPr>
                <a:t> </a:t>
              </a:r>
              <a:r>
                <a:rPr lang="en-US" sz="1200" dirty="0" err="1">
                  <a:solidFill>
                    <a:srgbClr val="231F20"/>
                  </a:solidFill>
                  <a:latin typeface="Arial"/>
                  <a:ea typeface="Arial Narrow" charset="0"/>
                  <a:cs typeface="Arial"/>
                </a:rPr>
                <a:t>korupsi</a:t>
              </a:r>
              <a:r>
                <a:rPr lang="en-US" sz="1200" dirty="0" smtClean="0">
                  <a:solidFill>
                    <a:srgbClr val="231F20"/>
                  </a:solidFill>
                  <a:latin typeface="Arial"/>
                  <a:ea typeface="Arial Narrow" charset="0"/>
                  <a:cs typeface="Arial"/>
                </a:rPr>
                <a:t>.</a:t>
              </a:r>
              <a:endParaRPr lang="en-US" sz="1200" dirty="0">
                <a:latin typeface="Arial"/>
                <a:ea typeface="Arial Narrow" charset="0"/>
                <a:cs typeface="Arial"/>
              </a:endParaRPr>
            </a:p>
          </p:txBody>
        </p:sp>
      </p:grpSp>
      <p:grpSp>
        <p:nvGrpSpPr>
          <p:cNvPr id="4" name="Group 31"/>
          <p:cNvGrpSpPr/>
          <p:nvPr/>
        </p:nvGrpSpPr>
        <p:grpSpPr>
          <a:xfrm>
            <a:off x="8595095" y="6466715"/>
            <a:ext cx="3596905" cy="391285"/>
            <a:chOff x="412204" y="-40281"/>
            <a:chExt cx="6017625" cy="865017"/>
          </a:xfrm>
        </p:grpSpPr>
        <p:grpSp>
          <p:nvGrpSpPr>
            <p:cNvPr id="5" name="Group 38"/>
            <p:cNvGrpSpPr>
              <a:grpSpLocks noChangeAspect="1"/>
            </p:cNvGrpSpPr>
            <p:nvPr/>
          </p:nvGrpSpPr>
          <p:grpSpPr>
            <a:xfrm>
              <a:off x="412204" y="-40281"/>
              <a:ext cx="5291909" cy="865017"/>
              <a:chOff x="1109541" y="786862"/>
              <a:chExt cx="4375766" cy="715263"/>
            </a:xfrm>
          </p:grpSpPr>
          <p:pic>
            <p:nvPicPr>
              <p:cNvPr id="41" name="Picture 40" descr="Hasil gambar untuk bappena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1117" y="951920"/>
                <a:ext cx="1251814" cy="358993"/>
              </a:xfrm>
              <a:prstGeom prst="rect">
                <a:avLst/>
              </a:prstGeom>
              <a:noFill/>
              <a:ln>
                <a:noFill/>
              </a:ln>
            </p:spPr>
          </p:pic>
          <p:pic>
            <p:nvPicPr>
              <p:cNvPr id="42" name="Picture 41"/>
              <p:cNvPicPr/>
              <p:nvPr/>
            </p:nvPicPr>
            <p:blipFill>
              <a:blip r:embed="rId4" cstate="print">
                <a:extLst>
                  <a:ext uri="{28A0092B-C50C-407E-A947-70E740481C1C}">
                    <a14:useLocalDpi xmlns="" xmlns:a14="http://schemas.microsoft.com/office/drawing/2010/main" val="0"/>
                  </a:ext>
                </a:extLst>
              </a:blip>
              <a:stretch>
                <a:fillRect/>
              </a:stretch>
            </p:blipFill>
            <p:spPr>
              <a:xfrm>
                <a:off x="1109541" y="930924"/>
                <a:ext cx="367250" cy="427140"/>
              </a:xfrm>
              <a:prstGeom prst="rect">
                <a:avLst/>
              </a:prstGeom>
            </p:spPr>
          </p:pic>
          <p:pic>
            <p:nvPicPr>
              <p:cNvPr id="48" name="Picture 47" descr="Hasil gambar untuk kantor staf presiden"/>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10419" y="786862"/>
                <a:ext cx="1174888" cy="715263"/>
              </a:xfrm>
              <a:prstGeom prst="rect">
                <a:avLst/>
              </a:prstGeom>
              <a:noFill/>
              <a:ln>
                <a:noFill/>
              </a:ln>
            </p:spPr>
          </p:pic>
          <p:pic>
            <p:nvPicPr>
              <p:cNvPr id="49" name="Picture 48"/>
              <p:cNvPicPr/>
              <p:nvPr/>
            </p:nvPicPr>
            <p:blipFill>
              <a:blip r:embed="rId6" cstate="print">
                <a:extLst>
                  <a:ext uri="{28A0092B-C50C-407E-A947-70E740481C1C}">
                    <a14:useLocalDpi xmlns="" xmlns:a14="http://schemas.microsoft.com/office/drawing/2010/main" val="0"/>
                  </a:ext>
                </a:extLst>
              </a:blip>
              <a:stretch>
                <a:fillRect/>
              </a:stretch>
            </p:blipFill>
            <p:spPr>
              <a:xfrm>
                <a:off x="3123058" y="936162"/>
                <a:ext cx="1051928" cy="448427"/>
              </a:xfrm>
              <a:prstGeom prst="rect">
                <a:avLst/>
              </a:prstGeom>
            </p:spPr>
          </p:pic>
        </p:grpSp>
        <p:pic>
          <p:nvPicPr>
            <p:cNvPr id="40" name="Picture 2" descr="D:\Juned Junaedi\Pictures\logo_pan_rb_besar.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94397" y="42057"/>
              <a:ext cx="535432" cy="704994"/>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9" name="Group 38"/>
          <p:cNvGrpSpPr/>
          <p:nvPr/>
        </p:nvGrpSpPr>
        <p:grpSpPr>
          <a:xfrm>
            <a:off x="7010400" y="228600"/>
            <a:ext cx="5181600" cy="6370320"/>
            <a:chOff x="0" y="0"/>
            <a:chExt cx="12192004" cy="6858000"/>
          </a:xfrm>
        </p:grpSpPr>
        <p:sp>
          <p:nvSpPr>
            <p:cNvPr id="43" name="Rectangle 42"/>
            <p:cNvSpPr/>
            <p:nvPr/>
          </p:nvSpPr>
          <p:spPr>
            <a:xfrm>
              <a:off x="1241779" y="1013184"/>
              <a:ext cx="3514608" cy="468489"/>
            </a:xfrm>
            <a:prstGeom prst="rect">
              <a:avLst/>
            </a:prstGeom>
            <a:solidFill>
              <a:schemeClr val="bg1"/>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0" name="Rectangle 49"/>
            <p:cNvSpPr/>
            <p:nvPr/>
          </p:nvSpPr>
          <p:spPr>
            <a:xfrm>
              <a:off x="6472301" y="745067"/>
              <a:ext cx="5719703" cy="6112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1" name="Rectangle 50"/>
            <p:cNvSpPr/>
            <p:nvPr/>
          </p:nvSpPr>
          <p:spPr>
            <a:xfrm>
              <a:off x="7657629" y="1013184"/>
              <a:ext cx="3514608" cy="468489"/>
            </a:xfrm>
            <a:prstGeom prst="rect">
              <a:avLst/>
            </a:prstGeom>
            <a:solidFill>
              <a:schemeClr val="accent3">
                <a:lumMod val="40000"/>
                <a:lumOff val="60000"/>
              </a:schemeClr>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2" name="Rectangle 51"/>
            <p:cNvSpPr/>
            <p:nvPr/>
          </p:nvSpPr>
          <p:spPr>
            <a:xfrm>
              <a:off x="9159059" y="3524959"/>
              <a:ext cx="2825983" cy="482601"/>
            </a:xfrm>
            <a:prstGeom prst="rect">
              <a:avLst/>
            </a:prstGeom>
            <a:solidFill>
              <a:srgbClr val="D7E4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3" name="Oval 52"/>
            <p:cNvSpPr/>
            <p:nvPr/>
          </p:nvSpPr>
          <p:spPr bwMode="auto">
            <a:xfrm flipH="1">
              <a:off x="6792153" y="1651007"/>
              <a:ext cx="4778963" cy="1693333"/>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D0931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pic>
          <p:nvPicPr>
            <p:cNvPr id="54" name="Picture 53" descr="0064.png"/>
            <p:cNvPicPr>
              <a:picLocks noChangeAspect="1"/>
            </p:cNvPicPr>
            <p:nvPr/>
          </p:nvPicPr>
          <p:blipFill>
            <a:blip r:embed="rId8" cstate="screen">
              <a:extLst>
                <a:ext uri="{28A0092B-C50C-407E-A947-70E740481C1C}">
                  <a14:useLocalDpi xmlns="" xmlns:a14="http://schemas.microsoft.com/office/drawing/2010/main"/>
                </a:ext>
              </a:extLst>
            </a:blip>
            <a:stretch>
              <a:fillRect/>
            </a:stretch>
          </p:blipFill>
          <p:spPr>
            <a:xfrm rot="19248532" flipH="1">
              <a:off x="5575569" y="693110"/>
              <a:ext cx="1712067" cy="1186774"/>
            </a:xfrm>
            <a:prstGeom prst="rect">
              <a:avLst/>
            </a:prstGeom>
            <a:effectLst>
              <a:outerShdw blurRad="50800" dist="609600" dir="5400000" sx="92000" sy="92000" algn="tl" rotWithShape="0">
                <a:prstClr val="black">
                  <a:alpha val="26000"/>
                </a:prstClr>
              </a:outerShdw>
            </a:effectLst>
          </p:spPr>
        </p:pic>
        <p:sp>
          <p:nvSpPr>
            <p:cNvPr id="55" name="Title 1"/>
            <p:cNvSpPr txBox="1">
              <a:spLocks/>
            </p:cNvSpPr>
            <p:nvPr/>
          </p:nvSpPr>
          <p:spPr>
            <a:xfrm>
              <a:off x="0" y="0"/>
              <a:ext cx="12192000" cy="695158"/>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1400" b="1" dirty="0">
                  <a:solidFill>
                    <a:schemeClr val="bg1"/>
                  </a:solidFill>
                  <a:latin typeface="Arial Bold" panose="020B0704020202020204" pitchFamily="34" charset="0"/>
                  <a:cs typeface="Arial Bold" panose="020B0704020202020204" pitchFamily="34" charset="0"/>
                </a:rPr>
                <a:t>EFESIENSI BEBAN ADMINISTRASI PELAPORAN AKSI</a:t>
              </a:r>
            </a:p>
          </p:txBody>
        </p:sp>
        <p:grpSp>
          <p:nvGrpSpPr>
            <p:cNvPr id="56" name="Group 6"/>
            <p:cNvGrpSpPr/>
            <p:nvPr/>
          </p:nvGrpSpPr>
          <p:grpSpPr>
            <a:xfrm>
              <a:off x="338670" y="1761516"/>
              <a:ext cx="5912266" cy="722040"/>
              <a:chOff x="280501" y="-40281"/>
              <a:chExt cx="5912266" cy="865017"/>
            </a:xfrm>
          </p:grpSpPr>
          <p:grpSp>
            <p:nvGrpSpPr>
              <p:cNvPr id="88" name="Group 7"/>
              <p:cNvGrpSpPr>
                <a:grpSpLocks noChangeAspect="1"/>
              </p:cNvGrpSpPr>
              <p:nvPr/>
            </p:nvGrpSpPr>
            <p:grpSpPr>
              <a:xfrm>
                <a:off x="280501" y="-40281"/>
                <a:ext cx="5254288" cy="865017"/>
                <a:chOff x="1000638" y="786862"/>
                <a:chExt cx="4344655" cy="715263"/>
              </a:xfrm>
            </p:grpSpPr>
            <p:pic>
              <p:nvPicPr>
                <p:cNvPr id="90" name="Picture 9" descr="Hasil gambar untuk bappenas"/>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4444" y="951920"/>
                  <a:ext cx="1251815" cy="358993"/>
                </a:xfrm>
                <a:prstGeom prst="rect">
                  <a:avLst/>
                </a:prstGeom>
                <a:noFill/>
                <a:ln>
                  <a:noFill/>
                </a:ln>
              </p:spPr>
            </p:pic>
            <p:pic>
              <p:nvPicPr>
                <p:cNvPr id="91" name="Picture 10"/>
                <p:cNvPicPr/>
                <p:nvPr/>
              </p:nvPicPr>
              <p:blipFill>
                <a:blip r:embed="rId10" cstate="print">
                  <a:extLst>
                    <a:ext uri="{28A0092B-C50C-407E-A947-70E740481C1C}">
                      <a14:useLocalDpi xmlns="" xmlns:a14="http://schemas.microsoft.com/office/drawing/2010/main" val="0"/>
                    </a:ext>
                  </a:extLst>
                </a:blip>
                <a:stretch>
                  <a:fillRect/>
                </a:stretch>
              </p:blipFill>
              <p:spPr>
                <a:xfrm>
                  <a:off x="1000638" y="804262"/>
                  <a:ext cx="476153" cy="553803"/>
                </a:xfrm>
                <a:prstGeom prst="rect">
                  <a:avLst/>
                </a:prstGeom>
              </p:spPr>
            </p:pic>
            <p:pic>
              <p:nvPicPr>
                <p:cNvPr id="92" name="Picture 91" descr="Hasil gambar untuk kantor staf presiden"/>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170405" y="786862"/>
                  <a:ext cx="1174888" cy="715263"/>
                </a:xfrm>
                <a:prstGeom prst="rect">
                  <a:avLst/>
                </a:prstGeom>
                <a:noFill/>
                <a:ln>
                  <a:noFill/>
                </a:ln>
              </p:spPr>
            </p:pic>
            <p:pic>
              <p:nvPicPr>
                <p:cNvPr id="93" name="Picture 92"/>
                <p:cNvPicPr/>
                <p:nvPr/>
              </p:nvPicPr>
              <p:blipFill>
                <a:blip r:embed="rId12" cstate="print">
                  <a:extLst>
                    <a:ext uri="{28A0092B-C50C-407E-A947-70E740481C1C}">
                      <a14:useLocalDpi xmlns="" xmlns:a14="http://schemas.microsoft.com/office/drawing/2010/main" val="0"/>
                    </a:ext>
                  </a:extLst>
                </a:blip>
                <a:stretch>
                  <a:fillRect/>
                </a:stretch>
              </p:blipFill>
              <p:spPr>
                <a:xfrm>
                  <a:off x="2954166" y="936162"/>
                  <a:ext cx="1051928" cy="448427"/>
                </a:xfrm>
                <a:prstGeom prst="rect">
                  <a:avLst/>
                </a:prstGeom>
              </p:spPr>
            </p:pic>
          </p:grpSp>
          <p:pic>
            <p:nvPicPr>
              <p:cNvPr id="89" name="Picture 2" descr="D:\Juned Junaedi\Pictures\logo_pan_rb_besar.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657335" y="42057"/>
                <a:ext cx="535432" cy="70499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7" name="Group 65"/>
            <p:cNvGrpSpPr/>
            <p:nvPr/>
          </p:nvGrpSpPr>
          <p:grpSpPr>
            <a:xfrm>
              <a:off x="7556202" y="1832175"/>
              <a:ext cx="3099756" cy="1328710"/>
              <a:chOff x="5497819" y="2505054"/>
              <a:chExt cx="2852154" cy="1630101"/>
            </a:xfrm>
          </p:grpSpPr>
          <p:pic>
            <p:nvPicPr>
              <p:cNvPr id="83" name="Picture 82" descr="Hasil gambar untuk bappenas"/>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526042" y="2764936"/>
                <a:ext cx="1007402" cy="423559"/>
              </a:xfrm>
              <a:prstGeom prst="rect">
                <a:avLst/>
              </a:prstGeom>
              <a:noFill/>
              <a:ln>
                <a:noFill/>
              </a:ln>
            </p:spPr>
          </p:pic>
          <p:pic>
            <p:nvPicPr>
              <p:cNvPr id="84" name="Picture 14" descr="D:\Juned Junaedi\Pictures\logo_pan_rb_besar.png"/>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6789375" y="2505054"/>
                <a:ext cx="584897" cy="819604"/>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4"/>
              <p:cNvPicPr/>
              <p:nvPr/>
            </p:nvPicPr>
            <p:blipFill>
              <a:blip r:embed="rId16" cstate="print">
                <a:extLst>
                  <a:ext uri="{28A0092B-C50C-407E-A947-70E740481C1C}">
                    <a14:useLocalDpi xmlns="" xmlns:a14="http://schemas.microsoft.com/office/drawing/2010/main" val="0"/>
                  </a:ext>
                </a:extLst>
              </a:blip>
              <a:stretch>
                <a:fillRect/>
              </a:stretch>
            </p:blipFill>
            <p:spPr>
              <a:xfrm>
                <a:off x="7727081" y="2587075"/>
                <a:ext cx="622892" cy="769044"/>
              </a:xfrm>
              <a:prstGeom prst="rect">
                <a:avLst/>
              </a:prstGeom>
            </p:spPr>
          </p:pic>
          <p:pic>
            <p:nvPicPr>
              <p:cNvPr id="86" name="Picture 85" descr="Hasil gambar untuk kantor staf presiden"/>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5497819" y="3378957"/>
                <a:ext cx="1134403" cy="756198"/>
              </a:xfrm>
              <a:prstGeom prst="rect">
                <a:avLst/>
              </a:prstGeom>
              <a:noFill/>
              <a:ln>
                <a:noFill/>
              </a:ln>
            </p:spPr>
          </p:pic>
          <p:pic>
            <p:nvPicPr>
              <p:cNvPr id="87" name="Picture 86"/>
              <p:cNvPicPr/>
              <p:nvPr/>
            </p:nvPicPr>
            <p:blipFill>
              <a:blip r:embed="rId18" cstate="print">
                <a:extLst>
                  <a:ext uri="{28A0092B-C50C-407E-A947-70E740481C1C}">
                    <a14:useLocalDpi xmlns="" xmlns:a14="http://schemas.microsoft.com/office/drawing/2010/main" val="0"/>
                  </a:ext>
                </a:extLst>
              </a:blip>
              <a:stretch>
                <a:fillRect/>
              </a:stretch>
            </p:blipFill>
            <p:spPr>
              <a:xfrm>
                <a:off x="7215234" y="3638832"/>
                <a:ext cx="1124433" cy="416873"/>
              </a:xfrm>
              <a:prstGeom prst="rect">
                <a:avLst/>
              </a:prstGeom>
            </p:spPr>
          </p:pic>
        </p:grpSp>
        <p:sp>
          <p:nvSpPr>
            <p:cNvPr id="58" name="TextBox 57"/>
            <p:cNvSpPr txBox="1"/>
            <p:nvPr/>
          </p:nvSpPr>
          <p:spPr>
            <a:xfrm>
              <a:off x="1937678" y="965199"/>
              <a:ext cx="2788095" cy="364472"/>
            </a:xfrm>
            <a:prstGeom prst="rect">
              <a:avLst/>
            </a:prstGeom>
            <a:noFill/>
          </p:spPr>
          <p:txBody>
            <a:bodyPr wrap="none" rtlCol="0">
              <a:spAutoFit/>
            </a:bodyPr>
            <a:lstStyle/>
            <a:p>
              <a:r>
                <a:rPr lang="en-US" sz="1600" b="1" dirty="0" smtClean="0"/>
                <a:t>SEBELUM</a:t>
              </a:r>
              <a:endParaRPr lang="en-US" sz="1600" b="1" dirty="0"/>
            </a:p>
          </p:txBody>
        </p:sp>
        <p:sp>
          <p:nvSpPr>
            <p:cNvPr id="59" name="TextBox 58"/>
            <p:cNvSpPr txBox="1"/>
            <p:nvPr/>
          </p:nvSpPr>
          <p:spPr>
            <a:xfrm>
              <a:off x="7847527" y="1047233"/>
              <a:ext cx="3187902" cy="364472"/>
            </a:xfrm>
            <a:prstGeom prst="rect">
              <a:avLst/>
            </a:prstGeom>
            <a:noFill/>
          </p:spPr>
          <p:txBody>
            <a:bodyPr wrap="none" rtlCol="0">
              <a:spAutoFit/>
            </a:bodyPr>
            <a:lstStyle/>
            <a:p>
              <a:r>
                <a:rPr lang="en-US" sz="1600" b="1" dirty="0" smtClean="0">
                  <a:solidFill>
                    <a:srgbClr val="005B27"/>
                  </a:solidFill>
                </a:rPr>
                <a:t>SEKARANG</a:t>
              </a:r>
              <a:endParaRPr lang="en-US" sz="1600" b="1" dirty="0">
                <a:solidFill>
                  <a:srgbClr val="005B27"/>
                </a:solidFill>
              </a:endParaRPr>
            </a:p>
          </p:txBody>
        </p:sp>
        <p:sp>
          <p:nvSpPr>
            <p:cNvPr id="60" name="TextBox 59"/>
            <p:cNvSpPr txBox="1"/>
            <p:nvPr/>
          </p:nvSpPr>
          <p:spPr>
            <a:xfrm>
              <a:off x="8875861" y="3582754"/>
              <a:ext cx="3316142" cy="273355"/>
            </a:xfrm>
            <a:prstGeom prst="rect">
              <a:avLst/>
            </a:prstGeom>
            <a:noFill/>
          </p:spPr>
          <p:txBody>
            <a:bodyPr wrap="none" rtlCol="0">
              <a:spAutoFit/>
            </a:bodyPr>
            <a:lstStyle/>
            <a:p>
              <a:r>
                <a:rPr lang="en-US" sz="1050" b="1" dirty="0" smtClean="0">
                  <a:solidFill>
                    <a:srgbClr val="005B27"/>
                  </a:solidFill>
                  <a:latin typeface="Arial"/>
                  <a:cs typeface="Arial"/>
                </a:rPr>
                <a:t>+ PENDAMPINGAN</a:t>
              </a:r>
              <a:endParaRPr lang="en-US" sz="1050" b="1" dirty="0">
                <a:solidFill>
                  <a:srgbClr val="005B27"/>
                </a:solidFill>
                <a:latin typeface="Arial"/>
                <a:cs typeface="Arial"/>
              </a:endParaRPr>
            </a:p>
          </p:txBody>
        </p:sp>
        <p:grpSp>
          <p:nvGrpSpPr>
            <p:cNvPr id="61" name="Group 3"/>
            <p:cNvGrpSpPr/>
            <p:nvPr/>
          </p:nvGrpSpPr>
          <p:grpSpPr>
            <a:xfrm>
              <a:off x="2004253" y="4148608"/>
              <a:ext cx="2727747" cy="2254339"/>
              <a:chOff x="1125889" y="4078045"/>
              <a:chExt cx="2278942" cy="2469511"/>
            </a:xfrm>
          </p:grpSpPr>
          <p:sp>
            <p:nvSpPr>
              <p:cNvPr id="76" name="Rectangle 75"/>
              <p:cNvSpPr/>
              <p:nvPr/>
            </p:nvSpPr>
            <p:spPr>
              <a:xfrm>
                <a:off x="1227667" y="4854222"/>
                <a:ext cx="1989665" cy="1693334"/>
              </a:xfrm>
              <a:prstGeom prst="rect">
                <a:avLst/>
              </a:prstGeom>
              <a:solidFill>
                <a:schemeClr val="bg1"/>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7" name="TextBox 76"/>
              <p:cNvSpPr txBox="1"/>
              <p:nvPr/>
            </p:nvSpPr>
            <p:spPr>
              <a:xfrm>
                <a:off x="1125889" y="5887504"/>
                <a:ext cx="2278942" cy="50814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100" b="1" dirty="0" smtClean="0">
                    <a:latin typeface="Arial"/>
                    <a:cs typeface="Arial"/>
                  </a:rPr>
                  <a:t>PEMERINTAH </a:t>
                </a:r>
              </a:p>
              <a:p>
                <a:pPr algn="ctr"/>
                <a:r>
                  <a:rPr lang="en-US" sz="1100" b="1" dirty="0" smtClean="0">
                    <a:latin typeface="Arial"/>
                    <a:cs typeface="Arial"/>
                  </a:rPr>
                  <a:t>DAERAH</a:t>
                </a:r>
                <a:endParaRPr lang="en-US" sz="1100" b="1" dirty="0">
                  <a:latin typeface="Arial"/>
                  <a:cs typeface="Arial"/>
                </a:endParaRPr>
              </a:p>
            </p:txBody>
          </p:sp>
          <p:grpSp>
            <p:nvGrpSpPr>
              <p:cNvPr id="78" name="Group 2"/>
              <p:cNvGrpSpPr/>
              <p:nvPr/>
            </p:nvGrpSpPr>
            <p:grpSpPr>
              <a:xfrm>
                <a:off x="1391179" y="4078045"/>
                <a:ext cx="1699153" cy="1696452"/>
                <a:chOff x="1391179" y="4078045"/>
                <a:chExt cx="1699153" cy="1696452"/>
              </a:xfrm>
            </p:grpSpPr>
            <p:grpSp>
              <p:nvGrpSpPr>
                <p:cNvPr id="79" name="Group 33"/>
                <p:cNvGrpSpPr>
                  <a:grpSpLocks/>
                </p:cNvGrpSpPr>
                <p:nvPr/>
              </p:nvGrpSpPr>
              <p:grpSpPr bwMode="auto">
                <a:xfrm flipH="1">
                  <a:off x="1391179" y="4078045"/>
                  <a:ext cx="1699153" cy="1696452"/>
                  <a:chOff x="173789" y="374316"/>
                  <a:chExt cx="882316" cy="882316"/>
                </a:xfrm>
              </p:grpSpPr>
              <p:sp>
                <p:nvSpPr>
                  <p:cNvPr id="81" name="Oval 80"/>
                  <p:cNvSpPr/>
                  <p:nvPr/>
                </p:nvSpPr>
                <p:spPr>
                  <a:xfrm>
                    <a:off x="173789" y="374316"/>
                    <a:ext cx="882316" cy="882316"/>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D0931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82" name="Oval 81"/>
                  <p:cNvSpPr/>
                  <p:nvPr/>
                </p:nvSpPr>
                <p:spPr>
                  <a:xfrm>
                    <a:off x="237868" y="438591"/>
                    <a:ext cx="742222" cy="742221"/>
                  </a:xfrm>
                  <a:prstGeom prst="ellipse">
                    <a:avLst/>
                  </a:prstGeom>
                  <a:solidFill>
                    <a:schemeClr val="accent5">
                      <a:lumMod val="40000"/>
                      <a:lumOff val="60000"/>
                    </a:schemeClr>
                  </a:solidFill>
                  <a:ln w="28575" cmpd="sng">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grpSp>
            <p:pic>
              <p:nvPicPr>
                <p:cNvPr id="80" name="Picture 79" descr="governm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1644146" y="4435272"/>
                  <a:ext cx="1227964" cy="898727"/>
                </a:xfrm>
                <a:prstGeom prst="rect">
                  <a:avLst/>
                </a:prstGeom>
              </p:spPr>
            </p:pic>
          </p:grpSp>
        </p:grpSp>
        <p:cxnSp>
          <p:nvCxnSpPr>
            <p:cNvPr id="62" name="Straight Arrow Connector 61"/>
            <p:cNvCxnSpPr>
              <a:stCxn id="93" idx="2"/>
              <a:endCxn id="81" idx="0"/>
            </p:cNvCxnSpPr>
            <p:nvPr/>
          </p:nvCxnSpPr>
          <p:spPr>
            <a:xfrm>
              <a:off x="3337284" y="2364914"/>
              <a:ext cx="1389" cy="1783693"/>
            </a:xfrm>
            <a:prstGeom prst="straightConnector1">
              <a:avLst/>
            </a:prstGeom>
            <a:ln>
              <a:solidFill>
                <a:srgbClr val="8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3" name="Elbow Connector 62"/>
            <p:cNvCxnSpPr/>
            <p:nvPr/>
          </p:nvCxnSpPr>
          <p:spPr>
            <a:xfrm rot="16200000" flipH="1">
              <a:off x="256481" y="2708246"/>
              <a:ext cx="2311209" cy="1570981"/>
            </a:xfrm>
            <a:prstGeom prst="bentConnector3">
              <a:avLst>
                <a:gd name="adj1" fmla="val 99455"/>
              </a:avLst>
            </a:prstGeom>
            <a:ln>
              <a:solidFill>
                <a:srgbClr val="8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4" name="Elbow Connector 63"/>
            <p:cNvCxnSpPr>
              <a:stCxn id="89" idx="2"/>
            </p:cNvCxnSpPr>
            <p:nvPr/>
          </p:nvCxnSpPr>
          <p:spPr>
            <a:xfrm rot="5400000">
              <a:off x="4021191" y="2687310"/>
              <a:ext cx="2230627" cy="1693437"/>
            </a:xfrm>
            <a:prstGeom prst="bentConnector3">
              <a:avLst>
                <a:gd name="adj1" fmla="val 99976"/>
              </a:avLst>
            </a:prstGeom>
            <a:ln>
              <a:solidFill>
                <a:srgbClr val="8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5" name="Elbow Connector 64"/>
            <p:cNvCxnSpPr>
              <a:stCxn id="92" idx="2"/>
              <a:endCxn id="81" idx="1"/>
            </p:cNvCxnSpPr>
            <p:nvPr/>
          </p:nvCxnSpPr>
          <p:spPr>
            <a:xfrm rot="5400000">
              <a:off x="3524207" y="3017079"/>
              <a:ext cx="1891837" cy="824793"/>
            </a:xfrm>
            <a:prstGeom prst="bentConnector3">
              <a:avLst>
                <a:gd name="adj1" fmla="val 100124"/>
              </a:avLst>
            </a:prstGeom>
            <a:ln>
              <a:solidFill>
                <a:srgbClr val="8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6" name="Elbow Connector 65"/>
            <p:cNvCxnSpPr/>
            <p:nvPr/>
          </p:nvCxnSpPr>
          <p:spPr>
            <a:xfrm rot="16200000" flipH="1">
              <a:off x="1164859" y="2951526"/>
              <a:ext cx="2006031" cy="684055"/>
            </a:xfrm>
            <a:prstGeom prst="bentConnector3">
              <a:avLst>
                <a:gd name="adj1" fmla="val 99944"/>
              </a:avLst>
            </a:prstGeom>
            <a:ln>
              <a:solidFill>
                <a:srgbClr val="8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3" idx="4"/>
            </p:cNvCxnSpPr>
            <p:nvPr/>
          </p:nvCxnSpPr>
          <p:spPr>
            <a:xfrm flipH="1">
              <a:off x="9177749" y="3344339"/>
              <a:ext cx="3883" cy="804267"/>
            </a:xfrm>
            <a:prstGeom prst="straightConnector1">
              <a:avLst/>
            </a:prstGeom>
            <a:ln w="57150" cmpd="sng">
              <a:solidFill>
                <a:srgbClr val="80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8" name="Group 60"/>
            <p:cNvGrpSpPr/>
            <p:nvPr/>
          </p:nvGrpSpPr>
          <p:grpSpPr>
            <a:xfrm>
              <a:off x="7929850" y="4222983"/>
              <a:ext cx="2662559" cy="2254339"/>
              <a:chOff x="1227667" y="4078045"/>
              <a:chExt cx="2224480" cy="2469511"/>
            </a:xfrm>
          </p:grpSpPr>
          <p:sp>
            <p:nvSpPr>
              <p:cNvPr id="69" name="Rectangle 68"/>
              <p:cNvSpPr/>
              <p:nvPr/>
            </p:nvSpPr>
            <p:spPr>
              <a:xfrm>
                <a:off x="1227667" y="4854222"/>
                <a:ext cx="1989665" cy="1693334"/>
              </a:xfrm>
              <a:prstGeom prst="rect">
                <a:avLst/>
              </a:prstGeom>
              <a:solidFill>
                <a:schemeClr val="bg1"/>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70" name="TextBox 69"/>
              <p:cNvSpPr txBox="1"/>
              <p:nvPr/>
            </p:nvSpPr>
            <p:spPr>
              <a:xfrm>
                <a:off x="1264589" y="5923450"/>
                <a:ext cx="2187558" cy="49000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1050" b="1" dirty="0" smtClean="0">
                    <a:latin typeface="Arial"/>
                    <a:cs typeface="Arial"/>
                  </a:rPr>
                  <a:t>PEMERINTAH </a:t>
                </a:r>
              </a:p>
              <a:p>
                <a:pPr algn="ctr"/>
                <a:r>
                  <a:rPr lang="en-US" sz="1050" b="1" dirty="0" smtClean="0">
                    <a:latin typeface="Arial"/>
                    <a:cs typeface="Arial"/>
                  </a:rPr>
                  <a:t>DAERAH</a:t>
                </a:r>
                <a:endParaRPr lang="en-US" sz="1050" b="1" dirty="0">
                  <a:latin typeface="Arial"/>
                  <a:cs typeface="Arial"/>
                </a:endParaRPr>
              </a:p>
            </p:txBody>
          </p:sp>
          <p:grpSp>
            <p:nvGrpSpPr>
              <p:cNvPr id="71" name="Group 64"/>
              <p:cNvGrpSpPr/>
              <p:nvPr/>
            </p:nvGrpSpPr>
            <p:grpSpPr>
              <a:xfrm>
                <a:off x="1391179" y="4078045"/>
                <a:ext cx="1699153" cy="1696452"/>
                <a:chOff x="1391179" y="4078045"/>
                <a:chExt cx="1699153" cy="1696452"/>
              </a:xfrm>
            </p:grpSpPr>
            <p:grpSp>
              <p:nvGrpSpPr>
                <p:cNvPr id="72" name="Group 33"/>
                <p:cNvGrpSpPr>
                  <a:grpSpLocks/>
                </p:cNvGrpSpPr>
                <p:nvPr/>
              </p:nvGrpSpPr>
              <p:grpSpPr bwMode="auto">
                <a:xfrm flipH="1">
                  <a:off x="1391179" y="4078045"/>
                  <a:ext cx="1699153" cy="1696452"/>
                  <a:chOff x="173789" y="374316"/>
                  <a:chExt cx="882316" cy="882316"/>
                </a:xfrm>
              </p:grpSpPr>
              <p:sp>
                <p:nvSpPr>
                  <p:cNvPr id="74" name="Oval 73"/>
                  <p:cNvSpPr/>
                  <p:nvPr/>
                </p:nvSpPr>
                <p:spPr>
                  <a:xfrm>
                    <a:off x="173789" y="374316"/>
                    <a:ext cx="882316" cy="882316"/>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D0931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75" name="Oval 74"/>
                  <p:cNvSpPr/>
                  <p:nvPr/>
                </p:nvSpPr>
                <p:spPr>
                  <a:xfrm>
                    <a:off x="237868" y="438591"/>
                    <a:ext cx="742222" cy="742221"/>
                  </a:xfrm>
                  <a:prstGeom prst="ellipse">
                    <a:avLst/>
                  </a:prstGeom>
                  <a:solidFill>
                    <a:schemeClr val="accent5">
                      <a:lumMod val="40000"/>
                      <a:lumOff val="60000"/>
                    </a:schemeClr>
                  </a:solidFill>
                  <a:ln w="28575" cmpd="sng">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grpSp>
            <p:pic>
              <p:nvPicPr>
                <p:cNvPr id="73" name="Picture 72" descr="governm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1644146" y="4435272"/>
                  <a:ext cx="1227964" cy="898727"/>
                </a:xfrm>
                <a:prstGeom prst="rect">
                  <a:avLst/>
                </a:prstGeom>
              </p:spPr>
            </p:pic>
          </p:grpSp>
        </p:grpSp>
      </p:grpSp>
    </p:spTree>
    <p:extLst>
      <p:ext uri="{BB962C8B-B14F-4D97-AF65-F5344CB8AC3E}">
        <p14:creationId xmlns="" xmlns:p14="http://schemas.microsoft.com/office/powerpoint/2010/main" val="36895559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30485" y="1495779"/>
            <a:ext cx="3777075" cy="5178778"/>
          </a:xfrm>
          <a:prstGeom prst="rect">
            <a:avLst/>
          </a:prstGeom>
          <a:solidFill>
            <a:schemeClr val="bg1"/>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8"/>
          <p:cNvGrpSpPr/>
          <p:nvPr/>
        </p:nvGrpSpPr>
        <p:grpSpPr>
          <a:xfrm>
            <a:off x="147741" y="839615"/>
            <a:ext cx="3838995" cy="797277"/>
            <a:chOff x="366886" y="3756473"/>
            <a:chExt cx="3908779" cy="454486"/>
          </a:xfrm>
        </p:grpSpPr>
        <p:grpSp>
          <p:nvGrpSpPr>
            <p:cNvPr id="15" name="Group 19"/>
            <p:cNvGrpSpPr/>
            <p:nvPr/>
          </p:nvGrpSpPr>
          <p:grpSpPr>
            <a:xfrm>
              <a:off x="366886" y="3756473"/>
              <a:ext cx="3908779" cy="454486"/>
              <a:chOff x="3267114" y="1359647"/>
              <a:chExt cx="1004692" cy="1023471"/>
            </a:xfrm>
            <a:effectLst>
              <a:outerShdw blurRad="50800" dist="50800" dir="2820000" algn="tr" rotWithShape="0">
                <a:prstClr val="black">
                  <a:alpha val="53000"/>
                </a:prstClr>
              </a:outerShdw>
            </a:effectLst>
          </p:grpSpPr>
          <p:sp>
            <p:nvSpPr>
              <p:cNvPr id="22" name="Round Diagonal Corner Rectangle 21"/>
              <p:cNvSpPr/>
              <p:nvPr/>
            </p:nvSpPr>
            <p:spPr>
              <a:xfrm>
                <a:off x="3267114" y="1359647"/>
                <a:ext cx="1004692" cy="1023471"/>
              </a:xfrm>
              <a:prstGeom prst="round2DiagRect">
                <a:avLst>
                  <a:gd name="adj1" fmla="val 14575"/>
                  <a:gd name="adj2" fmla="val 0"/>
                </a:avLst>
              </a:prstGeom>
              <a:gradFill flip="none" rotWithShape="1">
                <a:gsLst>
                  <a:gs pos="100000">
                    <a:srgbClr val="9EB0BF"/>
                  </a:gs>
                  <a:gs pos="0">
                    <a:srgbClr val="EFF6F7"/>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ound Diagonal Corner Rectangle 22"/>
              <p:cNvSpPr/>
              <p:nvPr/>
            </p:nvSpPr>
            <p:spPr>
              <a:xfrm>
                <a:off x="3290281" y="1458294"/>
                <a:ext cx="965035" cy="838507"/>
              </a:xfrm>
              <a:prstGeom prst="round2DiagRect">
                <a:avLst>
                  <a:gd name="adj1" fmla="val 12955"/>
                  <a:gd name="adj2" fmla="val 0"/>
                </a:avLst>
              </a:prstGeom>
              <a:solidFill>
                <a:srgbClr val="0E492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1" name="Title 1"/>
            <p:cNvSpPr txBox="1">
              <a:spLocks/>
            </p:cNvSpPr>
            <p:nvPr/>
          </p:nvSpPr>
          <p:spPr>
            <a:xfrm>
              <a:off x="766568" y="3832727"/>
              <a:ext cx="3187074" cy="285044"/>
            </a:xfrm>
            <a:prstGeom prst="rect">
              <a:avLst/>
            </a:prstGeom>
          </p:spPr>
          <p:txBody>
            <a:bodyPr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pt-BR" sz="1400" b="1" dirty="0">
                  <a:solidFill>
                    <a:schemeClr val="bg1"/>
                  </a:solidFill>
                  <a:latin typeface="Arial "/>
                  <a:cs typeface="Arial Bold" panose="020B0704020202020204" pitchFamily="34" charset="0"/>
                </a:rPr>
                <a:t>PERIZINAN </a:t>
              </a:r>
              <a:endParaRPr lang="pt-BR" sz="1400" b="1" dirty="0" smtClean="0">
                <a:solidFill>
                  <a:schemeClr val="bg1"/>
                </a:solidFill>
                <a:latin typeface="Arial "/>
                <a:cs typeface="Arial Bold" panose="020B0704020202020204" pitchFamily="34" charset="0"/>
              </a:endParaRPr>
            </a:p>
            <a:p>
              <a:pPr>
                <a:lnSpc>
                  <a:spcPct val="90000"/>
                </a:lnSpc>
              </a:pPr>
              <a:r>
                <a:rPr lang="pt-BR" sz="1400" b="1" dirty="0" smtClean="0">
                  <a:solidFill>
                    <a:schemeClr val="bg1"/>
                  </a:solidFill>
                  <a:latin typeface="Arial "/>
                  <a:cs typeface="Arial Bold" panose="020B0704020202020204" pitchFamily="34" charset="0"/>
                </a:rPr>
                <a:t>DAN </a:t>
              </a:r>
              <a:r>
                <a:rPr lang="pt-BR" sz="1400" b="1" dirty="0">
                  <a:solidFill>
                    <a:schemeClr val="bg1"/>
                  </a:solidFill>
                  <a:latin typeface="Arial "/>
                  <a:cs typeface="Arial Bold" panose="020B0704020202020204" pitchFamily="34" charset="0"/>
                </a:rPr>
                <a:t>TATA NIAGA</a:t>
              </a:r>
            </a:p>
          </p:txBody>
        </p:sp>
      </p:grpSp>
      <p:sp>
        <p:nvSpPr>
          <p:cNvPr id="24" name="Rectangle 23"/>
          <p:cNvSpPr/>
          <p:nvPr/>
        </p:nvSpPr>
        <p:spPr>
          <a:xfrm>
            <a:off x="4238041" y="1495780"/>
            <a:ext cx="3777075" cy="4811888"/>
          </a:xfrm>
          <a:prstGeom prst="rect">
            <a:avLst/>
          </a:prstGeom>
          <a:solidFill>
            <a:schemeClr val="bg1"/>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24"/>
          <p:cNvGrpSpPr/>
          <p:nvPr/>
        </p:nvGrpSpPr>
        <p:grpSpPr>
          <a:xfrm>
            <a:off x="4155300" y="839615"/>
            <a:ext cx="3838995" cy="797277"/>
            <a:chOff x="366886" y="3756473"/>
            <a:chExt cx="3908779" cy="454486"/>
          </a:xfrm>
        </p:grpSpPr>
        <p:grpSp>
          <p:nvGrpSpPr>
            <p:cNvPr id="17" name="Group 25"/>
            <p:cNvGrpSpPr/>
            <p:nvPr/>
          </p:nvGrpSpPr>
          <p:grpSpPr>
            <a:xfrm>
              <a:off x="366886" y="3756473"/>
              <a:ext cx="3908779" cy="454486"/>
              <a:chOff x="3267114" y="1359647"/>
              <a:chExt cx="1004692" cy="1023471"/>
            </a:xfrm>
            <a:effectLst>
              <a:outerShdw blurRad="50800" dist="50800" dir="2820000" algn="tr" rotWithShape="0">
                <a:prstClr val="black">
                  <a:alpha val="53000"/>
                </a:prstClr>
              </a:outerShdw>
            </a:effectLst>
          </p:grpSpPr>
          <p:sp>
            <p:nvSpPr>
              <p:cNvPr id="28" name="Round Diagonal Corner Rectangle 27"/>
              <p:cNvSpPr/>
              <p:nvPr/>
            </p:nvSpPr>
            <p:spPr>
              <a:xfrm>
                <a:off x="3267114" y="1359647"/>
                <a:ext cx="1004692" cy="1023471"/>
              </a:xfrm>
              <a:prstGeom prst="round2DiagRect">
                <a:avLst>
                  <a:gd name="adj1" fmla="val 14575"/>
                  <a:gd name="adj2" fmla="val 0"/>
                </a:avLst>
              </a:prstGeom>
              <a:gradFill flip="none" rotWithShape="1">
                <a:gsLst>
                  <a:gs pos="100000">
                    <a:srgbClr val="9EB0BF"/>
                  </a:gs>
                  <a:gs pos="0">
                    <a:srgbClr val="EFF6F7"/>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Round Diagonal Corner Rectangle 28"/>
              <p:cNvSpPr/>
              <p:nvPr/>
            </p:nvSpPr>
            <p:spPr>
              <a:xfrm>
                <a:off x="3290281" y="1458294"/>
                <a:ext cx="965035" cy="838507"/>
              </a:xfrm>
              <a:prstGeom prst="round2DiagRect">
                <a:avLst>
                  <a:gd name="adj1" fmla="val 12955"/>
                  <a:gd name="adj2" fmla="val 0"/>
                </a:avLst>
              </a:prstGeom>
              <a:solidFill>
                <a:srgbClr val="0E492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 name="Title 1"/>
            <p:cNvSpPr txBox="1">
              <a:spLocks/>
            </p:cNvSpPr>
            <p:nvPr/>
          </p:nvSpPr>
          <p:spPr>
            <a:xfrm>
              <a:off x="766568" y="3792507"/>
              <a:ext cx="3187074" cy="285044"/>
            </a:xfrm>
            <a:prstGeom prst="rect">
              <a:avLst/>
            </a:prstGeom>
          </p:spPr>
          <p:txBody>
            <a:bodyPr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pt-BR" sz="1400" b="1" dirty="0">
                  <a:solidFill>
                    <a:schemeClr val="bg1"/>
                  </a:solidFill>
                  <a:latin typeface="Arial "/>
                  <a:cs typeface="Arial Bold" panose="020B0704020202020204" pitchFamily="34" charset="0"/>
                </a:rPr>
                <a:t>KEUANGAN NEGARA</a:t>
              </a:r>
            </a:p>
          </p:txBody>
        </p:sp>
      </p:grpSp>
      <p:sp>
        <p:nvSpPr>
          <p:cNvPr id="30" name="Rectangle 29"/>
          <p:cNvSpPr/>
          <p:nvPr/>
        </p:nvSpPr>
        <p:spPr>
          <a:xfrm>
            <a:off x="8226784" y="1495782"/>
            <a:ext cx="3777075" cy="3076221"/>
          </a:xfrm>
          <a:prstGeom prst="rect">
            <a:avLst/>
          </a:prstGeom>
          <a:solidFill>
            <a:schemeClr val="bg1"/>
          </a:solidFill>
          <a:ln>
            <a:noFill/>
          </a:ln>
          <a:effectLst>
            <a:outerShdw blurRad="123825" dist="50800" dir="30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30"/>
          <p:cNvGrpSpPr/>
          <p:nvPr/>
        </p:nvGrpSpPr>
        <p:grpSpPr>
          <a:xfrm>
            <a:off x="8144041" y="839615"/>
            <a:ext cx="3838995" cy="797277"/>
            <a:chOff x="366886" y="3756473"/>
            <a:chExt cx="3908779" cy="454486"/>
          </a:xfrm>
        </p:grpSpPr>
        <p:grpSp>
          <p:nvGrpSpPr>
            <p:cNvPr id="20" name="Group 31"/>
            <p:cNvGrpSpPr/>
            <p:nvPr/>
          </p:nvGrpSpPr>
          <p:grpSpPr>
            <a:xfrm>
              <a:off x="366886" y="3756473"/>
              <a:ext cx="3908779" cy="454486"/>
              <a:chOff x="3267114" y="1359647"/>
              <a:chExt cx="1004692" cy="1023471"/>
            </a:xfrm>
            <a:effectLst>
              <a:outerShdw blurRad="50800" dist="50800" dir="2820000" algn="tr" rotWithShape="0">
                <a:prstClr val="black">
                  <a:alpha val="53000"/>
                </a:prstClr>
              </a:outerShdw>
            </a:effectLst>
          </p:grpSpPr>
          <p:sp>
            <p:nvSpPr>
              <p:cNvPr id="34" name="Round Diagonal Corner Rectangle 33"/>
              <p:cNvSpPr/>
              <p:nvPr/>
            </p:nvSpPr>
            <p:spPr>
              <a:xfrm>
                <a:off x="3267114" y="1359647"/>
                <a:ext cx="1004692" cy="1023471"/>
              </a:xfrm>
              <a:prstGeom prst="round2DiagRect">
                <a:avLst>
                  <a:gd name="adj1" fmla="val 14575"/>
                  <a:gd name="adj2" fmla="val 0"/>
                </a:avLst>
              </a:prstGeom>
              <a:gradFill flip="none" rotWithShape="1">
                <a:gsLst>
                  <a:gs pos="100000">
                    <a:srgbClr val="9EB0BF"/>
                  </a:gs>
                  <a:gs pos="0">
                    <a:srgbClr val="EFF6F7"/>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ound Diagonal Corner Rectangle 34"/>
              <p:cNvSpPr/>
              <p:nvPr/>
            </p:nvSpPr>
            <p:spPr>
              <a:xfrm>
                <a:off x="3290281" y="1458294"/>
                <a:ext cx="965035" cy="838507"/>
              </a:xfrm>
              <a:prstGeom prst="round2DiagRect">
                <a:avLst>
                  <a:gd name="adj1" fmla="val 12955"/>
                  <a:gd name="adj2" fmla="val 0"/>
                </a:avLst>
              </a:prstGeom>
              <a:solidFill>
                <a:srgbClr val="0E492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Title 1"/>
            <p:cNvSpPr txBox="1">
              <a:spLocks/>
            </p:cNvSpPr>
            <p:nvPr/>
          </p:nvSpPr>
          <p:spPr>
            <a:xfrm>
              <a:off x="484653" y="3840771"/>
              <a:ext cx="3697267" cy="285044"/>
            </a:xfrm>
            <a:prstGeom prst="rect">
              <a:avLst/>
            </a:prstGeom>
          </p:spPr>
          <p:txBody>
            <a:bodyPr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pt-BR" sz="1400" b="1" dirty="0">
                  <a:solidFill>
                    <a:schemeClr val="bg1"/>
                  </a:solidFill>
                  <a:latin typeface="Arial "/>
                  <a:cs typeface="Arial Bold" panose="020B0704020202020204" pitchFamily="34" charset="0"/>
                </a:rPr>
                <a:t>PENEGAKAN HUKUM DAN REFORMASI BIRKORASI</a:t>
              </a:r>
            </a:p>
          </p:txBody>
        </p:sp>
      </p:grpSp>
      <p:grpSp>
        <p:nvGrpSpPr>
          <p:cNvPr id="25" name="Group 42"/>
          <p:cNvGrpSpPr/>
          <p:nvPr/>
        </p:nvGrpSpPr>
        <p:grpSpPr>
          <a:xfrm>
            <a:off x="11599334" y="6654397"/>
            <a:ext cx="611481" cy="203604"/>
            <a:chOff x="8636001" y="6651830"/>
            <a:chExt cx="571500" cy="217715"/>
          </a:xfrm>
        </p:grpSpPr>
        <p:sp>
          <p:nvSpPr>
            <p:cNvPr id="44" name="Rectangle 43"/>
            <p:cNvSpPr/>
            <p:nvPr/>
          </p:nvSpPr>
          <p:spPr>
            <a:xfrm>
              <a:off x="8809183" y="6651830"/>
              <a:ext cx="398318" cy="217715"/>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8636001" y="6651830"/>
              <a:ext cx="398318" cy="217715"/>
            </a:xfrm>
            <a:prstGeom prst="rect">
              <a:avLst/>
            </a:prstGeom>
            <a:solidFill>
              <a:srgbClr val="D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Slide Number Placeholder 63"/>
          <p:cNvSpPr txBox="1">
            <a:spLocks/>
          </p:cNvSpPr>
          <p:nvPr/>
        </p:nvSpPr>
        <p:spPr>
          <a:xfrm>
            <a:off x="11599334" y="6642256"/>
            <a:ext cx="48918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A364F-7290-F04B-BA65-B903C0CE2A63}" type="slidenum">
              <a:rPr lang="en-US" sz="1000" smtClean="0">
                <a:solidFill>
                  <a:srgbClr val="FFFFFF"/>
                </a:solidFill>
                <a:latin typeface="Arial"/>
                <a:cs typeface="Arial"/>
              </a:rPr>
              <a:pPr/>
              <a:t>14</a:t>
            </a:fld>
            <a:endParaRPr lang="en-US" sz="1000" dirty="0">
              <a:solidFill>
                <a:srgbClr val="FFFFFF"/>
              </a:solidFill>
              <a:latin typeface="Arial"/>
              <a:cs typeface="Arial"/>
            </a:endParaRPr>
          </a:p>
        </p:txBody>
      </p:sp>
      <p:sp>
        <p:nvSpPr>
          <p:cNvPr id="47" name="Title 1"/>
          <p:cNvSpPr txBox="1">
            <a:spLocks/>
          </p:cNvSpPr>
          <p:nvPr/>
        </p:nvSpPr>
        <p:spPr>
          <a:xfrm>
            <a:off x="0" y="0"/>
            <a:ext cx="12192000" cy="695158"/>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2000" b="1" dirty="0">
                <a:solidFill>
                  <a:schemeClr val="bg1"/>
                </a:solidFill>
                <a:latin typeface="Arial Bold" panose="020B0704020202020204" pitchFamily="34" charset="0"/>
                <a:cs typeface="Arial Bold" panose="020B0704020202020204" pitchFamily="34" charset="0"/>
              </a:rPr>
              <a:t>DRAFT RENCANA 11 AKSI PENCEGAHAN KORUPSI</a:t>
            </a:r>
          </a:p>
        </p:txBody>
      </p:sp>
      <p:sp>
        <p:nvSpPr>
          <p:cNvPr id="2" name="Rectangle 1"/>
          <p:cNvSpPr/>
          <p:nvPr/>
        </p:nvSpPr>
        <p:spPr>
          <a:xfrm>
            <a:off x="602076" y="1779559"/>
            <a:ext cx="3386667" cy="830997"/>
          </a:xfrm>
          <a:prstGeom prst="rect">
            <a:avLst/>
          </a:prstGeom>
        </p:spPr>
        <p:txBody>
          <a:bodyPr wrap="square">
            <a:spAutoFit/>
          </a:bodyPr>
          <a:lstStyle/>
          <a:p>
            <a:pPr lvl="0"/>
            <a:r>
              <a:rPr lang="en-US" sz="1600" dirty="0" err="1">
                <a:latin typeface="Arial"/>
                <a:cs typeface="Arial"/>
              </a:rPr>
              <a:t>Peningkatan</a:t>
            </a:r>
            <a:r>
              <a:rPr lang="en-US" sz="1600" dirty="0">
                <a:latin typeface="Arial"/>
                <a:cs typeface="Arial"/>
              </a:rPr>
              <a:t> </a:t>
            </a:r>
            <a:r>
              <a:rPr lang="en-US" sz="1600" dirty="0" err="1">
                <a:latin typeface="Arial"/>
                <a:cs typeface="Arial"/>
              </a:rPr>
              <a:t>Pelayanan</a:t>
            </a:r>
            <a:r>
              <a:rPr lang="en-US" sz="1600" dirty="0">
                <a:latin typeface="Arial"/>
                <a:cs typeface="Arial"/>
              </a:rPr>
              <a:t> </a:t>
            </a:r>
            <a:r>
              <a:rPr lang="en-US" sz="1600" dirty="0" err="1">
                <a:latin typeface="Arial"/>
                <a:cs typeface="Arial"/>
              </a:rPr>
              <a:t>dan</a:t>
            </a:r>
            <a:r>
              <a:rPr lang="en-US" sz="1600" dirty="0">
                <a:latin typeface="Arial"/>
                <a:cs typeface="Arial"/>
              </a:rPr>
              <a:t> </a:t>
            </a:r>
            <a:r>
              <a:rPr lang="en-US" sz="1600" dirty="0" err="1">
                <a:latin typeface="Arial"/>
                <a:cs typeface="Arial"/>
              </a:rPr>
              <a:t>Kepatuhan</a:t>
            </a:r>
            <a:r>
              <a:rPr lang="en-US" sz="1600" dirty="0">
                <a:latin typeface="Arial"/>
                <a:cs typeface="Arial"/>
              </a:rPr>
              <a:t> </a:t>
            </a:r>
            <a:r>
              <a:rPr lang="en-US" sz="1600" dirty="0" err="1">
                <a:latin typeface="Arial"/>
                <a:cs typeface="Arial"/>
              </a:rPr>
              <a:t>Perizinan</a:t>
            </a:r>
            <a:r>
              <a:rPr lang="en-US" sz="1600" dirty="0">
                <a:latin typeface="Arial"/>
                <a:cs typeface="Arial"/>
              </a:rPr>
              <a:t> </a:t>
            </a:r>
            <a:r>
              <a:rPr lang="en-US" sz="1600" dirty="0" err="1">
                <a:latin typeface="Arial"/>
                <a:cs typeface="Arial"/>
              </a:rPr>
              <a:t>dan</a:t>
            </a:r>
            <a:r>
              <a:rPr lang="en-US" sz="1600" dirty="0">
                <a:latin typeface="Arial"/>
                <a:cs typeface="Arial"/>
              </a:rPr>
              <a:t> </a:t>
            </a:r>
            <a:r>
              <a:rPr lang="en-US" sz="1600" dirty="0" err="1">
                <a:latin typeface="Arial"/>
                <a:cs typeface="Arial"/>
              </a:rPr>
              <a:t>Penanaman</a:t>
            </a:r>
            <a:r>
              <a:rPr lang="en-US" sz="1600" dirty="0">
                <a:latin typeface="Arial"/>
                <a:cs typeface="Arial"/>
              </a:rPr>
              <a:t> Modal</a:t>
            </a:r>
          </a:p>
        </p:txBody>
      </p:sp>
      <p:sp>
        <p:nvSpPr>
          <p:cNvPr id="3" name="Rectangle 2"/>
          <p:cNvSpPr/>
          <p:nvPr/>
        </p:nvSpPr>
        <p:spPr>
          <a:xfrm>
            <a:off x="602076" y="2753229"/>
            <a:ext cx="3386667" cy="830997"/>
          </a:xfrm>
          <a:prstGeom prst="rect">
            <a:avLst/>
          </a:prstGeom>
        </p:spPr>
        <p:txBody>
          <a:bodyPr wrap="square">
            <a:spAutoFit/>
          </a:bodyPr>
          <a:lstStyle/>
          <a:p>
            <a:pPr lvl="0"/>
            <a:r>
              <a:rPr lang="en-US" sz="1600" dirty="0" err="1">
                <a:latin typeface="Arial"/>
                <a:cs typeface="Arial"/>
              </a:rPr>
              <a:t>Perbaikan</a:t>
            </a:r>
            <a:r>
              <a:rPr lang="en-US" sz="1600" dirty="0">
                <a:latin typeface="Arial"/>
                <a:cs typeface="Arial"/>
              </a:rPr>
              <a:t> Tata </a:t>
            </a:r>
            <a:r>
              <a:rPr lang="en-US" sz="1600" dirty="0" err="1">
                <a:latin typeface="Arial"/>
                <a:cs typeface="Arial"/>
              </a:rPr>
              <a:t>Kelola</a:t>
            </a:r>
            <a:r>
              <a:rPr lang="en-US" sz="1600" dirty="0">
                <a:latin typeface="Arial"/>
                <a:cs typeface="Arial"/>
              </a:rPr>
              <a:t> Data </a:t>
            </a:r>
            <a:r>
              <a:rPr lang="en-US" sz="1600" dirty="0" err="1">
                <a:latin typeface="Arial"/>
                <a:cs typeface="Arial"/>
              </a:rPr>
              <a:t>dan</a:t>
            </a:r>
            <a:r>
              <a:rPr lang="en-US" sz="1600" dirty="0">
                <a:latin typeface="Arial"/>
                <a:cs typeface="Arial"/>
              </a:rPr>
              <a:t> </a:t>
            </a:r>
            <a:r>
              <a:rPr lang="en-US" sz="1600" dirty="0" err="1">
                <a:latin typeface="Arial"/>
                <a:cs typeface="Arial"/>
              </a:rPr>
              <a:t>Kepatuhan</a:t>
            </a:r>
            <a:r>
              <a:rPr lang="en-US" sz="1600" dirty="0">
                <a:latin typeface="Arial"/>
                <a:cs typeface="Arial"/>
              </a:rPr>
              <a:t> </a:t>
            </a:r>
            <a:r>
              <a:rPr lang="en-US" sz="1600" dirty="0" err="1">
                <a:latin typeface="Arial"/>
                <a:cs typeface="Arial"/>
              </a:rPr>
              <a:t>Sektor</a:t>
            </a:r>
            <a:r>
              <a:rPr lang="en-US" sz="1600" dirty="0">
                <a:latin typeface="Arial"/>
                <a:cs typeface="Arial"/>
              </a:rPr>
              <a:t> </a:t>
            </a:r>
            <a:r>
              <a:rPr lang="en-US" sz="1600" dirty="0" err="1">
                <a:latin typeface="Arial"/>
                <a:cs typeface="Arial"/>
              </a:rPr>
              <a:t>Ekstraktif</a:t>
            </a:r>
            <a:r>
              <a:rPr lang="en-US" sz="1600" dirty="0">
                <a:latin typeface="Arial"/>
                <a:cs typeface="Arial"/>
              </a:rPr>
              <a:t>, </a:t>
            </a:r>
            <a:r>
              <a:rPr lang="en-US" sz="1600" dirty="0" err="1">
                <a:latin typeface="Arial"/>
                <a:cs typeface="Arial"/>
              </a:rPr>
              <a:t>Kehutanan</a:t>
            </a:r>
            <a:r>
              <a:rPr lang="en-US" sz="1600" dirty="0">
                <a:latin typeface="Arial"/>
                <a:cs typeface="Arial"/>
              </a:rPr>
              <a:t>, </a:t>
            </a:r>
            <a:r>
              <a:rPr lang="en-US" sz="1600" dirty="0" err="1">
                <a:latin typeface="Arial"/>
                <a:cs typeface="Arial"/>
              </a:rPr>
              <a:t>dan</a:t>
            </a:r>
            <a:r>
              <a:rPr lang="en-US" sz="1600" dirty="0">
                <a:latin typeface="Arial"/>
                <a:cs typeface="Arial"/>
              </a:rPr>
              <a:t> Perkebunan</a:t>
            </a:r>
          </a:p>
        </p:txBody>
      </p:sp>
      <p:sp>
        <p:nvSpPr>
          <p:cNvPr id="4" name="Rectangle 3"/>
          <p:cNvSpPr/>
          <p:nvPr/>
        </p:nvSpPr>
        <p:spPr>
          <a:xfrm>
            <a:off x="602075" y="4147612"/>
            <a:ext cx="3367852" cy="584776"/>
          </a:xfrm>
          <a:prstGeom prst="rect">
            <a:avLst/>
          </a:prstGeom>
        </p:spPr>
        <p:txBody>
          <a:bodyPr wrap="square">
            <a:spAutoFit/>
          </a:bodyPr>
          <a:lstStyle/>
          <a:p>
            <a:pPr lvl="0"/>
            <a:r>
              <a:rPr lang="en-US" sz="1600" dirty="0" err="1">
                <a:latin typeface="Arial"/>
                <a:cs typeface="Arial"/>
              </a:rPr>
              <a:t>Penguatan</a:t>
            </a:r>
            <a:r>
              <a:rPr lang="en-US" sz="1600" dirty="0">
                <a:latin typeface="Arial"/>
                <a:cs typeface="Arial"/>
              </a:rPr>
              <a:t> </a:t>
            </a:r>
            <a:r>
              <a:rPr lang="en-US" sz="1600" dirty="0" err="1">
                <a:latin typeface="Arial"/>
                <a:cs typeface="Arial"/>
              </a:rPr>
              <a:t>Manajemen</a:t>
            </a:r>
            <a:r>
              <a:rPr lang="en-US" sz="1600" dirty="0">
                <a:latin typeface="Arial"/>
                <a:cs typeface="Arial"/>
              </a:rPr>
              <a:t> Basis Data </a:t>
            </a:r>
            <a:r>
              <a:rPr lang="en-US" sz="1600" dirty="0" err="1">
                <a:latin typeface="Arial"/>
                <a:cs typeface="Arial"/>
              </a:rPr>
              <a:t>Petani</a:t>
            </a:r>
            <a:endParaRPr lang="en-US" sz="1600" dirty="0">
              <a:latin typeface="Arial"/>
              <a:cs typeface="Arial"/>
            </a:endParaRPr>
          </a:p>
        </p:txBody>
      </p:sp>
      <p:sp>
        <p:nvSpPr>
          <p:cNvPr id="5" name="Rectangle 4"/>
          <p:cNvSpPr/>
          <p:nvPr/>
        </p:nvSpPr>
        <p:spPr>
          <a:xfrm>
            <a:off x="602076" y="4813449"/>
            <a:ext cx="3452973" cy="584775"/>
          </a:xfrm>
          <a:prstGeom prst="rect">
            <a:avLst/>
          </a:prstGeom>
        </p:spPr>
        <p:txBody>
          <a:bodyPr wrap="square">
            <a:spAutoFit/>
          </a:bodyPr>
          <a:lstStyle/>
          <a:p>
            <a:pPr lvl="0"/>
            <a:r>
              <a:rPr lang="en-US" sz="1600" dirty="0" err="1">
                <a:latin typeface="Arial"/>
                <a:cs typeface="Arial"/>
              </a:rPr>
              <a:t>Integrasi</a:t>
            </a:r>
            <a:r>
              <a:rPr lang="en-US" sz="1600" dirty="0">
                <a:latin typeface="Arial"/>
                <a:cs typeface="Arial"/>
              </a:rPr>
              <a:t> </a:t>
            </a:r>
            <a:r>
              <a:rPr lang="en-US" sz="1600" dirty="0" err="1">
                <a:latin typeface="Arial"/>
                <a:cs typeface="Arial"/>
              </a:rPr>
              <a:t>dan</a:t>
            </a:r>
            <a:r>
              <a:rPr lang="en-US" sz="1600" dirty="0">
                <a:latin typeface="Arial"/>
                <a:cs typeface="Arial"/>
              </a:rPr>
              <a:t> </a:t>
            </a:r>
            <a:r>
              <a:rPr lang="en-US" sz="1600" dirty="0" err="1">
                <a:latin typeface="Arial"/>
                <a:cs typeface="Arial"/>
              </a:rPr>
              <a:t>Sinkronisasi</a:t>
            </a:r>
            <a:r>
              <a:rPr lang="en-US" sz="1600" dirty="0">
                <a:latin typeface="Arial"/>
                <a:cs typeface="Arial"/>
              </a:rPr>
              <a:t> Data </a:t>
            </a:r>
            <a:r>
              <a:rPr lang="en-US" sz="1600" dirty="0" err="1">
                <a:latin typeface="Arial"/>
                <a:cs typeface="Arial"/>
              </a:rPr>
              <a:t>Impor</a:t>
            </a:r>
            <a:r>
              <a:rPr lang="en-US" sz="1600" dirty="0">
                <a:latin typeface="Arial"/>
                <a:cs typeface="Arial"/>
              </a:rPr>
              <a:t> </a:t>
            </a:r>
            <a:r>
              <a:rPr lang="en-US" sz="1600" dirty="0" err="1">
                <a:latin typeface="Arial"/>
                <a:cs typeface="Arial"/>
              </a:rPr>
              <a:t>Pangan</a:t>
            </a:r>
            <a:r>
              <a:rPr lang="en-US" sz="1600" dirty="0">
                <a:latin typeface="Arial"/>
                <a:cs typeface="Arial"/>
              </a:rPr>
              <a:t> </a:t>
            </a:r>
            <a:r>
              <a:rPr lang="en-US" sz="1600" dirty="0" err="1">
                <a:latin typeface="Arial"/>
                <a:cs typeface="Arial"/>
              </a:rPr>
              <a:t>Strategis</a:t>
            </a:r>
            <a:endParaRPr lang="en-US" sz="1600" dirty="0">
              <a:latin typeface="Arial"/>
              <a:cs typeface="Arial"/>
            </a:endParaRPr>
          </a:p>
        </p:txBody>
      </p:sp>
      <p:sp>
        <p:nvSpPr>
          <p:cNvPr id="6" name="Rectangle 5"/>
          <p:cNvSpPr/>
          <p:nvPr/>
        </p:nvSpPr>
        <p:spPr>
          <a:xfrm>
            <a:off x="602077" y="5773005"/>
            <a:ext cx="3230855" cy="584775"/>
          </a:xfrm>
          <a:prstGeom prst="rect">
            <a:avLst/>
          </a:prstGeom>
        </p:spPr>
        <p:txBody>
          <a:bodyPr wrap="square">
            <a:spAutoFit/>
          </a:bodyPr>
          <a:lstStyle/>
          <a:p>
            <a:pPr lvl="0"/>
            <a:r>
              <a:rPr lang="en-US" sz="1600" dirty="0" err="1">
                <a:latin typeface="Arial"/>
                <a:cs typeface="Arial"/>
              </a:rPr>
              <a:t>Penerapan</a:t>
            </a:r>
            <a:r>
              <a:rPr lang="en-US" sz="1600" dirty="0">
                <a:latin typeface="Arial"/>
                <a:cs typeface="Arial"/>
              </a:rPr>
              <a:t> </a:t>
            </a:r>
            <a:r>
              <a:rPr lang="en-US" sz="1600" dirty="0" err="1">
                <a:latin typeface="Arial"/>
                <a:cs typeface="Arial"/>
              </a:rPr>
              <a:t>Manajemen</a:t>
            </a:r>
            <a:r>
              <a:rPr lang="en-US" sz="1600" dirty="0">
                <a:latin typeface="Arial"/>
                <a:cs typeface="Arial"/>
              </a:rPr>
              <a:t> Anti </a:t>
            </a:r>
            <a:r>
              <a:rPr lang="en-US" sz="1600" dirty="0" err="1">
                <a:latin typeface="Arial"/>
                <a:cs typeface="Arial"/>
              </a:rPr>
              <a:t>Suap</a:t>
            </a:r>
            <a:r>
              <a:rPr lang="en-US" sz="1600" dirty="0">
                <a:latin typeface="Arial"/>
                <a:cs typeface="Arial"/>
              </a:rPr>
              <a:t> di </a:t>
            </a:r>
            <a:r>
              <a:rPr lang="en-US" sz="1600" dirty="0" err="1">
                <a:latin typeface="Arial"/>
                <a:cs typeface="Arial"/>
              </a:rPr>
              <a:t>Sektor</a:t>
            </a:r>
            <a:r>
              <a:rPr lang="en-US" sz="1600" dirty="0">
                <a:latin typeface="Arial"/>
                <a:cs typeface="Arial"/>
              </a:rPr>
              <a:t> </a:t>
            </a:r>
            <a:r>
              <a:rPr lang="en-US" sz="1600" dirty="0" err="1">
                <a:latin typeface="Arial"/>
                <a:cs typeface="Arial"/>
              </a:rPr>
              <a:t>Swasta</a:t>
            </a:r>
            <a:endParaRPr lang="en-US" sz="1600" dirty="0">
              <a:latin typeface="Arial"/>
              <a:cs typeface="Arial"/>
            </a:endParaRPr>
          </a:p>
        </p:txBody>
      </p:sp>
      <p:sp>
        <p:nvSpPr>
          <p:cNvPr id="7" name="Rectangle 6"/>
          <p:cNvSpPr/>
          <p:nvPr/>
        </p:nvSpPr>
        <p:spPr>
          <a:xfrm>
            <a:off x="4572001" y="1779557"/>
            <a:ext cx="3254963" cy="1323439"/>
          </a:xfrm>
          <a:prstGeom prst="rect">
            <a:avLst/>
          </a:prstGeom>
        </p:spPr>
        <p:txBody>
          <a:bodyPr wrap="square">
            <a:spAutoFit/>
          </a:bodyPr>
          <a:lstStyle/>
          <a:p>
            <a:pPr lvl="0"/>
            <a:r>
              <a:rPr lang="en-US" sz="1600" dirty="0" err="1">
                <a:latin typeface="Arial"/>
                <a:cs typeface="Arial"/>
              </a:rPr>
              <a:t>Peningkatan</a:t>
            </a:r>
            <a:r>
              <a:rPr lang="en-US" sz="1600" dirty="0">
                <a:latin typeface="Arial"/>
                <a:cs typeface="Arial"/>
              </a:rPr>
              <a:t> </a:t>
            </a:r>
            <a:r>
              <a:rPr lang="en-US" sz="1600" dirty="0" err="1">
                <a:latin typeface="Arial"/>
                <a:cs typeface="Arial"/>
              </a:rPr>
              <a:t>Sistem</a:t>
            </a:r>
            <a:r>
              <a:rPr lang="en-US" sz="1600" dirty="0">
                <a:latin typeface="Arial"/>
                <a:cs typeface="Arial"/>
              </a:rPr>
              <a:t> </a:t>
            </a:r>
            <a:r>
              <a:rPr lang="en-US" sz="1600" dirty="0" err="1">
                <a:latin typeface="Arial"/>
                <a:cs typeface="Arial"/>
              </a:rPr>
              <a:t>Perencanaan</a:t>
            </a:r>
            <a:r>
              <a:rPr lang="en-US" sz="1600" dirty="0">
                <a:latin typeface="Arial"/>
                <a:cs typeface="Arial"/>
              </a:rPr>
              <a:t>, </a:t>
            </a:r>
            <a:r>
              <a:rPr lang="en-US" sz="1600" dirty="0" err="1">
                <a:latin typeface="Arial"/>
                <a:cs typeface="Arial"/>
              </a:rPr>
              <a:t>Penganggaran</a:t>
            </a:r>
            <a:r>
              <a:rPr lang="en-US" sz="1600" dirty="0">
                <a:latin typeface="Arial"/>
                <a:cs typeface="Arial"/>
              </a:rPr>
              <a:t>, </a:t>
            </a:r>
            <a:r>
              <a:rPr lang="en-US" sz="1600" dirty="0" err="1">
                <a:latin typeface="Arial"/>
                <a:cs typeface="Arial"/>
              </a:rPr>
              <a:t>Penatalaksanaan</a:t>
            </a:r>
            <a:r>
              <a:rPr lang="en-US" sz="1600" dirty="0">
                <a:latin typeface="Arial"/>
                <a:cs typeface="Arial"/>
              </a:rPr>
              <a:t> (</a:t>
            </a:r>
            <a:r>
              <a:rPr lang="en-US" sz="1600" dirty="0" err="1">
                <a:latin typeface="Arial"/>
                <a:cs typeface="Arial"/>
              </a:rPr>
              <a:t>termasuk</a:t>
            </a:r>
            <a:r>
              <a:rPr lang="en-US" sz="1600" dirty="0">
                <a:latin typeface="Arial"/>
                <a:cs typeface="Arial"/>
              </a:rPr>
              <a:t> </a:t>
            </a:r>
            <a:r>
              <a:rPr lang="en-US" sz="1600" dirty="0" err="1">
                <a:latin typeface="Arial"/>
                <a:cs typeface="Arial"/>
              </a:rPr>
              <a:t>pengadaan</a:t>
            </a:r>
            <a:r>
              <a:rPr lang="en-US" sz="1600" dirty="0">
                <a:latin typeface="Arial"/>
                <a:cs typeface="Arial"/>
              </a:rPr>
              <a:t>) </a:t>
            </a:r>
            <a:r>
              <a:rPr lang="en-US" sz="1600" dirty="0" err="1">
                <a:latin typeface="Arial"/>
                <a:cs typeface="Arial"/>
              </a:rPr>
              <a:t>dan</a:t>
            </a:r>
            <a:r>
              <a:rPr lang="en-US" sz="1600" dirty="0">
                <a:latin typeface="Arial"/>
                <a:cs typeface="Arial"/>
              </a:rPr>
              <a:t> </a:t>
            </a:r>
            <a:r>
              <a:rPr lang="en-US" sz="1600" dirty="0" err="1">
                <a:latin typeface="Arial"/>
                <a:cs typeface="Arial"/>
              </a:rPr>
              <a:t>Pelaporan</a:t>
            </a:r>
            <a:r>
              <a:rPr lang="en-US" sz="1600" dirty="0">
                <a:latin typeface="Arial"/>
                <a:cs typeface="Arial"/>
              </a:rPr>
              <a:t> </a:t>
            </a:r>
            <a:r>
              <a:rPr lang="en-US" sz="1600" dirty="0" err="1">
                <a:latin typeface="Arial"/>
                <a:cs typeface="Arial"/>
              </a:rPr>
              <a:t>Berbasis</a:t>
            </a:r>
            <a:r>
              <a:rPr lang="en-US" sz="1600" dirty="0">
                <a:latin typeface="Arial"/>
                <a:cs typeface="Arial"/>
              </a:rPr>
              <a:t> </a:t>
            </a:r>
            <a:r>
              <a:rPr lang="en-US" sz="1600" dirty="0" err="1">
                <a:latin typeface="Arial"/>
                <a:cs typeface="Arial"/>
              </a:rPr>
              <a:t>Elektronik</a:t>
            </a:r>
            <a:endParaRPr lang="en-US" sz="1600" dirty="0">
              <a:latin typeface="Arial"/>
              <a:cs typeface="Arial"/>
            </a:endParaRPr>
          </a:p>
        </p:txBody>
      </p:sp>
      <p:sp>
        <p:nvSpPr>
          <p:cNvPr id="8" name="Rectangle 7"/>
          <p:cNvSpPr/>
          <p:nvPr/>
        </p:nvSpPr>
        <p:spPr>
          <a:xfrm>
            <a:off x="4572004" y="3754945"/>
            <a:ext cx="3160889" cy="830997"/>
          </a:xfrm>
          <a:prstGeom prst="rect">
            <a:avLst/>
          </a:prstGeom>
        </p:spPr>
        <p:txBody>
          <a:bodyPr wrap="square">
            <a:spAutoFit/>
          </a:bodyPr>
          <a:lstStyle/>
          <a:p>
            <a:pPr lvl="0"/>
            <a:r>
              <a:rPr lang="en-US" sz="1600" dirty="0" err="1">
                <a:latin typeface="Arial"/>
                <a:cs typeface="Arial"/>
              </a:rPr>
              <a:t>Peningkatan</a:t>
            </a:r>
            <a:r>
              <a:rPr lang="en-US" sz="1600" dirty="0">
                <a:latin typeface="Arial"/>
                <a:cs typeface="Arial"/>
              </a:rPr>
              <a:t> </a:t>
            </a:r>
            <a:r>
              <a:rPr lang="en-US" sz="1600" dirty="0" err="1">
                <a:latin typeface="Arial"/>
                <a:cs typeface="Arial"/>
              </a:rPr>
              <a:t>profesionalitas</a:t>
            </a:r>
            <a:r>
              <a:rPr lang="en-US" sz="1600" dirty="0">
                <a:latin typeface="Arial"/>
                <a:cs typeface="Arial"/>
              </a:rPr>
              <a:t> </a:t>
            </a:r>
            <a:r>
              <a:rPr lang="en-US" sz="1600" dirty="0" err="1">
                <a:latin typeface="Arial"/>
                <a:cs typeface="Arial"/>
              </a:rPr>
              <a:t>dan</a:t>
            </a:r>
            <a:r>
              <a:rPr lang="en-US" sz="1600" dirty="0">
                <a:latin typeface="Arial"/>
                <a:cs typeface="Arial"/>
              </a:rPr>
              <a:t> </a:t>
            </a:r>
            <a:r>
              <a:rPr lang="en-US" sz="1600" dirty="0" err="1">
                <a:latin typeface="Arial"/>
                <a:cs typeface="Arial"/>
              </a:rPr>
              <a:t>modernisasi</a:t>
            </a:r>
            <a:r>
              <a:rPr lang="en-US" sz="1600" dirty="0">
                <a:latin typeface="Arial"/>
                <a:cs typeface="Arial"/>
              </a:rPr>
              <a:t> </a:t>
            </a:r>
            <a:r>
              <a:rPr lang="en-US" sz="1600" dirty="0" err="1">
                <a:latin typeface="Arial"/>
                <a:cs typeface="Arial"/>
              </a:rPr>
              <a:t>Pengadaan</a:t>
            </a:r>
            <a:r>
              <a:rPr lang="en-US" sz="1600" dirty="0">
                <a:latin typeface="Arial"/>
                <a:cs typeface="Arial"/>
              </a:rPr>
              <a:t> </a:t>
            </a:r>
            <a:r>
              <a:rPr lang="en-US" sz="1600" dirty="0" err="1">
                <a:latin typeface="Arial"/>
                <a:cs typeface="Arial"/>
              </a:rPr>
              <a:t>Barang</a:t>
            </a:r>
            <a:r>
              <a:rPr lang="en-US" sz="1600" dirty="0">
                <a:latin typeface="Arial"/>
                <a:cs typeface="Arial"/>
              </a:rPr>
              <a:t> </a:t>
            </a:r>
            <a:r>
              <a:rPr lang="en-US" sz="1600" dirty="0" err="1">
                <a:latin typeface="Arial"/>
                <a:cs typeface="Arial"/>
              </a:rPr>
              <a:t>dan</a:t>
            </a:r>
            <a:r>
              <a:rPr lang="en-US" sz="1600" dirty="0">
                <a:latin typeface="Arial"/>
                <a:cs typeface="Arial"/>
              </a:rPr>
              <a:t> </a:t>
            </a:r>
            <a:r>
              <a:rPr lang="en-US" sz="1600" dirty="0" err="1">
                <a:latin typeface="Arial"/>
                <a:cs typeface="Arial"/>
              </a:rPr>
              <a:t>Jasa</a:t>
            </a:r>
            <a:endParaRPr lang="en-US" sz="1600" dirty="0">
              <a:latin typeface="Arial"/>
              <a:cs typeface="Arial"/>
            </a:endParaRPr>
          </a:p>
        </p:txBody>
      </p:sp>
      <p:sp>
        <p:nvSpPr>
          <p:cNvPr id="9" name="Rectangle 8"/>
          <p:cNvSpPr/>
          <p:nvPr/>
        </p:nvSpPr>
        <p:spPr>
          <a:xfrm>
            <a:off x="4572001" y="5039058"/>
            <a:ext cx="3104443" cy="830997"/>
          </a:xfrm>
          <a:prstGeom prst="rect">
            <a:avLst/>
          </a:prstGeom>
        </p:spPr>
        <p:txBody>
          <a:bodyPr wrap="square">
            <a:spAutoFit/>
          </a:bodyPr>
          <a:lstStyle/>
          <a:p>
            <a:pPr lvl="0"/>
            <a:r>
              <a:rPr lang="en-US" sz="1600" dirty="0" err="1">
                <a:latin typeface="Arial"/>
                <a:cs typeface="Arial"/>
              </a:rPr>
              <a:t>Optimalisasi</a:t>
            </a:r>
            <a:r>
              <a:rPr lang="en-US" sz="1600" dirty="0">
                <a:latin typeface="Arial"/>
                <a:cs typeface="Arial"/>
              </a:rPr>
              <a:t> </a:t>
            </a:r>
            <a:r>
              <a:rPr lang="en-US" sz="1600" dirty="0" err="1">
                <a:latin typeface="Arial"/>
                <a:cs typeface="Arial"/>
              </a:rPr>
              <a:t>Penerimaan</a:t>
            </a:r>
            <a:r>
              <a:rPr lang="en-US" sz="1600" dirty="0">
                <a:latin typeface="Arial"/>
                <a:cs typeface="Arial"/>
              </a:rPr>
              <a:t> Negara </a:t>
            </a:r>
            <a:r>
              <a:rPr lang="en-US" sz="1600" dirty="0" err="1">
                <a:latin typeface="Arial"/>
                <a:cs typeface="Arial"/>
              </a:rPr>
              <a:t>dari</a:t>
            </a:r>
            <a:r>
              <a:rPr lang="en-US" sz="1600" dirty="0">
                <a:latin typeface="Arial"/>
                <a:cs typeface="Arial"/>
              </a:rPr>
              <a:t> </a:t>
            </a:r>
            <a:r>
              <a:rPr lang="en-US" sz="1600" dirty="0" err="1">
                <a:latin typeface="Arial"/>
                <a:cs typeface="Arial"/>
              </a:rPr>
              <a:t>Penerimaan</a:t>
            </a:r>
            <a:r>
              <a:rPr lang="en-US" sz="1600" dirty="0">
                <a:latin typeface="Arial"/>
                <a:cs typeface="Arial"/>
              </a:rPr>
              <a:t> </a:t>
            </a:r>
            <a:r>
              <a:rPr lang="en-US" sz="1600" dirty="0" err="1">
                <a:latin typeface="Arial"/>
                <a:cs typeface="Arial"/>
              </a:rPr>
              <a:t>Pajak</a:t>
            </a:r>
            <a:r>
              <a:rPr lang="en-US" sz="1600" dirty="0">
                <a:latin typeface="Arial"/>
                <a:cs typeface="Arial"/>
              </a:rPr>
              <a:t> </a:t>
            </a:r>
            <a:r>
              <a:rPr lang="en-US" sz="1600" dirty="0" err="1">
                <a:latin typeface="Arial"/>
                <a:cs typeface="Arial"/>
              </a:rPr>
              <a:t>dan</a:t>
            </a:r>
            <a:r>
              <a:rPr lang="en-US" sz="1600" dirty="0">
                <a:latin typeface="Arial"/>
                <a:cs typeface="Arial"/>
              </a:rPr>
              <a:t> Non-</a:t>
            </a:r>
            <a:r>
              <a:rPr lang="en-US" sz="1600" dirty="0" err="1">
                <a:latin typeface="Arial"/>
                <a:cs typeface="Arial"/>
              </a:rPr>
              <a:t>Pajak</a:t>
            </a:r>
            <a:endParaRPr lang="en-US" sz="1600" dirty="0">
              <a:latin typeface="Arial"/>
              <a:cs typeface="Arial"/>
            </a:endParaRPr>
          </a:p>
        </p:txBody>
      </p:sp>
      <p:sp>
        <p:nvSpPr>
          <p:cNvPr id="10" name="Rectangle 9"/>
          <p:cNvSpPr/>
          <p:nvPr/>
        </p:nvSpPr>
        <p:spPr>
          <a:xfrm>
            <a:off x="8564313" y="1779556"/>
            <a:ext cx="3232577" cy="584776"/>
          </a:xfrm>
          <a:prstGeom prst="rect">
            <a:avLst/>
          </a:prstGeom>
        </p:spPr>
        <p:txBody>
          <a:bodyPr wrap="square">
            <a:spAutoFit/>
          </a:bodyPr>
          <a:lstStyle/>
          <a:p>
            <a:pPr lvl="0"/>
            <a:r>
              <a:rPr lang="en-US" sz="1600" dirty="0" err="1">
                <a:latin typeface="Arial"/>
                <a:cs typeface="Arial"/>
              </a:rPr>
              <a:t>Penguatan</a:t>
            </a:r>
            <a:r>
              <a:rPr lang="en-US" sz="1600" dirty="0">
                <a:latin typeface="Arial"/>
                <a:cs typeface="Arial"/>
              </a:rPr>
              <a:t> </a:t>
            </a:r>
            <a:r>
              <a:rPr lang="en-US" sz="1600" dirty="0" err="1">
                <a:latin typeface="Arial"/>
                <a:cs typeface="Arial"/>
              </a:rPr>
              <a:t>Pelaksanaan</a:t>
            </a:r>
            <a:r>
              <a:rPr lang="en-US" sz="1600" dirty="0">
                <a:latin typeface="Arial"/>
                <a:cs typeface="Arial"/>
              </a:rPr>
              <a:t> </a:t>
            </a:r>
            <a:r>
              <a:rPr lang="en-US" sz="1600" dirty="0" err="1">
                <a:latin typeface="Arial"/>
                <a:cs typeface="Arial"/>
              </a:rPr>
              <a:t>Reformasi</a:t>
            </a:r>
            <a:r>
              <a:rPr lang="en-US" sz="1600" dirty="0">
                <a:latin typeface="Arial"/>
                <a:cs typeface="Arial"/>
              </a:rPr>
              <a:t> </a:t>
            </a:r>
            <a:r>
              <a:rPr lang="en-US" sz="1600" dirty="0" err="1">
                <a:latin typeface="Arial"/>
                <a:cs typeface="Arial"/>
              </a:rPr>
              <a:t>Birokrasi</a:t>
            </a:r>
            <a:endParaRPr lang="en-US" sz="1600" dirty="0">
              <a:latin typeface="Arial"/>
              <a:cs typeface="Arial"/>
            </a:endParaRPr>
          </a:p>
        </p:txBody>
      </p:sp>
      <p:sp>
        <p:nvSpPr>
          <p:cNvPr id="11" name="Rectangle 10"/>
          <p:cNvSpPr/>
          <p:nvPr/>
        </p:nvSpPr>
        <p:spPr>
          <a:xfrm>
            <a:off x="8564311" y="2555506"/>
            <a:ext cx="3160888" cy="584775"/>
          </a:xfrm>
          <a:prstGeom prst="rect">
            <a:avLst/>
          </a:prstGeom>
        </p:spPr>
        <p:txBody>
          <a:bodyPr wrap="square">
            <a:spAutoFit/>
          </a:bodyPr>
          <a:lstStyle/>
          <a:p>
            <a:pPr lvl="0"/>
            <a:r>
              <a:rPr lang="en-US" sz="1600" dirty="0" err="1">
                <a:latin typeface="Arial"/>
                <a:cs typeface="Arial"/>
              </a:rPr>
              <a:t>Implementasi</a:t>
            </a:r>
            <a:r>
              <a:rPr lang="en-US" sz="1600" dirty="0">
                <a:latin typeface="Arial"/>
                <a:cs typeface="Arial"/>
              </a:rPr>
              <a:t> Grand Design </a:t>
            </a:r>
            <a:r>
              <a:rPr lang="en-US" sz="1600" dirty="0" err="1">
                <a:latin typeface="Arial"/>
                <a:cs typeface="Arial"/>
              </a:rPr>
              <a:t>Strategi</a:t>
            </a:r>
            <a:r>
              <a:rPr lang="en-US" sz="1600" dirty="0">
                <a:latin typeface="Arial"/>
                <a:cs typeface="Arial"/>
              </a:rPr>
              <a:t> </a:t>
            </a:r>
            <a:r>
              <a:rPr lang="en-US" sz="1600" dirty="0" err="1">
                <a:latin typeface="Arial"/>
                <a:cs typeface="Arial"/>
              </a:rPr>
              <a:t>Pengawasan</a:t>
            </a:r>
            <a:r>
              <a:rPr lang="en-US" sz="1600" dirty="0">
                <a:latin typeface="Arial"/>
                <a:cs typeface="Arial"/>
              </a:rPr>
              <a:t> </a:t>
            </a:r>
            <a:r>
              <a:rPr lang="en-US" sz="1600" dirty="0" err="1">
                <a:latin typeface="Arial"/>
                <a:cs typeface="Arial"/>
              </a:rPr>
              <a:t>Desa</a:t>
            </a:r>
            <a:endParaRPr lang="en-US" sz="1600" dirty="0">
              <a:latin typeface="Arial"/>
              <a:cs typeface="Arial"/>
            </a:endParaRPr>
          </a:p>
        </p:txBody>
      </p:sp>
      <p:sp>
        <p:nvSpPr>
          <p:cNvPr id="12" name="Rectangle 11"/>
          <p:cNvSpPr/>
          <p:nvPr/>
        </p:nvSpPr>
        <p:spPr>
          <a:xfrm>
            <a:off x="8564311" y="3500950"/>
            <a:ext cx="3104444" cy="584775"/>
          </a:xfrm>
          <a:prstGeom prst="rect">
            <a:avLst/>
          </a:prstGeom>
        </p:spPr>
        <p:txBody>
          <a:bodyPr wrap="square">
            <a:spAutoFit/>
          </a:bodyPr>
          <a:lstStyle/>
          <a:p>
            <a:pPr lvl="0"/>
            <a:r>
              <a:rPr lang="en-US" sz="1600" dirty="0" err="1">
                <a:latin typeface="Arial"/>
                <a:cs typeface="Arial"/>
              </a:rPr>
              <a:t>Perbaikan</a:t>
            </a:r>
            <a:r>
              <a:rPr lang="en-US" sz="1600" dirty="0">
                <a:latin typeface="Arial"/>
                <a:cs typeface="Arial"/>
              </a:rPr>
              <a:t> Tata </a:t>
            </a:r>
            <a:r>
              <a:rPr lang="en-US" sz="1600" dirty="0" err="1">
                <a:latin typeface="Arial"/>
                <a:cs typeface="Arial"/>
              </a:rPr>
              <a:t>Kelola</a:t>
            </a:r>
            <a:r>
              <a:rPr lang="en-US" sz="1600" dirty="0">
                <a:latin typeface="Arial"/>
                <a:cs typeface="Arial"/>
              </a:rPr>
              <a:t> </a:t>
            </a:r>
            <a:r>
              <a:rPr lang="en-US" sz="1600" dirty="0" err="1">
                <a:latin typeface="Arial"/>
                <a:cs typeface="Arial"/>
              </a:rPr>
              <a:t>Sistem</a:t>
            </a:r>
            <a:r>
              <a:rPr lang="en-US" sz="1600" dirty="0">
                <a:latin typeface="Arial"/>
                <a:cs typeface="Arial"/>
              </a:rPr>
              <a:t> </a:t>
            </a:r>
            <a:r>
              <a:rPr lang="en-US" sz="1600" dirty="0" err="1">
                <a:latin typeface="Arial"/>
                <a:cs typeface="Arial"/>
              </a:rPr>
              <a:t>Peradilan</a:t>
            </a:r>
            <a:r>
              <a:rPr lang="en-US" sz="1600" dirty="0">
                <a:latin typeface="Arial"/>
                <a:cs typeface="Arial"/>
              </a:rPr>
              <a:t> </a:t>
            </a:r>
            <a:r>
              <a:rPr lang="en-US" sz="1600" dirty="0" err="1">
                <a:latin typeface="Arial"/>
                <a:cs typeface="Arial"/>
              </a:rPr>
              <a:t>Pidana</a:t>
            </a:r>
            <a:r>
              <a:rPr lang="en-US" sz="1600" dirty="0">
                <a:latin typeface="Arial"/>
                <a:cs typeface="Arial"/>
              </a:rPr>
              <a:t> </a:t>
            </a:r>
            <a:r>
              <a:rPr lang="en-US" sz="1600" dirty="0" err="1">
                <a:latin typeface="Arial"/>
                <a:cs typeface="Arial"/>
              </a:rPr>
              <a:t>Terpadu</a:t>
            </a:r>
            <a:endParaRPr lang="en-US" sz="1600" dirty="0">
              <a:latin typeface="Arial"/>
              <a:cs typeface="Arial"/>
            </a:endParaRPr>
          </a:p>
        </p:txBody>
      </p:sp>
      <p:cxnSp>
        <p:nvCxnSpPr>
          <p:cNvPr id="14" name="Straight Connector 13"/>
          <p:cNvCxnSpPr/>
          <p:nvPr/>
        </p:nvCxnSpPr>
        <p:spPr>
          <a:xfrm>
            <a:off x="395111" y="2695222"/>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95111" y="4120444"/>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95111" y="4769555"/>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95111" y="5729110"/>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365037" y="3739444"/>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365037" y="4967110"/>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372592" y="2497666"/>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8372592" y="3471333"/>
            <a:ext cx="3443112"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14"/>
          <p:cNvGrpSpPr/>
          <p:nvPr/>
        </p:nvGrpSpPr>
        <p:grpSpPr>
          <a:xfrm>
            <a:off x="70555" y="2000253"/>
            <a:ext cx="445461" cy="333565"/>
            <a:chOff x="-1029132" y="1986214"/>
            <a:chExt cx="540533" cy="539675"/>
          </a:xfrm>
        </p:grpSpPr>
        <p:sp>
          <p:nvSpPr>
            <p:cNvPr id="52" name="Oval 5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 name="Group 52"/>
            <p:cNvGrpSpPr/>
            <p:nvPr/>
          </p:nvGrpSpPr>
          <p:grpSpPr>
            <a:xfrm>
              <a:off x="-938491" y="2048165"/>
              <a:ext cx="359251" cy="423255"/>
              <a:chOff x="816818" y="2456157"/>
              <a:chExt cx="298899" cy="352150"/>
            </a:xfrm>
          </p:grpSpPr>
          <p:sp>
            <p:nvSpPr>
              <p:cNvPr id="54" name="Oval 53"/>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1</a:t>
                </a:r>
                <a:endParaRPr sz="1600" dirty="0"/>
              </a:p>
            </p:txBody>
          </p:sp>
        </p:grpSp>
      </p:grpSp>
      <p:grpSp>
        <p:nvGrpSpPr>
          <p:cNvPr id="32" name="Group 55"/>
          <p:cNvGrpSpPr/>
          <p:nvPr/>
        </p:nvGrpSpPr>
        <p:grpSpPr>
          <a:xfrm>
            <a:off x="70555" y="3217336"/>
            <a:ext cx="445461" cy="333565"/>
            <a:chOff x="-1029132" y="1986214"/>
            <a:chExt cx="540533" cy="539675"/>
          </a:xfrm>
        </p:grpSpPr>
        <p:sp>
          <p:nvSpPr>
            <p:cNvPr id="57" name="Oval 5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6" name="Group 57"/>
            <p:cNvGrpSpPr/>
            <p:nvPr/>
          </p:nvGrpSpPr>
          <p:grpSpPr>
            <a:xfrm>
              <a:off x="-938491" y="2048165"/>
              <a:ext cx="359251" cy="423255"/>
              <a:chOff x="816818" y="2456157"/>
              <a:chExt cx="298899" cy="352150"/>
            </a:xfrm>
          </p:grpSpPr>
          <p:sp>
            <p:nvSpPr>
              <p:cNvPr id="59" name="Oval 58"/>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0"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2</a:t>
                </a:r>
                <a:endParaRPr sz="1600" dirty="0"/>
              </a:p>
            </p:txBody>
          </p:sp>
        </p:grpSp>
      </p:grpSp>
      <p:grpSp>
        <p:nvGrpSpPr>
          <p:cNvPr id="37" name="Group 60"/>
          <p:cNvGrpSpPr/>
          <p:nvPr/>
        </p:nvGrpSpPr>
        <p:grpSpPr>
          <a:xfrm>
            <a:off x="70555" y="4265086"/>
            <a:ext cx="445461" cy="333565"/>
            <a:chOff x="-1029132" y="1986214"/>
            <a:chExt cx="540533" cy="539675"/>
          </a:xfrm>
        </p:grpSpPr>
        <p:sp>
          <p:nvSpPr>
            <p:cNvPr id="62" name="Oval 6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3" name="Group 62"/>
            <p:cNvGrpSpPr/>
            <p:nvPr/>
          </p:nvGrpSpPr>
          <p:grpSpPr>
            <a:xfrm>
              <a:off x="-938491" y="2048165"/>
              <a:ext cx="359251" cy="423255"/>
              <a:chOff x="816818" y="2456157"/>
              <a:chExt cx="298899" cy="352150"/>
            </a:xfrm>
          </p:grpSpPr>
          <p:sp>
            <p:nvSpPr>
              <p:cNvPr id="64" name="Oval 63"/>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3</a:t>
                </a:r>
                <a:endParaRPr sz="1600" dirty="0"/>
              </a:p>
            </p:txBody>
          </p:sp>
        </p:grpSp>
      </p:grpSp>
      <p:grpSp>
        <p:nvGrpSpPr>
          <p:cNvPr id="50" name="Group 65"/>
          <p:cNvGrpSpPr/>
          <p:nvPr/>
        </p:nvGrpSpPr>
        <p:grpSpPr>
          <a:xfrm>
            <a:off x="70555" y="5069420"/>
            <a:ext cx="445461" cy="333565"/>
            <a:chOff x="-1029132" y="1986214"/>
            <a:chExt cx="540533" cy="539675"/>
          </a:xfrm>
        </p:grpSpPr>
        <p:sp>
          <p:nvSpPr>
            <p:cNvPr id="67" name="Oval 6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1" name="Group 67"/>
            <p:cNvGrpSpPr/>
            <p:nvPr/>
          </p:nvGrpSpPr>
          <p:grpSpPr>
            <a:xfrm>
              <a:off x="-938491" y="2048165"/>
              <a:ext cx="359251" cy="423255"/>
              <a:chOff x="816818" y="2456157"/>
              <a:chExt cx="298899" cy="352150"/>
            </a:xfrm>
          </p:grpSpPr>
          <p:sp>
            <p:nvSpPr>
              <p:cNvPr id="69" name="Oval 68"/>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4</a:t>
                </a:r>
                <a:endParaRPr sz="1600" dirty="0"/>
              </a:p>
            </p:txBody>
          </p:sp>
        </p:grpSp>
      </p:grpSp>
      <p:grpSp>
        <p:nvGrpSpPr>
          <p:cNvPr id="53" name="Group 70"/>
          <p:cNvGrpSpPr/>
          <p:nvPr/>
        </p:nvGrpSpPr>
        <p:grpSpPr>
          <a:xfrm>
            <a:off x="70555" y="5990170"/>
            <a:ext cx="445461" cy="333565"/>
            <a:chOff x="-1029132" y="1986214"/>
            <a:chExt cx="540533" cy="539675"/>
          </a:xfrm>
        </p:grpSpPr>
        <p:sp>
          <p:nvSpPr>
            <p:cNvPr id="72" name="Oval 7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72"/>
            <p:cNvGrpSpPr/>
            <p:nvPr/>
          </p:nvGrpSpPr>
          <p:grpSpPr>
            <a:xfrm>
              <a:off x="-938491" y="2048165"/>
              <a:ext cx="359251" cy="423255"/>
              <a:chOff x="816818" y="2456157"/>
              <a:chExt cx="298899" cy="352150"/>
            </a:xfrm>
          </p:grpSpPr>
          <p:sp>
            <p:nvSpPr>
              <p:cNvPr id="74" name="Oval 73"/>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5"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5</a:t>
                </a:r>
                <a:endParaRPr sz="1600" dirty="0"/>
              </a:p>
            </p:txBody>
          </p:sp>
        </p:grpSp>
      </p:grpSp>
      <p:grpSp>
        <p:nvGrpSpPr>
          <p:cNvPr id="58" name="Group 75"/>
          <p:cNvGrpSpPr/>
          <p:nvPr/>
        </p:nvGrpSpPr>
        <p:grpSpPr>
          <a:xfrm>
            <a:off x="4092220" y="2391836"/>
            <a:ext cx="445461" cy="333565"/>
            <a:chOff x="-1029132" y="1986214"/>
            <a:chExt cx="540533" cy="539675"/>
          </a:xfrm>
        </p:grpSpPr>
        <p:sp>
          <p:nvSpPr>
            <p:cNvPr id="77" name="Oval 7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1" name="Group 77"/>
            <p:cNvGrpSpPr/>
            <p:nvPr/>
          </p:nvGrpSpPr>
          <p:grpSpPr>
            <a:xfrm>
              <a:off x="-938491" y="2048165"/>
              <a:ext cx="359251" cy="423255"/>
              <a:chOff x="816818" y="2456157"/>
              <a:chExt cx="298899" cy="352150"/>
            </a:xfrm>
          </p:grpSpPr>
          <p:sp>
            <p:nvSpPr>
              <p:cNvPr id="79" name="Oval 78"/>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0"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6</a:t>
                </a:r>
                <a:endParaRPr sz="1600" dirty="0"/>
              </a:p>
            </p:txBody>
          </p:sp>
        </p:grpSp>
      </p:grpSp>
      <p:grpSp>
        <p:nvGrpSpPr>
          <p:cNvPr id="63" name="Group 80"/>
          <p:cNvGrpSpPr/>
          <p:nvPr/>
        </p:nvGrpSpPr>
        <p:grpSpPr>
          <a:xfrm>
            <a:off x="4092220" y="4064002"/>
            <a:ext cx="445461" cy="333565"/>
            <a:chOff x="-1029132" y="1986214"/>
            <a:chExt cx="540533" cy="539675"/>
          </a:xfrm>
        </p:grpSpPr>
        <p:sp>
          <p:nvSpPr>
            <p:cNvPr id="82" name="Oval 8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6" name="Group 82"/>
            <p:cNvGrpSpPr/>
            <p:nvPr/>
          </p:nvGrpSpPr>
          <p:grpSpPr>
            <a:xfrm>
              <a:off x="-938491" y="2048165"/>
              <a:ext cx="359251" cy="423255"/>
              <a:chOff x="816818" y="2456157"/>
              <a:chExt cx="298899" cy="352150"/>
            </a:xfrm>
          </p:grpSpPr>
          <p:sp>
            <p:nvSpPr>
              <p:cNvPr id="84" name="Oval 83"/>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7</a:t>
                </a:r>
                <a:endParaRPr sz="1600" dirty="0"/>
              </a:p>
            </p:txBody>
          </p:sp>
        </p:grpSp>
      </p:grpSp>
      <p:grpSp>
        <p:nvGrpSpPr>
          <p:cNvPr id="68" name="Group 85"/>
          <p:cNvGrpSpPr/>
          <p:nvPr/>
        </p:nvGrpSpPr>
        <p:grpSpPr>
          <a:xfrm>
            <a:off x="4092220" y="5334002"/>
            <a:ext cx="445461" cy="333565"/>
            <a:chOff x="-1029132" y="1986214"/>
            <a:chExt cx="540533" cy="539675"/>
          </a:xfrm>
        </p:grpSpPr>
        <p:sp>
          <p:nvSpPr>
            <p:cNvPr id="87" name="Oval 8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1" name="Group 87"/>
            <p:cNvGrpSpPr/>
            <p:nvPr/>
          </p:nvGrpSpPr>
          <p:grpSpPr>
            <a:xfrm>
              <a:off x="-938491" y="2048165"/>
              <a:ext cx="359251" cy="423255"/>
              <a:chOff x="816818" y="2456157"/>
              <a:chExt cx="298899" cy="352150"/>
            </a:xfrm>
          </p:grpSpPr>
          <p:sp>
            <p:nvSpPr>
              <p:cNvPr id="89" name="Oval 88"/>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0"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8</a:t>
                </a:r>
                <a:endParaRPr sz="1600" dirty="0"/>
              </a:p>
            </p:txBody>
          </p:sp>
        </p:grpSp>
      </p:grpSp>
      <p:grpSp>
        <p:nvGrpSpPr>
          <p:cNvPr id="73" name="Group 90"/>
          <p:cNvGrpSpPr/>
          <p:nvPr/>
        </p:nvGrpSpPr>
        <p:grpSpPr>
          <a:xfrm>
            <a:off x="8099776" y="1915586"/>
            <a:ext cx="445461" cy="333565"/>
            <a:chOff x="-1029132" y="1986214"/>
            <a:chExt cx="540533" cy="539675"/>
          </a:xfrm>
        </p:grpSpPr>
        <p:sp>
          <p:nvSpPr>
            <p:cNvPr id="92" name="Oval 9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6" name="Group 92"/>
            <p:cNvGrpSpPr/>
            <p:nvPr/>
          </p:nvGrpSpPr>
          <p:grpSpPr>
            <a:xfrm>
              <a:off x="-938491" y="2048165"/>
              <a:ext cx="359251" cy="423255"/>
              <a:chOff x="816818" y="2456157"/>
              <a:chExt cx="298899" cy="352150"/>
            </a:xfrm>
          </p:grpSpPr>
          <p:sp>
            <p:nvSpPr>
              <p:cNvPr id="94" name="Oval 93"/>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TextBox 18"/>
              <p:cNvSpPr/>
              <p:nvPr/>
            </p:nvSpPr>
            <p:spPr>
              <a:xfrm>
                <a:off x="816818" y="2456157"/>
                <a:ext cx="298899" cy="3521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100" dirty="0" smtClean="0"/>
                  <a:t>9</a:t>
                </a:r>
                <a:endParaRPr sz="1600" dirty="0"/>
              </a:p>
            </p:txBody>
          </p:sp>
        </p:grpSp>
      </p:grpSp>
      <p:grpSp>
        <p:nvGrpSpPr>
          <p:cNvPr id="78" name="Group 95"/>
          <p:cNvGrpSpPr/>
          <p:nvPr/>
        </p:nvGrpSpPr>
        <p:grpSpPr>
          <a:xfrm>
            <a:off x="8099776" y="2772836"/>
            <a:ext cx="445461" cy="333565"/>
            <a:chOff x="-1029132" y="1986214"/>
            <a:chExt cx="540533" cy="539675"/>
          </a:xfrm>
        </p:grpSpPr>
        <p:sp>
          <p:nvSpPr>
            <p:cNvPr id="97" name="Oval 9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1" name="Group 97"/>
            <p:cNvGrpSpPr/>
            <p:nvPr/>
          </p:nvGrpSpPr>
          <p:grpSpPr>
            <a:xfrm>
              <a:off x="-938491" y="2082404"/>
              <a:ext cx="359251" cy="373459"/>
              <a:chOff x="816818" y="2484649"/>
              <a:chExt cx="298899" cy="310720"/>
            </a:xfrm>
          </p:grpSpPr>
          <p:sp>
            <p:nvSpPr>
              <p:cNvPr id="99" name="Oval 98"/>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TextBox 18"/>
              <p:cNvSpPr/>
              <p:nvPr/>
            </p:nvSpPr>
            <p:spPr>
              <a:xfrm>
                <a:off x="816818" y="2484649"/>
                <a:ext cx="298899" cy="3107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900" dirty="0" smtClean="0"/>
                  <a:t>10</a:t>
                </a:r>
                <a:endParaRPr sz="1100" dirty="0"/>
              </a:p>
            </p:txBody>
          </p:sp>
        </p:grpSp>
      </p:grpSp>
      <p:grpSp>
        <p:nvGrpSpPr>
          <p:cNvPr id="83" name="Group 100"/>
          <p:cNvGrpSpPr/>
          <p:nvPr/>
        </p:nvGrpSpPr>
        <p:grpSpPr>
          <a:xfrm>
            <a:off x="8099776" y="3704168"/>
            <a:ext cx="445461" cy="333565"/>
            <a:chOff x="-1029132" y="1986214"/>
            <a:chExt cx="540533" cy="539675"/>
          </a:xfrm>
        </p:grpSpPr>
        <p:sp>
          <p:nvSpPr>
            <p:cNvPr id="102" name="Oval 10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102"/>
            <p:cNvGrpSpPr/>
            <p:nvPr/>
          </p:nvGrpSpPr>
          <p:grpSpPr>
            <a:xfrm>
              <a:off x="-1014289" y="2082405"/>
              <a:ext cx="472719" cy="398358"/>
              <a:chOff x="753754" y="2484649"/>
              <a:chExt cx="393305" cy="331436"/>
            </a:xfrm>
          </p:grpSpPr>
          <p:sp>
            <p:nvSpPr>
              <p:cNvPr id="104" name="Oval 103"/>
              <p:cNvSpPr/>
              <p:nvPr/>
            </p:nvSpPr>
            <p:spPr bwMode="auto">
              <a:xfrm>
                <a:off x="826509" y="2496796"/>
                <a:ext cx="280207" cy="279762"/>
              </a:xfrm>
              <a:prstGeom prst="ellipse">
                <a:avLst/>
              </a:prstGeom>
              <a:solidFill>
                <a:srgbClr val="800000"/>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5" name="TextBox 18"/>
              <p:cNvSpPr/>
              <p:nvPr/>
            </p:nvSpPr>
            <p:spPr>
              <a:xfrm>
                <a:off x="753754" y="2484649"/>
                <a:ext cx="393305" cy="33143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solidFill>
                      <a:srgbClr val="FFFFFF"/>
                    </a:solidFill>
                    <a:latin typeface="Arial"/>
                    <a:ea typeface="Arial"/>
                    <a:cs typeface="Arial"/>
                    <a:sym typeface="Arial"/>
                  </a:defRPr>
                </a:lvl1pPr>
              </a:lstStyle>
              <a:p>
                <a:pPr algn="ctr"/>
                <a:r>
                  <a:rPr lang="id-ID" sz="1000" dirty="0" smtClean="0"/>
                  <a:t>11</a:t>
                </a:r>
                <a:endParaRPr sz="1200" dirty="0"/>
              </a:p>
            </p:txBody>
          </p:sp>
        </p:grpSp>
      </p:grpSp>
      <p:sp>
        <p:nvSpPr>
          <p:cNvPr id="106" name="TextBox 105"/>
          <p:cNvSpPr txBox="1"/>
          <p:nvPr/>
        </p:nvSpPr>
        <p:spPr>
          <a:xfrm>
            <a:off x="8825988" y="5372550"/>
            <a:ext cx="3041459" cy="307777"/>
          </a:xfrm>
          <a:prstGeom prst="rect">
            <a:avLst/>
          </a:prstGeom>
          <a:noFill/>
        </p:spPr>
        <p:txBody>
          <a:bodyPr wrap="square" rtlCol="0">
            <a:spAutoFit/>
          </a:bodyPr>
          <a:lstStyle/>
          <a:p>
            <a:r>
              <a:rPr lang="en-US" sz="1400" b="1" dirty="0" err="1" smtClean="0">
                <a:latin typeface="Arial"/>
                <a:cs typeface="Arial"/>
              </a:rPr>
              <a:t>Aksi</a:t>
            </a:r>
            <a:r>
              <a:rPr lang="en-US" sz="1400" b="1" dirty="0" smtClean="0">
                <a:latin typeface="Arial"/>
                <a:cs typeface="Arial"/>
              </a:rPr>
              <a:t> di </a:t>
            </a:r>
            <a:r>
              <a:rPr lang="en-US" sz="1400" b="1" dirty="0" err="1" smtClean="0">
                <a:latin typeface="Arial"/>
                <a:cs typeface="Arial"/>
              </a:rPr>
              <a:t>Seluruh</a:t>
            </a:r>
            <a:r>
              <a:rPr lang="en-US" sz="1400" b="1" dirty="0" smtClean="0">
                <a:latin typeface="Arial"/>
                <a:cs typeface="Arial"/>
              </a:rPr>
              <a:t> Daerah</a:t>
            </a:r>
            <a:endParaRPr lang="en-US" sz="1400" b="1" dirty="0">
              <a:latin typeface="Arial"/>
              <a:cs typeface="Arial"/>
            </a:endParaRPr>
          </a:p>
        </p:txBody>
      </p:sp>
      <p:sp>
        <p:nvSpPr>
          <p:cNvPr id="107" name="TextBox 106"/>
          <p:cNvSpPr txBox="1"/>
          <p:nvPr/>
        </p:nvSpPr>
        <p:spPr>
          <a:xfrm>
            <a:off x="8825985" y="5819929"/>
            <a:ext cx="3041459" cy="307777"/>
          </a:xfrm>
          <a:prstGeom prst="rect">
            <a:avLst/>
          </a:prstGeom>
          <a:noFill/>
        </p:spPr>
        <p:txBody>
          <a:bodyPr wrap="square" rtlCol="0">
            <a:spAutoFit/>
          </a:bodyPr>
          <a:lstStyle/>
          <a:p>
            <a:r>
              <a:rPr lang="en-US" sz="1400" b="1" dirty="0" err="1" smtClean="0">
                <a:latin typeface="Arial"/>
                <a:cs typeface="Arial"/>
              </a:rPr>
              <a:t>Aksi</a:t>
            </a:r>
            <a:r>
              <a:rPr lang="en-US" sz="1400" b="1" dirty="0" smtClean="0">
                <a:latin typeface="Arial"/>
                <a:cs typeface="Arial"/>
              </a:rPr>
              <a:t> di </a:t>
            </a:r>
            <a:r>
              <a:rPr lang="en-US" sz="1400" b="1" dirty="0" err="1" smtClean="0">
                <a:latin typeface="Arial"/>
                <a:cs typeface="Arial"/>
              </a:rPr>
              <a:t>Beberapa</a:t>
            </a:r>
            <a:r>
              <a:rPr lang="en-US" sz="1400" b="1" dirty="0" smtClean="0">
                <a:latin typeface="Arial"/>
                <a:cs typeface="Arial"/>
              </a:rPr>
              <a:t> Daerah</a:t>
            </a:r>
            <a:endParaRPr lang="en-US" sz="1400" b="1" dirty="0">
              <a:latin typeface="Arial"/>
              <a:cs typeface="Arial"/>
            </a:endParaRPr>
          </a:p>
        </p:txBody>
      </p:sp>
      <p:grpSp>
        <p:nvGrpSpPr>
          <p:cNvPr id="88" name="Group 107"/>
          <p:cNvGrpSpPr/>
          <p:nvPr/>
        </p:nvGrpSpPr>
        <p:grpSpPr>
          <a:xfrm>
            <a:off x="8359423" y="5391153"/>
            <a:ext cx="445461" cy="333565"/>
            <a:chOff x="-1029132" y="1986214"/>
            <a:chExt cx="540533" cy="539675"/>
          </a:xfrm>
        </p:grpSpPr>
        <p:sp>
          <p:nvSpPr>
            <p:cNvPr id="109" name="Oval 108"/>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Oval 110"/>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1" name="Group 112"/>
          <p:cNvGrpSpPr/>
          <p:nvPr/>
        </p:nvGrpSpPr>
        <p:grpSpPr>
          <a:xfrm>
            <a:off x="8359423" y="5814486"/>
            <a:ext cx="445461" cy="333565"/>
            <a:chOff x="-1029132" y="1986214"/>
            <a:chExt cx="540533" cy="539675"/>
          </a:xfrm>
        </p:grpSpPr>
        <p:sp>
          <p:nvSpPr>
            <p:cNvPr id="114" name="Oval 113"/>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 name="Oval 114"/>
            <p:cNvSpPr/>
            <p:nvPr/>
          </p:nvSpPr>
          <p:spPr bwMode="auto">
            <a:xfrm>
              <a:off x="-926844" y="2097013"/>
              <a:ext cx="336785" cy="336252"/>
            </a:xfrm>
            <a:prstGeom prst="ellipse">
              <a:avLst/>
            </a:prstGeom>
            <a:solidFill>
              <a:schemeClr val="accent6">
                <a:lumMod val="75000"/>
              </a:schemeClr>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3" name="Group 115"/>
          <p:cNvGrpSpPr/>
          <p:nvPr/>
        </p:nvGrpSpPr>
        <p:grpSpPr>
          <a:xfrm>
            <a:off x="3632201" y="2353734"/>
            <a:ext cx="290689" cy="217670"/>
            <a:chOff x="-1029132" y="1986214"/>
            <a:chExt cx="540533" cy="539675"/>
          </a:xfrm>
        </p:grpSpPr>
        <p:sp>
          <p:nvSpPr>
            <p:cNvPr id="117" name="Oval 11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8" name="Oval 117"/>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6" name="Group 118"/>
          <p:cNvGrpSpPr/>
          <p:nvPr/>
        </p:nvGrpSpPr>
        <p:grpSpPr>
          <a:xfrm>
            <a:off x="2291646" y="3814234"/>
            <a:ext cx="290689" cy="217670"/>
            <a:chOff x="-1029132" y="1986214"/>
            <a:chExt cx="540533" cy="539675"/>
          </a:xfrm>
        </p:grpSpPr>
        <p:sp>
          <p:nvSpPr>
            <p:cNvPr id="120" name="Oval 119"/>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1" name="Oval 120"/>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8" name="Group 121"/>
          <p:cNvGrpSpPr/>
          <p:nvPr/>
        </p:nvGrpSpPr>
        <p:grpSpPr>
          <a:xfrm>
            <a:off x="3025424" y="4491566"/>
            <a:ext cx="304801" cy="228238"/>
            <a:chOff x="-1029132" y="1986214"/>
            <a:chExt cx="540533" cy="539675"/>
          </a:xfrm>
        </p:grpSpPr>
        <p:sp>
          <p:nvSpPr>
            <p:cNvPr id="123" name="Oval 122"/>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4" name="Oval 123"/>
            <p:cNvSpPr/>
            <p:nvPr/>
          </p:nvSpPr>
          <p:spPr bwMode="auto">
            <a:xfrm>
              <a:off x="-926844" y="2097013"/>
              <a:ext cx="336785" cy="336252"/>
            </a:xfrm>
            <a:prstGeom prst="ellipse">
              <a:avLst/>
            </a:prstGeom>
            <a:solidFill>
              <a:schemeClr val="accent6">
                <a:lumMod val="75000"/>
              </a:schemeClr>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1" name="Group 124"/>
          <p:cNvGrpSpPr/>
          <p:nvPr/>
        </p:nvGrpSpPr>
        <p:grpSpPr>
          <a:xfrm>
            <a:off x="8359423" y="6248403"/>
            <a:ext cx="445461" cy="333565"/>
            <a:chOff x="-1029132" y="1986214"/>
            <a:chExt cx="540533" cy="539675"/>
          </a:xfrm>
        </p:grpSpPr>
        <p:sp>
          <p:nvSpPr>
            <p:cNvPr id="126" name="Oval 125"/>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7" name="Oval 126"/>
            <p:cNvSpPr/>
            <p:nvPr/>
          </p:nvSpPr>
          <p:spPr bwMode="auto">
            <a:xfrm>
              <a:off x="-926844" y="2097013"/>
              <a:ext cx="336785" cy="336252"/>
            </a:xfrm>
            <a:prstGeom prst="ellipse">
              <a:avLst/>
            </a:prstGeom>
            <a:solidFill>
              <a:schemeClr val="bg1"/>
            </a:solidFill>
            <a:ln w="9525" cmpd="sng">
              <a:solidFill>
                <a:srgbClr val="7F7F7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3" name="Group 127"/>
          <p:cNvGrpSpPr/>
          <p:nvPr/>
        </p:nvGrpSpPr>
        <p:grpSpPr>
          <a:xfrm>
            <a:off x="1967088" y="5411847"/>
            <a:ext cx="318912" cy="238803"/>
            <a:chOff x="-1029132" y="1986214"/>
            <a:chExt cx="540533" cy="539675"/>
          </a:xfrm>
        </p:grpSpPr>
        <p:sp>
          <p:nvSpPr>
            <p:cNvPr id="129" name="Oval 128"/>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0" name="Oval 129"/>
            <p:cNvSpPr/>
            <p:nvPr/>
          </p:nvSpPr>
          <p:spPr bwMode="auto">
            <a:xfrm>
              <a:off x="-926844" y="2097013"/>
              <a:ext cx="336785" cy="336252"/>
            </a:xfrm>
            <a:prstGeom prst="ellipse">
              <a:avLst/>
            </a:prstGeom>
            <a:solidFill>
              <a:schemeClr val="bg1"/>
            </a:solidFill>
            <a:ln w="9525" cmpd="sng">
              <a:solidFill>
                <a:srgbClr val="7F7F7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8" name="Group 130"/>
          <p:cNvGrpSpPr/>
          <p:nvPr/>
        </p:nvGrpSpPr>
        <p:grpSpPr>
          <a:xfrm>
            <a:off x="1769532" y="6364347"/>
            <a:ext cx="318912" cy="238803"/>
            <a:chOff x="-1029132" y="1986214"/>
            <a:chExt cx="540533" cy="539675"/>
          </a:xfrm>
        </p:grpSpPr>
        <p:sp>
          <p:nvSpPr>
            <p:cNvPr id="132" name="Oval 131"/>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3" name="Oval 132"/>
            <p:cNvSpPr/>
            <p:nvPr/>
          </p:nvSpPr>
          <p:spPr bwMode="auto">
            <a:xfrm>
              <a:off x="-926844" y="2097013"/>
              <a:ext cx="336785" cy="336252"/>
            </a:xfrm>
            <a:prstGeom prst="ellipse">
              <a:avLst/>
            </a:prstGeom>
            <a:solidFill>
              <a:schemeClr val="bg1"/>
            </a:solidFill>
            <a:ln w="9525" cmpd="sng">
              <a:solidFill>
                <a:srgbClr val="7F7F7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0" name="Group 133"/>
          <p:cNvGrpSpPr/>
          <p:nvPr/>
        </p:nvGrpSpPr>
        <p:grpSpPr>
          <a:xfrm>
            <a:off x="6045201" y="3337984"/>
            <a:ext cx="290689" cy="217670"/>
            <a:chOff x="-1029132" y="1986214"/>
            <a:chExt cx="540533" cy="539675"/>
          </a:xfrm>
        </p:grpSpPr>
        <p:sp>
          <p:nvSpPr>
            <p:cNvPr id="135" name="Oval 134"/>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6" name="Oval 135"/>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2" name="Group 136"/>
          <p:cNvGrpSpPr/>
          <p:nvPr/>
        </p:nvGrpSpPr>
        <p:grpSpPr>
          <a:xfrm>
            <a:off x="6877757" y="4586817"/>
            <a:ext cx="290689" cy="217670"/>
            <a:chOff x="-1029132" y="1986214"/>
            <a:chExt cx="540533" cy="539675"/>
          </a:xfrm>
        </p:grpSpPr>
        <p:sp>
          <p:nvSpPr>
            <p:cNvPr id="138" name="Oval 137"/>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9" name="Oval 138"/>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3" name="Group 139"/>
          <p:cNvGrpSpPr/>
          <p:nvPr/>
        </p:nvGrpSpPr>
        <p:grpSpPr>
          <a:xfrm>
            <a:off x="6609646" y="5877983"/>
            <a:ext cx="290689" cy="217670"/>
            <a:chOff x="-1029132" y="1986214"/>
            <a:chExt cx="540533" cy="539675"/>
          </a:xfrm>
        </p:grpSpPr>
        <p:sp>
          <p:nvSpPr>
            <p:cNvPr id="141" name="Oval 140"/>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2" name="Oval 141"/>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6" name="Group 142"/>
          <p:cNvGrpSpPr/>
          <p:nvPr/>
        </p:nvGrpSpPr>
        <p:grpSpPr>
          <a:xfrm>
            <a:off x="11153424" y="2131483"/>
            <a:ext cx="290689" cy="217670"/>
            <a:chOff x="-1029132" y="1986214"/>
            <a:chExt cx="540533" cy="539675"/>
          </a:xfrm>
        </p:grpSpPr>
        <p:sp>
          <p:nvSpPr>
            <p:cNvPr id="144" name="Oval 143"/>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5" name="Oval 144"/>
            <p:cNvSpPr/>
            <p:nvPr/>
          </p:nvSpPr>
          <p:spPr bwMode="auto">
            <a:xfrm>
              <a:off x="-926844" y="2097013"/>
              <a:ext cx="336785" cy="336252"/>
            </a:xfrm>
            <a:prstGeom prst="ellipse">
              <a:avLst/>
            </a:prstGeom>
            <a:solidFill>
              <a:srgbClr val="005B27"/>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9" name="Group 145"/>
          <p:cNvGrpSpPr/>
          <p:nvPr/>
        </p:nvGrpSpPr>
        <p:grpSpPr>
          <a:xfrm>
            <a:off x="11068757" y="3126316"/>
            <a:ext cx="304801" cy="228238"/>
            <a:chOff x="-1029132" y="1986214"/>
            <a:chExt cx="540533" cy="539675"/>
          </a:xfrm>
        </p:grpSpPr>
        <p:sp>
          <p:nvSpPr>
            <p:cNvPr id="147" name="Oval 146"/>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8" name="Oval 147"/>
            <p:cNvSpPr/>
            <p:nvPr/>
          </p:nvSpPr>
          <p:spPr bwMode="auto">
            <a:xfrm>
              <a:off x="-926844" y="2097013"/>
              <a:ext cx="336785" cy="336252"/>
            </a:xfrm>
            <a:prstGeom prst="ellipse">
              <a:avLst/>
            </a:prstGeom>
            <a:solidFill>
              <a:schemeClr val="accent6">
                <a:lumMod val="75000"/>
              </a:schemeClr>
            </a:solidFill>
            <a:ln w="9525" cmpd="sng">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2" name="Group 148"/>
          <p:cNvGrpSpPr/>
          <p:nvPr/>
        </p:nvGrpSpPr>
        <p:grpSpPr>
          <a:xfrm>
            <a:off x="10659532" y="4078347"/>
            <a:ext cx="318912" cy="238803"/>
            <a:chOff x="-1029132" y="1986214"/>
            <a:chExt cx="540533" cy="539675"/>
          </a:xfrm>
        </p:grpSpPr>
        <p:sp>
          <p:nvSpPr>
            <p:cNvPr id="150" name="Oval 149"/>
            <p:cNvSpPr/>
            <p:nvPr/>
          </p:nvSpPr>
          <p:spPr bwMode="auto">
            <a:xfrm>
              <a:off x="-1029132" y="1986214"/>
              <a:ext cx="540533" cy="539675"/>
            </a:xfrm>
            <a:prstGeom prst="ellipse">
              <a:avLst/>
            </a:prstGeom>
            <a:gradFill flip="none" rotWithShape="1">
              <a:gsLst>
                <a:gs pos="0">
                  <a:schemeClr val="bg1">
                    <a:lumMod val="65000"/>
                    <a:alpha val="59000"/>
                  </a:schemeClr>
                </a:gs>
                <a:gs pos="100000">
                  <a:srgbClr val="FFFFFF">
                    <a:alpha val="59000"/>
                  </a:srgbClr>
                </a:gs>
              </a:gsLst>
              <a:lin ang="0" scaled="1"/>
              <a:tileRect/>
            </a:gradFill>
            <a:ln w="12700" cmpd="sng">
              <a:solidFill>
                <a:srgbClr val="7F7F7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1" name="Oval 150"/>
            <p:cNvSpPr/>
            <p:nvPr/>
          </p:nvSpPr>
          <p:spPr bwMode="auto">
            <a:xfrm>
              <a:off x="-926844" y="2097013"/>
              <a:ext cx="336785" cy="336252"/>
            </a:xfrm>
            <a:prstGeom prst="ellipse">
              <a:avLst/>
            </a:prstGeom>
            <a:solidFill>
              <a:schemeClr val="bg1"/>
            </a:solidFill>
            <a:ln w="9525" cmpd="sng">
              <a:solidFill>
                <a:srgbClr val="7F7F7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2" name="TextBox 151"/>
          <p:cNvSpPr txBox="1"/>
          <p:nvPr/>
        </p:nvSpPr>
        <p:spPr>
          <a:xfrm>
            <a:off x="8849505" y="6248313"/>
            <a:ext cx="3041459" cy="307777"/>
          </a:xfrm>
          <a:prstGeom prst="rect">
            <a:avLst/>
          </a:prstGeom>
          <a:noFill/>
        </p:spPr>
        <p:txBody>
          <a:bodyPr wrap="square" rtlCol="0">
            <a:spAutoFit/>
          </a:bodyPr>
          <a:lstStyle/>
          <a:p>
            <a:r>
              <a:rPr lang="en-US" sz="1400" b="1" dirty="0" err="1" smtClean="0">
                <a:latin typeface="Arial"/>
                <a:cs typeface="Arial"/>
              </a:rPr>
              <a:t>Tidak</a:t>
            </a:r>
            <a:r>
              <a:rPr lang="en-US" sz="1400" b="1" dirty="0" smtClean="0">
                <a:latin typeface="Arial"/>
                <a:cs typeface="Arial"/>
              </a:rPr>
              <a:t> </a:t>
            </a:r>
            <a:r>
              <a:rPr lang="en-US" sz="1400" b="1" dirty="0" err="1" smtClean="0">
                <a:latin typeface="Arial"/>
                <a:cs typeface="Arial"/>
              </a:rPr>
              <a:t>ada</a:t>
            </a:r>
            <a:r>
              <a:rPr lang="en-US" sz="1400" b="1" dirty="0" smtClean="0">
                <a:latin typeface="Arial"/>
                <a:cs typeface="Arial"/>
              </a:rPr>
              <a:t> </a:t>
            </a:r>
            <a:r>
              <a:rPr lang="en-US" sz="1400" b="1" dirty="0" err="1" smtClean="0">
                <a:latin typeface="Arial"/>
                <a:cs typeface="Arial"/>
              </a:rPr>
              <a:t>Aksi</a:t>
            </a:r>
            <a:r>
              <a:rPr lang="en-US" sz="1400" b="1" dirty="0" smtClean="0">
                <a:latin typeface="Arial"/>
                <a:cs typeface="Arial"/>
              </a:rPr>
              <a:t> Daerah</a:t>
            </a:r>
            <a:endParaRPr lang="en-US" sz="1400" b="1" dirty="0">
              <a:latin typeface="Arial"/>
              <a:cs typeface="Arial"/>
            </a:endParaRPr>
          </a:p>
        </p:txBody>
      </p:sp>
      <p:grpSp>
        <p:nvGrpSpPr>
          <p:cNvPr id="125" name="Group 152"/>
          <p:cNvGrpSpPr/>
          <p:nvPr/>
        </p:nvGrpSpPr>
        <p:grpSpPr>
          <a:xfrm>
            <a:off x="4303527" y="6477317"/>
            <a:ext cx="3596905" cy="391285"/>
            <a:chOff x="412204" y="-40281"/>
            <a:chExt cx="6017625" cy="865017"/>
          </a:xfrm>
        </p:grpSpPr>
        <p:grpSp>
          <p:nvGrpSpPr>
            <p:cNvPr id="128" name="Group 153"/>
            <p:cNvGrpSpPr>
              <a:grpSpLocks noChangeAspect="1"/>
            </p:cNvGrpSpPr>
            <p:nvPr/>
          </p:nvGrpSpPr>
          <p:grpSpPr>
            <a:xfrm>
              <a:off x="412204" y="-40281"/>
              <a:ext cx="5291909" cy="865017"/>
              <a:chOff x="1109541" y="786862"/>
              <a:chExt cx="4375766" cy="715263"/>
            </a:xfrm>
          </p:grpSpPr>
          <p:pic>
            <p:nvPicPr>
              <p:cNvPr id="156" name="Picture 155" descr="Hasil gambar untuk bappena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51117" y="951920"/>
                <a:ext cx="1251814" cy="358993"/>
              </a:xfrm>
              <a:prstGeom prst="rect">
                <a:avLst/>
              </a:prstGeom>
              <a:noFill/>
              <a:ln>
                <a:noFill/>
              </a:ln>
            </p:spPr>
          </p:pic>
          <p:pic>
            <p:nvPicPr>
              <p:cNvPr id="157" name="Picture 156"/>
              <p:cNvPicPr/>
              <p:nvPr/>
            </p:nvPicPr>
            <p:blipFill>
              <a:blip r:embed="rId3" cstate="print">
                <a:extLst>
                  <a:ext uri="{28A0092B-C50C-407E-A947-70E740481C1C}">
                    <a14:useLocalDpi xmlns="" xmlns:a14="http://schemas.microsoft.com/office/drawing/2010/main" val="0"/>
                  </a:ext>
                </a:extLst>
              </a:blip>
              <a:stretch>
                <a:fillRect/>
              </a:stretch>
            </p:blipFill>
            <p:spPr>
              <a:xfrm>
                <a:off x="1109541" y="930924"/>
                <a:ext cx="367250" cy="427140"/>
              </a:xfrm>
              <a:prstGeom prst="rect">
                <a:avLst/>
              </a:prstGeom>
            </p:spPr>
          </p:pic>
          <p:pic>
            <p:nvPicPr>
              <p:cNvPr id="158" name="Picture 157" descr="Hasil gambar untuk kantor staf presiden"/>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10419" y="786862"/>
                <a:ext cx="1174888" cy="715263"/>
              </a:xfrm>
              <a:prstGeom prst="rect">
                <a:avLst/>
              </a:prstGeom>
              <a:noFill/>
              <a:ln>
                <a:noFill/>
              </a:ln>
            </p:spPr>
          </p:pic>
          <p:pic>
            <p:nvPicPr>
              <p:cNvPr id="159" name="Picture 158"/>
              <p:cNvPicPr/>
              <p:nvPr/>
            </p:nvPicPr>
            <p:blipFill>
              <a:blip r:embed="rId5" cstate="print">
                <a:extLst>
                  <a:ext uri="{28A0092B-C50C-407E-A947-70E740481C1C}">
                    <a14:useLocalDpi xmlns="" xmlns:a14="http://schemas.microsoft.com/office/drawing/2010/main" val="0"/>
                  </a:ext>
                </a:extLst>
              </a:blip>
              <a:stretch>
                <a:fillRect/>
              </a:stretch>
            </p:blipFill>
            <p:spPr>
              <a:xfrm>
                <a:off x="3123058" y="936162"/>
                <a:ext cx="1051928" cy="448427"/>
              </a:xfrm>
              <a:prstGeom prst="rect">
                <a:avLst/>
              </a:prstGeom>
            </p:spPr>
          </p:pic>
        </p:grpSp>
        <p:pic>
          <p:nvPicPr>
            <p:cNvPr id="155" name="Picture 2" descr="D:\Juned Junaedi\Pictures\logo_pan_rb_besar.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94397" y="42057"/>
              <a:ext cx="535432" cy="704994"/>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47977344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p:cNvPr>
          <p:cNvSpPr>
            <a:spLocks noGrp="1" noRot="1" noChangeAspect="1" noMove="1" noResize="1" noEditPoints="1" noAdjustHandles="1" noChangeArrowheads="1" noChangeShapeType="1" noTextEdit="1"/>
          </p:cNvSpPr>
          <p:nvPr/>
        </p:nvSpPr>
        <p:spPr>
          <a:xfrm>
            <a:off x="6191253" y="0"/>
            <a:ext cx="4481513" cy="2514600"/>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8" name="Freeform: Shape 15">
            <a:extLst/>
          </p:cNvPr>
          <p:cNvSpPr>
            <a:spLocks noGrp="1" noRot="1" noChangeAspect="1" noMove="1" noResize="1" noEditPoints="1" noAdjustHandles="1" noChangeArrowheads="1" noChangeShapeType="1" noTextEdit="1"/>
          </p:cNvSpPr>
          <p:nvPr/>
        </p:nvSpPr>
        <p:spPr>
          <a:xfrm>
            <a:off x="7224715" y="2909888"/>
            <a:ext cx="4967287" cy="394811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8436" name="Picture 2"/>
          <p:cNvPicPr>
            <a:picLocks noChangeAspect="1"/>
          </p:cNvPicPr>
          <p:nvPr/>
        </p:nvPicPr>
        <p:blipFill>
          <a:blip r:embed="rId2"/>
          <a:srcRect r="3" b="17059"/>
          <a:stretch>
            <a:fillRect/>
          </a:stretch>
        </p:blipFill>
        <p:spPr bwMode="auto">
          <a:xfrm>
            <a:off x="6356353" y="0"/>
            <a:ext cx="4151313" cy="2349500"/>
          </a:xfrm>
          <a:prstGeom prst="rect">
            <a:avLst/>
          </a:prstGeom>
          <a:noFill/>
          <a:ln w="9525">
            <a:noFill/>
            <a:miter lim="800000"/>
            <a:headEnd/>
            <a:tailEnd/>
          </a:ln>
        </p:spPr>
      </p:pic>
      <p:pic>
        <p:nvPicPr>
          <p:cNvPr id="18437" name="Picture 3"/>
          <p:cNvPicPr>
            <a:picLocks noChangeAspect="1"/>
          </p:cNvPicPr>
          <p:nvPr/>
        </p:nvPicPr>
        <p:blipFill>
          <a:blip r:embed="rId3"/>
          <a:srcRect r="3" b="21193"/>
          <a:stretch>
            <a:fillRect/>
          </a:stretch>
        </p:blipFill>
        <p:spPr bwMode="auto">
          <a:xfrm>
            <a:off x="7389813" y="3074988"/>
            <a:ext cx="4802187" cy="3783012"/>
          </a:xfrm>
          <a:prstGeom prst="rect">
            <a:avLst/>
          </a:prstGeom>
          <a:noFill/>
          <a:ln w="9525">
            <a:noFill/>
            <a:miter lim="800000"/>
            <a:headEnd/>
            <a:tailEnd/>
          </a:ln>
        </p:spPr>
      </p:pic>
      <p:sp>
        <p:nvSpPr>
          <p:cNvPr id="8198" name="Title 1"/>
          <p:cNvSpPr>
            <a:spLocks noGrp="1"/>
          </p:cNvSpPr>
          <p:nvPr>
            <p:ph type="title"/>
          </p:nvPr>
        </p:nvSpPr>
        <p:spPr>
          <a:xfrm>
            <a:off x="800102" y="1397000"/>
            <a:ext cx="5278439" cy="1325563"/>
          </a:xfrm>
        </p:spPr>
        <p:txBody>
          <a:bodyPr/>
          <a:lstStyle/>
          <a:p>
            <a:pPr fontAlgn="auto">
              <a:spcAft>
                <a:spcPts val="0"/>
              </a:spcAft>
              <a:defRPr/>
            </a:pPr>
            <a:r>
              <a:rPr lang="en-US" altLang="en-US" smtClean="0">
                <a:solidFill>
                  <a:schemeClr val="tx1">
                    <a:lumMod val="95000"/>
                    <a:lumOff val="5000"/>
                  </a:schemeClr>
                </a:solidFill>
                <a:latin typeface="Bookman Old Style" pitchFamily="18" charset="0"/>
              </a:rPr>
              <a:t>DASAR HUKUM</a:t>
            </a:r>
          </a:p>
        </p:txBody>
      </p:sp>
      <p:graphicFrame>
        <p:nvGraphicFramePr>
          <p:cNvPr id="9" name="Content Placeholder 8">
            <a:extLst/>
          </p:cNvPr>
          <p:cNvGraphicFramePr>
            <a:graphicFrameLocks noGrp="1"/>
          </p:cNvGraphicFramePr>
          <p:nvPr>
            <p:ph idx="1"/>
          </p:nvPr>
        </p:nvGraphicFramePr>
        <p:xfrm>
          <a:off x="805544" y="2871982"/>
          <a:ext cx="5272888" cy="3181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658094-CD1B-4D36-B6F5-B3F3DA093DB7}"/>
              </a:ext>
            </a:extLst>
          </p:cNvPr>
          <p:cNvSpPr>
            <a:spLocks noGrp="1"/>
          </p:cNvSpPr>
          <p:nvPr>
            <p:ph type="title"/>
          </p:nvPr>
        </p:nvSpPr>
        <p:spPr>
          <a:xfrm>
            <a:off x="609599" y="98441"/>
            <a:ext cx="10972801" cy="872284"/>
          </a:xfrm>
        </p:spPr>
        <p:txBody>
          <a:bodyPr>
            <a:normAutofit/>
          </a:bodyPr>
          <a:lstStyle/>
          <a:p>
            <a:r>
              <a:rPr lang="en-US" sz="2400" b="1" dirty="0">
                <a:latin typeface="Bookman Old Style" panose="02050604050505020204" pitchFamily="18" charset="0"/>
              </a:rPr>
              <a:t>ALUR MEKANISME KOORDINASI (APIP)</a:t>
            </a:r>
          </a:p>
        </p:txBody>
      </p:sp>
      <p:sp>
        <p:nvSpPr>
          <p:cNvPr id="4" name="Flowchart: Multidocument 3">
            <a:extLst>
              <a:ext uri="{FF2B5EF4-FFF2-40B4-BE49-F238E27FC236}">
                <a16:creationId xmlns="" xmlns:a16="http://schemas.microsoft.com/office/drawing/2014/main" id="{68B49FFE-768A-41EB-B392-31F9E884348F}"/>
              </a:ext>
            </a:extLst>
          </p:cNvPr>
          <p:cNvSpPr/>
          <p:nvPr/>
        </p:nvSpPr>
        <p:spPr>
          <a:xfrm>
            <a:off x="417620" y="2981066"/>
            <a:ext cx="1294304" cy="762000"/>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Bookman Old Style" panose="02050604050505020204" pitchFamily="18" charset="0"/>
              </a:rPr>
              <a:t>Surat </a:t>
            </a:r>
            <a:r>
              <a:rPr lang="en-US" sz="1200" dirty="0" err="1">
                <a:latin typeface="Bookman Old Style" panose="02050604050505020204" pitchFamily="18" charset="0"/>
              </a:rPr>
              <a:t>Pengaduan</a:t>
            </a:r>
            <a:endParaRPr lang="en-US" sz="1200" dirty="0">
              <a:latin typeface="Bookman Old Style" panose="02050604050505020204" pitchFamily="18" charset="0"/>
            </a:endParaRPr>
          </a:p>
        </p:txBody>
      </p:sp>
      <p:cxnSp>
        <p:nvCxnSpPr>
          <p:cNvPr id="6" name="Straight Arrow Connector 5">
            <a:extLst>
              <a:ext uri="{FF2B5EF4-FFF2-40B4-BE49-F238E27FC236}">
                <a16:creationId xmlns="" xmlns:a16="http://schemas.microsoft.com/office/drawing/2014/main" id="{D4C14725-138C-4F52-A895-DD50F87831AF}"/>
              </a:ext>
            </a:extLst>
          </p:cNvPr>
          <p:cNvCxnSpPr>
            <a:cxnSpLocks/>
          </p:cNvCxnSpPr>
          <p:nvPr/>
        </p:nvCxnSpPr>
        <p:spPr>
          <a:xfrm flipV="1">
            <a:off x="1865797" y="2781037"/>
            <a:ext cx="533539" cy="381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 xmlns:a16="http://schemas.microsoft.com/office/drawing/2014/main" id="{EB2DB5D5-6B3B-46C1-8D03-527A14A4938E}"/>
              </a:ext>
            </a:extLst>
          </p:cNvPr>
          <p:cNvSpPr/>
          <p:nvPr/>
        </p:nvSpPr>
        <p:spPr>
          <a:xfrm>
            <a:off x="2551776" y="2514345"/>
            <a:ext cx="838418" cy="4571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Bookman Old Style" panose="02050604050505020204" pitchFamily="18" charset="0"/>
              </a:rPr>
              <a:t>APIP</a:t>
            </a:r>
          </a:p>
        </p:txBody>
      </p:sp>
      <p:sp>
        <p:nvSpPr>
          <p:cNvPr id="8" name="Oval 7">
            <a:extLst>
              <a:ext uri="{FF2B5EF4-FFF2-40B4-BE49-F238E27FC236}">
                <a16:creationId xmlns="" xmlns:a16="http://schemas.microsoft.com/office/drawing/2014/main" id="{215EFECC-8F7C-4427-ACAE-D081DB889376}"/>
              </a:ext>
            </a:extLst>
          </p:cNvPr>
          <p:cNvSpPr/>
          <p:nvPr/>
        </p:nvSpPr>
        <p:spPr>
          <a:xfrm>
            <a:off x="2521605" y="3504945"/>
            <a:ext cx="838418" cy="4571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Bookman Old Style" panose="02050604050505020204" pitchFamily="18" charset="0"/>
              </a:rPr>
              <a:t>APH</a:t>
            </a:r>
          </a:p>
        </p:txBody>
      </p:sp>
      <p:cxnSp>
        <p:nvCxnSpPr>
          <p:cNvPr id="10" name="Straight Arrow Connector 9">
            <a:extLst>
              <a:ext uri="{FF2B5EF4-FFF2-40B4-BE49-F238E27FC236}">
                <a16:creationId xmlns="" xmlns:a16="http://schemas.microsoft.com/office/drawing/2014/main" id="{33C1B645-74E5-4EC0-AD3F-05E27FD3B54D}"/>
              </a:ext>
            </a:extLst>
          </p:cNvPr>
          <p:cNvCxnSpPr>
            <a:cxnSpLocks/>
          </p:cNvCxnSpPr>
          <p:nvPr/>
        </p:nvCxnSpPr>
        <p:spPr>
          <a:xfrm>
            <a:off x="1895968" y="3337469"/>
            <a:ext cx="503368" cy="2436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3" name="Flowchart: Process 12">
            <a:extLst>
              <a:ext uri="{FF2B5EF4-FFF2-40B4-BE49-F238E27FC236}">
                <a16:creationId xmlns="" xmlns:a16="http://schemas.microsoft.com/office/drawing/2014/main" id="{EB90CE03-5238-406D-A9DE-A112BBD95B47}"/>
              </a:ext>
            </a:extLst>
          </p:cNvPr>
          <p:cNvSpPr/>
          <p:nvPr/>
        </p:nvSpPr>
        <p:spPr>
          <a:xfrm>
            <a:off x="6008433" y="3076324"/>
            <a:ext cx="1473738"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Pengumpulan</a:t>
            </a:r>
            <a:r>
              <a:rPr lang="en-US" sz="1200" dirty="0">
                <a:latin typeface="Bookman Old Style" panose="02050604050505020204" pitchFamily="18" charset="0"/>
              </a:rPr>
              <a:t> data </a:t>
            </a:r>
            <a:r>
              <a:rPr lang="en-US" sz="1200" dirty="0" err="1">
                <a:latin typeface="Bookman Old Style" panose="02050604050505020204" pitchFamily="18" charset="0"/>
              </a:rPr>
              <a:t>awal</a:t>
            </a:r>
            <a:endParaRPr lang="en-US" sz="1200" dirty="0">
              <a:latin typeface="Bookman Old Style" panose="02050604050505020204" pitchFamily="18" charset="0"/>
            </a:endParaRPr>
          </a:p>
        </p:txBody>
      </p:sp>
      <p:sp>
        <p:nvSpPr>
          <p:cNvPr id="14" name="Flowchart: Process 13">
            <a:extLst>
              <a:ext uri="{FF2B5EF4-FFF2-40B4-BE49-F238E27FC236}">
                <a16:creationId xmlns="" xmlns:a16="http://schemas.microsoft.com/office/drawing/2014/main" id="{B2AA74B1-E4A8-4A34-A972-52B09D2C700D}"/>
              </a:ext>
            </a:extLst>
          </p:cNvPr>
          <p:cNvSpPr/>
          <p:nvPr/>
        </p:nvSpPr>
        <p:spPr>
          <a:xfrm>
            <a:off x="4076172" y="3076324"/>
            <a:ext cx="1294304"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Verifikasi</a:t>
            </a:r>
            <a:r>
              <a:rPr lang="en-US" sz="1200" dirty="0">
                <a:latin typeface="Bookman Old Style" panose="02050604050505020204" pitchFamily="18" charset="0"/>
              </a:rPr>
              <a:t> </a:t>
            </a:r>
          </a:p>
        </p:txBody>
      </p:sp>
      <p:sp>
        <p:nvSpPr>
          <p:cNvPr id="15" name="Flowchart: Process 14">
            <a:extLst>
              <a:ext uri="{FF2B5EF4-FFF2-40B4-BE49-F238E27FC236}">
                <a16:creationId xmlns="" xmlns:a16="http://schemas.microsoft.com/office/drawing/2014/main" id="{9D7B1C2F-2FA5-4709-A96C-9DA96C2701F6}"/>
              </a:ext>
            </a:extLst>
          </p:cNvPr>
          <p:cNvSpPr/>
          <p:nvPr/>
        </p:nvSpPr>
        <p:spPr>
          <a:xfrm>
            <a:off x="7647389" y="2361157"/>
            <a:ext cx="1473738"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Investigatif</a:t>
            </a:r>
            <a:endParaRPr lang="en-US" sz="1200" dirty="0">
              <a:latin typeface="Bookman Old Style" panose="02050604050505020204" pitchFamily="18" charset="0"/>
            </a:endParaRPr>
          </a:p>
        </p:txBody>
      </p:sp>
      <p:sp>
        <p:nvSpPr>
          <p:cNvPr id="16" name="Flowchart: Process 15">
            <a:extLst>
              <a:ext uri="{FF2B5EF4-FFF2-40B4-BE49-F238E27FC236}">
                <a16:creationId xmlns="" xmlns:a16="http://schemas.microsoft.com/office/drawing/2014/main" id="{789B5BB6-2324-428B-9A7A-EAFF02920AB9}"/>
              </a:ext>
            </a:extLst>
          </p:cNvPr>
          <p:cNvSpPr/>
          <p:nvPr/>
        </p:nvSpPr>
        <p:spPr>
          <a:xfrm>
            <a:off x="7647389" y="3962137"/>
            <a:ext cx="1473738"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Penyelidikan</a:t>
            </a:r>
            <a:endParaRPr lang="en-US" sz="1200" dirty="0">
              <a:latin typeface="Bookman Old Style" panose="02050604050505020204" pitchFamily="18" charset="0"/>
            </a:endParaRPr>
          </a:p>
        </p:txBody>
      </p:sp>
      <p:sp>
        <p:nvSpPr>
          <p:cNvPr id="17" name="Flowchart: Document 16">
            <a:extLst>
              <a:ext uri="{FF2B5EF4-FFF2-40B4-BE49-F238E27FC236}">
                <a16:creationId xmlns="" xmlns:a16="http://schemas.microsoft.com/office/drawing/2014/main" id="{52172F24-2B95-40B5-B455-1718BB543AB5}"/>
              </a:ext>
            </a:extLst>
          </p:cNvPr>
          <p:cNvSpPr/>
          <p:nvPr/>
        </p:nvSpPr>
        <p:spPr>
          <a:xfrm>
            <a:off x="9259122" y="2321481"/>
            <a:ext cx="914638" cy="61038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Bookman Old Style" panose="02050604050505020204" pitchFamily="18" charset="0"/>
              </a:rPr>
              <a:t>Hasil</a:t>
            </a:r>
          </a:p>
        </p:txBody>
      </p:sp>
      <p:sp>
        <p:nvSpPr>
          <p:cNvPr id="18" name="Flowchart: Document 17">
            <a:extLst>
              <a:ext uri="{FF2B5EF4-FFF2-40B4-BE49-F238E27FC236}">
                <a16:creationId xmlns="" xmlns:a16="http://schemas.microsoft.com/office/drawing/2014/main" id="{913311AA-B8E7-408D-B513-3845FC7AFECB}"/>
              </a:ext>
            </a:extLst>
          </p:cNvPr>
          <p:cNvSpPr/>
          <p:nvPr/>
        </p:nvSpPr>
        <p:spPr>
          <a:xfrm>
            <a:off x="9259122" y="3885543"/>
            <a:ext cx="914638" cy="610380"/>
          </a:xfrm>
          <a:prstGeom prst="flowChart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Bookman Old Style" panose="02050604050505020204" pitchFamily="18" charset="0"/>
              </a:rPr>
              <a:t>Hasil</a:t>
            </a:r>
          </a:p>
        </p:txBody>
      </p:sp>
      <p:cxnSp>
        <p:nvCxnSpPr>
          <p:cNvPr id="20" name="Straight Arrow Connector 19">
            <a:extLst>
              <a:ext uri="{FF2B5EF4-FFF2-40B4-BE49-F238E27FC236}">
                <a16:creationId xmlns="" xmlns:a16="http://schemas.microsoft.com/office/drawing/2014/main" id="{7ADE5AD9-2E42-4DD2-A8B5-8FBDF1CB5EC6}"/>
              </a:ext>
            </a:extLst>
          </p:cNvPr>
          <p:cNvCxnSpPr/>
          <p:nvPr/>
        </p:nvCxnSpPr>
        <p:spPr>
          <a:xfrm>
            <a:off x="9716441" y="2981066"/>
            <a:ext cx="0" cy="76200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6E2959BA-9FB5-408D-8F5D-F07FFD7944EE}"/>
              </a:ext>
            </a:extLst>
          </p:cNvPr>
          <p:cNvCxnSpPr>
            <a:cxnSpLocks/>
          </p:cNvCxnSpPr>
          <p:nvPr/>
        </p:nvCxnSpPr>
        <p:spPr>
          <a:xfrm flipV="1">
            <a:off x="9716441" y="3333496"/>
            <a:ext cx="573237" cy="3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Predefined Process 25">
            <a:extLst>
              <a:ext uri="{FF2B5EF4-FFF2-40B4-BE49-F238E27FC236}">
                <a16:creationId xmlns="" xmlns:a16="http://schemas.microsoft.com/office/drawing/2014/main" id="{F5D6948A-D717-402B-96DB-F13C2715DB70}"/>
              </a:ext>
            </a:extLst>
          </p:cNvPr>
          <p:cNvSpPr/>
          <p:nvPr/>
        </p:nvSpPr>
        <p:spPr>
          <a:xfrm>
            <a:off x="10402421" y="2981067"/>
            <a:ext cx="1371956" cy="758025"/>
          </a:xfrm>
          <a:prstGeom prst="flowChartPredefined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Tukar</a:t>
            </a:r>
            <a:r>
              <a:rPr lang="en-US" sz="1200" dirty="0">
                <a:latin typeface="Bookman Old Style" panose="02050604050505020204" pitchFamily="18" charset="0"/>
              </a:rPr>
              <a:t> </a:t>
            </a:r>
            <a:r>
              <a:rPr lang="en-US" sz="1200" dirty="0" err="1">
                <a:latin typeface="Bookman Old Style" panose="02050604050505020204" pitchFamily="18" charset="0"/>
              </a:rPr>
              <a:t>Menukar</a:t>
            </a:r>
            <a:r>
              <a:rPr lang="en-US" sz="1200" dirty="0">
                <a:latin typeface="Bookman Old Style" panose="02050604050505020204" pitchFamily="18" charset="0"/>
              </a:rPr>
              <a:t> </a:t>
            </a:r>
            <a:r>
              <a:rPr lang="en-US" sz="1200" dirty="0" err="1">
                <a:latin typeface="Bookman Old Style" panose="02050604050505020204" pitchFamily="18" charset="0"/>
              </a:rPr>
              <a:t>Informasi</a:t>
            </a:r>
            <a:endParaRPr lang="en-US" sz="1200" dirty="0">
              <a:latin typeface="Bookman Old Style" panose="02050604050505020204" pitchFamily="18" charset="0"/>
            </a:endParaRPr>
          </a:p>
        </p:txBody>
      </p:sp>
      <p:cxnSp>
        <p:nvCxnSpPr>
          <p:cNvPr id="28" name="Straight Connector 27">
            <a:extLst>
              <a:ext uri="{FF2B5EF4-FFF2-40B4-BE49-F238E27FC236}">
                <a16:creationId xmlns="" xmlns:a16="http://schemas.microsoft.com/office/drawing/2014/main" id="{579CB8F7-A67A-4640-A969-5C20AA7CF6B8}"/>
              </a:ext>
            </a:extLst>
          </p:cNvPr>
          <p:cNvCxnSpPr>
            <a:stCxn id="26" idx="0"/>
          </p:cNvCxnSpPr>
          <p:nvPr/>
        </p:nvCxnSpPr>
        <p:spPr>
          <a:xfrm flipH="1" flipV="1">
            <a:off x="11088398" y="2179004"/>
            <a:ext cx="1" cy="802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46B75A2B-EBA2-4830-B1F2-DA011A70DB9E}"/>
              </a:ext>
            </a:extLst>
          </p:cNvPr>
          <p:cNvCxnSpPr>
            <a:cxnSpLocks/>
          </p:cNvCxnSpPr>
          <p:nvPr/>
        </p:nvCxnSpPr>
        <p:spPr>
          <a:xfrm flipH="1">
            <a:off x="3009095" y="2194828"/>
            <a:ext cx="8079304" cy="31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01A8057C-0A14-4335-B555-6ECBEC6C1756}"/>
              </a:ext>
            </a:extLst>
          </p:cNvPr>
          <p:cNvCxnSpPr>
            <a:cxnSpLocks/>
          </p:cNvCxnSpPr>
          <p:nvPr/>
        </p:nvCxnSpPr>
        <p:spPr>
          <a:xfrm>
            <a:off x="3018622" y="2216330"/>
            <a:ext cx="0" cy="2122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F7476862-E282-4E9C-99FE-2138FA1EE0ED}"/>
              </a:ext>
            </a:extLst>
          </p:cNvPr>
          <p:cNvCxnSpPr>
            <a:cxnSpLocks/>
          </p:cNvCxnSpPr>
          <p:nvPr/>
        </p:nvCxnSpPr>
        <p:spPr>
          <a:xfrm flipH="1">
            <a:off x="2970984" y="4568152"/>
            <a:ext cx="8155525" cy="59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48DAAB14-7295-4914-A293-E6195ADF90F4}"/>
              </a:ext>
            </a:extLst>
          </p:cNvPr>
          <p:cNvCxnSpPr>
            <a:cxnSpLocks/>
          </p:cNvCxnSpPr>
          <p:nvPr/>
        </p:nvCxnSpPr>
        <p:spPr>
          <a:xfrm flipV="1">
            <a:off x="11113958" y="3745084"/>
            <a:ext cx="1" cy="832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EAA5E769-BD57-469A-B1D7-B801E4E64191}"/>
              </a:ext>
            </a:extLst>
          </p:cNvPr>
          <p:cNvCxnSpPr>
            <a:cxnSpLocks/>
          </p:cNvCxnSpPr>
          <p:nvPr/>
        </p:nvCxnSpPr>
        <p:spPr>
          <a:xfrm flipV="1">
            <a:off x="2978923" y="3962525"/>
            <a:ext cx="0" cy="6151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6D4127B6-D565-48F4-9DBA-1324C1B1833A}"/>
              </a:ext>
            </a:extLst>
          </p:cNvPr>
          <p:cNvCxnSpPr>
            <a:cxnSpLocks/>
          </p:cNvCxnSpPr>
          <p:nvPr/>
        </p:nvCxnSpPr>
        <p:spPr>
          <a:xfrm flipH="1">
            <a:off x="3466413" y="2721333"/>
            <a:ext cx="1219518" cy="12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7DF8CEA2-452E-45DF-A49F-73325FA3C0B1}"/>
              </a:ext>
            </a:extLst>
          </p:cNvPr>
          <p:cNvCxnSpPr>
            <a:cxnSpLocks/>
          </p:cNvCxnSpPr>
          <p:nvPr/>
        </p:nvCxnSpPr>
        <p:spPr>
          <a:xfrm flipH="1">
            <a:off x="3461801" y="3768701"/>
            <a:ext cx="1219518" cy="127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25A07FFA-EC2D-4043-96E8-03AB2EBF9D90}"/>
              </a:ext>
            </a:extLst>
          </p:cNvPr>
          <p:cNvCxnSpPr>
            <a:cxnSpLocks/>
          </p:cNvCxnSpPr>
          <p:nvPr/>
        </p:nvCxnSpPr>
        <p:spPr>
          <a:xfrm>
            <a:off x="4681319" y="2721334"/>
            <a:ext cx="0" cy="259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9BDA0F04-BA83-4544-8348-8DFD73BB90F0}"/>
              </a:ext>
            </a:extLst>
          </p:cNvPr>
          <p:cNvCxnSpPr>
            <a:cxnSpLocks/>
          </p:cNvCxnSpPr>
          <p:nvPr/>
        </p:nvCxnSpPr>
        <p:spPr>
          <a:xfrm flipV="1">
            <a:off x="4681319" y="3543041"/>
            <a:ext cx="0" cy="2351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00F7640F-8DE8-496C-8C8E-F2BB213245CB}"/>
              </a:ext>
            </a:extLst>
          </p:cNvPr>
          <p:cNvCxnSpPr>
            <a:cxnSpLocks/>
          </p:cNvCxnSpPr>
          <p:nvPr/>
        </p:nvCxnSpPr>
        <p:spPr>
          <a:xfrm flipV="1">
            <a:off x="5388735" y="3304921"/>
            <a:ext cx="573237" cy="3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C9D46AF2-6359-45E3-BC17-AA0AC0B4ED0C}"/>
              </a:ext>
            </a:extLst>
          </p:cNvPr>
          <p:cNvCxnSpPr>
            <a:cxnSpLocks/>
          </p:cNvCxnSpPr>
          <p:nvPr/>
        </p:nvCxnSpPr>
        <p:spPr>
          <a:xfrm>
            <a:off x="6667647" y="3595425"/>
            <a:ext cx="0" cy="580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2574463C-2D67-41FD-B782-C449CDE43AE7}"/>
              </a:ext>
            </a:extLst>
          </p:cNvPr>
          <p:cNvCxnSpPr>
            <a:cxnSpLocks/>
          </p:cNvCxnSpPr>
          <p:nvPr/>
        </p:nvCxnSpPr>
        <p:spPr>
          <a:xfrm>
            <a:off x="6667647" y="2452824"/>
            <a:ext cx="0" cy="580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17785D01-A802-4BF8-A93D-8E320F863900}"/>
              </a:ext>
            </a:extLst>
          </p:cNvPr>
          <p:cNvCxnSpPr>
            <a:cxnSpLocks/>
          </p:cNvCxnSpPr>
          <p:nvPr/>
        </p:nvCxnSpPr>
        <p:spPr>
          <a:xfrm flipV="1">
            <a:off x="6675586" y="2471607"/>
            <a:ext cx="80658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D6B658C4-D6F3-465A-B98B-900CCA0150EE}"/>
              </a:ext>
            </a:extLst>
          </p:cNvPr>
          <p:cNvCxnSpPr>
            <a:cxnSpLocks/>
          </p:cNvCxnSpPr>
          <p:nvPr/>
        </p:nvCxnSpPr>
        <p:spPr>
          <a:xfrm flipV="1">
            <a:off x="6667647" y="4155245"/>
            <a:ext cx="806584"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 xmlns:a16="http://schemas.microsoft.com/office/drawing/2014/main" id="{60ACFD57-6E77-413C-8BC5-9E768103F516}"/>
              </a:ext>
            </a:extLst>
          </p:cNvPr>
          <p:cNvSpPr txBox="1"/>
          <p:nvPr/>
        </p:nvSpPr>
        <p:spPr>
          <a:xfrm>
            <a:off x="6078152" y="1923840"/>
            <a:ext cx="1853875" cy="276999"/>
          </a:xfrm>
          <a:prstGeom prst="rect">
            <a:avLst/>
          </a:prstGeom>
          <a:noFill/>
        </p:spPr>
        <p:txBody>
          <a:bodyPr wrap="none" rtlCol="0">
            <a:spAutoFit/>
          </a:bodyPr>
          <a:lstStyle/>
          <a:p>
            <a:r>
              <a:rPr lang="en-US" sz="1200" dirty="0" err="1">
                <a:latin typeface="Bookman Old Style" panose="02050604050505020204" pitchFamily="18" charset="0"/>
              </a:rPr>
              <a:t>Indikasi</a:t>
            </a:r>
            <a:r>
              <a:rPr lang="en-US" sz="1200" dirty="0">
                <a:latin typeface="Bookman Old Style" panose="02050604050505020204" pitchFamily="18" charset="0"/>
              </a:rPr>
              <a:t> </a:t>
            </a:r>
            <a:r>
              <a:rPr lang="en-US" sz="1200" dirty="0" err="1">
                <a:latin typeface="Bookman Old Style" panose="02050604050505020204" pitchFamily="18" charset="0"/>
              </a:rPr>
              <a:t>Administrasi</a:t>
            </a:r>
            <a:r>
              <a:rPr lang="en-US" sz="1200" dirty="0">
                <a:latin typeface="Bookman Old Style" panose="02050604050505020204" pitchFamily="18" charset="0"/>
              </a:rPr>
              <a:t> </a:t>
            </a:r>
          </a:p>
        </p:txBody>
      </p:sp>
      <p:sp>
        <p:nvSpPr>
          <p:cNvPr id="64" name="TextBox 63">
            <a:extLst>
              <a:ext uri="{FF2B5EF4-FFF2-40B4-BE49-F238E27FC236}">
                <a16:creationId xmlns="" xmlns:a16="http://schemas.microsoft.com/office/drawing/2014/main" id="{9C7B7065-0470-452C-A6EF-B4C467969550}"/>
              </a:ext>
            </a:extLst>
          </p:cNvPr>
          <p:cNvSpPr txBox="1"/>
          <p:nvPr/>
        </p:nvSpPr>
        <p:spPr>
          <a:xfrm>
            <a:off x="6044016" y="4546141"/>
            <a:ext cx="1363229" cy="276999"/>
          </a:xfrm>
          <a:prstGeom prst="rect">
            <a:avLst/>
          </a:prstGeom>
          <a:noFill/>
        </p:spPr>
        <p:txBody>
          <a:bodyPr wrap="none" rtlCol="0">
            <a:spAutoFit/>
          </a:bodyPr>
          <a:lstStyle/>
          <a:p>
            <a:r>
              <a:rPr lang="en-US" sz="1200" dirty="0" err="1">
                <a:latin typeface="Bookman Old Style" panose="02050604050505020204" pitchFamily="18" charset="0"/>
              </a:rPr>
              <a:t>Indikasi</a:t>
            </a:r>
            <a:r>
              <a:rPr lang="en-US" sz="1200" dirty="0">
                <a:latin typeface="Bookman Old Style" panose="02050604050505020204" pitchFamily="18" charset="0"/>
              </a:rPr>
              <a:t> </a:t>
            </a:r>
            <a:r>
              <a:rPr lang="en-US" sz="1200" dirty="0" err="1">
                <a:latin typeface="Bookman Old Style" panose="02050604050505020204" pitchFamily="18" charset="0"/>
              </a:rPr>
              <a:t>Pidana</a:t>
            </a:r>
            <a:endParaRPr lang="en-US" sz="1200" dirty="0">
              <a:latin typeface="Bookman Old Style" panose="02050604050505020204" pitchFamily="18" charset="0"/>
            </a:endParaRPr>
          </a:p>
        </p:txBody>
      </p:sp>
      <p:sp>
        <p:nvSpPr>
          <p:cNvPr id="65" name="Flowchart: Process 64">
            <a:extLst>
              <a:ext uri="{FF2B5EF4-FFF2-40B4-BE49-F238E27FC236}">
                <a16:creationId xmlns="" xmlns:a16="http://schemas.microsoft.com/office/drawing/2014/main" id="{26D077BE-76BA-437F-9E9F-820B02DCAFFA}"/>
              </a:ext>
            </a:extLst>
          </p:cNvPr>
          <p:cNvSpPr/>
          <p:nvPr/>
        </p:nvSpPr>
        <p:spPr>
          <a:xfrm>
            <a:off x="2293662" y="5264526"/>
            <a:ext cx="1294304"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Penyidikan</a:t>
            </a:r>
            <a:endParaRPr lang="en-US" sz="1200" dirty="0">
              <a:latin typeface="Bookman Old Style" panose="02050604050505020204" pitchFamily="18" charset="0"/>
            </a:endParaRPr>
          </a:p>
        </p:txBody>
      </p:sp>
      <p:sp>
        <p:nvSpPr>
          <p:cNvPr id="67" name="Flowchart: Process 66">
            <a:extLst>
              <a:ext uri="{FF2B5EF4-FFF2-40B4-BE49-F238E27FC236}">
                <a16:creationId xmlns="" xmlns:a16="http://schemas.microsoft.com/office/drawing/2014/main" id="{4B5F9526-9F2F-44B5-A7AC-43A4E5C61285}"/>
              </a:ext>
            </a:extLst>
          </p:cNvPr>
          <p:cNvSpPr/>
          <p:nvPr/>
        </p:nvSpPr>
        <p:spPr>
          <a:xfrm>
            <a:off x="2551776" y="1112832"/>
            <a:ext cx="1294304"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Sanksi</a:t>
            </a:r>
            <a:r>
              <a:rPr lang="en-US" sz="1200" dirty="0">
                <a:latin typeface="Bookman Old Style" panose="02050604050505020204" pitchFamily="18" charset="0"/>
              </a:rPr>
              <a:t> Adm</a:t>
            </a:r>
          </a:p>
        </p:txBody>
      </p:sp>
      <p:cxnSp>
        <p:nvCxnSpPr>
          <p:cNvPr id="68" name="Straight Arrow Connector 67">
            <a:extLst>
              <a:ext uri="{FF2B5EF4-FFF2-40B4-BE49-F238E27FC236}">
                <a16:creationId xmlns="" xmlns:a16="http://schemas.microsoft.com/office/drawing/2014/main" id="{5F6AFCC0-E892-433B-8568-8DD23D0B5488}"/>
              </a:ext>
            </a:extLst>
          </p:cNvPr>
          <p:cNvCxnSpPr>
            <a:cxnSpLocks/>
          </p:cNvCxnSpPr>
          <p:nvPr/>
        </p:nvCxnSpPr>
        <p:spPr>
          <a:xfrm flipV="1">
            <a:off x="2818546" y="1676400"/>
            <a:ext cx="0" cy="7522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 xmlns:a16="http://schemas.microsoft.com/office/drawing/2014/main" id="{319D384D-1AE7-4BEE-8048-5AC7D6A30F36}"/>
              </a:ext>
            </a:extLst>
          </p:cNvPr>
          <p:cNvCxnSpPr>
            <a:cxnSpLocks/>
          </p:cNvCxnSpPr>
          <p:nvPr/>
        </p:nvCxnSpPr>
        <p:spPr>
          <a:xfrm>
            <a:off x="2818546" y="3978442"/>
            <a:ext cx="0" cy="12031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Flowchart: Process 71">
            <a:extLst>
              <a:ext uri="{FF2B5EF4-FFF2-40B4-BE49-F238E27FC236}">
                <a16:creationId xmlns="" xmlns:a16="http://schemas.microsoft.com/office/drawing/2014/main" id="{042076D5-947D-4E07-82AD-358ACFEFA92C}"/>
              </a:ext>
            </a:extLst>
          </p:cNvPr>
          <p:cNvSpPr/>
          <p:nvPr/>
        </p:nvSpPr>
        <p:spPr>
          <a:xfrm>
            <a:off x="4379462" y="5267593"/>
            <a:ext cx="1294304" cy="457192"/>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err="1">
                <a:latin typeface="Bookman Old Style" panose="02050604050505020204" pitchFamily="18" charset="0"/>
              </a:rPr>
              <a:t>Penuntutan</a:t>
            </a:r>
            <a:endParaRPr lang="en-US" sz="1200" dirty="0">
              <a:latin typeface="Bookman Old Style" panose="02050604050505020204" pitchFamily="18" charset="0"/>
            </a:endParaRPr>
          </a:p>
        </p:txBody>
      </p:sp>
      <p:cxnSp>
        <p:nvCxnSpPr>
          <p:cNvPr id="73" name="Straight Arrow Connector 72">
            <a:extLst>
              <a:ext uri="{FF2B5EF4-FFF2-40B4-BE49-F238E27FC236}">
                <a16:creationId xmlns="" xmlns:a16="http://schemas.microsoft.com/office/drawing/2014/main" id="{459E02FD-E4D7-44B6-B04E-84F310C7A022}"/>
              </a:ext>
            </a:extLst>
          </p:cNvPr>
          <p:cNvCxnSpPr>
            <a:cxnSpLocks/>
          </p:cNvCxnSpPr>
          <p:nvPr/>
        </p:nvCxnSpPr>
        <p:spPr>
          <a:xfrm flipV="1">
            <a:off x="3697095" y="5489148"/>
            <a:ext cx="573237" cy="39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 xmlns:a16="http://schemas.microsoft.com/office/drawing/2014/main" id="{BAE4F572-7A07-41FF-9372-6C77CF127D8E}"/>
              </a:ext>
            </a:extLst>
          </p:cNvPr>
          <p:cNvCxnSpPr>
            <a:cxnSpLocks/>
          </p:cNvCxnSpPr>
          <p:nvPr/>
        </p:nvCxnSpPr>
        <p:spPr>
          <a:xfrm>
            <a:off x="5026613" y="3543041"/>
            <a:ext cx="1657272" cy="264805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76" name="Table 75">
            <a:extLst>
              <a:ext uri="{FF2B5EF4-FFF2-40B4-BE49-F238E27FC236}">
                <a16:creationId xmlns="" xmlns:a16="http://schemas.microsoft.com/office/drawing/2014/main" id="{B372DB3C-0A6F-452F-86EB-3ED124AB6FFD}"/>
              </a:ext>
            </a:extLst>
          </p:cNvPr>
          <p:cNvGraphicFramePr>
            <a:graphicFrameLocks noGrp="1"/>
          </p:cNvGraphicFramePr>
          <p:nvPr>
            <p:extLst>
              <p:ext uri="{D42A27DB-BD31-4B8C-83A1-F6EECF244321}">
                <p14:modId xmlns="" xmlns:p14="http://schemas.microsoft.com/office/powerpoint/2010/main" val="1571051573"/>
              </p:ext>
            </p:extLst>
          </p:nvPr>
        </p:nvGraphicFramePr>
        <p:xfrm>
          <a:off x="6844871" y="5835636"/>
          <a:ext cx="4281638" cy="944880"/>
        </p:xfrm>
        <a:graphic>
          <a:graphicData uri="http://schemas.openxmlformats.org/drawingml/2006/table">
            <a:tbl>
              <a:tblPr firstRow="1" bandRow="1">
                <a:tableStyleId>{9D7B26C5-4107-4FEC-AEDC-1716B250A1EF}</a:tableStyleId>
              </a:tblPr>
              <a:tblGrid>
                <a:gridCol w="1464490">
                  <a:extLst>
                    <a:ext uri="{9D8B030D-6E8A-4147-A177-3AD203B41FA5}">
                      <a16:colId xmlns="" xmlns:a16="http://schemas.microsoft.com/office/drawing/2014/main" val="3259254957"/>
                    </a:ext>
                  </a:extLst>
                </a:gridCol>
                <a:gridCol w="2817148">
                  <a:extLst>
                    <a:ext uri="{9D8B030D-6E8A-4147-A177-3AD203B41FA5}">
                      <a16:colId xmlns="" xmlns:a16="http://schemas.microsoft.com/office/drawing/2014/main" val="1057073722"/>
                    </a:ext>
                  </a:extLst>
                </a:gridCol>
              </a:tblGrid>
              <a:tr h="232775">
                <a:tc>
                  <a:txBody>
                    <a:bodyPr/>
                    <a:lstStyle/>
                    <a:p>
                      <a:r>
                        <a:rPr lang="en-US" sz="1000" b="0" dirty="0" err="1">
                          <a:latin typeface="Bookman Old Style" panose="02050604050505020204" pitchFamily="18" charset="0"/>
                        </a:rPr>
                        <a:t>Syarat</a:t>
                      </a:r>
                      <a:r>
                        <a:rPr lang="en-US" sz="1000" b="0" dirty="0">
                          <a:latin typeface="Bookman Old Style" panose="02050604050505020204" pitchFamily="18" charset="0"/>
                        </a:rPr>
                        <a:t> </a:t>
                      </a:r>
                      <a:r>
                        <a:rPr lang="en-US" sz="1000" b="0" dirty="0" err="1">
                          <a:latin typeface="Bookman Old Style" panose="02050604050505020204" pitchFamily="18" charset="0"/>
                        </a:rPr>
                        <a:t>Laporan</a:t>
                      </a:r>
                      <a:endParaRPr lang="en-US" sz="1000" b="0" dirty="0">
                        <a:latin typeface="Bookman Old Style" panose="02050604050505020204" pitchFamily="18" charset="0"/>
                      </a:endParaRPr>
                    </a:p>
                    <a:p>
                      <a:r>
                        <a:rPr lang="en-US" sz="1000" b="0" dirty="0">
                          <a:latin typeface="Bookman Old Style" panose="02050604050505020204" pitchFamily="18" charset="0"/>
                        </a:rPr>
                        <a:t>(</a:t>
                      </a:r>
                      <a:r>
                        <a:rPr lang="en-US" sz="1000" b="0" dirty="0" err="1">
                          <a:latin typeface="Bookman Old Style" panose="02050604050505020204" pitchFamily="18" charset="0"/>
                        </a:rPr>
                        <a:t>Psl</a:t>
                      </a:r>
                      <a:r>
                        <a:rPr lang="en-US" sz="1000" b="0" dirty="0">
                          <a:latin typeface="Bookman Old Style" panose="02050604050505020204" pitchFamily="18" charset="0"/>
                        </a:rPr>
                        <a:t> 5)</a:t>
                      </a:r>
                    </a:p>
                  </a:txBody>
                  <a:tcPr marL="91464" marR="91464"/>
                </a:tc>
                <a:tc>
                  <a:txBody>
                    <a:bodyPr/>
                    <a:lstStyle/>
                    <a:p>
                      <a:r>
                        <a:rPr lang="en-US" sz="1000" b="0" dirty="0" err="1">
                          <a:latin typeface="Bookman Old Style" panose="02050604050505020204" pitchFamily="18" charset="0"/>
                        </a:rPr>
                        <a:t>Identitas</a:t>
                      </a:r>
                      <a:r>
                        <a:rPr lang="en-US" sz="1000" b="0" dirty="0">
                          <a:latin typeface="Bookman Old Style" panose="02050604050505020204" pitchFamily="18" charset="0"/>
                        </a:rPr>
                        <a:t> + </a:t>
                      </a:r>
                      <a:r>
                        <a:rPr lang="en-US" sz="1000" b="0" dirty="0" err="1">
                          <a:latin typeface="Bookman Old Style" panose="02050604050505020204" pitchFamily="18" charset="0"/>
                        </a:rPr>
                        <a:t>Foto</a:t>
                      </a:r>
                      <a:r>
                        <a:rPr lang="en-US" sz="1000" b="0" dirty="0">
                          <a:latin typeface="Bookman Old Style" panose="02050604050505020204" pitchFamily="18" charset="0"/>
                        </a:rPr>
                        <a:t> copy </a:t>
                      </a:r>
                      <a:r>
                        <a:rPr lang="en-US" sz="1000" b="0" dirty="0" err="1">
                          <a:latin typeface="Bookman Old Style" panose="02050604050505020204" pitchFamily="18" charset="0"/>
                        </a:rPr>
                        <a:t>identitas</a:t>
                      </a:r>
                      <a:endParaRPr lang="en-US" sz="1000" b="0" dirty="0">
                        <a:latin typeface="Bookman Old Style" panose="02050604050505020204" pitchFamily="18" charset="0"/>
                      </a:endParaRPr>
                    </a:p>
                    <a:p>
                      <a:r>
                        <a:rPr lang="en-US" sz="1000" b="0" dirty="0" err="1">
                          <a:latin typeface="Bookman Old Style" panose="02050604050505020204" pitchFamily="18" charset="0"/>
                        </a:rPr>
                        <a:t>Keterangan</a:t>
                      </a:r>
                      <a:r>
                        <a:rPr lang="en-US" sz="1000" b="0" dirty="0">
                          <a:latin typeface="Bookman Old Style" panose="02050604050505020204" pitchFamily="18" charset="0"/>
                        </a:rPr>
                        <a:t>/</a:t>
                      </a:r>
                      <a:r>
                        <a:rPr lang="en-US" sz="1000" b="0" dirty="0" err="1">
                          <a:latin typeface="Bookman Old Style" panose="02050604050505020204" pitchFamily="18" charset="0"/>
                        </a:rPr>
                        <a:t>bukti</a:t>
                      </a:r>
                      <a:r>
                        <a:rPr lang="en-US" sz="1000" b="0" dirty="0">
                          <a:latin typeface="Bookman Old Style" panose="02050604050505020204" pitchFamily="18" charset="0"/>
                        </a:rPr>
                        <a:t> </a:t>
                      </a:r>
                      <a:r>
                        <a:rPr lang="en-US" sz="1000" b="0" dirty="0" err="1">
                          <a:latin typeface="Bookman Old Style" panose="02050604050505020204" pitchFamily="18" charset="0"/>
                        </a:rPr>
                        <a:t>permulaan</a:t>
                      </a:r>
                      <a:r>
                        <a:rPr lang="en-US" sz="1000" b="0" dirty="0">
                          <a:latin typeface="Bookman Old Style" panose="02050604050505020204" pitchFamily="18" charset="0"/>
                        </a:rPr>
                        <a:t> </a:t>
                      </a:r>
                      <a:r>
                        <a:rPr lang="en-US" sz="1000" b="0" dirty="0" err="1">
                          <a:latin typeface="Bookman Old Style" panose="02050604050505020204" pitchFamily="18" charset="0"/>
                        </a:rPr>
                        <a:t>pendukung</a:t>
                      </a:r>
                      <a:endParaRPr lang="en-US" sz="1000" b="0" dirty="0">
                        <a:latin typeface="Bookman Old Style" panose="02050604050505020204" pitchFamily="18" charset="0"/>
                      </a:endParaRPr>
                    </a:p>
                  </a:txBody>
                  <a:tcPr marL="91464" marR="91464"/>
                </a:tc>
                <a:extLst>
                  <a:ext uri="{0D108BD9-81ED-4DB2-BD59-A6C34878D82A}">
                    <a16:rowId xmlns="" xmlns:a16="http://schemas.microsoft.com/office/drawing/2014/main" val="1536982602"/>
                  </a:ext>
                </a:extLst>
              </a:tr>
              <a:tr h="314678">
                <a:tc>
                  <a:txBody>
                    <a:bodyPr/>
                    <a:lstStyle/>
                    <a:p>
                      <a:r>
                        <a:rPr lang="en-US" sz="1000" dirty="0" err="1">
                          <a:latin typeface="Bookman Old Style" panose="02050604050505020204" pitchFamily="18" charset="0"/>
                        </a:rPr>
                        <a:t>Subyek</a:t>
                      </a:r>
                      <a:r>
                        <a:rPr lang="en-US" sz="1000" dirty="0">
                          <a:latin typeface="Bookman Old Style" panose="02050604050505020204" pitchFamily="18" charset="0"/>
                        </a:rPr>
                        <a:t> </a:t>
                      </a:r>
                      <a:r>
                        <a:rPr lang="en-US" sz="1000" dirty="0" err="1">
                          <a:latin typeface="Bookman Old Style" panose="02050604050505020204" pitchFamily="18" charset="0"/>
                        </a:rPr>
                        <a:t>Terlapor</a:t>
                      </a:r>
                      <a:endParaRPr lang="en-US" sz="1000" dirty="0">
                        <a:latin typeface="Bookman Old Style" panose="02050604050505020204" pitchFamily="18" charset="0"/>
                      </a:endParaRPr>
                    </a:p>
                    <a:p>
                      <a:r>
                        <a:rPr lang="en-US" sz="1000" dirty="0">
                          <a:latin typeface="Bookman Old Style" panose="02050604050505020204" pitchFamily="18" charset="0"/>
                        </a:rPr>
                        <a:t>(</a:t>
                      </a:r>
                      <a:r>
                        <a:rPr lang="en-US" sz="1000" dirty="0" err="1">
                          <a:latin typeface="Bookman Old Style" panose="02050604050505020204" pitchFamily="18" charset="0"/>
                        </a:rPr>
                        <a:t>Psl</a:t>
                      </a:r>
                      <a:r>
                        <a:rPr lang="en-US" sz="1000" dirty="0">
                          <a:latin typeface="Bookman Old Style" panose="02050604050505020204" pitchFamily="18" charset="0"/>
                        </a:rPr>
                        <a:t> 6)</a:t>
                      </a:r>
                    </a:p>
                  </a:txBody>
                  <a:tcPr marL="91464" marR="91464"/>
                </a:tc>
                <a:tc>
                  <a:txBody>
                    <a:bodyPr/>
                    <a:lstStyle/>
                    <a:p>
                      <a:pPr lvl="0"/>
                      <a:r>
                        <a:rPr lang="en-US" sz="1000" b="0" kern="1200" dirty="0" err="1">
                          <a:solidFill>
                            <a:schemeClr val="tx1"/>
                          </a:solidFill>
                          <a:latin typeface="Bookman Old Style" panose="02050604050505020204" pitchFamily="18" charset="0"/>
                          <a:ea typeface="+mn-ea"/>
                          <a:cs typeface="+mn-cs"/>
                        </a:rPr>
                        <a:t>kepala</a:t>
                      </a:r>
                      <a:r>
                        <a:rPr lang="en-US" sz="1000" b="0" kern="1200" dirty="0">
                          <a:solidFill>
                            <a:schemeClr val="tx1"/>
                          </a:solidFill>
                          <a:latin typeface="Bookman Old Style" panose="02050604050505020204" pitchFamily="18" charset="0"/>
                          <a:ea typeface="+mn-ea"/>
                          <a:cs typeface="+mn-cs"/>
                        </a:rPr>
                        <a:t> </a:t>
                      </a:r>
                      <a:r>
                        <a:rPr lang="en-US" sz="1000" b="0" kern="1200" dirty="0" err="1">
                          <a:solidFill>
                            <a:schemeClr val="tx1"/>
                          </a:solidFill>
                          <a:latin typeface="Bookman Old Style" panose="02050604050505020204" pitchFamily="18" charset="0"/>
                          <a:ea typeface="+mn-ea"/>
                          <a:cs typeface="+mn-cs"/>
                        </a:rPr>
                        <a:t>daerah</a:t>
                      </a:r>
                      <a:r>
                        <a:rPr lang="en-US" sz="1000" b="0" kern="1200" dirty="0">
                          <a:solidFill>
                            <a:schemeClr val="tx1"/>
                          </a:solidFill>
                          <a:latin typeface="Bookman Old Style" panose="02050604050505020204" pitchFamily="18" charset="0"/>
                          <a:ea typeface="+mn-ea"/>
                          <a:cs typeface="+mn-cs"/>
                        </a:rPr>
                        <a:t> dan wakil </a:t>
                      </a:r>
                      <a:r>
                        <a:rPr lang="en-US" sz="1000" b="0" kern="1200" dirty="0" err="1">
                          <a:solidFill>
                            <a:schemeClr val="tx1"/>
                          </a:solidFill>
                          <a:latin typeface="Bookman Old Style" panose="02050604050505020204" pitchFamily="18" charset="0"/>
                          <a:ea typeface="+mn-ea"/>
                          <a:cs typeface="+mn-cs"/>
                        </a:rPr>
                        <a:t>kepala</a:t>
                      </a:r>
                      <a:r>
                        <a:rPr lang="en-US" sz="1000" b="0" kern="1200" dirty="0">
                          <a:solidFill>
                            <a:schemeClr val="tx1"/>
                          </a:solidFill>
                          <a:latin typeface="Bookman Old Style" panose="02050604050505020204" pitchFamily="18" charset="0"/>
                          <a:ea typeface="+mn-ea"/>
                          <a:cs typeface="+mn-cs"/>
                        </a:rPr>
                        <a:t> </a:t>
                      </a:r>
                      <a:r>
                        <a:rPr lang="en-US" sz="1000" b="0" kern="1200" dirty="0" err="1">
                          <a:solidFill>
                            <a:schemeClr val="tx1"/>
                          </a:solidFill>
                          <a:latin typeface="Bookman Old Style" panose="02050604050505020204" pitchFamily="18" charset="0"/>
                          <a:ea typeface="+mn-ea"/>
                          <a:cs typeface="+mn-cs"/>
                        </a:rPr>
                        <a:t>daerah</a:t>
                      </a:r>
                      <a:r>
                        <a:rPr lang="en-US" sz="1000" b="0" kern="1200" dirty="0">
                          <a:solidFill>
                            <a:schemeClr val="tx1"/>
                          </a:solidFill>
                          <a:latin typeface="Bookman Old Style" panose="02050604050505020204" pitchFamily="18" charset="0"/>
                          <a:ea typeface="+mn-ea"/>
                          <a:cs typeface="+mn-cs"/>
                        </a:rPr>
                        <a:t>;</a:t>
                      </a:r>
                    </a:p>
                    <a:p>
                      <a:pPr lvl="0"/>
                      <a:r>
                        <a:rPr lang="en-US" sz="1000" b="0" kern="1200" dirty="0" err="1">
                          <a:solidFill>
                            <a:schemeClr val="tx1"/>
                          </a:solidFill>
                          <a:latin typeface="Bookman Old Style" panose="02050604050505020204" pitchFamily="18" charset="0"/>
                          <a:ea typeface="+mn-ea"/>
                          <a:cs typeface="+mn-cs"/>
                        </a:rPr>
                        <a:t>pimpinan</a:t>
                      </a:r>
                      <a:r>
                        <a:rPr lang="en-US" sz="1000" b="0" kern="1200" dirty="0">
                          <a:solidFill>
                            <a:schemeClr val="tx1"/>
                          </a:solidFill>
                          <a:latin typeface="Bookman Old Style" panose="02050604050505020204" pitchFamily="18" charset="0"/>
                          <a:ea typeface="+mn-ea"/>
                          <a:cs typeface="+mn-cs"/>
                        </a:rPr>
                        <a:t> dan </a:t>
                      </a:r>
                      <a:r>
                        <a:rPr lang="en-US" sz="1000" b="0" kern="1200" dirty="0" err="1">
                          <a:solidFill>
                            <a:schemeClr val="tx1"/>
                          </a:solidFill>
                          <a:latin typeface="Bookman Old Style" panose="02050604050505020204" pitchFamily="18" charset="0"/>
                          <a:ea typeface="+mn-ea"/>
                          <a:cs typeface="+mn-cs"/>
                        </a:rPr>
                        <a:t>anggota</a:t>
                      </a:r>
                      <a:r>
                        <a:rPr lang="en-US" sz="1000" b="0" kern="1200" dirty="0">
                          <a:solidFill>
                            <a:schemeClr val="tx1"/>
                          </a:solidFill>
                          <a:latin typeface="Bookman Old Style" panose="02050604050505020204" pitchFamily="18" charset="0"/>
                          <a:ea typeface="+mn-ea"/>
                          <a:cs typeface="+mn-cs"/>
                        </a:rPr>
                        <a:t> DPRD; ASN; </a:t>
                      </a:r>
                      <a:r>
                        <a:rPr lang="en-US" sz="1000" b="0" kern="1200" dirty="0" err="1">
                          <a:solidFill>
                            <a:schemeClr val="tx1"/>
                          </a:solidFill>
                          <a:latin typeface="Bookman Old Style" panose="02050604050505020204" pitchFamily="18" charset="0"/>
                          <a:ea typeface="+mn-ea"/>
                          <a:cs typeface="+mn-cs"/>
                        </a:rPr>
                        <a:t>kepala</a:t>
                      </a:r>
                      <a:r>
                        <a:rPr lang="en-US" sz="1000" b="0" kern="1200" dirty="0">
                          <a:solidFill>
                            <a:schemeClr val="tx1"/>
                          </a:solidFill>
                          <a:latin typeface="Bookman Old Style" panose="02050604050505020204" pitchFamily="18" charset="0"/>
                          <a:ea typeface="+mn-ea"/>
                          <a:cs typeface="+mn-cs"/>
                        </a:rPr>
                        <a:t> </a:t>
                      </a:r>
                      <a:r>
                        <a:rPr lang="en-US" sz="1000" b="0" kern="1200" dirty="0" err="1">
                          <a:solidFill>
                            <a:schemeClr val="tx1"/>
                          </a:solidFill>
                          <a:latin typeface="Bookman Old Style" panose="02050604050505020204" pitchFamily="18" charset="0"/>
                          <a:ea typeface="+mn-ea"/>
                          <a:cs typeface="+mn-cs"/>
                        </a:rPr>
                        <a:t>desa</a:t>
                      </a:r>
                      <a:r>
                        <a:rPr lang="en-US" sz="1000" b="0" kern="1200" dirty="0">
                          <a:solidFill>
                            <a:schemeClr val="tx1"/>
                          </a:solidFill>
                          <a:latin typeface="Bookman Old Style" panose="02050604050505020204" pitchFamily="18" charset="0"/>
                          <a:ea typeface="+mn-ea"/>
                          <a:cs typeface="+mn-cs"/>
                        </a:rPr>
                        <a:t>; </a:t>
                      </a:r>
                      <a:r>
                        <a:rPr lang="en-US" sz="1000" b="0" kern="1200" dirty="0" err="1">
                          <a:solidFill>
                            <a:schemeClr val="tx1"/>
                          </a:solidFill>
                          <a:latin typeface="Bookman Old Style" panose="02050604050505020204" pitchFamily="18" charset="0"/>
                          <a:ea typeface="+mn-ea"/>
                          <a:cs typeface="+mn-cs"/>
                        </a:rPr>
                        <a:t>danperangkat</a:t>
                      </a:r>
                      <a:r>
                        <a:rPr lang="en-US" sz="1000" b="0" kern="1200" dirty="0">
                          <a:solidFill>
                            <a:schemeClr val="tx1"/>
                          </a:solidFill>
                          <a:latin typeface="Bookman Old Style" panose="02050604050505020204" pitchFamily="18" charset="0"/>
                          <a:ea typeface="+mn-ea"/>
                          <a:cs typeface="+mn-cs"/>
                        </a:rPr>
                        <a:t> </a:t>
                      </a:r>
                      <a:r>
                        <a:rPr lang="en-US" sz="1000" b="0" kern="1200" dirty="0" err="1">
                          <a:solidFill>
                            <a:schemeClr val="tx1"/>
                          </a:solidFill>
                          <a:latin typeface="Bookman Old Style" panose="02050604050505020204" pitchFamily="18" charset="0"/>
                          <a:ea typeface="+mn-ea"/>
                          <a:cs typeface="+mn-cs"/>
                        </a:rPr>
                        <a:t>desa</a:t>
                      </a:r>
                      <a:endParaRPr lang="en-US" sz="1000" b="0" kern="1200" dirty="0">
                        <a:solidFill>
                          <a:schemeClr val="tx1"/>
                        </a:solidFill>
                        <a:latin typeface="Bookman Old Style" panose="02050604050505020204" pitchFamily="18" charset="0"/>
                        <a:ea typeface="+mn-ea"/>
                        <a:cs typeface="+mn-cs"/>
                      </a:endParaRPr>
                    </a:p>
                  </a:txBody>
                  <a:tcPr marL="91464" marR="91464"/>
                </a:tc>
                <a:extLst>
                  <a:ext uri="{0D108BD9-81ED-4DB2-BD59-A6C34878D82A}">
                    <a16:rowId xmlns="" xmlns:a16="http://schemas.microsoft.com/office/drawing/2014/main" val="1171446375"/>
                  </a:ext>
                </a:extLst>
              </a:tr>
            </a:tbl>
          </a:graphicData>
        </a:graphic>
      </p:graphicFrame>
      <p:sp>
        <p:nvSpPr>
          <p:cNvPr id="78" name="Heptagon 77">
            <a:extLst>
              <a:ext uri="{FF2B5EF4-FFF2-40B4-BE49-F238E27FC236}">
                <a16:creationId xmlns="" xmlns:a16="http://schemas.microsoft.com/office/drawing/2014/main" id="{77A151E8-E20E-4952-BA04-46B257715A7A}"/>
              </a:ext>
            </a:extLst>
          </p:cNvPr>
          <p:cNvSpPr/>
          <p:nvPr/>
        </p:nvSpPr>
        <p:spPr>
          <a:xfrm>
            <a:off x="2132567" y="2452823"/>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1</a:t>
            </a:r>
          </a:p>
        </p:txBody>
      </p:sp>
      <p:sp>
        <p:nvSpPr>
          <p:cNvPr id="79" name="Heptagon 78">
            <a:extLst>
              <a:ext uri="{FF2B5EF4-FFF2-40B4-BE49-F238E27FC236}">
                <a16:creationId xmlns="" xmlns:a16="http://schemas.microsoft.com/office/drawing/2014/main" id="{C27485EA-8F73-4D54-B61C-5DEC734D4379}"/>
              </a:ext>
            </a:extLst>
          </p:cNvPr>
          <p:cNvSpPr/>
          <p:nvPr/>
        </p:nvSpPr>
        <p:spPr>
          <a:xfrm>
            <a:off x="1942016" y="3608811"/>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1</a:t>
            </a:r>
          </a:p>
        </p:txBody>
      </p:sp>
      <p:sp>
        <p:nvSpPr>
          <p:cNvPr id="80" name="Heptagon 79">
            <a:extLst>
              <a:ext uri="{FF2B5EF4-FFF2-40B4-BE49-F238E27FC236}">
                <a16:creationId xmlns="" xmlns:a16="http://schemas.microsoft.com/office/drawing/2014/main" id="{7ED68A14-A762-42C7-A1F7-FF37BDA53012}"/>
              </a:ext>
            </a:extLst>
          </p:cNvPr>
          <p:cNvSpPr/>
          <p:nvPr/>
        </p:nvSpPr>
        <p:spPr>
          <a:xfrm>
            <a:off x="3931443" y="2433085"/>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a:t>
            </a:r>
          </a:p>
        </p:txBody>
      </p:sp>
      <p:sp>
        <p:nvSpPr>
          <p:cNvPr id="82" name="Heptagon 81">
            <a:extLst>
              <a:ext uri="{FF2B5EF4-FFF2-40B4-BE49-F238E27FC236}">
                <a16:creationId xmlns="" xmlns:a16="http://schemas.microsoft.com/office/drawing/2014/main" id="{CDDE2A19-EE25-4727-889F-4691A4E5FE0D}"/>
              </a:ext>
            </a:extLst>
          </p:cNvPr>
          <p:cNvSpPr/>
          <p:nvPr/>
        </p:nvSpPr>
        <p:spPr>
          <a:xfrm>
            <a:off x="3866568" y="3826921"/>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2</a:t>
            </a:r>
          </a:p>
        </p:txBody>
      </p:sp>
      <p:sp>
        <p:nvSpPr>
          <p:cNvPr id="83" name="Heptagon 82">
            <a:extLst>
              <a:ext uri="{FF2B5EF4-FFF2-40B4-BE49-F238E27FC236}">
                <a16:creationId xmlns="" xmlns:a16="http://schemas.microsoft.com/office/drawing/2014/main" id="{BDF21932-5F82-4BF8-8864-6A9841120F75}"/>
              </a:ext>
            </a:extLst>
          </p:cNvPr>
          <p:cNvSpPr/>
          <p:nvPr/>
        </p:nvSpPr>
        <p:spPr>
          <a:xfrm>
            <a:off x="6211046" y="2690395"/>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3</a:t>
            </a:r>
          </a:p>
        </p:txBody>
      </p:sp>
      <p:sp>
        <p:nvSpPr>
          <p:cNvPr id="84" name="Heptagon 83">
            <a:extLst>
              <a:ext uri="{FF2B5EF4-FFF2-40B4-BE49-F238E27FC236}">
                <a16:creationId xmlns="" xmlns:a16="http://schemas.microsoft.com/office/drawing/2014/main" id="{A8EB85FE-3E0B-4C7F-85C5-77555EA44BD2}"/>
              </a:ext>
            </a:extLst>
          </p:cNvPr>
          <p:cNvSpPr/>
          <p:nvPr/>
        </p:nvSpPr>
        <p:spPr>
          <a:xfrm>
            <a:off x="7312492" y="2585557"/>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a:t>
            </a:r>
          </a:p>
        </p:txBody>
      </p:sp>
      <p:sp>
        <p:nvSpPr>
          <p:cNvPr id="85" name="Heptagon 84">
            <a:extLst>
              <a:ext uri="{FF2B5EF4-FFF2-40B4-BE49-F238E27FC236}">
                <a16:creationId xmlns="" xmlns:a16="http://schemas.microsoft.com/office/drawing/2014/main" id="{3014CC94-C071-444D-9EF9-26FE86BE81CF}"/>
              </a:ext>
            </a:extLst>
          </p:cNvPr>
          <p:cNvSpPr/>
          <p:nvPr/>
        </p:nvSpPr>
        <p:spPr>
          <a:xfrm>
            <a:off x="7301376" y="4231928"/>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4</a:t>
            </a:r>
          </a:p>
        </p:txBody>
      </p:sp>
      <p:sp>
        <p:nvSpPr>
          <p:cNvPr id="86" name="Heptagon 85">
            <a:extLst>
              <a:ext uri="{FF2B5EF4-FFF2-40B4-BE49-F238E27FC236}">
                <a16:creationId xmlns="" xmlns:a16="http://schemas.microsoft.com/office/drawing/2014/main" id="{4D003F61-3753-4B8D-AE05-545DBB2D972C}"/>
              </a:ext>
            </a:extLst>
          </p:cNvPr>
          <p:cNvSpPr/>
          <p:nvPr/>
        </p:nvSpPr>
        <p:spPr>
          <a:xfrm>
            <a:off x="9851903" y="2994238"/>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5</a:t>
            </a:r>
          </a:p>
        </p:txBody>
      </p:sp>
      <p:sp>
        <p:nvSpPr>
          <p:cNvPr id="87" name="Heptagon 86">
            <a:extLst>
              <a:ext uri="{FF2B5EF4-FFF2-40B4-BE49-F238E27FC236}">
                <a16:creationId xmlns="" xmlns:a16="http://schemas.microsoft.com/office/drawing/2014/main" id="{150E764A-B281-4AB4-92E8-7AF130CD6862}"/>
              </a:ext>
            </a:extLst>
          </p:cNvPr>
          <p:cNvSpPr/>
          <p:nvPr/>
        </p:nvSpPr>
        <p:spPr>
          <a:xfrm>
            <a:off x="7921477" y="1871106"/>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p>
        </p:txBody>
      </p:sp>
      <p:sp>
        <p:nvSpPr>
          <p:cNvPr id="88" name="Heptagon 87">
            <a:extLst>
              <a:ext uri="{FF2B5EF4-FFF2-40B4-BE49-F238E27FC236}">
                <a16:creationId xmlns="" xmlns:a16="http://schemas.microsoft.com/office/drawing/2014/main" id="{7581D3FF-802F-4611-BB33-241C4CB72D7D}"/>
              </a:ext>
            </a:extLst>
          </p:cNvPr>
          <p:cNvSpPr/>
          <p:nvPr/>
        </p:nvSpPr>
        <p:spPr>
          <a:xfrm>
            <a:off x="7506783" y="4617386"/>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6</a:t>
            </a:r>
          </a:p>
        </p:txBody>
      </p:sp>
      <p:sp>
        <p:nvSpPr>
          <p:cNvPr id="89" name="Heptagon 88">
            <a:extLst>
              <a:ext uri="{FF2B5EF4-FFF2-40B4-BE49-F238E27FC236}">
                <a16:creationId xmlns="" xmlns:a16="http://schemas.microsoft.com/office/drawing/2014/main" id="{01F0FD6D-3CEC-4CB4-B680-E9BEDC4E0BC1}"/>
              </a:ext>
            </a:extLst>
          </p:cNvPr>
          <p:cNvSpPr/>
          <p:nvPr/>
        </p:nvSpPr>
        <p:spPr>
          <a:xfrm>
            <a:off x="2917713" y="1831305"/>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7</a:t>
            </a:r>
          </a:p>
        </p:txBody>
      </p:sp>
      <p:sp>
        <p:nvSpPr>
          <p:cNvPr id="90" name="Heptagon 89">
            <a:extLst>
              <a:ext uri="{FF2B5EF4-FFF2-40B4-BE49-F238E27FC236}">
                <a16:creationId xmlns="" xmlns:a16="http://schemas.microsoft.com/office/drawing/2014/main" id="{95939D7C-6B4D-4A92-B81C-C0823BA508EC}"/>
              </a:ext>
            </a:extLst>
          </p:cNvPr>
          <p:cNvSpPr/>
          <p:nvPr/>
        </p:nvSpPr>
        <p:spPr>
          <a:xfrm>
            <a:off x="2907993" y="4773682"/>
            <a:ext cx="281214" cy="268510"/>
          </a:xfrm>
          <a:prstGeom prst="heptagon">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7</a:t>
            </a:r>
          </a:p>
        </p:txBody>
      </p:sp>
    </p:spTree>
    <p:extLst>
      <p:ext uri="{BB962C8B-B14F-4D97-AF65-F5344CB8AC3E}">
        <p14:creationId xmlns="" xmlns:p14="http://schemas.microsoft.com/office/powerpoint/2010/main" val="202201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p:cNvPr>
          <p:cNvSpPr>
            <a:spLocks noGrp="1" noRot="1" noChangeAspect="1" noMove="1" noResize="1" noEditPoints="1" noAdjustHandles="1" noChangeArrowheads="1" noChangeShapeType="1" noTextEdit="1"/>
          </p:cNvSpPr>
          <p:nvPr/>
        </p:nvSpPr>
        <p:spPr>
          <a:xfrm>
            <a:off x="2" y="0"/>
            <a:ext cx="465455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a:extLst/>
          </p:cNvPr>
          <p:cNvSpPr>
            <a:spLocks noGrp="1" noRot="1" noChangeAspect="1" noMove="1" noResize="1" noEditPoints="1" noAdjustHandles="1" noChangeArrowheads="1" noChangeShapeType="1" noTextEdit="1"/>
          </p:cNvSpPr>
          <p:nvPr/>
        </p:nvSpPr>
        <p:spPr>
          <a:xfrm>
            <a:off x="4654552" y="0"/>
            <a:ext cx="142875"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364" name="Title 1"/>
          <p:cNvSpPr>
            <a:spLocks noGrp="1"/>
          </p:cNvSpPr>
          <p:nvPr>
            <p:ph type="title"/>
          </p:nvPr>
        </p:nvSpPr>
        <p:spPr>
          <a:xfrm>
            <a:off x="838201" y="811213"/>
            <a:ext cx="3335339" cy="5403850"/>
          </a:xfrm>
        </p:spPr>
        <p:txBody>
          <a:bodyPr/>
          <a:lstStyle/>
          <a:p>
            <a:pPr fontAlgn="auto">
              <a:spcAft>
                <a:spcPts val="0"/>
              </a:spcAft>
              <a:defRPr/>
            </a:pPr>
            <a:r>
              <a:rPr lang="en-US" altLang="en-US" sz="2400" dirty="0" smtClean="0">
                <a:solidFill>
                  <a:schemeClr val="bg1"/>
                </a:solidFill>
                <a:latin typeface="Bookman Old Style" pitchFamily="18" charset="0"/>
              </a:rPr>
              <a:t>KRITERIA ADMINISTRASI</a:t>
            </a:r>
          </a:p>
        </p:txBody>
      </p:sp>
      <p:graphicFrame>
        <p:nvGraphicFramePr>
          <p:cNvPr id="4" name="Content Placeholder 3">
            <a:extLst/>
          </p:cNvPr>
          <p:cNvGraphicFramePr>
            <a:graphicFrameLocks noGrp="1"/>
          </p:cNvGraphicFramePr>
          <p:nvPr>
            <p:ph idx="1"/>
          </p:nvPr>
        </p:nvGraphicFramePr>
        <p:xfrm>
          <a:off x="5715001" y="500042"/>
          <a:ext cx="6089649" cy="571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p:cNvPr>
          <p:cNvSpPr/>
          <p:nvPr/>
        </p:nvSpPr>
        <p:spPr>
          <a:xfrm>
            <a:off x="695327" y="5011738"/>
            <a:ext cx="3305175" cy="1524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i="1" dirty="0">
              <a:latin typeface="Bookman Old Style" panose="02050604050505020204" pitchFamily="18" charset="0"/>
            </a:endParaRPr>
          </a:p>
          <a:p>
            <a:pPr algn="ctr" fontAlgn="auto">
              <a:spcBef>
                <a:spcPts val="0"/>
              </a:spcBef>
              <a:spcAft>
                <a:spcPts val="0"/>
              </a:spcAft>
              <a:defRPr/>
            </a:pPr>
            <a:r>
              <a:rPr lang="id-ID" sz="1600" i="1" dirty="0">
                <a:latin typeface="Bookman Old Style" panose="02050604050505020204" pitchFamily="18" charset="0"/>
              </a:rPr>
              <a:t>Koordinasi tidak berlaku dalam hal tertangkap tangan</a:t>
            </a:r>
            <a:endParaRPr lang="en-US" sz="1600" i="1" dirty="0">
              <a:latin typeface="Bookman Old Style" panose="02050604050505020204" pitchFamily="18" charset="0"/>
            </a:endParaRPr>
          </a:p>
          <a:p>
            <a:pPr algn="ctr" fontAlgn="auto">
              <a:spcBef>
                <a:spcPts val="0"/>
              </a:spcBef>
              <a:spcAft>
                <a:spcPts val="0"/>
              </a:spcAft>
              <a:defRPr/>
            </a:pPr>
            <a:endParaRPr lang="en-US" sz="1600" dirty="0">
              <a:latin typeface="Bookman Old Style" panose="020506040505050202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5"/>
          <p:cNvPicPr>
            <a:picLocks noGrp="1" noChangeAspect="1"/>
          </p:cNvPicPr>
          <p:nvPr>
            <p:ph idx="1"/>
          </p:nvPr>
        </p:nvPicPr>
        <p:blipFill>
          <a:blip r:embed="rId2"/>
          <a:srcRect t="10689"/>
          <a:stretch>
            <a:fillRect/>
          </a:stretch>
        </p:blipFill>
        <p:spPr>
          <a:xfrm>
            <a:off x="141289" y="1060450"/>
            <a:ext cx="11906251" cy="5759450"/>
          </a:xfrm>
        </p:spPr>
      </p:pic>
      <p:sp>
        <p:nvSpPr>
          <p:cNvPr id="3" name="Rectangle 2"/>
          <p:cNvSpPr/>
          <p:nvPr/>
        </p:nvSpPr>
        <p:spPr>
          <a:xfrm>
            <a:off x="845673" y="152400"/>
            <a:ext cx="10568433" cy="838200"/>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3"/>
          <p:cNvSpPr txBox="1"/>
          <p:nvPr/>
        </p:nvSpPr>
        <p:spPr>
          <a:xfrm>
            <a:off x="1905004" y="122241"/>
            <a:ext cx="6277681" cy="830997"/>
          </a:xfrm>
          <a:prstGeom prst="rect">
            <a:avLst/>
          </a:prstGeom>
          <a:noFill/>
        </p:spPr>
        <p:txBody>
          <a:bodyPr wrap="none">
            <a:spAutoFit/>
          </a:bodyPr>
          <a:lstStyle/>
          <a:p>
            <a:pPr algn="ctr" fontAlgn="auto">
              <a:spcBef>
                <a:spcPts val="0"/>
              </a:spcBef>
              <a:spcAft>
                <a:spcPts val="0"/>
              </a:spcAft>
              <a:defRPr/>
            </a:pPr>
            <a:r>
              <a:rPr lang="en-US" sz="4800" b="1" dirty="0">
                <a:solidFill>
                  <a:prstClr val="white"/>
                </a:solidFill>
                <a:effectLst>
                  <a:outerShdw blurRad="38100" dist="38100" dir="2700000" algn="tl">
                    <a:srgbClr val="000000">
                      <a:alpha val="43137"/>
                    </a:srgbClr>
                  </a:outerShdw>
                </a:effectLst>
                <a:latin typeface="Tw Cen MT" pitchFamily="34" charset="0"/>
                <a:cs typeface="+mn-cs"/>
              </a:rPr>
              <a:t>EMBRIO SABER PUNGLI</a:t>
            </a:r>
          </a:p>
        </p:txBody>
      </p:sp>
      <p:pic>
        <p:nvPicPr>
          <p:cNvPr id="21511" name="Picture 13"/>
          <p:cNvPicPr>
            <a:picLocks noChangeAspect="1"/>
          </p:cNvPicPr>
          <p:nvPr/>
        </p:nvPicPr>
        <p:blipFill>
          <a:blip r:embed="rId3"/>
          <a:srcRect/>
          <a:stretch>
            <a:fillRect/>
          </a:stretch>
        </p:blipFill>
        <p:spPr bwMode="auto">
          <a:xfrm>
            <a:off x="144466" y="44454"/>
            <a:ext cx="1012825" cy="1027113"/>
          </a:xfrm>
          <a:prstGeom prst="rect">
            <a:avLst/>
          </a:prstGeom>
          <a:noFill/>
          <a:ln w="9525">
            <a:noFill/>
            <a:miter lim="800000"/>
            <a:headEnd/>
            <a:tailEnd/>
          </a:ln>
        </p:spPr>
      </p:pic>
      <p:pic>
        <p:nvPicPr>
          <p:cNvPr id="21512" name="Picture 14"/>
          <p:cNvPicPr>
            <a:picLocks noChangeAspect="1"/>
          </p:cNvPicPr>
          <p:nvPr/>
        </p:nvPicPr>
        <p:blipFill>
          <a:blip r:embed="rId3"/>
          <a:srcRect/>
          <a:stretch>
            <a:fillRect/>
          </a:stretch>
        </p:blipFill>
        <p:spPr bwMode="auto">
          <a:xfrm>
            <a:off x="11101390" y="44454"/>
            <a:ext cx="1014412" cy="1027113"/>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id-ID">
              <a:solidFill>
                <a:schemeClr val="tx1">
                  <a:lumMod val="95000"/>
                  <a:lumOff val="5000"/>
                </a:schemeClr>
              </a:solidFill>
            </a:endParaRPr>
          </a:p>
        </p:txBody>
      </p:sp>
      <p:sp>
        <p:nvSpPr>
          <p:cNvPr id="22531" name="Content Placeholder 2"/>
          <p:cNvSpPr>
            <a:spLocks noGrp="1"/>
          </p:cNvSpPr>
          <p:nvPr>
            <p:ph idx="1"/>
          </p:nvPr>
        </p:nvSpPr>
        <p:spPr/>
        <p:txBody>
          <a:bodyPr/>
          <a:lstStyle/>
          <a:p>
            <a:endParaRPr lang="id-ID" smtClean="0"/>
          </a:p>
        </p:txBody>
      </p:sp>
      <p:sp>
        <p:nvSpPr>
          <p:cNvPr id="4" name="Freeform 13">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2" y="0"/>
            <a:ext cx="11787188"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1"/>
          <p:cNvSpPr txBox="1">
            <a:spLocks/>
          </p:cNvSpPr>
          <p:nvPr/>
        </p:nvSpPr>
        <p:spPr>
          <a:xfrm>
            <a:off x="833437" y="365129"/>
            <a:ext cx="10520363" cy="1325563"/>
          </a:xfrm>
          <a:prstGeom prst="rect">
            <a:avLst/>
          </a:prstGeom>
        </p:spPr>
        <p:txBody>
          <a:bodyPr anchor="ctr">
            <a:normAutofit/>
          </a:bodyPr>
          <a:lstStyle/>
          <a:p>
            <a:pPr algn="ctr" fontAlgn="auto">
              <a:spcAft>
                <a:spcPts val="0"/>
              </a:spcAft>
              <a:defRPr/>
            </a:pPr>
            <a:r>
              <a:rPr lang="en-US" sz="4400" b="1">
                <a:effectLst>
                  <a:outerShdw blurRad="38100" dist="38100" dir="2700000" algn="tl">
                    <a:srgbClr val="000000">
                      <a:alpha val="43137"/>
                    </a:srgbClr>
                  </a:outerShdw>
                </a:effectLst>
                <a:latin typeface="Arial Rounded MT Bold" panose="020F0704030504030204" pitchFamily="34" charset="0"/>
                <a:ea typeface="+mj-ea"/>
                <a:cs typeface="+mj-cs"/>
              </a:rPr>
              <a:t>FAKTOR KEBERHASILAN</a:t>
            </a:r>
          </a:p>
        </p:txBody>
      </p:sp>
      <p:graphicFrame>
        <p:nvGraphicFramePr>
          <p:cNvPr id="6" name="Diagram 5"/>
          <p:cNvGraphicFramePr/>
          <p:nvPr/>
        </p:nvGraphicFramePr>
        <p:xfrm>
          <a:off x="838104" y="2055813"/>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143233" y="1357303"/>
          <a:ext cx="8486127" cy="4783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a:xfrm>
            <a:off x="8610600" y="6356354"/>
            <a:ext cx="2743200" cy="365125"/>
          </a:xfrm>
        </p:spPr>
        <p:txBody>
          <a:bodyPr/>
          <a:lstStyle/>
          <a:p>
            <a:pPr>
              <a:defRPr/>
            </a:pPr>
            <a:fld id="{48C804E1-6A1A-46D5-8821-613B3259950E}" type="slidenum">
              <a:rPr lang="en-US"/>
              <a:pPr>
                <a:defRPr/>
              </a:pPr>
              <a:t>2</a:t>
            </a:fld>
            <a:endParaRPr lang="en-US" dirty="0"/>
          </a:p>
        </p:txBody>
      </p:sp>
      <p:sp>
        <p:nvSpPr>
          <p:cNvPr id="9220" name="Rectangle 2"/>
          <p:cNvSpPr>
            <a:spLocks noChangeArrowheads="1"/>
          </p:cNvSpPr>
          <p:nvPr/>
        </p:nvSpPr>
        <p:spPr bwMode="auto">
          <a:xfrm>
            <a:off x="3362328" y="1738313"/>
            <a:ext cx="457176" cy="707886"/>
          </a:xfrm>
          <a:prstGeom prst="rect">
            <a:avLst/>
          </a:prstGeom>
          <a:noFill/>
          <a:ln w="9525">
            <a:noFill/>
            <a:miter lim="800000"/>
            <a:headEnd/>
            <a:tailEnd/>
          </a:ln>
        </p:spPr>
        <p:txBody>
          <a:bodyPr wrap="none">
            <a:spAutoFit/>
          </a:bodyPr>
          <a:lstStyle/>
          <a:p>
            <a:pPr algn="ctr"/>
            <a:r>
              <a:rPr lang="en-US" sz="4000" b="1">
                <a:solidFill>
                  <a:schemeClr val="bg1"/>
                </a:solidFill>
                <a:latin typeface="Tw Cen MT" pitchFamily="34" charset="0"/>
              </a:rPr>
              <a:t>1</a:t>
            </a:r>
          </a:p>
        </p:txBody>
      </p:sp>
      <p:sp>
        <p:nvSpPr>
          <p:cNvPr id="9221" name="Rectangle 5"/>
          <p:cNvSpPr>
            <a:spLocks noChangeArrowheads="1"/>
          </p:cNvSpPr>
          <p:nvPr/>
        </p:nvSpPr>
        <p:spPr bwMode="auto">
          <a:xfrm>
            <a:off x="3849690" y="2876551"/>
            <a:ext cx="457176" cy="707886"/>
          </a:xfrm>
          <a:prstGeom prst="rect">
            <a:avLst/>
          </a:prstGeom>
          <a:noFill/>
          <a:ln w="9525">
            <a:noFill/>
            <a:miter lim="800000"/>
            <a:headEnd/>
            <a:tailEnd/>
          </a:ln>
        </p:spPr>
        <p:txBody>
          <a:bodyPr wrap="none">
            <a:spAutoFit/>
          </a:bodyPr>
          <a:lstStyle/>
          <a:p>
            <a:pPr algn="ctr"/>
            <a:r>
              <a:rPr lang="en-US" sz="4000" b="1">
                <a:solidFill>
                  <a:schemeClr val="bg1"/>
                </a:solidFill>
                <a:latin typeface="Tw Cen MT" pitchFamily="34" charset="0"/>
              </a:rPr>
              <a:t>2</a:t>
            </a:r>
          </a:p>
        </p:txBody>
      </p:sp>
      <p:sp>
        <p:nvSpPr>
          <p:cNvPr id="9222" name="Rectangle 6"/>
          <p:cNvSpPr>
            <a:spLocks noChangeArrowheads="1"/>
          </p:cNvSpPr>
          <p:nvPr/>
        </p:nvSpPr>
        <p:spPr bwMode="auto">
          <a:xfrm>
            <a:off x="3849690" y="4013201"/>
            <a:ext cx="457176" cy="707886"/>
          </a:xfrm>
          <a:prstGeom prst="rect">
            <a:avLst/>
          </a:prstGeom>
          <a:noFill/>
          <a:ln w="9525">
            <a:noFill/>
            <a:miter lim="800000"/>
            <a:headEnd/>
            <a:tailEnd/>
          </a:ln>
        </p:spPr>
        <p:txBody>
          <a:bodyPr wrap="none">
            <a:spAutoFit/>
          </a:bodyPr>
          <a:lstStyle/>
          <a:p>
            <a:pPr algn="ctr"/>
            <a:r>
              <a:rPr lang="en-US" sz="4000" b="1">
                <a:solidFill>
                  <a:schemeClr val="bg1"/>
                </a:solidFill>
                <a:latin typeface="Tw Cen MT" pitchFamily="34" charset="0"/>
              </a:rPr>
              <a:t>3</a:t>
            </a:r>
          </a:p>
        </p:txBody>
      </p:sp>
      <p:sp>
        <p:nvSpPr>
          <p:cNvPr id="9223" name="Rectangle 7"/>
          <p:cNvSpPr>
            <a:spLocks noChangeArrowheads="1"/>
          </p:cNvSpPr>
          <p:nvPr/>
        </p:nvSpPr>
        <p:spPr bwMode="auto">
          <a:xfrm>
            <a:off x="3362327" y="5149854"/>
            <a:ext cx="619125" cy="708025"/>
          </a:xfrm>
          <a:prstGeom prst="rect">
            <a:avLst/>
          </a:prstGeom>
          <a:noFill/>
          <a:ln w="9525">
            <a:noFill/>
            <a:miter lim="800000"/>
            <a:headEnd/>
            <a:tailEnd/>
          </a:ln>
        </p:spPr>
        <p:txBody>
          <a:bodyPr>
            <a:spAutoFit/>
          </a:bodyPr>
          <a:lstStyle/>
          <a:p>
            <a:pPr algn="ctr"/>
            <a:r>
              <a:rPr lang="en-US" sz="4000" b="1">
                <a:solidFill>
                  <a:schemeClr val="bg1"/>
                </a:solidFill>
                <a:latin typeface="Tw Cen MT" pitchFamily="34" charset="0"/>
              </a:rPr>
              <a:t>4</a:t>
            </a:r>
          </a:p>
        </p:txBody>
      </p:sp>
      <p:graphicFrame>
        <p:nvGraphicFramePr>
          <p:cNvPr id="11" name="Diagram 10"/>
          <p:cNvGraphicFramePr/>
          <p:nvPr/>
        </p:nvGraphicFramePr>
        <p:xfrm>
          <a:off x="1394847" y="1180454"/>
          <a:ext cx="19812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02077" y="2155826"/>
            <a:ext cx="4857751" cy="76944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fontAlgn="auto">
              <a:spcBef>
                <a:spcPts val="0"/>
              </a:spcBef>
              <a:spcAft>
                <a:spcPts val="0"/>
              </a:spcAft>
              <a:tabLst>
                <a:tab pos="630238" algn="l"/>
                <a:tab pos="2609850" algn="l"/>
                <a:tab pos="2790825" algn="l"/>
              </a:tabLst>
              <a:defRPr/>
            </a:pPr>
            <a:r>
              <a:rPr lang="en-US" sz="4400" b="1">
                <a:solidFill>
                  <a:srgbClr val="FF0000"/>
                </a:solidFill>
                <a:effectLst>
                  <a:outerShdw blurRad="38100" dist="38100" dir="2700000" algn="tl">
                    <a:srgbClr val="000000">
                      <a:alpha val="43137"/>
                    </a:srgbClr>
                  </a:outerShdw>
                </a:effectLst>
                <a:latin typeface="Bookman Old Style" pitchFamily="18" charset="0"/>
                <a:cs typeface="Times New Roman" pitchFamily="18" charset="0"/>
              </a:rPr>
              <a:t>TERIMA KASIH</a:t>
            </a:r>
            <a:endParaRPr lang="en-US" sz="4400" b="1">
              <a:solidFill>
                <a:srgbClr val="FF0000"/>
              </a:solidFill>
              <a:effectLst>
                <a:outerShdw blurRad="38100" dist="38100" dir="2700000" algn="tl">
                  <a:srgbClr val="000000">
                    <a:alpha val="43137"/>
                  </a:srgbClr>
                </a:outerShdw>
              </a:effectLst>
              <a:latin typeface="Bookman Old Style" pitchFamily="18" charset="0"/>
            </a:endParaRPr>
          </a:p>
        </p:txBody>
      </p:sp>
      <p:pic>
        <p:nvPicPr>
          <p:cNvPr id="1028" name="Picture 9" descr="G:\MY DATA\fallingy.gif"/>
          <p:cNvPicPr>
            <a:picLocks noChangeAspect="1" noChangeArrowheads="1" noCrop="1"/>
          </p:cNvPicPr>
          <p:nvPr/>
        </p:nvPicPr>
        <p:blipFill>
          <a:blip r:embed="rId3"/>
          <a:srcRect/>
          <a:stretch>
            <a:fillRect/>
          </a:stretch>
        </p:blipFill>
        <p:spPr bwMode="auto">
          <a:xfrm>
            <a:off x="4633913" y="1655763"/>
            <a:ext cx="4054475" cy="2286000"/>
          </a:xfrm>
          <a:prstGeom prst="rect">
            <a:avLst/>
          </a:prstGeom>
          <a:noFill/>
          <a:ln w="9525">
            <a:noFill/>
            <a:miter lim="800000"/>
            <a:headEnd/>
            <a:tailEnd/>
          </a:ln>
        </p:spPr>
      </p:pic>
      <p:graphicFrame>
        <p:nvGraphicFramePr>
          <p:cNvPr id="6" name="Object 18"/>
          <p:cNvGraphicFramePr>
            <a:graphicFrameLocks noChangeAspect="1"/>
          </p:cNvGraphicFramePr>
          <p:nvPr/>
        </p:nvGraphicFramePr>
        <p:xfrm>
          <a:off x="3159127" y="3084515"/>
          <a:ext cx="6286500" cy="2143125"/>
        </p:xfrm>
        <a:graphic>
          <a:graphicData uri="http://schemas.openxmlformats.org/presentationml/2006/ole">
            <p:oleObj spid="_x0000_s1026" name="CorelDRAW" r:id="rId4" imgW="6748272" imgH="29413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4"/>
                                        </p:tgtEl>
                                        <p:attrNameLst>
                                          <p:attrName>style.visibility</p:attrName>
                                        </p:attrNameLst>
                                      </p:cBhvr>
                                      <p:to>
                                        <p:strVal val="visible"/>
                                      </p:to>
                                    </p:set>
                                  </p:childTnLst>
                                </p:cTn>
                              </p:par>
                              <p:par>
                                <p:cTn id="7" presetID="53"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3000" fill="hold"/>
                                        <p:tgtEl>
                                          <p:spTgt spid="6"/>
                                        </p:tgtEl>
                                        <p:attrNameLst>
                                          <p:attrName>ppt_w</p:attrName>
                                        </p:attrNameLst>
                                      </p:cBhvr>
                                      <p:tavLst>
                                        <p:tav tm="0">
                                          <p:val>
                                            <p:fltVal val="0"/>
                                          </p:val>
                                        </p:tav>
                                        <p:tav tm="100000">
                                          <p:val>
                                            <p:strVal val="#ppt_w"/>
                                          </p:val>
                                        </p:tav>
                                      </p:tavLst>
                                    </p:anim>
                                    <p:anim calcmode="lin" valueType="num">
                                      <p:cBhvr>
                                        <p:cTn id="10" dur="3000" fill="hold"/>
                                        <p:tgtEl>
                                          <p:spTgt spid="6"/>
                                        </p:tgtEl>
                                        <p:attrNameLst>
                                          <p:attrName>ppt_h</p:attrName>
                                        </p:attrNameLst>
                                      </p:cBhvr>
                                      <p:tavLst>
                                        <p:tav tm="0">
                                          <p:val>
                                            <p:fltVal val="0"/>
                                          </p:val>
                                        </p:tav>
                                        <p:tav tm="100000">
                                          <p:val>
                                            <p:strVal val="#ppt_h"/>
                                          </p:val>
                                        </p:tav>
                                      </p:tavLst>
                                    </p:anim>
                                    <p:animEffect transition="in" filter="fade">
                                      <p:cBhvr>
                                        <p:cTn id="1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972800" cy="819150"/>
          </a:xfrm>
        </p:spPr>
        <p:txBody>
          <a:bodyPr/>
          <a:lstStyle/>
          <a:p>
            <a:pPr algn="ctr" fontAlgn="auto">
              <a:spcAft>
                <a:spcPts val="0"/>
              </a:spcAft>
              <a:defRPr/>
            </a:pPr>
            <a:r>
              <a:rPr lang="en-US" sz="3600" b="1" dirty="0" smtClean="0">
                <a:solidFill>
                  <a:schemeClr val="tx1">
                    <a:lumMod val="95000"/>
                    <a:lumOff val="5000"/>
                  </a:schemeClr>
                </a:solidFill>
                <a:latin typeface="Garamond" pitchFamily="18" charset="0"/>
              </a:rPr>
              <a:t>MANDAT KELEMBAGAAN</a:t>
            </a:r>
            <a:r>
              <a:rPr lang="id-ID" sz="3600" b="1" dirty="0" smtClean="0">
                <a:solidFill>
                  <a:schemeClr val="tx1">
                    <a:lumMod val="95000"/>
                    <a:lumOff val="5000"/>
                  </a:schemeClr>
                </a:solidFill>
                <a:latin typeface="Garamond" pitchFamily="18" charset="0"/>
              </a:rPr>
              <a:t> ITJEN</a:t>
            </a:r>
            <a:endParaRPr lang="en-US" sz="3600" b="1" dirty="0">
              <a:solidFill>
                <a:schemeClr val="tx1">
                  <a:lumMod val="95000"/>
                  <a:lumOff val="5000"/>
                </a:schemeClr>
              </a:solidFill>
              <a:latin typeface="Garamond" pitchFamily="18" charset="0"/>
            </a:endParaRPr>
          </a:p>
        </p:txBody>
      </p:sp>
      <p:sp>
        <p:nvSpPr>
          <p:cNvPr id="5" name="Rounded Rectangle 4"/>
          <p:cNvSpPr/>
          <p:nvPr/>
        </p:nvSpPr>
        <p:spPr>
          <a:xfrm>
            <a:off x="5384800" y="1600200"/>
            <a:ext cx="1625600" cy="685800"/>
          </a:xfrm>
          <a:prstGeom prst="round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000" dirty="0">
                <a:solidFill>
                  <a:schemeClr val="tx2">
                    <a:lumMod val="95000"/>
                    <a:lumOff val="5000"/>
                  </a:schemeClr>
                </a:solidFill>
                <a:latin typeface="Garamond" pitchFamily="18" charset="0"/>
              </a:rPr>
              <a:t>UUD 1945</a:t>
            </a:r>
          </a:p>
        </p:txBody>
      </p:sp>
      <p:sp>
        <p:nvSpPr>
          <p:cNvPr id="6" name="Oval 5"/>
          <p:cNvSpPr/>
          <p:nvPr/>
        </p:nvSpPr>
        <p:spPr>
          <a:xfrm>
            <a:off x="2108200" y="2209800"/>
            <a:ext cx="2133600" cy="704850"/>
          </a:xfrm>
          <a:prstGeom prst="ellipse">
            <a:avLst/>
          </a:prstGeom>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1400" dirty="0">
                <a:solidFill>
                  <a:schemeClr val="tx2">
                    <a:lumMod val="95000"/>
                    <a:lumOff val="5000"/>
                  </a:schemeClr>
                </a:solidFill>
                <a:latin typeface="Garamond" pitchFamily="18" charset="0"/>
              </a:rPr>
              <a:t>UU 39</a:t>
            </a:r>
            <a:r>
              <a:rPr lang="id-ID" sz="1400" dirty="0">
                <a:solidFill>
                  <a:schemeClr val="tx2">
                    <a:lumMod val="95000"/>
                    <a:lumOff val="5000"/>
                  </a:schemeClr>
                </a:solidFill>
                <a:latin typeface="Garamond" pitchFamily="18" charset="0"/>
              </a:rPr>
              <a:t>/2008</a:t>
            </a:r>
          </a:p>
          <a:p>
            <a:pPr algn="ctr" fontAlgn="auto">
              <a:spcBef>
                <a:spcPts val="0"/>
              </a:spcBef>
              <a:spcAft>
                <a:spcPts val="0"/>
              </a:spcAft>
              <a:defRPr/>
            </a:pPr>
            <a:r>
              <a:rPr lang="id-ID" sz="1400" dirty="0">
                <a:solidFill>
                  <a:schemeClr val="tx2">
                    <a:lumMod val="95000"/>
                    <a:lumOff val="5000"/>
                  </a:schemeClr>
                </a:solidFill>
                <a:latin typeface="Garamond" pitchFamily="18" charset="0"/>
              </a:rPr>
              <a:t>Kementerian Negara</a:t>
            </a:r>
            <a:endParaRPr lang="en-US" sz="1400" dirty="0">
              <a:solidFill>
                <a:schemeClr val="tx2">
                  <a:lumMod val="95000"/>
                  <a:lumOff val="5000"/>
                </a:schemeClr>
              </a:solidFill>
              <a:latin typeface="Garamond" pitchFamily="18" charset="0"/>
            </a:endParaRPr>
          </a:p>
        </p:txBody>
      </p:sp>
      <p:sp>
        <p:nvSpPr>
          <p:cNvPr id="8" name="Rectangle 7"/>
          <p:cNvSpPr/>
          <p:nvPr/>
        </p:nvSpPr>
        <p:spPr>
          <a:xfrm>
            <a:off x="508000" y="3436938"/>
            <a:ext cx="2133600" cy="76200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600"/>
              </a:spcAft>
              <a:defRPr/>
            </a:pPr>
            <a:r>
              <a:rPr lang="en-US" sz="1600" dirty="0" err="1">
                <a:solidFill>
                  <a:schemeClr val="tx2">
                    <a:lumMod val="95000"/>
                    <a:lumOff val="5000"/>
                  </a:schemeClr>
                </a:solidFill>
                <a:latin typeface="Garamond" pitchFamily="18" charset="0"/>
              </a:rPr>
              <a:t>Perpres</a:t>
            </a:r>
            <a:r>
              <a:rPr lang="en-US" sz="1600" dirty="0">
                <a:solidFill>
                  <a:schemeClr val="tx2">
                    <a:lumMod val="95000"/>
                    <a:lumOff val="5000"/>
                  </a:schemeClr>
                </a:solidFill>
                <a:latin typeface="Garamond" pitchFamily="18" charset="0"/>
              </a:rPr>
              <a:t> </a:t>
            </a:r>
            <a:r>
              <a:rPr lang="id-ID" sz="1600" dirty="0">
                <a:solidFill>
                  <a:schemeClr val="tx2">
                    <a:lumMod val="95000"/>
                    <a:lumOff val="5000"/>
                  </a:schemeClr>
                </a:solidFill>
                <a:latin typeface="Garamond" pitchFamily="18" charset="0"/>
              </a:rPr>
              <a:t>11</a:t>
            </a:r>
            <a:r>
              <a:rPr lang="en-US" sz="1600" dirty="0">
                <a:solidFill>
                  <a:schemeClr val="tx2">
                    <a:lumMod val="95000"/>
                    <a:lumOff val="5000"/>
                  </a:schemeClr>
                </a:solidFill>
                <a:latin typeface="Garamond" pitchFamily="18" charset="0"/>
              </a:rPr>
              <a:t>/201</a:t>
            </a:r>
            <a:r>
              <a:rPr lang="id-ID" sz="1600" dirty="0">
                <a:solidFill>
                  <a:schemeClr val="tx2">
                    <a:lumMod val="95000"/>
                    <a:lumOff val="5000"/>
                  </a:schemeClr>
                </a:solidFill>
                <a:latin typeface="Garamond" pitchFamily="18" charset="0"/>
              </a:rPr>
              <a:t>5</a:t>
            </a:r>
            <a:r>
              <a:rPr lang="en-US" sz="1600" dirty="0">
                <a:solidFill>
                  <a:schemeClr val="tx2">
                    <a:lumMod val="95000"/>
                    <a:lumOff val="5000"/>
                  </a:schemeClr>
                </a:solidFill>
                <a:latin typeface="Garamond" pitchFamily="18" charset="0"/>
              </a:rPr>
              <a:t>              </a:t>
            </a:r>
            <a:r>
              <a:rPr lang="en-US" sz="1600" dirty="0" err="1">
                <a:solidFill>
                  <a:schemeClr val="tx2">
                    <a:lumMod val="95000"/>
                    <a:lumOff val="5000"/>
                  </a:schemeClr>
                </a:solidFill>
                <a:latin typeface="Garamond" pitchFamily="18" charset="0"/>
              </a:rPr>
              <a:t>Tusi</a:t>
            </a:r>
            <a:r>
              <a:rPr lang="en-US" sz="1600" dirty="0">
                <a:solidFill>
                  <a:schemeClr val="tx2">
                    <a:lumMod val="95000"/>
                    <a:lumOff val="5000"/>
                  </a:schemeClr>
                </a:solidFill>
                <a:latin typeface="Garamond" pitchFamily="18" charset="0"/>
              </a:rPr>
              <a:t> </a:t>
            </a:r>
            <a:r>
              <a:rPr lang="en-US" sz="1600" dirty="0" err="1">
                <a:solidFill>
                  <a:schemeClr val="tx2">
                    <a:lumMod val="95000"/>
                    <a:lumOff val="5000"/>
                  </a:schemeClr>
                </a:solidFill>
                <a:latin typeface="Garamond" pitchFamily="18" charset="0"/>
              </a:rPr>
              <a:t>Kemendagri</a:t>
            </a:r>
            <a:endParaRPr lang="en-US" sz="1600" dirty="0">
              <a:solidFill>
                <a:schemeClr val="tx2">
                  <a:lumMod val="95000"/>
                  <a:lumOff val="5000"/>
                </a:schemeClr>
              </a:solidFill>
              <a:latin typeface="Garamond" pitchFamily="18" charset="0"/>
            </a:endParaRPr>
          </a:p>
        </p:txBody>
      </p:sp>
      <p:sp>
        <p:nvSpPr>
          <p:cNvPr id="9" name="Rectangle 8"/>
          <p:cNvSpPr/>
          <p:nvPr/>
        </p:nvSpPr>
        <p:spPr>
          <a:xfrm>
            <a:off x="3721100" y="3417888"/>
            <a:ext cx="2133600" cy="76200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1600" dirty="0" err="1">
                <a:solidFill>
                  <a:schemeClr val="tx2">
                    <a:lumMod val="95000"/>
                    <a:lumOff val="5000"/>
                  </a:schemeClr>
                </a:solidFill>
                <a:latin typeface="Garamond" pitchFamily="18" charset="0"/>
              </a:rPr>
              <a:t>Perpres</a:t>
            </a:r>
            <a:r>
              <a:rPr lang="en-US" sz="1600" dirty="0">
                <a:solidFill>
                  <a:schemeClr val="tx2">
                    <a:lumMod val="95000"/>
                    <a:lumOff val="5000"/>
                  </a:schemeClr>
                </a:solidFill>
                <a:latin typeface="Garamond" pitchFamily="18" charset="0"/>
              </a:rPr>
              <a:t> 12/2010 </a:t>
            </a:r>
            <a:r>
              <a:rPr lang="en-US" sz="1600" dirty="0" err="1">
                <a:solidFill>
                  <a:schemeClr val="tx2">
                    <a:lumMod val="95000"/>
                    <a:lumOff val="5000"/>
                  </a:schemeClr>
                </a:solidFill>
                <a:latin typeface="Garamond" pitchFamily="18" charset="0"/>
              </a:rPr>
              <a:t>Tusi</a:t>
            </a:r>
            <a:r>
              <a:rPr lang="en-US" sz="1600" dirty="0">
                <a:solidFill>
                  <a:schemeClr val="tx2">
                    <a:lumMod val="95000"/>
                    <a:lumOff val="5000"/>
                  </a:schemeClr>
                </a:solidFill>
                <a:latin typeface="Garamond" pitchFamily="18" charset="0"/>
              </a:rPr>
              <a:t> BNPP</a:t>
            </a:r>
          </a:p>
        </p:txBody>
      </p:sp>
      <p:sp>
        <p:nvSpPr>
          <p:cNvPr id="10" name="Rectangle 9"/>
          <p:cNvSpPr/>
          <p:nvPr/>
        </p:nvSpPr>
        <p:spPr>
          <a:xfrm>
            <a:off x="8232775" y="3333750"/>
            <a:ext cx="2133600" cy="76200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000" dirty="0">
                <a:solidFill>
                  <a:schemeClr val="tx2">
                    <a:lumMod val="95000"/>
                    <a:lumOff val="5000"/>
                  </a:schemeClr>
                </a:solidFill>
                <a:latin typeface="Garamond" pitchFamily="18" charset="0"/>
              </a:rPr>
              <a:t>PP </a:t>
            </a:r>
            <a:r>
              <a:rPr lang="id-ID" sz="2000" dirty="0">
                <a:solidFill>
                  <a:schemeClr val="tx2">
                    <a:lumMod val="95000"/>
                    <a:lumOff val="5000"/>
                  </a:schemeClr>
                </a:solidFill>
                <a:latin typeface="Garamond" pitchFamily="18" charset="0"/>
              </a:rPr>
              <a:t>12/2017</a:t>
            </a:r>
            <a:endParaRPr lang="en-US" sz="2000" dirty="0">
              <a:solidFill>
                <a:schemeClr val="tx2">
                  <a:lumMod val="95000"/>
                  <a:lumOff val="5000"/>
                </a:schemeClr>
              </a:solidFill>
              <a:latin typeface="Garamond" pitchFamily="18" charset="0"/>
            </a:endParaRPr>
          </a:p>
        </p:txBody>
      </p:sp>
      <p:sp>
        <p:nvSpPr>
          <p:cNvPr id="14" name="Up Arrow Callout 13"/>
          <p:cNvSpPr/>
          <p:nvPr/>
        </p:nvSpPr>
        <p:spPr>
          <a:xfrm>
            <a:off x="6762751" y="4714879"/>
            <a:ext cx="5080000" cy="1285875"/>
          </a:xfrm>
          <a:prstGeom prst="upArrowCallout">
            <a:avLst>
              <a:gd name="adj1" fmla="val 25000"/>
              <a:gd name="adj2" fmla="val 25000"/>
              <a:gd name="adj3" fmla="val 25000"/>
              <a:gd name="adj4" fmla="val 64977"/>
            </a:avLst>
          </a:prstGeom>
          <a:solidFill>
            <a:srgbClr val="FF0000"/>
          </a:solid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1200" b="1" dirty="0">
                <a:solidFill>
                  <a:schemeClr val="bg1"/>
                </a:solidFill>
                <a:latin typeface="Garamond" pitchFamily="18" charset="0"/>
              </a:rPr>
              <a:t>PENGAWASAN </a:t>
            </a:r>
            <a:r>
              <a:rPr lang="en-US" sz="1200" dirty="0">
                <a:solidFill>
                  <a:schemeClr val="bg1"/>
                </a:solidFill>
                <a:latin typeface="Garamond" pitchFamily="18" charset="0"/>
              </a:rPr>
              <a:t>PENYELENGGARAAN PEMDA</a:t>
            </a:r>
            <a:r>
              <a:rPr lang="id-ID" sz="1200" dirty="0">
                <a:solidFill>
                  <a:schemeClr val="bg1"/>
                </a:solidFill>
                <a:latin typeface="Garamond" pitchFamily="18" charset="0"/>
              </a:rPr>
              <a:t>                                             </a:t>
            </a:r>
            <a:r>
              <a:rPr lang="en-US" sz="1200" dirty="0">
                <a:solidFill>
                  <a:schemeClr val="bg1"/>
                </a:solidFill>
                <a:latin typeface="Garamond" pitchFamily="18" charset="0"/>
              </a:rPr>
              <a:t> (WAS UMUM DAN URUSAN)</a:t>
            </a:r>
          </a:p>
        </p:txBody>
      </p:sp>
      <p:sp>
        <p:nvSpPr>
          <p:cNvPr id="15" name="Up Arrow Callout 14"/>
          <p:cNvSpPr/>
          <p:nvPr/>
        </p:nvSpPr>
        <p:spPr>
          <a:xfrm>
            <a:off x="571500" y="4500567"/>
            <a:ext cx="5080000" cy="1571625"/>
          </a:xfrm>
          <a:prstGeom prst="upArrowCallout">
            <a:avLst>
              <a:gd name="adj1" fmla="val 25000"/>
              <a:gd name="adj2" fmla="val 25000"/>
              <a:gd name="adj3" fmla="val 25000"/>
              <a:gd name="adj4" fmla="val 64977"/>
            </a:avLst>
          </a:prstGeom>
          <a:solidFill>
            <a:srgbClr val="FFC000"/>
          </a:solidFill>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1200" b="1" dirty="0">
                <a:solidFill>
                  <a:schemeClr val="tx2">
                    <a:lumMod val="95000"/>
                    <a:lumOff val="5000"/>
                  </a:schemeClr>
                </a:solidFill>
                <a:latin typeface="Garamond" pitchFamily="18" charset="0"/>
              </a:rPr>
              <a:t>PENGAWASAN</a:t>
            </a:r>
            <a:r>
              <a:rPr lang="en-US" sz="1200" dirty="0">
                <a:solidFill>
                  <a:schemeClr val="tx2">
                    <a:lumMod val="95000"/>
                    <a:lumOff val="5000"/>
                  </a:schemeClr>
                </a:solidFill>
                <a:latin typeface="Garamond" pitchFamily="18" charset="0"/>
              </a:rPr>
              <a:t> KEUANGAN DAN KINERJA KEMENDAGRI DAN BNPP</a:t>
            </a:r>
          </a:p>
        </p:txBody>
      </p:sp>
      <p:cxnSp>
        <p:nvCxnSpPr>
          <p:cNvPr id="26" name="Straight Connector 25"/>
          <p:cNvCxnSpPr>
            <a:stCxn id="5" idx="2"/>
          </p:cNvCxnSpPr>
          <p:nvPr/>
        </p:nvCxnSpPr>
        <p:spPr>
          <a:xfrm rot="5400000">
            <a:off x="6007101" y="2476504"/>
            <a:ext cx="381000" cy="3175"/>
          </a:xfrm>
          <a:prstGeom prst="line">
            <a:avLst/>
          </a:prstGeom>
          <a:ln>
            <a:solidFill>
              <a:srgbClr val="C00000"/>
            </a:solidFill>
          </a:ln>
        </p:spPr>
        <p:style>
          <a:lnRef idx="2">
            <a:schemeClr val="accent4"/>
          </a:lnRef>
          <a:fillRef idx="1">
            <a:schemeClr val="lt1"/>
          </a:fillRef>
          <a:effectRef idx="0">
            <a:schemeClr val="accent4"/>
          </a:effectRef>
          <a:fontRef idx="minor">
            <a:schemeClr val="dk1"/>
          </a:fontRef>
        </p:style>
      </p:cxnSp>
      <p:cxnSp>
        <p:nvCxnSpPr>
          <p:cNvPr id="28" name="Straight Arrow Connector 27"/>
          <p:cNvCxnSpPr/>
          <p:nvPr/>
        </p:nvCxnSpPr>
        <p:spPr>
          <a:xfrm rot="10800000">
            <a:off x="4267200" y="2667000"/>
            <a:ext cx="1930400" cy="1588"/>
          </a:xfrm>
          <a:prstGeom prst="straightConnector1">
            <a:avLst/>
          </a:prstGeom>
          <a:ln>
            <a:solidFill>
              <a:srgbClr val="C00000"/>
            </a:solidFill>
            <a:tailEnd type="arrow"/>
          </a:ln>
        </p:spPr>
        <p:style>
          <a:lnRef idx="2">
            <a:schemeClr val="accent4"/>
          </a:lnRef>
          <a:fillRef idx="1">
            <a:schemeClr val="lt1"/>
          </a:fillRef>
          <a:effectRef idx="0">
            <a:schemeClr val="accent4"/>
          </a:effectRef>
          <a:fontRef idx="minor">
            <a:schemeClr val="dk1"/>
          </a:fontRef>
        </p:style>
      </p:cxnSp>
      <p:cxnSp>
        <p:nvCxnSpPr>
          <p:cNvPr id="30" name="Straight Arrow Connector 29"/>
          <p:cNvCxnSpPr/>
          <p:nvPr/>
        </p:nvCxnSpPr>
        <p:spPr>
          <a:xfrm>
            <a:off x="6197600" y="2667000"/>
            <a:ext cx="1828800" cy="1588"/>
          </a:xfrm>
          <a:prstGeom prst="straightConnector1">
            <a:avLst/>
          </a:prstGeom>
          <a:ln>
            <a:solidFill>
              <a:srgbClr val="C00000"/>
            </a:solidFill>
            <a:tailEnd type="arrow"/>
          </a:ln>
        </p:spPr>
        <p:style>
          <a:lnRef idx="2">
            <a:schemeClr val="accent4"/>
          </a:lnRef>
          <a:fillRef idx="1">
            <a:schemeClr val="lt1"/>
          </a:fillRef>
          <a:effectRef idx="0">
            <a:schemeClr val="accent4"/>
          </a:effectRef>
          <a:fontRef idx="minor">
            <a:schemeClr val="dk1"/>
          </a:fontRef>
        </p:style>
      </p:cxnSp>
      <p:cxnSp>
        <p:nvCxnSpPr>
          <p:cNvPr id="32" name="Straight Arrow Connector 31"/>
          <p:cNvCxnSpPr>
            <a:stCxn id="6" idx="4"/>
          </p:cNvCxnSpPr>
          <p:nvPr/>
        </p:nvCxnSpPr>
        <p:spPr>
          <a:xfrm rot="5400000">
            <a:off x="2486025" y="2663825"/>
            <a:ext cx="438150" cy="939800"/>
          </a:xfrm>
          <a:prstGeom prst="straightConnector1">
            <a:avLst/>
          </a:prstGeom>
          <a:ln>
            <a:solidFill>
              <a:srgbClr val="C00000"/>
            </a:solidFill>
            <a:tailEnd type="arrow"/>
          </a:ln>
        </p:spPr>
        <p:style>
          <a:lnRef idx="2">
            <a:schemeClr val="accent4"/>
          </a:lnRef>
          <a:fillRef idx="1">
            <a:schemeClr val="lt1"/>
          </a:fillRef>
          <a:effectRef idx="0">
            <a:schemeClr val="accent4"/>
          </a:effectRef>
          <a:fontRef idx="minor">
            <a:schemeClr val="dk1"/>
          </a:fontRef>
        </p:style>
      </p:cxnSp>
      <p:cxnSp>
        <p:nvCxnSpPr>
          <p:cNvPr id="34" name="Straight Arrow Connector 33"/>
          <p:cNvCxnSpPr>
            <a:stCxn id="6" idx="4"/>
          </p:cNvCxnSpPr>
          <p:nvPr/>
        </p:nvCxnSpPr>
        <p:spPr>
          <a:xfrm rot="16200000" flipH="1">
            <a:off x="3502025" y="2587625"/>
            <a:ext cx="438150" cy="1092200"/>
          </a:xfrm>
          <a:prstGeom prst="straightConnector1">
            <a:avLst/>
          </a:prstGeom>
          <a:ln>
            <a:solidFill>
              <a:srgbClr val="C00000"/>
            </a:solidFill>
            <a:tailEnd type="arrow"/>
          </a:ln>
        </p:spPr>
        <p:style>
          <a:lnRef idx="2">
            <a:schemeClr val="accent4"/>
          </a:lnRef>
          <a:fillRef idx="1">
            <a:schemeClr val="lt1"/>
          </a:fillRef>
          <a:effectRef idx="0">
            <a:schemeClr val="accent4"/>
          </a:effectRef>
          <a:fontRef idx="minor">
            <a:schemeClr val="dk1"/>
          </a:fontRef>
        </p:style>
      </p:cxnSp>
      <p:cxnSp>
        <p:nvCxnSpPr>
          <p:cNvPr id="40" name="Straight Arrow Connector 39"/>
          <p:cNvCxnSpPr/>
          <p:nvPr/>
        </p:nvCxnSpPr>
        <p:spPr>
          <a:xfrm rot="5400000">
            <a:off x="9067801" y="3141666"/>
            <a:ext cx="304800" cy="3175"/>
          </a:xfrm>
          <a:prstGeom prst="straightConnector1">
            <a:avLst/>
          </a:prstGeom>
          <a:ln>
            <a:solidFill>
              <a:srgbClr val="C00000"/>
            </a:solidFill>
            <a:tailEnd type="arrow"/>
          </a:ln>
        </p:spPr>
        <p:style>
          <a:lnRef idx="2">
            <a:schemeClr val="accent4"/>
          </a:lnRef>
          <a:fillRef idx="1">
            <a:schemeClr val="lt1"/>
          </a:fillRef>
          <a:effectRef idx="0">
            <a:schemeClr val="accent4"/>
          </a:effectRef>
          <a:fontRef idx="minor">
            <a:schemeClr val="dk1"/>
          </a:fontRef>
        </p:style>
      </p:cxnSp>
      <p:sp>
        <p:nvSpPr>
          <p:cNvPr id="25" name="Oval 24"/>
          <p:cNvSpPr/>
          <p:nvPr/>
        </p:nvSpPr>
        <p:spPr>
          <a:xfrm>
            <a:off x="8026400" y="2286000"/>
            <a:ext cx="2133600" cy="704850"/>
          </a:xfrm>
          <a:prstGeom prst="ellipse">
            <a:avLst/>
          </a:prstGeom>
          <a:ln>
            <a:solidFill>
              <a:srgbClr val="C00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1400" dirty="0">
                <a:solidFill>
                  <a:schemeClr val="tx2">
                    <a:lumMod val="95000"/>
                    <a:lumOff val="5000"/>
                  </a:schemeClr>
                </a:solidFill>
                <a:latin typeface="Garamond" pitchFamily="18" charset="0"/>
              </a:rPr>
              <a:t>UU </a:t>
            </a:r>
            <a:r>
              <a:rPr lang="id-ID" sz="1400" dirty="0">
                <a:solidFill>
                  <a:schemeClr val="tx2">
                    <a:lumMod val="95000"/>
                    <a:lumOff val="5000"/>
                  </a:schemeClr>
                </a:solidFill>
                <a:latin typeface="Garamond" pitchFamily="18" charset="0"/>
              </a:rPr>
              <a:t>23/2014</a:t>
            </a:r>
          </a:p>
          <a:p>
            <a:pPr algn="ctr" fontAlgn="auto">
              <a:spcBef>
                <a:spcPts val="0"/>
              </a:spcBef>
              <a:spcAft>
                <a:spcPts val="0"/>
              </a:spcAft>
              <a:defRPr/>
            </a:pPr>
            <a:r>
              <a:rPr lang="id-ID" sz="1400" dirty="0">
                <a:solidFill>
                  <a:schemeClr val="tx2">
                    <a:lumMod val="95000"/>
                    <a:lumOff val="5000"/>
                  </a:schemeClr>
                </a:solidFill>
                <a:latin typeface="Garamond" pitchFamily="18" charset="0"/>
              </a:rPr>
              <a:t>Pemda</a:t>
            </a:r>
            <a:endParaRPr lang="en-US" sz="1400" dirty="0">
              <a:solidFill>
                <a:schemeClr val="tx2">
                  <a:lumMod val="95000"/>
                  <a:lumOff val="5000"/>
                </a:schemeClr>
              </a:solidFill>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1" y="285754"/>
            <a:ext cx="10972800" cy="735013"/>
          </a:xfrm>
        </p:spPr>
        <p:txBody>
          <a:bodyPr/>
          <a:lstStyle/>
          <a:p>
            <a:pPr algn="ctr" fontAlgn="auto">
              <a:spcAft>
                <a:spcPts val="0"/>
              </a:spcAft>
              <a:defRPr/>
            </a:pPr>
            <a:r>
              <a:rPr lang="en-US" sz="2400" b="1" dirty="0" smtClean="0">
                <a:solidFill>
                  <a:schemeClr val="tx1"/>
                </a:solidFill>
                <a:latin typeface="Garamond" pitchFamily="18" charset="0"/>
              </a:rPr>
              <a:t>PENERJEMAHAN MANDAT KE PROGRAM/KEGIATAN</a:t>
            </a:r>
            <a:endParaRPr lang="en-US" sz="2400" b="1" dirty="0">
              <a:solidFill>
                <a:schemeClr val="tx1"/>
              </a:solidFill>
              <a:latin typeface="Garamond" pitchFamily="18" charset="0"/>
            </a:endParaRPr>
          </a:p>
        </p:txBody>
      </p:sp>
      <p:sp>
        <p:nvSpPr>
          <p:cNvPr id="7" name="Oval 6"/>
          <p:cNvSpPr/>
          <p:nvPr/>
        </p:nvSpPr>
        <p:spPr>
          <a:xfrm>
            <a:off x="1320800" y="146050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Review RKA</a:t>
            </a:r>
          </a:p>
        </p:txBody>
      </p:sp>
      <p:sp>
        <p:nvSpPr>
          <p:cNvPr id="8" name="Oval 7"/>
          <p:cNvSpPr/>
          <p:nvPr/>
        </p:nvSpPr>
        <p:spPr>
          <a:xfrm>
            <a:off x="1270000" y="2236788"/>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Review LK</a:t>
            </a:r>
          </a:p>
        </p:txBody>
      </p:sp>
      <p:sp>
        <p:nvSpPr>
          <p:cNvPr id="9" name="Oval 8"/>
          <p:cNvSpPr/>
          <p:nvPr/>
        </p:nvSpPr>
        <p:spPr>
          <a:xfrm>
            <a:off x="1219200" y="3006725"/>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Evaluasi</a:t>
            </a:r>
            <a:r>
              <a:rPr lang="en-US" dirty="0">
                <a:solidFill>
                  <a:schemeClr val="tx1"/>
                </a:solidFill>
              </a:rPr>
              <a:t> </a:t>
            </a:r>
          </a:p>
        </p:txBody>
      </p:sp>
      <p:sp>
        <p:nvSpPr>
          <p:cNvPr id="10" name="Oval 9"/>
          <p:cNvSpPr/>
          <p:nvPr/>
        </p:nvSpPr>
        <p:spPr>
          <a:xfrm>
            <a:off x="1320800" y="3781425"/>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Rik</a:t>
            </a:r>
            <a:r>
              <a:rPr lang="en-US" sz="2000" dirty="0">
                <a:solidFill>
                  <a:schemeClr val="tx1"/>
                </a:solidFill>
              </a:rPr>
              <a:t> DKTP</a:t>
            </a:r>
          </a:p>
        </p:txBody>
      </p:sp>
      <p:sp>
        <p:nvSpPr>
          <p:cNvPr id="11" name="Oval 10"/>
          <p:cNvSpPr/>
          <p:nvPr/>
        </p:nvSpPr>
        <p:spPr>
          <a:xfrm>
            <a:off x="1320800" y="4568825"/>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err="1">
                <a:solidFill>
                  <a:schemeClr val="tx1"/>
                </a:solidFill>
              </a:rPr>
              <a:t>Rik</a:t>
            </a:r>
            <a:r>
              <a:rPr lang="en-US" sz="1600" dirty="0">
                <a:solidFill>
                  <a:schemeClr val="tx1"/>
                </a:solidFill>
              </a:rPr>
              <a:t> </a:t>
            </a:r>
            <a:r>
              <a:rPr lang="en-US" sz="1600" dirty="0" err="1">
                <a:solidFill>
                  <a:schemeClr val="tx1"/>
                </a:solidFill>
              </a:rPr>
              <a:t>reguler</a:t>
            </a:r>
            <a:r>
              <a:rPr lang="en-US" sz="1600" dirty="0">
                <a:solidFill>
                  <a:schemeClr val="tx1"/>
                </a:solidFill>
              </a:rPr>
              <a:t> program/Keu </a:t>
            </a:r>
            <a:r>
              <a:rPr lang="en-US" sz="1600" dirty="0" err="1">
                <a:solidFill>
                  <a:schemeClr val="tx1"/>
                </a:solidFill>
              </a:rPr>
              <a:t>dan</a:t>
            </a:r>
            <a:r>
              <a:rPr lang="en-US" sz="1600" dirty="0">
                <a:solidFill>
                  <a:schemeClr val="tx1"/>
                </a:solidFill>
              </a:rPr>
              <a:t> BMN</a:t>
            </a:r>
          </a:p>
        </p:txBody>
      </p:sp>
      <p:sp>
        <p:nvSpPr>
          <p:cNvPr id="12" name="Oval 11"/>
          <p:cNvSpPr/>
          <p:nvPr/>
        </p:nvSpPr>
        <p:spPr>
          <a:xfrm>
            <a:off x="1219200" y="535305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Riksus</a:t>
            </a:r>
            <a:endParaRPr lang="en-US" sz="2000" dirty="0">
              <a:solidFill>
                <a:schemeClr val="tx1"/>
              </a:solidFill>
            </a:endParaRPr>
          </a:p>
        </p:txBody>
      </p:sp>
      <p:sp>
        <p:nvSpPr>
          <p:cNvPr id="13" name="Oval 12"/>
          <p:cNvSpPr/>
          <p:nvPr/>
        </p:nvSpPr>
        <p:spPr>
          <a:xfrm>
            <a:off x="1219200" y="617220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err="1">
                <a:solidFill>
                  <a:schemeClr val="tx1"/>
                </a:solidFill>
              </a:rPr>
              <a:t>Pembinaan</a:t>
            </a:r>
            <a:r>
              <a:rPr lang="en-US" sz="1600" dirty="0">
                <a:solidFill>
                  <a:schemeClr val="tx1"/>
                </a:solidFill>
              </a:rPr>
              <a:t> / </a:t>
            </a:r>
            <a:r>
              <a:rPr lang="en-US" sz="1600" dirty="0" err="1">
                <a:solidFill>
                  <a:schemeClr val="tx1"/>
                </a:solidFill>
              </a:rPr>
              <a:t>Pendampingan</a:t>
            </a:r>
            <a:endParaRPr lang="en-US" sz="1600" dirty="0">
              <a:solidFill>
                <a:schemeClr val="tx1"/>
              </a:solidFill>
            </a:endParaRPr>
          </a:p>
        </p:txBody>
      </p:sp>
      <p:sp>
        <p:nvSpPr>
          <p:cNvPr id="17" name="Oval 16"/>
          <p:cNvSpPr/>
          <p:nvPr/>
        </p:nvSpPr>
        <p:spPr>
          <a:xfrm>
            <a:off x="8188325" y="189230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Bin </a:t>
            </a:r>
            <a:r>
              <a:rPr lang="en-US" sz="2000" dirty="0" err="1">
                <a:solidFill>
                  <a:schemeClr val="tx1"/>
                </a:solidFill>
              </a:rPr>
              <a:t>Insp</a:t>
            </a:r>
            <a:r>
              <a:rPr lang="en-US" sz="2000" dirty="0">
                <a:solidFill>
                  <a:schemeClr val="tx1"/>
                </a:solidFill>
              </a:rPr>
              <a:t> Daerah</a:t>
            </a:r>
          </a:p>
        </p:txBody>
      </p:sp>
      <p:sp>
        <p:nvSpPr>
          <p:cNvPr id="18" name="Oval 17"/>
          <p:cNvSpPr/>
          <p:nvPr/>
        </p:nvSpPr>
        <p:spPr>
          <a:xfrm>
            <a:off x="8247063" y="277495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Koordinasi</a:t>
            </a:r>
            <a:r>
              <a:rPr lang="en-US" sz="2000" dirty="0">
                <a:solidFill>
                  <a:schemeClr val="tx1"/>
                </a:solidFill>
              </a:rPr>
              <a:t> Was APIP </a:t>
            </a:r>
          </a:p>
        </p:txBody>
      </p:sp>
      <p:sp>
        <p:nvSpPr>
          <p:cNvPr id="19" name="Oval 18"/>
          <p:cNvSpPr/>
          <p:nvPr/>
        </p:nvSpPr>
        <p:spPr>
          <a:xfrm>
            <a:off x="8229600" y="371475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Rik</a:t>
            </a:r>
            <a:r>
              <a:rPr lang="en-US" sz="2000" dirty="0">
                <a:solidFill>
                  <a:schemeClr val="tx1"/>
                </a:solidFill>
              </a:rPr>
              <a:t> </a:t>
            </a:r>
            <a:r>
              <a:rPr lang="en-US" sz="2000" dirty="0" err="1">
                <a:solidFill>
                  <a:schemeClr val="tx1"/>
                </a:solidFill>
              </a:rPr>
              <a:t>Pemprov</a:t>
            </a:r>
            <a:endParaRPr lang="en-US" sz="2000" dirty="0">
              <a:solidFill>
                <a:schemeClr val="tx1"/>
              </a:solidFill>
            </a:endParaRPr>
          </a:p>
        </p:txBody>
      </p:sp>
      <p:sp>
        <p:nvSpPr>
          <p:cNvPr id="20" name="Oval 19"/>
          <p:cNvSpPr/>
          <p:nvPr/>
        </p:nvSpPr>
        <p:spPr>
          <a:xfrm>
            <a:off x="8229600" y="4660900"/>
            <a:ext cx="3048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solidFill>
                  <a:schemeClr val="tx1"/>
                </a:solidFill>
              </a:rPr>
              <a:t>Riksus</a:t>
            </a:r>
            <a:endParaRPr lang="en-US" sz="2000" dirty="0">
              <a:solidFill>
                <a:schemeClr val="tx1"/>
              </a:solidFill>
            </a:endParaRPr>
          </a:p>
        </p:txBody>
      </p:sp>
      <p:sp>
        <p:nvSpPr>
          <p:cNvPr id="21" name="Oval 20"/>
          <p:cNvSpPr/>
          <p:nvPr/>
        </p:nvSpPr>
        <p:spPr>
          <a:xfrm>
            <a:off x="8331200" y="5467350"/>
            <a:ext cx="3048000" cy="85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schemeClr val="tx1"/>
                </a:solidFill>
              </a:rPr>
              <a:t>Monev stranas</a:t>
            </a:r>
            <a:endParaRPr lang="en-US" sz="2000" dirty="0">
              <a:solidFill>
                <a:schemeClr val="tx1"/>
              </a:solidFill>
            </a:endParaRPr>
          </a:p>
        </p:txBody>
      </p:sp>
      <p:cxnSp>
        <p:nvCxnSpPr>
          <p:cNvPr id="23" name="Straight Arrow Connector 22"/>
          <p:cNvCxnSpPr/>
          <p:nvPr/>
        </p:nvCxnSpPr>
        <p:spPr>
          <a:xfrm rot="5400000">
            <a:off x="3858419" y="3952081"/>
            <a:ext cx="5048250" cy="1588"/>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6" name="Oval 5"/>
          <p:cNvSpPr/>
          <p:nvPr/>
        </p:nvSpPr>
        <p:spPr>
          <a:xfrm>
            <a:off x="4673600" y="3200400"/>
            <a:ext cx="3454400" cy="1371600"/>
          </a:xfrm>
          <a:prstGeom prst="ellipse">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solidFill>
                  <a:schemeClr val="tx1"/>
                </a:solidFill>
              </a:rPr>
              <a:t>Itjen</a:t>
            </a:r>
            <a:r>
              <a:rPr lang="en-US" dirty="0">
                <a:solidFill>
                  <a:schemeClr val="tx1"/>
                </a:solidFill>
              </a:rPr>
              <a:t> </a:t>
            </a:r>
            <a:r>
              <a:rPr lang="en-US" dirty="0" err="1">
                <a:solidFill>
                  <a:schemeClr val="tx1"/>
                </a:solidFill>
              </a:rPr>
              <a:t>Kemendagri</a:t>
            </a:r>
            <a:endParaRPr lang="en-US" dirty="0">
              <a:solidFill>
                <a:schemeClr val="tx1"/>
              </a:solidFill>
            </a:endParaRPr>
          </a:p>
        </p:txBody>
      </p:sp>
      <p:sp>
        <p:nvSpPr>
          <p:cNvPr id="11281" name="TextBox 25"/>
          <p:cNvSpPr txBox="1">
            <a:spLocks noChangeArrowheads="1"/>
          </p:cNvSpPr>
          <p:nvPr/>
        </p:nvSpPr>
        <p:spPr bwMode="auto">
          <a:xfrm>
            <a:off x="5588002" y="1676404"/>
            <a:ext cx="308098" cy="1323439"/>
          </a:xfrm>
          <a:prstGeom prst="rect">
            <a:avLst/>
          </a:prstGeom>
          <a:noFill/>
          <a:ln w="9525">
            <a:noFill/>
            <a:miter lim="800000"/>
            <a:headEnd/>
            <a:tailEnd/>
          </a:ln>
        </p:spPr>
        <p:txBody>
          <a:bodyPr wrap="none">
            <a:spAutoFit/>
          </a:bodyPr>
          <a:lstStyle/>
          <a:p>
            <a:r>
              <a:rPr lang="en-US" sz="1600">
                <a:latin typeface="Tw Cen MT" pitchFamily="34" charset="0"/>
              </a:rPr>
              <a:t>P</a:t>
            </a:r>
          </a:p>
          <a:p>
            <a:r>
              <a:rPr lang="en-US" sz="1600">
                <a:latin typeface="Tw Cen MT" pitchFamily="34" charset="0"/>
              </a:rPr>
              <a:t>U</a:t>
            </a:r>
          </a:p>
          <a:p>
            <a:r>
              <a:rPr lang="en-US" sz="1600">
                <a:latin typeface="Tw Cen MT" pitchFamily="34" charset="0"/>
              </a:rPr>
              <a:t>S</a:t>
            </a:r>
          </a:p>
          <a:p>
            <a:r>
              <a:rPr lang="en-US" sz="1600">
                <a:latin typeface="Tw Cen MT" pitchFamily="34" charset="0"/>
              </a:rPr>
              <a:t>A</a:t>
            </a:r>
          </a:p>
          <a:p>
            <a:r>
              <a:rPr lang="en-US" sz="1600">
                <a:latin typeface="Tw Cen MT" pitchFamily="34" charset="0"/>
              </a:rPr>
              <a:t>T</a:t>
            </a:r>
          </a:p>
        </p:txBody>
      </p:sp>
      <p:sp>
        <p:nvSpPr>
          <p:cNvPr id="11282" name="TextBox 26"/>
          <p:cNvSpPr txBox="1">
            <a:spLocks noChangeArrowheads="1"/>
          </p:cNvSpPr>
          <p:nvPr/>
        </p:nvSpPr>
        <p:spPr bwMode="auto">
          <a:xfrm>
            <a:off x="6807202" y="4953000"/>
            <a:ext cx="308098" cy="1569660"/>
          </a:xfrm>
          <a:prstGeom prst="rect">
            <a:avLst/>
          </a:prstGeom>
          <a:noFill/>
          <a:ln w="9525">
            <a:noFill/>
            <a:miter lim="800000"/>
            <a:headEnd/>
            <a:tailEnd/>
          </a:ln>
        </p:spPr>
        <p:txBody>
          <a:bodyPr wrap="none">
            <a:spAutoFit/>
          </a:bodyPr>
          <a:lstStyle/>
          <a:p>
            <a:r>
              <a:rPr lang="en-US" sz="1600">
                <a:latin typeface="Tw Cen MT" pitchFamily="34" charset="0"/>
              </a:rPr>
              <a:t>D</a:t>
            </a:r>
          </a:p>
          <a:p>
            <a:r>
              <a:rPr lang="en-US" sz="1600">
                <a:latin typeface="Tw Cen MT" pitchFamily="34" charset="0"/>
              </a:rPr>
              <a:t>A</a:t>
            </a:r>
          </a:p>
          <a:p>
            <a:r>
              <a:rPr lang="en-US" sz="1600">
                <a:latin typeface="Tw Cen MT" pitchFamily="34" charset="0"/>
              </a:rPr>
              <a:t>E</a:t>
            </a:r>
          </a:p>
          <a:p>
            <a:r>
              <a:rPr lang="en-US" sz="1600">
                <a:latin typeface="Tw Cen MT" pitchFamily="34" charset="0"/>
              </a:rPr>
              <a:t>R</a:t>
            </a:r>
          </a:p>
          <a:p>
            <a:r>
              <a:rPr lang="en-US" sz="1600">
                <a:latin typeface="Tw Cen MT" pitchFamily="34" charset="0"/>
              </a:rPr>
              <a:t>A</a:t>
            </a:r>
          </a:p>
          <a:p>
            <a:r>
              <a:rPr lang="en-US" sz="1600">
                <a:latin typeface="Tw Cen MT" pitchFamily="34" charset="0"/>
              </a:rPr>
              <a: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BAFF25A3-1D34-4012-9758-A8FC850226E0}"/>
              </a:ext>
            </a:extLst>
          </p:cNvPr>
          <p:cNvGraphicFramePr>
            <a:graphicFrameLocks noGrp="1"/>
          </p:cNvGraphicFramePr>
          <p:nvPr>
            <p:ph idx="1"/>
          </p:nvPr>
        </p:nvGraphicFramePr>
        <p:xfrm>
          <a:off x="609600" y="1928802"/>
          <a:ext cx="10972800"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 xmlns:a16="http://schemas.microsoft.com/office/drawing/2014/main" id="{6645F727-FCE9-44E3-8E83-4C43EE090B60}"/>
              </a:ext>
            </a:extLst>
          </p:cNvPr>
          <p:cNvSpPr/>
          <p:nvPr/>
        </p:nvSpPr>
        <p:spPr>
          <a:xfrm>
            <a:off x="4381501" y="500063"/>
            <a:ext cx="3905251" cy="714375"/>
          </a:xfrm>
          <a:prstGeom prst="roundRect">
            <a:avLst/>
          </a:prstGeom>
          <a:solidFill>
            <a:srgbClr val="A50021"/>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eaLnBrk="1" hangingPunct="1">
              <a:buFontTx/>
              <a:buChar char="-"/>
              <a:defRPr/>
            </a:pPr>
            <a:r>
              <a:rPr lang="id-ID" sz="1200" dirty="0">
                <a:solidFill>
                  <a:schemeClr val="bg1"/>
                </a:solidFill>
                <a:latin typeface="Bookman Old Style" pitchFamily="18" charset="0"/>
              </a:rPr>
              <a:t> </a:t>
            </a:r>
            <a:r>
              <a:rPr lang="en-US" sz="1200" dirty="0" err="1">
                <a:solidFill>
                  <a:schemeClr val="bg1"/>
                </a:solidFill>
                <a:latin typeface="Bookman Old Style" pitchFamily="18" charset="0"/>
              </a:rPr>
              <a:t>Binwas</a:t>
            </a:r>
            <a:r>
              <a:rPr lang="id-ID" sz="1200" dirty="0">
                <a:solidFill>
                  <a:schemeClr val="bg1"/>
                </a:solidFill>
                <a:latin typeface="Bookman Old Style" pitchFamily="18" charset="0"/>
              </a:rPr>
              <a:t> Umum dan teknis ttt</a:t>
            </a:r>
          </a:p>
          <a:p>
            <a:pPr algn="just" eaLnBrk="1" hangingPunct="1">
              <a:buFontTx/>
              <a:buChar char="-"/>
              <a:defRPr/>
            </a:pPr>
            <a:r>
              <a:rPr lang="id-ID" sz="1200" dirty="0">
                <a:solidFill>
                  <a:schemeClr val="bg1"/>
                </a:solidFill>
                <a:latin typeface="Bookman Old Style" pitchFamily="18" charset="0"/>
              </a:rPr>
              <a:t> Penjatuhan sanksi administrasi</a:t>
            </a:r>
          </a:p>
        </p:txBody>
      </p:sp>
      <p:sp>
        <p:nvSpPr>
          <p:cNvPr id="6" name="Oval 5">
            <a:extLst>
              <a:ext uri="{FF2B5EF4-FFF2-40B4-BE49-F238E27FC236}">
                <a16:creationId xmlns="" xmlns:a16="http://schemas.microsoft.com/office/drawing/2014/main" id="{E169B447-66FD-40BC-9540-12D66996854D}"/>
              </a:ext>
            </a:extLst>
          </p:cNvPr>
          <p:cNvSpPr/>
          <p:nvPr/>
        </p:nvSpPr>
        <p:spPr>
          <a:xfrm>
            <a:off x="3143252" y="1785941"/>
            <a:ext cx="6000749" cy="4143375"/>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sz="2400">
              <a:solidFill>
                <a:srgbClr val="000000"/>
              </a:solidFill>
              <a:latin typeface="Bookman Old Style" pitchFamily="18" charset="0"/>
            </a:endParaRPr>
          </a:p>
        </p:txBody>
      </p:sp>
      <p:cxnSp>
        <p:nvCxnSpPr>
          <p:cNvPr id="8" name="Straight Arrow Connector 7">
            <a:extLst>
              <a:ext uri="{FF2B5EF4-FFF2-40B4-BE49-F238E27FC236}">
                <a16:creationId xmlns="" xmlns:a16="http://schemas.microsoft.com/office/drawing/2014/main" id="{D15B0C9C-A9EB-40A8-B301-ED47076220B0}"/>
              </a:ext>
            </a:extLst>
          </p:cNvPr>
          <p:cNvCxnSpPr/>
          <p:nvPr/>
        </p:nvCxnSpPr>
        <p:spPr>
          <a:xfrm rot="5400000" flipH="1" flipV="1">
            <a:off x="5843059" y="1586443"/>
            <a:ext cx="571500" cy="2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166EA435-C878-4018-B7D1-D3B40FCF8370}"/>
              </a:ext>
            </a:extLst>
          </p:cNvPr>
          <p:cNvCxnSpPr/>
          <p:nvPr/>
        </p:nvCxnSpPr>
        <p:spPr>
          <a:xfrm flipV="1">
            <a:off x="8191502" y="2357441"/>
            <a:ext cx="666751" cy="3571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 xmlns:a16="http://schemas.microsoft.com/office/drawing/2014/main" id="{8A02F3AE-BFB8-4C95-9420-EF286D1ECA61}"/>
              </a:ext>
            </a:extLst>
          </p:cNvPr>
          <p:cNvSpPr/>
          <p:nvPr/>
        </p:nvSpPr>
        <p:spPr>
          <a:xfrm>
            <a:off x="8815919" y="1714500"/>
            <a:ext cx="3333749" cy="5715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eaLnBrk="1" hangingPunct="1">
              <a:buFontTx/>
              <a:buChar char="-"/>
              <a:defRPr/>
            </a:pPr>
            <a:r>
              <a:rPr lang="id-ID" sz="1200" dirty="0">
                <a:solidFill>
                  <a:srgbClr val="000000"/>
                </a:solidFill>
                <a:latin typeface="Bookman Old Style" pitchFamily="18" charset="0"/>
              </a:rPr>
              <a:t> </a:t>
            </a:r>
            <a:r>
              <a:rPr lang="en-US" sz="1200" dirty="0" err="1">
                <a:solidFill>
                  <a:srgbClr val="000000"/>
                </a:solidFill>
                <a:latin typeface="Bookman Old Style" pitchFamily="18" charset="0"/>
              </a:rPr>
              <a:t>Binwas</a:t>
            </a:r>
            <a:r>
              <a:rPr lang="id-ID" sz="1200" dirty="0">
                <a:solidFill>
                  <a:srgbClr val="000000"/>
                </a:solidFill>
                <a:latin typeface="Bookman Old Style" pitchFamily="18" charset="0"/>
              </a:rPr>
              <a:t> Teknis</a:t>
            </a:r>
            <a:r>
              <a:rPr lang="en-US" sz="1200" dirty="0">
                <a:solidFill>
                  <a:srgbClr val="000000"/>
                </a:solidFill>
                <a:latin typeface="Bookman Old Style" pitchFamily="18" charset="0"/>
              </a:rPr>
              <a:t> </a:t>
            </a:r>
            <a:r>
              <a:rPr lang="en-US" sz="1200" dirty="0" err="1">
                <a:solidFill>
                  <a:srgbClr val="000000"/>
                </a:solidFill>
                <a:latin typeface="Bookman Old Style" pitchFamily="18" charset="0"/>
              </a:rPr>
              <a:t>daerah</a:t>
            </a:r>
            <a:r>
              <a:rPr lang="en-US" sz="1200" dirty="0">
                <a:solidFill>
                  <a:srgbClr val="000000"/>
                </a:solidFill>
                <a:latin typeface="Bookman Old Style" pitchFamily="18" charset="0"/>
              </a:rPr>
              <a:t> </a:t>
            </a:r>
            <a:r>
              <a:rPr lang="en-US" sz="1200" dirty="0" err="1">
                <a:solidFill>
                  <a:srgbClr val="000000"/>
                </a:solidFill>
                <a:latin typeface="Bookman Old Style" pitchFamily="18" charset="0"/>
              </a:rPr>
              <a:t>Prov</a:t>
            </a:r>
            <a:endParaRPr lang="id-ID" sz="1200" dirty="0">
              <a:solidFill>
                <a:srgbClr val="000000"/>
              </a:solidFill>
              <a:latin typeface="Bookman Old Style" pitchFamily="18" charset="0"/>
            </a:endParaRPr>
          </a:p>
        </p:txBody>
      </p:sp>
      <p:sp>
        <p:nvSpPr>
          <p:cNvPr id="13" name="Rounded Rectangle 12">
            <a:extLst>
              <a:ext uri="{FF2B5EF4-FFF2-40B4-BE49-F238E27FC236}">
                <a16:creationId xmlns="" xmlns:a16="http://schemas.microsoft.com/office/drawing/2014/main" id="{5633D1E6-CD28-42F5-9B62-D2B9704B312C}"/>
              </a:ext>
            </a:extLst>
          </p:cNvPr>
          <p:cNvSpPr/>
          <p:nvPr/>
        </p:nvSpPr>
        <p:spPr>
          <a:xfrm>
            <a:off x="9271002" y="4000500"/>
            <a:ext cx="2857500" cy="5715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eaLnBrk="1" hangingPunct="1">
              <a:buFontTx/>
              <a:buChar char="-"/>
              <a:defRPr/>
            </a:pPr>
            <a:r>
              <a:rPr lang="id-ID" sz="1200" dirty="0">
                <a:solidFill>
                  <a:srgbClr val="000000"/>
                </a:solidFill>
                <a:latin typeface="Bookman Old Style" pitchFamily="18" charset="0"/>
              </a:rPr>
              <a:t> Pengendalian Pemda</a:t>
            </a:r>
          </a:p>
          <a:p>
            <a:pPr marL="95250" indent="-95250" algn="just" eaLnBrk="1" hangingPunct="1">
              <a:buFontTx/>
              <a:buChar char="-"/>
              <a:defRPr/>
            </a:pPr>
            <a:r>
              <a:rPr lang="en-US" sz="1200" dirty="0" err="1">
                <a:solidFill>
                  <a:srgbClr val="000000"/>
                </a:solidFill>
                <a:latin typeface="Bookman Old Style" pitchFamily="18" charset="0"/>
              </a:rPr>
              <a:t>Binwas</a:t>
            </a:r>
            <a:r>
              <a:rPr lang="id-ID" sz="1200" dirty="0">
                <a:solidFill>
                  <a:srgbClr val="000000"/>
                </a:solidFill>
                <a:latin typeface="Bookman Old Style" pitchFamily="18" charset="0"/>
              </a:rPr>
              <a:t> Perangkat Daerah</a:t>
            </a:r>
          </a:p>
        </p:txBody>
      </p:sp>
      <p:cxnSp>
        <p:nvCxnSpPr>
          <p:cNvPr id="14" name="Straight Arrow Connector 13">
            <a:extLst>
              <a:ext uri="{FF2B5EF4-FFF2-40B4-BE49-F238E27FC236}">
                <a16:creationId xmlns="" xmlns:a16="http://schemas.microsoft.com/office/drawing/2014/main" id="{18577513-954A-4C26-A28A-0AC4B8A7E951}"/>
              </a:ext>
            </a:extLst>
          </p:cNvPr>
          <p:cNvCxnSpPr/>
          <p:nvPr/>
        </p:nvCxnSpPr>
        <p:spPr>
          <a:xfrm>
            <a:off x="8382001" y="4357691"/>
            <a:ext cx="857251"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E7B2FE77-E7FD-4F89-9830-B742C11F14DD}"/>
              </a:ext>
            </a:extLst>
          </p:cNvPr>
          <p:cNvCxnSpPr/>
          <p:nvPr/>
        </p:nvCxnSpPr>
        <p:spPr>
          <a:xfrm rot="5400000">
            <a:off x="5854700" y="5836181"/>
            <a:ext cx="527050" cy="21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 xmlns:a16="http://schemas.microsoft.com/office/drawing/2014/main" id="{D371F232-F8EC-4261-8276-8E782D4A941F}"/>
              </a:ext>
            </a:extLst>
          </p:cNvPr>
          <p:cNvSpPr/>
          <p:nvPr/>
        </p:nvSpPr>
        <p:spPr>
          <a:xfrm>
            <a:off x="4138086" y="6096003"/>
            <a:ext cx="3905249" cy="7143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eaLnBrk="1" hangingPunct="1">
              <a:buFontTx/>
              <a:buChar char="-"/>
              <a:defRPr/>
            </a:pPr>
            <a:r>
              <a:rPr lang="id-ID" sz="1200" dirty="0">
                <a:solidFill>
                  <a:srgbClr val="000000"/>
                </a:solidFill>
                <a:latin typeface="Bookman Old Style" pitchFamily="18" charset="0"/>
              </a:rPr>
              <a:t> Pelaksanaan Perda/Perkada</a:t>
            </a:r>
          </a:p>
          <a:p>
            <a:pPr algn="just" eaLnBrk="1" hangingPunct="1">
              <a:buFontTx/>
              <a:buChar char="-"/>
              <a:defRPr/>
            </a:pPr>
            <a:r>
              <a:rPr lang="id-ID" sz="1200" dirty="0">
                <a:solidFill>
                  <a:srgbClr val="000000"/>
                </a:solidFill>
                <a:latin typeface="Bookman Old Style" pitchFamily="18" charset="0"/>
              </a:rPr>
              <a:t> Peraturan perundang-undangan</a:t>
            </a:r>
          </a:p>
          <a:p>
            <a:pPr marL="95250" indent="-95250" algn="just" eaLnBrk="1" hangingPunct="1">
              <a:buFontTx/>
              <a:buChar char="-"/>
              <a:defRPr/>
            </a:pPr>
            <a:r>
              <a:rPr lang="id-ID" sz="1200" dirty="0">
                <a:solidFill>
                  <a:srgbClr val="000000"/>
                </a:solidFill>
                <a:latin typeface="Bookman Old Style" pitchFamily="18" charset="0"/>
              </a:rPr>
              <a:t>Tindak Lanjut Hasil Pemeriksaan LKPD oleh BPK</a:t>
            </a:r>
          </a:p>
        </p:txBody>
      </p:sp>
      <p:cxnSp>
        <p:nvCxnSpPr>
          <p:cNvPr id="23" name="Straight Arrow Connector 22">
            <a:extLst>
              <a:ext uri="{FF2B5EF4-FFF2-40B4-BE49-F238E27FC236}">
                <a16:creationId xmlns="" xmlns:a16="http://schemas.microsoft.com/office/drawing/2014/main" id="{C20497A0-DE11-42C2-8A62-316FA04CE600}"/>
              </a:ext>
            </a:extLst>
          </p:cNvPr>
          <p:cNvCxnSpPr/>
          <p:nvPr/>
        </p:nvCxnSpPr>
        <p:spPr>
          <a:xfrm rot="10800000">
            <a:off x="3048000" y="4429125"/>
            <a:ext cx="762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 xmlns:a16="http://schemas.microsoft.com/office/drawing/2014/main" id="{D9359E10-FC95-4656-893A-982385AE50D9}"/>
              </a:ext>
            </a:extLst>
          </p:cNvPr>
          <p:cNvSpPr/>
          <p:nvPr/>
        </p:nvSpPr>
        <p:spPr>
          <a:xfrm>
            <a:off x="46569" y="4191003"/>
            <a:ext cx="3001433" cy="5381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eaLnBrk="1" hangingPunct="1">
              <a:defRPr/>
            </a:pPr>
            <a:r>
              <a:rPr lang="id-ID" sz="1200" dirty="0">
                <a:solidFill>
                  <a:srgbClr val="000000"/>
                </a:solidFill>
                <a:latin typeface="Bookman Old Style" pitchFamily="18" charset="0"/>
              </a:rPr>
              <a:t>Pengawasan Umum &amp; teknis Kab/ Kota serta sanksi</a:t>
            </a:r>
          </a:p>
        </p:txBody>
      </p:sp>
      <p:sp>
        <p:nvSpPr>
          <p:cNvPr id="27" name="Rounded Rectangle 26">
            <a:extLst>
              <a:ext uri="{FF2B5EF4-FFF2-40B4-BE49-F238E27FC236}">
                <a16:creationId xmlns="" xmlns:a16="http://schemas.microsoft.com/office/drawing/2014/main" id="{47C8CDEF-45F4-44FB-B517-79B480246A6D}"/>
              </a:ext>
            </a:extLst>
          </p:cNvPr>
          <p:cNvSpPr/>
          <p:nvPr/>
        </p:nvSpPr>
        <p:spPr>
          <a:xfrm>
            <a:off x="42335" y="1571625"/>
            <a:ext cx="3333751" cy="7858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173038" indent="-173038" algn="just" eaLnBrk="1" hangingPunct="1">
              <a:buFontTx/>
              <a:buChar char="-"/>
              <a:defRPr/>
            </a:pPr>
            <a:r>
              <a:rPr lang="id-ID" sz="1200" dirty="0">
                <a:solidFill>
                  <a:srgbClr val="000000"/>
                </a:solidFill>
                <a:latin typeface="Bookman Old Style" pitchFamily="18" charset="0"/>
              </a:rPr>
              <a:t>Sbg bentuk partisipasi dalam pemerintahan</a:t>
            </a:r>
          </a:p>
          <a:p>
            <a:pPr marL="173038" indent="-173038" algn="just" eaLnBrk="1" hangingPunct="1">
              <a:buFontTx/>
              <a:buChar char="-"/>
              <a:defRPr/>
            </a:pPr>
            <a:r>
              <a:rPr lang="id-ID" sz="1200" dirty="0">
                <a:solidFill>
                  <a:srgbClr val="000000"/>
                </a:solidFill>
                <a:latin typeface="Bookman Old Style" pitchFamily="18" charset="0"/>
              </a:rPr>
              <a:t>Pengawasan pelayanan publik </a:t>
            </a:r>
          </a:p>
        </p:txBody>
      </p:sp>
      <p:cxnSp>
        <p:nvCxnSpPr>
          <p:cNvPr id="28" name="Straight Arrow Connector 27">
            <a:extLst>
              <a:ext uri="{FF2B5EF4-FFF2-40B4-BE49-F238E27FC236}">
                <a16:creationId xmlns="" xmlns:a16="http://schemas.microsoft.com/office/drawing/2014/main" id="{E02C2ACA-CC26-4638-ABEF-596AAA9C627F}"/>
              </a:ext>
            </a:extLst>
          </p:cNvPr>
          <p:cNvCxnSpPr/>
          <p:nvPr/>
        </p:nvCxnSpPr>
        <p:spPr>
          <a:xfrm rot="10800000">
            <a:off x="3143251" y="2428875"/>
            <a:ext cx="762000" cy="35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8FD7CD46-CD92-4BB2-8892-19D901F491FD}"/>
              </a:ext>
            </a:extLst>
          </p:cNvPr>
          <p:cNvCxnSpPr/>
          <p:nvPr/>
        </p:nvCxnSpPr>
        <p:spPr>
          <a:xfrm rot="10800000" flipV="1">
            <a:off x="2952751" y="5214941"/>
            <a:ext cx="952500" cy="357187"/>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 xmlns:a16="http://schemas.microsoft.com/office/drawing/2014/main" id="{1D2146D6-EBCA-4635-B2FE-AD12FB52EAE1}"/>
              </a:ext>
            </a:extLst>
          </p:cNvPr>
          <p:cNvSpPr txBox="1"/>
          <p:nvPr/>
        </p:nvSpPr>
        <p:spPr>
          <a:xfrm>
            <a:off x="571500" y="5572128"/>
            <a:ext cx="3429000" cy="523875"/>
          </a:xfrm>
          <a:prstGeom prst="rect">
            <a:avLst/>
          </a:prstGeom>
          <a:solidFill>
            <a:srgbClr val="A50021"/>
          </a:solidFill>
        </p:spPr>
        <p:txBody>
          <a:bodyPr>
            <a:spAutoFit/>
          </a:bodyPr>
          <a:lstStyle/>
          <a:p>
            <a:pPr algn="ctr" eaLnBrk="1" hangingPunct="1">
              <a:defRPr/>
            </a:pPr>
            <a:r>
              <a:rPr lang="id-ID" sz="1400" dirty="0">
                <a:solidFill>
                  <a:schemeClr val="bg1"/>
                </a:solidFill>
                <a:latin typeface="Bookman Old Style" pitchFamily="18" charset="0"/>
                <a:ea typeface="ＭＳ Ｐゴシック" charset="0"/>
                <a:cs typeface="+mn-cs"/>
              </a:rPr>
              <a:t>Secara nasional dikoordinasikan Mendagri</a:t>
            </a: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428604"/>
          <a:ext cx="10972800" cy="605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Box 4"/>
          <p:cNvSpPr txBox="1">
            <a:spLocks noChangeArrowheads="1"/>
          </p:cNvSpPr>
          <p:nvPr/>
        </p:nvSpPr>
        <p:spPr bwMode="auto">
          <a:xfrm>
            <a:off x="857251" y="6072189"/>
            <a:ext cx="7847020" cy="369332"/>
          </a:xfrm>
          <a:prstGeom prst="rect">
            <a:avLst/>
          </a:prstGeom>
          <a:noFill/>
          <a:ln w="9525">
            <a:noFill/>
            <a:miter lim="800000"/>
            <a:headEnd/>
            <a:tailEnd/>
          </a:ln>
        </p:spPr>
        <p:txBody>
          <a:bodyPr wrap="none">
            <a:spAutoFit/>
          </a:bodyPr>
          <a:lstStyle/>
          <a:p>
            <a:pPr algn="ctr"/>
            <a:r>
              <a:rPr lang="id-ID">
                <a:solidFill>
                  <a:schemeClr val="bg1"/>
                </a:solidFill>
                <a:latin typeface="Bookman Old Style" pitchFamily="18" charset="0"/>
              </a:rPr>
              <a:t>DILAKSANAKAN OLEH APARAT PENGAWAS INTERN PEMERINTAH</a:t>
            </a:r>
          </a:p>
        </p:txBody>
      </p:sp>
      <p:sp>
        <p:nvSpPr>
          <p:cNvPr id="5" name="Oval 4"/>
          <p:cNvSpPr/>
          <p:nvPr/>
        </p:nvSpPr>
        <p:spPr>
          <a:xfrm>
            <a:off x="1143002" y="3571875"/>
            <a:ext cx="2857500" cy="28575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10972800" cy="895350"/>
          </a:xfrm>
        </p:spPr>
        <p:txBody>
          <a:bodyPr/>
          <a:lstStyle/>
          <a:p>
            <a:pPr algn="ctr" fontAlgn="auto">
              <a:spcAft>
                <a:spcPts val="0"/>
              </a:spcAft>
              <a:defRPr/>
            </a:pPr>
            <a:r>
              <a:rPr lang="id-ID" sz="2800" b="1" dirty="0" smtClean="0">
                <a:solidFill>
                  <a:schemeClr val="tx1">
                    <a:lumMod val="95000"/>
                    <a:lumOff val="5000"/>
                  </a:schemeClr>
                </a:solidFill>
                <a:latin typeface="Bookman Old Style" pitchFamily="18" charset="0"/>
              </a:rPr>
              <a:t>FUNGSI KOORDINASI </a:t>
            </a:r>
            <a:r>
              <a:rPr lang="en-US" sz="2800" b="1" dirty="0" smtClean="0">
                <a:solidFill>
                  <a:schemeClr val="tx1">
                    <a:lumMod val="95000"/>
                    <a:lumOff val="5000"/>
                  </a:schemeClr>
                </a:solidFill>
                <a:latin typeface="Bookman Old Style" pitchFamily="18" charset="0"/>
              </a:rPr>
              <a:t>BINWAS </a:t>
            </a:r>
            <a:r>
              <a:rPr lang="id-ID" sz="2800" b="1" dirty="0" smtClean="0">
                <a:solidFill>
                  <a:schemeClr val="tx1">
                    <a:lumMod val="95000"/>
                    <a:lumOff val="5000"/>
                  </a:schemeClr>
                </a:solidFill>
                <a:latin typeface="Bookman Old Style" pitchFamily="18" charset="0"/>
              </a:rPr>
              <a:t>MENDAGRI</a:t>
            </a:r>
            <a:endParaRPr lang="id-ID" sz="2800" b="1" dirty="0">
              <a:solidFill>
                <a:schemeClr val="tx1">
                  <a:lumMod val="95000"/>
                  <a:lumOff val="5000"/>
                </a:schemeClr>
              </a:solidFill>
              <a:latin typeface="Bookman Old Style" pitchFamily="18" charset="0"/>
            </a:endParaRPr>
          </a:p>
        </p:txBody>
      </p:sp>
      <p:graphicFrame>
        <p:nvGraphicFramePr>
          <p:cNvPr id="5" name="Content Placeholder 4"/>
          <p:cNvGraphicFramePr>
            <a:graphicFrameLocks noGrp="1"/>
          </p:cNvGraphicFramePr>
          <p:nvPr>
            <p:ph idx="1"/>
          </p:nvPr>
        </p:nvGraphicFramePr>
        <p:xfrm>
          <a:off x="609600" y="1935166"/>
          <a:ext cx="109728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noFill/>
          <a:ln>
            <a:miter lim="800000"/>
            <a:headEnd/>
            <a:tailEnd/>
          </a:ln>
        </p:spPr>
        <p:txBody>
          <a:bodyPr/>
          <a:lstStyle/>
          <a:p>
            <a:fld id="{D9227A50-1EEC-46C4-9E26-CBCF8BCD943B}" type="slidenum">
              <a:rPr lang="en-AU" altLang="en-US"/>
              <a:pPr/>
              <a:t>8</a:t>
            </a:fld>
            <a:endParaRPr lang="en-AU" altLang="en-US"/>
          </a:p>
        </p:txBody>
      </p:sp>
      <p:graphicFrame>
        <p:nvGraphicFramePr>
          <p:cNvPr id="5" name="Table 4">
            <a:extLst>
              <a:ext uri="{FF2B5EF4-FFF2-40B4-BE49-F238E27FC236}">
                <a16:creationId xmlns="" xmlns:a16="http://schemas.microsoft.com/office/drawing/2014/main" id="{3030E478-A918-43D9-BD54-65438D17EC06}"/>
              </a:ext>
            </a:extLst>
          </p:cNvPr>
          <p:cNvGraphicFramePr>
            <a:graphicFrameLocks noGrp="1"/>
          </p:cNvGraphicFramePr>
          <p:nvPr/>
        </p:nvGraphicFramePr>
        <p:xfrm>
          <a:off x="304801" y="1079500"/>
          <a:ext cx="11582401" cy="5308599"/>
        </p:xfrm>
        <a:graphic>
          <a:graphicData uri="http://schemas.openxmlformats.org/drawingml/2006/table">
            <a:tbl>
              <a:tblPr/>
              <a:tblGrid>
                <a:gridCol w="526815">
                  <a:extLst>
                    <a:ext uri="{9D8B030D-6E8A-4147-A177-3AD203B41FA5}">
                      <a16:colId xmlns="" xmlns:a16="http://schemas.microsoft.com/office/drawing/2014/main" val="20000"/>
                    </a:ext>
                  </a:extLst>
                </a:gridCol>
                <a:gridCol w="2317985">
                  <a:extLst>
                    <a:ext uri="{9D8B030D-6E8A-4147-A177-3AD203B41FA5}">
                      <a16:colId xmlns="" xmlns:a16="http://schemas.microsoft.com/office/drawing/2014/main" val="20001"/>
                    </a:ext>
                  </a:extLst>
                </a:gridCol>
                <a:gridCol w="565187">
                  <a:extLst>
                    <a:ext uri="{9D8B030D-6E8A-4147-A177-3AD203B41FA5}">
                      <a16:colId xmlns="" xmlns:a16="http://schemas.microsoft.com/office/drawing/2014/main" val="20002"/>
                    </a:ext>
                  </a:extLst>
                </a:gridCol>
                <a:gridCol w="565187">
                  <a:extLst>
                    <a:ext uri="{9D8B030D-6E8A-4147-A177-3AD203B41FA5}">
                      <a16:colId xmlns="" xmlns:a16="http://schemas.microsoft.com/office/drawing/2014/main" val="20003"/>
                    </a:ext>
                  </a:extLst>
                </a:gridCol>
                <a:gridCol w="565187">
                  <a:extLst>
                    <a:ext uri="{9D8B030D-6E8A-4147-A177-3AD203B41FA5}">
                      <a16:colId xmlns="" xmlns:a16="http://schemas.microsoft.com/office/drawing/2014/main" val="20004"/>
                    </a:ext>
                  </a:extLst>
                </a:gridCol>
                <a:gridCol w="565187">
                  <a:extLst>
                    <a:ext uri="{9D8B030D-6E8A-4147-A177-3AD203B41FA5}">
                      <a16:colId xmlns="" xmlns:a16="http://schemas.microsoft.com/office/drawing/2014/main" val="20005"/>
                    </a:ext>
                  </a:extLst>
                </a:gridCol>
                <a:gridCol w="519287">
                  <a:extLst>
                    <a:ext uri="{9D8B030D-6E8A-4147-A177-3AD203B41FA5}">
                      <a16:colId xmlns="" xmlns:a16="http://schemas.microsoft.com/office/drawing/2014/main" val="20006"/>
                    </a:ext>
                  </a:extLst>
                </a:gridCol>
                <a:gridCol w="519287">
                  <a:extLst>
                    <a:ext uri="{9D8B030D-6E8A-4147-A177-3AD203B41FA5}">
                      <a16:colId xmlns="" xmlns:a16="http://schemas.microsoft.com/office/drawing/2014/main" val="20007"/>
                    </a:ext>
                  </a:extLst>
                </a:gridCol>
                <a:gridCol w="519287">
                  <a:extLst>
                    <a:ext uri="{9D8B030D-6E8A-4147-A177-3AD203B41FA5}">
                      <a16:colId xmlns="" xmlns:a16="http://schemas.microsoft.com/office/drawing/2014/main" val="20008"/>
                    </a:ext>
                  </a:extLst>
                </a:gridCol>
                <a:gridCol w="677733">
                  <a:extLst>
                    <a:ext uri="{9D8B030D-6E8A-4147-A177-3AD203B41FA5}">
                      <a16:colId xmlns="" xmlns:a16="http://schemas.microsoft.com/office/drawing/2014/main" val="20009"/>
                    </a:ext>
                  </a:extLst>
                </a:gridCol>
                <a:gridCol w="677733">
                  <a:extLst>
                    <a:ext uri="{9D8B030D-6E8A-4147-A177-3AD203B41FA5}">
                      <a16:colId xmlns="" xmlns:a16="http://schemas.microsoft.com/office/drawing/2014/main" val="20010"/>
                    </a:ext>
                  </a:extLst>
                </a:gridCol>
                <a:gridCol w="677733">
                  <a:extLst>
                    <a:ext uri="{9D8B030D-6E8A-4147-A177-3AD203B41FA5}">
                      <a16:colId xmlns="" xmlns:a16="http://schemas.microsoft.com/office/drawing/2014/main" val="20011"/>
                    </a:ext>
                  </a:extLst>
                </a:gridCol>
                <a:gridCol w="573644">
                  <a:extLst>
                    <a:ext uri="{9D8B030D-6E8A-4147-A177-3AD203B41FA5}">
                      <a16:colId xmlns="" xmlns:a16="http://schemas.microsoft.com/office/drawing/2014/main" val="20012"/>
                    </a:ext>
                  </a:extLst>
                </a:gridCol>
                <a:gridCol w="513505">
                  <a:extLst>
                    <a:ext uri="{9D8B030D-6E8A-4147-A177-3AD203B41FA5}">
                      <a16:colId xmlns="" xmlns:a16="http://schemas.microsoft.com/office/drawing/2014/main" val="20013"/>
                    </a:ext>
                  </a:extLst>
                </a:gridCol>
                <a:gridCol w="551668">
                  <a:extLst>
                    <a:ext uri="{9D8B030D-6E8A-4147-A177-3AD203B41FA5}">
                      <a16:colId xmlns="" xmlns:a16="http://schemas.microsoft.com/office/drawing/2014/main" val="20014"/>
                    </a:ext>
                  </a:extLst>
                </a:gridCol>
                <a:gridCol w="551668">
                  <a:extLst>
                    <a:ext uri="{9D8B030D-6E8A-4147-A177-3AD203B41FA5}">
                      <a16:colId xmlns="" xmlns:a16="http://schemas.microsoft.com/office/drawing/2014/main" val="20015"/>
                    </a:ext>
                  </a:extLst>
                </a:gridCol>
                <a:gridCol w="695308">
                  <a:extLst>
                    <a:ext uri="{9D8B030D-6E8A-4147-A177-3AD203B41FA5}">
                      <a16:colId xmlns="" xmlns:a16="http://schemas.microsoft.com/office/drawing/2014/main" val="20016"/>
                    </a:ext>
                  </a:extLst>
                </a:gridCol>
              </a:tblGrid>
              <a:tr h="420664">
                <a:tc rowSpan="3">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No</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LARANGAN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Subyek </a:t>
                      </a:r>
                    </a:p>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dikenakan</a:t>
                      </a:r>
                    </a:p>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sanksi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gridSpan="10">
                  <a:txBody>
                    <a:bodyPr/>
                    <a:lstStyle/>
                    <a:p>
                      <a:pPr algn="ctr">
                        <a:lnSpc>
                          <a:spcPct val="115000"/>
                        </a:lnSpc>
                        <a:spcAft>
                          <a:spcPts val="0"/>
                        </a:spcAft>
                      </a:pPr>
                      <a:r>
                        <a:rPr lang="id-ID" sz="2400" b="0" dirty="0">
                          <a:latin typeface="Times New Roman" panose="02020603050405020304" pitchFamily="18" charset="0"/>
                          <a:ea typeface="Calibri"/>
                          <a:cs typeface="Times New Roman" panose="02020603050405020304" pitchFamily="18" charset="0"/>
                        </a:rPr>
                        <a:t>Jenis Sanksi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ctr">
                        <a:lnSpc>
                          <a:spcPct val="115000"/>
                        </a:lnSpc>
                        <a:spcAft>
                          <a:spcPts val="0"/>
                        </a:spcAft>
                      </a:pPr>
                      <a:endParaRPr lang="id-ID" sz="1400" dirty="0">
                        <a:latin typeface="Times New Roman" panose="02020603050405020304" pitchFamily="18" charset="0"/>
                        <a:ea typeface="Calibri"/>
                        <a:cs typeface="Times New Roman" panose="02020603050405020304" pitchFamily="18" charset="0"/>
                      </a:endParaRPr>
                    </a:p>
                  </a:txBody>
                  <a:tcPr marL="31805" marR="318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90000"/>
                        </a:lnSpc>
                        <a:spcAft>
                          <a:spcPts val="0"/>
                        </a:spcAft>
                      </a:pPr>
                      <a:r>
                        <a:rPr lang="id-ID" sz="1400" b="0">
                          <a:latin typeface="Times New Roman" panose="02020603050405020304" pitchFamily="18" charset="0"/>
                          <a:ea typeface="Calibri"/>
                          <a:cs typeface="Times New Roman" panose="02020603050405020304" pitchFamily="18" charset="0"/>
                        </a:rPr>
                        <a:t>Pasal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76127">
                <a:tc vMerge="1">
                  <a:txBody>
                    <a:bodyPr/>
                    <a:lstStyle/>
                    <a:p>
                      <a:endParaRPr lang="id-ID"/>
                    </a:p>
                  </a:txBody>
                  <a:tcPr/>
                </a:tc>
                <a:tc vMerge="1">
                  <a:txBody>
                    <a:bodyPr/>
                    <a:lstStyle/>
                    <a:p>
                      <a:endParaRPr lang="id-ID"/>
                    </a:p>
                  </a:txBody>
                  <a:tcPr/>
                </a:tc>
                <a:tc gridSpan="4"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Teguran tertulis</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Teguran II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Binsus</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Tidak Dibayarkan hak keu</a:t>
                      </a:r>
                      <a:r>
                        <a:rPr lang="id-ID" sz="1400" b="0" baseline="0" dirty="0">
                          <a:latin typeface="Times New Roman" panose="02020603050405020304" pitchFamily="18" charset="0"/>
                          <a:ea typeface="Calibri"/>
                          <a:cs typeface="Times New Roman" panose="02020603050405020304" pitchFamily="18" charset="0"/>
                        </a:rPr>
                        <a:t> </a:t>
                      </a: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Pemberhentian sementara</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Pemberhentian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DAU/DBH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Ambil Alih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Tunda evaluasi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extLst>
                  <a:ext uri="{0D108BD9-81ED-4DB2-BD59-A6C34878D82A}">
                    <a16:rowId xmlns="" xmlns:a16="http://schemas.microsoft.com/office/drawing/2014/main" val="10001"/>
                  </a:ext>
                </a:extLst>
              </a:tr>
              <a:tr h="385609">
                <a:tc vMerge="1">
                  <a:txBody>
                    <a:bodyPr/>
                    <a:lstStyle/>
                    <a:p>
                      <a:endParaRPr lang="id-ID"/>
                    </a:p>
                  </a:txBody>
                  <a:tcPr/>
                </a:tc>
                <a:tc vMerge="1">
                  <a:txBody>
                    <a:bodyPr/>
                    <a:lstStyle/>
                    <a:p>
                      <a:endParaRPr lang="id-ID"/>
                    </a:p>
                  </a:txBody>
                  <a:tcPr/>
                </a:tc>
                <a:tc>
                  <a:txBody>
                    <a:bodyPr/>
                    <a:lstStyle/>
                    <a:p>
                      <a:pPr algn="ctr">
                        <a:lnSpc>
                          <a:spcPct val="115000"/>
                        </a:lnSpc>
                        <a:spcAft>
                          <a:spcPts val="0"/>
                        </a:spcAft>
                      </a:pPr>
                      <a:r>
                        <a:rPr lang="id-ID" sz="1100" b="0" dirty="0">
                          <a:latin typeface="Times New Roman" panose="02020603050405020304" pitchFamily="18" charset="0"/>
                          <a:ea typeface="Calibri"/>
                          <a:cs typeface="Times New Roman" panose="02020603050405020304" pitchFamily="18" charset="0"/>
                        </a:rPr>
                        <a:t>KDH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100" b="0" dirty="0">
                          <a:latin typeface="Times New Roman" panose="02020603050405020304" pitchFamily="18" charset="0"/>
                          <a:ea typeface="Calibri"/>
                          <a:cs typeface="Times New Roman" panose="02020603050405020304" pitchFamily="18" charset="0"/>
                        </a:rPr>
                        <a:t>WKLKDH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100" b="0" dirty="0">
                          <a:latin typeface="Times New Roman" panose="02020603050405020304" pitchFamily="18" charset="0"/>
                          <a:ea typeface="Calibri"/>
                          <a:cs typeface="Times New Roman" panose="02020603050405020304" pitchFamily="18" charset="0"/>
                        </a:rPr>
                        <a:t>DPRD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100" b="0" dirty="0">
                          <a:latin typeface="Times New Roman" panose="02020603050405020304" pitchFamily="18" charset="0"/>
                          <a:ea typeface="Calibri"/>
                          <a:cs typeface="Times New Roman" panose="02020603050405020304" pitchFamily="18" charset="0"/>
                        </a:rPr>
                        <a:t>Daerah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3 bulan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0000"/>
                        </a:lnSpc>
                        <a:spcAft>
                          <a:spcPts val="0"/>
                        </a:spcAft>
                      </a:pPr>
                      <a:r>
                        <a:rPr lang="id-ID" sz="1400" b="0" dirty="0">
                          <a:latin typeface="Times New Roman" panose="02020603050405020304" pitchFamily="18" charset="0"/>
                          <a:ea typeface="Calibri"/>
                          <a:cs typeface="Times New Roman" panose="02020603050405020304" pitchFamily="18" charset="0"/>
                        </a:rPr>
                        <a:t>6 bulan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 xmlns:a16="http://schemas.microsoft.com/office/drawing/2014/main" val="10002"/>
                  </a:ext>
                </a:extLst>
              </a:tr>
              <a:tr h="736162">
                <a:tc>
                  <a:txBody>
                    <a:bodyPr/>
                    <a:lstStyle/>
                    <a:p>
                      <a:pPr marL="342900" lvl="0" indent="-342900" algn="ctr">
                        <a:lnSpc>
                          <a:spcPct val="115000"/>
                        </a:lnSpc>
                        <a:spcAft>
                          <a:spcPts val="0"/>
                        </a:spcAft>
                        <a:buFont typeface="+mj-lt"/>
                        <a:buNone/>
                      </a:pPr>
                      <a:r>
                        <a:rPr lang="id-ID" sz="1400" b="0" dirty="0">
                          <a:latin typeface="Times New Roman" panose="02020603050405020304" pitchFamily="18" charset="0"/>
                          <a:ea typeface="Calibri"/>
                          <a:cs typeface="Times New Roman" panose="02020603050405020304" pitchFamily="18" charset="0"/>
                        </a:rPr>
                        <a:t>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Tidak menjalankan Program strategis nasional</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68</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3"/>
                  </a:ext>
                </a:extLst>
              </a:tr>
              <a:tr h="736162">
                <a:tc>
                  <a:txBody>
                    <a:bodyPr/>
                    <a:lstStyle/>
                    <a:p>
                      <a:pPr marL="342900" lvl="0" indent="-342900" algn="ctr">
                        <a:lnSpc>
                          <a:spcPct val="115000"/>
                        </a:lnSpc>
                        <a:spcAft>
                          <a:spcPts val="0"/>
                        </a:spcAft>
                        <a:buFont typeface="+mj-lt"/>
                        <a:buNone/>
                      </a:pPr>
                      <a:r>
                        <a:rPr lang="id-ID" sz="1400" b="0" dirty="0">
                          <a:latin typeface="Times New Roman" panose="02020603050405020304" pitchFamily="18" charset="0"/>
                          <a:ea typeface="Calibri"/>
                          <a:cs typeface="Times New Roman" panose="02020603050405020304" pitchFamily="18" charset="0"/>
                        </a:rPr>
                        <a:t>2</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Tidak menyampaikan LPPD dan ringkasan LPPD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73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490775">
                <a:tc>
                  <a:txBody>
                    <a:bodyPr/>
                    <a:lstStyle/>
                    <a:p>
                      <a:pPr marL="342900" lvl="0" indent="-342900" algn="ctr">
                        <a:lnSpc>
                          <a:spcPct val="115000"/>
                        </a:lnSpc>
                        <a:spcAft>
                          <a:spcPts val="0"/>
                        </a:spcAft>
                        <a:buFont typeface="+mj-lt"/>
                        <a:buNone/>
                      </a:pPr>
                      <a:r>
                        <a:rPr lang="id-ID" sz="1400" b="0" dirty="0">
                          <a:latin typeface="Times New Roman" panose="02020603050405020304" pitchFamily="18" charset="0"/>
                          <a:ea typeface="Calibri"/>
                          <a:cs typeface="Times New Roman" panose="02020603050405020304" pitchFamily="18" charset="0"/>
                        </a:rPr>
                        <a:t>3</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Tidak menyampaikan LKPJ kpd DPRD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73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490775">
                <a:tc>
                  <a:txBody>
                    <a:bodyPr/>
                    <a:lstStyle/>
                    <a:p>
                      <a:pPr marL="342900" lvl="0" indent="-342900" algn="ctr">
                        <a:lnSpc>
                          <a:spcPct val="115000"/>
                        </a:lnSpc>
                        <a:spcAft>
                          <a:spcPts val="0"/>
                        </a:spcAft>
                        <a:buFont typeface="+mj-lt"/>
                        <a:buNone/>
                      </a:pPr>
                      <a:r>
                        <a:rPr lang="id-ID" sz="1400" b="0" dirty="0">
                          <a:latin typeface="Times New Roman" panose="02020603050405020304" pitchFamily="18" charset="0"/>
                          <a:ea typeface="Calibri"/>
                          <a:cs typeface="Times New Roman" panose="02020603050405020304" pitchFamily="18" charset="0"/>
                        </a:rPr>
                        <a:t>4</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Menjadi pengurus perusahaan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77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6"/>
                  </a:ext>
                </a:extLst>
              </a:tr>
              <a:tr h="490775">
                <a:tc>
                  <a:txBody>
                    <a:bodyPr/>
                    <a:lstStyle/>
                    <a:p>
                      <a:pPr marL="342900" lvl="0" indent="-342900" algn="ctr">
                        <a:lnSpc>
                          <a:spcPct val="115000"/>
                        </a:lnSpc>
                        <a:spcAft>
                          <a:spcPts val="0"/>
                        </a:spcAft>
                        <a:buFont typeface="+mj-lt"/>
                        <a:buNone/>
                      </a:pPr>
                      <a:r>
                        <a:rPr lang="id-ID" sz="1400" b="0" dirty="0">
                          <a:latin typeface="Times New Roman" panose="02020603050405020304" pitchFamily="18" charset="0"/>
                          <a:ea typeface="Calibri"/>
                          <a:cs typeface="Times New Roman" panose="02020603050405020304" pitchFamily="18" charset="0"/>
                        </a:rPr>
                        <a:t>5</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Perjalanan Luar Negeri tanpa izin MDN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endParaRPr lang="id-ID" sz="1400" b="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77</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 xmlns:a16="http://schemas.microsoft.com/office/drawing/2014/main" val="10007"/>
                  </a:ext>
                </a:extLst>
              </a:tr>
              <a:tr h="981550">
                <a:tc>
                  <a:txBody>
                    <a:bodyPr/>
                    <a:lstStyle/>
                    <a:p>
                      <a:pPr marL="342900" lvl="0" indent="-342900" algn="ctr">
                        <a:lnSpc>
                          <a:spcPct val="115000"/>
                        </a:lnSpc>
                        <a:spcAft>
                          <a:spcPts val="0"/>
                        </a:spcAft>
                        <a:buFont typeface="+mj-lt"/>
                        <a:buNone/>
                      </a:pPr>
                      <a:r>
                        <a:rPr lang="id-ID" sz="1400" b="0" dirty="0">
                          <a:latin typeface="Times New Roman" panose="02020603050405020304" pitchFamily="18" charset="0"/>
                          <a:ea typeface="Calibri"/>
                          <a:cs typeface="Times New Roman" panose="02020603050405020304" pitchFamily="18" charset="0"/>
                        </a:rPr>
                        <a:t>6</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Meninggalkan tugas dan wilayah kerja 7 hari</a:t>
                      </a:r>
                      <a:r>
                        <a:rPr lang="id-ID" sz="1400" b="0" baseline="0" dirty="0">
                          <a:latin typeface="Times New Roman" panose="02020603050405020304" pitchFamily="18" charset="0"/>
                          <a:ea typeface="Calibri"/>
                          <a:cs typeface="Times New Roman" panose="02020603050405020304" pitchFamily="18" charset="0"/>
                        </a:rPr>
                        <a:t>  atau berturut-turut dlm 1 bulan</a:t>
                      </a: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X1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endParaRPr lang="id-ID" sz="1400" b="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id-ID" sz="1400" b="0" dirty="0">
                          <a:latin typeface="Times New Roman" panose="02020603050405020304" pitchFamily="18" charset="0"/>
                          <a:ea typeface="Calibri"/>
                          <a:cs typeface="Times New Roman" panose="02020603050405020304" pitchFamily="18" charset="0"/>
                        </a:rPr>
                        <a:t>77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8"/>
                  </a:ext>
                </a:extLst>
              </a:tr>
            </a:tbl>
          </a:graphicData>
        </a:graphic>
      </p:graphicFrame>
      <p:sp>
        <p:nvSpPr>
          <p:cNvPr id="6" name="TextBox 5">
            <a:extLst>
              <a:ext uri="{FF2B5EF4-FFF2-40B4-BE49-F238E27FC236}">
                <a16:creationId xmlns="" xmlns:a16="http://schemas.microsoft.com/office/drawing/2014/main" id="{42E284DE-4396-41E3-A984-69EC6A1A7174}"/>
              </a:ext>
            </a:extLst>
          </p:cNvPr>
          <p:cNvSpPr txBox="1"/>
          <p:nvPr/>
        </p:nvSpPr>
        <p:spPr>
          <a:xfrm>
            <a:off x="304800" y="228601"/>
            <a:ext cx="11582400" cy="461665"/>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d-ID" sz="2400" b="1" dirty="0">
                <a:latin typeface="Andalus" pitchFamily="18" charset="-78"/>
                <a:cs typeface="Andalus" pitchFamily="18" charset="-78"/>
              </a:rPr>
              <a:t>JENIS SANKSI DALAM UU 23 TAHUN 2014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bwMode="auto">
          <a:noFill/>
          <a:ln>
            <a:miter lim="800000"/>
            <a:headEnd/>
            <a:tailEnd/>
          </a:ln>
        </p:spPr>
        <p:txBody>
          <a:bodyPr/>
          <a:lstStyle/>
          <a:p>
            <a:fld id="{27769573-EEE7-453C-A824-71E71B5A268D}" type="slidenum">
              <a:rPr lang="en-AU" altLang="en-US"/>
              <a:pPr/>
              <a:t>9</a:t>
            </a:fld>
            <a:endParaRPr lang="en-AU" altLang="en-US"/>
          </a:p>
        </p:txBody>
      </p:sp>
      <p:graphicFrame>
        <p:nvGraphicFramePr>
          <p:cNvPr id="5" name="Table 4">
            <a:extLst>
              <a:ext uri="{FF2B5EF4-FFF2-40B4-BE49-F238E27FC236}">
                <a16:creationId xmlns="" xmlns:a16="http://schemas.microsoft.com/office/drawing/2014/main" id="{858045DE-173F-4F57-BE30-749BD84871E6}"/>
              </a:ext>
            </a:extLst>
          </p:cNvPr>
          <p:cNvGraphicFramePr>
            <a:graphicFrameLocks noGrp="1"/>
          </p:cNvGraphicFramePr>
          <p:nvPr/>
        </p:nvGraphicFramePr>
        <p:xfrm>
          <a:off x="101600" y="485780"/>
          <a:ext cx="11988800" cy="5840415"/>
        </p:xfrm>
        <a:graphic>
          <a:graphicData uri="http://schemas.openxmlformats.org/drawingml/2006/table">
            <a:tbl>
              <a:tblPr/>
              <a:tblGrid>
                <a:gridCol w="555036">
                  <a:extLst>
                    <a:ext uri="{9D8B030D-6E8A-4147-A177-3AD203B41FA5}">
                      <a16:colId xmlns="" xmlns:a16="http://schemas.microsoft.com/office/drawing/2014/main" val="20000"/>
                    </a:ext>
                  </a:extLst>
                </a:gridCol>
                <a:gridCol w="2535828">
                  <a:extLst>
                    <a:ext uri="{9D8B030D-6E8A-4147-A177-3AD203B41FA5}">
                      <a16:colId xmlns="" xmlns:a16="http://schemas.microsoft.com/office/drawing/2014/main" val="20001"/>
                    </a:ext>
                  </a:extLst>
                </a:gridCol>
                <a:gridCol w="676121">
                  <a:extLst>
                    <a:ext uri="{9D8B030D-6E8A-4147-A177-3AD203B41FA5}">
                      <a16:colId xmlns="" xmlns:a16="http://schemas.microsoft.com/office/drawing/2014/main" val="20002"/>
                    </a:ext>
                  </a:extLst>
                </a:gridCol>
                <a:gridCol w="486789">
                  <a:extLst>
                    <a:ext uri="{9D8B030D-6E8A-4147-A177-3AD203B41FA5}">
                      <a16:colId xmlns="" xmlns:a16="http://schemas.microsoft.com/office/drawing/2014/main" val="20003"/>
                    </a:ext>
                  </a:extLst>
                </a:gridCol>
                <a:gridCol w="520908">
                  <a:extLst>
                    <a:ext uri="{9D8B030D-6E8A-4147-A177-3AD203B41FA5}">
                      <a16:colId xmlns="" xmlns:a16="http://schemas.microsoft.com/office/drawing/2014/main" val="20004"/>
                    </a:ext>
                  </a:extLst>
                </a:gridCol>
                <a:gridCol w="604375">
                  <a:extLst>
                    <a:ext uri="{9D8B030D-6E8A-4147-A177-3AD203B41FA5}">
                      <a16:colId xmlns="" xmlns:a16="http://schemas.microsoft.com/office/drawing/2014/main" val="20005"/>
                    </a:ext>
                  </a:extLst>
                </a:gridCol>
                <a:gridCol w="604375">
                  <a:extLst>
                    <a:ext uri="{9D8B030D-6E8A-4147-A177-3AD203B41FA5}">
                      <a16:colId xmlns="" xmlns:a16="http://schemas.microsoft.com/office/drawing/2014/main" val="20006"/>
                    </a:ext>
                  </a:extLst>
                </a:gridCol>
                <a:gridCol w="518471">
                  <a:extLst>
                    <a:ext uri="{9D8B030D-6E8A-4147-A177-3AD203B41FA5}">
                      <a16:colId xmlns="" xmlns:a16="http://schemas.microsoft.com/office/drawing/2014/main" val="20007"/>
                    </a:ext>
                  </a:extLst>
                </a:gridCol>
                <a:gridCol w="518471">
                  <a:extLst>
                    <a:ext uri="{9D8B030D-6E8A-4147-A177-3AD203B41FA5}">
                      <a16:colId xmlns="" xmlns:a16="http://schemas.microsoft.com/office/drawing/2014/main" val="20008"/>
                    </a:ext>
                  </a:extLst>
                </a:gridCol>
                <a:gridCol w="714039">
                  <a:extLst>
                    <a:ext uri="{9D8B030D-6E8A-4147-A177-3AD203B41FA5}">
                      <a16:colId xmlns="" xmlns:a16="http://schemas.microsoft.com/office/drawing/2014/main" val="20009"/>
                    </a:ext>
                  </a:extLst>
                </a:gridCol>
                <a:gridCol w="714039">
                  <a:extLst>
                    <a:ext uri="{9D8B030D-6E8A-4147-A177-3AD203B41FA5}">
                      <a16:colId xmlns="" xmlns:a16="http://schemas.microsoft.com/office/drawing/2014/main" val="20010"/>
                    </a:ext>
                  </a:extLst>
                </a:gridCol>
                <a:gridCol w="714039">
                  <a:extLst>
                    <a:ext uri="{9D8B030D-6E8A-4147-A177-3AD203B41FA5}">
                      <a16:colId xmlns="" xmlns:a16="http://schemas.microsoft.com/office/drawing/2014/main" val="20011"/>
                    </a:ext>
                  </a:extLst>
                </a:gridCol>
                <a:gridCol w="604375">
                  <a:extLst>
                    <a:ext uri="{9D8B030D-6E8A-4147-A177-3AD203B41FA5}">
                      <a16:colId xmlns="" xmlns:a16="http://schemas.microsoft.com/office/drawing/2014/main" val="20012"/>
                    </a:ext>
                  </a:extLst>
                </a:gridCol>
                <a:gridCol w="541015">
                  <a:extLst>
                    <a:ext uri="{9D8B030D-6E8A-4147-A177-3AD203B41FA5}">
                      <a16:colId xmlns="" xmlns:a16="http://schemas.microsoft.com/office/drawing/2014/main" val="20013"/>
                    </a:ext>
                  </a:extLst>
                </a:gridCol>
                <a:gridCol w="581224">
                  <a:extLst>
                    <a:ext uri="{9D8B030D-6E8A-4147-A177-3AD203B41FA5}">
                      <a16:colId xmlns="" xmlns:a16="http://schemas.microsoft.com/office/drawing/2014/main" val="20014"/>
                    </a:ext>
                  </a:extLst>
                </a:gridCol>
                <a:gridCol w="581224">
                  <a:extLst>
                    <a:ext uri="{9D8B030D-6E8A-4147-A177-3AD203B41FA5}">
                      <a16:colId xmlns="" xmlns:a16="http://schemas.microsoft.com/office/drawing/2014/main" val="20015"/>
                    </a:ext>
                  </a:extLst>
                </a:gridCol>
                <a:gridCol w="518471">
                  <a:extLst>
                    <a:ext uri="{9D8B030D-6E8A-4147-A177-3AD203B41FA5}">
                      <a16:colId xmlns="" xmlns:a16="http://schemas.microsoft.com/office/drawing/2014/main" val="20016"/>
                    </a:ext>
                  </a:extLst>
                </a:gridCol>
              </a:tblGrid>
              <a:tr h="276172">
                <a:tc rowSpan="3">
                  <a:txBody>
                    <a:bodyPr/>
                    <a:lstStyle/>
                    <a:p>
                      <a:pPr algn="ctr">
                        <a:lnSpc>
                          <a:spcPct val="80000"/>
                        </a:lnSpc>
                        <a:spcAft>
                          <a:spcPts val="0"/>
                        </a:spcAft>
                      </a:pPr>
                      <a:r>
                        <a:rPr lang="id-ID" sz="1200" dirty="0">
                          <a:latin typeface="Andalus" pitchFamily="18" charset="-78"/>
                          <a:ea typeface="Calibri"/>
                          <a:cs typeface="Andalus" pitchFamily="18" charset="-78"/>
                        </a:rPr>
                        <a:t>No</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80000"/>
                        </a:lnSpc>
                        <a:spcAft>
                          <a:spcPts val="0"/>
                        </a:spcAft>
                      </a:pPr>
                      <a:r>
                        <a:rPr lang="id-ID" sz="1200" dirty="0">
                          <a:latin typeface="Andalus" pitchFamily="18" charset="-78"/>
                          <a:ea typeface="Calibri"/>
                          <a:cs typeface="Andalus" pitchFamily="18" charset="-78"/>
                        </a:rPr>
                        <a:t>LARANGAN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Subyek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dikenakan</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black"/>
                          </a:solidFill>
                          <a:effectLst/>
                          <a:uLnTx/>
                          <a:uFillTx/>
                          <a:latin typeface="Times New Roman" panose="02020603050405020304" pitchFamily="18" charset="0"/>
                          <a:ea typeface="Calibri"/>
                          <a:cs typeface="Times New Roman" panose="02020603050405020304" pitchFamily="18" charset="0"/>
                        </a:rPr>
                        <a:t>sanksi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d-ID"/>
                    </a:p>
                  </a:txBody>
                  <a:tcPr/>
                </a:tc>
                <a:tc rowSpan="2" hMerge="1">
                  <a:txBody>
                    <a:bodyPr/>
                    <a:lstStyle/>
                    <a:p>
                      <a:endParaRPr lang="id-ID"/>
                    </a:p>
                  </a:txBody>
                  <a:tcPr/>
                </a:tc>
                <a:tc rowSpan="2" hMerge="1">
                  <a:txBody>
                    <a:bodyPr/>
                    <a:lstStyle/>
                    <a:p>
                      <a:endParaRPr lang="id-ID"/>
                    </a:p>
                  </a:txBody>
                  <a:tcPr/>
                </a:tc>
                <a:tc gridSpan="10">
                  <a:txBody>
                    <a:bodyPr/>
                    <a:lstStyle/>
                    <a:p>
                      <a:pPr algn="ctr">
                        <a:lnSpc>
                          <a:spcPct val="80000"/>
                        </a:lnSpc>
                        <a:spcAft>
                          <a:spcPts val="0"/>
                        </a:spcAft>
                      </a:pPr>
                      <a:r>
                        <a:rPr lang="id-ID" sz="1800" dirty="0">
                          <a:latin typeface="Andalus" pitchFamily="18" charset="-78"/>
                          <a:ea typeface="Calibri"/>
                          <a:cs typeface="Andalus" pitchFamily="18" charset="-78"/>
                        </a:rPr>
                        <a:t>Jenis Sanksi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ctr">
                        <a:lnSpc>
                          <a:spcPct val="80000"/>
                        </a:lnSpc>
                        <a:spcAft>
                          <a:spcPts val="0"/>
                        </a:spcAft>
                      </a:pPr>
                      <a:endParaRPr lang="id-ID" sz="1200" dirty="0">
                        <a:latin typeface="Andalus" pitchFamily="18" charset="-78"/>
                        <a:ea typeface="Calibri"/>
                        <a:cs typeface="Andalus" pitchFamily="18" charset="-78"/>
                      </a:endParaRPr>
                    </a:p>
                  </a:txBody>
                  <a:tcPr marL="31805" marR="31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80000"/>
                        </a:lnSpc>
                        <a:spcAft>
                          <a:spcPts val="0"/>
                        </a:spcAft>
                      </a:pPr>
                      <a:r>
                        <a:rPr lang="id-ID" sz="1200">
                          <a:latin typeface="Andalus" pitchFamily="18" charset="-78"/>
                          <a:ea typeface="Calibri"/>
                          <a:cs typeface="Andalus" pitchFamily="18" charset="-78"/>
                        </a:rPr>
                        <a:t>Pasal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87550">
                <a:tc vMerge="1">
                  <a:txBody>
                    <a:bodyPr/>
                    <a:lstStyle/>
                    <a:p>
                      <a:endParaRPr lang="id-ID"/>
                    </a:p>
                  </a:txBody>
                  <a:tcPr/>
                </a:tc>
                <a:tc vMerge="1">
                  <a:txBody>
                    <a:bodyPr/>
                    <a:lstStyle/>
                    <a:p>
                      <a:endParaRPr lang="id-ID"/>
                    </a:p>
                  </a:txBody>
                  <a:tcPr/>
                </a:tc>
                <a:tc gridSpan="4" vMerge="1">
                  <a:txBody>
                    <a:bodyPr/>
                    <a:lstStyle/>
                    <a:p>
                      <a:endParaRPr lang="id-ID"/>
                    </a:p>
                  </a:txBody>
                  <a:tcPr/>
                </a:tc>
                <a:tc hMerge="1" vMerge="1">
                  <a:txBody>
                    <a:bodyPr/>
                    <a:lstStyle/>
                    <a:p>
                      <a:endParaRPr lang="id-ID"/>
                    </a:p>
                  </a:txBody>
                  <a:tcPr/>
                </a:tc>
                <a:tc hMerge="1" vMerge="1">
                  <a:txBody>
                    <a:bodyPr/>
                    <a:lstStyle/>
                    <a:p>
                      <a:endParaRPr lang="id-ID"/>
                    </a:p>
                  </a:txBody>
                  <a:tcPr/>
                </a:tc>
                <a:tc hMerge="1" vMerge="1">
                  <a:txBody>
                    <a:bodyPr/>
                    <a:lstStyle/>
                    <a:p>
                      <a:endParaRPr lang="id-ID"/>
                    </a:p>
                  </a:txBody>
                  <a:tcPr/>
                </a:tc>
                <a:tc rowSpan="2">
                  <a:txBody>
                    <a:bodyPr/>
                    <a:lstStyle/>
                    <a:p>
                      <a:pPr algn="ctr">
                        <a:lnSpc>
                          <a:spcPct val="80000"/>
                        </a:lnSpc>
                        <a:spcAft>
                          <a:spcPts val="0"/>
                        </a:spcAft>
                      </a:pPr>
                      <a:r>
                        <a:rPr lang="id-ID" sz="1200" dirty="0">
                          <a:latin typeface="Andalus" pitchFamily="18" charset="-78"/>
                          <a:ea typeface="Calibri"/>
                          <a:cs typeface="Andalus" pitchFamily="18" charset="-78"/>
                        </a:rPr>
                        <a:t>Teguran tertulis</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80000"/>
                        </a:lnSpc>
                        <a:spcAft>
                          <a:spcPts val="0"/>
                        </a:spcAft>
                      </a:pPr>
                      <a:r>
                        <a:rPr lang="id-ID" sz="1200" dirty="0">
                          <a:latin typeface="Andalus" pitchFamily="18" charset="-78"/>
                          <a:ea typeface="Calibri"/>
                          <a:cs typeface="Andalus" pitchFamily="18" charset="-78"/>
                        </a:rPr>
                        <a:t>Teguran II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80000"/>
                        </a:lnSpc>
                        <a:spcAft>
                          <a:spcPts val="0"/>
                        </a:spcAft>
                      </a:pPr>
                      <a:r>
                        <a:rPr lang="id-ID" sz="1200" dirty="0">
                          <a:latin typeface="Andalus" pitchFamily="18" charset="-78"/>
                          <a:ea typeface="Calibri"/>
                          <a:cs typeface="Andalus" pitchFamily="18" charset="-78"/>
                        </a:rPr>
                        <a:t>Binsus</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80000"/>
                        </a:lnSpc>
                        <a:spcAft>
                          <a:spcPts val="0"/>
                        </a:spcAft>
                      </a:pPr>
                      <a:r>
                        <a:rPr lang="id-ID" sz="1200" dirty="0">
                          <a:latin typeface="Andalus" pitchFamily="18" charset="-78"/>
                          <a:ea typeface="Calibri"/>
                          <a:cs typeface="Andalus" pitchFamily="18" charset="-78"/>
                        </a:rPr>
                        <a:t>Tdk Dibayarkan hak keuangan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d-ID"/>
                    </a:p>
                  </a:txBody>
                  <a:tcPr/>
                </a:tc>
                <a:tc rowSpan="2">
                  <a:txBody>
                    <a:bodyPr/>
                    <a:lstStyle/>
                    <a:p>
                      <a:pPr algn="ctr">
                        <a:lnSpc>
                          <a:spcPct val="80000"/>
                        </a:lnSpc>
                        <a:spcAft>
                          <a:spcPts val="0"/>
                        </a:spcAft>
                      </a:pPr>
                      <a:r>
                        <a:rPr lang="id-ID" sz="1200" dirty="0">
                          <a:latin typeface="Andalus" pitchFamily="18" charset="-78"/>
                          <a:ea typeface="Calibri"/>
                          <a:cs typeface="Andalus" pitchFamily="18" charset="-78"/>
                        </a:rPr>
                        <a:t>Pemberhentian sementara</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80000"/>
                        </a:lnSpc>
                        <a:spcAft>
                          <a:spcPts val="0"/>
                        </a:spcAft>
                      </a:pPr>
                      <a:r>
                        <a:rPr lang="id-ID" sz="1200" dirty="0">
                          <a:latin typeface="Andalus" pitchFamily="18" charset="-78"/>
                          <a:ea typeface="Calibri"/>
                          <a:cs typeface="Andalus" pitchFamily="18" charset="-78"/>
                        </a:rPr>
                        <a:t>Pemberhentian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80000"/>
                        </a:lnSpc>
                        <a:spcAft>
                          <a:spcPts val="0"/>
                        </a:spcAft>
                      </a:pPr>
                      <a:r>
                        <a:rPr lang="id-ID" sz="1200">
                          <a:latin typeface="Andalus" pitchFamily="18" charset="-78"/>
                          <a:ea typeface="Calibri"/>
                          <a:cs typeface="Andalus" pitchFamily="18" charset="-78"/>
                        </a:rPr>
                        <a:t>DAU/DBH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80000"/>
                        </a:lnSpc>
                        <a:spcAft>
                          <a:spcPts val="0"/>
                        </a:spcAft>
                      </a:pPr>
                      <a:r>
                        <a:rPr lang="id-ID" sz="1200">
                          <a:latin typeface="Andalus" pitchFamily="18" charset="-78"/>
                          <a:ea typeface="Calibri"/>
                          <a:cs typeface="Andalus" pitchFamily="18" charset="-78"/>
                        </a:rPr>
                        <a:t>Ambil Alih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80000"/>
                        </a:lnSpc>
                        <a:spcAft>
                          <a:spcPts val="0"/>
                        </a:spcAft>
                      </a:pPr>
                      <a:r>
                        <a:rPr lang="id-ID" sz="1200" dirty="0">
                          <a:latin typeface="Andalus" pitchFamily="18" charset="-78"/>
                          <a:ea typeface="Calibri"/>
                          <a:cs typeface="Andalus" pitchFamily="18" charset="-78"/>
                        </a:rPr>
                        <a:t>Tunda evaluasi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extLst>
                  <a:ext uri="{0D108BD9-81ED-4DB2-BD59-A6C34878D82A}">
                    <a16:rowId xmlns="" xmlns:a16="http://schemas.microsoft.com/office/drawing/2014/main" val="10001"/>
                  </a:ext>
                </a:extLst>
              </a:tr>
              <a:tr h="396003">
                <a:tc vMerge="1">
                  <a:txBody>
                    <a:bodyPr/>
                    <a:lstStyle/>
                    <a:p>
                      <a:endParaRPr lang="id-ID"/>
                    </a:p>
                  </a:txBody>
                  <a:tcPr/>
                </a:tc>
                <a:tc vMerge="1">
                  <a:txBody>
                    <a:bodyPr/>
                    <a:lstStyle/>
                    <a:p>
                      <a:endParaRPr lang="id-ID"/>
                    </a:p>
                  </a:txBody>
                  <a:tcPr/>
                </a:tc>
                <a:tc>
                  <a:txBody>
                    <a:bodyPr/>
                    <a:lstStyle/>
                    <a:p>
                      <a:pPr algn="ctr">
                        <a:lnSpc>
                          <a:spcPct val="80000"/>
                        </a:lnSpc>
                        <a:spcAft>
                          <a:spcPts val="0"/>
                        </a:spcAft>
                      </a:pPr>
                      <a:r>
                        <a:rPr lang="id-ID" sz="900" b="1" dirty="0">
                          <a:latin typeface="Times New Roman" panose="02020603050405020304" pitchFamily="18" charset="0"/>
                          <a:ea typeface="Calibri"/>
                          <a:cs typeface="Times New Roman" panose="02020603050405020304" pitchFamily="18" charset="0"/>
                        </a:rPr>
                        <a:t>KDH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80000"/>
                        </a:lnSpc>
                        <a:spcAft>
                          <a:spcPts val="0"/>
                        </a:spcAft>
                      </a:pPr>
                      <a:r>
                        <a:rPr lang="id-ID" sz="900" b="1" dirty="0">
                          <a:latin typeface="Times New Roman" panose="02020603050405020304" pitchFamily="18" charset="0"/>
                          <a:ea typeface="Calibri"/>
                          <a:cs typeface="Times New Roman" panose="02020603050405020304" pitchFamily="18" charset="0"/>
                        </a:rPr>
                        <a:t>WKLKDH</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80000"/>
                        </a:lnSpc>
                        <a:spcAft>
                          <a:spcPts val="0"/>
                        </a:spcAft>
                      </a:pPr>
                      <a:r>
                        <a:rPr lang="id-ID" sz="900" b="1" dirty="0">
                          <a:latin typeface="Times New Roman" panose="02020603050405020304" pitchFamily="18" charset="0"/>
                          <a:ea typeface="Calibri"/>
                          <a:cs typeface="Times New Roman" panose="02020603050405020304" pitchFamily="18" charset="0"/>
                        </a:rPr>
                        <a:t>DPRD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80000"/>
                        </a:lnSpc>
                        <a:spcAft>
                          <a:spcPts val="0"/>
                        </a:spcAft>
                      </a:pPr>
                      <a:r>
                        <a:rPr lang="id-ID" sz="900" b="1" dirty="0">
                          <a:latin typeface="Times New Roman" panose="02020603050405020304" pitchFamily="18" charset="0"/>
                          <a:ea typeface="Calibri"/>
                          <a:cs typeface="Times New Roman" panose="02020603050405020304" pitchFamily="18" charset="0"/>
                        </a:rPr>
                        <a:t>Daerah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a:lnSpc>
                          <a:spcPct val="80000"/>
                        </a:lnSpc>
                        <a:spcAft>
                          <a:spcPts val="0"/>
                        </a:spcAft>
                      </a:pPr>
                      <a:r>
                        <a:rPr lang="id-ID" sz="1200" dirty="0">
                          <a:latin typeface="Andalus" pitchFamily="18" charset="-78"/>
                          <a:ea typeface="Calibri"/>
                          <a:cs typeface="Andalus" pitchFamily="18" charset="-78"/>
                        </a:rPr>
                        <a:t>3 </a:t>
                      </a:r>
                    </a:p>
                    <a:p>
                      <a:pPr algn="ctr">
                        <a:lnSpc>
                          <a:spcPct val="80000"/>
                        </a:lnSpc>
                        <a:spcAft>
                          <a:spcPts val="0"/>
                        </a:spcAft>
                      </a:pPr>
                      <a:r>
                        <a:rPr lang="id-ID" sz="1200" dirty="0">
                          <a:latin typeface="Andalus" pitchFamily="18" charset="-78"/>
                          <a:ea typeface="Calibri"/>
                          <a:cs typeface="Andalus" pitchFamily="18" charset="-78"/>
                        </a:rPr>
                        <a:t>bulan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80000"/>
                        </a:lnSpc>
                        <a:spcAft>
                          <a:spcPts val="0"/>
                        </a:spcAft>
                      </a:pPr>
                      <a:r>
                        <a:rPr lang="id-ID" sz="1200" dirty="0">
                          <a:latin typeface="Andalus" pitchFamily="18" charset="-78"/>
                          <a:ea typeface="Calibri"/>
                          <a:cs typeface="Andalus" pitchFamily="18" charset="-78"/>
                        </a:rPr>
                        <a:t>6 </a:t>
                      </a:r>
                    </a:p>
                    <a:p>
                      <a:pPr algn="ctr">
                        <a:lnSpc>
                          <a:spcPct val="80000"/>
                        </a:lnSpc>
                        <a:spcAft>
                          <a:spcPts val="0"/>
                        </a:spcAft>
                      </a:pPr>
                      <a:r>
                        <a:rPr lang="id-ID" sz="1200" dirty="0">
                          <a:latin typeface="Andalus" pitchFamily="18" charset="-78"/>
                          <a:ea typeface="Calibri"/>
                          <a:cs typeface="Andalus" pitchFamily="18" charset="-78"/>
                        </a:rPr>
                        <a:t>bulan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a:p>
                  </a:txBody>
                  <a:tcPr/>
                </a:tc>
                <a:extLst>
                  <a:ext uri="{0D108BD9-81ED-4DB2-BD59-A6C34878D82A}">
                    <a16:rowId xmlns="" xmlns:a16="http://schemas.microsoft.com/office/drawing/2014/main" val="10002"/>
                  </a:ext>
                </a:extLst>
              </a:tr>
              <a:tr h="658368">
                <a:tc>
                  <a:txBody>
                    <a:bodyPr/>
                    <a:lstStyle/>
                    <a:p>
                      <a:pPr marL="342900" lvl="0" indent="-342900" algn="ctr">
                        <a:lnSpc>
                          <a:spcPct val="115000"/>
                        </a:lnSpc>
                        <a:spcAft>
                          <a:spcPts val="0"/>
                        </a:spcAft>
                        <a:buFont typeface="+mj-lt"/>
                        <a:buNone/>
                      </a:pPr>
                      <a:r>
                        <a:rPr lang="id-ID" sz="1400" dirty="0">
                          <a:latin typeface="Andalus" pitchFamily="18" charset="-78"/>
                          <a:ea typeface="Calibri"/>
                          <a:cs typeface="Andalus" pitchFamily="18" charset="-78"/>
                        </a:rPr>
                        <a:t>7</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Tidak menyampaikan Perda setelah ditetapkan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249</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658368">
                <a:tc rowSpan="2">
                  <a:txBody>
                    <a:bodyPr/>
                    <a:lstStyle/>
                    <a:p>
                      <a:pPr marL="342900" lvl="0" indent="-342900" algn="ctr">
                        <a:lnSpc>
                          <a:spcPct val="115000"/>
                        </a:lnSpc>
                        <a:spcAft>
                          <a:spcPts val="0"/>
                        </a:spcAft>
                        <a:buFont typeface="+mj-lt"/>
                        <a:buNone/>
                      </a:pPr>
                      <a:r>
                        <a:rPr lang="id-ID" sz="1500" dirty="0">
                          <a:latin typeface="Andalus" pitchFamily="18" charset="-78"/>
                          <a:ea typeface="Calibri"/>
                          <a:cs typeface="Andalus" pitchFamily="18" charset="-78"/>
                        </a:rPr>
                        <a:t>8</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Masih memberlakukan Perda yg dibatalkan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252</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4"/>
                  </a:ext>
                </a:extLst>
              </a:tr>
              <a:tr h="658368">
                <a:tc vMerge="1">
                  <a:txBody>
                    <a:bodyPr/>
                    <a:lstStyle/>
                    <a:p>
                      <a:endParaRPr lang="id-ID"/>
                    </a:p>
                  </a:txBody>
                  <a:tcPr/>
                </a:tc>
                <a:tc>
                  <a:txBody>
                    <a:bodyPr/>
                    <a:lstStyle/>
                    <a:p>
                      <a:pPr algn="just">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Masih memberlakukan Perda yg dibatalkan</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252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 xmlns:a16="http://schemas.microsoft.com/office/drawing/2014/main" val="10005"/>
                  </a:ext>
                </a:extLst>
              </a:tr>
              <a:tr h="783397">
                <a:tc>
                  <a:txBody>
                    <a:bodyPr/>
                    <a:lstStyle/>
                    <a:p>
                      <a:pPr marL="342900" lvl="0" indent="-342900" algn="ctr">
                        <a:lnSpc>
                          <a:spcPct val="115000"/>
                        </a:lnSpc>
                        <a:spcAft>
                          <a:spcPts val="0"/>
                        </a:spcAft>
                        <a:buFont typeface="+mj-lt"/>
                        <a:buNone/>
                      </a:pPr>
                      <a:r>
                        <a:rPr lang="id-ID" sz="1500" dirty="0">
                          <a:latin typeface="Andalus" pitchFamily="18" charset="-78"/>
                          <a:ea typeface="Calibri"/>
                          <a:cs typeface="Andalus" pitchFamily="18" charset="-78"/>
                        </a:rPr>
                        <a:t>9</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Masih memberlakukan Pajak Retribusi</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a:latin typeface="Times New Roman" panose="02020603050405020304" pitchFamily="18" charset="0"/>
                        <a:ea typeface="Calibri"/>
                        <a:cs typeface="Times New Roman" panose="02020603050405020304" pitchFamily="18" charset="0"/>
                      </a:endParaRP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252 </a:t>
                      </a:r>
                    </a:p>
                  </a:txBody>
                  <a:tcPr marL="42407" marR="424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0006"/>
                  </a:ext>
                </a:extLst>
              </a:tr>
              <a:tr h="783397">
                <a:tc>
                  <a:txBody>
                    <a:bodyPr/>
                    <a:lstStyle/>
                    <a:p>
                      <a:pPr marL="342900" lvl="0" indent="-342900" algn="ctr">
                        <a:lnSpc>
                          <a:spcPct val="115000"/>
                        </a:lnSpc>
                        <a:spcAft>
                          <a:spcPts val="0"/>
                        </a:spcAft>
                        <a:buFont typeface="+mj-lt"/>
                        <a:buNone/>
                      </a:pPr>
                      <a:r>
                        <a:rPr lang="id-ID" sz="1500" dirty="0">
                          <a:latin typeface="Andalus" pitchFamily="18" charset="-78"/>
                          <a:ea typeface="Calibri"/>
                          <a:cs typeface="Andalus" pitchFamily="18" charset="-78"/>
                        </a:rPr>
                        <a:t>10</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90000"/>
                        </a:lnSpc>
                        <a:spcAft>
                          <a:spcPts val="0"/>
                        </a:spcAft>
                      </a:pPr>
                      <a:r>
                        <a:rPr lang="id-ID" sz="1600">
                          <a:latin typeface="Times New Roman" panose="02020603050405020304" pitchFamily="18" charset="0"/>
                          <a:ea typeface="Calibri"/>
                          <a:cs typeface="Times New Roman" panose="02020603050405020304" pitchFamily="18" charset="0"/>
                        </a:rPr>
                        <a:t>Tidak menyebarluaskan perda</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r>
                        <a:rPr lang="id-ID" sz="160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254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7"/>
                  </a:ext>
                </a:extLst>
              </a:tr>
              <a:tr h="519396">
                <a:tc>
                  <a:txBody>
                    <a:bodyPr/>
                    <a:lstStyle/>
                    <a:p>
                      <a:pPr marL="342900" lvl="0" indent="-342900" algn="ctr">
                        <a:lnSpc>
                          <a:spcPct val="115000"/>
                        </a:lnSpc>
                        <a:spcAft>
                          <a:spcPts val="0"/>
                        </a:spcAft>
                        <a:buFont typeface="+mj-lt"/>
                        <a:buNone/>
                      </a:pPr>
                      <a:r>
                        <a:rPr lang="id-ID" sz="1500" dirty="0">
                          <a:latin typeface="Andalus" pitchFamily="18" charset="-78"/>
                          <a:ea typeface="Calibri"/>
                          <a:cs typeface="Andalus" pitchFamily="18" charset="-78"/>
                        </a:rPr>
                        <a:t>11</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just">
                        <a:lnSpc>
                          <a:spcPct val="90000"/>
                        </a:lnSpc>
                        <a:spcAft>
                          <a:spcPts val="0"/>
                        </a:spcAft>
                      </a:pPr>
                      <a:r>
                        <a:rPr lang="id-ID" sz="1600">
                          <a:latin typeface="Times New Roman" panose="02020603050405020304" pitchFamily="18" charset="0"/>
                          <a:ea typeface="Calibri"/>
                          <a:cs typeface="Times New Roman" panose="02020603050405020304" pitchFamily="18" charset="0"/>
                        </a:rPr>
                        <a:t>Tidak menyampaikan RPJPD/RPJMD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266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 xmlns:a16="http://schemas.microsoft.com/office/drawing/2014/main" val="10008"/>
                  </a:ext>
                </a:extLst>
              </a:tr>
              <a:tr h="519396">
                <a:tc>
                  <a:txBody>
                    <a:bodyPr/>
                    <a:lstStyle/>
                    <a:p>
                      <a:pPr marL="342900" lvl="0" indent="-342900" algn="ctr">
                        <a:lnSpc>
                          <a:spcPct val="115000"/>
                        </a:lnSpc>
                        <a:spcAft>
                          <a:spcPts val="0"/>
                        </a:spcAft>
                        <a:buFont typeface="+mj-lt"/>
                        <a:buNone/>
                      </a:pPr>
                      <a:r>
                        <a:rPr lang="id-ID" sz="1500" dirty="0">
                          <a:latin typeface="Andalus" pitchFamily="18" charset="-78"/>
                          <a:ea typeface="Calibri"/>
                          <a:cs typeface="Andalus" pitchFamily="18" charset="-78"/>
                        </a:rPr>
                        <a:t>12</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just">
                        <a:lnSpc>
                          <a:spcPct val="90000"/>
                        </a:lnSpc>
                        <a:spcAft>
                          <a:spcPts val="0"/>
                        </a:spcAft>
                      </a:pPr>
                      <a:r>
                        <a:rPr lang="id-ID" sz="1600">
                          <a:latin typeface="Times New Roman" panose="02020603050405020304" pitchFamily="18" charset="0"/>
                          <a:ea typeface="Calibri"/>
                          <a:cs typeface="Times New Roman" panose="02020603050405020304" pitchFamily="18" charset="0"/>
                        </a:rPr>
                        <a:t>Tidak menetapkan Perkada RKPD</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X</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endParaRPr lang="id-ID" sz="1600" dirty="0">
                        <a:latin typeface="Times New Roman" panose="02020603050405020304" pitchFamily="18" charset="0"/>
                        <a:ea typeface="Calibri"/>
                        <a:cs typeface="Times New Roman" panose="02020603050405020304" pitchFamily="18" charset="0"/>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lnSpc>
                          <a:spcPct val="90000"/>
                        </a:lnSpc>
                        <a:spcAft>
                          <a:spcPts val="0"/>
                        </a:spcAft>
                      </a:pPr>
                      <a:r>
                        <a:rPr lang="id-ID" sz="1600" dirty="0">
                          <a:latin typeface="Times New Roman" panose="02020603050405020304" pitchFamily="18" charset="0"/>
                          <a:ea typeface="Calibri"/>
                          <a:cs typeface="Times New Roman" panose="02020603050405020304" pitchFamily="18" charset="0"/>
                        </a:rPr>
                        <a:t>266 </a:t>
                      </a: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E736489A-00C3-4E0A-AAA8-D4D3127BA5B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276</TotalTime>
  <Words>1247</Words>
  <Application>Microsoft Office PowerPoint</Application>
  <PresentationFormat>Custom</PresentationFormat>
  <Paragraphs>452</Paragraphs>
  <Slides>20</Slides>
  <Notes>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20</vt:i4>
      </vt:variant>
    </vt:vector>
  </HeadingPairs>
  <TitlesOfParts>
    <vt:vector size="26" baseType="lpstr">
      <vt:lpstr>Integral</vt:lpstr>
      <vt:lpstr>Custom Design</vt:lpstr>
      <vt:lpstr>Office Theme</vt:lpstr>
      <vt:lpstr>1_Office Theme</vt:lpstr>
      <vt:lpstr>Microsoft Office Excel 97-2003 Worksheet</vt:lpstr>
      <vt:lpstr>CorelDRAW</vt:lpstr>
      <vt:lpstr>KEBIJAKAN KEMENDAGRI BIDANG PENGAWASAN PEMDA</vt:lpstr>
      <vt:lpstr>Slide 2</vt:lpstr>
      <vt:lpstr>MANDAT KELEMBAGAAN ITJEN</vt:lpstr>
      <vt:lpstr>PENERJEMAHAN MANDAT KE PROGRAM/KEGIATAN</vt:lpstr>
      <vt:lpstr>Slide 5</vt:lpstr>
      <vt:lpstr>Slide 6</vt:lpstr>
      <vt:lpstr>FUNGSI KOORDINASI BINWAS MENDAGRI</vt:lpstr>
      <vt:lpstr>Slide 8</vt:lpstr>
      <vt:lpstr>Slide 9</vt:lpstr>
      <vt:lpstr>Slide 10</vt:lpstr>
      <vt:lpstr>Slide 11</vt:lpstr>
      <vt:lpstr>IDENTIFIKASI KELEMAHAN &amp; UPAYA</vt:lpstr>
      <vt:lpstr>Slide 13</vt:lpstr>
      <vt:lpstr>Slide 14</vt:lpstr>
      <vt:lpstr>DASAR HUKUM</vt:lpstr>
      <vt:lpstr>ALUR MEKANISME KOORDINASI (APIP)</vt:lpstr>
      <vt:lpstr>KRITERIA ADMINISTRASI</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PENGUATAN INSPEKTORAT DAERAH</dc:title>
  <dc:creator>User</dc:creator>
  <cp:lastModifiedBy>USER</cp:lastModifiedBy>
  <cp:revision>41</cp:revision>
  <dcterms:created xsi:type="dcterms:W3CDTF">2017-04-03T23:15:28Z</dcterms:created>
  <dcterms:modified xsi:type="dcterms:W3CDTF">2018-11-10T11:04:14Z</dcterms:modified>
</cp:coreProperties>
</file>