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5.xml" ContentType="application/vnd.openxmlformats-officedocument.theme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37.xml" ContentType="application/vnd.openxmlformats-officedocument.presentationml.slideLayout+xml"/>
  <Override PartName="/ppt/theme/theme3.xml" ContentType="application/vnd.openxmlformats-officedocument.theme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35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3.xml" ContentType="application/vnd.openxmlformats-officedocument.presentationml.slideLayout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31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slides/slide7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Layouts/slideLayout29.xml" ContentType="application/vnd.openxmlformats-officedocument.presentationml.slideLayout+xml"/>
  <Override PartName="/ppt/slideLayouts/slideLayout38.xml" ContentType="application/vnd.openxmlformats-officedocument.presentationml.slideLayout+xml"/>
  <Override PartName="/ppt/theme/theme4.xml" ContentType="application/vnd.openxmlformats-officedocument.theme+xml"/>
  <Override PartName="/ppt/diagrams/colors2.xml" ContentType="application/vnd.openxmlformats-officedocument.drawingml.diagramColors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ppt/slideLayouts/slideLayout36.xml" ContentType="application/vnd.openxmlformats-officedocument.presentationml.slideLayout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Override PartName="/ppt/slideLayouts/slideLayout25.xml" ContentType="application/vnd.openxmlformats-officedocument.presentationml.slideLayout+xml"/>
  <Override PartName="/ppt/slideLayouts/slideLayout34.xml" ContentType="application/vnd.openxmlformats-officedocument.presentationml.slideLayout+xml"/>
  <Override PartName="/ppt/diagrams/quickStyle1.xml" ContentType="application/vnd.openxmlformats-officedocument.drawingml.diagramStyle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32.xml" ContentType="application/vnd.openxmlformats-officedocument.presentationml.slideLayout+xml"/>
  <Override PartName="/docProps/app.xml" ContentType="application/vnd.openxmlformats-officedocument.extended-properties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858" r:id="rId1"/>
    <p:sldMasterId id="2147483871" r:id="rId2"/>
    <p:sldMasterId id="2147486956" r:id="rId3"/>
  </p:sldMasterIdLst>
  <p:notesMasterIdLst>
    <p:notesMasterId r:id="rId11"/>
  </p:notesMasterIdLst>
  <p:handoutMasterIdLst>
    <p:handoutMasterId r:id="rId12"/>
  </p:handoutMasterIdLst>
  <p:sldIdLst>
    <p:sldId id="801" r:id="rId4"/>
    <p:sldId id="264" r:id="rId5"/>
    <p:sldId id="263" r:id="rId6"/>
    <p:sldId id="861" r:id="rId7"/>
    <p:sldId id="862" r:id="rId8"/>
    <p:sldId id="863" r:id="rId9"/>
    <p:sldId id="697" r:id="rId10"/>
  </p:sldIdLst>
  <p:sldSz cx="9906000" cy="6858000" type="A4"/>
  <p:notesSz cx="6858000" cy="9947275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ery Astuti" initials="MA" lastIdx="1" clrIdx="0">
    <p:extLst>
      <p:ext uri="{19B8F6BF-5375-455C-9EA6-DF929625EA0E}">
        <p15:presenceInfo xmlns="" xmlns:p15="http://schemas.microsoft.com/office/powerpoint/2012/main" userId="Mery Astuti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7CE84F3-28C3-443E-9E96-99CF82512B78}" styleName="Dark Style 1 - Accent 2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wholeTbl>
    <a:band1H>
      <a:tcStyle>
        <a:tcBdr/>
        <a:fill>
          <a:solidFill>
            <a:schemeClr val="accent2">
              <a:shade val="60000"/>
            </a:schemeClr>
          </a:solidFill>
        </a:fill>
      </a:tcStyle>
    </a:band1H>
    <a:band1V>
      <a:tcStyle>
        <a:tcBdr/>
        <a:fill>
          <a:solidFill>
            <a:schemeClr val="accent2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2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2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2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9779" autoAdjust="0"/>
    <p:restoredTop sz="99462" autoAdjust="0"/>
  </p:normalViewPr>
  <p:slideViewPr>
    <p:cSldViewPr>
      <p:cViewPr varScale="1">
        <p:scale>
          <a:sx n="69" d="100"/>
          <a:sy n="69" d="100"/>
        </p:scale>
        <p:origin x="-1392" y="-96"/>
      </p:cViewPr>
      <p:guideLst>
        <p:guide orient="horz" pos="2160"/>
        <p:guide pos="312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commentAuthors" Target="commentAuthor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2.xml"/><Relationship Id="rId15" Type="http://schemas.openxmlformats.org/officeDocument/2006/relationships/viewProps" Target="viewProps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AAF1991-5842-4039-A05C-9E1800051A26}" type="doc">
      <dgm:prSet loTypeId="urn:microsoft.com/office/officeart/2005/8/layout/chevron2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id-ID"/>
        </a:p>
      </dgm:t>
    </dgm:pt>
    <dgm:pt modelId="{EC69790F-485D-416E-AA3F-BC95DE2E7A69}">
      <dgm:prSet phldrT="[Text]" custT="1"/>
      <dgm:spPr/>
      <dgm:t>
        <a:bodyPr/>
        <a:lstStyle/>
        <a:p>
          <a:r>
            <a:rPr lang="id-ID" sz="2000" b="0" smtClean="0">
              <a:solidFill>
                <a:schemeClr val="tx1"/>
              </a:solidFill>
            </a:rPr>
            <a:t>ORIENTASI DPRD</a:t>
          </a:r>
          <a:endParaRPr lang="id-ID" sz="2000" b="0" dirty="0">
            <a:solidFill>
              <a:schemeClr val="tx1"/>
            </a:solidFill>
          </a:endParaRPr>
        </a:p>
      </dgm:t>
    </dgm:pt>
    <dgm:pt modelId="{1288EC12-3171-4B20-B467-BB0A79D8CD69}" type="parTrans" cxnId="{C74D4480-B3E6-493E-A3C9-D0D11738DB2C}">
      <dgm:prSet/>
      <dgm:spPr/>
      <dgm:t>
        <a:bodyPr/>
        <a:lstStyle/>
        <a:p>
          <a:endParaRPr lang="id-ID"/>
        </a:p>
      </dgm:t>
    </dgm:pt>
    <dgm:pt modelId="{11A4637E-7503-476F-9A6A-A26460E7253F}" type="sibTrans" cxnId="{C74D4480-B3E6-493E-A3C9-D0D11738DB2C}">
      <dgm:prSet/>
      <dgm:spPr/>
      <dgm:t>
        <a:bodyPr/>
        <a:lstStyle/>
        <a:p>
          <a:endParaRPr lang="id-ID"/>
        </a:p>
      </dgm:t>
    </dgm:pt>
    <dgm:pt modelId="{33FF2607-1702-404E-960B-949C70D3902B}">
      <dgm:prSet phldrT="[Text]" custT="1"/>
      <dgm:spPr/>
      <dgm:t>
        <a:bodyPr/>
        <a:lstStyle/>
        <a:p>
          <a:pPr algn="just"/>
          <a:r>
            <a:rPr lang="id-ID" sz="1600" dirty="0" smtClean="0"/>
            <a:t>Sasaran: anggota DPRD provinsi terpilih tahun 2019 sebanyak 2.147 orang</a:t>
          </a:r>
          <a:endParaRPr lang="id-ID" sz="1600" dirty="0"/>
        </a:p>
      </dgm:t>
    </dgm:pt>
    <dgm:pt modelId="{24C7B8D3-5438-422F-AF8A-488FC839135D}" type="parTrans" cxnId="{D52CCB37-ADF7-4D5B-BBCB-C834588D938C}">
      <dgm:prSet/>
      <dgm:spPr/>
      <dgm:t>
        <a:bodyPr/>
        <a:lstStyle/>
        <a:p>
          <a:endParaRPr lang="id-ID"/>
        </a:p>
      </dgm:t>
    </dgm:pt>
    <dgm:pt modelId="{A4719478-60D8-43DB-A9E6-300B09D369F2}" type="sibTrans" cxnId="{D52CCB37-ADF7-4D5B-BBCB-C834588D938C}">
      <dgm:prSet/>
      <dgm:spPr/>
      <dgm:t>
        <a:bodyPr/>
        <a:lstStyle/>
        <a:p>
          <a:endParaRPr lang="id-ID"/>
        </a:p>
      </dgm:t>
    </dgm:pt>
    <dgm:pt modelId="{DF6E563E-742D-4D79-BCF6-3EEF91EF63D0}">
      <dgm:prSet phldrT="[Text]" custT="1"/>
      <dgm:spPr/>
      <dgm:t>
        <a:bodyPr/>
        <a:lstStyle/>
        <a:p>
          <a:pPr algn="just"/>
          <a:r>
            <a:rPr lang="id-ID" sz="1600" dirty="0" smtClean="0"/>
            <a:t>Output: 27 Angkatan (BPSDM 15 Angkatan dan PPSDM Regional 12 Angkatan) dilaksanakan selama 3 Hari (30 JP) per-angkatan</a:t>
          </a:r>
          <a:endParaRPr lang="id-ID" sz="1600" dirty="0"/>
        </a:p>
      </dgm:t>
    </dgm:pt>
    <dgm:pt modelId="{F0E2D2CA-481D-40E2-97DB-37207CEF78F7}" type="parTrans" cxnId="{153CC574-BB27-404D-8C41-E80FA9869235}">
      <dgm:prSet/>
      <dgm:spPr/>
      <dgm:t>
        <a:bodyPr/>
        <a:lstStyle/>
        <a:p>
          <a:endParaRPr lang="id-ID"/>
        </a:p>
      </dgm:t>
    </dgm:pt>
    <dgm:pt modelId="{12C5C852-A1D3-4B33-A3BC-7A803B16382D}" type="sibTrans" cxnId="{153CC574-BB27-404D-8C41-E80FA9869235}">
      <dgm:prSet/>
      <dgm:spPr/>
      <dgm:t>
        <a:bodyPr/>
        <a:lstStyle/>
        <a:p>
          <a:endParaRPr lang="id-ID"/>
        </a:p>
      </dgm:t>
    </dgm:pt>
    <dgm:pt modelId="{392B2DD6-8C5F-47EB-92DC-E88C6E8D02AF}">
      <dgm:prSet phldrT="[Text]" custT="1"/>
      <dgm:spPr/>
      <dgm:t>
        <a:bodyPr/>
        <a:lstStyle/>
        <a:p>
          <a:r>
            <a:rPr lang="id-ID" sz="1300" b="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PENYUSUNAN DOKUMEN PERENCANAAN DALAM HAL PENERAPAN SPM DI DAERAH</a:t>
          </a:r>
          <a:endParaRPr lang="id-ID" sz="1300" b="0" dirty="0">
            <a:solidFill>
              <a:schemeClr val="tx1"/>
            </a:solidFill>
            <a:latin typeface="Arial" pitchFamily="34" charset="0"/>
            <a:cs typeface="Arial" pitchFamily="34" charset="0"/>
          </a:endParaRPr>
        </a:p>
      </dgm:t>
    </dgm:pt>
    <dgm:pt modelId="{506625EA-CCF1-4456-808D-F5892DAD9D04}" type="parTrans" cxnId="{54A7A6AB-00F5-4039-9D9F-78FE80A07534}">
      <dgm:prSet/>
      <dgm:spPr/>
      <dgm:t>
        <a:bodyPr/>
        <a:lstStyle/>
        <a:p>
          <a:endParaRPr lang="id-ID"/>
        </a:p>
      </dgm:t>
    </dgm:pt>
    <dgm:pt modelId="{6BEA6997-98DC-432C-B9B4-7D12ACEFCCA9}" type="sibTrans" cxnId="{54A7A6AB-00F5-4039-9D9F-78FE80A07534}">
      <dgm:prSet/>
      <dgm:spPr/>
      <dgm:t>
        <a:bodyPr/>
        <a:lstStyle/>
        <a:p>
          <a:endParaRPr lang="id-ID"/>
        </a:p>
      </dgm:t>
    </dgm:pt>
    <dgm:pt modelId="{5AE0BCFE-0937-481F-A4B0-FBD2D7402562}">
      <dgm:prSet phldrT="[Text]" custT="1"/>
      <dgm:spPr/>
      <dgm:t>
        <a:bodyPr/>
        <a:lstStyle/>
        <a:p>
          <a:pPr algn="just"/>
          <a:r>
            <a:rPr lang="id-ID" sz="1800" dirty="0" smtClean="0">
              <a:latin typeface="Arial" pitchFamily="34" charset="0"/>
              <a:cs typeface="Arial" pitchFamily="34" charset="0"/>
            </a:rPr>
            <a:t>Sasaran: ASN Pemerintah Daerah sebanyak 960 orang</a:t>
          </a:r>
          <a:endParaRPr lang="id-ID" sz="1800" dirty="0">
            <a:latin typeface="Arial" pitchFamily="34" charset="0"/>
            <a:cs typeface="Arial" pitchFamily="34" charset="0"/>
          </a:endParaRPr>
        </a:p>
      </dgm:t>
    </dgm:pt>
    <dgm:pt modelId="{AAAC9C16-7093-4E2B-B825-3F9194762454}" type="parTrans" cxnId="{9C0BCA6E-D348-426B-9AC1-FD35B1F64F50}">
      <dgm:prSet/>
      <dgm:spPr/>
      <dgm:t>
        <a:bodyPr/>
        <a:lstStyle/>
        <a:p>
          <a:endParaRPr lang="id-ID"/>
        </a:p>
      </dgm:t>
    </dgm:pt>
    <dgm:pt modelId="{A85B3C5D-4030-4B9F-931F-08F208AA3ACD}" type="sibTrans" cxnId="{9C0BCA6E-D348-426B-9AC1-FD35B1F64F50}">
      <dgm:prSet/>
      <dgm:spPr/>
      <dgm:t>
        <a:bodyPr/>
        <a:lstStyle/>
        <a:p>
          <a:endParaRPr lang="id-ID"/>
        </a:p>
      </dgm:t>
    </dgm:pt>
    <dgm:pt modelId="{B5E247CA-4C47-4ACE-813E-51F9383C2A6A}">
      <dgm:prSet phldrT="[Text]" custT="1"/>
      <dgm:spPr/>
      <dgm:t>
        <a:bodyPr/>
        <a:lstStyle/>
        <a:p>
          <a:pPr algn="just"/>
          <a:r>
            <a:rPr lang="id-ID" sz="1800" dirty="0" smtClean="0">
              <a:latin typeface="Arial" pitchFamily="34" charset="0"/>
              <a:cs typeface="Arial" pitchFamily="34" charset="0"/>
            </a:rPr>
            <a:t>Output: 32 Angkatan (BPSDM sebanyak 16 Angkatan dan PPSDM regional 16 Angkatan) dilaksanakan selama 5 hari dengan jumlah peserta 30 orang per-angkatan</a:t>
          </a:r>
          <a:endParaRPr lang="id-ID" sz="1800" dirty="0">
            <a:latin typeface="Arial" pitchFamily="34" charset="0"/>
            <a:cs typeface="Arial" pitchFamily="34" charset="0"/>
          </a:endParaRPr>
        </a:p>
      </dgm:t>
    </dgm:pt>
    <dgm:pt modelId="{33C12ACB-79A3-43EA-BEFC-640C9DE598FF}" type="parTrans" cxnId="{EA0C53BC-814F-4C34-A9F3-EAEFC06E2F89}">
      <dgm:prSet/>
      <dgm:spPr/>
      <dgm:t>
        <a:bodyPr/>
        <a:lstStyle/>
        <a:p>
          <a:endParaRPr lang="id-ID"/>
        </a:p>
      </dgm:t>
    </dgm:pt>
    <dgm:pt modelId="{2989C530-1E11-44EA-952B-2273CD43B3C2}" type="sibTrans" cxnId="{EA0C53BC-814F-4C34-A9F3-EAEFC06E2F89}">
      <dgm:prSet/>
      <dgm:spPr/>
      <dgm:t>
        <a:bodyPr/>
        <a:lstStyle/>
        <a:p>
          <a:endParaRPr lang="id-ID"/>
        </a:p>
      </dgm:t>
    </dgm:pt>
    <dgm:pt modelId="{3720410B-ABA8-4F8E-8538-7577B8A020DC}">
      <dgm:prSet phldrT="[Text]"/>
      <dgm:spPr/>
      <dgm:t>
        <a:bodyPr/>
        <a:lstStyle/>
        <a:p>
          <a:pPr algn="l"/>
          <a:endParaRPr lang="id-ID" sz="1200" dirty="0"/>
        </a:p>
      </dgm:t>
    </dgm:pt>
    <dgm:pt modelId="{543E497E-ECB5-4B7E-9BF5-19D3E1ADFC9E}" type="parTrans" cxnId="{67F5953F-2053-49E5-A8B5-4E794CEFD356}">
      <dgm:prSet/>
      <dgm:spPr/>
      <dgm:t>
        <a:bodyPr/>
        <a:lstStyle/>
        <a:p>
          <a:endParaRPr lang="id-ID"/>
        </a:p>
      </dgm:t>
    </dgm:pt>
    <dgm:pt modelId="{4C250C01-205E-4B81-B5C5-43309FC25726}" type="sibTrans" cxnId="{67F5953F-2053-49E5-A8B5-4E794CEFD356}">
      <dgm:prSet/>
      <dgm:spPr/>
      <dgm:t>
        <a:bodyPr/>
        <a:lstStyle/>
        <a:p>
          <a:endParaRPr lang="id-ID"/>
        </a:p>
      </dgm:t>
    </dgm:pt>
    <dgm:pt modelId="{14A508B8-3610-4E98-B83B-013ECCE64531}">
      <dgm:prSet phldrT="[Text]" custT="1"/>
      <dgm:spPr/>
      <dgm:t>
        <a:bodyPr/>
        <a:lstStyle/>
        <a:p>
          <a:pPr algn="just"/>
          <a:r>
            <a:rPr lang="id-ID" sz="1600" b="1" dirty="0" smtClean="0"/>
            <a:t>Outcome:</a:t>
          </a:r>
          <a:r>
            <a:rPr lang="id-ID" sz="1600" dirty="0" smtClean="0"/>
            <a:t> </a:t>
          </a:r>
          <a:r>
            <a:rPr lang="id-ID" sz="1600" b="1" dirty="0" smtClean="0"/>
            <a:t>meningkatkan pengetahuan, kemampuan, keterampilan, sikap dan semangat pengabdian anggota DPRD dalam melaksanakan tugas pemerintahan daerah dalam kerangka NKRI</a:t>
          </a:r>
          <a:endParaRPr lang="id-ID" sz="1600" b="1" dirty="0"/>
        </a:p>
      </dgm:t>
    </dgm:pt>
    <dgm:pt modelId="{A31E0BC2-6D04-4038-A79E-C08DA1878457}" type="parTrans" cxnId="{7F7317ED-6011-4130-A5DB-BFDEA897D8CE}">
      <dgm:prSet/>
      <dgm:spPr/>
      <dgm:t>
        <a:bodyPr/>
        <a:lstStyle/>
        <a:p>
          <a:endParaRPr lang="id-ID"/>
        </a:p>
      </dgm:t>
    </dgm:pt>
    <dgm:pt modelId="{29659F15-11F0-4D32-B515-C989B03444CD}" type="sibTrans" cxnId="{7F7317ED-6011-4130-A5DB-BFDEA897D8CE}">
      <dgm:prSet/>
      <dgm:spPr/>
      <dgm:t>
        <a:bodyPr/>
        <a:lstStyle/>
        <a:p>
          <a:endParaRPr lang="id-ID"/>
        </a:p>
      </dgm:t>
    </dgm:pt>
    <dgm:pt modelId="{CAB9CC29-3DEC-4DED-8258-A3F68B0FECC2}">
      <dgm:prSet phldrT="[Text]" custT="1"/>
      <dgm:spPr/>
      <dgm:t>
        <a:bodyPr/>
        <a:lstStyle/>
        <a:p>
          <a:pPr algn="just"/>
          <a:r>
            <a:rPr lang="id-ID" sz="1800" b="1" dirty="0" smtClean="0">
              <a:latin typeface="Arial" pitchFamily="34" charset="0"/>
              <a:cs typeface="Arial" pitchFamily="34" charset="0"/>
            </a:rPr>
            <a:t>Outcome: Meningkatkan pengetahuan, kemampuan, dan keterampilan aparatur daerah dibidang penyusunan dokumen perencanaan OPD daerah yang berbasis implementasi penerapan  standar pelayanan minimal (SPM)</a:t>
          </a:r>
          <a:endParaRPr lang="id-ID" sz="1800" b="1" dirty="0">
            <a:latin typeface="Arial" pitchFamily="34" charset="0"/>
            <a:cs typeface="Arial" pitchFamily="34" charset="0"/>
          </a:endParaRPr>
        </a:p>
      </dgm:t>
    </dgm:pt>
    <dgm:pt modelId="{AE99D9CA-ABF9-4923-BB69-8F747411EE36}" type="parTrans" cxnId="{A69E0120-A819-4B20-8364-4E0627A1F838}">
      <dgm:prSet/>
      <dgm:spPr/>
      <dgm:t>
        <a:bodyPr/>
        <a:lstStyle/>
        <a:p>
          <a:endParaRPr lang="id-ID"/>
        </a:p>
      </dgm:t>
    </dgm:pt>
    <dgm:pt modelId="{9C375096-4AD6-462C-AE70-F49ACA0B54A3}" type="sibTrans" cxnId="{A69E0120-A819-4B20-8364-4E0627A1F838}">
      <dgm:prSet/>
      <dgm:spPr/>
      <dgm:t>
        <a:bodyPr/>
        <a:lstStyle/>
        <a:p>
          <a:endParaRPr lang="id-ID"/>
        </a:p>
      </dgm:t>
    </dgm:pt>
    <dgm:pt modelId="{AEA87CD6-6638-4E34-8683-434EBE1F49D1}" type="pres">
      <dgm:prSet presAssocID="{BAAF1991-5842-4039-A05C-9E1800051A26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id-ID"/>
        </a:p>
      </dgm:t>
    </dgm:pt>
    <dgm:pt modelId="{C47D6ABB-AF85-449D-8E22-3EC0373ECAE0}" type="pres">
      <dgm:prSet presAssocID="{EC69790F-485D-416E-AA3F-BC95DE2E7A69}" presName="composite" presStyleCnt="0"/>
      <dgm:spPr/>
      <dgm:t>
        <a:bodyPr/>
        <a:lstStyle/>
        <a:p>
          <a:endParaRPr lang="id-ID"/>
        </a:p>
      </dgm:t>
    </dgm:pt>
    <dgm:pt modelId="{C9B6C3AF-C083-408A-93D1-6CF0722D0CB1}" type="pres">
      <dgm:prSet presAssocID="{EC69790F-485D-416E-AA3F-BC95DE2E7A69}" presName="parentText" presStyleLbl="alignNode1" presStyleIdx="0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653C02A5-F714-4A1A-BC23-37DB2993E576}" type="pres">
      <dgm:prSet presAssocID="{EC69790F-485D-416E-AA3F-BC95DE2E7A69}" presName="descendantText" presStyleLbl="alignAcc1" presStyleIdx="0" presStyleCnt="2" custScaleY="148643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8DE2AE7D-C677-4546-8FBB-521A0CDB918A}" type="pres">
      <dgm:prSet presAssocID="{11A4637E-7503-476F-9A6A-A26460E7253F}" presName="sp" presStyleCnt="0"/>
      <dgm:spPr/>
      <dgm:t>
        <a:bodyPr/>
        <a:lstStyle/>
        <a:p>
          <a:endParaRPr lang="id-ID"/>
        </a:p>
      </dgm:t>
    </dgm:pt>
    <dgm:pt modelId="{E0ED25D9-0706-432D-85DB-130EDBE4DFE7}" type="pres">
      <dgm:prSet presAssocID="{392B2DD6-8C5F-47EB-92DC-E88C6E8D02AF}" presName="composite" presStyleCnt="0"/>
      <dgm:spPr/>
      <dgm:t>
        <a:bodyPr/>
        <a:lstStyle/>
        <a:p>
          <a:endParaRPr lang="id-ID"/>
        </a:p>
      </dgm:t>
    </dgm:pt>
    <dgm:pt modelId="{D0FED0AC-EA22-472C-9CF2-7D5AD69CF901}" type="pres">
      <dgm:prSet presAssocID="{392B2DD6-8C5F-47EB-92DC-E88C6E8D02AF}" presName="parentText" presStyleLbl="alignNode1" presStyleIdx="1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6374E05A-7662-4203-9DFC-C511296601F9}" type="pres">
      <dgm:prSet presAssocID="{392B2DD6-8C5F-47EB-92DC-E88C6E8D02AF}" presName="descendantText" presStyleLbl="alignAcc1" presStyleIdx="1" presStyleCnt="2" custScaleY="116203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</dgm:ptLst>
  <dgm:cxnLst>
    <dgm:cxn modelId="{3E299164-7F8C-4A4A-A55A-3914CA509C3D}" type="presOf" srcId="{CAB9CC29-3DEC-4DED-8258-A3F68B0FECC2}" destId="{6374E05A-7662-4203-9DFC-C511296601F9}" srcOrd="0" destOrd="2" presId="urn:microsoft.com/office/officeart/2005/8/layout/chevron2"/>
    <dgm:cxn modelId="{621B135D-C86D-4469-9C48-368F1CCAEF5A}" type="presOf" srcId="{DF6E563E-742D-4D79-BCF6-3EEF91EF63D0}" destId="{653C02A5-F714-4A1A-BC23-37DB2993E576}" srcOrd="0" destOrd="1" presId="urn:microsoft.com/office/officeart/2005/8/layout/chevron2"/>
    <dgm:cxn modelId="{B76ACFE5-69C7-4D47-B98C-7BF696207BFB}" type="presOf" srcId="{33FF2607-1702-404E-960B-949C70D3902B}" destId="{653C02A5-F714-4A1A-BC23-37DB2993E576}" srcOrd="0" destOrd="0" presId="urn:microsoft.com/office/officeart/2005/8/layout/chevron2"/>
    <dgm:cxn modelId="{C74D4480-B3E6-493E-A3C9-D0D11738DB2C}" srcId="{BAAF1991-5842-4039-A05C-9E1800051A26}" destId="{EC69790F-485D-416E-AA3F-BC95DE2E7A69}" srcOrd="0" destOrd="0" parTransId="{1288EC12-3171-4B20-B467-BB0A79D8CD69}" sibTransId="{11A4637E-7503-476F-9A6A-A26460E7253F}"/>
    <dgm:cxn modelId="{C8E025C3-AC87-49F0-9B10-A68DFAB3B4AB}" type="presOf" srcId="{14A508B8-3610-4E98-B83B-013ECCE64531}" destId="{653C02A5-F714-4A1A-BC23-37DB2993E576}" srcOrd="0" destOrd="2" presId="urn:microsoft.com/office/officeart/2005/8/layout/chevron2"/>
    <dgm:cxn modelId="{A69E0120-A819-4B20-8364-4E0627A1F838}" srcId="{392B2DD6-8C5F-47EB-92DC-E88C6E8D02AF}" destId="{CAB9CC29-3DEC-4DED-8258-A3F68B0FECC2}" srcOrd="2" destOrd="0" parTransId="{AE99D9CA-ABF9-4923-BB69-8F747411EE36}" sibTransId="{9C375096-4AD6-462C-AE70-F49ACA0B54A3}"/>
    <dgm:cxn modelId="{D52CCB37-ADF7-4D5B-BBCB-C834588D938C}" srcId="{EC69790F-485D-416E-AA3F-BC95DE2E7A69}" destId="{33FF2607-1702-404E-960B-949C70D3902B}" srcOrd="0" destOrd="0" parTransId="{24C7B8D3-5438-422F-AF8A-488FC839135D}" sibTransId="{A4719478-60D8-43DB-A9E6-300B09D369F2}"/>
    <dgm:cxn modelId="{710A97A3-2841-4F3F-8A36-7267CC4E130B}" type="presOf" srcId="{392B2DD6-8C5F-47EB-92DC-E88C6E8D02AF}" destId="{D0FED0AC-EA22-472C-9CF2-7D5AD69CF901}" srcOrd="0" destOrd="0" presId="urn:microsoft.com/office/officeart/2005/8/layout/chevron2"/>
    <dgm:cxn modelId="{EA0C53BC-814F-4C34-A9F3-EAEFC06E2F89}" srcId="{392B2DD6-8C5F-47EB-92DC-E88C6E8D02AF}" destId="{B5E247CA-4C47-4ACE-813E-51F9383C2A6A}" srcOrd="1" destOrd="0" parTransId="{33C12ACB-79A3-43EA-BEFC-640C9DE598FF}" sibTransId="{2989C530-1E11-44EA-952B-2273CD43B3C2}"/>
    <dgm:cxn modelId="{153CC574-BB27-404D-8C41-E80FA9869235}" srcId="{EC69790F-485D-416E-AA3F-BC95DE2E7A69}" destId="{DF6E563E-742D-4D79-BCF6-3EEF91EF63D0}" srcOrd="1" destOrd="0" parTransId="{F0E2D2CA-481D-40E2-97DB-37207CEF78F7}" sibTransId="{12C5C852-A1D3-4B33-A3BC-7A803B16382D}"/>
    <dgm:cxn modelId="{7F7317ED-6011-4130-A5DB-BFDEA897D8CE}" srcId="{EC69790F-485D-416E-AA3F-BC95DE2E7A69}" destId="{14A508B8-3610-4E98-B83B-013ECCE64531}" srcOrd="2" destOrd="0" parTransId="{A31E0BC2-6D04-4038-A79E-C08DA1878457}" sibTransId="{29659F15-11F0-4D32-B515-C989B03444CD}"/>
    <dgm:cxn modelId="{5937A62E-3C12-47B9-8789-6F1CBB8C352D}" type="presOf" srcId="{B5E247CA-4C47-4ACE-813E-51F9383C2A6A}" destId="{6374E05A-7662-4203-9DFC-C511296601F9}" srcOrd="0" destOrd="1" presId="urn:microsoft.com/office/officeart/2005/8/layout/chevron2"/>
    <dgm:cxn modelId="{6015116F-374A-4CBD-90D9-CF52FFCDA62A}" type="presOf" srcId="{EC69790F-485D-416E-AA3F-BC95DE2E7A69}" destId="{C9B6C3AF-C083-408A-93D1-6CF0722D0CB1}" srcOrd="0" destOrd="0" presId="urn:microsoft.com/office/officeart/2005/8/layout/chevron2"/>
    <dgm:cxn modelId="{67F5953F-2053-49E5-A8B5-4E794CEFD356}" srcId="{EC69790F-485D-416E-AA3F-BC95DE2E7A69}" destId="{3720410B-ABA8-4F8E-8538-7577B8A020DC}" srcOrd="3" destOrd="0" parTransId="{543E497E-ECB5-4B7E-9BF5-19D3E1ADFC9E}" sibTransId="{4C250C01-205E-4B81-B5C5-43309FC25726}"/>
    <dgm:cxn modelId="{9C0BCA6E-D348-426B-9AC1-FD35B1F64F50}" srcId="{392B2DD6-8C5F-47EB-92DC-E88C6E8D02AF}" destId="{5AE0BCFE-0937-481F-A4B0-FBD2D7402562}" srcOrd="0" destOrd="0" parTransId="{AAAC9C16-7093-4E2B-B825-3F9194762454}" sibTransId="{A85B3C5D-4030-4B9F-931F-08F208AA3ACD}"/>
    <dgm:cxn modelId="{F3E613D7-2536-4F9F-B880-4D127E2F794D}" type="presOf" srcId="{3720410B-ABA8-4F8E-8538-7577B8A020DC}" destId="{653C02A5-F714-4A1A-BC23-37DB2993E576}" srcOrd="0" destOrd="3" presId="urn:microsoft.com/office/officeart/2005/8/layout/chevron2"/>
    <dgm:cxn modelId="{54A7A6AB-00F5-4039-9D9F-78FE80A07534}" srcId="{BAAF1991-5842-4039-A05C-9E1800051A26}" destId="{392B2DD6-8C5F-47EB-92DC-E88C6E8D02AF}" srcOrd="1" destOrd="0" parTransId="{506625EA-CCF1-4456-808D-F5892DAD9D04}" sibTransId="{6BEA6997-98DC-432C-B9B4-7D12ACEFCCA9}"/>
    <dgm:cxn modelId="{F3D01AB0-DD56-4670-8A7E-7D9A6EA6631D}" type="presOf" srcId="{BAAF1991-5842-4039-A05C-9E1800051A26}" destId="{AEA87CD6-6638-4E34-8683-434EBE1F49D1}" srcOrd="0" destOrd="0" presId="urn:microsoft.com/office/officeart/2005/8/layout/chevron2"/>
    <dgm:cxn modelId="{CCFA945F-1D5E-4830-80D3-74F14656F2FA}" type="presOf" srcId="{5AE0BCFE-0937-481F-A4B0-FBD2D7402562}" destId="{6374E05A-7662-4203-9DFC-C511296601F9}" srcOrd="0" destOrd="0" presId="urn:microsoft.com/office/officeart/2005/8/layout/chevron2"/>
    <dgm:cxn modelId="{A2D79148-3D58-4AD4-989B-553AD107145A}" type="presParOf" srcId="{AEA87CD6-6638-4E34-8683-434EBE1F49D1}" destId="{C47D6ABB-AF85-449D-8E22-3EC0373ECAE0}" srcOrd="0" destOrd="0" presId="urn:microsoft.com/office/officeart/2005/8/layout/chevron2"/>
    <dgm:cxn modelId="{6BD5366D-A87D-458C-AA13-BFA0C4E21224}" type="presParOf" srcId="{C47D6ABB-AF85-449D-8E22-3EC0373ECAE0}" destId="{C9B6C3AF-C083-408A-93D1-6CF0722D0CB1}" srcOrd="0" destOrd="0" presId="urn:microsoft.com/office/officeart/2005/8/layout/chevron2"/>
    <dgm:cxn modelId="{33D7C74E-F805-4FF7-82B7-905100B6FA87}" type="presParOf" srcId="{C47D6ABB-AF85-449D-8E22-3EC0373ECAE0}" destId="{653C02A5-F714-4A1A-BC23-37DB2993E576}" srcOrd="1" destOrd="0" presId="urn:microsoft.com/office/officeart/2005/8/layout/chevron2"/>
    <dgm:cxn modelId="{008A2B79-099A-4CCF-83F1-0597A99456C5}" type="presParOf" srcId="{AEA87CD6-6638-4E34-8683-434EBE1F49D1}" destId="{8DE2AE7D-C677-4546-8FBB-521A0CDB918A}" srcOrd="1" destOrd="0" presId="urn:microsoft.com/office/officeart/2005/8/layout/chevron2"/>
    <dgm:cxn modelId="{8282D1DC-4858-4101-8728-6A71951228A9}" type="presParOf" srcId="{AEA87CD6-6638-4E34-8683-434EBE1F49D1}" destId="{E0ED25D9-0706-432D-85DB-130EDBE4DFE7}" srcOrd="2" destOrd="0" presId="urn:microsoft.com/office/officeart/2005/8/layout/chevron2"/>
    <dgm:cxn modelId="{B61BEEFB-BAA5-4556-9C8B-3E8770BDBA81}" type="presParOf" srcId="{E0ED25D9-0706-432D-85DB-130EDBE4DFE7}" destId="{D0FED0AC-EA22-472C-9CF2-7D5AD69CF901}" srcOrd="0" destOrd="0" presId="urn:microsoft.com/office/officeart/2005/8/layout/chevron2"/>
    <dgm:cxn modelId="{4FE6D159-4D00-4510-AB37-E40FF5C461A2}" type="presParOf" srcId="{E0ED25D9-0706-432D-85DB-130EDBE4DFE7}" destId="{6374E05A-7662-4203-9DFC-C511296601F9}" srcOrd="1" destOrd="0" presId="urn:microsoft.com/office/officeart/2005/8/layout/chevron2"/>
  </dgm:cxnLst>
  <dgm:bg/>
  <dgm:whole/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1241467-FEB6-4A19-8ED2-374484822442}" type="doc">
      <dgm:prSet loTypeId="urn:microsoft.com/office/officeart/2005/8/layout/radial6" loCatId="relationship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id-ID"/>
        </a:p>
      </dgm:t>
    </dgm:pt>
    <dgm:pt modelId="{AD329775-A564-462C-ACDC-6D6DF19837B1}">
      <dgm:prSet phldrT="[Text]"/>
      <dgm:spPr/>
      <dgm:t>
        <a:bodyPr/>
        <a:lstStyle/>
        <a:p>
          <a:r>
            <a:rPr lang="id-ID" b="0" dirty="0" smtClean="0">
              <a:solidFill>
                <a:schemeClr val="bg1"/>
              </a:solidFill>
            </a:rPr>
            <a:t>ORIENTASI DPRD</a:t>
          </a:r>
          <a:endParaRPr lang="id-ID" b="0" dirty="0">
            <a:solidFill>
              <a:schemeClr val="bg1"/>
            </a:solidFill>
          </a:endParaRPr>
        </a:p>
      </dgm:t>
    </dgm:pt>
    <dgm:pt modelId="{A7163BA5-127D-4EB2-97A0-E544F631E09F}" type="parTrans" cxnId="{66CCD323-C202-462F-9135-E0EF0E24FC7F}">
      <dgm:prSet/>
      <dgm:spPr/>
      <dgm:t>
        <a:bodyPr/>
        <a:lstStyle/>
        <a:p>
          <a:endParaRPr lang="id-ID"/>
        </a:p>
      </dgm:t>
    </dgm:pt>
    <dgm:pt modelId="{FCE2B15A-FFCA-46A3-9FD2-151A26660165}" type="sibTrans" cxnId="{66CCD323-C202-462F-9135-E0EF0E24FC7F}">
      <dgm:prSet/>
      <dgm:spPr/>
      <dgm:t>
        <a:bodyPr/>
        <a:lstStyle/>
        <a:p>
          <a:endParaRPr lang="id-ID"/>
        </a:p>
      </dgm:t>
    </dgm:pt>
    <dgm:pt modelId="{BA62B29A-B0A1-4D05-BFE7-A2D7707DE1B0}">
      <dgm:prSet phldrT="[Text]"/>
      <dgm:spPr/>
      <dgm:t>
        <a:bodyPr/>
        <a:lstStyle/>
        <a:p>
          <a:r>
            <a:rPr lang="id-ID" dirty="0" smtClean="0"/>
            <a:t>KAPUS PPSDM REGIONAL BUKITTINGGI</a:t>
          </a:r>
          <a:endParaRPr lang="id-ID" dirty="0"/>
        </a:p>
      </dgm:t>
    </dgm:pt>
    <dgm:pt modelId="{FDCD237D-E2F8-4307-ACAC-7D9F67A5DB65}" type="parTrans" cxnId="{25A7F20F-2E7B-4EDC-9268-B0F070299856}">
      <dgm:prSet/>
      <dgm:spPr/>
      <dgm:t>
        <a:bodyPr/>
        <a:lstStyle/>
        <a:p>
          <a:endParaRPr lang="id-ID"/>
        </a:p>
      </dgm:t>
    </dgm:pt>
    <dgm:pt modelId="{B1A4CE83-BCF0-4617-9666-3C18A4A8BB73}" type="sibTrans" cxnId="{25A7F20F-2E7B-4EDC-9268-B0F070299856}">
      <dgm:prSet/>
      <dgm:spPr/>
      <dgm:t>
        <a:bodyPr/>
        <a:lstStyle/>
        <a:p>
          <a:endParaRPr lang="id-ID"/>
        </a:p>
      </dgm:t>
    </dgm:pt>
    <dgm:pt modelId="{AE7C5728-CC0F-4C9F-AFF4-645FB6F8007A}">
      <dgm:prSet phldrT="[Text]"/>
      <dgm:spPr/>
      <dgm:t>
        <a:bodyPr/>
        <a:lstStyle/>
        <a:p>
          <a:r>
            <a:rPr lang="id-ID" smtClean="0"/>
            <a:t>KAPUS PPSDM REGIONAL BANDUNG</a:t>
          </a:r>
          <a:endParaRPr lang="id-ID" dirty="0"/>
        </a:p>
      </dgm:t>
    </dgm:pt>
    <dgm:pt modelId="{1F2D21CE-A57D-41D8-BE9C-14A105DF99BA}" type="parTrans" cxnId="{F41FCC57-5FD2-44B1-AC46-89167263C418}">
      <dgm:prSet/>
      <dgm:spPr/>
      <dgm:t>
        <a:bodyPr/>
        <a:lstStyle/>
        <a:p>
          <a:endParaRPr lang="id-ID"/>
        </a:p>
      </dgm:t>
    </dgm:pt>
    <dgm:pt modelId="{3D3E08FB-0886-4AB0-8A0B-AE9E21EC41EE}" type="sibTrans" cxnId="{F41FCC57-5FD2-44B1-AC46-89167263C418}">
      <dgm:prSet/>
      <dgm:spPr/>
      <dgm:t>
        <a:bodyPr/>
        <a:lstStyle/>
        <a:p>
          <a:endParaRPr lang="id-ID"/>
        </a:p>
      </dgm:t>
    </dgm:pt>
    <dgm:pt modelId="{9E071DB0-B5CF-4FC1-8997-F835182DFF71}">
      <dgm:prSet phldrT="[Text]"/>
      <dgm:spPr/>
      <dgm:t>
        <a:bodyPr/>
        <a:lstStyle/>
        <a:p>
          <a:r>
            <a:rPr lang="id-ID" smtClean="0"/>
            <a:t>KAPUS PPSDM REGIONAL YOGYAKARTA</a:t>
          </a:r>
          <a:endParaRPr lang="id-ID" dirty="0"/>
        </a:p>
      </dgm:t>
    </dgm:pt>
    <dgm:pt modelId="{EE4CD65A-59FA-426A-8FF8-FDB8199C2C90}" type="parTrans" cxnId="{ACFBB434-9B80-40EE-969A-E0688A697B25}">
      <dgm:prSet/>
      <dgm:spPr/>
      <dgm:t>
        <a:bodyPr/>
        <a:lstStyle/>
        <a:p>
          <a:endParaRPr lang="id-ID"/>
        </a:p>
      </dgm:t>
    </dgm:pt>
    <dgm:pt modelId="{8B32DC8B-22AF-4F2B-ACF4-58AA7DB97C14}" type="sibTrans" cxnId="{ACFBB434-9B80-40EE-969A-E0688A697B25}">
      <dgm:prSet/>
      <dgm:spPr/>
      <dgm:t>
        <a:bodyPr/>
        <a:lstStyle/>
        <a:p>
          <a:endParaRPr lang="id-ID"/>
        </a:p>
      </dgm:t>
    </dgm:pt>
    <dgm:pt modelId="{8E81E0F8-CA2E-461A-BE5F-9564DBF557B3}">
      <dgm:prSet phldrT="[Text]"/>
      <dgm:spPr/>
      <dgm:t>
        <a:bodyPr/>
        <a:lstStyle/>
        <a:p>
          <a:r>
            <a:rPr lang="id-ID" smtClean="0"/>
            <a:t>KAPUS PPSDM REGIONAL MAKASSAR</a:t>
          </a:r>
          <a:endParaRPr lang="id-ID" dirty="0"/>
        </a:p>
      </dgm:t>
    </dgm:pt>
    <dgm:pt modelId="{233724BC-6415-4A5F-883D-927368678242}" type="parTrans" cxnId="{D8828A14-2F6F-4C25-8B2F-A1BA891D8E9D}">
      <dgm:prSet/>
      <dgm:spPr/>
      <dgm:t>
        <a:bodyPr/>
        <a:lstStyle/>
        <a:p>
          <a:endParaRPr lang="id-ID"/>
        </a:p>
      </dgm:t>
    </dgm:pt>
    <dgm:pt modelId="{20BB38D1-C4E2-407F-AEC0-B31CD7669C6C}" type="sibTrans" cxnId="{D8828A14-2F6F-4C25-8B2F-A1BA891D8E9D}">
      <dgm:prSet/>
      <dgm:spPr/>
      <dgm:t>
        <a:bodyPr/>
        <a:lstStyle/>
        <a:p>
          <a:endParaRPr lang="id-ID"/>
        </a:p>
      </dgm:t>
    </dgm:pt>
    <dgm:pt modelId="{453BDA78-0CAD-4F01-8529-FCE40A36ED1B}">
      <dgm:prSet phldrT="[Text]"/>
      <dgm:spPr/>
      <dgm:t>
        <a:bodyPr/>
        <a:lstStyle/>
        <a:p>
          <a:r>
            <a:rPr lang="id-ID" dirty="0" smtClean="0"/>
            <a:t>OTDA KEMENDAGRI</a:t>
          </a:r>
          <a:endParaRPr lang="id-ID" dirty="0"/>
        </a:p>
      </dgm:t>
    </dgm:pt>
    <dgm:pt modelId="{917A02D9-B5F5-4CCD-A57B-155D8530150D}" type="parTrans" cxnId="{B3DA05FD-6C1A-4DB1-8F9B-4C8AFACF9A1E}">
      <dgm:prSet/>
      <dgm:spPr/>
      <dgm:t>
        <a:bodyPr/>
        <a:lstStyle/>
        <a:p>
          <a:endParaRPr lang="id-ID"/>
        </a:p>
      </dgm:t>
    </dgm:pt>
    <dgm:pt modelId="{1370F586-C61F-42D1-A83F-971277001E91}" type="sibTrans" cxnId="{B3DA05FD-6C1A-4DB1-8F9B-4C8AFACF9A1E}">
      <dgm:prSet/>
      <dgm:spPr/>
      <dgm:t>
        <a:bodyPr/>
        <a:lstStyle/>
        <a:p>
          <a:endParaRPr lang="id-ID"/>
        </a:p>
      </dgm:t>
    </dgm:pt>
    <dgm:pt modelId="{BC600718-8063-4C1D-9BBF-24E9D49E47A3}" type="pres">
      <dgm:prSet presAssocID="{71241467-FEB6-4A19-8ED2-374484822442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id-ID"/>
        </a:p>
      </dgm:t>
    </dgm:pt>
    <dgm:pt modelId="{ECEC9106-A914-4953-A2B8-1820DAABEDD8}" type="pres">
      <dgm:prSet presAssocID="{AD329775-A564-462C-ACDC-6D6DF19837B1}" presName="centerShape" presStyleLbl="node0" presStyleIdx="0" presStyleCnt="1"/>
      <dgm:spPr/>
      <dgm:t>
        <a:bodyPr/>
        <a:lstStyle/>
        <a:p>
          <a:endParaRPr lang="id-ID"/>
        </a:p>
      </dgm:t>
    </dgm:pt>
    <dgm:pt modelId="{B271B093-BB47-4BC7-9936-FC01D94BC4D8}" type="pres">
      <dgm:prSet presAssocID="{BA62B29A-B0A1-4D05-BFE7-A2D7707DE1B0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4870FDDA-80CC-452A-A153-7CB67628179E}" type="pres">
      <dgm:prSet presAssocID="{BA62B29A-B0A1-4D05-BFE7-A2D7707DE1B0}" presName="dummy" presStyleCnt="0"/>
      <dgm:spPr/>
      <dgm:t>
        <a:bodyPr/>
        <a:lstStyle/>
        <a:p>
          <a:endParaRPr lang="id-ID"/>
        </a:p>
      </dgm:t>
    </dgm:pt>
    <dgm:pt modelId="{F6DF65E4-6997-4F05-9921-3FEA140454A8}" type="pres">
      <dgm:prSet presAssocID="{B1A4CE83-BCF0-4617-9666-3C18A4A8BB73}" presName="sibTrans" presStyleLbl="sibTrans2D1" presStyleIdx="0" presStyleCnt="5"/>
      <dgm:spPr/>
      <dgm:t>
        <a:bodyPr/>
        <a:lstStyle/>
        <a:p>
          <a:endParaRPr lang="id-ID"/>
        </a:p>
      </dgm:t>
    </dgm:pt>
    <dgm:pt modelId="{F41A4487-ECB3-448A-ABD1-EC2CC5425A7B}" type="pres">
      <dgm:prSet presAssocID="{AE7C5728-CC0F-4C9F-AFF4-645FB6F8007A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531643BC-E753-4852-A2FD-CF487A2D5D74}" type="pres">
      <dgm:prSet presAssocID="{AE7C5728-CC0F-4C9F-AFF4-645FB6F8007A}" presName="dummy" presStyleCnt="0"/>
      <dgm:spPr/>
      <dgm:t>
        <a:bodyPr/>
        <a:lstStyle/>
        <a:p>
          <a:endParaRPr lang="id-ID"/>
        </a:p>
      </dgm:t>
    </dgm:pt>
    <dgm:pt modelId="{F38F25DC-0038-481A-9E47-F0B867D751AB}" type="pres">
      <dgm:prSet presAssocID="{3D3E08FB-0886-4AB0-8A0B-AE9E21EC41EE}" presName="sibTrans" presStyleLbl="sibTrans2D1" presStyleIdx="1" presStyleCnt="5"/>
      <dgm:spPr/>
      <dgm:t>
        <a:bodyPr/>
        <a:lstStyle/>
        <a:p>
          <a:endParaRPr lang="id-ID"/>
        </a:p>
      </dgm:t>
    </dgm:pt>
    <dgm:pt modelId="{938D6CC4-775F-4E9B-9A7E-BF2B779CD1F1}" type="pres">
      <dgm:prSet presAssocID="{9E071DB0-B5CF-4FC1-8997-F835182DFF71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DA7106BD-2C19-49B9-B24E-6616BD26DC68}" type="pres">
      <dgm:prSet presAssocID="{9E071DB0-B5CF-4FC1-8997-F835182DFF71}" presName="dummy" presStyleCnt="0"/>
      <dgm:spPr/>
      <dgm:t>
        <a:bodyPr/>
        <a:lstStyle/>
        <a:p>
          <a:endParaRPr lang="id-ID"/>
        </a:p>
      </dgm:t>
    </dgm:pt>
    <dgm:pt modelId="{3EFBF8E4-FF94-4FAC-A12F-97AB2907F39F}" type="pres">
      <dgm:prSet presAssocID="{8B32DC8B-22AF-4F2B-ACF4-58AA7DB97C14}" presName="sibTrans" presStyleLbl="sibTrans2D1" presStyleIdx="2" presStyleCnt="5"/>
      <dgm:spPr/>
      <dgm:t>
        <a:bodyPr/>
        <a:lstStyle/>
        <a:p>
          <a:endParaRPr lang="id-ID"/>
        </a:p>
      </dgm:t>
    </dgm:pt>
    <dgm:pt modelId="{3339C6B4-EB09-49E7-B426-EDAD085B15AD}" type="pres">
      <dgm:prSet presAssocID="{8E81E0F8-CA2E-461A-BE5F-9564DBF557B3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38D55AA7-21EF-4C3A-B074-2E5A6A3B0DD8}" type="pres">
      <dgm:prSet presAssocID="{8E81E0F8-CA2E-461A-BE5F-9564DBF557B3}" presName="dummy" presStyleCnt="0"/>
      <dgm:spPr/>
      <dgm:t>
        <a:bodyPr/>
        <a:lstStyle/>
        <a:p>
          <a:endParaRPr lang="id-ID"/>
        </a:p>
      </dgm:t>
    </dgm:pt>
    <dgm:pt modelId="{889E57F2-A489-4B33-BA8F-30FD12EEBC46}" type="pres">
      <dgm:prSet presAssocID="{20BB38D1-C4E2-407F-AEC0-B31CD7669C6C}" presName="sibTrans" presStyleLbl="sibTrans2D1" presStyleIdx="3" presStyleCnt="5"/>
      <dgm:spPr/>
      <dgm:t>
        <a:bodyPr/>
        <a:lstStyle/>
        <a:p>
          <a:endParaRPr lang="id-ID"/>
        </a:p>
      </dgm:t>
    </dgm:pt>
    <dgm:pt modelId="{63A64D82-32EC-4036-B341-8D9D11187002}" type="pres">
      <dgm:prSet presAssocID="{453BDA78-0CAD-4F01-8529-FCE40A36ED1B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35D4D6EE-D6A1-4273-B01F-932ED8867AF2}" type="pres">
      <dgm:prSet presAssocID="{453BDA78-0CAD-4F01-8529-FCE40A36ED1B}" presName="dummy" presStyleCnt="0"/>
      <dgm:spPr/>
      <dgm:t>
        <a:bodyPr/>
        <a:lstStyle/>
        <a:p>
          <a:endParaRPr lang="id-ID"/>
        </a:p>
      </dgm:t>
    </dgm:pt>
    <dgm:pt modelId="{7893B486-20E0-4F48-B301-6FC0D4EA67E7}" type="pres">
      <dgm:prSet presAssocID="{1370F586-C61F-42D1-A83F-971277001E91}" presName="sibTrans" presStyleLbl="sibTrans2D1" presStyleIdx="4" presStyleCnt="5"/>
      <dgm:spPr/>
      <dgm:t>
        <a:bodyPr/>
        <a:lstStyle/>
        <a:p>
          <a:endParaRPr lang="id-ID"/>
        </a:p>
      </dgm:t>
    </dgm:pt>
  </dgm:ptLst>
  <dgm:cxnLst>
    <dgm:cxn modelId="{1EE23558-B5CF-4639-8D27-AAF9B029D1F3}" type="presOf" srcId="{3D3E08FB-0886-4AB0-8A0B-AE9E21EC41EE}" destId="{F38F25DC-0038-481A-9E47-F0B867D751AB}" srcOrd="0" destOrd="0" presId="urn:microsoft.com/office/officeart/2005/8/layout/radial6"/>
    <dgm:cxn modelId="{9C5DD79E-D780-4B3A-BFD4-26049C506AF0}" type="presOf" srcId="{453BDA78-0CAD-4F01-8529-FCE40A36ED1B}" destId="{63A64D82-32EC-4036-B341-8D9D11187002}" srcOrd="0" destOrd="0" presId="urn:microsoft.com/office/officeart/2005/8/layout/radial6"/>
    <dgm:cxn modelId="{CE3F8071-23BE-40C2-B77A-693381E71C94}" type="presOf" srcId="{AE7C5728-CC0F-4C9F-AFF4-645FB6F8007A}" destId="{F41A4487-ECB3-448A-ABD1-EC2CC5425A7B}" srcOrd="0" destOrd="0" presId="urn:microsoft.com/office/officeart/2005/8/layout/radial6"/>
    <dgm:cxn modelId="{25A7F20F-2E7B-4EDC-9268-B0F070299856}" srcId="{AD329775-A564-462C-ACDC-6D6DF19837B1}" destId="{BA62B29A-B0A1-4D05-BFE7-A2D7707DE1B0}" srcOrd="0" destOrd="0" parTransId="{FDCD237D-E2F8-4307-ACAC-7D9F67A5DB65}" sibTransId="{B1A4CE83-BCF0-4617-9666-3C18A4A8BB73}"/>
    <dgm:cxn modelId="{787EE2C8-4506-4DBC-99A6-0C0AC8C20CAC}" type="presOf" srcId="{1370F586-C61F-42D1-A83F-971277001E91}" destId="{7893B486-20E0-4F48-B301-6FC0D4EA67E7}" srcOrd="0" destOrd="0" presId="urn:microsoft.com/office/officeart/2005/8/layout/radial6"/>
    <dgm:cxn modelId="{44077BC3-1199-4B03-9276-710395DE049C}" type="presOf" srcId="{8B32DC8B-22AF-4F2B-ACF4-58AA7DB97C14}" destId="{3EFBF8E4-FF94-4FAC-A12F-97AB2907F39F}" srcOrd="0" destOrd="0" presId="urn:microsoft.com/office/officeart/2005/8/layout/radial6"/>
    <dgm:cxn modelId="{ACFBB434-9B80-40EE-969A-E0688A697B25}" srcId="{AD329775-A564-462C-ACDC-6D6DF19837B1}" destId="{9E071DB0-B5CF-4FC1-8997-F835182DFF71}" srcOrd="2" destOrd="0" parTransId="{EE4CD65A-59FA-426A-8FF8-FDB8199C2C90}" sibTransId="{8B32DC8B-22AF-4F2B-ACF4-58AA7DB97C14}"/>
    <dgm:cxn modelId="{B0D693F7-722F-45ED-BED5-A6A35642D6B6}" type="presOf" srcId="{20BB38D1-C4E2-407F-AEC0-B31CD7669C6C}" destId="{889E57F2-A489-4B33-BA8F-30FD12EEBC46}" srcOrd="0" destOrd="0" presId="urn:microsoft.com/office/officeart/2005/8/layout/radial6"/>
    <dgm:cxn modelId="{D8828A14-2F6F-4C25-8B2F-A1BA891D8E9D}" srcId="{AD329775-A564-462C-ACDC-6D6DF19837B1}" destId="{8E81E0F8-CA2E-461A-BE5F-9564DBF557B3}" srcOrd="3" destOrd="0" parTransId="{233724BC-6415-4A5F-883D-927368678242}" sibTransId="{20BB38D1-C4E2-407F-AEC0-B31CD7669C6C}"/>
    <dgm:cxn modelId="{6BD0955A-D9E9-458D-B06F-0706CDC8DC63}" type="presOf" srcId="{8E81E0F8-CA2E-461A-BE5F-9564DBF557B3}" destId="{3339C6B4-EB09-49E7-B426-EDAD085B15AD}" srcOrd="0" destOrd="0" presId="urn:microsoft.com/office/officeart/2005/8/layout/radial6"/>
    <dgm:cxn modelId="{66CCD323-C202-462F-9135-E0EF0E24FC7F}" srcId="{71241467-FEB6-4A19-8ED2-374484822442}" destId="{AD329775-A564-462C-ACDC-6D6DF19837B1}" srcOrd="0" destOrd="0" parTransId="{A7163BA5-127D-4EB2-97A0-E544F631E09F}" sibTransId="{FCE2B15A-FFCA-46A3-9FD2-151A26660165}"/>
    <dgm:cxn modelId="{F41FCC57-5FD2-44B1-AC46-89167263C418}" srcId="{AD329775-A564-462C-ACDC-6D6DF19837B1}" destId="{AE7C5728-CC0F-4C9F-AFF4-645FB6F8007A}" srcOrd="1" destOrd="0" parTransId="{1F2D21CE-A57D-41D8-BE9C-14A105DF99BA}" sibTransId="{3D3E08FB-0886-4AB0-8A0B-AE9E21EC41EE}"/>
    <dgm:cxn modelId="{413FD5C4-6BC7-4A19-A32F-E1750BA231CD}" type="presOf" srcId="{AD329775-A564-462C-ACDC-6D6DF19837B1}" destId="{ECEC9106-A914-4953-A2B8-1820DAABEDD8}" srcOrd="0" destOrd="0" presId="urn:microsoft.com/office/officeart/2005/8/layout/radial6"/>
    <dgm:cxn modelId="{39A07B37-781A-4535-9C38-7CC44934E90D}" type="presOf" srcId="{71241467-FEB6-4A19-8ED2-374484822442}" destId="{BC600718-8063-4C1D-9BBF-24E9D49E47A3}" srcOrd="0" destOrd="0" presId="urn:microsoft.com/office/officeart/2005/8/layout/radial6"/>
    <dgm:cxn modelId="{B3DA05FD-6C1A-4DB1-8F9B-4C8AFACF9A1E}" srcId="{AD329775-A564-462C-ACDC-6D6DF19837B1}" destId="{453BDA78-0CAD-4F01-8529-FCE40A36ED1B}" srcOrd="4" destOrd="0" parTransId="{917A02D9-B5F5-4CCD-A57B-155D8530150D}" sibTransId="{1370F586-C61F-42D1-A83F-971277001E91}"/>
    <dgm:cxn modelId="{0CB154A7-C925-4A9E-9836-C4D22C90CA9D}" type="presOf" srcId="{B1A4CE83-BCF0-4617-9666-3C18A4A8BB73}" destId="{F6DF65E4-6997-4F05-9921-3FEA140454A8}" srcOrd="0" destOrd="0" presId="urn:microsoft.com/office/officeart/2005/8/layout/radial6"/>
    <dgm:cxn modelId="{BBAC4CF3-9D4D-4259-847D-41FCFE3FAE4A}" type="presOf" srcId="{BA62B29A-B0A1-4D05-BFE7-A2D7707DE1B0}" destId="{B271B093-BB47-4BC7-9936-FC01D94BC4D8}" srcOrd="0" destOrd="0" presId="urn:microsoft.com/office/officeart/2005/8/layout/radial6"/>
    <dgm:cxn modelId="{60A01FEA-F106-4A48-B682-4FE104FEE5EA}" type="presOf" srcId="{9E071DB0-B5CF-4FC1-8997-F835182DFF71}" destId="{938D6CC4-775F-4E9B-9A7E-BF2B779CD1F1}" srcOrd="0" destOrd="0" presId="urn:microsoft.com/office/officeart/2005/8/layout/radial6"/>
    <dgm:cxn modelId="{2C05D4AA-6DDA-415F-8C45-ED1C02FDBFFD}" type="presParOf" srcId="{BC600718-8063-4C1D-9BBF-24E9D49E47A3}" destId="{ECEC9106-A914-4953-A2B8-1820DAABEDD8}" srcOrd="0" destOrd="0" presId="urn:microsoft.com/office/officeart/2005/8/layout/radial6"/>
    <dgm:cxn modelId="{49BBF94F-95D0-4836-8C7C-1535FA9659BC}" type="presParOf" srcId="{BC600718-8063-4C1D-9BBF-24E9D49E47A3}" destId="{B271B093-BB47-4BC7-9936-FC01D94BC4D8}" srcOrd="1" destOrd="0" presId="urn:microsoft.com/office/officeart/2005/8/layout/radial6"/>
    <dgm:cxn modelId="{BE39809E-FECD-48D3-B5D5-3A8E3CF5AFB3}" type="presParOf" srcId="{BC600718-8063-4C1D-9BBF-24E9D49E47A3}" destId="{4870FDDA-80CC-452A-A153-7CB67628179E}" srcOrd="2" destOrd="0" presId="urn:microsoft.com/office/officeart/2005/8/layout/radial6"/>
    <dgm:cxn modelId="{9514B7EB-E3D2-4EAC-836F-2BF0B524C7F8}" type="presParOf" srcId="{BC600718-8063-4C1D-9BBF-24E9D49E47A3}" destId="{F6DF65E4-6997-4F05-9921-3FEA140454A8}" srcOrd="3" destOrd="0" presId="urn:microsoft.com/office/officeart/2005/8/layout/radial6"/>
    <dgm:cxn modelId="{97FB6B94-F965-47F2-9CD5-29103E83D88D}" type="presParOf" srcId="{BC600718-8063-4C1D-9BBF-24E9D49E47A3}" destId="{F41A4487-ECB3-448A-ABD1-EC2CC5425A7B}" srcOrd="4" destOrd="0" presId="urn:microsoft.com/office/officeart/2005/8/layout/radial6"/>
    <dgm:cxn modelId="{46E28771-472B-4370-9E51-0B0A7A97B74F}" type="presParOf" srcId="{BC600718-8063-4C1D-9BBF-24E9D49E47A3}" destId="{531643BC-E753-4852-A2FD-CF487A2D5D74}" srcOrd="5" destOrd="0" presId="urn:microsoft.com/office/officeart/2005/8/layout/radial6"/>
    <dgm:cxn modelId="{799060EB-CF04-4BAC-8AA3-4D4F0EFCA221}" type="presParOf" srcId="{BC600718-8063-4C1D-9BBF-24E9D49E47A3}" destId="{F38F25DC-0038-481A-9E47-F0B867D751AB}" srcOrd="6" destOrd="0" presId="urn:microsoft.com/office/officeart/2005/8/layout/radial6"/>
    <dgm:cxn modelId="{92C02395-6C9D-412D-B177-4470A95EA6B4}" type="presParOf" srcId="{BC600718-8063-4C1D-9BBF-24E9D49E47A3}" destId="{938D6CC4-775F-4E9B-9A7E-BF2B779CD1F1}" srcOrd="7" destOrd="0" presId="urn:microsoft.com/office/officeart/2005/8/layout/radial6"/>
    <dgm:cxn modelId="{FD8659AF-A4DB-43C3-B212-A7346D452FF1}" type="presParOf" srcId="{BC600718-8063-4C1D-9BBF-24E9D49E47A3}" destId="{DA7106BD-2C19-49B9-B24E-6616BD26DC68}" srcOrd="8" destOrd="0" presId="urn:microsoft.com/office/officeart/2005/8/layout/radial6"/>
    <dgm:cxn modelId="{43656846-45ED-4CAC-A179-EC36DFFE4E2C}" type="presParOf" srcId="{BC600718-8063-4C1D-9BBF-24E9D49E47A3}" destId="{3EFBF8E4-FF94-4FAC-A12F-97AB2907F39F}" srcOrd="9" destOrd="0" presId="urn:microsoft.com/office/officeart/2005/8/layout/radial6"/>
    <dgm:cxn modelId="{01C65E33-E393-4A4B-8C08-F726D952215E}" type="presParOf" srcId="{BC600718-8063-4C1D-9BBF-24E9D49E47A3}" destId="{3339C6B4-EB09-49E7-B426-EDAD085B15AD}" srcOrd="10" destOrd="0" presId="urn:microsoft.com/office/officeart/2005/8/layout/radial6"/>
    <dgm:cxn modelId="{E43A7833-533B-4BD5-9B10-522447699302}" type="presParOf" srcId="{BC600718-8063-4C1D-9BBF-24E9D49E47A3}" destId="{38D55AA7-21EF-4C3A-B074-2E5A6A3B0DD8}" srcOrd="11" destOrd="0" presId="urn:microsoft.com/office/officeart/2005/8/layout/radial6"/>
    <dgm:cxn modelId="{BEF58E8F-2278-4CF7-B3E1-65D21263C9B5}" type="presParOf" srcId="{BC600718-8063-4C1D-9BBF-24E9D49E47A3}" destId="{889E57F2-A489-4B33-BA8F-30FD12EEBC46}" srcOrd="12" destOrd="0" presId="urn:microsoft.com/office/officeart/2005/8/layout/radial6"/>
    <dgm:cxn modelId="{04A863DD-B73E-4857-A1C5-0F0CA8F27768}" type="presParOf" srcId="{BC600718-8063-4C1D-9BBF-24E9D49E47A3}" destId="{63A64D82-32EC-4036-B341-8D9D11187002}" srcOrd="13" destOrd="0" presId="urn:microsoft.com/office/officeart/2005/8/layout/radial6"/>
    <dgm:cxn modelId="{8CD12842-B87C-43B7-A08D-CC2C75D5357B}" type="presParOf" srcId="{BC600718-8063-4C1D-9BBF-24E9D49E47A3}" destId="{35D4D6EE-D6A1-4273-B01F-932ED8867AF2}" srcOrd="14" destOrd="0" presId="urn:microsoft.com/office/officeart/2005/8/layout/radial6"/>
    <dgm:cxn modelId="{A2AD0C9A-29FE-44A2-A011-7132DB9A14C3}" type="presParOf" srcId="{BC600718-8063-4C1D-9BBF-24E9D49E47A3}" destId="{7893B486-20E0-4F48-B301-6FC0D4EA67E7}" srcOrd="15" destOrd="0" presId="urn:microsoft.com/office/officeart/2005/8/layout/radial6"/>
  </dgm:cxnLst>
  <dgm:bg/>
  <dgm:whole/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71241467-FEB6-4A19-8ED2-374484822442}" type="doc">
      <dgm:prSet loTypeId="urn:microsoft.com/office/officeart/2005/8/layout/radial6" loCatId="relationship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id-ID"/>
        </a:p>
      </dgm:t>
    </dgm:pt>
    <dgm:pt modelId="{AD329775-A564-462C-ACDC-6D6DF19837B1}">
      <dgm:prSet phldrT="[Text]"/>
      <dgm:spPr/>
      <dgm:t>
        <a:bodyPr/>
        <a:lstStyle/>
        <a:p>
          <a:r>
            <a:rPr lang="id-ID" b="0" dirty="0" smtClean="0"/>
            <a:t>PENYUSUNAN DOKUMEN PERENCANAAN DALAM HAL PENERAPAN SPM DI DAERAH</a:t>
          </a:r>
          <a:endParaRPr lang="id-ID" b="0" dirty="0"/>
        </a:p>
      </dgm:t>
    </dgm:pt>
    <dgm:pt modelId="{A7163BA5-127D-4EB2-97A0-E544F631E09F}" type="parTrans" cxnId="{66CCD323-C202-462F-9135-E0EF0E24FC7F}">
      <dgm:prSet/>
      <dgm:spPr/>
      <dgm:t>
        <a:bodyPr/>
        <a:lstStyle/>
        <a:p>
          <a:endParaRPr lang="id-ID"/>
        </a:p>
      </dgm:t>
    </dgm:pt>
    <dgm:pt modelId="{FCE2B15A-FFCA-46A3-9FD2-151A26660165}" type="sibTrans" cxnId="{66CCD323-C202-462F-9135-E0EF0E24FC7F}">
      <dgm:prSet/>
      <dgm:spPr/>
      <dgm:t>
        <a:bodyPr/>
        <a:lstStyle/>
        <a:p>
          <a:endParaRPr lang="id-ID"/>
        </a:p>
      </dgm:t>
    </dgm:pt>
    <dgm:pt modelId="{BA62B29A-B0A1-4D05-BFE7-A2D7707DE1B0}">
      <dgm:prSet phldrT="[Text]"/>
      <dgm:spPr/>
      <dgm:t>
        <a:bodyPr/>
        <a:lstStyle/>
        <a:p>
          <a:r>
            <a:rPr lang="id-ID" dirty="0" smtClean="0"/>
            <a:t>KAPUS PPSDM REGIONAL BUKITTINGGI</a:t>
          </a:r>
          <a:endParaRPr lang="id-ID" dirty="0"/>
        </a:p>
      </dgm:t>
    </dgm:pt>
    <dgm:pt modelId="{FDCD237D-E2F8-4307-ACAC-7D9F67A5DB65}" type="parTrans" cxnId="{25A7F20F-2E7B-4EDC-9268-B0F070299856}">
      <dgm:prSet/>
      <dgm:spPr/>
      <dgm:t>
        <a:bodyPr/>
        <a:lstStyle/>
        <a:p>
          <a:endParaRPr lang="id-ID"/>
        </a:p>
      </dgm:t>
    </dgm:pt>
    <dgm:pt modelId="{B1A4CE83-BCF0-4617-9666-3C18A4A8BB73}" type="sibTrans" cxnId="{25A7F20F-2E7B-4EDC-9268-B0F070299856}">
      <dgm:prSet/>
      <dgm:spPr/>
      <dgm:t>
        <a:bodyPr/>
        <a:lstStyle/>
        <a:p>
          <a:endParaRPr lang="id-ID"/>
        </a:p>
      </dgm:t>
    </dgm:pt>
    <dgm:pt modelId="{AE7C5728-CC0F-4C9F-AFF4-645FB6F8007A}">
      <dgm:prSet phldrT="[Text]"/>
      <dgm:spPr/>
      <dgm:t>
        <a:bodyPr/>
        <a:lstStyle/>
        <a:p>
          <a:r>
            <a:rPr lang="id-ID" dirty="0" smtClean="0"/>
            <a:t>KAPUS PPSDM REGIONAL BANDUNG</a:t>
          </a:r>
          <a:endParaRPr lang="id-ID" dirty="0"/>
        </a:p>
      </dgm:t>
    </dgm:pt>
    <dgm:pt modelId="{1F2D21CE-A57D-41D8-BE9C-14A105DF99BA}" type="parTrans" cxnId="{F41FCC57-5FD2-44B1-AC46-89167263C418}">
      <dgm:prSet/>
      <dgm:spPr/>
      <dgm:t>
        <a:bodyPr/>
        <a:lstStyle/>
        <a:p>
          <a:endParaRPr lang="id-ID"/>
        </a:p>
      </dgm:t>
    </dgm:pt>
    <dgm:pt modelId="{3D3E08FB-0886-4AB0-8A0B-AE9E21EC41EE}" type="sibTrans" cxnId="{F41FCC57-5FD2-44B1-AC46-89167263C418}">
      <dgm:prSet/>
      <dgm:spPr/>
      <dgm:t>
        <a:bodyPr/>
        <a:lstStyle/>
        <a:p>
          <a:endParaRPr lang="id-ID"/>
        </a:p>
      </dgm:t>
    </dgm:pt>
    <dgm:pt modelId="{9E071DB0-B5CF-4FC1-8997-F835182DFF71}">
      <dgm:prSet phldrT="[Text]"/>
      <dgm:spPr/>
      <dgm:t>
        <a:bodyPr/>
        <a:lstStyle/>
        <a:p>
          <a:r>
            <a:rPr lang="id-ID" dirty="0" smtClean="0"/>
            <a:t>KAPUS PPSDM REGIONAL YOGYAKARTA</a:t>
          </a:r>
          <a:endParaRPr lang="id-ID" dirty="0"/>
        </a:p>
      </dgm:t>
    </dgm:pt>
    <dgm:pt modelId="{EE4CD65A-59FA-426A-8FF8-FDB8199C2C90}" type="parTrans" cxnId="{ACFBB434-9B80-40EE-969A-E0688A697B25}">
      <dgm:prSet/>
      <dgm:spPr/>
      <dgm:t>
        <a:bodyPr/>
        <a:lstStyle/>
        <a:p>
          <a:endParaRPr lang="id-ID"/>
        </a:p>
      </dgm:t>
    </dgm:pt>
    <dgm:pt modelId="{8B32DC8B-22AF-4F2B-ACF4-58AA7DB97C14}" type="sibTrans" cxnId="{ACFBB434-9B80-40EE-969A-E0688A697B25}">
      <dgm:prSet/>
      <dgm:spPr/>
      <dgm:t>
        <a:bodyPr/>
        <a:lstStyle/>
        <a:p>
          <a:endParaRPr lang="id-ID"/>
        </a:p>
      </dgm:t>
    </dgm:pt>
    <dgm:pt modelId="{8E81E0F8-CA2E-461A-BE5F-9564DBF557B3}">
      <dgm:prSet phldrT="[Text]"/>
      <dgm:spPr/>
      <dgm:t>
        <a:bodyPr/>
        <a:lstStyle/>
        <a:p>
          <a:r>
            <a:rPr lang="id-ID" dirty="0" smtClean="0"/>
            <a:t>KAPUS PPSDM REGIONAL MAKASSAR</a:t>
          </a:r>
          <a:endParaRPr lang="id-ID" dirty="0"/>
        </a:p>
      </dgm:t>
    </dgm:pt>
    <dgm:pt modelId="{233724BC-6415-4A5F-883D-927368678242}" type="parTrans" cxnId="{D8828A14-2F6F-4C25-8B2F-A1BA891D8E9D}">
      <dgm:prSet/>
      <dgm:spPr/>
      <dgm:t>
        <a:bodyPr/>
        <a:lstStyle/>
        <a:p>
          <a:endParaRPr lang="id-ID"/>
        </a:p>
      </dgm:t>
    </dgm:pt>
    <dgm:pt modelId="{20BB38D1-C4E2-407F-AEC0-B31CD7669C6C}" type="sibTrans" cxnId="{D8828A14-2F6F-4C25-8B2F-A1BA891D8E9D}">
      <dgm:prSet/>
      <dgm:spPr/>
      <dgm:t>
        <a:bodyPr/>
        <a:lstStyle/>
        <a:p>
          <a:endParaRPr lang="id-ID"/>
        </a:p>
      </dgm:t>
    </dgm:pt>
    <dgm:pt modelId="{453BDA78-0CAD-4F01-8529-FCE40A36ED1B}">
      <dgm:prSet phldrT="[Text]"/>
      <dgm:spPr/>
      <dgm:t>
        <a:bodyPr/>
        <a:lstStyle/>
        <a:p>
          <a:r>
            <a:rPr lang="id-ID" dirty="0" smtClean="0"/>
            <a:t>BANGDA KEMENDAGRI</a:t>
          </a:r>
          <a:endParaRPr lang="id-ID" dirty="0"/>
        </a:p>
      </dgm:t>
    </dgm:pt>
    <dgm:pt modelId="{917A02D9-B5F5-4CCD-A57B-155D8530150D}" type="parTrans" cxnId="{B3DA05FD-6C1A-4DB1-8F9B-4C8AFACF9A1E}">
      <dgm:prSet/>
      <dgm:spPr/>
      <dgm:t>
        <a:bodyPr/>
        <a:lstStyle/>
        <a:p>
          <a:endParaRPr lang="id-ID"/>
        </a:p>
      </dgm:t>
    </dgm:pt>
    <dgm:pt modelId="{1370F586-C61F-42D1-A83F-971277001E91}" type="sibTrans" cxnId="{B3DA05FD-6C1A-4DB1-8F9B-4C8AFACF9A1E}">
      <dgm:prSet/>
      <dgm:spPr/>
      <dgm:t>
        <a:bodyPr/>
        <a:lstStyle/>
        <a:p>
          <a:endParaRPr lang="id-ID"/>
        </a:p>
      </dgm:t>
    </dgm:pt>
    <dgm:pt modelId="{BC600718-8063-4C1D-9BBF-24E9D49E47A3}" type="pres">
      <dgm:prSet presAssocID="{71241467-FEB6-4A19-8ED2-374484822442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id-ID"/>
        </a:p>
      </dgm:t>
    </dgm:pt>
    <dgm:pt modelId="{ECEC9106-A914-4953-A2B8-1820DAABEDD8}" type="pres">
      <dgm:prSet presAssocID="{AD329775-A564-462C-ACDC-6D6DF19837B1}" presName="centerShape" presStyleLbl="node0" presStyleIdx="0" presStyleCnt="1"/>
      <dgm:spPr/>
      <dgm:t>
        <a:bodyPr/>
        <a:lstStyle/>
        <a:p>
          <a:endParaRPr lang="id-ID"/>
        </a:p>
      </dgm:t>
    </dgm:pt>
    <dgm:pt modelId="{B271B093-BB47-4BC7-9936-FC01D94BC4D8}" type="pres">
      <dgm:prSet presAssocID="{BA62B29A-B0A1-4D05-BFE7-A2D7707DE1B0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4870FDDA-80CC-452A-A153-7CB67628179E}" type="pres">
      <dgm:prSet presAssocID="{BA62B29A-B0A1-4D05-BFE7-A2D7707DE1B0}" presName="dummy" presStyleCnt="0"/>
      <dgm:spPr/>
      <dgm:t>
        <a:bodyPr/>
        <a:lstStyle/>
        <a:p>
          <a:endParaRPr lang="id-ID"/>
        </a:p>
      </dgm:t>
    </dgm:pt>
    <dgm:pt modelId="{F6DF65E4-6997-4F05-9921-3FEA140454A8}" type="pres">
      <dgm:prSet presAssocID="{B1A4CE83-BCF0-4617-9666-3C18A4A8BB73}" presName="sibTrans" presStyleLbl="sibTrans2D1" presStyleIdx="0" presStyleCnt="5"/>
      <dgm:spPr/>
      <dgm:t>
        <a:bodyPr/>
        <a:lstStyle/>
        <a:p>
          <a:endParaRPr lang="id-ID"/>
        </a:p>
      </dgm:t>
    </dgm:pt>
    <dgm:pt modelId="{F41A4487-ECB3-448A-ABD1-EC2CC5425A7B}" type="pres">
      <dgm:prSet presAssocID="{AE7C5728-CC0F-4C9F-AFF4-645FB6F8007A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531643BC-E753-4852-A2FD-CF487A2D5D74}" type="pres">
      <dgm:prSet presAssocID="{AE7C5728-CC0F-4C9F-AFF4-645FB6F8007A}" presName="dummy" presStyleCnt="0"/>
      <dgm:spPr/>
      <dgm:t>
        <a:bodyPr/>
        <a:lstStyle/>
        <a:p>
          <a:endParaRPr lang="id-ID"/>
        </a:p>
      </dgm:t>
    </dgm:pt>
    <dgm:pt modelId="{F38F25DC-0038-481A-9E47-F0B867D751AB}" type="pres">
      <dgm:prSet presAssocID="{3D3E08FB-0886-4AB0-8A0B-AE9E21EC41EE}" presName="sibTrans" presStyleLbl="sibTrans2D1" presStyleIdx="1" presStyleCnt="5"/>
      <dgm:spPr/>
      <dgm:t>
        <a:bodyPr/>
        <a:lstStyle/>
        <a:p>
          <a:endParaRPr lang="id-ID"/>
        </a:p>
      </dgm:t>
    </dgm:pt>
    <dgm:pt modelId="{938D6CC4-775F-4E9B-9A7E-BF2B779CD1F1}" type="pres">
      <dgm:prSet presAssocID="{9E071DB0-B5CF-4FC1-8997-F835182DFF71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DA7106BD-2C19-49B9-B24E-6616BD26DC68}" type="pres">
      <dgm:prSet presAssocID="{9E071DB0-B5CF-4FC1-8997-F835182DFF71}" presName="dummy" presStyleCnt="0"/>
      <dgm:spPr/>
      <dgm:t>
        <a:bodyPr/>
        <a:lstStyle/>
        <a:p>
          <a:endParaRPr lang="id-ID"/>
        </a:p>
      </dgm:t>
    </dgm:pt>
    <dgm:pt modelId="{3EFBF8E4-FF94-4FAC-A12F-97AB2907F39F}" type="pres">
      <dgm:prSet presAssocID="{8B32DC8B-22AF-4F2B-ACF4-58AA7DB97C14}" presName="sibTrans" presStyleLbl="sibTrans2D1" presStyleIdx="2" presStyleCnt="5"/>
      <dgm:spPr/>
      <dgm:t>
        <a:bodyPr/>
        <a:lstStyle/>
        <a:p>
          <a:endParaRPr lang="id-ID"/>
        </a:p>
      </dgm:t>
    </dgm:pt>
    <dgm:pt modelId="{3339C6B4-EB09-49E7-B426-EDAD085B15AD}" type="pres">
      <dgm:prSet presAssocID="{8E81E0F8-CA2E-461A-BE5F-9564DBF557B3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38D55AA7-21EF-4C3A-B074-2E5A6A3B0DD8}" type="pres">
      <dgm:prSet presAssocID="{8E81E0F8-CA2E-461A-BE5F-9564DBF557B3}" presName="dummy" presStyleCnt="0"/>
      <dgm:spPr/>
      <dgm:t>
        <a:bodyPr/>
        <a:lstStyle/>
        <a:p>
          <a:endParaRPr lang="id-ID"/>
        </a:p>
      </dgm:t>
    </dgm:pt>
    <dgm:pt modelId="{889E57F2-A489-4B33-BA8F-30FD12EEBC46}" type="pres">
      <dgm:prSet presAssocID="{20BB38D1-C4E2-407F-AEC0-B31CD7669C6C}" presName="sibTrans" presStyleLbl="sibTrans2D1" presStyleIdx="3" presStyleCnt="5"/>
      <dgm:spPr/>
      <dgm:t>
        <a:bodyPr/>
        <a:lstStyle/>
        <a:p>
          <a:endParaRPr lang="id-ID"/>
        </a:p>
      </dgm:t>
    </dgm:pt>
    <dgm:pt modelId="{63A64D82-32EC-4036-B341-8D9D11187002}" type="pres">
      <dgm:prSet presAssocID="{453BDA78-0CAD-4F01-8529-FCE40A36ED1B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35D4D6EE-D6A1-4273-B01F-932ED8867AF2}" type="pres">
      <dgm:prSet presAssocID="{453BDA78-0CAD-4F01-8529-FCE40A36ED1B}" presName="dummy" presStyleCnt="0"/>
      <dgm:spPr/>
      <dgm:t>
        <a:bodyPr/>
        <a:lstStyle/>
        <a:p>
          <a:endParaRPr lang="id-ID"/>
        </a:p>
      </dgm:t>
    </dgm:pt>
    <dgm:pt modelId="{7893B486-20E0-4F48-B301-6FC0D4EA67E7}" type="pres">
      <dgm:prSet presAssocID="{1370F586-C61F-42D1-A83F-971277001E91}" presName="sibTrans" presStyleLbl="sibTrans2D1" presStyleIdx="4" presStyleCnt="5"/>
      <dgm:spPr/>
      <dgm:t>
        <a:bodyPr/>
        <a:lstStyle/>
        <a:p>
          <a:endParaRPr lang="id-ID"/>
        </a:p>
      </dgm:t>
    </dgm:pt>
  </dgm:ptLst>
  <dgm:cxnLst>
    <dgm:cxn modelId="{815A71BF-5CBB-43B0-8D45-C558DD328373}" type="presOf" srcId="{8B32DC8B-22AF-4F2B-ACF4-58AA7DB97C14}" destId="{3EFBF8E4-FF94-4FAC-A12F-97AB2907F39F}" srcOrd="0" destOrd="0" presId="urn:microsoft.com/office/officeart/2005/8/layout/radial6"/>
    <dgm:cxn modelId="{25A7F20F-2E7B-4EDC-9268-B0F070299856}" srcId="{AD329775-A564-462C-ACDC-6D6DF19837B1}" destId="{BA62B29A-B0A1-4D05-BFE7-A2D7707DE1B0}" srcOrd="0" destOrd="0" parTransId="{FDCD237D-E2F8-4307-ACAC-7D9F67A5DB65}" sibTransId="{B1A4CE83-BCF0-4617-9666-3C18A4A8BB73}"/>
    <dgm:cxn modelId="{6EF1027D-3C64-4052-94D0-55671D427902}" type="presOf" srcId="{71241467-FEB6-4A19-8ED2-374484822442}" destId="{BC600718-8063-4C1D-9BBF-24E9D49E47A3}" srcOrd="0" destOrd="0" presId="urn:microsoft.com/office/officeart/2005/8/layout/radial6"/>
    <dgm:cxn modelId="{5B2D29CE-DF12-4D49-8814-A3D6DB16BF93}" type="presOf" srcId="{8E81E0F8-CA2E-461A-BE5F-9564DBF557B3}" destId="{3339C6B4-EB09-49E7-B426-EDAD085B15AD}" srcOrd="0" destOrd="0" presId="urn:microsoft.com/office/officeart/2005/8/layout/radial6"/>
    <dgm:cxn modelId="{3015988C-C8DD-4859-9492-478AEF391860}" type="presOf" srcId="{453BDA78-0CAD-4F01-8529-FCE40A36ED1B}" destId="{63A64D82-32EC-4036-B341-8D9D11187002}" srcOrd="0" destOrd="0" presId="urn:microsoft.com/office/officeart/2005/8/layout/radial6"/>
    <dgm:cxn modelId="{ACFBB434-9B80-40EE-969A-E0688A697B25}" srcId="{AD329775-A564-462C-ACDC-6D6DF19837B1}" destId="{9E071DB0-B5CF-4FC1-8997-F835182DFF71}" srcOrd="2" destOrd="0" parTransId="{EE4CD65A-59FA-426A-8FF8-FDB8199C2C90}" sibTransId="{8B32DC8B-22AF-4F2B-ACF4-58AA7DB97C14}"/>
    <dgm:cxn modelId="{D8828A14-2F6F-4C25-8B2F-A1BA891D8E9D}" srcId="{AD329775-A564-462C-ACDC-6D6DF19837B1}" destId="{8E81E0F8-CA2E-461A-BE5F-9564DBF557B3}" srcOrd="3" destOrd="0" parTransId="{233724BC-6415-4A5F-883D-927368678242}" sibTransId="{20BB38D1-C4E2-407F-AEC0-B31CD7669C6C}"/>
    <dgm:cxn modelId="{AA73C32F-5D1C-491B-8C4F-8DC716BD4941}" type="presOf" srcId="{9E071DB0-B5CF-4FC1-8997-F835182DFF71}" destId="{938D6CC4-775F-4E9B-9A7E-BF2B779CD1F1}" srcOrd="0" destOrd="0" presId="urn:microsoft.com/office/officeart/2005/8/layout/radial6"/>
    <dgm:cxn modelId="{B3E2ADB3-0F0B-4B7D-BCA8-235F24982229}" type="presOf" srcId="{AD329775-A564-462C-ACDC-6D6DF19837B1}" destId="{ECEC9106-A914-4953-A2B8-1820DAABEDD8}" srcOrd="0" destOrd="0" presId="urn:microsoft.com/office/officeart/2005/8/layout/radial6"/>
    <dgm:cxn modelId="{66CCD323-C202-462F-9135-E0EF0E24FC7F}" srcId="{71241467-FEB6-4A19-8ED2-374484822442}" destId="{AD329775-A564-462C-ACDC-6D6DF19837B1}" srcOrd="0" destOrd="0" parTransId="{A7163BA5-127D-4EB2-97A0-E544F631E09F}" sibTransId="{FCE2B15A-FFCA-46A3-9FD2-151A26660165}"/>
    <dgm:cxn modelId="{F41FCC57-5FD2-44B1-AC46-89167263C418}" srcId="{AD329775-A564-462C-ACDC-6D6DF19837B1}" destId="{AE7C5728-CC0F-4C9F-AFF4-645FB6F8007A}" srcOrd="1" destOrd="0" parTransId="{1F2D21CE-A57D-41D8-BE9C-14A105DF99BA}" sibTransId="{3D3E08FB-0886-4AB0-8A0B-AE9E21EC41EE}"/>
    <dgm:cxn modelId="{90B8326C-4C6B-4CF2-86E9-26ECFC291D77}" type="presOf" srcId="{BA62B29A-B0A1-4D05-BFE7-A2D7707DE1B0}" destId="{B271B093-BB47-4BC7-9936-FC01D94BC4D8}" srcOrd="0" destOrd="0" presId="urn:microsoft.com/office/officeart/2005/8/layout/radial6"/>
    <dgm:cxn modelId="{F52B23C4-55A9-4236-90C7-3C37F898DDFB}" type="presOf" srcId="{B1A4CE83-BCF0-4617-9666-3C18A4A8BB73}" destId="{F6DF65E4-6997-4F05-9921-3FEA140454A8}" srcOrd="0" destOrd="0" presId="urn:microsoft.com/office/officeart/2005/8/layout/radial6"/>
    <dgm:cxn modelId="{2027EDB5-604B-48C7-8DD1-6C1321C13576}" type="presOf" srcId="{AE7C5728-CC0F-4C9F-AFF4-645FB6F8007A}" destId="{F41A4487-ECB3-448A-ABD1-EC2CC5425A7B}" srcOrd="0" destOrd="0" presId="urn:microsoft.com/office/officeart/2005/8/layout/radial6"/>
    <dgm:cxn modelId="{B3528F30-ED27-45A2-97DE-040232BE8871}" type="presOf" srcId="{20BB38D1-C4E2-407F-AEC0-B31CD7669C6C}" destId="{889E57F2-A489-4B33-BA8F-30FD12EEBC46}" srcOrd="0" destOrd="0" presId="urn:microsoft.com/office/officeart/2005/8/layout/radial6"/>
    <dgm:cxn modelId="{9232A3D7-E9E5-4A52-A763-E79E798A9517}" type="presOf" srcId="{3D3E08FB-0886-4AB0-8A0B-AE9E21EC41EE}" destId="{F38F25DC-0038-481A-9E47-F0B867D751AB}" srcOrd="0" destOrd="0" presId="urn:microsoft.com/office/officeart/2005/8/layout/radial6"/>
    <dgm:cxn modelId="{F287A4D6-1F73-4119-AC04-FEC71A236DEC}" type="presOf" srcId="{1370F586-C61F-42D1-A83F-971277001E91}" destId="{7893B486-20E0-4F48-B301-6FC0D4EA67E7}" srcOrd="0" destOrd="0" presId="urn:microsoft.com/office/officeart/2005/8/layout/radial6"/>
    <dgm:cxn modelId="{B3DA05FD-6C1A-4DB1-8F9B-4C8AFACF9A1E}" srcId="{AD329775-A564-462C-ACDC-6D6DF19837B1}" destId="{453BDA78-0CAD-4F01-8529-FCE40A36ED1B}" srcOrd="4" destOrd="0" parTransId="{917A02D9-B5F5-4CCD-A57B-155D8530150D}" sibTransId="{1370F586-C61F-42D1-A83F-971277001E91}"/>
    <dgm:cxn modelId="{286F918B-A3C8-4451-A856-16E901FDB4C1}" type="presParOf" srcId="{BC600718-8063-4C1D-9BBF-24E9D49E47A3}" destId="{ECEC9106-A914-4953-A2B8-1820DAABEDD8}" srcOrd="0" destOrd="0" presId="urn:microsoft.com/office/officeart/2005/8/layout/radial6"/>
    <dgm:cxn modelId="{5E12CEFE-7706-472C-AD26-047BF9A98DB2}" type="presParOf" srcId="{BC600718-8063-4C1D-9BBF-24E9D49E47A3}" destId="{B271B093-BB47-4BC7-9936-FC01D94BC4D8}" srcOrd="1" destOrd="0" presId="urn:microsoft.com/office/officeart/2005/8/layout/radial6"/>
    <dgm:cxn modelId="{79565AEA-DC39-46DB-B48A-A4540ECC16C0}" type="presParOf" srcId="{BC600718-8063-4C1D-9BBF-24E9D49E47A3}" destId="{4870FDDA-80CC-452A-A153-7CB67628179E}" srcOrd="2" destOrd="0" presId="urn:microsoft.com/office/officeart/2005/8/layout/radial6"/>
    <dgm:cxn modelId="{AAE01FCB-F424-4113-9C77-0F74CC60AC8D}" type="presParOf" srcId="{BC600718-8063-4C1D-9BBF-24E9D49E47A3}" destId="{F6DF65E4-6997-4F05-9921-3FEA140454A8}" srcOrd="3" destOrd="0" presId="urn:microsoft.com/office/officeart/2005/8/layout/radial6"/>
    <dgm:cxn modelId="{5BF61247-038A-40BF-89E7-FCD516145995}" type="presParOf" srcId="{BC600718-8063-4C1D-9BBF-24E9D49E47A3}" destId="{F41A4487-ECB3-448A-ABD1-EC2CC5425A7B}" srcOrd="4" destOrd="0" presId="urn:microsoft.com/office/officeart/2005/8/layout/radial6"/>
    <dgm:cxn modelId="{C9DB159B-D654-4610-AB84-008BE6E78ED9}" type="presParOf" srcId="{BC600718-8063-4C1D-9BBF-24E9D49E47A3}" destId="{531643BC-E753-4852-A2FD-CF487A2D5D74}" srcOrd="5" destOrd="0" presId="urn:microsoft.com/office/officeart/2005/8/layout/radial6"/>
    <dgm:cxn modelId="{330684CB-E6DA-471C-AEC5-A35E28F2E792}" type="presParOf" srcId="{BC600718-8063-4C1D-9BBF-24E9D49E47A3}" destId="{F38F25DC-0038-481A-9E47-F0B867D751AB}" srcOrd="6" destOrd="0" presId="urn:microsoft.com/office/officeart/2005/8/layout/radial6"/>
    <dgm:cxn modelId="{C621972A-BE43-4E7B-862F-4307180E4660}" type="presParOf" srcId="{BC600718-8063-4C1D-9BBF-24E9D49E47A3}" destId="{938D6CC4-775F-4E9B-9A7E-BF2B779CD1F1}" srcOrd="7" destOrd="0" presId="urn:microsoft.com/office/officeart/2005/8/layout/radial6"/>
    <dgm:cxn modelId="{B5F0C6A4-41AB-4E0E-8232-2E15858B99D0}" type="presParOf" srcId="{BC600718-8063-4C1D-9BBF-24E9D49E47A3}" destId="{DA7106BD-2C19-49B9-B24E-6616BD26DC68}" srcOrd="8" destOrd="0" presId="urn:microsoft.com/office/officeart/2005/8/layout/radial6"/>
    <dgm:cxn modelId="{4E716A36-5A23-4639-A4D9-ED6ABCF60F6D}" type="presParOf" srcId="{BC600718-8063-4C1D-9BBF-24E9D49E47A3}" destId="{3EFBF8E4-FF94-4FAC-A12F-97AB2907F39F}" srcOrd="9" destOrd="0" presId="urn:microsoft.com/office/officeart/2005/8/layout/radial6"/>
    <dgm:cxn modelId="{B1F3E604-E285-44F3-9D02-41ED8A55C559}" type="presParOf" srcId="{BC600718-8063-4C1D-9BBF-24E9D49E47A3}" destId="{3339C6B4-EB09-49E7-B426-EDAD085B15AD}" srcOrd="10" destOrd="0" presId="urn:microsoft.com/office/officeart/2005/8/layout/radial6"/>
    <dgm:cxn modelId="{9FC7BA90-952B-4337-B06F-AB7DAD8F660E}" type="presParOf" srcId="{BC600718-8063-4C1D-9BBF-24E9D49E47A3}" destId="{38D55AA7-21EF-4C3A-B074-2E5A6A3B0DD8}" srcOrd="11" destOrd="0" presId="urn:microsoft.com/office/officeart/2005/8/layout/radial6"/>
    <dgm:cxn modelId="{1374FF35-E228-4FF6-A67D-36B51423B3F6}" type="presParOf" srcId="{BC600718-8063-4C1D-9BBF-24E9D49E47A3}" destId="{889E57F2-A489-4B33-BA8F-30FD12EEBC46}" srcOrd="12" destOrd="0" presId="urn:microsoft.com/office/officeart/2005/8/layout/radial6"/>
    <dgm:cxn modelId="{B243F6FA-5DB3-45C7-B288-A5438659DFBC}" type="presParOf" srcId="{BC600718-8063-4C1D-9BBF-24E9D49E47A3}" destId="{63A64D82-32EC-4036-B341-8D9D11187002}" srcOrd="13" destOrd="0" presId="urn:microsoft.com/office/officeart/2005/8/layout/radial6"/>
    <dgm:cxn modelId="{4349CE4F-FC30-4C94-AC74-5ABA77E94893}" type="presParOf" srcId="{BC600718-8063-4C1D-9BBF-24E9D49E47A3}" destId="{35D4D6EE-D6A1-4273-B01F-932ED8867AF2}" srcOrd="14" destOrd="0" presId="urn:microsoft.com/office/officeart/2005/8/layout/radial6"/>
    <dgm:cxn modelId="{F97398D9-82F5-49A8-B75C-195B57092FCB}" type="presParOf" srcId="{BC600718-8063-4C1D-9BBF-24E9D49E47A3}" destId="{7893B486-20E0-4F48-B301-6FC0D4EA67E7}" srcOrd="15" destOrd="0" presId="urn:microsoft.com/office/officeart/2005/8/layout/radial6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radial6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connRout" val="curve"/>
                    <dgm:param type="begPts" val="ctr"/>
                    <dgm:param type="endPts" val="ctr"/>
                    <dgm:param type="begSty" val="noArr"/>
                    <dgm:param type="endSty" val="noArr"/>
                    <dgm:param type="dstNode" val="node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connRout" val="longCurve"/>
                    <dgm:param type="begPts" val="bCtr"/>
                    <dgm:param type="endPts" val="tCtr"/>
                    <dgm:param type="begSty" val="noArr"/>
                    <dgm:param type="endSty" val="noArr"/>
                    <dgm:param type="srcNode" val="dummyConnPt"/>
                    <dgm:param type="dstNode" val="dummyConnPt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6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connRout" val="curve"/>
                    <dgm:param type="begPts" val="ctr"/>
                    <dgm:param type="endPts" val="ctr"/>
                    <dgm:param type="begSty" val="noArr"/>
                    <dgm:param type="endSty" val="noArr"/>
                    <dgm:param type="dstNode" val="node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connRout" val="longCurve"/>
                    <dgm:param type="begPts" val="bCtr"/>
                    <dgm:param type="endPts" val="tCtr"/>
                    <dgm:param type="begSty" val="noArr"/>
                    <dgm:param type="endSty" val="noArr"/>
                    <dgm:param type="srcNode" val="dummyConnPt"/>
                    <dgm:param type="dstNode" val="dummyConnPt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/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2547" cy="497841"/>
          </a:xfrm>
          <a:prstGeom prst="rect">
            <a:avLst/>
          </a:prstGeom>
        </p:spPr>
        <p:txBody>
          <a:bodyPr vert="horz" lIns="91862" tIns="45932" rIns="91862" bIns="45932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id-ID"/>
          </a:p>
        </p:txBody>
      </p:sp>
      <p:sp>
        <p:nvSpPr>
          <p:cNvPr id="3" name="Date Placeholder 2">
            <a:extLst/>
          </p:cNvPr>
          <p:cNvSpPr>
            <a:spLocks noGrp="1"/>
          </p:cNvSpPr>
          <p:nvPr>
            <p:ph type="dt" sz="quarter" idx="1"/>
          </p:nvPr>
        </p:nvSpPr>
        <p:spPr>
          <a:xfrm>
            <a:off x="3883851" y="0"/>
            <a:ext cx="2972547" cy="497841"/>
          </a:xfrm>
          <a:prstGeom prst="rect">
            <a:avLst/>
          </a:prstGeom>
        </p:spPr>
        <p:txBody>
          <a:bodyPr vert="horz" lIns="91862" tIns="45932" rIns="91862" bIns="45932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EDD831AE-FA51-48C1-BA76-28EEACA8EA73}" type="datetimeFigureOut">
              <a:rPr lang="id-ID"/>
              <a:pPr>
                <a:defRPr/>
              </a:pPr>
              <a:t>01/02/2019</a:t>
            </a:fld>
            <a:endParaRPr lang="id-ID"/>
          </a:p>
        </p:txBody>
      </p:sp>
      <p:sp>
        <p:nvSpPr>
          <p:cNvPr id="4" name="Footer Placeholder 3">
            <a:extLst/>
          </p:cNvPr>
          <p:cNvSpPr>
            <a:spLocks noGrp="1"/>
          </p:cNvSpPr>
          <p:nvPr>
            <p:ph type="ftr" sz="quarter" idx="2"/>
          </p:nvPr>
        </p:nvSpPr>
        <p:spPr>
          <a:xfrm>
            <a:off x="0" y="9447844"/>
            <a:ext cx="2972547" cy="497841"/>
          </a:xfrm>
          <a:prstGeom prst="rect">
            <a:avLst/>
          </a:prstGeom>
        </p:spPr>
        <p:txBody>
          <a:bodyPr vert="horz" lIns="91862" tIns="45932" rIns="91862" bIns="45932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id-ID"/>
          </a:p>
        </p:txBody>
      </p:sp>
      <p:sp>
        <p:nvSpPr>
          <p:cNvPr id="5" name="Slide Number Placeholder 4">
            <a:extLst/>
          </p:cNvPr>
          <p:cNvSpPr>
            <a:spLocks noGrp="1"/>
          </p:cNvSpPr>
          <p:nvPr>
            <p:ph type="sldNum" sz="quarter" idx="3"/>
          </p:nvPr>
        </p:nvSpPr>
        <p:spPr>
          <a:xfrm>
            <a:off x="3883851" y="9447844"/>
            <a:ext cx="2972547" cy="497841"/>
          </a:xfrm>
          <a:prstGeom prst="rect">
            <a:avLst/>
          </a:prstGeom>
        </p:spPr>
        <p:txBody>
          <a:bodyPr vert="horz" wrap="square" lIns="91862" tIns="45932" rIns="91862" bIns="45932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fld id="{5CC931A8-175A-4BC8-BEC1-3EB7ED38E7AB}" type="slidenum">
              <a:rPr lang="id-ID" altLang="id-ID"/>
              <a:pPr>
                <a:defRPr/>
              </a:pPr>
              <a:t>‹#›</a:t>
            </a:fld>
            <a:endParaRPr lang="id-ID" altLang="id-ID"/>
          </a:p>
        </p:txBody>
      </p:sp>
    </p:spTree>
    <p:extLst>
      <p:ext uri="{BB962C8B-B14F-4D97-AF65-F5344CB8AC3E}">
        <p14:creationId xmlns="" xmlns:p14="http://schemas.microsoft.com/office/powerpoint/2010/main" val="394309076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/>
          </p:cNvPr>
          <p:cNvSpPr>
            <a:spLocks noGrp="1"/>
          </p:cNvSpPr>
          <p:nvPr>
            <p:ph type="hdr" sz="quarter"/>
          </p:nvPr>
        </p:nvSpPr>
        <p:spPr>
          <a:xfrm>
            <a:off x="0" y="2"/>
            <a:ext cx="2972547" cy="499432"/>
          </a:xfrm>
          <a:prstGeom prst="rect">
            <a:avLst/>
          </a:prstGeom>
        </p:spPr>
        <p:txBody>
          <a:bodyPr vert="horz" lIns="91862" tIns="45932" rIns="91862" bIns="45932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3" name="Date Placeholder 2">
            <a:extLst/>
          </p:cNvPr>
          <p:cNvSpPr>
            <a:spLocks noGrp="1"/>
          </p:cNvSpPr>
          <p:nvPr>
            <p:ph type="dt" idx="1"/>
          </p:nvPr>
        </p:nvSpPr>
        <p:spPr>
          <a:xfrm>
            <a:off x="3883851" y="2"/>
            <a:ext cx="2972547" cy="499432"/>
          </a:xfrm>
          <a:prstGeom prst="rect">
            <a:avLst/>
          </a:prstGeom>
        </p:spPr>
        <p:txBody>
          <a:bodyPr vert="horz" lIns="91862" tIns="45932" rIns="91862" bIns="45932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90BA4525-FBA4-415B-8E7F-0B946500BBE9}" type="datetimeFigureOut">
              <a:rPr lang="en-AU"/>
              <a:pPr>
                <a:defRPr/>
              </a:pPr>
              <a:t>1/02/2019</a:t>
            </a:fld>
            <a:endParaRPr lang="en-AU"/>
          </a:p>
        </p:txBody>
      </p:sp>
      <p:sp>
        <p:nvSpPr>
          <p:cNvPr id="4" name="Slide Image Placeholder 3">
            <a:extLst/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003300" y="1243013"/>
            <a:ext cx="4851400" cy="3359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862" tIns="45932" rIns="91862" bIns="45932" rtlCol="0" anchor="ctr"/>
          <a:lstStyle/>
          <a:p>
            <a:pPr lvl="0"/>
            <a:endParaRPr lang="en-AU" noProof="0"/>
          </a:p>
        </p:txBody>
      </p:sp>
      <p:sp>
        <p:nvSpPr>
          <p:cNvPr id="5" name="Notes Placeholder 4">
            <a:extLst/>
          </p:cNvPr>
          <p:cNvSpPr>
            <a:spLocks noGrp="1"/>
          </p:cNvSpPr>
          <p:nvPr>
            <p:ph type="body" sz="quarter" idx="3"/>
          </p:nvPr>
        </p:nvSpPr>
        <p:spPr>
          <a:xfrm>
            <a:off x="685481" y="4787546"/>
            <a:ext cx="5487041" cy="3917515"/>
          </a:xfrm>
          <a:prstGeom prst="rect">
            <a:avLst/>
          </a:prstGeom>
        </p:spPr>
        <p:txBody>
          <a:bodyPr vert="horz" lIns="91862" tIns="45932" rIns="91862" bIns="45932" rtlCol="0"/>
          <a:lstStyle/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AU" noProof="0"/>
          </a:p>
        </p:txBody>
      </p:sp>
      <p:sp>
        <p:nvSpPr>
          <p:cNvPr id="6" name="Footer Placeholder 5">
            <a:extLst/>
          </p:cNvPr>
          <p:cNvSpPr>
            <a:spLocks noGrp="1"/>
          </p:cNvSpPr>
          <p:nvPr>
            <p:ph type="ftr" sz="quarter" idx="4"/>
          </p:nvPr>
        </p:nvSpPr>
        <p:spPr>
          <a:xfrm>
            <a:off x="0" y="9447845"/>
            <a:ext cx="2972547" cy="499432"/>
          </a:xfrm>
          <a:prstGeom prst="rect">
            <a:avLst/>
          </a:prstGeom>
        </p:spPr>
        <p:txBody>
          <a:bodyPr vert="horz" lIns="91862" tIns="45932" rIns="91862" bIns="45932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7" name="Slide Number Placeholder 6">
            <a:extLst/>
          </p:cNvPr>
          <p:cNvSpPr>
            <a:spLocks noGrp="1"/>
          </p:cNvSpPr>
          <p:nvPr>
            <p:ph type="sldNum" sz="quarter" idx="5"/>
          </p:nvPr>
        </p:nvSpPr>
        <p:spPr>
          <a:xfrm>
            <a:off x="3883851" y="9447845"/>
            <a:ext cx="2972547" cy="499432"/>
          </a:xfrm>
          <a:prstGeom prst="rect">
            <a:avLst/>
          </a:prstGeom>
        </p:spPr>
        <p:txBody>
          <a:bodyPr vert="horz" wrap="square" lIns="91862" tIns="45932" rIns="91862" bIns="45932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fld id="{379AC609-FC2B-4B55-9D9E-318AF9760DA5}" type="slidenum">
              <a:rPr lang="en-AU" altLang="id-ID"/>
              <a:pPr>
                <a:defRPr/>
              </a:pPr>
              <a:t>‹#›</a:t>
            </a:fld>
            <a:endParaRPr lang="en-AU" altLang="id-ID"/>
          </a:p>
        </p:txBody>
      </p:sp>
    </p:spTree>
    <p:extLst>
      <p:ext uri="{BB962C8B-B14F-4D97-AF65-F5344CB8AC3E}">
        <p14:creationId xmlns="" xmlns:p14="http://schemas.microsoft.com/office/powerpoint/2010/main" val="343632849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2130430"/>
            <a:ext cx="84201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/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54F64F-03C7-4C8A-A6A6-B8E4FB24521D}" type="datetimeFigureOut">
              <a:rPr lang="en-US"/>
              <a:pPr>
                <a:defRPr/>
              </a:pPr>
              <a:t>2/1/2019</a:t>
            </a:fld>
            <a:endParaRPr lang="en-US"/>
          </a:p>
        </p:txBody>
      </p:sp>
      <p:sp>
        <p:nvSpPr>
          <p:cNvPr id="5" name="Footer Placeholder 4">
            <a:extLst/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/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EE4221-811C-4860-A016-AFDF26B1042F}" type="slidenum">
              <a:rPr lang="en-US" altLang="id-ID"/>
              <a:pPr>
                <a:defRPr/>
              </a:pPr>
              <a:t>‹#›</a:t>
            </a:fld>
            <a:endParaRPr lang="en-US" altLang="id-ID"/>
          </a:p>
        </p:txBody>
      </p:sp>
    </p:spTree>
    <p:extLst>
      <p:ext uri="{BB962C8B-B14F-4D97-AF65-F5344CB8AC3E}">
        <p14:creationId xmlns="" xmlns:p14="http://schemas.microsoft.com/office/powerpoint/2010/main" val="30263461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/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54F64F-03C7-4C8A-A6A6-B8E4FB24521D}" type="datetimeFigureOut">
              <a:rPr lang="en-US"/>
              <a:pPr>
                <a:defRPr/>
              </a:pPr>
              <a:t>2/1/2019</a:t>
            </a:fld>
            <a:endParaRPr lang="en-US"/>
          </a:p>
        </p:txBody>
      </p:sp>
      <p:sp>
        <p:nvSpPr>
          <p:cNvPr id="5" name="Footer Placeholder 4">
            <a:extLst/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/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D1BAA3-408E-4045-AB7D-91D3B5AC36B4}" type="slidenum">
              <a:rPr lang="en-US" altLang="id-ID"/>
              <a:pPr>
                <a:defRPr/>
              </a:pPr>
              <a:t>‹#›</a:t>
            </a:fld>
            <a:endParaRPr lang="en-US" altLang="id-ID"/>
          </a:p>
        </p:txBody>
      </p:sp>
    </p:spTree>
    <p:extLst>
      <p:ext uri="{BB962C8B-B14F-4D97-AF65-F5344CB8AC3E}">
        <p14:creationId xmlns="" xmlns:p14="http://schemas.microsoft.com/office/powerpoint/2010/main" val="13980805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81850" y="274640"/>
            <a:ext cx="222885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95300" y="274640"/>
            <a:ext cx="6562725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/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54F64F-03C7-4C8A-A6A6-B8E4FB24521D}" type="datetimeFigureOut">
              <a:rPr lang="en-US"/>
              <a:pPr>
                <a:defRPr/>
              </a:pPr>
              <a:t>2/1/2019</a:t>
            </a:fld>
            <a:endParaRPr lang="en-US"/>
          </a:p>
        </p:txBody>
      </p:sp>
      <p:sp>
        <p:nvSpPr>
          <p:cNvPr id="5" name="Footer Placeholder 4">
            <a:extLst/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/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BF6A20-41DA-4974-9CAA-98F756A8219D}" type="slidenum">
              <a:rPr lang="en-US" altLang="id-ID"/>
              <a:pPr>
                <a:defRPr/>
              </a:pPr>
              <a:t>‹#›</a:t>
            </a:fld>
            <a:endParaRPr lang="en-US" altLang="id-ID"/>
          </a:p>
        </p:txBody>
      </p:sp>
    </p:spTree>
    <p:extLst>
      <p:ext uri="{BB962C8B-B14F-4D97-AF65-F5344CB8AC3E}">
        <p14:creationId xmlns="" xmlns:p14="http://schemas.microsoft.com/office/powerpoint/2010/main" val="129964601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/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54F64F-03C7-4C8A-A6A6-B8E4FB24521D}" type="datetimeFigureOut">
              <a:rPr lang="en-US"/>
              <a:pPr>
                <a:defRPr/>
              </a:pPr>
              <a:t>2/1/2019</a:t>
            </a:fld>
            <a:endParaRPr lang="en-US"/>
          </a:p>
        </p:txBody>
      </p:sp>
      <p:sp>
        <p:nvSpPr>
          <p:cNvPr id="4" name="Footer Placeholder 4">
            <a:extLst/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/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3B1019-7E12-48EC-93D5-3D11A984CC4A}" type="slidenum">
              <a:rPr lang="en-US" altLang="id-ID"/>
              <a:pPr>
                <a:defRPr/>
              </a:pPr>
              <a:t>‹#›</a:t>
            </a:fld>
            <a:endParaRPr lang="en-US" altLang="id-ID"/>
          </a:p>
        </p:txBody>
      </p:sp>
    </p:spTree>
    <p:extLst>
      <p:ext uri="{BB962C8B-B14F-4D97-AF65-F5344CB8AC3E}">
        <p14:creationId xmlns="" xmlns:p14="http://schemas.microsoft.com/office/powerpoint/2010/main" val="211442364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k object 27"/>
          <p:cNvSpPr>
            <a:spLocks noChangeArrowheads="1"/>
          </p:cNvSpPr>
          <p:nvPr userDrawn="1"/>
        </p:nvSpPr>
        <p:spPr bwMode="auto">
          <a:xfrm>
            <a:off x="0" y="6361114"/>
            <a:ext cx="1640681" cy="523875"/>
          </a:xfrm>
          <a:prstGeom prst="rect">
            <a:avLst/>
          </a:prstGeom>
          <a:blipFill dpi="0" rotWithShape="1">
            <a:blip r:embed="rId2" cstate="print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Rectangle 2"/>
          <p:cNvSpPr/>
          <p:nvPr userDrawn="1"/>
        </p:nvSpPr>
        <p:spPr>
          <a:xfrm>
            <a:off x="1482031" y="6799264"/>
            <a:ext cx="8423969" cy="85725"/>
          </a:xfrm>
          <a:prstGeom prst="rect">
            <a:avLst/>
          </a:prstGeom>
          <a:gradFill flip="none" rotWithShape="1">
            <a:gsLst>
              <a:gs pos="0">
                <a:srgbClr val="00837D"/>
              </a:gs>
              <a:gs pos="47000">
                <a:srgbClr val="00837D">
                  <a:tint val="44500"/>
                  <a:satMod val="160000"/>
                </a:srgbClr>
              </a:gs>
              <a:gs pos="77000">
                <a:srgbClr val="00837D"/>
              </a:gs>
            </a:gsLst>
            <a:path path="rect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id-ID"/>
          </a:p>
        </p:txBody>
      </p:sp>
      <p:sp>
        <p:nvSpPr>
          <p:cNvPr id="4" name="bk object 25"/>
          <p:cNvSpPr>
            <a:spLocks/>
          </p:cNvSpPr>
          <p:nvPr userDrawn="1"/>
        </p:nvSpPr>
        <p:spPr bwMode="auto">
          <a:xfrm>
            <a:off x="6522741" y="0"/>
            <a:ext cx="49014" cy="20638"/>
          </a:xfrm>
          <a:custGeom>
            <a:avLst/>
            <a:gdLst>
              <a:gd name="T0" fmla="*/ 56916 w 52704"/>
              <a:gd name="T1" fmla="*/ 4750 h 23495"/>
              <a:gd name="T2" fmla="*/ 89757 w 52704"/>
              <a:gd name="T3" fmla="*/ 5554 h 23495"/>
              <a:gd name="T4" fmla="*/ 98155 w 52704"/>
              <a:gd name="T5" fmla="*/ 5212 h 23495"/>
              <a:gd name="T6" fmla="*/ 105903 w 52704"/>
              <a:gd name="T7" fmla="*/ 4781 h 23495"/>
              <a:gd name="T8" fmla="*/ 65841 w 52704"/>
              <a:gd name="T9" fmla="*/ 4781 h 23495"/>
              <a:gd name="T10" fmla="*/ 56916 w 52704"/>
              <a:gd name="T11" fmla="*/ 4750 h 23495"/>
              <a:gd name="T12" fmla="*/ 231342 w 52704"/>
              <a:gd name="T13" fmla="*/ 0 h 23495"/>
              <a:gd name="T14" fmla="*/ 178537 w 52704"/>
              <a:gd name="T15" fmla="*/ 0 h 23495"/>
              <a:gd name="T16" fmla="*/ 152074 w 52704"/>
              <a:gd name="T17" fmla="*/ 856 h 23495"/>
              <a:gd name="T18" fmla="*/ 115329 w 52704"/>
              <a:gd name="T19" fmla="*/ 2161 h 23495"/>
              <a:gd name="T20" fmla="*/ 95240 w 52704"/>
              <a:gd name="T21" fmla="*/ 3360 h 23495"/>
              <a:gd name="T22" fmla="*/ 75715 w 52704"/>
              <a:gd name="T23" fmla="*/ 4511 h 23495"/>
              <a:gd name="T24" fmla="*/ 65841 w 52704"/>
              <a:gd name="T25" fmla="*/ 4781 h 23495"/>
              <a:gd name="T26" fmla="*/ 105903 w 52704"/>
              <a:gd name="T27" fmla="*/ 4781 h 23495"/>
              <a:gd name="T28" fmla="*/ 113984 w 52704"/>
              <a:gd name="T29" fmla="*/ 4300 h 23495"/>
              <a:gd name="T30" fmla="*/ 145995 w 52704"/>
              <a:gd name="T31" fmla="*/ 2820 h 23495"/>
              <a:gd name="T32" fmla="*/ 185027 w 52704"/>
              <a:gd name="T33" fmla="*/ 1425 h 23495"/>
              <a:gd name="T34" fmla="*/ 218288 w 52704"/>
              <a:gd name="T35" fmla="*/ 379 h 23495"/>
              <a:gd name="T36" fmla="*/ 231342 w 52704"/>
              <a:gd name="T37" fmla="*/ 0 h 23495"/>
              <a:gd name="T38" fmla="*/ 26095 w 52704"/>
              <a:gd name="T39" fmla="*/ 0 h 23495"/>
              <a:gd name="T40" fmla="*/ 0 w 52704"/>
              <a:gd name="T41" fmla="*/ 0 h 23495"/>
              <a:gd name="T42" fmla="*/ 4182 w 52704"/>
              <a:gd name="T43" fmla="*/ 1441 h 23495"/>
              <a:gd name="T44" fmla="*/ 9345 w 52704"/>
              <a:gd name="T45" fmla="*/ 2732 h 23495"/>
              <a:gd name="T46" fmla="*/ 16183 w 52704"/>
              <a:gd name="T47" fmla="*/ 3753 h 23495"/>
              <a:gd name="T48" fmla="*/ 55298 w 52704"/>
              <a:gd name="T49" fmla="*/ 4711 h 23495"/>
              <a:gd name="T50" fmla="*/ 48786 w 52704"/>
              <a:gd name="T51" fmla="*/ 4517 h 23495"/>
              <a:gd name="T52" fmla="*/ 34589 w 52704"/>
              <a:gd name="T53" fmla="*/ 2396 h 23495"/>
              <a:gd name="T54" fmla="*/ 29993 w 52704"/>
              <a:gd name="T55" fmla="*/ 1282 h 23495"/>
              <a:gd name="T56" fmla="*/ 26095 w 52704"/>
              <a:gd name="T57" fmla="*/ 0 h 23495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</a:gdLst>
            <a:ahLst/>
            <a:cxnLst>
              <a:cxn ang="T58">
                <a:pos x="T0" y="T1"/>
              </a:cxn>
              <a:cxn ang="T59">
                <a:pos x="T2" y="T3"/>
              </a:cxn>
              <a:cxn ang="T60">
                <a:pos x="T4" y="T5"/>
              </a:cxn>
              <a:cxn ang="T61">
                <a:pos x="T6" y="T7"/>
              </a:cxn>
              <a:cxn ang="T62">
                <a:pos x="T8" y="T9"/>
              </a:cxn>
              <a:cxn ang="T63">
                <a:pos x="T10" y="T11"/>
              </a:cxn>
              <a:cxn ang="T64">
                <a:pos x="T12" y="T13"/>
              </a:cxn>
              <a:cxn ang="T65">
                <a:pos x="T14" y="T15"/>
              </a:cxn>
              <a:cxn ang="T66">
                <a:pos x="T16" y="T17"/>
              </a:cxn>
              <a:cxn ang="T67">
                <a:pos x="T18" y="T19"/>
              </a:cxn>
              <a:cxn ang="T68">
                <a:pos x="T20" y="T21"/>
              </a:cxn>
              <a:cxn ang="T69">
                <a:pos x="T22" y="T23"/>
              </a:cxn>
              <a:cxn ang="T70">
                <a:pos x="T24" y="T25"/>
              </a:cxn>
              <a:cxn ang="T71">
                <a:pos x="T26" y="T27"/>
              </a:cxn>
              <a:cxn ang="T72">
                <a:pos x="T28" y="T29"/>
              </a:cxn>
              <a:cxn ang="T73">
                <a:pos x="T30" y="T31"/>
              </a:cxn>
              <a:cxn ang="T74">
                <a:pos x="T32" y="T33"/>
              </a:cxn>
              <a:cxn ang="T75">
                <a:pos x="T34" y="T35"/>
              </a:cxn>
              <a:cxn ang="T76">
                <a:pos x="T36" y="T37"/>
              </a:cxn>
              <a:cxn ang="T77">
                <a:pos x="T38" y="T39"/>
              </a:cxn>
              <a:cxn ang="T78">
                <a:pos x="T40" y="T41"/>
              </a:cxn>
              <a:cxn ang="T79">
                <a:pos x="T42" y="T43"/>
              </a:cxn>
              <a:cxn ang="T80">
                <a:pos x="T44" y="T45"/>
              </a:cxn>
              <a:cxn ang="T81">
                <a:pos x="T46" y="T47"/>
              </a:cxn>
              <a:cxn ang="T82">
                <a:pos x="T48" y="T49"/>
              </a:cxn>
              <a:cxn ang="T83">
                <a:pos x="T50" y="T51"/>
              </a:cxn>
              <a:cxn ang="T84">
                <a:pos x="T52" y="T53"/>
              </a:cxn>
              <a:cxn ang="T85">
                <a:pos x="T54" y="T55"/>
              </a:cxn>
              <a:cxn ang="T86">
                <a:pos x="T56" y="T57"/>
              </a:cxn>
            </a:cxnLst>
            <a:rect l="0" t="0" r="r" b="b"/>
            <a:pathLst>
              <a:path w="52704" h="23495">
                <a:moveTo>
                  <a:pt x="12884" y="19773"/>
                </a:moveTo>
                <a:lnTo>
                  <a:pt x="20317" y="23117"/>
                </a:lnTo>
                <a:lnTo>
                  <a:pt x="22219" y="21697"/>
                </a:lnTo>
                <a:lnTo>
                  <a:pt x="23973" y="19906"/>
                </a:lnTo>
                <a:lnTo>
                  <a:pt x="14904" y="19906"/>
                </a:lnTo>
                <a:lnTo>
                  <a:pt x="12884" y="19773"/>
                </a:lnTo>
                <a:close/>
              </a:path>
              <a:path w="52704" h="23495">
                <a:moveTo>
                  <a:pt x="52368" y="0"/>
                </a:moveTo>
                <a:lnTo>
                  <a:pt x="40415" y="0"/>
                </a:lnTo>
                <a:lnTo>
                  <a:pt x="34424" y="3561"/>
                </a:lnTo>
                <a:lnTo>
                  <a:pt x="26106" y="8997"/>
                </a:lnTo>
                <a:lnTo>
                  <a:pt x="21559" y="13988"/>
                </a:lnTo>
                <a:lnTo>
                  <a:pt x="17139" y="18776"/>
                </a:lnTo>
                <a:lnTo>
                  <a:pt x="14904" y="19906"/>
                </a:lnTo>
                <a:lnTo>
                  <a:pt x="23973" y="19906"/>
                </a:lnTo>
                <a:lnTo>
                  <a:pt x="25801" y="17899"/>
                </a:lnTo>
                <a:lnTo>
                  <a:pt x="33047" y="11741"/>
                </a:lnTo>
                <a:lnTo>
                  <a:pt x="41884" y="5931"/>
                </a:lnTo>
                <a:lnTo>
                  <a:pt x="49413" y="1581"/>
                </a:lnTo>
                <a:lnTo>
                  <a:pt x="52368" y="0"/>
                </a:lnTo>
                <a:close/>
              </a:path>
              <a:path w="52704" h="23495">
                <a:moveTo>
                  <a:pt x="5907" y="0"/>
                </a:moveTo>
                <a:lnTo>
                  <a:pt x="0" y="0"/>
                </a:lnTo>
                <a:lnTo>
                  <a:pt x="947" y="5999"/>
                </a:lnTo>
                <a:lnTo>
                  <a:pt x="2115" y="11371"/>
                </a:lnTo>
                <a:lnTo>
                  <a:pt x="3664" y="15624"/>
                </a:lnTo>
                <a:lnTo>
                  <a:pt x="12518" y="19608"/>
                </a:lnTo>
                <a:lnTo>
                  <a:pt x="11043" y="18801"/>
                </a:lnTo>
                <a:lnTo>
                  <a:pt x="7830" y="9974"/>
                </a:lnTo>
                <a:lnTo>
                  <a:pt x="6789" y="5339"/>
                </a:lnTo>
                <a:lnTo>
                  <a:pt x="5907" y="0"/>
                </a:lnTo>
                <a:close/>
              </a:path>
            </a:pathLst>
          </a:custGeom>
          <a:solidFill>
            <a:srgbClr val="179187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pic>
        <p:nvPicPr>
          <p:cNvPr id="5" name="Picture 9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t="13603" b="17755"/>
          <a:stretch>
            <a:fillRect/>
          </a:stretch>
        </p:blipFill>
        <p:spPr bwMode="auto">
          <a:xfrm>
            <a:off x="0" y="0"/>
            <a:ext cx="9906000" cy="78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5"/>
          <p:cNvSpPr/>
          <p:nvPr userDrawn="1"/>
        </p:nvSpPr>
        <p:spPr>
          <a:xfrm>
            <a:off x="403722" y="615951"/>
            <a:ext cx="3869531" cy="40481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id-ID"/>
          </a:p>
        </p:txBody>
      </p:sp>
    </p:spTree>
    <p:extLst>
      <p:ext uri="{BB962C8B-B14F-4D97-AF65-F5344CB8AC3E}">
        <p14:creationId xmlns="" xmlns:p14="http://schemas.microsoft.com/office/powerpoint/2010/main" val="143178719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k object 16"/>
          <p:cNvSpPr>
            <a:spLocks noChangeArrowheads="1"/>
          </p:cNvSpPr>
          <p:nvPr userDrawn="1"/>
        </p:nvSpPr>
        <p:spPr bwMode="auto">
          <a:xfrm rot="20746547">
            <a:off x="-38695" y="2547939"/>
            <a:ext cx="2294632" cy="2103437"/>
          </a:xfrm>
          <a:prstGeom prst="rect">
            <a:avLst/>
          </a:prstGeom>
          <a:blipFill dpi="0" rotWithShape="1">
            <a:blip r:embed="rId2" cstate="print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bk object 16"/>
          <p:cNvSpPr>
            <a:spLocks noChangeArrowheads="1"/>
          </p:cNvSpPr>
          <p:nvPr userDrawn="1"/>
        </p:nvSpPr>
        <p:spPr bwMode="auto">
          <a:xfrm rot="20743881">
            <a:off x="2182416" y="4662489"/>
            <a:ext cx="2294632" cy="2103437"/>
          </a:xfrm>
          <a:prstGeom prst="rect">
            <a:avLst/>
          </a:prstGeom>
          <a:blipFill dpi="0" rotWithShape="1">
            <a:blip r:embed="rId2" cstate="print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en-US">
              <a:solidFill>
                <a:srgbClr val="000000"/>
              </a:solidFill>
            </a:endParaRPr>
          </a:p>
        </p:txBody>
      </p:sp>
      <p:pic>
        <p:nvPicPr>
          <p:cNvPr id="4" name="Picture 8"/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b="30929"/>
          <a:stretch/>
        </p:blipFill>
        <p:spPr bwMode="auto">
          <a:xfrm>
            <a:off x="0" y="-6349"/>
            <a:ext cx="9906000" cy="20718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5" name="Rectangle 24"/>
          <p:cNvSpPr/>
          <p:nvPr userDrawn="1"/>
        </p:nvSpPr>
        <p:spPr>
          <a:xfrm>
            <a:off x="2962771" y="6700838"/>
            <a:ext cx="6943229" cy="158750"/>
          </a:xfrm>
          <a:prstGeom prst="rect">
            <a:avLst/>
          </a:prstGeom>
          <a:gradFill flip="none" rotWithShape="1">
            <a:gsLst>
              <a:gs pos="0">
                <a:srgbClr val="C00000"/>
              </a:gs>
              <a:gs pos="31000">
                <a:schemeClr val="bg1"/>
              </a:gs>
              <a:gs pos="89000">
                <a:srgbClr val="C00000"/>
              </a:gs>
            </a:gsLst>
            <a:path path="rect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id-ID"/>
          </a:p>
        </p:txBody>
      </p:sp>
      <p:pic>
        <p:nvPicPr>
          <p:cNvPr id="27" name="Picture 29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l="49844" t="-2" b="61816"/>
          <a:stretch>
            <a:fillRect/>
          </a:stretch>
        </p:blipFill>
        <p:spPr bwMode="auto">
          <a:xfrm>
            <a:off x="-11609" y="3582988"/>
            <a:ext cx="4462860" cy="3275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8" name="Oval 27"/>
          <p:cNvSpPr/>
          <p:nvPr userDrawn="1"/>
        </p:nvSpPr>
        <p:spPr>
          <a:xfrm>
            <a:off x="-247650" y="5970589"/>
            <a:ext cx="980281" cy="922337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id-ID"/>
          </a:p>
        </p:txBody>
      </p:sp>
      <p:sp>
        <p:nvSpPr>
          <p:cNvPr id="29" name="Rectangle 28"/>
          <p:cNvSpPr/>
          <p:nvPr userDrawn="1"/>
        </p:nvSpPr>
        <p:spPr>
          <a:xfrm>
            <a:off x="-11609" y="5970588"/>
            <a:ext cx="633314" cy="88741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id-ID"/>
          </a:p>
        </p:txBody>
      </p:sp>
    </p:spTree>
    <p:extLst>
      <p:ext uri="{BB962C8B-B14F-4D97-AF65-F5344CB8AC3E}">
        <p14:creationId xmlns="" xmlns:p14="http://schemas.microsoft.com/office/powerpoint/2010/main" val="375031858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Straight Connector 2">
            <a:extLst/>
          </p:cNvPr>
          <p:cNvCxnSpPr/>
          <p:nvPr userDrawn="1"/>
        </p:nvCxnSpPr>
        <p:spPr>
          <a:xfrm>
            <a:off x="9190137" y="182563"/>
            <a:ext cx="0" cy="476250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irc_mi" descr="http://www.kemendagri.go.id/media/images/2011/09/23/d/e/depdagrilogo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57209" y="173038"/>
            <a:ext cx="339229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6" name="Group 450"/>
          <p:cNvGrpSpPr>
            <a:grpSpLocks/>
          </p:cNvGrpSpPr>
          <p:nvPr userDrawn="1"/>
        </p:nvGrpSpPr>
        <p:grpSpPr bwMode="auto">
          <a:xfrm flipH="1" flipV="1">
            <a:off x="9457135" y="6297613"/>
            <a:ext cx="301823" cy="373062"/>
            <a:chOff x="8754" y="11945"/>
            <a:chExt cx="2880" cy="2859"/>
          </a:xfrm>
        </p:grpSpPr>
        <p:sp>
          <p:nvSpPr>
            <p:cNvPr id="7" name="Rectangle 451">
              <a:extLst/>
            </p:cNvPr>
            <p:cNvSpPr>
              <a:spLocks noChangeArrowheads="1"/>
            </p:cNvSpPr>
            <p:nvPr/>
          </p:nvSpPr>
          <p:spPr bwMode="auto">
            <a:xfrm flipH="1">
              <a:off x="10194" y="11945"/>
              <a:ext cx="1440" cy="1436"/>
            </a:xfrm>
            <a:prstGeom prst="rect">
              <a:avLst/>
            </a:prstGeom>
            <a:solidFill>
              <a:srgbClr val="BFBFBF">
                <a:alpha val="50195"/>
              </a:srgbClr>
            </a:solidFill>
            <a:ln w="12700">
              <a:solidFill>
                <a:srgbClr val="FFFFFF"/>
              </a:solidFill>
              <a:miter lim="800000"/>
              <a:headEnd/>
              <a:tailEnd/>
            </a:ln>
            <a:effectLst/>
            <a:extLst/>
          </p:spPr>
          <p:txBody>
            <a:bodyPr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defRPr/>
              </a:pPr>
              <a:endParaRPr lang="id-ID" altLang="en-US">
                <a:solidFill>
                  <a:prstClr val="black"/>
                </a:solidFill>
              </a:endParaRPr>
            </a:p>
          </p:txBody>
        </p:sp>
        <p:sp>
          <p:nvSpPr>
            <p:cNvPr id="8" name="Rectangle 452">
              <a:extLst/>
            </p:cNvPr>
            <p:cNvSpPr>
              <a:spLocks noChangeArrowheads="1"/>
            </p:cNvSpPr>
            <p:nvPr/>
          </p:nvSpPr>
          <p:spPr bwMode="auto">
            <a:xfrm flipH="1">
              <a:off x="10194" y="13368"/>
              <a:ext cx="1440" cy="1436"/>
            </a:xfrm>
            <a:prstGeom prst="rect">
              <a:avLst/>
            </a:prstGeom>
            <a:solidFill>
              <a:srgbClr val="C0504D"/>
            </a:solidFill>
            <a:ln w="12700">
              <a:solidFill>
                <a:srgbClr val="FFFFFF"/>
              </a:solidFill>
              <a:miter lim="800000"/>
              <a:headEnd/>
              <a:tailEnd/>
            </a:ln>
            <a:effectLst/>
            <a:extLst/>
          </p:spPr>
          <p:txBody>
            <a:bodyPr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defRPr/>
              </a:pPr>
              <a:endParaRPr lang="id-ID" altLang="en-US">
                <a:solidFill>
                  <a:prstClr val="black"/>
                </a:solidFill>
              </a:endParaRPr>
            </a:p>
          </p:txBody>
        </p:sp>
        <p:sp>
          <p:nvSpPr>
            <p:cNvPr id="9" name="Rectangle 453">
              <a:extLst/>
            </p:cNvPr>
            <p:cNvSpPr>
              <a:spLocks noChangeArrowheads="1"/>
            </p:cNvSpPr>
            <p:nvPr/>
          </p:nvSpPr>
          <p:spPr bwMode="auto">
            <a:xfrm flipH="1">
              <a:off x="8754" y="13368"/>
              <a:ext cx="1440" cy="1436"/>
            </a:xfrm>
            <a:prstGeom prst="rect">
              <a:avLst/>
            </a:prstGeom>
            <a:solidFill>
              <a:srgbClr val="BFBFBF">
                <a:alpha val="50195"/>
              </a:srgbClr>
            </a:solidFill>
            <a:ln w="12700">
              <a:solidFill>
                <a:srgbClr val="FFFFFF"/>
              </a:solidFill>
              <a:miter lim="800000"/>
              <a:headEnd/>
              <a:tailEnd/>
            </a:ln>
            <a:effectLst/>
            <a:extLst/>
          </p:spPr>
          <p:txBody>
            <a:bodyPr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defRPr/>
              </a:pPr>
              <a:endParaRPr lang="id-ID" altLang="en-US">
                <a:solidFill>
                  <a:prstClr val="black"/>
                </a:solidFill>
              </a:endParaRPr>
            </a:p>
          </p:txBody>
        </p:sp>
      </p:grpSp>
      <p:sp>
        <p:nvSpPr>
          <p:cNvPr id="10" name="Slide Number Placeholder 2">
            <a:extLst/>
          </p:cNvPr>
          <p:cNvSpPr>
            <a:spLocks noGrp="1"/>
          </p:cNvSpPr>
          <p:nvPr>
            <p:ph type="sldNum" sz="quarter" idx="10"/>
          </p:nvPr>
        </p:nvSpPr>
        <p:spPr>
          <a:xfrm>
            <a:off x="9329440" y="6381751"/>
            <a:ext cx="530125" cy="366713"/>
          </a:xfrm>
        </p:spPr>
        <p:txBody>
          <a:bodyPr/>
          <a:lstStyle>
            <a:lvl1pPr>
              <a:defRPr sz="1600" b="1"/>
            </a:lvl1pPr>
          </a:lstStyle>
          <a:p>
            <a:pPr>
              <a:defRPr/>
            </a:pPr>
            <a:fld id="{B4B1AD4D-F3C2-4B12-BE24-CED0071C9EF9}" type="slidenum">
              <a:rPr lang="es-ES" altLang="en-US"/>
              <a:pPr>
                <a:defRPr/>
              </a:pPr>
              <a:t>‹#›</a:t>
            </a:fld>
            <a:endParaRPr lang="es-ES" altLang="en-US"/>
          </a:p>
        </p:txBody>
      </p:sp>
    </p:spTree>
    <p:extLst>
      <p:ext uri="{BB962C8B-B14F-4D97-AF65-F5344CB8AC3E}">
        <p14:creationId xmlns="" xmlns:p14="http://schemas.microsoft.com/office/powerpoint/2010/main" val="1567506130"/>
      </p:ext>
    </p:extLst>
  </p:cSld>
  <p:clrMapOvr>
    <a:masterClrMapping/>
  </p:clrMapOvr>
  <p:hf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02B5C0D-96C0-4090-B366-EE5581139D59}" type="datetime1">
              <a:rPr lang="en-AU" smtClean="0"/>
              <a:pPr>
                <a:defRPr/>
              </a:pPr>
              <a:t>1/02/2019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832E58B-4A37-4EF6-954F-15A67CC6720D}" type="slidenum">
              <a:rPr lang="en-AU" altLang="id-ID" smtClean="0"/>
              <a:pPr>
                <a:defRPr/>
              </a:pPr>
              <a:t>‹#›</a:t>
            </a:fld>
            <a:endParaRPr lang="en-AU" altLang="id-ID"/>
          </a:p>
        </p:txBody>
      </p:sp>
    </p:spTree>
    <p:extLst>
      <p:ext uri="{BB962C8B-B14F-4D97-AF65-F5344CB8AC3E}">
        <p14:creationId xmlns="" xmlns:p14="http://schemas.microsoft.com/office/powerpoint/2010/main" val="421028703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2130430"/>
            <a:ext cx="84201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/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2CEBE2-70AE-4427-9B10-95F9807FF384}" type="datetimeFigureOut">
              <a:rPr lang="en-US"/>
              <a:pPr>
                <a:defRPr/>
              </a:pPr>
              <a:t>2/1/2019</a:t>
            </a:fld>
            <a:endParaRPr lang="en-US"/>
          </a:p>
        </p:txBody>
      </p:sp>
      <p:sp>
        <p:nvSpPr>
          <p:cNvPr id="5" name="Footer Placeholder 4">
            <a:extLst/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/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E6EBC5-CDE4-4181-9EB2-28B5DC001387}" type="slidenum">
              <a:rPr lang="en-US" altLang="id-ID"/>
              <a:pPr>
                <a:defRPr/>
              </a:pPr>
              <a:t>‹#›</a:t>
            </a:fld>
            <a:endParaRPr lang="en-US" altLang="id-ID"/>
          </a:p>
        </p:txBody>
      </p:sp>
    </p:spTree>
    <p:extLst>
      <p:ext uri="{BB962C8B-B14F-4D97-AF65-F5344CB8AC3E}">
        <p14:creationId xmlns="" xmlns:p14="http://schemas.microsoft.com/office/powerpoint/2010/main" val="335031410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/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2CEBE2-70AE-4427-9B10-95F9807FF384}" type="datetimeFigureOut">
              <a:rPr lang="en-US"/>
              <a:pPr>
                <a:defRPr/>
              </a:pPr>
              <a:t>2/1/2019</a:t>
            </a:fld>
            <a:endParaRPr lang="en-US"/>
          </a:p>
        </p:txBody>
      </p:sp>
      <p:sp>
        <p:nvSpPr>
          <p:cNvPr id="5" name="Footer Placeholder 4">
            <a:extLst/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/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A3E360-F7F7-4171-9AF3-4296E3856EE3}" type="slidenum">
              <a:rPr lang="en-US" altLang="id-ID"/>
              <a:pPr>
                <a:defRPr/>
              </a:pPr>
              <a:t>‹#›</a:t>
            </a:fld>
            <a:endParaRPr lang="en-US" altLang="id-ID"/>
          </a:p>
        </p:txBody>
      </p:sp>
    </p:spTree>
    <p:extLst>
      <p:ext uri="{BB962C8B-B14F-4D97-AF65-F5344CB8AC3E}">
        <p14:creationId xmlns="" xmlns:p14="http://schemas.microsoft.com/office/powerpoint/2010/main" val="266307531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2936" y="4406905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8293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/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2CEBE2-70AE-4427-9B10-95F9807FF384}" type="datetimeFigureOut">
              <a:rPr lang="en-US"/>
              <a:pPr>
                <a:defRPr/>
              </a:pPr>
              <a:t>2/1/2019</a:t>
            </a:fld>
            <a:endParaRPr lang="en-US"/>
          </a:p>
        </p:txBody>
      </p:sp>
      <p:sp>
        <p:nvSpPr>
          <p:cNvPr id="5" name="Footer Placeholder 4">
            <a:extLst/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/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7679C2-0E22-4CDF-89AE-B6DBC43A2E0D}" type="slidenum">
              <a:rPr lang="en-US" altLang="id-ID"/>
              <a:pPr>
                <a:defRPr/>
              </a:pPr>
              <a:t>‹#›</a:t>
            </a:fld>
            <a:endParaRPr lang="en-US" altLang="id-ID"/>
          </a:p>
        </p:txBody>
      </p:sp>
    </p:spTree>
    <p:extLst>
      <p:ext uri="{BB962C8B-B14F-4D97-AF65-F5344CB8AC3E}">
        <p14:creationId xmlns="" xmlns:p14="http://schemas.microsoft.com/office/powerpoint/2010/main" val="14443905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/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54F64F-03C7-4C8A-A6A6-B8E4FB24521D}" type="datetimeFigureOut">
              <a:rPr lang="en-US"/>
              <a:pPr>
                <a:defRPr/>
              </a:pPr>
              <a:t>2/1/2019</a:t>
            </a:fld>
            <a:endParaRPr lang="en-US"/>
          </a:p>
        </p:txBody>
      </p:sp>
      <p:sp>
        <p:nvSpPr>
          <p:cNvPr id="5" name="Footer Placeholder 4">
            <a:extLst/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/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4F2007-17D4-4A24-B895-C3978F73A224}" type="slidenum">
              <a:rPr lang="en-US" altLang="id-ID"/>
              <a:pPr>
                <a:defRPr/>
              </a:pPr>
              <a:t>‹#›</a:t>
            </a:fld>
            <a:endParaRPr lang="en-US" altLang="id-ID"/>
          </a:p>
        </p:txBody>
      </p:sp>
    </p:spTree>
    <p:extLst>
      <p:ext uri="{BB962C8B-B14F-4D97-AF65-F5344CB8AC3E}">
        <p14:creationId xmlns="" xmlns:p14="http://schemas.microsoft.com/office/powerpoint/2010/main" val="360532709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95300" y="1600205"/>
            <a:ext cx="4395788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2" y="1600205"/>
            <a:ext cx="4395788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/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2CEBE2-70AE-4427-9B10-95F9807FF384}" type="datetimeFigureOut">
              <a:rPr lang="en-US"/>
              <a:pPr>
                <a:defRPr/>
              </a:pPr>
              <a:t>2/1/2019</a:t>
            </a:fld>
            <a:endParaRPr lang="en-US"/>
          </a:p>
        </p:txBody>
      </p:sp>
      <p:sp>
        <p:nvSpPr>
          <p:cNvPr id="6" name="Footer Placeholder 4">
            <a:extLst/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/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8E686E-813C-4A70-B707-892AA4193D9F}" type="slidenum">
              <a:rPr lang="en-US" altLang="id-ID"/>
              <a:pPr>
                <a:defRPr/>
              </a:pPr>
              <a:t>‹#›</a:t>
            </a:fld>
            <a:endParaRPr lang="en-US" altLang="id-ID"/>
          </a:p>
        </p:txBody>
      </p:sp>
    </p:spTree>
    <p:extLst>
      <p:ext uri="{BB962C8B-B14F-4D97-AF65-F5344CB8AC3E}">
        <p14:creationId xmlns="" xmlns:p14="http://schemas.microsoft.com/office/powerpoint/2010/main" val="162936389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2" y="1535113"/>
            <a:ext cx="437644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302" y="2174875"/>
            <a:ext cx="437644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31680" y="1535113"/>
            <a:ext cx="437902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31680" y="2174875"/>
            <a:ext cx="43790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/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2CEBE2-70AE-4427-9B10-95F9807FF384}" type="datetimeFigureOut">
              <a:rPr lang="en-US"/>
              <a:pPr>
                <a:defRPr/>
              </a:pPr>
              <a:t>2/1/2019</a:t>
            </a:fld>
            <a:endParaRPr lang="en-US"/>
          </a:p>
        </p:txBody>
      </p:sp>
      <p:sp>
        <p:nvSpPr>
          <p:cNvPr id="8" name="Footer Placeholder 4">
            <a:extLst/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/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D967CF-513D-4DF0-AB0C-FF5AC6E025C8}" type="slidenum">
              <a:rPr lang="en-US" altLang="id-ID"/>
              <a:pPr>
                <a:defRPr/>
              </a:pPr>
              <a:t>‹#›</a:t>
            </a:fld>
            <a:endParaRPr lang="en-US" altLang="id-ID"/>
          </a:p>
        </p:txBody>
      </p:sp>
    </p:spTree>
    <p:extLst>
      <p:ext uri="{BB962C8B-B14F-4D97-AF65-F5344CB8AC3E}">
        <p14:creationId xmlns="" xmlns:p14="http://schemas.microsoft.com/office/powerpoint/2010/main" val="355804970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/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2CEBE2-70AE-4427-9B10-95F9807FF384}" type="datetimeFigureOut">
              <a:rPr lang="en-US"/>
              <a:pPr>
                <a:defRPr/>
              </a:pPr>
              <a:t>2/1/2019</a:t>
            </a:fld>
            <a:endParaRPr lang="en-US"/>
          </a:p>
        </p:txBody>
      </p:sp>
      <p:sp>
        <p:nvSpPr>
          <p:cNvPr id="4" name="Footer Placeholder 4">
            <a:extLst/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/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89FD13-A510-4EE6-A9E1-C4B12B2AF487}" type="slidenum">
              <a:rPr lang="en-US" altLang="id-ID"/>
              <a:pPr>
                <a:defRPr/>
              </a:pPr>
              <a:t>‹#›</a:t>
            </a:fld>
            <a:endParaRPr lang="en-US" altLang="id-ID"/>
          </a:p>
        </p:txBody>
      </p:sp>
    </p:spTree>
    <p:extLst>
      <p:ext uri="{BB962C8B-B14F-4D97-AF65-F5344CB8AC3E}">
        <p14:creationId xmlns="" xmlns:p14="http://schemas.microsoft.com/office/powerpoint/2010/main" val="155901225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/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2CEBE2-70AE-4427-9B10-95F9807FF384}" type="datetimeFigureOut">
              <a:rPr lang="en-US"/>
              <a:pPr>
                <a:defRPr/>
              </a:pPr>
              <a:t>2/1/2019</a:t>
            </a:fld>
            <a:endParaRPr lang="en-US"/>
          </a:p>
        </p:txBody>
      </p:sp>
      <p:sp>
        <p:nvSpPr>
          <p:cNvPr id="3" name="Footer Placeholder 4">
            <a:extLst/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/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7E249E-A2B1-4E81-874D-256E63791904}" type="slidenum">
              <a:rPr lang="en-US" altLang="id-ID"/>
              <a:pPr>
                <a:defRPr/>
              </a:pPr>
              <a:t>‹#›</a:t>
            </a:fld>
            <a:endParaRPr lang="en-US" altLang="id-ID"/>
          </a:p>
        </p:txBody>
      </p:sp>
    </p:spTree>
    <p:extLst>
      <p:ext uri="{BB962C8B-B14F-4D97-AF65-F5344CB8AC3E}">
        <p14:creationId xmlns="" xmlns:p14="http://schemas.microsoft.com/office/powerpoint/2010/main" val="982969537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43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73404" y="273053"/>
            <a:ext cx="553729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300" y="1435103"/>
            <a:ext cx="325943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/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2CEBE2-70AE-4427-9B10-95F9807FF384}" type="datetimeFigureOut">
              <a:rPr lang="en-US"/>
              <a:pPr>
                <a:defRPr/>
              </a:pPr>
              <a:t>2/1/2019</a:t>
            </a:fld>
            <a:endParaRPr lang="en-US"/>
          </a:p>
        </p:txBody>
      </p:sp>
      <p:sp>
        <p:nvSpPr>
          <p:cNvPr id="6" name="Footer Placeholder 4">
            <a:extLst/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/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2530F0-D27C-4690-8C90-76BC791A0394}" type="slidenum">
              <a:rPr lang="en-US" altLang="id-ID"/>
              <a:pPr>
                <a:defRPr/>
              </a:pPr>
              <a:t>‹#›</a:t>
            </a:fld>
            <a:endParaRPr lang="en-US" altLang="id-ID"/>
          </a:p>
        </p:txBody>
      </p:sp>
    </p:spTree>
    <p:extLst>
      <p:ext uri="{BB962C8B-B14F-4D97-AF65-F5344CB8AC3E}">
        <p14:creationId xmlns="" xmlns:p14="http://schemas.microsoft.com/office/powerpoint/2010/main" val="116725457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21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41215" y="612775"/>
            <a:ext cx="59436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21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/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2CEBE2-70AE-4427-9B10-95F9807FF384}" type="datetimeFigureOut">
              <a:rPr lang="en-US"/>
              <a:pPr>
                <a:defRPr/>
              </a:pPr>
              <a:t>2/1/2019</a:t>
            </a:fld>
            <a:endParaRPr lang="en-US"/>
          </a:p>
        </p:txBody>
      </p:sp>
      <p:sp>
        <p:nvSpPr>
          <p:cNvPr id="6" name="Footer Placeholder 4">
            <a:extLst/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/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9459F2-01E2-4DE9-891C-8FF70B9A75C2}" type="slidenum">
              <a:rPr lang="en-US" altLang="id-ID"/>
              <a:pPr>
                <a:defRPr/>
              </a:pPr>
              <a:t>‹#›</a:t>
            </a:fld>
            <a:endParaRPr lang="en-US" altLang="id-ID"/>
          </a:p>
        </p:txBody>
      </p:sp>
    </p:spTree>
    <p:extLst>
      <p:ext uri="{BB962C8B-B14F-4D97-AF65-F5344CB8AC3E}">
        <p14:creationId xmlns="" xmlns:p14="http://schemas.microsoft.com/office/powerpoint/2010/main" val="1079622386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/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2CEBE2-70AE-4427-9B10-95F9807FF384}" type="datetimeFigureOut">
              <a:rPr lang="en-US"/>
              <a:pPr>
                <a:defRPr/>
              </a:pPr>
              <a:t>2/1/2019</a:t>
            </a:fld>
            <a:endParaRPr lang="en-US"/>
          </a:p>
        </p:txBody>
      </p:sp>
      <p:sp>
        <p:nvSpPr>
          <p:cNvPr id="5" name="Footer Placeholder 4">
            <a:extLst/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/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3720BE-8658-454C-8FDD-5F4DBA074CF6}" type="slidenum">
              <a:rPr lang="en-US" altLang="id-ID"/>
              <a:pPr>
                <a:defRPr/>
              </a:pPr>
              <a:t>‹#›</a:t>
            </a:fld>
            <a:endParaRPr lang="en-US" altLang="id-ID"/>
          </a:p>
        </p:txBody>
      </p:sp>
    </p:spTree>
    <p:extLst>
      <p:ext uri="{BB962C8B-B14F-4D97-AF65-F5344CB8AC3E}">
        <p14:creationId xmlns="" xmlns:p14="http://schemas.microsoft.com/office/powerpoint/2010/main" val="38509498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81850" y="274640"/>
            <a:ext cx="222885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95300" y="274640"/>
            <a:ext cx="6562725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/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2CEBE2-70AE-4427-9B10-95F9807FF384}" type="datetimeFigureOut">
              <a:rPr lang="en-US"/>
              <a:pPr>
                <a:defRPr/>
              </a:pPr>
              <a:t>2/1/2019</a:t>
            </a:fld>
            <a:endParaRPr lang="en-US"/>
          </a:p>
        </p:txBody>
      </p:sp>
      <p:sp>
        <p:nvSpPr>
          <p:cNvPr id="5" name="Footer Placeholder 4">
            <a:extLst/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/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DE9D25-ED17-4A4C-9619-5AA6B622FC26}" type="slidenum">
              <a:rPr lang="en-US" altLang="id-ID"/>
              <a:pPr>
                <a:defRPr/>
              </a:pPr>
              <a:t>‹#›</a:t>
            </a:fld>
            <a:endParaRPr lang="en-US" altLang="id-ID"/>
          </a:p>
        </p:txBody>
      </p:sp>
    </p:spTree>
    <p:extLst>
      <p:ext uri="{BB962C8B-B14F-4D97-AF65-F5344CB8AC3E}">
        <p14:creationId xmlns="" xmlns:p14="http://schemas.microsoft.com/office/powerpoint/2010/main" val="188522664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913680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742950" y="1752602"/>
            <a:ext cx="84201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742950" y="3611607"/>
            <a:ext cx="84201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4078" y="4953000"/>
            <a:ext cx="9910079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3654F64F-03C7-4C8A-A6A6-B8E4FB24521D}" type="datetimeFigureOut">
              <a:rPr lang="en-US" smtClean="0"/>
              <a:pPr>
                <a:defRPr/>
              </a:pPr>
              <a:t>2/1/2019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D5EE4221-811C-4860-A016-AFDF26B1042F}" type="slidenum">
              <a:rPr lang="en-US" altLang="id-ID" smtClean="0"/>
              <a:pPr>
                <a:defRPr/>
              </a:pPr>
              <a:t>‹#›</a:t>
            </a:fld>
            <a:endParaRPr lang="en-US" altLang="id-ID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3654F64F-03C7-4C8A-A6A6-B8E4FB24521D}" type="datetimeFigureOut">
              <a:rPr lang="en-US" smtClean="0"/>
              <a:pPr>
                <a:defRPr/>
              </a:pPr>
              <a:t>2/1/2019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B44F2007-17D4-4A24-B895-C3978F73A224}" type="slidenum">
              <a:rPr lang="en-US" altLang="id-ID" smtClean="0"/>
              <a:pPr>
                <a:defRPr/>
              </a:pPr>
              <a:t>‹#›</a:t>
            </a:fld>
            <a:endParaRPr lang="en-US" altLang="id-ID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2936" y="4406905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8293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/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54F64F-03C7-4C8A-A6A6-B8E4FB24521D}" type="datetimeFigureOut">
              <a:rPr lang="en-US"/>
              <a:pPr>
                <a:defRPr/>
              </a:pPr>
              <a:t>2/1/2019</a:t>
            </a:fld>
            <a:endParaRPr lang="en-US"/>
          </a:p>
        </p:txBody>
      </p:sp>
      <p:sp>
        <p:nvSpPr>
          <p:cNvPr id="5" name="Footer Placeholder 4">
            <a:extLst/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/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EDB92C-69E9-4CF1-8686-640E8B75F194}" type="slidenum">
              <a:rPr lang="en-US" altLang="id-ID"/>
              <a:pPr>
                <a:defRPr/>
              </a:pPr>
              <a:t>‹#›</a:t>
            </a:fld>
            <a:endParaRPr lang="en-US" altLang="id-ID"/>
          </a:p>
        </p:txBody>
      </p:sp>
    </p:spTree>
    <p:extLst>
      <p:ext uri="{BB962C8B-B14F-4D97-AF65-F5344CB8AC3E}">
        <p14:creationId xmlns="" xmlns:p14="http://schemas.microsoft.com/office/powerpoint/2010/main" val="72237103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2574" y="1059712"/>
            <a:ext cx="84201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249606" y="2931712"/>
            <a:ext cx="4953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3654F64F-03C7-4C8A-A6A6-B8E4FB24521D}" type="datetimeFigureOut">
              <a:rPr lang="en-US" smtClean="0"/>
              <a:pPr>
                <a:defRPr/>
              </a:pPr>
              <a:t>2/1/2019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02EDB92C-69E9-4CF1-8686-640E8B75F194}" type="slidenum">
              <a:rPr lang="en-US" altLang="id-ID" smtClean="0"/>
              <a:pPr>
                <a:defRPr/>
              </a:pPr>
              <a:t>‹#›</a:t>
            </a:fld>
            <a:endParaRPr lang="en-US" altLang="id-ID"/>
          </a:p>
        </p:txBody>
      </p:sp>
      <p:sp>
        <p:nvSpPr>
          <p:cNvPr id="7" name="Chevron 6"/>
          <p:cNvSpPr/>
          <p:nvPr/>
        </p:nvSpPr>
        <p:spPr>
          <a:xfrm>
            <a:off x="3939737" y="3005472"/>
            <a:ext cx="19812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737786" y="3005472"/>
            <a:ext cx="19812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95300" y="1481329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35550" y="1481329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3654F64F-03C7-4C8A-A6A6-B8E4FB24521D}" type="datetimeFigureOut">
              <a:rPr lang="en-US" smtClean="0"/>
              <a:pPr>
                <a:defRPr/>
              </a:pPr>
              <a:t>2/1/2019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A7B2157F-363A-4B6C-800B-F0858EBD8113}" type="slidenum">
              <a:rPr lang="en-US" altLang="id-ID" smtClean="0"/>
              <a:pPr>
                <a:defRPr/>
              </a:pPr>
              <a:t>‹#›</a:t>
            </a:fld>
            <a:endParaRPr lang="en-US" altLang="id-ID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89154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0" y="5410200"/>
            <a:ext cx="4376870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5032112" y="5410200"/>
            <a:ext cx="4378590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95300" y="1444295"/>
            <a:ext cx="4376870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32111" y="1444295"/>
            <a:ext cx="4378590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3654F64F-03C7-4C8A-A6A6-B8E4FB24521D}" type="datetimeFigureOut">
              <a:rPr lang="en-US" smtClean="0"/>
              <a:pPr>
                <a:defRPr/>
              </a:pPr>
              <a:t>2/1/2019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D7F8B797-D866-40D9-980C-1C3ABD5C5A33}" type="slidenum">
              <a:rPr lang="en-US" altLang="id-ID" smtClean="0"/>
              <a:pPr>
                <a:defRPr/>
              </a:pPr>
              <a:t>‹#›</a:t>
            </a:fld>
            <a:endParaRPr lang="en-US" altLang="id-ID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3654F64F-03C7-4C8A-A6A6-B8E4FB24521D}" type="datetimeFigureOut">
              <a:rPr lang="en-US" smtClean="0"/>
              <a:pPr>
                <a:defRPr/>
              </a:pPr>
              <a:t>2/1/2019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B6850F32-1E78-4EC9-BF63-01956BB55A55}" type="slidenum">
              <a:rPr lang="en-US" altLang="id-ID" smtClean="0"/>
              <a:pPr>
                <a:defRPr/>
              </a:pPr>
              <a:t>‹#›</a:t>
            </a:fld>
            <a:endParaRPr lang="en-US" altLang="id-ID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3654F64F-03C7-4C8A-A6A6-B8E4FB24521D}" type="datetimeFigureOut">
              <a:rPr lang="en-US" smtClean="0"/>
              <a:pPr>
                <a:defRPr/>
              </a:pPr>
              <a:t>2/1/2019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F5D2719C-6730-4258-B468-C05B7E312F30}" type="slidenum">
              <a:rPr lang="en-US" altLang="id-ID" smtClean="0"/>
              <a:pPr>
                <a:defRPr/>
              </a:pPr>
              <a:t>‹#›</a:t>
            </a:fld>
            <a:endParaRPr lang="en-US" altLang="id-ID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4876800"/>
            <a:ext cx="8105257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787900" y="5355102"/>
            <a:ext cx="4305808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90600" y="274320"/>
            <a:ext cx="8103108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87618" y="6407944"/>
            <a:ext cx="2080260" cy="365760"/>
          </a:xfrm>
        </p:spPr>
        <p:txBody>
          <a:bodyPr/>
          <a:lstStyle>
            <a:extLst/>
          </a:lstStyle>
          <a:p>
            <a:pPr>
              <a:defRPr/>
            </a:pPr>
            <a:fld id="{3654F64F-03C7-4C8A-A6A6-B8E4FB24521D}" type="datetimeFigureOut">
              <a:rPr lang="en-US" smtClean="0"/>
              <a:pPr>
                <a:defRPr/>
              </a:pPr>
              <a:t>2/1/2019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9B2763A3-D2BD-4902-9BFF-2BAFE5D5D424}" type="slidenum">
              <a:rPr lang="en-US" altLang="id-ID" smtClean="0"/>
              <a:pPr>
                <a:defRPr/>
              </a:pPr>
              <a:t>‹#›</a:t>
            </a:fld>
            <a:endParaRPr lang="en-US" altLang="id-ID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36335" y="5443402"/>
            <a:ext cx="77597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47650" y="189968"/>
            <a:ext cx="94107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3654F64F-03C7-4C8A-A6A6-B8E4FB24521D}" type="datetimeFigureOut">
              <a:rPr lang="en-US" smtClean="0"/>
              <a:pPr>
                <a:defRPr/>
              </a:pPr>
              <a:t>2/1/2019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745079" y="6407945"/>
            <a:ext cx="254657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DC75DED0-2010-4432-9601-D1DB799CF8CB}" type="slidenum">
              <a:rPr lang="en-US" altLang="id-ID" smtClean="0"/>
              <a:pPr>
                <a:defRPr/>
              </a:pPr>
              <a:t>‹#›</a:t>
            </a:fld>
            <a:endParaRPr lang="en-US" altLang="id-ID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7650" y="4865122"/>
            <a:ext cx="8748385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776139" y="5001994"/>
            <a:ext cx="4118837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-58024" y="5785023"/>
            <a:ext cx="4118837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545" y="5791253"/>
            <a:ext cx="3685840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10006" y="5787739"/>
            <a:ext cx="3689301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9386121" y="4988440"/>
            <a:ext cx="19812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9184171" y="4988440"/>
            <a:ext cx="19812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95300" y="1481330"/>
            <a:ext cx="89154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3654F64F-03C7-4C8A-A6A6-B8E4FB24521D}" type="datetimeFigureOut">
              <a:rPr lang="en-US" smtClean="0"/>
              <a:pPr>
                <a:defRPr/>
              </a:pPr>
              <a:t>2/1/2019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C0D1BAA3-408E-4045-AB7D-91D3B5AC36B4}" type="slidenum">
              <a:rPr lang="en-US" altLang="id-ID" smtClean="0"/>
              <a:pPr>
                <a:defRPr/>
              </a:pPr>
              <a:t>‹#›</a:t>
            </a:fld>
            <a:endParaRPr lang="en-US" altLang="id-ID"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414347" y="274641"/>
            <a:ext cx="1925593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95300" y="274641"/>
            <a:ext cx="685165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3654F64F-03C7-4C8A-A6A6-B8E4FB24521D}" type="datetimeFigureOut">
              <a:rPr lang="en-US" smtClean="0"/>
              <a:pPr>
                <a:defRPr/>
              </a:pPr>
              <a:t>2/1/2019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F4BF6A20-41DA-4974-9CAA-98F756A8219D}" type="slidenum">
              <a:rPr lang="en-US" altLang="id-ID" smtClean="0"/>
              <a:pPr>
                <a:defRPr/>
              </a:pPr>
              <a:t>‹#›</a:t>
            </a:fld>
            <a:endParaRPr lang="en-US" altLang="id-ID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95300" y="1600205"/>
            <a:ext cx="4395788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2" y="1600205"/>
            <a:ext cx="4395788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/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54F64F-03C7-4C8A-A6A6-B8E4FB24521D}" type="datetimeFigureOut">
              <a:rPr lang="en-US"/>
              <a:pPr>
                <a:defRPr/>
              </a:pPr>
              <a:t>2/1/2019</a:t>
            </a:fld>
            <a:endParaRPr lang="en-US"/>
          </a:p>
        </p:txBody>
      </p:sp>
      <p:sp>
        <p:nvSpPr>
          <p:cNvPr id="6" name="Footer Placeholder 4">
            <a:extLst/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/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B2157F-363A-4B6C-800B-F0858EBD8113}" type="slidenum">
              <a:rPr lang="en-US" altLang="id-ID"/>
              <a:pPr>
                <a:defRPr/>
              </a:pPr>
              <a:t>‹#›</a:t>
            </a:fld>
            <a:endParaRPr lang="en-US" altLang="id-ID"/>
          </a:p>
        </p:txBody>
      </p:sp>
    </p:spTree>
    <p:extLst>
      <p:ext uri="{BB962C8B-B14F-4D97-AF65-F5344CB8AC3E}">
        <p14:creationId xmlns="" xmlns:p14="http://schemas.microsoft.com/office/powerpoint/2010/main" val="5140614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2" y="1535113"/>
            <a:ext cx="437644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302" y="2174875"/>
            <a:ext cx="437644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31680" y="1535113"/>
            <a:ext cx="437902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31680" y="2174875"/>
            <a:ext cx="43790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/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54F64F-03C7-4C8A-A6A6-B8E4FB24521D}" type="datetimeFigureOut">
              <a:rPr lang="en-US"/>
              <a:pPr>
                <a:defRPr/>
              </a:pPr>
              <a:t>2/1/2019</a:t>
            </a:fld>
            <a:endParaRPr lang="en-US"/>
          </a:p>
        </p:txBody>
      </p:sp>
      <p:sp>
        <p:nvSpPr>
          <p:cNvPr id="8" name="Footer Placeholder 4">
            <a:extLst/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/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F8B797-D866-40D9-980C-1C3ABD5C5A33}" type="slidenum">
              <a:rPr lang="en-US" altLang="id-ID"/>
              <a:pPr>
                <a:defRPr/>
              </a:pPr>
              <a:t>‹#›</a:t>
            </a:fld>
            <a:endParaRPr lang="en-US" altLang="id-ID"/>
          </a:p>
        </p:txBody>
      </p:sp>
    </p:spTree>
    <p:extLst>
      <p:ext uri="{BB962C8B-B14F-4D97-AF65-F5344CB8AC3E}">
        <p14:creationId xmlns="" xmlns:p14="http://schemas.microsoft.com/office/powerpoint/2010/main" val="447012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/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54F64F-03C7-4C8A-A6A6-B8E4FB24521D}" type="datetimeFigureOut">
              <a:rPr lang="en-US"/>
              <a:pPr>
                <a:defRPr/>
              </a:pPr>
              <a:t>2/1/2019</a:t>
            </a:fld>
            <a:endParaRPr lang="en-US"/>
          </a:p>
        </p:txBody>
      </p:sp>
      <p:sp>
        <p:nvSpPr>
          <p:cNvPr id="4" name="Footer Placeholder 4">
            <a:extLst/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/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850F32-1E78-4EC9-BF63-01956BB55A55}" type="slidenum">
              <a:rPr lang="en-US" altLang="id-ID"/>
              <a:pPr>
                <a:defRPr/>
              </a:pPr>
              <a:t>‹#›</a:t>
            </a:fld>
            <a:endParaRPr lang="en-US" altLang="id-ID"/>
          </a:p>
        </p:txBody>
      </p:sp>
    </p:spTree>
    <p:extLst>
      <p:ext uri="{BB962C8B-B14F-4D97-AF65-F5344CB8AC3E}">
        <p14:creationId xmlns="" xmlns:p14="http://schemas.microsoft.com/office/powerpoint/2010/main" val="18086372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/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54F64F-03C7-4C8A-A6A6-B8E4FB24521D}" type="datetimeFigureOut">
              <a:rPr lang="en-US"/>
              <a:pPr>
                <a:defRPr/>
              </a:pPr>
              <a:t>2/1/2019</a:t>
            </a:fld>
            <a:endParaRPr lang="en-US"/>
          </a:p>
        </p:txBody>
      </p:sp>
      <p:sp>
        <p:nvSpPr>
          <p:cNvPr id="3" name="Footer Placeholder 4">
            <a:extLst/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/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D2719C-6730-4258-B468-C05B7E312F30}" type="slidenum">
              <a:rPr lang="en-US" altLang="id-ID"/>
              <a:pPr>
                <a:defRPr/>
              </a:pPr>
              <a:t>‹#›</a:t>
            </a:fld>
            <a:endParaRPr lang="en-US" altLang="id-ID"/>
          </a:p>
        </p:txBody>
      </p:sp>
    </p:spTree>
    <p:extLst>
      <p:ext uri="{BB962C8B-B14F-4D97-AF65-F5344CB8AC3E}">
        <p14:creationId xmlns="" xmlns:p14="http://schemas.microsoft.com/office/powerpoint/2010/main" val="4414734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43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73404" y="273053"/>
            <a:ext cx="553729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300" y="1435103"/>
            <a:ext cx="325943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/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54F64F-03C7-4C8A-A6A6-B8E4FB24521D}" type="datetimeFigureOut">
              <a:rPr lang="en-US"/>
              <a:pPr>
                <a:defRPr/>
              </a:pPr>
              <a:t>2/1/2019</a:t>
            </a:fld>
            <a:endParaRPr lang="en-US"/>
          </a:p>
        </p:txBody>
      </p:sp>
      <p:sp>
        <p:nvSpPr>
          <p:cNvPr id="6" name="Footer Placeholder 4">
            <a:extLst/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/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2763A3-D2BD-4902-9BFF-2BAFE5D5D424}" type="slidenum">
              <a:rPr lang="en-US" altLang="id-ID"/>
              <a:pPr>
                <a:defRPr/>
              </a:pPr>
              <a:t>‹#›</a:t>
            </a:fld>
            <a:endParaRPr lang="en-US" altLang="id-ID"/>
          </a:p>
        </p:txBody>
      </p:sp>
    </p:spTree>
    <p:extLst>
      <p:ext uri="{BB962C8B-B14F-4D97-AF65-F5344CB8AC3E}">
        <p14:creationId xmlns="" xmlns:p14="http://schemas.microsoft.com/office/powerpoint/2010/main" val="13179315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21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41215" y="612775"/>
            <a:ext cx="59436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21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/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54F64F-03C7-4C8A-A6A6-B8E4FB24521D}" type="datetimeFigureOut">
              <a:rPr lang="en-US"/>
              <a:pPr>
                <a:defRPr/>
              </a:pPr>
              <a:t>2/1/2019</a:t>
            </a:fld>
            <a:endParaRPr lang="en-US"/>
          </a:p>
        </p:txBody>
      </p:sp>
      <p:sp>
        <p:nvSpPr>
          <p:cNvPr id="6" name="Footer Placeholder 4">
            <a:extLst/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/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75DED0-2010-4432-9601-D1DB799CF8CB}" type="slidenum">
              <a:rPr lang="en-US" altLang="id-ID"/>
              <a:pPr>
                <a:defRPr/>
              </a:pPr>
              <a:t>‹#›</a:t>
            </a:fld>
            <a:endParaRPr lang="en-US" altLang="id-ID"/>
          </a:p>
        </p:txBody>
      </p:sp>
    </p:spTree>
    <p:extLst>
      <p:ext uri="{BB962C8B-B14F-4D97-AF65-F5344CB8AC3E}">
        <p14:creationId xmlns="" xmlns:p14="http://schemas.microsoft.com/office/powerpoint/2010/main" val="15917643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9.xml"/><Relationship Id="rId7" Type="http://schemas.openxmlformats.org/officeDocument/2006/relationships/slideLayout" Target="../slideLayouts/slideLayout23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8.xml"/><Relationship Id="rId1" Type="http://schemas.openxmlformats.org/officeDocument/2006/relationships/slideLayout" Target="../slideLayouts/slideLayout17.xml"/><Relationship Id="rId6" Type="http://schemas.openxmlformats.org/officeDocument/2006/relationships/slideLayout" Target="../slideLayouts/slideLayout22.xml"/><Relationship Id="rId11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1.xml"/><Relationship Id="rId10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0.xml"/><Relationship Id="rId9" Type="http://schemas.openxmlformats.org/officeDocument/2006/relationships/slideLayout" Target="../slideLayouts/slideLayout25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5.xml"/><Relationship Id="rId13" Type="http://schemas.openxmlformats.org/officeDocument/2006/relationships/image" Target="../media/image6.jpeg"/><Relationship Id="rId3" Type="http://schemas.openxmlformats.org/officeDocument/2006/relationships/slideLayout" Target="../slideLayouts/slideLayout30.xml"/><Relationship Id="rId7" Type="http://schemas.openxmlformats.org/officeDocument/2006/relationships/slideLayout" Target="../slideLayouts/slideLayout34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9.xml"/><Relationship Id="rId1" Type="http://schemas.openxmlformats.org/officeDocument/2006/relationships/slideLayout" Target="../slideLayouts/slideLayout28.xml"/><Relationship Id="rId6" Type="http://schemas.openxmlformats.org/officeDocument/2006/relationships/slideLayout" Target="../slideLayouts/slideLayout33.xml"/><Relationship Id="rId11" Type="http://schemas.openxmlformats.org/officeDocument/2006/relationships/slideLayout" Target="../slideLayouts/slideLayout38.xml"/><Relationship Id="rId5" Type="http://schemas.openxmlformats.org/officeDocument/2006/relationships/slideLayout" Target="../slideLayouts/slideLayout32.xml"/><Relationship Id="rId10" Type="http://schemas.openxmlformats.org/officeDocument/2006/relationships/slideLayout" Target="../slideLayouts/slideLayout37.xml"/><Relationship Id="rId4" Type="http://schemas.openxmlformats.org/officeDocument/2006/relationships/slideLayout" Target="../slideLayouts/slideLayout31.xml"/><Relationship Id="rId9" Type="http://schemas.openxmlformats.org/officeDocument/2006/relationships/slideLayout" Target="../slideLayouts/slideLayout3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 bwMode="auto">
          <a:xfrm>
            <a:off x="495300" y="274638"/>
            <a:ext cx="8915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id-ID"/>
              <a:t>Click to edit Master title style</a:t>
            </a:r>
          </a:p>
        </p:txBody>
      </p:sp>
      <p:sp>
        <p:nvSpPr>
          <p:cNvPr id="205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95300" y="1600201"/>
            <a:ext cx="89154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id-ID"/>
              <a:t>Click to edit Master text styles</a:t>
            </a:r>
          </a:p>
          <a:p>
            <a:pPr lvl="1"/>
            <a:r>
              <a:rPr lang="en-US" altLang="id-ID"/>
              <a:t>Second level</a:t>
            </a:r>
          </a:p>
          <a:p>
            <a:pPr lvl="2"/>
            <a:r>
              <a:rPr lang="en-US" altLang="id-ID"/>
              <a:t>Third level</a:t>
            </a:r>
          </a:p>
          <a:p>
            <a:pPr lvl="3"/>
            <a:r>
              <a:rPr lang="en-US" altLang="id-ID"/>
              <a:t>Fourth level</a:t>
            </a:r>
          </a:p>
          <a:p>
            <a:pPr lvl="4"/>
            <a:r>
              <a:rPr lang="en-US" altLang="id-ID"/>
              <a:t>Fifth level</a:t>
            </a:r>
          </a:p>
        </p:txBody>
      </p:sp>
      <p:sp>
        <p:nvSpPr>
          <p:cNvPr id="4" name="Date Placeholder 3">
            <a:extLst/>
          </p:cNvPr>
          <p:cNvSpPr>
            <a:spLocks noGrp="1"/>
          </p:cNvSpPr>
          <p:nvPr>
            <p:ph type="dt" sz="half" idx="2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hangingPunct="1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3654F64F-03C7-4C8A-A6A6-B8E4FB24521D}" type="datetimeFigureOut">
              <a:rPr lang="en-US"/>
              <a:pPr>
                <a:defRPr/>
              </a:pPr>
              <a:t>2/1/2019</a:t>
            </a:fld>
            <a:endParaRPr lang="en-US"/>
          </a:p>
        </p:txBody>
      </p:sp>
      <p:sp>
        <p:nvSpPr>
          <p:cNvPr id="5" name="Footer Placeholder 4">
            <a:extLst/>
          </p:cNvPr>
          <p:cNvSpPr>
            <a:spLocks noGrp="1"/>
          </p:cNvSpPr>
          <p:nvPr>
            <p:ph type="ftr" sz="quarter" idx="3"/>
          </p:nvPr>
        </p:nvSpPr>
        <p:spPr>
          <a:xfrm>
            <a:off x="3384550" y="6356351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hangingPunct="1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/>
          </p:cNvPr>
          <p:cNvSpPr>
            <a:spLocks noGrp="1"/>
          </p:cNvSpPr>
          <p:nvPr>
            <p:ph type="sldNum" sz="quarter" idx="4"/>
          </p:nvPr>
        </p:nvSpPr>
        <p:spPr>
          <a:xfrm>
            <a:off x="7099300" y="6356351"/>
            <a:ext cx="23114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28A2CBA9-15ED-4704-887F-F7B14474F714}" type="slidenum">
              <a:rPr lang="en-US" altLang="id-ID"/>
              <a:pPr>
                <a:defRPr/>
              </a:pPr>
              <a:t>‹#›</a:t>
            </a:fld>
            <a:endParaRPr lang="en-US" altLang="id-ID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6905" r:id="rId1"/>
    <p:sldLayoutId id="2147486906" r:id="rId2"/>
    <p:sldLayoutId id="2147486907" r:id="rId3"/>
    <p:sldLayoutId id="2147486908" r:id="rId4"/>
    <p:sldLayoutId id="2147486909" r:id="rId5"/>
    <p:sldLayoutId id="2147486910" r:id="rId6"/>
    <p:sldLayoutId id="2147486911" r:id="rId7"/>
    <p:sldLayoutId id="2147486912" r:id="rId8"/>
    <p:sldLayoutId id="2147486913" r:id="rId9"/>
    <p:sldLayoutId id="2147486914" r:id="rId10"/>
    <p:sldLayoutId id="2147486915" r:id="rId11"/>
    <p:sldLayoutId id="2147486916" r:id="rId12"/>
    <p:sldLayoutId id="2147486955" r:id="rId13"/>
    <p:sldLayoutId id="2147486931" r:id="rId14"/>
    <p:sldLayoutId id="2147486933" r:id="rId15"/>
    <p:sldLayoutId id="2147486935" r:id="rId16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Placeholder 1"/>
          <p:cNvSpPr>
            <a:spLocks noGrp="1"/>
          </p:cNvSpPr>
          <p:nvPr>
            <p:ph type="title"/>
          </p:nvPr>
        </p:nvSpPr>
        <p:spPr bwMode="auto">
          <a:xfrm>
            <a:off x="495300" y="274638"/>
            <a:ext cx="8915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id-ID"/>
              <a:t>Click to edit Master title style</a:t>
            </a:r>
          </a:p>
        </p:txBody>
      </p:sp>
      <p:sp>
        <p:nvSpPr>
          <p:cNvPr id="3075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95300" y="1600201"/>
            <a:ext cx="89154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id-ID"/>
              <a:t>Click to edit Master text styles</a:t>
            </a:r>
          </a:p>
          <a:p>
            <a:pPr lvl="1"/>
            <a:r>
              <a:rPr lang="en-US" altLang="id-ID"/>
              <a:t>Second level</a:t>
            </a:r>
          </a:p>
          <a:p>
            <a:pPr lvl="2"/>
            <a:r>
              <a:rPr lang="en-US" altLang="id-ID"/>
              <a:t>Third level</a:t>
            </a:r>
          </a:p>
          <a:p>
            <a:pPr lvl="3"/>
            <a:r>
              <a:rPr lang="en-US" altLang="id-ID"/>
              <a:t>Fourth level</a:t>
            </a:r>
          </a:p>
          <a:p>
            <a:pPr lvl="4"/>
            <a:r>
              <a:rPr lang="en-US" altLang="id-ID"/>
              <a:t>Fifth level</a:t>
            </a:r>
          </a:p>
        </p:txBody>
      </p:sp>
      <p:sp>
        <p:nvSpPr>
          <p:cNvPr id="4" name="Date Placeholder 3">
            <a:extLst/>
          </p:cNvPr>
          <p:cNvSpPr>
            <a:spLocks noGrp="1"/>
          </p:cNvSpPr>
          <p:nvPr>
            <p:ph type="dt" sz="half" idx="2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hangingPunct="1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CA2CEBE2-70AE-4427-9B10-95F9807FF384}" type="datetimeFigureOut">
              <a:rPr lang="en-US"/>
              <a:pPr>
                <a:defRPr/>
              </a:pPr>
              <a:t>2/1/2019</a:t>
            </a:fld>
            <a:endParaRPr lang="en-US"/>
          </a:p>
        </p:txBody>
      </p:sp>
      <p:sp>
        <p:nvSpPr>
          <p:cNvPr id="5" name="Footer Placeholder 4">
            <a:extLst/>
          </p:cNvPr>
          <p:cNvSpPr>
            <a:spLocks noGrp="1"/>
          </p:cNvSpPr>
          <p:nvPr>
            <p:ph type="ftr" sz="quarter" idx="3"/>
          </p:nvPr>
        </p:nvSpPr>
        <p:spPr>
          <a:xfrm>
            <a:off x="3384550" y="6356351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hangingPunct="1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/>
          </p:cNvPr>
          <p:cNvSpPr>
            <a:spLocks noGrp="1"/>
          </p:cNvSpPr>
          <p:nvPr>
            <p:ph type="sldNum" sz="quarter" idx="4"/>
          </p:nvPr>
        </p:nvSpPr>
        <p:spPr>
          <a:xfrm>
            <a:off x="7099300" y="6356351"/>
            <a:ext cx="23114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6302CD54-3560-4A63-9B36-AFD109DA610E}" type="slidenum">
              <a:rPr lang="en-US" altLang="id-ID"/>
              <a:pPr>
                <a:defRPr/>
              </a:pPr>
              <a:t>‹#›</a:t>
            </a:fld>
            <a:endParaRPr lang="en-US" altLang="id-ID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6917" r:id="rId1"/>
    <p:sldLayoutId id="2147486918" r:id="rId2"/>
    <p:sldLayoutId id="2147486919" r:id="rId3"/>
    <p:sldLayoutId id="2147486920" r:id="rId4"/>
    <p:sldLayoutId id="2147486921" r:id="rId5"/>
    <p:sldLayoutId id="2147486922" r:id="rId6"/>
    <p:sldLayoutId id="2147486923" r:id="rId7"/>
    <p:sldLayoutId id="2147486924" r:id="rId8"/>
    <p:sldLayoutId id="2147486925" r:id="rId9"/>
    <p:sldLayoutId id="2147486926" r:id="rId10"/>
    <p:sldLayoutId id="2147486927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776139" y="5001994"/>
            <a:ext cx="4118837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-58024" y="5785023"/>
            <a:ext cx="4118837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545" y="5791253"/>
            <a:ext cx="3685840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10006" y="5787739"/>
            <a:ext cx="3689301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95300" y="1481329"/>
            <a:ext cx="89154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7287618" y="6407944"/>
            <a:ext cx="208026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3654F64F-03C7-4C8A-A6A6-B8E4FB24521D}" type="datetimeFigureOut">
              <a:rPr lang="en-US" smtClean="0"/>
              <a:pPr>
                <a:defRPr/>
              </a:pPr>
              <a:t>2/1/2019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745079" y="6407945"/>
            <a:ext cx="254657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9367878" y="6407945"/>
            <a:ext cx="39624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28A2CBA9-15ED-4704-887F-F7B14474F714}" type="slidenum">
              <a:rPr lang="en-US" altLang="id-ID" smtClean="0"/>
              <a:pPr>
                <a:defRPr/>
              </a:pPr>
              <a:t>‹#›</a:t>
            </a:fld>
            <a:endParaRPr lang="en-US" altLang="id-ID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6957" r:id="rId1"/>
    <p:sldLayoutId id="2147486958" r:id="rId2"/>
    <p:sldLayoutId id="2147486959" r:id="rId3"/>
    <p:sldLayoutId id="2147486960" r:id="rId4"/>
    <p:sldLayoutId id="2147486961" r:id="rId5"/>
    <p:sldLayoutId id="2147486962" r:id="rId6"/>
    <p:sldLayoutId id="2147486963" r:id="rId7"/>
    <p:sldLayoutId id="2147486964" r:id="rId8"/>
    <p:sldLayoutId id="2147486965" r:id="rId9"/>
    <p:sldLayoutId id="2147486966" r:id="rId10"/>
    <p:sldLayoutId id="2147486967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8.xml"/><Relationship Id="rId4" Type="http://schemas.openxmlformats.org/officeDocument/2006/relationships/image" Target="../media/image8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34.xml"/><Relationship Id="rId4" Type="http://schemas.openxmlformats.org/officeDocument/2006/relationships/image" Target="../media/image7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3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34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34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34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3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>
            <a:spLocks noChangeArrowheads="1"/>
          </p:cNvSpPr>
          <p:nvPr/>
        </p:nvSpPr>
        <p:spPr bwMode="auto">
          <a:xfrm>
            <a:off x="959483" y="677681"/>
            <a:ext cx="3764917" cy="7386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defTabSz="6858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en-US" sz="1400" b="1" kern="0" dirty="0">
                <a:latin typeface="+mn-lt"/>
                <a:cs typeface="Times New Roman" pitchFamily="18" charset="0"/>
              </a:rPr>
              <a:t>BADAN PENGEMBANGAN SUMBER DAYA MANUSIA</a:t>
            </a:r>
          </a:p>
          <a:p>
            <a:pPr defTabSz="6858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ID" altLang="en-US" sz="1400" kern="0" dirty="0">
                <a:latin typeface="+mn-lt"/>
                <a:cs typeface="Times New Roman" pitchFamily="18" charset="0"/>
              </a:rPr>
              <a:t>KEMENTERIAN</a:t>
            </a:r>
            <a:r>
              <a:rPr lang="id-ID" altLang="en-US" sz="1400" kern="0" dirty="0">
                <a:latin typeface="+mn-lt"/>
                <a:cs typeface="Times New Roman" pitchFamily="18" charset="0"/>
              </a:rPr>
              <a:t> DALAM NEGERI</a:t>
            </a:r>
          </a:p>
        </p:txBody>
      </p:sp>
      <p:sp>
        <p:nvSpPr>
          <p:cNvPr id="10243" name="TextBox 5"/>
          <p:cNvSpPr txBox="1">
            <a:spLocks noChangeArrowheads="1"/>
          </p:cNvSpPr>
          <p:nvPr/>
        </p:nvSpPr>
        <p:spPr bwMode="auto">
          <a:xfrm>
            <a:off x="257797" y="5275520"/>
            <a:ext cx="3105944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en-US" sz="1400" b="1" dirty="0">
                <a:latin typeface="Trebuchet MS" pitchFamily="34" charset="0"/>
              </a:rPr>
              <a:t>Jakarta, </a:t>
            </a:r>
            <a:r>
              <a:rPr lang="id-ID" sz="1400" b="1" dirty="0" smtClean="0">
                <a:latin typeface="Trebuchet MS" pitchFamily="34" charset="0"/>
              </a:rPr>
              <a:t>4</a:t>
            </a:r>
            <a:r>
              <a:rPr lang="id-ID" sz="1400" b="1" dirty="0" smtClean="0">
                <a:latin typeface="Trebuchet MS" pitchFamily="34" charset="0"/>
              </a:rPr>
              <a:t> </a:t>
            </a:r>
            <a:r>
              <a:rPr lang="id-ID" sz="1400" b="1" dirty="0" smtClean="0">
                <a:latin typeface="Trebuchet MS" pitchFamily="34" charset="0"/>
              </a:rPr>
              <a:t>FEBRUARI 2019</a:t>
            </a:r>
            <a:endParaRPr lang="en-US" sz="1400" b="1" dirty="0">
              <a:latin typeface="Trebuchet MS" pitchFamily="34" charset="0"/>
            </a:endParaRPr>
          </a:p>
        </p:txBody>
      </p:sp>
      <p:sp>
        <p:nvSpPr>
          <p:cNvPr id="10244" name="TextBox 6"/>
          <p:cNvSpPr txBox="1">
            <a:spLocks noChangeArrowheads="1"/>
          </p:cNvSpPr>
          <p:nvPr/>
        </p:nvSpPr>
        <p:spPr bwMode="auto">
          <a:xfrm>
            <a:off x="249954" y="2076272"/>
            <a:ext cx="8232059" cy="17543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id-ID" sz="3600" b="1" dirty="0" smtClean="0">
                <a:latin typeface="Trebuchet MS" pitchFamily="34" charset="0"/>
              </a:rPr>
              <a:t>PROGRAM KEGIATAN PRIORITAS NASIONAL BPSDM KEMENDAGRI TAHUN 2019</a:t>
            </a:r>
            <a:endParaRPr lang="en-US" sz="3600" b="1" dirty="0">
              <a:latin typeface="Trebuchet MS" pitchFamily="34" charset="0"/>
            </a:endParaRPr>
          </a:p>
        </p:txBody>
      </p:sp>
      <p:sp>
        <p:nvSpPr>
          <p:cNvPr id="10249" name="TextBox 1"/>
          <p:cNvSpPr txBox="1">
            <a:spLocks noChangeArrowheads="1"/>
          </p:cNvSpPr>
          <p:nvPr/>
        </p:nvSpPr>
        <p:spPr bwMode="auto">
          <a:xfrm>
            <a:off x="250230" y="4069707"/>
            <a:ext cx="4542847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400" dirty="0">
                <a:solidFill>
                  <a:srgbClr val="000000"/>
                </a:solidFill>
                <a:latin typeface="Tw Cen MT" pitchFamily="34" charset="0"/>
              </a:rPr>
              <a:t>KEPALA BADAN PENGEMBANGAN SUMBER DAYA MANUSIA</a:t>
            </a:r>
          </a:p>
          <a:p>
            <a:pPr eaLnBrk="1" hangingPunct="1"/>
            <a:r>
              <a:rPr lang="en-US" sz="1400" dirty="0">
                <a:solidFill>
                  <a:srgbClr val="000000"/>
                </a:solidFill>
                <a:latin typeface="Tw Cen MT" pitchFamily="34" charset="0"/>
              </a:rPr>
              <a:t>KEMENTERIAN DALAM NEGERI</a:t>
            </a:r>
            <a:endParaRPr lang="id-ID" sz="1400" dirty="0">
              <a:solidFill>
                <a:srgbClr val="000000"/>
              </a:solidFill>
              <a:latin typeface="Tw Cen MT" pitchFamily="34" charset="0"/>
            </a:endParaRPr>
          </a:p>
        </p:txBody>
      </p:sp>
      <p:pic>
        <p:nvPicPr>
          <p:cNvPr id="11" name="irc_mi" descr="http://www.kemendagri.go.id/media/images/2011/09/23/d/e/depdagrilogo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685800"/>
            <a:ext cx="604581" cy="8642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l="6696" t="7314" r="23588"/>
          <a:stretch/>
        </p:blipFill>
        <p:spPr>
          <a:xfrm>
            <a:off x="7615237" y="5860140"/>
            <a:ext cx="1721090" cy="845461"/>
          </a:xfrm>
          <a:prstGeom prst="rect">
            <a:avLst/>
          </a:prstGeom>
        </p:spPr>
      </p:pic>
      <p:pic>
        <p:nvPicPr>
          <p:cNvPr id="12" name="Picture 2" descr="Image result for indonesia map png">
            <a:extLst>
              <a:ext uri="{FF2B5EF4-FFF2-40B4-BE49-F238E27FC236}">
                <a16:creationId xmlns="" xmlns:a16="http://schemas.microsoft.com/office/drawing/2014/main" id="{606584F5-5B3B-40FF-8581-BC68C803E31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33713" y="2987193"/>
            <a:ext cx="6273339" cy="28040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="" xmlns:p14="http://schemas.microsoft.com/office/powerpoint/2010/main" val="23836818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28E48501-B870-4CE5-9A13-E2F8A6BCB02E}"/>
              </a:ext>
            </a:extLst>
          </p:cNvPr>
          <p:cNvSpPr txBox="1"/>
          <p:nvPr/>
        </p:nvSpPr>
        <p:spPr>
          <a:xfrm>
            <a:off x="1042736" y="511314"/>
            <a:ext cx="782052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d-ID" sz="20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PROYEK PRIORITAS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000" b="1" noProof="0" dirty="0">
                <a:latin typeface="Century Gothic" panose="020B0502020202020204" pitchFamily="34" charset="0"/>
              </a:rPr>
              <a:t>BPSDM </a:t>
            </a:r>
            <a:r>
              <a:rPr kumimoji="0" lang="id-ID" sz="20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KEMENTERIAN DALAM NEGERI TAHUN 201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9</a:t>
            </a:r>
          </a:p>
        </p:txBody>
      </p:sp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2176137302"/>
              </p:ext>
            </p:extLst>
          </p:nvPr>
        </p:nvGraphicFramePr>
        <p:xfrm>
          <a:off x="5532886" y="2362201"/>
          <a:ext cx="4220714" cy="334357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005331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215383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532467">
                <a:tc>
                  <a:txBody>
                    <a:bodyPr/>
                    <a:lstStyle/>
                    <a:p>
                      <a:r>
                        <a:rPr lang="id-ID" sz="1600" b="1" dirty="0">
                          <a:latin typeface="Century Gothic" panose="020B0502020202020204" pitchFamily="34" charset="0"/>
                        </a:rPr>
                        <a:t>Kegiatan/Proyek</a:t>
                      </a:r>
                      <a:r>
                        <a:rPr lang="id-ID" sz="1600" b="1" baseline="0" dirty="0">
                          <a:latin typeface="Century Gothic" panose="020B0502020202020204" pitchFamily="34" charset="0"/>
                        </a:rPr>
                        <a:t> KL</a:t>
                      </a:r>
                      <a:endParaRPr lang="en-GB" sz="1600" b="1" dirty="0">
                        <a:latin typeface="Century Gothic" panose="020B0502020202020204" pitchFamily="34" charset="0"/>
                      </a:endParaRPr>
                    </a:p>
                  </a:txBody>
                  <a:tcPr marL="74295" marR="74295">
                    <a:solidFill>
                      <a:srgbClr val="7BD7A5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d-ID" sz="1600" b="1" dirty="0">
                          <a:latin typeface="Century Gothic" panose="020B0502020202020204" pitchFamily="34" charset="0"/>
                        </a:rPr>
                        <a:t>Target 201</a:t>
                      </a:r>
                      <a:r>
                        <a:rPr lang="en-US" sz="1600" b="1" dirty="0">
                          <a:latin typeface="Century Gothic" panose="020B0502020202020204" pitchFamily="34" charset="0"/>
                        </a:rPr>
                        <a:t>9</a:t>
                      </a:r>
                      <a:endParaRPr lang="en-GB" sz="1600" b="1" dirty="0">
                        <a:latin typeface="Century Gothic" panose="020B0502020202020204" pitchFamily="34" charset="0"/>
                      </a:endParaRPr>
                    </a:p>
                  </a:txBody>
                  <a:tcPr marL="74295" marR="74295">
                    <a:solidFill>
                      <a:srgbClr val="7BD7A5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743995">
                <a:tc gridSpan="2">
                  <a:txBody>
                    <a:bodyPr/>
                    <a:lstStyle/>
                    <a:p>
                      <a:r>
                        <a:rPr lang="sv-SE" sz="1600" b="1" dirty="0">
                          <a:latin typeface="Century Gothic" panose="020B0502020202020204" pitchFamily="34" charset="0"/>
                        </a:rPr>
                        <a:t>Pengembangan</a:t>
                      </a:r>
                      <a:r>
                        <a:rPr lang="sv-SE" sz="1600" b="1" baseline="0" dirty="0">
                          <a:latin typeface="Century Gothic" panose="020B0502020202020204" pitchFamily="34" charset="0"/>
                        </a:rPr>
                        <a:t> Kompetensi Pemerintahan Dalam Negeri</a:t>
                      </a:r>
                      <a:endParaRPr lang="en-GB" sz="1600" b="1" dirty="0">
                        <a:latin typeface="Century Gothic" panose="020B0502020202020204" pitchFamily="34" charset="0"/>
                      </a:endParaRPr>
                    </a:p>
                  </a:txBody>
                  <a:tcPr marL="74295" marR="7429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sz="1400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743995">
                <a:tc>
                  <a:txBody>
                    <a:bodyPr/>
                    <a:lstStyle/>
                    <a:p>
                      <a:r>
                        <a:rPr lang="en-GB" sz="1600" dirty="0" err="1">
                          <a:latin typeface="Century Gothic" panose="020B0502020202020204" pitchFamily="34" charset="0"/>
                        </a:rPr>
                        <a:t>Orientasi</a:t>
                      </a:r>
                      <a:r>
                        <a:rPr lang="en-GB" sz="1600" baseline="0" dirty="0">
                          <a:latin typeface="Century Gothic" panose="020B0502020202020204" pitchFamily="34" charset="0"/>
                        </a:rPr>
                        <a:t> DPRD </a:t>
                      </a:r>
                      <a:r>
                        <a:rPr lang="en-GB" sz="1600" baseline="0" dirty="0" err="1">
                          <a:latin typeface="Century Gothic" panose="020B0502020202020204" pitchFamily="34" charset="0"/>
                        </a:rPr>
                        <a:t>Hasil</a:t>
                      </a:r>
                      <a:r>
                        <a:rPr lang="en-GB" sz="1600" baseline="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GB" sz="1600" baseline="0" dirty="0" err="1">
                          <a:latin typeface="Century Gothic" panose="020B0502020202020204" pitchFamily="34" charset="0"/>
                        </a:rPr>
                        <a:t>Pemilu</a:t>
                      </a:r>
                      <a:r>
                        <a:rPr lang="en-GB" sz="1600" baseline="0" dirty="0">
                          <a:latin typeface="Century Gothic" panose="020B0502020202020204" pitchFamily="34" charset="0"/>
                        </a:rPr>
                        <a:t> 2019</a:t>
                      </a:r>
                      <a:endParaRPr lang="en-GB" sz="1600" dirty="0">
                        <a:latin typeface="Century Gothic" panose="020B0502020202020204" pitchFamily="34" charset="0"/>
                      </a:endParaRPr>
                    </a:p>
                  </a:txBody>
                  <a:tcPr marL="74295" marR="74295"/>
                </a:tc>
                <a:tc>
                  <a:txBody>
                    <a:bodyPr/>
                    <a:lstStyle/>
                    <a:p>
                      <a:r>
                        <a:rPr lang="en-GB" sz="1600" b="1" dirty="0">
                          <a:latin typeface="Century Gothic" panose="020B0502020202020204" pitchFamily="34" charset="0"/>
                        </a:rPr>
                        <a:t>15</a:t>
                      </a:r>
                      <a:r>
                        <a:rPr lang="id-ID" sz="1600" b="1" dirty="0">
                          <a:latin typeface="Century Gothic" panose="020B0502020202020204" pitchFamily="34" charset="0"/>
                        </a:rPr>
                        <a:t> Angkatan</a:t>
                      </a:r>
                      <a:endParaRPr lang="en-GB" sz="1600" b="1" dirty="0">
                        <a:latin typeface="Century Gothic" panose="020B0502020202020204" pitchFamily="34" charset="0"/>
                      </a:endParaRPr>
                    </a:p>
                  </a:txBody>
                  <a:tcPr marL="74295" marR="74295"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532467">
                <a:tc gridSpan="2">
                  <a:txBody>
                    <a:bodyPr/>
                    <a:lstStyle/>
                    <a:p>
                      <a:r>
                        <a:rPr lang="en-GB" sz="1600" b="1" dirty="0" err="1">
                          <a:latin typeface="Century Gothic" panose="020B0502020202020204" pitchFamily="34" charset="0"/>
                        </a:rPr>
                        <a:t>Pusat</a:t>
                      </a:r>
                      <a:r>
                        <a:rPr lang="en-GB" sz="1600" b="1" baseline="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GB" sz="1600" b="1" baseline="0" dirty="0" err="1">
                          <a:latin typeface="Century Gothic" panose="020B0502020202020204" pitchFamily="34" charset="0"/>
                        </a:rPr>
                        <a:t>Pengembangan</a:t>
                      </a:r>
                      <a:r>
                        <a:rPr lang="en-GB" sz="1600" b="1" baseline="0" dirty="0">
                          <a:latin typeface="Century Gothic" panose="020B0502020202020204" pitchFamily="34" charset="0"/>
                        </a:rPr>
                        <a:t> SDM Regional</a:t>
                      </a:r>
                      <a:endParaRPr lang="en-GB" sz="1600" b="1" dirty="0">
                        <a:latin typeface="Century Gothic" panose="020B0502020202020204" pitchFamily="34" charset="0"/>
                      </a:endParaRPr>
                    </a:p>
                  </a:txBody>
                  <a:tcPr marL="74295" marR="7429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sz="1400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743995">
                <a:tc>
                  <a:txBody>
                    <a:bodyPr/>
                    <a:lstStyle/>
                    <a:p>
                      <a:r>
                        <a:rPr lang="en-GB" sz="1600" dirty="0" err="1">
                          <a:latin typeface="Century Gothic" panose="020B0502020202020204" pitchFamily="34" charset="0"/>
                        </a:rPr>
                        <a:t>Orientasi</a:t>
                      </a:r>
                      <a:r>
                        <a:rPr lang="en-GB" sz="1600" baseline="0" dirty="0">
                          <a:latin typeface="Century Gothic" panose="020B0502020202020204" pitchFamily="34" charset="0"/>
                        </a:rPr>
                        <a:t> DPRD </a:t>
                      </a:r>
                      <a:r>
                        <a:rPr lang="en-GB" sz="1600" baseline="0" dirty="0" err="1">
                          <a:latin typeface="Century Gothic" panose="020B0502020202020204" pitchFamily="34" charset="0"/>
                        </a:rPr>
                        <a:t>Hasil</a:t>
                      </a:r>
                      <a:r>
                        <a:rPr lang="en-GB" sz="1600" baseline="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GB" sz="1600" baseline="0" dirty="0" err="1">
                          <a:latin typeface="Century Gothic" panose="020B0502020202020204" pitchFamily="34" charset="0"/>
                        </a:rPr>
                        <a:t>Pemilu</a:t>
                      </a:r>
                      <a:r>
                        <a:rPr lang="en-GB" sz="1600" baseline="0" dirty="0">
                          <a:latin typeface="Century Gothic" panose="020B0502020202020204" pitchFamily="34" charset="0"/>
                        </a:rPr>
                        <a:t> 2019</a:t>
                      </a:r>
                      <a:endParaRPr lang="en-GB" sz="1600" dirty="0">
                        <a:latin typeface="Century Gothic" panose="020B0502020202020204" pitchFamily="34" charset="0"/>
                      </a:endParaRPr>
                    </a:p>
                  </a:txBody>
                  <a:tcPr marL="74295" marR="74295"/>
                </a:tc>
                <a:tc>
                  <a:txBody>
                    <a:bodyPr/>
                    <a:lstStyle/>
                    <a:p>
                      <a:r>
                        <a:rPr lang="en-GB" sz="1600" b="1" dirty="0">
                          <a:latin typeface="Century Gothic" panose="020B0502020202020204" pitchFamily="34" charset="0"/>
                        </a:rPr>
                        <a:t>12</a:t>
                      </a:r>
                      <a:r>
                        <a:rPr lang="id-ID" sz="1600" b="1" dirty="0">
                          <a:latin typeface="Century Gothic" panose="020B0502020202020204" pitchFamily="34" charset="0"/>
                        </a:rPr>
                        <a:t> Angkatan</a:t>
                      </a:r>
                      <a:endParaRPr lang="en-GB" sz="1600" b="1" dirty="0">
                        <a:latin typeface="Century Gothic" panose="020B0502020202020204" pitchFamily="34" charset="0"/>
                      </a:endParaRPr>
                    </a:p>
                  </a:txBody>
                  <a:tcPr marL="74295" marR="74295"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</a:tbl>
          </a:graphicData>
        </a:graphic>
      </p:graphicFrame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155345"/>
            <a:ext cx="5638799" cy="5566130"/>
          </a:xfrm>
          <a:prstGeom prst="rect">
            <a:avLst/>
          </a:prstGeom>
        </p:spPr>
      </p:pic>
      <p:sp>
        <p:nvSpPr>
          <p:cNvPr id="12" name="Line Callout 2 11"/>
          <p:cNvSpPr/>
          <p:nvPr/>
        </p:nvSpPr>
        <p:spPr>
          <a:xfrm>
            <a:off x="5510212" y="1705717"/>
            <a:ext cx="3828073" cy="475796"/>
          </a:xfrm>
          <a:prstGeom prst="borderCallout2">
            <a:avLst>
              <a:gd name="adj1" fmla="val 44092"/>
              <a:gd name="adj2" fmla="val -3214"/>
              <a:gd name="adj3" fmla="val 41671"/>
              <a:gd name="adj4" fmla="val -16667"/>
              <a:gd name="adj5" fmla="val 266289"/>
              <a:gd name="adj6" fmla="val -23636"/>
            </a:avLst>
          </a:prstGeom>
          <a:solidFill>
            <a:srgbClr val="00B050">
              <a:alpha val="52000"/>
            </a:srgbClr>
          </a:solidFill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id-ID" sz="1400" b="1">
                <a:solidFill>
                  <a:schemeClr val="tx1"/>
                </a:solidFill>
                <a:latin typeface="Century Gothic" panose="020B0502020202020204" pitchFamily="34" charset="0"/>
              </a:rPr>
              <a:t>Kegiatan Proritas : Penguatan </a:t>
            </a:r>
            <a:r>
              <a:rPr lang="en-US" sz="1400" b="1">
                <a:solidFill>
                  <a:schemeClr val="tx1"/>
                </a:solidFill>
                <a:latin typeface="Century Gothic" panose="020B0502020202020204" pitchFamily="34" charset="0"/>
              </a:rPr>
              <a:t>Lembaga </a:t>
            </a:r>
            <a:r>
              <a:rPr lang="en-US" sz="1400" b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Demokrasi</a:t>
            </a:r>
            <a:endParaRPr lang="en-GB" sz="14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5061" y="5410201"/>
            <a:ext cx="708341" cy="932769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="" xmlns:a16="http://schemas.microsoft.com/office/drawing/2014/main" id="{9360542E-C273-42BC-AC91-AAACB3FD78B7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l="6696" t="7314" r="23588"/>
          <a:stretch/>
        </p:blipFill>
        <p:spPr>
          <a:xfrm>
            <a:off x="7615237" y="5860140"/>
            <a:ext cx="1721090" cy="845461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11745672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Line Callout 2 9"/>
          <p:cNvSpPr/>
          <p:nvPr/>
        </p:nvSpPr>
        <p:spPr>
          <a:xfrm flipH="1">
            <a:off x="889450" y="1457277"/>
            <a:ext cx="3987350" cy="475796"/>
          </a:xfrm>
          <a:prstGeom prst="borderCallout2">
            <a:avLst>
              <a:gd name="adj1" fmla="val 18750"/>
              <a:gd name="adj2" fmla="val -8333"/>
              <a:gd name="adj3" fmla="val 18750"/>
              <a:gd name="adj4" fmla="val -16667"/>
              <a:gd name="adj5" fmla="val 121509"/>
              <a:gd name="adj6" fmla="val -37699"/>
            </a:avLst>
          </a:prstGeom>
          <a:solidFill>
            <a:schemeClr val="accent2">
              <a:lumMod val="60000"/>
              <a:lumOff val="40000"/>
            </a:schemeClr>
          </a:solidFill>
          <a:ln w="571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id-ID" sz="1400" b="1" dirty="0">
                <a:solidFill>
                  <a:schemeClr val="tx1"/>
                </a:solidFill>
                <a:latin typeface="Century Gothic" panose="020B0502020202020204" pitchFamily="34" charset="0"/>
              </a:rPr>
              <a:t>Kegiatan Proritas</a:t>
            </a:r>
            <a:r>
              <a:rPr lang="en-US" sz="1400" b="1" dirty="0">
                <a:solidFill>
                  <a:schemeClr val="tx1"/>
                </a:solidFill>
                <a:latin typeface="Century Gothic" panose="020B0502020202020204" pitchFamily="34" charset="0"/>
              </a:rPr>
              <a:t>: </a:t>
            </a:r>
            <a:r>
              <a:rPr lang="en-US" sz="1400" b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Percepatan</a:t>
            </a:r>
            <a:r>
              <a:rPr lang="en-US" sz="1400" b="1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n-US" sz="1400" b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Pencapaian</a:t>
            </a:r>
            <a:r>
              <a:rPr lang="en-US" sz="1400" b="1" dirty="0">
                <a:solidFill>
                  <a:schemeClr val="tx1"/>
                </a:solidFill>
                <a:latin typeface="Century Gothic" panose="020B0502020202020204" pitchFamily="34" charset="0"/>
              </a:rPr>
              <a:t> SPM di Daerah</a:t>
            </a:r>
            <a:endParaRPr lang="en-GB" sz="14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28E48501-B870-4CE5-9A13-E2F8A6BCB02E}"/>
              </a:ext>
            </a:extLst>
          </p:cNvPr>
          <p:cNvSpPr txBox="1"/>
          <p:nvPr/>
        </p:nvSpPr>
        <p:spPr>
          <a:xfrm>
            <a:off x="919032" y="457200"/>
            <a:ext cx="782052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d-ID" sz="20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PRIORITAS</a:t>
            </a:r>
            <a:r>
              <a:rPr kumimoji="0" lang="en-ID" sz="20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 NASIONAL</a:t>
            </a:r>
            <a:endParaRPr kumimoji="0" lang="id-ID" sz="20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000" b="1" noProof="0" dirty="0">
                <a:latin typeface="Century Gothic" panose="020B0502020202020204" pitchFamily="34" charset="0"/>
              </a:rPr>
              <a:t>BPSDM </a:t>
            </a:r>
            <a:r>
              <a:rPr kumimoji="0" lang="id-ID" sz="20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KEMENTERIAN DALAM NEGERI TAHUN 201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9</a:t>
            </a:r>
          </a:p>
        </p:txBody>
      </p:sp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663250425"/>
              </p:ext>
            </p:extLst>
          </p:nvPr>
        </p:nvGraphicFramePr>
        <p:xfrm>
          <a:off x="889449" y="2057401"/>
          <a:ext cx="3987351" cy="334357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839166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148185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532467">
                <a:tc>
                  <a:txBody>
                    <a:bodyPr/>
                    <a:lstStyle/>
                    <a:p>
                      <a:r>
                        <a:rPr lang="id-ID" sz="1600" b="1" dirty="0">
                          <a:latin typeface="Century Gothic" panose="020B0502020202020204" pitchFamily="34" charset="0"/>
                        </a:rPr>
                        <a:t>Kegiatan/Proyek</a:t>
                      </a:r>
                      <a:r>
                        <a:rPr lang="id-ID" sz="1600" b="1" baseline="0" dirty="0">
                          <a:latin typeface="Century Gothic" panose="020B0502020202020204" pitchFamily="34" charset="0"/>
                        </a:rPr>
                        <a:t> KL</a:t>
                      </a:r>
                      <a:endParaRPr lang="en-GB" sz="1600" b="1" dirty="0">
                        <a:latin typeface="Century Gothic" panose="020B0502020202020204" pitchFamily="34" charset="0"/>
                      </a:endParaRPr>
                    </a:p>
                  </a:txBody>
                  <a:tcPr marL="74295" marR="74295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d-ID" sz="1600" b="1" dirty="0">
                          <a:latin typeface="Century Gothic" panose="020B0502020202020204" pitchFamily="34" charset="0"/>
                        </a:rPr>
                        <a:t>Target 201</a:t>
                      </a:r>
                      <a:r>
                        <a:rPr lang="en-US" sz="1600" b="1" dirty="0">
                          <a:latin typeface="Century Gothic" panose="020B0502020202020204" pitchFamily="34" charset="0"/>
                        </a:rPr>
                        <a:t>9</a:t>
                      </a:r>
                      <a:endParaRPr lang="en-GB" sz="1600" b="1" dirty="0">
                        <a:latin typeface="Century Gothic" panose="020B0502020202020204" pitchFamily="34" charset="0"/>
                      </a:endParaRPr>
                    </a:p>
                  </a:txBody>
                  <a:tcPr marL="74295" marR="74295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743995">
                <a:tc gridSpan="2">
                  <a:txBody>
                    <a:bodyPr/>
                    <a:lstStyle/>
                    <a:p>
                      <a:r>
                        <a:rPr lang="sv-SE" sz="1600" b="1" dirty="0">
                          <a:latin typeface="Century Gothic" panose="020B0502020202020204" pitchFamily="34" charset="0"/>
                        </a:rPr>
                        <a:t>Pengembangan Kompetensi Pemerintahan Dalam Negeri</a:t>
                      </a:r>
                    </a:p>
                  </a:txBody>
                  <a:tcPr marL="74295" marR="7429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sz="1400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743995">
                <a:tc>
                  <a:txBody>
                    <a:bodyPr/>
                    <a:lstStyle/>
                    <a:p>
                      <a:r>
                        <a:rPr lang="en-GB" sz="1600" dirty="0" err="1">
                          <a:latin typeface="Century Gothic" panose="020B0502020202020204" pitchFamily="34" charset="0"/>
                        </a:rPr>
                        <a:t>Diklat</a:t>
                      </a:r>
                      <a:r>
                        <a:rPr lang="en-GB" sz="16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GB" sz="1600" dirty="0" err="1">
                          <a:latin typeface="Century Gothic" panose="020B0502020202020204" pitchFamily="34" charset="0"/>
                        </a:rPr>
                        <a:t>Teknis</a:t>
                      </a:r>
                      <a:r>
                        <a:rPr lang="en-GB" sz="16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GB" sz="1600" dirty="0" err="1">
                          <a:latin typeface="Century Gothic" panose="020B0502020202020204" pitchFamily="34" charset="0"/>
                        </a:rPr>
                        <a:t>Penyusunan</a:t>
                      </a:r>
                      <a:r>
                        <a:rPr lang="en-GB" sz="16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GB" sz="1600" dirty="0" err="1">
                          <a:latin typeface="Century Gothic" panose="020B0502020202020204" pitchFamily="34" charset="0"/>
                        </a:rPr>
                        <a:t>Dokumen</a:t>
                      </a:r>
                      <a:r>
                        <a:rPr lang="en-GB" sz="16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GB" sz="1600" dirty="0" err="1">
                          <a:latin typeface="Century Gothic" panose="020B0502020202020204" pitchFamily="34" charset="0"/>
                        </a:rPr>
                        <a:t>Perencanaan</a:t>
                      </a:r>
                      <a:endParaRPr lang="en-GB" sz="1600" dirty="0">
                        <a:latin typeface="Century Gothic" panose="020B0502020202020204" pitchFamily="34" charset="0"/>
                      </a:endParaRPr>
                    </a:p>
                  </a:txBody>
                  <a:tcPr marL="74295" marR="74295"/>
                </a:tc>
                <a:tc>
                  <a:txBody>
                    <a:bodyPr/>
                    <a:lstStyle/>
                    <a:p>
                      <a:r>
                        <a:rPr lang="en-GB" sz="1600" b="1" dirty="0">
                          <a:latin typeface="Century Gothic" panose="020B0502020202020204" pitchFamily="34" charset="0"/>
                        </a:rPr>
                        <a:t>16</a:t>
                      </a:r>
                      <a:r>
                        <a:rPr lang="id-ID" sz="1600" b="1" dirty="0">
                          <a:latin typeface="Century Gothic" panose="020B0502020202020204" pitchFamily="34" charset="0"/>
                        </a:rPr>
                        <a:t> Angkatan</a:t>
                      </a:r>
                      <a:endParaRPr lang="en-GB" sz="1600" b="1" dirty="0">
                        <a:latin typeface="Century Gothic" panose="020B0502020202020204" pitchFamily="34" charset="0"/>
                      </a:endParaRPr>
                    </a:p>
                  </a:txBody>
                  <a:tcPr marL="74295" marR="74295"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532467">
                <a:tc gridSpan="2">
                  <a:txBody>
                    <a:bodyPr/>
                    <a:lstStyle/>
                    <a:p>
                      <a:r>
                        <a:rPr lang="en-GB" sz="1600" b="1" dirty="0">
                          <a:latin typeface="Century Gothic" panose="020B0502020202020204" pitchFamily="34" charset="0"/>
                        </a:rPr>
                        <a:t>Pusat</a:t>
                      </a:r>
                      <a:r>
                        <a:rPr lang="en-GB" sz="1600" b="1" baseline="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GB" sz="1600" b="1" baseline="0" dirty="0" err="1">
                          <a:latin typeface="Century Gothic" panose="020B0502020202020204" pitchFamily="34" charset="0"/>
                        </a:rPr>
                        <a:t>Pengembangan</a:t>
                      </a:r>
                      <a:r>
                        <a:rPr lang="en-GB" sz="1600" b="1" baseline="0" dirty="0">
                          <a:latin typeface="Century Gothic" panose="020B0502020202020204" pitchFamily="34" charset="0"/>
                        </a:rPr>
                        <a:t> SDM Regional </a:t>
                      </a:r>
                    </a:p>
                    <a:p>
                      <a:r>
                        <a:rPr lang="en-GB" sz="1050" b="1" baseline="0" dirty="0">
                          <a:latin typeface="Century Gothic" panose="020B0502020202020204" pitchFamily="34" charset="0"/>
                        </a:rPr>
                        <a:t>(</a:t>
                      </a:r>
                      <a:r>
                        <a:rPr lang="en-GB" sz="1050" b="1" baseline="0" dirty="0" err="1">
                          <a:latin typeface="Century Gothic" panose="020B0502020202020204" pitchFamily="34" charset="0"/>
                        </a:rPr>
                        <a:t>alokasi</a:t>
                      </a:r>
                      <a:r>
                        <a:rPr lang="en-GB" sz="1050" b="1" baseline="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GB" sz="1050" b="1" baseline="0" dirty="0" err="1">
                          <a:latin typeface="Century Gothic" panose="020B0502020202020204" pitchFamily="34" charset="0"/>
                        </a:rPr>
                        <a:t>masing-masing</a:t>
                      </a:r>
                      <a:r>
                        <a:rPr lang="en-GB" sz="1050" b="1" baseline="0" dirty="0">
                          <a:latin typeface="Century Gothic" panose="020B0502020202020204" pitchFamily="34" charset="0"/>
                        </a:rPr>
                        <a:t> regional </a:t>
                      </a:r>
                      <a:r>
                        <a:rPr lang="en-GB" sz="1050" b="1" baseline="0" dirty="0" err="1">
                          <a:latin typeface="Century Gothic" panose="020B0502020202020204" pitchFamily="34" charset="0"/>
                        </a:rPr>
                        <a:t>sebanyak</a:t>
                      </a:r>
                      <a:r>
                        <a:rPr lang="en-GB" sz="1050" b="1" baseline="0" dirty="0">
                          <a:latin typeface="Century Gothic" panose="020B0502020202020204" pitchFamily="34" charset="0"/>
                        </a:rPr>
                        <a:t> 4 </a:t>
                      </a:r>
                      <a:r>
                        <a:rPr lang="en-GB" sz="1050" b="1" baseline="0" dirty="0" err="1">
                          <a:latin typeface="Century Gothic" panose="020B0502020202020204" pitchFamily="34" charset="0"/>
                        </a:rPr>
                        <a:t>akt</a:t>
                      </a:r>
                      <a:r>
                        <a:rPr lang="en-GB" sz="1050" b="1" baseline="0" dirty="0">
                          <a:latin typeface="Century Gothic" panose="020B0502020202020204" pitchFamily="34" charset="0"/>
                        </a:rPr>
                        <a:t>)</a:t>
                      </a:r>
                      <a:endParaRPr lang="en-GB" sz="1200" b="1" dirty="0">
                        <a:latin typeface="Century Gothic" panose="020B0502020202020204" pitchFamily="34" charset="0"/>
                      </a:endParaRPr>
                    </a:p>
                  </a:txBody>
                  <a:tcPr marL="74295" marR="7429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sz="1400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743995">
                <a:tc>
                  <a:txBody>
                    <a:bodyPr/>
                    <a:lstStyle/>
                    <a:p>
                      <a:r>
                        <a:rPr lang="en-GB" sz="1600" dirty="0" err="1">
                          <a:latin typeface="Century Gothic" panose="020B0502020202020204" pitchFamily="34" charset="0"/>
                        </a:rPr>
                        <a:t>Diklat</a:t>
                      </a:r>
                      <a:r>
                        <a:rPr lang="en-GB" sz="16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GB" sz="1600" dirty="0" err="1">
                          <a:latin typeface="Century Gothic" panose="020B0502020202020204" pitchFamily="34" charset="0"/>
                        </a:rPr>
                        <a:t>Teknis</a:t>
                      </a:r>
                      <a:r>
                        <a:rPr lang="en-GB" sz="16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GB" sz="1600" dirty="0" err="1">
                          <a:latin typeface="Century Gothic" panose="020B0502020202020204" pitchFamily="34" charset="0"/>
                        </a:rPr>
                        <a:t>Penyusunan</a:t>
                      </a:r>
                      <a:r>
                        <a:rPr lang="en-GB" sz="16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GB" sz="1600" dirty="0" err="1">
                          <a:latin typeface="Century Gothic" panose="020B0502020202020204" pitchFamily="34" charset="0"/>
                        </a:rPr>
                        <a:t>Dokumen</a:t>
                      </a:r>
                      <a:r>
                        <a:rPr lang="en-GB" sz="16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GB" sz="1600" dirty="0" err="1">
                          <a:latin typeface="Century Gothic" panose="020B0502020202020204" pitchFamily="34" charset="0"/>
                        </a:rPr>
                        <a:t>Perencanaan</a:t>
                      </a:r>
                      <a:endParaRPr lang="en-GB" sz="1600" dirty="0">
                        <a:latin typeface="Century Gothic" panose="020B0502020202020204" pitchFamily="34" charset="0"/>
                      </a:endParaRPr>
                    </a:p>
                  </a:txBody>
                  <a:tcPr marL="74295" marR="74295"/>
                </a:tc>
                <a:tc>
                  <a:txBody>
                    <a:bodyPr/>
                    <a:lstStyle/>
                    <a:p>
                      <a:r>
                        <a:rPr lang="en-GB" sz="1600" b="1" dirty="0">
                          <a:latin typeface="Century Gothic" panose="020B0502020202020204" pitchFamily="34" charset="0"/>
                        </a:rPr>
                        <a:t>16</a:t>
                      </a:r>
                      <a:r>
                        <a:rPr lang="id-ID" sz="1600" b="1" dirty="0">
                          <a:latin typeface="Century Gothic" panose="020B0502020202020204" pitchFamily="34" charset="0"/>
                        </a:rPr>
                        <a:t> Angkatan</a:t>
                      </a:r>
                      <a:endParaRPr lang="en-GB" sz="1600" b="1" dirty="0">
                        <a:latin typeface="Century Gothic" panose="020B0502020202020204" pitchFamily="34" charset="0"/>
                      </a:endParaRPr>
                    </a:p>
                  </a:txBody>
                  <a:tcPr marL="74295" marR="74295"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13" name="Table 12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3136189862"/>
              </p:ext>
            </p:extLst>
          </p:nvPr>
        </p:nvGraphicFramePr>
        <p:xfrm>
          <a:off x="5532886" y="2057401"/>
          <a:ext cx="4068314" cy="334357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896815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171499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532467">
                <a:tc>
                  <a:txBody>
                    <a:bodyPr/>
                    <a:lstStyle/>
                    <a:p>
                      <a:r>
                        <a:rPr lang="id-ID" sz="1600" b="1" dirty="0">
                          <a:latin typeface="Century Gothic" panose="020B0502020202020204" pitchFamily="34" charset="0"/>
                        </a:rPr>
                        <a:t>Kegiatan/Proyek</a:t>
                      </a:r>
                      <a:r>
                        <a:rPr lang="id-ID" sz="1600" b="1" baseline="0" dirty="0">
                          <a:latin typeface="Century Gothic" panose="020B0502020202020204" pitchFamily="34" charset="0"/>
                        </a:rPr>
                        <a:t> KL</a:t>
                      </a:r>
                      <a:endParaRPr lang="en-GB" sz="1600" b="1" dirty="0">
                        <a:latin typeface="Century Gothic" panose="020B0502020202020204" pitchFamily="34" charset="0"/>
                      </a:endParaRPr>
                    </a:p>
                  </a:txBody>
                  <a:tcPr marL="74295" marR="74295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d-ID" sz="1600" b="1" dirty="0">
                          <a:latin typeface="Century Gothic" panose="020B0502020202020204" pitchFamily="34" charset="0"/>
                        </a:rPr>
                        <a:t>Target 201</a:t>
                      </a:r>
                      <a:r>
                        <a:rPr lang="en-US" sz="1600" b="1" dirty="0">
                          <a:latin typeface="Century Gothic" panose="020B0502020202020204" pitchFamily="34" charset="0"/>
                        </a:rPr>
                        <a:t>9</a:t>
                      </a:r>
                      <a:endParaRPr lang="en-GB" sz="1600" b="1" dirty="0">
                        <a:latin typeface="Century Gothic" panose="020B0502020202020204" pitchFamily="34" charset="0"/>
                      </a:endParaRPr>
                    </a:p>
                  </a:txBody>
                  <a:tcPr marL="74295" marR="74295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743995">
                <a:tc gridSpan="2">
                  <a:txBody>
                    <a:bodyPr/>
                    <a:lstStyle/>
                    <a:p>
                      <a:r>
                        <a:rPr lang="sv-SE" sz="1600" b="1" dirty="0">
                          <a:latin typeface="Century Gothic" panose="020B0502020202020204" pitchFamily="34" charset="0"/>
                        </a:rPr>
                        <a:t>Pengembangan</a:t>
                      </a:r>
                      <a:r>
                        <a:rPr lang="sv-SE" sz="1600" b="1" baseline="0" dirty="0">
                          <a:latin typeface="Century Gothic" panose="020B0502020202020204" pitchFamily="34" charset="0"/>
                        </a:rPr>
                        <a:t> Kompetensi Pemerintahan Dalam Negeri</a:t>
                      </a:r>
                      <a:endParaRPr lang="en-GB" sz="1600" b="1" dirty="0">
                        <a:latin typeface="Century Gothic" panose="020B0502020202020204" pitchFamily="34" charset="0"/>
                      </a:endParaRPr>
                    </a:p>
                  </a:txBody>
                  <a:tcPr marL="74295" marR="7429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sz="1400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743995">
                <a:tc>
                  <a:txBody>
                    <a:bodyPr/>
                    <a:lstStyle/>
                    <a:p>
                      <a:r>
                        <a:rPr lang="en-GB" sz="1600" dirty="0" err="1">
                          <a:latin typeface="Century Gothic" panose="020B0502020202020204" pitchFamily="34" charset="0"/>
                        </a:rPr>
                        <a:t>Orientasi</a:t>
                      </a:r>
                      <a:r>
                        <a:rPr lang="en-GB" sz="1600" baseline="0" dirty="0">
                          <a:latin typeface="Century Gothic" panose="020B0502020202020204" pitchFamily="34" charset="0"/>
                        </a:rPr>
                        <a:t> DPRD </a:t>
                      </a:r>
                      <a:r>
                        <a:rPr lang="en-GB" sz="1600" baseline="0" dirty="0" err="1">
                          <a:latin typeface="Century Gothic" panose="020B0502020202020204" pitchFamily="34" charset="0"/>
                        </a:rPr>
                        <a:t>Hasil</a:t>
                      </a:r>
                      <a:r>
                        <a:rPr lang="en-GB" sz="1600" baseline="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GB" sz="1600" baseline="0" dirty="0" err="1">
                          <a:latin typeface="Century Gothic" panose="020B0502020202020204" pitchFamily="34" charset="0"/>
                        </a:rPr>
                        <a:t>Pemilu</a:t>
                      </a:r>
                      <a:r>
                        <a:rPr lang="en-GB" sz="1600" baseline="0" dirty="0">
                          <a:latin typeface="Century Gothic" panose="020B0502020202020204" pitchFamily="34" charset="0"/>
                        </a:rPr>
                        <a:t> 2019</a:t>
                      </a:r>
                      <a:endParaRPr lang="en-GB" sz="1600" dirty="0">
                        <a:latin typeface="Century Gothic" panose="020B0502020202020204" pitchFamily="34" charset="0"/>
                      </a:endParaRPr>
                    </a:p>
                  </a:txBody>
                  <a:tcPr marL="74295" marR="74295"/>
                </a:tc>
                <a:tc>
                  <a:txBody>
                    <a:bodyPr/>
                    <a:lstStyle/>
                    <a:p>
                      <a:r>
                        <a:rPr lang="en-GB" sz="1600" b="1" dirty="0">
                          <a:latin typeface="Century Gothic" panose="020B0502020202020204" pitchFamily="34" charset="0"/>
                        </a:rPr>
                        <a:t>15</a:t>
                      </a:r>
                      <a:r>
                        <a:rPr lang="id-ID" sz="1600" b="1" dirty="0">
                          <a:latin typeface="Century Gothic" panose="020B0502020202020204" pitchFamily="34" charset="0"/>
                        </a:rPr>
                        <a:t> Angkatan</a:t>
                      </a:r>
                      <a:endParaRPr lang="en-GB" sz="1600" b="1" dirty="0">
                        <a:latin typeface="Century Gothic" panose="020B0502020202020204" pitchFamily="34" charset="0"/>
                      </a:endParaRPr>
                    </a:p>
                  </a:txBody>
                  <a:tcPr marL="74295" marR="74295"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532467">
                <a:tc gridSpan="2">
                  <a:txBody>
                    <a:bodyPr/>
                    <a:lstStyle/>
                    <a:p>
                      <a:r>
                        <a:rPr lang="en-GB" sz="1600" b="1" dirty="0">
                          <a:latin typeface="Century Gothic" panose="020B0502020202020204" pitchFamily="34" charset="0"/>
                        </a:rPr>
                        <a:t>Pusat</a:t>
                      </a:r>
                      <a:r>
                        <a:rPr lang="en-GB" sz="1600" b="1" baseline="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GB" sz="1600" b="1" baseline="0" dirty="0" err="1">
                          <a:latin typeface="Century Gothic" panose="020B0502020202020204" pitchFamily="34" charset="0"/>
                        </a:rPr>
                        <a:t>Pengembangan</a:t>
                      </a:r>
                      <a:r>
                        <a:rPr lang="en-GB" sz="1600" b="1" baseline="0" dirty="0">
                          <a:latin typeface="Century Gothic" panose="020B0502020202020204" pitchFamily="34" charset="0"/>
                        </a:rPr>
                        <a:t> SDM Regional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50" b="1" baseline="0" dirty="0">
                          <a:latin typeface="Century Gothic" panose="020B0502020202020204" pitchFamily="34" charset="0"/>
                        </a:rPr>
                        <a:t>(</a:t>
                      </a:r>
                      <a:r>
                        <a:rPr lang="en-GB" sz="1050" b="1" baseline="0" dirty="0" err="1">
                          <a:latin typeface="Century Gothic" panose="020B0502020202020204" pitchFamily="34" charset="0"/>
                        </a:rPr>
                        <a:t>alokasi</a:t>
                      </a:r>
                      <a:r>
                        <a:rPr lang="en-GB" sz="1050" b="1" baseline="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GB" sz="1050" b="1" baseline="0" dirty="0" err="1">
                          <a:latin typeface="Century Gothic" panose="020B0502020202020204" pitchFamily="34" charset="0"/>
                        </a:rPr>
                        <a:t>masing-masing</a:t>
                      </a:r>
                      <a:r>
                        <a:rPr lang="en-GB" sz="1050" b="1" baseline="0" dirty="0">
                          <a:latin typeface="Century Gothic" panose="020B0502020202020204" pitchFamily="34" charset="0"/>
                        </a:rPr>
                        <a:t> regional </a:t>
                      </a:r>
                      <a:r>
                        <a:rPr lang="en-GB" sz="1050" b="1" baseline="0" dirty="0" err="1">
                          <a:latin typeface="Century Gothic" panose="020B0502020202020204" pitchFamily="34" charset="0"/>
                        </a:rPr>
                        <a:t>sebanyak</a:t>
                      </a:r>
                      <a:r>
                        <a:rPr lang="en-GB" sz="1050" b="1" baseline="0" dirty="0">
                          <a:latin typeface="Century Gothic" panose="020B0502020202020204" pitchFamily="34" charset="0"/>
                        </a:rPr>
                        <a:t> 3 </a:t>
                      </a:r>
                      <a:r>
                        <a:rPr lang="en-GB" sz="1050" b="1" baseline="0" dirty="0" err="1">
                          <a:latin typeface="Century Gothic" panose="020B0502020202020204" pitchFamily="34" charset="0"/>
                        </a:rPr>
                        <a:t>akt</a:t>
                      </a:r>
                      <a:r>
                        <a:rPr lang="en-GB" sz="1050" b="1" baseline="0" dirty="0">
                          <a:latin typeface="Century Gothic" panose="020B0502020202020204" pitchFamily="34" charset="0"/>
                        </a:rPr>
                        <a:t>)</a:t>
                      </a:r>
                      <a:endParaRPr lang="en-GB" sz="1050" b="1" dirty="0">
                        <a:latin typeface="Century Gothic" panose="020B0502020202020204" pitchFamily="34" charset="0"/>
                      </a:endParaRPr>
                    </a:p>
                  </a:txBody>
                  <a:tcPr marL="74295" marR="7429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sz="1400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743995">
                <a:tc>
                  <a:txBody>
                    <a:bodyPr/>
                    <a:lstStyle/>
                    <a:p>
                      <a:r>
                        <a:rPr lang="en-GB" sz="1600" dirty="0" err="1">
                          <a:latin typeface="Century Gothic" panose="020B0502020202020204" pitchFamily="34" charset="0"/>
                        </a:rPr>
                        <a:t>Orientasi</a:t>
                      </a:r>
                      <a:r>
                        <a:rPr lang="en-GB" sz="1600" baseline="0" dirty="0">
                          <a:latin typeface="Century Gothic" panose="020B0502020202020204" pitchFamily="34" charset="0"/>
                        </a:rPr>
                        <a:t> DPRD </a:t>
                      </a:r>
                      <a:r>
                        <a:rPr lang="en-GB" sz="1600" baseline="0" dirty="0" err="1">
                          <a:latin typeface="Century Gothic" panose="020B0502020202020204" pitchFamily="34" charset="0"/>
                        </a:rPr>
                        <a:t>Hasil</a:t>
                      </a:r>
                      <a:r>
                        <a:rPr lang="en-GB" sz="1600" baseline="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GB" sz="1600" baseline="0" dirty="0" err="1">
                          <a:latin typeface="Century Gothic" panose="020B0502020202020204" pitchFamily="34" charset="0"/>
                        </a:rPr>
                        <a:t>Pemilu</a:t>
                      </a:r>
                      <a:r>
                        <a:rPr lang="en-GB" sz="1600" baseline="0" dirty="0">
                          <a:latin typeface="Century Gothic" panose="020B0502020202020204" pitchFamily="34" charset="0"/>
                        </a:rPr>
                        <a:t> 2019</a:t>
                      </a:r>
                      <a:endParaRPr lang="en-GB" sz="1600" dirty="0">
                        <a:latin typeface="Century Gothic" panose="020B0502020202020204" pitchFamily="34" charset="0"/>
                      </a:endParaRPr>
                    </a:p>
                  </a:txBody>
                  <a:tcPr marL="74295" marR="74295"/>
                </a:tc>
                <a:tc>
                  <a:txBody>
                    <a:bodyPr/>
                    <a:lstStyle/>
                    <a:p>
                      <a:r>
                        <a:rPr lang="en-GB" sz="1600" b="1" dirty="0">
                          <a:latin typeface="Century Gothic" panose="020B0502020202020204" pitchFamily="34" charset="0"/>
                        </a:rPr>
                        <a:t>12</a:t>
                      </a:r>
                      <a:r>
                        <a:rPr lang="id-ID" sz="1600" b="1" dirty="0">
                          <a:latin typeface="Century Gothic" panose="020B0502020202020204" pitchFamily="34" charset="0"/>
                        </a:rPr>
                        <a:t> Angkatan</a:t>
                      </a:r>
                      <a:endParaRPr lang="en-GB" sz="1600" b="1" dirty="0">
                        <a:latin typeface="Century Gothic" panose="020B0502020202020204" pitchFamily="34" charset="0"/>
                      </a:endParaRPr>
                    </a:p>
                  </a:txBody>
                  <a:tcPr marL="74295" marR="74295"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14" name="Line Callout 2 13"/>
          <p:cNvSpPr/>
          <p:nvPr/>
        </p:nvSpPr>
        <p:spPr>
          <a:xfrm>
            <a:off x="5527384" y="1473804"/>
            <a:ext cx="4073816" cy="475796"/>
          </a:xfrm>
          <a:prstGeom prst="borderCallout2">
            <a:avLst>
              <a:gd name="adj1" fmla="val 15882"/>
              <a:gd name="adj2" fmla="val -8912"/>
              <a:gd name="adj3" fmla="val 18750"/>
              <a:gd name="adj4" fmla="val -16667"/>
              <a:gd name="adj5" fmla="val 264526"/>
              <a:gd name="adj6" fmla="val -32183"/>
            </a:avLst>
          </a:prstGeom>
          <a:solidFill>
            <a:schemeClr val="accent2">
              <a:lumMod val="60000"/>
              <a:lumOff val="40000"/>
            </a:schemeClr>
          </a:solidFill>
          <a:ln w="571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id-ID" sz="1400" b="1" dirty="0">
                <a:solidFill>
                  <a:schemeClr val="tx1"/>
                </a:solidFill>
                <a:latin typeface="Century Gothic" panose="020B0502020202020204" pitchFamily="34" charset="0"/>
              </a:rPr>
              <a:t>Kegiatan Proritas : Penguatan </a:t>
            </a:r>
            <a:r>
              <a:rPr lang="en-US" sz="1400" b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Lembaga</a:t>
            </a:r>
            <a:r>
              <a:rPr lang="en-US" sz="1400" b="1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n-US" sz="1400" b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Demokrasi</a:t>
            </a:r>
            <a:endParaRPr lang="en-GB" sz="14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5002530" y="1457277"/>
            <a:ext cx="445770" cy="475796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D" dirty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15" name="Rectangle 14"/>
          <p:cNvSpPr/>
          <p:nvPr/>
        </p:nvSpPr>
        <p:spPr>
          <a:xfrm>
            <a:off x="371475" y="1445668"/>
            <a:ext cx="445770" cy="475796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D" dirty="0">
                <a:solidFill>
                  <a:schemeClr val="tx1"/>
                </a:solidFill>
              </a:rPr>
              <a:t>1</a:t>
            </a:r>
          </a:p>
        </p:txBody>
      </p:sp>
      <p:pic>
        <p:nvPicPr>
          <p:cNvPr id="17" name="Picture 16">
            <a:extLst>
              <a:ext uri="{FF2B5EF4-FFF2-40B4-BE49-F238E27FC236}">
                <a16:creationId xmlns="" xmlns:a16="http://schemas.microsoft.com/office/drawing/2014/main" id="{39A964A0-4EDC-4DDF-AE0A-1B46C080EE54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l="6696" t="7314" r="23588"/>
          <a:stretch/>
        </p:blipFill>
        <p:spPr>
          <a:xfrm>
            <a:off x="7615237" y="5860140"/>
            <a:ext cx="1721090" cy="845461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3552892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28E48501-B870-4CE5-9A13-E2F8A6BCB02E}"/>
              </a:ext>
            </a:extLst>
          </p:cNvPr>
          <p:cNvSpPr txBox="1"/>
          <p:nvPr/>
        </p:nvSpPr>
        <p:spPr>
          <a:xfrm>
            <a:off x="919032" y="457200"/>
            <a:ext cx="782052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d-ID" sz="20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PRIORITAS</a:t>
            </a:r>
            <a:r>
              <a:rPr kumimoji="0" lang="en-ID" sz="20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 NASIONAL</a:t>
            </a:r>
            <a:endParaRPr kumimoji="0" lang="id-ID" sz="20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000" b="1" noProof="0" dirty="0">
                <a:latin typeface="Century Gothic" panose="020B0502020202020204" pitchFamily="34" charset="0"/>
              </a:rPr>
              <a:t>BPSDM </a:t>
            </a:r>
            <a:r>
              <a:rPr kumimoji="0" lang="id-ID" sz="20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KEMENTERIAN DALAM NEGERI TAHUN 201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9</a:t>
            </a:r>
          </a:p>
        </p:txBody>
      </p:sp>
      <p:pic>
        <p:nvPicPr>
          <p:cNvPr id="17" name="Picture 16">
            <a:extLst>
              <a:ext uri="{FF2B5EF4-FFF2-40B4-BE49-F238E27FC236}">
                <a16:creationId xmlns="" xmlns:a16="http://schemas.microsoft.com/office/drawing/2014/main" id="{39A964A0-4EDC-4DDF-AE0A-1B46C080EE54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l="6696" t="7314" r="23588"/>
          <a:stretch/>
        </p:blipFill>
        <p:spPr>
          <a:xfrm>
            <a:off x="7615237" y="5860140"/>
            <a:ext cx="1721090" cy="845461"/>
          </a:xfrm>
          <a:prstGeom prst="rect">
            <a:avLst/>
          </a:prstGeom>
        </p:spPr>
      </p:pic>
      <p:graphicFrame>
        <p:nvGraphicFramePr>
          <p:cNvPr id="12" name="Diagram 11"/>
          <p:cNvGraphicFramePr/>
          <p:nvPr/>
        </p:nvGraphicFramePr>
        <p:xfrm>
          <a:off x="152400" y="1286933"/>
          <a:ext cx="94488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="" xmlns:p14="http://schemas.microsoft.com/office/powerpoint/2010/main" val="3552892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28E48501-B870-4CE5-9A13-E2F8A6BCB02E}"/>
              </a:ext>
            </a:extLst>
          </p:cNvPr>
          <p:cNvSpPr txBox="1"/>
          <p:nvPr/>
        </p:nvSpPr>
        <p:spPr>
          <a:xfrm>
            <a:off x="185738" y="685800"/>
            <a:ext cx="972026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id-ID" sz="2000" b="1" dirty="0" smtClean="0"/>
              <a:t>KOORDINASI DALAM PELAKSANAAN KEGIATAN</a:t>
            </a:r>
            <a:endParaRPr lang="id-ID" sz="2000" b="1" dirty="0"/>
          </a:p>
        </p:txBody>
      </p:sp>
      <p:pic>
        <p:nvPicPr>
          <p:cNvPr id="17" name="Picture 16">
            <a:extLst>
              <a:ext uri="{FF2B5EF4-FFF2-40B4-BE49-F238E27FC236}">
                <a16:creationId xmlns="" xmlns:a16="http://schemas.microsoft.com/office/drawing/2014/main" id="{39A964A0-4EDC-4DDF-AE0A-1B46C080EE54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l="6696" t="7314" r="23588"/>
          <a:stretch/>
        </p:blipFill>
        <p:spPr>
          <a:xfrm>
            <a:off x="7615237" y="5860140"/>
            <a:ext cx="1721090" cy="845461"/>
          </a:xfrm>
          <a:prstGeom prst="rect">
            <a:avLst/>
          </a:prstGeom>
        </p:spPr>
      </p:pic>
      <p:graphicFrame>
        <p:nvGraphicFramePr>
          <p:cNvPr id="5" name="Diagram 4"/>
          <p:cNvGraphicFramePr/>
          <p:nvPr/>
        </p:nvGraphicFramePr>
        <p:xfrm>
          <a:off x="1671638" y="1143001"/>
          <a:ext cx="5819775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="" xmlns:p14="http://schemas.microsoft.com/office/powerpoint/2010/main" val="3552892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28E48501-B870-4CE5-9A13-E2F8A6BCB02E}"/>
              </a:ext>
            </a:extLst>
          </p:cNvPr>
          <p:cNvSpPr txBox="1"/>
          <p:nvPr/>
        </p:nvSpPr>
        <p:spPr>
          <a:xfrm>
            <a:off x="185738" y="685800"/>
            <a:ext cx="972026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id-ID" sz="2000" b="1" dirty="0" smtClean="0"/>
              <a:t>KOORDINASI DALAM PELAKSANAAN KEGIATAN</a:t>
            </a:r>
            <a:endParaRPr lang="id-ID" sz="2000" b="1" dirty="0"/>
          </a:p>
        </p:txBody>
      </p:sp>
      <p:pic>
        <p:nvPicPr>
          <p:cNvPr id="17" name="Picture 16">
            <a:extLst>
              <a:ext uri="{FF2B5EF4-FFF2-40B4-BE49-F238E27FC236}">
                <a16:creationId xmlns="" xmlns:a16="http://schemas.microsoft.com/office/drawing/2014/main" id="{39A964A0-4EDC-4DDF-AE0A-1B46C080EE54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l="6696" t="7314" r="23588"/>
          <a:stretch/>
        </p:blipFill>
        <p:spPr>
          <a:xfrm>
            <a:off x="7615237" y="5860140"/>
            <a:ext cx="1721090" cy="845461"/>
          </a:xfrm>
          <a:prstGeom prst="rect">
            <a:avLst/>
          </a:prstGeom>
        </p:spPr>
      </p:pic>
      <p:graphicFrame>
        <p:nvGraphicFramePr>
          <p:cNvPr id="5" name="Diagram 4"/>
          <p:cNvGraphicFramePr/>
          <p:nvPr/>
        </p:nvGraphicFramePr>
        <p:xfrm>
          <a:off x="1671638" y="1143001"/>
          <a:ext cx="5819775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="" xmlns:p14="http://schemas.microsoft.com/office/powerpoint/2010/main" val="3552892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36575" y="0"/>
            <a:ext cx="9369425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id-ID"/>
          </a:p>
        </p:txBody>
      </p:sp>
      <p:pic>
        <p:nvPicPr>
          <p:cNvPr id="11" name="Picture 2" descr="http://2.bp.blogspot.com/-JHSfAtsFlWI/UV2OpccsOwI/AAAAAAAABiI/uLacW1L7oHI/s1600/indonesia_flag__independence_by_mikzack.jpg"/>
          <p:cNvPicPr>
            <a:picLocks noChangeAspect="1" noChangeArrowheads="1"/>
          </p:cNvPicPr>
          <p:nvPr/>
        </p:nvPicPr>
        <p:blipFill>
          <a:blip r:embed="rId2" cstate="print">
            <a:extLst/>
          </a:blip>
          <a:srcRect/>
          <a:stretch>
            <a:fillRect/>
          </a:stretch>
        </p:blipFill>
        <p:spPr bwMode="auto">
          <a:xfrm>
            <a:off x="0" y="0"/>
            <a:ext cx="9906000" cy="68580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</p:pic>
      <p:sp>
        <p:nvSpPr>
          <p:cNvPr id="4" name="Rectangle 3"/>
          <p:cNvSpPr/>
          <p:nvPr/>
        </p:nvSpPr>
        <p:spPr>
          <a:xfrm>
            <a:off x="2788260" y="3068960"/>
            <a:ext cx="4391010" cy="1200329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200" dirty="0" err="1">
                <a:ln w="0"/>
                <a:solidFill>
                  <a:schemeClr val="accent1">
                    <a:lumMod val="50000"/>
                  </a:schemeClr>
                </a:solidFill>
                <a:effectLst>
                  <a:reflection blurRad="6350" stA="53000" endA="300" endPos="35500" dir="5400000" sy="-90000" algn="bl" rotWithShape="0"/>
                </a:effectLst>
                <a:latin typeface="Brush Script MT" charset="0"/>
                <a:ea typeface="Brush Script MT" charset="0"/>
                <a:cs typeface="Brush Script MT" charset="0"/>
              </a:rPr>
              <a:t>Terima</a:t>
            </a:r>
            <a:r>
              <a:rPr lang="en-US" sz="7200" dirty="0">
                <a:ln w="0"/>
                <a:solidFill>
                  <a:schemeClr val="accent1">
                    <a:lumMod val="50000"/>
                  </a:schemeClr>
                </a:solidFill>
                <a:effectLst>
                  <a:reflection blurRad="6350" stA="53000" endA="300" endPos="35500" dir="5400000" sy="-90000" algn="bl" rotWithShape="0"/>
                </a:effectLst>
                <a:latin typeface="Brush Script MT" charset="0"/>
                <a:ea typeface="Brush Script MT" charset="0"/>
                <a:cs typeface="Brush Script MT" charset="0"/>
              </a:rPr>
              <a:t> </a:t>
            </a:r>
            <a:r>
              <a:rPr lang="en-US" sz="7200" dirty="0" err="1">
                <a:ln w="0"/>
                <a:solidFill>
                  <a:schemeClr val="accent1">
                    <a:lumMod val="50000"/>
                  </a:schemeClr>
                </a:solidFill>
                <a:effectLst>
                  <a:reflection blurRad="6350" stA="53000" endA="300" endPos="35500" dir="5400000" sy="-90000" algn="bl" rotWithShape="0"/>
                </a:effectLst>
                <a:latin typeface="Brush Script MT" charset="0"/>
                <a:ea typeface="Brush Script MT" charset="0"/>
                <a:cs typeface="Brush Script MT" charset="0"/>
              </a:rPr>
              <a:t>Kasih</a:t>
            </a:r>
            <a:endParaRPr lang="en-US" sz="7200" dirty="0">
              <a:ln w="0"/>
              <a:solidFill>
                <a:schemeClr val="accent1">
                  <a:lumMod val="50000"/>
                </a:schemeClr>
              </a:solidFill>
              <a:effectLst>
                <a:reflection blurRad="6350" stA="53000" endA="300" endPos="35500" dir="5400000" sy="-90000" algn="bl" rotWithShape="0"/>
              </a:effectLst>
              <a:latin typeface="Brush Script MT" charset="0"/>
              <a:ea typeface="Brush Script MT" charset="0"/>
              <a:cs typeface="Brush Script MT" charset="0"/>
            </a:endParaRPr>
          </a:p>
        </p:txBody>
      </p:sp>
      <p:sp>
        <p:nvSpPr>
          <p:cNvPr id="46085" name="Slide Number Placeholder 9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fld id="{D2F4DDF3-296C-4AC4-B1E8-93911D6E5C80}" type="slidenum">
              <a:rPr lang="en-AU" smtClean="0">
                <a:solidFill>
                  <a:srgbClr val="898989"/>
                </a:solidFill>
              </a:rPr>
              <a:pPr/>
              <a:t>7</a:t>
            </a:fld>
            <a:endParaRPr lang="en-AU">
              <a:solidFill>
                <a:srgbClr val="898989"/>
              </a:solidFill>
            </a:endParaRPr>
          </a:p>
        </p:txBody>
      </p:sp>
    </p:spTree>
  </p:cSld>
  <p:clrMapOvr>
    <a:masterClrMapping/>
  </p:clrMapOvr>
</p:sld>
</file>

<file path=ppt/theme/_rels/them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6.jpeg"/></Relationships>
</file>

<file path=ppt/theme/theme1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7741</TotalTime>
  <Words>365</Words>
  <Application>Microsoft Office PowerPoint</Application>
  <PresentationFormat>A4 Paper (210x297 mm)</PresentationFormat>
  <Paragraphs>67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3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Custom Design</vt:lpstr>
      <vt:lpstr>1_Custom Design</vt:lpstr>
      <vt:lpstr>Concourse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BIROREN</dc:creator>
  <cp:lastModifiedBy>Ruby</cp:lastModifiedBy>
  <cp:revision>702</cp:revision>
  <cp:lastPrinted>2018-12-12T02:07:57Z</cp:lastPrinted>
  <dcterms:modified xsi:type="dcterms:W3CDTF">2019-02-01T08:17:19Z</dcterms:modified>
</cp:coreProperties>
</file>