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6" r:id="rId3"/>
    <p:sldMasterId id="2147483774" r:id="rId4"/>
    <p:sldMasterId id="2147483816" r:id="rId5"/>
    <p:sldMasterId id="2147483828" r:id="rId6"/>
    <p:sldMasterId id="2147483844" r:id="rId7"/>
  </p:sldMasterIdLst>
  <p:notesMasterIdLst>
    <p:notesMasterId r:id="rId33"/>
  </p:notesMasterIdLst>
  <p:sldIdLst>
    <p:sldId id="256" r:id="rId8"/>
    <p:sldId id="447" r:id="rId9"/>
    <p:sldId id="462" r:id="rId10"/>
    <p:sldId id="368" r:id="rId11"/>
    <p:sldId id="269" r:id="rId12"/>
    <p:sldId id="389" r:id="rId13"/>
    <p:sldId id="303" r:id="rId14"/>
    <p:sldId id="390" r:id="rId15"/>
    <p:sldId id="391" r:id="rId16"/>
    <p:sldId id="392" r:id="rId17"/>
    <p:sldId id="393" r:id="rId18"/>
    <p:sldId id="271" r:id="rId19"/>
    <p:sldId id="274" r:id="rId20"/>
    <p:sldId id="297" r:id="rId21"/>
    <p:sldId id="384" r:id="rId22"/>
    <p:sldId id="465" r:id="rId23"/>
    <p:sldId id="466" r:id="rId24"/>
    <p:sldId id="437" r:id="rId25"/>
    <p:sldId id="438" r:id="rId26"/>
    <p:sldId id="488" r:id="rId27"/>
    <p:sldId id="478" r:id="rId28"/>
    <p:sldId id="489" r:id="rId29"/>
    <p:sldId id="442" r:id="rId30"/>
    <p:sldId id="486" r:id="rId31"/>
    <p:sldId id="304" r:id="rId3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75" d="100"/>
          <a:sy n="75" d="100"/>
        </p:scale>
        <p:origin x="-660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8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1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ERENCANAAN\Downloads\batang%20tubu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ERENCANAAN\Downloads\batang%20tubu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doughnutChart>
        <c:varyColors val="1"/>
        <c:ser>
          <c:idx val="1"/>
          <c:order val="1"/>
          <c:dPt>
            <c:idx val="0"/>
            <c:explosion val="13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BE-4A5D-8C2E-1548173CCC91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BE-4A5D-8C2E-1548173CCC91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BE-4A5D-8C2E-1548173CCC91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BE-4A5D-8C2E-1548173CCC91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BE-4A5D-8C2E-1548173CCC91}"/>
              </c:ext>
            </c:extLst>
          </c:dPt>
          <c:cat>
            <c:strRef>
              <c:f>'[batang tubuh.xlsx]Sheet1'!$H$3:$H$8</c:f>
              <c:strCache>
                <c:ptCount val="5"/>
                <c:pt idx="0">
                  <c:v>KKA-PDN</c:v>
                </c:pt>
                <c:pt idx="1">
                  <c:v>LSP-PDN dan TPK-PDN</c:v>
                </c:pt>
                <c:pt idx="2">
                  <c:v>Pengembangan Kompetensi</c:v>
                </c:pt>
                <c:pt idx="3">
                  <c:v>SP2-PDN</c:v>
                </c:pt>
                <c:pt idx="4">
                  <c:v>Pasal Lain-Lain</c:v>
                </c:pt>
              </c:strCache>
            </c:strRef>
          </c:cat>
          <c:val>
            <c:numRef>
              <c:f>'[batang tubuh.xlsx]Sheet1'!$J$3:$J$8</c:f>
              <c:numCache>
                <c:formatCode>0.00</c:formatCode>
                <c:ptCount val="5"/>
                <c:pt idx="0">
                  <c:v>31.730769230769194</c:v>
                </c:pt>
                <c:pt idx="1">
                  <c:v>39.423076923076948</c:v>
                </c:pt>
                <c:pt idx="2">
                  <c:v>8.6538461538461604</c:v>
                </c:pt>
                <c:pt idx="3">
                  <c:v>9.6153846153846274</c:v>
                </c:pt>
                <c:pt idx="4">
                  <c:v>10.576923076923077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BE-4A5D-8C2E-1548173CCC91}"/>
            </c:ext>
          </c:extLst>
        </c:ser>
        <c:ser>
          <c:idx val="0"/>
          <c:order val="0"/>
          <c:cat>
            <c:strRef>
              <c:f>'[batang tubuh.xlsx]Sheet1'!$H$3:$H$8</c:f>
              <c:strCache>
                <c:ptCount val="5"/>
                <c:pt idx="0">
                  <c:v>KKA-PDN</c:v>
                </c:pt>
                <c:pt idx="1">
                  <c:v>LSP-PDN dan TPK-PDN</c:v>
                </c:pt>
                <c:pt idx="2">
                  <c:v>Pengembangan Kompetensi</c:v>
                </c:pt>
                <c:pt idx="3">
                  <c:v>SP2-PDN</c:v>
                </c:pt>
                <c:pt idx="4">
                  <c:v>Pasal Lain-Lain</c:v>
                </c:pt>
              </c:strCache>
            </c:strRef>
          </c:cat>
          <c:val>
            <c:numRef>
              <c:f>'[batang tubuh.xlsx]Sheet1'!$I$3:$I$8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3BE-4A5D-8C2E-1548173CCC91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doughnutChart>
        <c:varyColors val="1"/>
        <c:ser>
          <c:idx val="1"/>
          <c:order val="1"/>
          <c:dPt>
            <c:idx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BD-4E35-A5E6-B369F2A9E13F}"/>
              </c:ext>
            </c:extLst>
          </c:dPt>
          <c:dPt>
            <c:idx val="1"/>
            <c:explosion val="7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BD-4E35-A5E6-B369F2A9E13F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BD-4E35-A5E6-B369F2A9E13F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BD-4E35-A5E6-B369F2A9E13F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BD-4E35-A5E6-B369F2A9E13F}"/>
              </c:ext>
            </c:extLst>
          </c:dPt>
          <c:cat>
            <c:strRef>
              <c:f>'[batang tubuh.xlsx]Sheet1'!$H$3:$H$8</c:f>
              <c:strCache>
                <c:ptCount val="5"/>
                <c:pt idx="0">
                  <c:v>KKA-PDN</c:v>
                </c:pt>
                <c:pt idx="1">
                  <c:v>LSP-PDN dan TPK-PDN</c:v>
                </c:pt>
                <c:pt idx="2">
                  <c:v>Pengembangan Kompetensi</c:v>
                </c:pt>
                <c:pt idx="3">
                  <c:v>SP2-PDN</c:v>
                </c:pt>
                <c:pt idx="4">
                  <c:v>Pasal Lain-Lain</c:v>
                </c:pt>
              </c:strCache>
            </c:strRef>
          </c:cat>
          <c:val>
            <c:numRef>
              <c:f>'[batang tubuh.xlsx]Sheet1'!$J$3:$J$8</c:f>
              <c:numCache>
                <c:formatCode>0.00</c:formatCode>
                <c:ptCount val="5"/>
                <c:pt idx="0">
                  <c:v>31.730769230769194</c:v>
                </c:pt>
                <c:pt idx="1">
                  <c:v>39.423076923076948</c:v>
                </c:pt>
                <c:pt idx="2">
                  <c:v>8.6538461538461604</c:v>
                </c:pt>
                <c:pt idx="3">
                  <c:v>9.6153846153846274</c:v>
                </c:pt>
                <c:pt idx="4">
                  <c:v>10.576923076923077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2BD-4E35-A5E6-B369F2A9E13F}"/>
            </c:ext>
          </c:extLst>
        </c:ser>
        <c:ser>
          <c:idx val="0"/>
          <c:order val="0"/>
          <c:cat>
            <c:strRef>
              <c:f>'[batang tubuh.xlsx]Sheet1'!$H$3:$H$8</c:f>
              <c:strCache>
                <c:ptCount val="5"/>
                <c:pt idx="0">
                  <c:v>KKA-PDN</c:v>
                </c:pt>
                <c:pt idx="1">
                  <c:v>LSP-PDN dan TPK-PDN</c:v>
                </c:pt>
                <c:pt idx="2">
                  <c:v>Pengembangan Kompetensi</c:v>
                </c:pt>
                <c:pt idx="3">
                  <c:v>SP2-PDN</c:v>
                </c:pt>
                <c:pt idx="4">
                  <c:v>Pasal Lain-Lain</c:v>
                </c:pt>
              </c:strCache>
            </c:strRef>
          </c:cat>
          <c:val>
            <c:numRef>
              <c:f>'[batang tubuh.xlsx]Sheet1'!$I$3:$I$8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2BD-4E35-A5E6-B369F2A9E13F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26715-7914-40E3-BC61-3C6FE000935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007D2-4469-49EA-BDDC-3BA6E540F2CD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Berlin Sans FB Demi" panose="020E0802020502020306" pitchFamily="34" charset="0"/>
            </a:rPr>
            <a:t>UU</a:t>
          </a:r>
        </a:p>
      </dgm:t>
    </dgm:pt>
    <dgm:pt modelId="{7EF381E7-94A3-4339-A8A3-B8E316996493}" type="parTrans" cxnId="{48491CE6-C242-43E5-909A-CD716E0D7736}">
      <dgm:prSet/>
      <dgm:spPr/>
      <dgm:t>
        <a:bodyPr/>
        <a:lstStyle/>
        <a:p>
          <a:endParaRPr lang="en-US"/>
        </a:p>
      </dgm:t>
    </dgm:pt>
    <dgm:pt modelId="{9C3EB979-3293-423B-BD55-3D97B677231B}" type="sibTrans" cxnId="{48491CE6-C242-43E5-909A-CD716E0D7736}">
      <dgm:prSet/>
      <dgm:spPr/>
      <dgm:t>
        <a:bodyPr/>
        <a:lstStyle/>
        <a:p>
          <a:endParaRPr lang="en-US"/>
        </a:p>
      </dgm:t>
    </dgm:pt>
    <dgm:pt modelId="{DFD8AAD5-6720-4E11-95AF-B03D5A76102A}">
      <dgm:prSet phldrT="[Text]"/>
      <dgm:spPr/>
      <dgm:t>
        <a:bodyPr/>
        <a:lstStyle/>
        <a:p>
          <a:r>
            <a:rPr lang="en-US" dirty="0" err="1">
              <a:latin typeface="Berlin Sans FB Demi" panose="020E0802020502020306" pitchFamily="34" charset="0"/>
            </a:rPr>
            <a:t>Psl</a:t>
          </a:r>
          <a:r>
            <a:rPr lang="en-US" dirty="0">
              <a:latin typeface="Berlin Sans FB Demi" panose="020E0802020502020306" pitchFamily="34" charset="0"/>
            </a:rPr>
            <a:t>. 68-69 UU 5/2014</a:t>
          </a:r>
        </a:p>
      </dgm:t>
    </dgm:pt>
    <dgm:pt modelId="{A8413829-8F3A-40AA-BCA8-5381E340E639}" type="parTrans" cxnId="{90BCD72B-EAAE-47B9-A3AB-D2DE3DC25D38}">
      <dgm:prSet/>
      <dgm:spPr/>
      <dgm:t>
        <a:bodyPr/>
        <a:lstStyle/>
        <a:p>
          <a:endParaRPr lang="en-US"/>
        </a:p>
      </dgm:t>
    </dgm:pt>
    <dgm:pt modelId="{96A8D472-8F82-4CCA-BF94-7AABFEE45028}" type="sibTrans" cxnId="{90BCD72B-EAAE-47B9-A3AB-D2DE3DC25D38}">
      <dgm:prSet/>
      <dgm:spPr/>
      <dgm:t>
        <a:bodyPr/>
        <a:lstStyle/>
        <a:p>
          <a:endParaRPr lang="en-US"/>
        </a:p>
      </dgm:t>
    </dgm:pt>
    <dgm:pt modelId="{EFC7AD44-FBB4-473A-BB10-06E0469B7353}">
      <dgm:prSet phldrT="[Text]"/>
      <dgm:spPr/>
      <dgm:t>
        <a:bodyPr/>
        <a:lstStyle/>
        <a:p>
          <a:r>
            <a:rPr lang="en-US" dirty="0" err="1">
              <a:latin typeface="Berlin Sans FB Demi" panose="020E0802020502020306" pitchFamily="34" charset="0"/>
            </a:rPr>
            <a:t>Psl</a:t>
          </a:r>
          <a:r>
            <a:rPr lang="en-US" dirty="0">
              <a:latin typeface="Berlin Sans FB Demi" panose="020E0802020502020306" pitchFamily="34" charset="0"/>
            </a:rPr>
            <a:t> 233 UU </a:t>
          </a:r>
          <a:r>
            <a:rPr lang="en-US" dirty="0" err="1">
              <a:latin typeface="Berlin Sans FB Demi" panose="020E0802020502020306" pitchFamily="34" charset="0"/>
            </a:rPr>
            <a:t>Nomor</a:t>
          </a:r>
          <a:r>
            <a:rPr lang="en-US" dirty="0">
              <a:latin typeface="Berlin Sans FB Demi" panose="020E0802020502020306" pitchFamily="34" charset="0"/>
            </a:rPr>
            <a:t> 23/2014</a:t>
          </a:r>
        </a:p>
      </dgm:t>
    </dgm:pt>
    <dgm:pt modelId="{9442DE00-5F28-4E1B-BCF7-865ED9EB168D}" type="parTrans" cxnId="{8A562418-05CF-4758-9A05-5671DA27769D}">
      <dgm:prSet/>
      <dgm:spPr/>
      <dgm:t>
        <a:bodyPr/>
        <a:lstStyle/>
        <a:p>
          <a:endParaRPr lang="en-US"/>
        </a:p>
      </dgm:t>
    </dgm:pt>
    <dgm:pt modelId="{1E31DEF6-CE32-4FF9-9A31-613D3B987E81}" type="sibTrans" cxnId="{8A562418-05CF-4758-9A05-5671DA27769D}">
      <dgm:prSet/>
      <dgm:spPr/>
      <dgm:t>
        <a:bodyPr/>
        <a:lstStyle/>
        <a:p>
          <a:endParaRPr lang="en-US"/>
        </a:p>
      </dgm:t>
    </dgm:pt>
    <dgm:pt modelId="{EF6B3ABB-1CDB-40B2-A8B5-340F53B482F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Berlin Sans FB Demi" panose="020E0802020502020306" pitchFamily="34" charset="0"/>
            </a:rPr>
            <a:t>PP</a:t>
          </a:r>
        </a:p>
      </dgm:t>
    </dgm:pt>
    <dgm:pt modelId="{7016129C-C3B0-412C-8A64-709BE7C98B31}" type="parTrans" cxnId="{740F5570-39F1-4593-8037-A089A424502F}">
      <dgm:prSet/>
      <dgm:spPr/>
      <dgm:t>
        <a:bodyPr/>
        <a:lstStyle/>
        <a:p>
          <a:endParaRPr lang="en-US"/>
        </a:p>
      </dgm:t>
    </dgm:pt>
    <dgm:pt modelId="{21F30164-D252-4207-A741-A5AC8F166FC0}" type="sibTrans" cxnId="{740F5570-39F1-4593-8037-A089A424502F}">
      <dgm:prSet/>
      <dgm:spPr/>
      <dgm:t>
        <a:bodyPr/>
        <a:lstStyle/>
        <a:p>
          <a:endParaRPr lang="en-US"/>
        </a:p>
      </dgm:t>
    </dgm:pt>
    <dgm:pt modelId="{01F9AF4B-C816-4C46-8623-B33202C29EDE}">
      <dgm:prSet phldrT="[Text]"/>
      <dgm:spPr/>
      <dgm:t>
        <a:bodyPr/>
        <a:lstStyle/>
        <a:p>
          <a:r>
            <a:rPr lang="en-US" dirty="0" err="1">
              <a:latin typeface="Berlin Sans FB Demi" panose="020E0802020502020306" pitchFamily="34" charset="0"/>
            </a:rPr>
            <a:t>Psl</a:t>
          </a:r>
          <a:r>
            <a:rPr lang="en-US" dirty="0">
              <a:latin typeface="Berlin Sans FB Demi" panose="020E0802020502020306" pitchFamily="34" charset="0"/>
            </a:rPr>
            <a:t> 98 PP 18/2016</a:t>
          </a:r>
        </a:p>
      </dgm:t>
    </dgm:pt>
    <dgm:pt modelId="{3FA78C7A-F97A-446E-9650-9FEF7797C2C7}" type="parTrans" cxnId="{E9265C8D-FF21-4ED2-B116-36C1B48C8ED5}">
      <dgm:prSet/>
      <dgm:spPr/>
      <dgm:t>
        <a:bodyPr/>
        <a:lstStyle/>
        <a:p>
          <a:endParaRPr lang="en-US"/>
        </a:p>
      </dgm:t>
    </dgm:pt>
    <dgm:pt modelId="{9B0D8537-482E-4F6A-9C66-B73B8ACFDD78}" type="sibTrans" cxnId="{E9265C8D-FF21-4ED2-B116-36C1B48C8ED5}">
      <dgm:prSet/>
      <dgm:spPr/>
      <dgm:t>
        <a:bodyPr/>
        <a:lstStyle/>
        <a:p>
          <a:endParaRPr lang="en-US"/>
        </a:p>
      </dgm:t>
    </dgm:pt>
    <dgm:pt modelId="{D971300B-30C1-41DE-81AC-6CF791F6812C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Berlin Sans FB Demi" panose="020E0802020502020306" pitchFamily="34" charset="0"/>
            </a:rPr>
            <a:t>Permendagri</a:t>
          </a:r>
        </a:p>
      </dgm:t>
    </dgm:pt>
    <dgm:pt modelId="{167B585F-1777-4B81-B6D1-6B8C02708065}" type="parTrans" cxnId="{D257E294-7D0B-4D2C-8070-026736D3C287}">
      <dgm:prSet/>
      <dgm:spPr/>
      <dgm:t>
        <a:bodyPr/>
        <a:lstStyle/>
        <a:p>
          <a:endParaRPr lang="en-US"/>
        </a:p>
      </dgm:t>
    </dgm:pt>
    <dgm:pt modelId="{6D96123C-BC69-4700-8EEF-BB56B740BA22}" type="sibTrans" cxnId="{D257E294-7D0B-4D2C-8070-026736D3C287}">
      <dgm:prSet/>
      <dgm:spPr/>
      <dgm:t>
        <a:bodyPr/>
        <a:lstStyle/>
        <a:p>
          <a:endParaRPr lang="en-US"/>
        </a:p>
      </dgm:t>
    </dgm:pt>
    <dgm:pt modelId="{08D77F6B-6D25-4A15-8BC4-CC6D7BA981FE}">
      <dgm:prSet phldrT="[Text]"/>
      <dgm:spPr/>
      <dgm:t>
        <a:bodyPr/>
        <a:lstStyle/>
        <a:p>
          <a:r>
            <a:rPr lang="en-US" dirty="0">
              <a:latin typeface="Berlin Sans FB Demi" panose="020E0802020502020306" pitchFamily="34" charset="0"/>
            </a:rPr>
            <a:t>85 Tahun 2017</a:t>
          </a:r>
        </a:p>
      </dgm:t>
    </dgm:pt>
    <dgm:pt modelId="{4622DE88-2E7E-4033-9E63-CC0F8EA3733D}" type="parTrans" cxnId="{EE92DA78-0BF9-4D4B-B1AF-704B3A82607A}">
      <dgm:prSet/>
      <dgm:spPr/>
      <dgm:t>
        <a:bodyPr/>
        <a:lstStyle/>
        <a:p>
          <a:endParaRPr lang="en-US"/>
        </a:p>
      </dgm:t>
    </dgm:pt>
    <dgm:pt modelId="{2432B173-B301-4840-AAFF-9ABD16F38DDA}" type="sibTrans" cxnId="{EE92DA78-0BF9-4D4B-B1AF-704B3A82607A}">
      <dgm:prSet/>
      <dgm:spPr/>
      <dgm:t>
        <a:bodyPr/>
        <a:lstStyle/>
        <a:p>
          <a:endParaRPr lang="en-US"/>
        </a:p>
      </dgm:t>
    </dgm:pt>
    <dgm:pt modelId="{D2A0C6AF-723D-4153-95A3-546F69ECCC28}">
      <dgm:prSet phldrT="[Text]"/>
      <dgm:spPr/>
      <dgm:t>
        <a:bodyPr/>
        <a:lstStyle/>
        <a:p>
          <a:r>
            <a:rPr lang="en-US" dirty="0">
              <a:latin typeface="Berlin Sans FB Demi" panose="020E0802020502020306" pitchFamily="34" charset="0"/>
            </a:rPr>
            <a:t>108 Tahun 2017</a:t>
          </a:r>
        </a:p>
      </dgm:t>
    </dgm:pt>
    <dgm:pt modelId="{C92902D6-8944-418D-A372-3EBA1C3B568F}" type="parTrans" cxnId="{252D37AF-EA7F-4D60-8BB9-6B9600BE9F15}">
      <dgm:prSet/>
      <dgm:spPr/>
      <dgm:t>
        <a:bodyPr/>
        <a:lstStyle/>
        <a:p>
          <a:endParaRPr lang="en-US"/>
        </a:p>
      </dgm:t>
    </dgm:pt>
    <dgm:pt modelId="{FBAD21EF-9C03-4AB0-80C1-E1BC99733A7B}" type="sibTrans" cxnId="{252D37AF-EA7F-4D60-8BB9-6B9600BE9F15}">
      <dgm:prSet/>
      <dgm:spPr/>
      <dgm:t>
        <a:bodyPr/>
        <a:lstStyle/>
        <a:p>
          <a:endParaRPr lang="en-US"/>
        </a:p>
      </dgm:t>
    </dgm:pt>
    <dgm:pt modelId="{08F696E9-990C-4FD6-BE0D-CF89EE3A9C72}">
      <dgm:prSet phldrT="[Text]"/>
      <dgm:spPr/>
      <dgm:t>
        <a:bodyPr/>
        <a:lstStyle/>
        <a:p>
          <a:r>
            <a:rPr lang="en-US" dirty="0">
              <a:latin typeface="Berlin Sans FB Demi" panose="020E0802020502020306" pitchFamily="34" charset="0"/>
            </a:rPr>
            <a:t>11 Tahun 2018</a:t>
          </a:r>
        </a:p>
      </dgm:t>
    </dgm:pt>
    <dgm:pt modelId="{9D17AF7E-9036-4EC8-8BD5-FBC3F32ACA96}" type="parTrans" cxnId="{E14DEC67-A0F8-4460-8089-1B6D7F1E5432}">
      <dgm:prSet/>
      <dgm:spPr/>
      <dgm:t>
        <a:bodyPr/>
        <a:lstStyle/>
        <a:p>
          <a:endParaRPr lang="en-US"/>
        </a:p>
      </dgm:t>
    </dgm:pt>
    <dgm:pt modelId="{9BD349C9-01E3-4D38-B837-2580650DCB7F}" type="sibTrans" cxnId="{E14DEC67-A0F8-4460-8089-1B6D7F1E5432}">
      <dgm:prSet/>
      <dgm:spPr/>
      <dgm:t>
        <a:bodyPr/>
        <a:lstStyle/>
        <a:p>
          <a:endParaRPr lang="en-US"/>
        </a:p>
      </dgm:t>
    </dgm:pt>
    <dgm:pt modelId="{3DBE1A65-0713-43D1-9224-C7B9625A711F}" type="pres">
      <dgm:prSet presAssocID="{09C26715-7914-40E3-BC61-3C6FE00093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D7153-F7AE-4B5F-A905-C5946C99A7AC}" type="pres">
      <dgm:prSet presAssocID="{33E007D2-4469-49EA-BDDC-3BA6E540F2CD}" presName="circle1" presStyleLbl="node1" presStyleIdx="0" presStyleCnt="3"/>
      <dgm:spPr/>
    </dgm:pt>
    <dgm:pt modelId="{338D2A67-F5F2-46D4-9F50-68CC9F9145F2}" type="pres">
      <dgm:prSet presAssocID="{33E007D2-4469-49EA-BDDC-3BA6E540F2CD}" presName="space" presStyleCnt="0"/>
      <dgm:spPr/>
    </dgm:pt>
    <dgm:pt modelId="{09774AB4-F8C5-41E3-886F-E9CFBAB09187}" type="pres">
      <dgm:prSet presAssocID="{33E007D2-4469-49EA-BDDC-3BA6E540F2CD}" presName="rect1" presStyleLbl="alignAcc1" presStyleIdx="0" presStyleCnt="3" custScaleX="128571"/>
      <dgm:spPr/>
      <dgm:t>
        <a:bodyPr/>
        <a:lstStyle/>
        <a:p>
          <a:endParaRPr lang="en-US"/>
        </a:p>
      </dgm:t>
    </dgm:pt>
    <dgm:pt modelId="{D1F6FC66-5F59-4DCF-AF95-A03B81554F7C}" type="pres">
      <dgm:prSet presAssocID="{EF6B3ABB-1CDB-40B2-A8B5-340F53B482F5}" presName="vertSpace2" presStyleLbl="node1" presStyleIdx="0" presStyleCnt="3"/>
      <dgm:spPr/>
    </dgm:pt>
    <dgm:pt modelId="{FFDAE970-BCB1-4C96-A0FB-36E44A5DB8AA}" type="pres">
      <dgm:prSet presAssocID="{EF6B3ABB-1CDB-40B2-A8B5-340F53B482F5}" presName="circle2" presStyleLbl="node1" presStyleIdx="1" presStyleCnt="3"/>
      <dgm:spPr/>
    </dgm:pt>
    <dgm:pt modelId="{E461BB96-9A8D-4A68-8D63-67E0F07EB836}" type="pres">
      <dgm:prSet presAssocID="{EF6B3ABB-1CDB-40B2-A8B5-340F53B482F5}" presName="rect2" presStyleLbl="alignAcc1" presStyleIdx="1" presStyleCnt="3"/>
      <dgm:spPr/>
      <dgm:t>
        <a:bodyPr/>
        <a:lstStyle/>
        <a:p>
          <a:endParaRPr lang="en-US"/>
        </a:p>
      </dgm:t>
    </dgm:pt>
    <dgm:pt modelId="{C832A01E-6935-4C5F-8577-2A6B4AEEF9DB}" type="pres">
      <dgm:prSet presAssocID="{D971300B-30C1-41DE-81AC-6CF791F6812C}" presName="vertSpace3" presStyleLbl="node1" presStyleIdx="1" presStyleCnt="3"/>
      <dgm:spPr/>
    </dgm:pt>
    <dgm:pt modelId="{38F903E3-28C7-4634-BECA-83B639FC95CC}" type="pres">
      <dgm:prSet presAssocID="{D971300B-30C1-41DE-81AC-6CF791F6812C}" presName="circle3" presStyleLbl="node1" presStyleIdx="2" presStyleCnt="3"/>
      <dgm:spPr/>
    </dgm:pt>
    <dgm:pt modelId="{4D7B0112-F9CF-41A0-84A8-33DC87406096}" type="pres">
      <dgm:prSet presAssocID="{D971300B-30C1-41DE-81AC-6CF791F6812C}" presName="rect3" presStyleLbl="alignAcc1" presStyleIdx="2" presStyleCnt="3"/>
      <dgm:spPr/>
      <dgm:t>
        <a:bodyPr/>
        <a:lstStyle/>
        <a:p>
          <a:endParaRPr lang="en-US"/>
        </a:p>
      </dgm:t>
    </dgm:pt>
    <dgm:pt modelId="{BE870E6D-EEC6-4330-B55A-C79BCD8A9EE4}" type="pres">
      <dgm:prSet presAssocID="{33E007D2-4469-49EA-BDDC-3BA6E540F2C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C0A45-6B18-4736-BFA5-28A60E88D7F9}" type="pres">
      <dgm:prSet presAssocID="{33E007D2-4469-49EA-BDDC-3BA6E540F2C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93E61-0D3B-474D-977F-EBE4A010BF70}" type="pres">
      <dgm:prSet presAssocID="{EF6B3ABB-1CDB-40B2-A8B5-340F53B482F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6379D-C0A9-4B5F-B312-F74DF39650D1}" type="pres">
      <dgm:prSet presAssocID="{EF6B3ABB-1CDB-40B2-A8B5-340F53B482F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DEC6-8B6F-4A6B-8756-E090E35F7000}" type="pres">
      <dgm:prSet presAssocID="{D971300B-30C1-41DE-81AC-6CF791F6812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68727-6F38-4FA3-9F37-CBD1E71BF2DE}" type="pres">
      <dgm:prSet presAssocID="{D971300B-30C1-41DE-81AC-6CF791F6812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2DA78-0BF9-4D4B-B1AF-704B3A82607A}" srcId="{D971300B-30C1-41DE-81AC-6CF791F6812C}" destId="{08D77F6B-6D25-4A15-8BC4-CC6D7BA981FE}" srcOrd="0" destOrd="0" parTransId="{4622DE88-2E7E-4033-9E63-CC0F8EA3733D}" sibTransId="{2432B173-B301-4840-AAFF-9ABD16F38DDA}"/>
    <dgm:cxn modelId="{201021E5-2732-4A37-ADBF-41479CE98D99}" type="presOf" srcId="{EFC7AD44-FBB4-473A-BB10-06E0469B7353}" destId="{326C0A45-6B18-4736-BFA5-28A60E88D7F9}" srcOrd="0" destOrd="1" presId="urn:microsoft.com/office/officeart/2005/8/layout/target3"/>
    <dgm:cxn modelId="{90BCD72B-EAAE-47B9-A3AB-D2DE3DC25D38}" srcId="{33E007D2-4469-49EA-BDDC-3BA6E540F2CD}" destId="{DFD8AAD5-6720-4E11-95AF-B03D5A76102A}" srcOrd="0" destOrd="0" parTransId="{A8413829-8F3A-40AA-BCA8-5381E340E639}" sibTransId="{96A8D472-8F82-4CCA-BF94-7AABFEE45028}"/>
    <dgm:cxn modelId="{31426047-1212-43B0-A49A-83F90F52E2BD}" type="presOf" srcId="{08D77F6B-6D25-4A15-8BC4-CC6D7BA981FE}" destId="{0C668727-6F38-4FA3-9F37-CBD1E71BF2DE}" srcOrd="0" destOrd="0" presId="urn:microsoft.com/office/officeart/2005/8/layout/target3"/>
    <dgm:cxn modelId="{7E94CAF1-3092-4C5C-A9AA-863C175A05C2}" type="presOf" srcId="{33E007D2-4469-49EA-BDDC-3BA6E540F2CD}" destId="{09774AB4-F8C5-41E3-886F-E9CFBAB09187}" srcOrd="0" destOrd="0" presId="urn:microsoft.com/office/officeart/2005/8/layout/target3"/>
    <dgm:cxn modelId="{740F5570-39F1-4593-8037-A089A424502F}" srcId="{09C26715-7914-40E3-BC61-3C6FE000935A}" destId="{EF6B3ABB-1CDB-40B2-A8B5-340F53B482F5}" srcOrd="1" destOrd="0" parTransId="{7016129C-C3B0-412C-8A64-709BE7C98B31}" sibTransId="{21F30164-D252-4207-A741-A5AC8F166FC0}"/>
    <dgm:cxn modelId="{5A6BF966-9133-4043-A996-587E97D28FB1}" type="presOf" srcId="{33E007D2-4469-49EA-BDDC-3BA6E540F2CD}" destId="{BE870E6D-EEC6-4330-B55A-C79BCD8A9EE4}" srcOrd="1" destOrd="0" presId="urn:microsoft.com/office/officeart/2005/8/layout/target3"/>
    <dgm:cxn modelId="{5C6ADE9B-20C5-413B-8373-647A9BEBFD24}" type="presOf" srcId="{EF6B3ABB-1CDB-40B2-A8B5-340F53B482F5}" destId="{E461BB96-9A8D-4A68-8D63-67E0F07EB836}" srcOrd="0" destOrd="0" presId="urn:microsoft.com/office/officeart/2005/8/layout/target3"/>
    <dgm:cxn modelId="{B6BBC0B7-B4D9-4A72-B394-8FCC2CD138F5}" type="presOf" srcId="{09C26715-7914-40E3-BC61-3C6FE000935A}" destId="{3DBE1A65-0713-43D1-9224-C7B9625A711F}" srcOrd="0" destOrd="0" presId="urn:microsoft.com/office/officeart/2005/8/layout/target3"/>
    <dgm:cxn modelId="{E9265C8D-FF21-4ED2-B116-36C1B48C8ED5}" srcId="{EF6B3ABB-1CDB-40B2-A8B5-340F53B482F5}" destId="{01F9AF4B-C816-4C46-8623-B33202C29EDE}" srcOrd="0" destOrd="0" parTransId="{3FA78C7A-F97A-446E-9650-9FEF7797C2C7}" sibTransId="{9B0D8537-482E-4F6A-9C66-B73B8ACFDD78}"/>
    <dgm:cxn modelId="{EB26A1F2-6F39-4ABA-8697-43CAE9EF8D51}" type="presOf" srcId="{EF6B3ABB-1CDB-40B2-A8B5-340F53B482F5}" destId="{87D93E61-0D3B-474D-977F-EBE4A010BF70}" srcOrd="1" destOrd="0" presId="urn:microsoft.com/office/officeart/2005/8/layout/target3"/>
    <dgm:cxn modelId="{48491CE6-C242-43E5-909A-CD716E0D7736}" srcId="{09C26715-7914-40E3-BC61-3C6FE000935A}" destId="{33E007D2-4469-49EA-BDDC-3BA6E540F2CD}" srcOrd="0" destOrd="0" parTransId="{7EF381E7-94A3-4339-A8A3-B8E316996493}" sibTransId="{9C3EB979-3293-423B-BD55-3D97B677231B}"/>
    <dgm:cxn modelId="{8A25F0CC-70C3-4783-A8FD-B5AF78057896}" type="presOf" srcId="{01F9AF4B-C816-4C46-8623-B33202C29EDE}" destId="{6016379D-C0A9-4B5F-B312-F74DF39650D1}" srcOrd="0" destOrd="0" presId="urn:microsoft.com/office/officeart/2005/8/layout/target3"/>
    <dgm:cxn modelId="{F7FF0C8B-44AB-4378-823C-88F33ABD95D2}" type="presOf" srcId="{08F696E9-990C-4FD6-BE0D-CF89EE3A9C72}" destId="{0C668727-6F38-4FA3-9F37-CBD1E71BF2DE}" srcOrd="0" destOrd="2" presId="urn:microsoft.com/office/officeart/2005/8/layout/target3"/>
    <dgm:cxn modelId="{E14DEC67-A0F8-4460-8089-1B6D7F1E5432}" srcId="{D971300B-30C1-41DE-81AC-6CF791F6812C}" destId="{08F696E9-990C-4FD6-BE0D-CF89EE3A9C72}" srcOrd="2" destOrd="0" parTransId="{9D17AF7E-9036-4EC8-8BD5-FBC3F32ACA96}" sibTransId="{9BD349C9-01E3-4D38-B837-2580650DCB7F}"/>
    <dgm:cxn modelId="{D8FED698-1CCA-4748-80A7-ED4AF9631D87}" type="presOf" srcId="{D971300B-30C1-41DE-81AC-6CF791F6812C}" destId="{A627DEC6-8B6F-4A6B-8756-E090E35F7000}" srcOrd="1" destOrd="0" presId="urn:microsoft.com/office/officeart/2005/8/layout/target3"/>
    <dgm:cxn modelId="{9E1F9908-7237-4B57-A6E5-EC1CC368158B}" type="presOf" srcId="{D2A0C6AF-723D-4153-95A3-546F69ECCC28}" destId="{0C668727-6F38-4FA3-9F37-CBD1E71BF2DE}" srcOrd="0" destOrd="1" presId="urn:microsoft.com/office/officeart/2005/8/layout/target3"/>
    <dgm:cxn modelId="{D257E294-7D0B-4D2C-8070-026736D3C287}" srcId="{09C26715-7914-40E3-BC61-3C6FE000935A}" destId="{D971300B-30C1-41DE-81AC-6CF791F6812C}" srcOrd="2" destOrd="0" parTransId="{167B585F-1777-4B81-B6D1-6B8C02708065}" sibTransId="{6D96123C-BC69-4700-8EEF-BB56B740BA22}"/>
    <dgm:cxn modelId="{252D37AF-EA7F-4D60-8BB9-6B9600BE9F15}" srcId="{D971300B-30C1-41DE-81AC-6CF791F6812C}" destId="{D2A0C6AF-723D-4153-95A3-546F69ECCC28}" srcOrd="1" destOrd="0" parTransId="{C92902D6-8944-418D-A372-3EBA1C3B568F}" sibTransId="{FBAD21EF-9C03-4AB0-80C1-E1BC99733A7B}"/>
    <dgm:cxn modelId="{5CE33FF5-7E67-43BA-8D05-519302B987F7}" type="presOf" srcId="{DFD8AAD5-6720-4E11-95AF-B03D5A76102A}" destId="{326C0A45-6B18-4736-BFA5-28A60E88D7F9}" srcOrd="0" destOrd="0" presId="urn:microsoft.com/office/officeart/2005/8/layout/target3"/>
    <dgm:cxn modelId="{250F321E-AE4F-4FD4-BEDC-AD39BC6EF8B6}" type="presOf" srcId="{D971300B-30C1-41DE-81AC-6CF791F6812C}" destId="{4D7B0112-F9CF-41A0-84A8-33DC87406096}" srcOrd="0" destOrd="0" presId="urn:microsoft.com/office/officeart/2005/8/layout/target3"/>
    <dgm:cxn modelId="{8A562418-05CF-4758-9A05-5671DA27769D}" srcId="{33E007D2-4469-49EA-BDDC-3BA6E540F2CD}" destId="{EFC7AD44-FBB4-473A-BB10-06E0469B7353}" srcOrd="1" destOrd="0" parTransId="{9442DE00-5F28-4E1B-BCF7-865ED9EB168D}" sibTransId="{1E31DEF6-CE32-4FF9-9A31-613D3B987E81}"/>
    <dgm:cxn modelId="{E7478B77-3A05-4939-A177-9B462AE2F23D}" type="presParOf" srcId="{3DBE1A65-0713-43D1-9224-C7B9625A711F}" destId="{412D7153-F7AE-4B5F-A905-C5946C99A7AC}" srcOrd="0" destOrd="0" presId="urn:microsoft.com/office/officeart/2005/8/layout/target3"/>
    <dgm:cxn modelId="{1B628397-9629-4BB8-8808-232E377EBDA5}" type="presParOf" srcId="{3DBE1A65-0713-43D1-9224-C7B9625A711F}" destId="{338D2A67-F5F2-46D4-9F50-68CC9F9145F2}" srcOrd="1" destOrd="0" presId="urn:microsoft.com/office/officeart/2005/8/layout/target3"/>
    <dgm:cxn modelId="{5760B846-1F85-4715-8CAC-B9AB9D96E398}" type="presParOf" srcId="{3DBE1A65-0713-43D1-9224-C7B9625A711F}" destId="{09774AB4-F8C5-41E3-886F-E9CFBAB09187}" srcOrd="2" destOrd="0" presId="urn:microsoft.com/office/officeart/2005/8/layout/target3"/>
    <dgm:cxn modelId="{525E1EBB-3587-45F2-8289-C0B0D58F3E45}" type="presParOf" srcId="{3DBE1A65-0713-43D1-9224-C7B9625A711F}" destId="{D1F6FC66-5F59-4DCF-AF95-A03B81554F7C}" srcOrd="3" destOrd="0" presId="urn:microsoft.com/office/officeart/2005/8/layout/target3"/>
    <dgm:cxn modelId="{D4A9598B-12BA-4D0F-8A10-CFC37F6BE3D6}" type="presParOf" srcId="{3DBE1A65-0713-43D1-9224-C7B9625A711F}" destId="{FFDAE970-BCB1-4C96-A0FB-36E44A5DB8AA}" srcOrd="4" destOrd="0" presId="urn:microsoft.com/office/officeart/2005/8/layout/target3"/>
    <dgm:cxn modelId="{09C6F7F1-B96A-428F-A743-37645144043B}" type="presParOf" srcId="{3DBE1A65-0713-43D1-9224-C7B9625A711F}" destId="{E461BB96-9A8D-4A68-8D63-67E0F07EB836}" srcOrd="5" destOrd="0" presId="urn:microsoft.com/office/officeart/2005/8/layout/target3"/>
    <dgm:cxn modelId="{5184F1ED-D1CD-467D-8CF4-2D9221CA56DE}" type="presParOf" srcId="{3DBE1A65-0713-43D1-9224-C7B9625A711F}" destId="{C832A01E-6935-4C5F-8577-2A6B4AEEF9DB}" srcOrd="6" destOrd="0" presId="urn:microsoft.com/office/officeart/2005/8/layout/target3"/>
    <dgm:cxn modelId="{45F1BDAF-938D-4D0C-BE5A-2D9217225ED7}" type="presParOf" srcId="{3DBE1A65-0713-43D1-9224-C7B9625A711F}" destId="{38F903E3-28C7-4634-BECA-83B639FC95CC}" srcOrd="7" destOrd="0" presId="urn:microsoft.com/office/officeart/2005/8/layout/target3"/>
    <dgm:cxn modelId="{C5073074-667D-4110-AEF4-5DE293BAE957}" type="presParOf" srcId="{3DBE1A65-0713-43D1-9224-C7B9625A711F}" destId="{4D7B0112-F9CF-41A0-84A8-33DC87406096}" srcOrd="8" destOrd="0" presId="urn:microsoft.com/office/officeart/2005/8/layout/target3"/>
    <dgm:cxn modelId="{DCD8932B-781A-4CF5-9DF9-55ABEC8477FA}" type="presParOf" srcId="{3DBE1A65-0713-43D1-9224-C7B9625A711F}" destId="{BE870E6D-EEC6-4330-B55A-C79BCD8A9EE4}" srcOrd="9" destOrd="0" presId="urn:microsoft.com/office/officeart/2005/8/layout/target3"/>
    <dgm:cxn modelId="{E519300F-6403-48D6-B2C3-63497DBBF180}" type="presParOf" srcId="{3DBE1A65-0713-43D1-9224-C7B9625A711F}" destId="{326C0A45-6B18-4736-BFA5-28A60E88D7F9}" srcOrd="10" destOrd="0" presId="urn:microsoft.com/office/officeart/2005/8/layout/target3"/>
    <dgm:cxn modelId="{9BCB37BA-EE5E-4C0F-9F10-3E54EA2C96DB}" type="presParOf" srcId="{3DBE1A65-0713-43D1-9224-C7B9625A711F}" destId="{87D93E61-0D3B-474D-977F-EBE4A010BF70}" srcOrd="11" destOrd="0" presId="urn:microsoft.com/office/officeart/2005/8/layout/target3"/>
    <dgm:cxn modelId="{3B515281-46EC-45B0-8E1F-89FBD74E5F10}" type="presParOf" srcId="{3DBE1A65-0713-43D1-9224-C7B9625A711F}" destId="{6016379D-C0A9-4B5F-B312-F74DF39650D1}" srcOrd="12" destOrd="0" presId="urn:microsoft.com/office/officeart/2005/8/layout/target3"/>
    <dgm:cxn modelId="{4D00182B-30A3-486C-A31E-BB7823B29BC6}" type="presParOf" srcId="{3DBE1A65-0713-43D1-9224-C7B9625A711F}" destId="{A627DEC6-8B6F-4A6B-8756-E090E35F7000}" srcOrd="13" destOrd="0" presId="urn:microsoft.com/office/officeart/2005/8/layout/target3"/>
    <dgm:cxn modelId="{2D4EA997-5287-495E-9188-02751990070B}" type="presParOf" srcId="{3DBE1A65-0713-43D1-9224-C7B9625A711F}" destId="{0C668727-6F38-4FA3-9F37-CBD1E71BF2D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40370-BDF5-49BF-BD40-5CCDF7E7A7D2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172959-78F3-4CAF-82B1-88D8CED21D5F}">
      <dgm:prSet phldrT="[Text]"/>
      <dgm:spPr/>
      <dgm:t>
        <a:bodyPr/>
        <a:lstStyle/>
        <a:p>
          <a:r>
            <a:rPr lang="en-US" i="1" dirty="0">
              <a:solidFill>
                <a:schemeClr val="accent2">
                  <a:lumMod val="50000"/>
                </a:schemeClr>
              </a:solidFill>
            </a:rPr>
            <a:t>Task Skill</a:t>
          </a:r>
        </a:p>
      </dgm:t>
    </dgm:pt>
    <dgm:pt modelId="{EFB66EFD-AF78-48F5-84ED-A4A3B939714A}" type="parTrans" cxnId="{5553FAEB-0A64-457A-9387-7B5C32BE8DDD}">
      <dgm:prSet/>
      <dgm:spPr/>
      <dgm:t>
        <a:bodyPr/>
        <a:lstStyle/>
        <a:p>
          <a:endParaRPr lang="en-US"/>
        </a:p>
      </dgm:t>
    </dgm:pt>
    <dgm:pt modelId="{95AE5130-294D-4550-8D27-105C707F0A14}" type="sibTrans" cxnId="{5553FAEB-0A64-457A-9387-7B5C32BE8DDD}">
      <dgm:prSet/>
      <dgm:spPr/>
      <dgm:t>
        <a:bodyPr/>
        <a:lstStyle/>
        <a:p>
          <a:endParaRPr lang="en-US"/>
        </a:p>
      </dgm:t>
    </dgm:pt>
    <dgm:pt modelId="{3B6458BE-9BD7-44F3-9F90-6BF69F3B22C0}">
      <dgm:prSet phldrT="[Text]"/>
      <dgm:spPr/>
      <dgm:t>
        <a:bodyPr/>
        <a:lstStyle/>
        <a:p>
          <a:r>
            <a:rPr lang="en-US" dirty="0" err="1"/>
            <a:t>Melaksanakan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individu</a:t>
          </a:r>
          <a:endParaRPr lang="en-US" dirty="0"/>
        </a:p>
      </dgm:t>
    </dgm:pt>
    <dgm:pt modelId="{A8E369FB-5B2F-4667-BF18-11B83858020F}" type="parTrans" cxnId="{D4AB7C01-9026-46DD-8F46-078FB6B3F73E}">
      <dgm:prSet/>
      <dgm:spPr/>
      <dgm:t>
        <a:bodyPr/>
        <a:lstStyle/>
        <a:p>
          <a:endParaRPr lang="en-US"/>
        </a:p>
      </dgm:t>
    </dgm:pt>
    <dgm:pt modelId="{EA00EEF3-43CF-421B-92B9-B71B22EABB15}" type="sibTrans" cxnId="{D4AB7C01-9026-46DD-8F46-078FB6B3F73E}">
      <dgm:prSet/>
      <dgm:spPr/>
      <dgm:t>
        <a:bodyPr/>
        <a:lstStyle/>
        <a:p>
          <a:endParaRPr lang="en-US"/>
        </a:p>
      </dgm:t>
    </dgm:pt>
    <dgm:pt modelId="{B5A863AC-01AB-4097-8041-64EBCF9780DE}">
      <dgm:prSet phldrT="[Text]"/>
      <dgm:spPr/>
      <dgm:t>
        <a:bodyPr/>
        <a:lstStyle/>
        <a:p>
          <a:r>
            <a:rPr lang="en-US" i="1" dirty="0"/>
            <a:t>Task Management Skills</a:t>
          </a:r>
        </a:p>
      </dgm:t>
    </dgm:pt>
    <dgm:pt modelId="{BFB3C082-ADFC-41F9-A0B6-1D141F26A99D}" type="parTrans" cxnId="{81BDAF94-3D64-4EB2-9ACC-4135C19634F0}">
      <dgm:prSet/>
      <dgm:spPr/>
      <dgm:t>
        <a:bodyPr/>
        <a:lstStyle/>
        <a:p>
          <a:endParaRPr lang="en-US"/>
        </a:p>
      </dgm:t>
    </dgm:pt>
    <dgm:pt modelId="{4D45851E-2AD3-4D59-BFD4-895600BCD6EC}" type="sibTrans" cxnId="{81BDAF94-3D64-4EB2-9ACC-4135C19634F0}">
      <dgm:prSet/>
      <dgm:spPr/>
      <dgm:t>
        <a:bodyPr/>
        <a:lstStyle/>
        <a:p>
          <a:endParaRPr lang="en-US"/>
        </a:p>
      </dgm:t>
    </dgm:pt>
    <dgm:pt modelId="{772F850E-8B44-4CAD-9748-8452982F77F5}">
      <dgm:prSet phldrT="[Text]"/>
      <dgm:spPr/>
      <dgm:t>
        <a:bodyPr/>
        <a:lstStyle/>
        <a:p>
          <a:r>
            <a:rPr lang="en-US" dirty="0" err="1"/>
            <a:t>Mengelola</a:t>
          </a:r>
          <a:r>
            <a:rPr lang="en-US" dirty="0"/>
            <a:t> </a:t>
          </a:r>
          <a:r>
            <a:rPr lang="en-US" dirty="0" err="1"/>
            <a:t>sejumlah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yang </a:t>
          </a:r>
          <a:r>
            <a:rPr lang="en-US" dirty="0" err="1"/>
            <a:t>berbeda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pekerjaan</a:t>
          </a:r>
          <a:endParaRPr lang="en-US" dirty="0"/>
        </a:p>
      </dgm:t>
    </dgm:pt>
    <dgm:pt modelId="{1D6E8641-5018-4F98-AD99-F3635CBDA302}" type="parTrans" cxnId="{B60CC06E-0B7C-4A5D-AB55-6AC5100BA5F2}">
      <dgm:prSet/>
      <dgm:spPr/>
      <dgm:t>
        <a:bodyPr/>
        <a:lstStyle/>
        <a:p>
          <a:endParaRPr lang="en-US"/>
        </a:p>
      </dgm:t>
    </dgm:pt>
    <dgm:pt modelId="{A37C12D6-74CE-4DDD-991C-EF913871B19A}" type="sibTrans" cxnId="{B60CC06E-0B7C-4A5D-AB55-6AC5100BA5F2}">
      <dgm:prSet/>
      <dgm:spPr/>
      <dgm:t>
        <a:bodyPr/>
        <a:lstStyle/>
        <a:p>
          <a:endParaRPr lang="en-US"/>
        </a:p>
      </dgm:t>
    </dgm:pt>
    <dgm:pt modelId="{AD8E5736-E651-4A31-A8A3-D060E8D3590D}">
      <dgm:prSet phldrT="[Text]"/>
      <dgm:spPr/>
      <dgm:t>
        <a:bodyPr/>
        <a:lstStyle/>
        <a:p>
          <a:r>
            <a:rPr lang="en-US" i="1" dirty="0"/>
            <a:t>Contingency Management Skills</a:t>
          </a:r>
        </a:p>
      </dgm:t>
    </dgm:pt>
    <dgm:pt modelId="{C420CCFC-D519-47EA-A46F-65633D6655B5}" type="parTrans" cxnId="{88916F86-9DD9-4E6B-82CC-D9ABF1300290}">
      <dgm:prSet/>
      <dgm:spPr/>
      <dgm:t>
        <a:bodyPr/>
        <a:lstStyle/>
        <a:p>
          <a:endParaRPr lang="en-US"/>
        </a:p>
      </dgm:t>
    </dgm:pt>
    <dgm:pt modelId="{23BBA242-7140-4C40-BBAC-5654A8D37203}" type="sibTrans" cxnId="{88916F86-9DD9-4E6B-82CC-D9ABF1300290}">
      <dgm:prSet/>
      <dgm:spPr/>
      <dgm:t>
        <a:bodyPr/>
        <a:lstStyle/>
        <a:p>
          <a:endParaRPr lang="en-US"/>
        </a:p>
      </dgm:t>
    </dgm:pt>
    <dgm:pt modelId="{56F1E9B7-515E-4119-9296-B5D6F335DC05}">
      <dgm:prSet phldrT="[Text]"/>
      <dgm:spPr/>
      <dgm:t>
        <a:bodyPr/>
        <a:lstStyle/>
        <a:p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merespon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mengelola</a:t>
          </a:r>
          <a:r>
            <a:rPr lang="en-US" dirty="0"/>
            <a:t>  </a:t>
          </a:r>
          <a:r>
            <a:rPr lang="en-US" dirty="0" err="1"/>
            <a:t>kejadian</a:t>
          </a:r>
          <a:r>
            <a:rPr lang="en-US" dirty="0"/>
            <a:t> </a:t>
          </a:r>
          <a:r>
            <a:rPr lang="en-US" dirty="0" err="1"/>
            <a:t>ireguler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masalah</a:t>
          </a:r>
          <a:endParaRPr lang="en-US" dirty="0"/>
        </a:p>
      </dgm:t>
    </dgm:pt>
    <dgm:pt modelId="{DC0494D2-F0DB-4855-A7EE-BB4063A7DE64}" type="parTrans" cxnId="{74118EE4-408F-4F57-825B-B4052D5261A2}">
      <dgm:prSet/>
      <dgm:spPr/>
      <dgm:t>
        <a:bodyPr/>
        <a:lstStyle/>
        <a:p>
          <a:endParaRPr lang="en-US"/>
        </a:p>
      </dgm:t>
    </dgm:pt>
    <dgm:pt modelId="{F337ED91-FAE1-4637-A9C9-F51063FCE19C}" type="sibTrans" cxnId="{74118EE4-408F-4F57-825B-B4052D5261A2}">
      <dgm:prSet/>
      <dgm:spPr/>
      <dgm:t>
        <a:bodyPr/>
        <a:lstStyle/>
        <a:p>
          <a:endParaRPr lang="en-US"/>
        </a:p>
      </dgm:t>
    </dgm:pt>
    <dgm:pt modelId="{6E7C0E43-5F82-4F3C-B9CF-992CB4BFE2ED}">
      <dgm:prSet phldrT="[Text]"/>
      <dgm:spPr/>
      <dgm:t>
        <a:bodyPr/>
        <a:lstStyle/>
        <a:p>
          <a:r>
            <a:rPr lang="en-US" i="1" dirty="0"/>
            <a:t>Job/Role Environment Skills</a:t>
          </a:r>
        </a:p>
      </dgm:t>
    </dgm:pt>
    <dgm:pt modelId="{B63090F1-273F-4ACF-9A6D-3E962CB41BD6}" type="parTrans" cxnId="{001B2C69-1DD7-493B-A690-09FEF30A908D}">
      <dgm:prSet/>
      <dgm:spPr/>
      <dgm:t>
        <a:bodyPr/>
        <a:lstStyle/>
        <a:p>
          <a:endParaRPr lang="en-US"/>
        </a:p>
      </dgm:t>
    </dgm:pt>
    <dgm:pt modelId="{EFC16944-9A02-4593-B024-E69B660B6DF7}" type="sibTrans" cxnId="{001B2C69-1DD7-493B-A690-09FEF30A908D}">
      <dgm:prSet/>
      <dgm:spPr/>
      <dgm:t>
        <a:bodyPr/>
        <a:lstStyle/>
        <a:p>
          <a:endParaRPr lang="en-US"/>
        </a:p>
      </dgm:t>
    </dgm:pt>
    <dgm:pt modelId="{E4D79C1B-5218-45B7-A873-0A0CAD2B434E}">
      <dgm:prSet phldrT="[Text]"/>
      <dgm:spPr/>
      <dgm:t>
        <a:bodyPr/>
        <a:lstStyle/>
        <a:p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harapan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</a:p>
      </dgm:t>
    </dgm:pt>
    <dgm:pt modelId="{62B2C1BB-8DD1-4B58-9392-83284C9F2DA1}" type="parTrans" cxnId="{7E4E580C-7CA8-4F9D-AB98-334606E071B8}">
      <dgm:prSet/>
      <dgm:spPr/>
      <dgm:t>
        <a:bodyPr/>
        <a:lstStyle/>
        <a:p>
          <a:endParaRPr lang="en-US"/>
        </a:p>
      </dgm:t>
    </dgm:pt>
    <dgm:pt modelId="{6551D778-2122-415A-8EF1-4A69629B87DD}" type="sibTrans" cxnId="{7E4E580C-7CA8-4F9D-AB98-334606E071B8}">
      <dgm:prSet/>
      <dgm:spPr/>
      <dgm:t>
        <a:bodyPr/>
        <a:lstStyle/>
        <a:p>
          <a:endParaRPr lang="en-US"/>
        </a:p>
      </dgm:t>
    </dgm:pt>
    <dgm:pt modelId="{188EE1DF-14C6-43C6-A460-7A677D4ED3E0}" type="pres">
      <dgm:prSet presAssocID="{03440370-BDF5-49BF-BD40-5CCDF7E7A7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D7073-9C45-4028-8BEA-EFB65D91D0F0}" type="pres">
      <dgm:prSet presAssocID="{2A172959-78F3-4CAF-82B1-88D8CED21D5F}" presName="linNode" presStyleCnt="0"/>
      <dgm:spPr/>
    </dgm:pt>
    <dgm:pt modelId="{F7ED13A8-128D-44C2-8A56-30CC4983E681}" type="pres">
      <dgm:prSet presAssocID="{2A172959-78F3-4CAF-82B1-88D8CED21D5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5D4C0-6A10-4404-BBD2-B23ED8E4E4C0}" type="pres">
      <dgm:prSet presAssocID="{2A172959-78F3-4CAF-82B1-88D8CED21D5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39F80-2578-4701-BBCE-AD9826BA511D}" type="pres">
      <dgm:prSet presAssocID="{95AE5130-294D-4550-8D27-105C707F0A14}" presName="sp" presStyleCnt="0"/>
      <dgm:spPr/>
    </dgm:pt>
    <dgm:pt modelId="{5AAD392F-E83C-49C6-B74F-58490006F04C}" type="pres">
      <dgm:prSet presAssocID="{B5A863AC-01AB-4097-8041-64EBCF9780DE}" presName="linNode" presStyleCnt="0"/>
      <dgm:spPr/>
    </dgm:pt>
    <dgm:pt modelId="{FDCDC8BB-F713-4BA7-8342-4CC949A8E3FE}" type="pres">
      <dgm:prSet presAssocID="{B5A863AC-01AB-4097-8041-64EBCF9780D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6024C-2194-4331-928E-F472F6155274}" type="pres">
      <dgm:prSet presAssocID="{B5A863AC-01AB-4097-8041-64EBCF9780D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A7DB9-81BD-4677-9344-C7CA03D6642D}" type="pres">
      <dgm:prSet presAssocID="{4D45851E-2AD3-4D59-BFD4-895600BCD6EC}" presName="sp" presStyleCnt="0"/>
      <dgm:spPr/>
    </dgm:pt>
    <dgm:pt modelId="{7970F716-CAD3-4EB5-A6D7-73C9C5ABF968}" type="pres">
      <dgm:prSet presAssocID="{AD8E5736-E651-4A31-A8A3-D060E8D3590D}" presName="linNode" presStyleCnt="0"/>
      <dgm:spPr/>
    </dgm:pt>
    <dgm:pt modelId="{09BF2F4D-8D57-4C79-9264-93215EF95718}" type="pres">
      <dgm:prSet presAssocID="{AD8E5736-E651-4A31-A8A3-D060E8D3590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0B51-E1D2-48AB-92BB-8B10BB15913A}" type="pres">
      <dgm:prSet presAssocID="{AD8E5736-E651-4A31-A8A3-D060E8D3590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CE81D-67EA-4743-84B1-87BCAE61AF9D}" type="pres">
      <dgm:prSet presAssocID="{23BBA242-7140-4C40-BBAC-5654A8D37203}" presName="sp" presStyleCnt="0"/>
      <dgm:spPr/>
    </dgm:pt>
    <dgm:pt modelId="{F02B97B1-6054-46D5-AB8F-779C773936F8}" type="pres">
      <dgm:prSet presAssocID="{6E7C0E43-5F82-4F3C-B9CF-992CB4BFE2ED}" presName="linNode" presStyleCnt="0"/>
      <dgm:spPr/>
    </dgm:pt>
    <dgm:pt modelId="{404E0945-AA99-4F96-A438-1D29F1F88B4F}" type="pres">
      <dgm:prSet presAssocID="{6E7C0E43-5F82-4F3C-B9CF-992CB4BFE2E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D8B1-6835-450E-B04F-B8CE739D8ED1}" type="pres">
      <dgm:prSet presAssocID="{6E7C0E43-5F82-4F3C-B9CF-992CB4BFE2E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25267-107C-42EA-98CC-CBB30F9AAD88}" type="presOf" srcId="{6E7C0E43-5F82-4F3C-B9CF-992CB4BFE2ED}" destId="{404E0945-AA99-4F96-A438-1D29F1F88B4F}" srcOrd="0" destOrd="0" presId="urn:microsoft.com/office/officeart/2005/8/layout/vList5"/>
    <dgm:cxn modelId="{D4AB7C01-9026-46DD-8F46-078FB6B3F73E}" srcId="{2A172959-78F3-4CAF-82B1-88D8CED21D5F}" destId="{3B6458BE-9BD7-44F3-9F90-6BF69F3B22C0}" srcOrd="0" destOrd="0" parTransId="{A8E369FB-5B2F-4667-BF18-11B83858020F}" sibTransId="{EA00EEF3-43CF-421B-92B9-B71B22EABB15}"/>
    <dgm:cxn modelId="{88916F86-9DD9-4E6B-82CC-D9ABF1300290}" srcId="{03440370-BDF5-49BF-BD40-5CCDF7E7A7D2}" destId="{AD8E5736-E651-4A31-A8A3-D060E8D3590D}" srcOrd="2" destOrd="0" parTransId="{C420CCFC-D519-47EA-A46F-65633D6655B5}" sibTransId="{23BBA242-7140-4C40-BBAC-5654A8D37203}"/>
    <dgm:cxn modelId="{4C80AE4B-4193-4B3D-BAF5-8E64E620C62C}" type="presOf" srcId="{772F850E-8B44-4CAD-9748-8452982F77F5}" destId="{E1D6024C-2194-4331-928E-F472F6155274}" srcOrd="0" destOrd="0" presId="urn:microsoft.com/office/officeart/2005/8/layout/vList5"/>
    <dgm:cxn modelId="{001B2C69-1DD7-493B-A690-09FEF30A908D}" srcId="{03440370-BDF5-49BF-BD40-5CCDF7E7A7D2}" destId="{6E7C0E43-5F82-4F3C-B9CF-992CB4BFE2ED}" srcOrd="3" destOrd="0" parTransId="{B63090F1-273F-4ACF-9A6D-3E962CB41BD6}" sibTransId="{EFC16944-9A02-4593-B024-E69B660B6DF7}"/>
    <dgm:cxn modelId="{7E4E580C-7CA8-4F9D-AB98-334606E071B8}" srcId="{6E7C0E43-5F82-4F3C-B9CF-992CB4BFE2ED}" destId="{E4D79C1B-5218-45B7-A873-0A0CAD2B434E}" srcOrd="0" destOrd="0" parTransId="{62B2C1BB-8DD1-4B58-9392-83284C9F2DA1}" sibTransId="{6551D778-2122-415A-8EF1-4A69629B87DD}"/>
    <dgm:cxn modelId="{56A543C6-0FAB-4B3F-92D0-B2E2C887B67A}" type="presOf" srcId="{B5A863AC-01AB-4097-8041-64EBCF9780DE}" destId="{FDCDC8BB-F713-4BA7-8342-4CC949A8E3FE}" srcOrd="0" destOrd="0" presId="urn:microsoft.com/office/officeart/2005/8/layout/vList5"/>
    <dgm:cxn modelId="{8F6562FC-6657-4CA8-8487-B97562772448}" type="presOf" srcId="{3B6458BE-9BD7-44F3-9F90-6BF69F3B22C0}" destId="{1E65D4C0-6A10-4404-BBD2-B23ED8E4E4C0}" srcOrd="0" destOrd="0" presId="urn:microsoft.com/office/officeart/2005/8/layout/vList5"/>
    <dgm:cxn modelId="{AEFB80A1-243A-4D54-B657-2EC07521241E}" type="presOf" srcId="{AD8E5736-E651-4A31-A8A3-D060E8D3590D}" destId="{09BF2F4D-8D57-4C79-9264-93215EF95718}" srcOrd="0" destOrd="0" presId="urn:microsoft.com/office/officeart/2005/8/layout/vList5"/>
    <dgm:cxn modelId="{6EFD4870-C4F3-4C7D-9BB4-08B64FB9827B}" type="presOf" srcId="{56F1E9B7-515E-4119-9296-B5D6F335DC05}" destId="{DF600B51-E1D2-48AB-92BB-8B10BB15913A}" srcOrd="0" destOrd="0" presId="urn:microsoft.com/office/officeart/2005/8/layout/vList5"/>
    <dgm:cxn modelId="{5553FAEB-0A64-457A-9387-7B5C32BE8DDD}" srcId="{03440370-BDF5-49BF-BD40-5CCDF7E7A7D2}" destId="{2A172959-78F3-4CAF-82B1-88D8CED21D5F}" srcOrd="0" destOrd="0" parTransId="{EFB66EFD-AF78-48F5-84ED-A4A3B939714A}" sibTransId="{95AE5130-294D-4550-8D27-105C707F0A14}"/>
    <dgm:cxn modelId="{E50010FB-598C-4E28-9950-907BA6D24BE4}" type="presOf" srcId="{E4D79C1B-5218-45B7-A873-0A0CAD2B434E}" destId="{FC14D8B1-6835-450E-B04F-B8CE739D8ED1}" srcOrd="0" destOrd="0" presId="urn:microsoft.com/office/officeart/2005/8/layout/vList5"/>
    <dgm:cxn modelId="{99E7AA27-F7B2-45C4-9B13-50E5C23120F0}" type="presOf" srcId="{03440370-BDF5-49BF-BD40-5CCDF7E7A7D2}" destId="{188EE1DF-14C6-43C6-A460-7A677D4ED3E0}" srcOrd="0" destOrd="0" presId="urn:microsoft.com/office/officeart/2005/8/layout/vList5"/>
    <dgm:cxn modelId="{BD823402-2188-4280-9EEB-7F3F5EDE5DEE}" type="presOf" srcId="{2A172959-78F3-4CAF-82B1-88D8CED21D5F}" destId="{F7ED13A8-128D-44C2-8A56-30CC4983E681}" srcOrd="0" destOrd="0" presId="urn:microsoft.com/office/officeart/2005/8/layout/vList5"/>
    <dgm:cxn modelId="{81BDAF94-3D64-4EB2-9ACC-4135C19634F0}" srcId="{03440370-BDF5-49BF-BD40-5CCDF7E7A7D2}" destId="{B5A863AC-01AB-4097-8041-64EBCF9780DE}" srcOrd="1" destOrd="0" parTransId="{BFB3C082-ADFC-41F9-A0B6-1D141F26A99D}" sibTransId="{4D45851E-2AD3-4D59-BFD4-895600BCD6EC}"/>
    <dgm:cxn modelId="{B60CC06E-0B7C-4A5D-AB55-6AC5100BA5F2}" srcId="{B5A863AC-01AB-4097-8041-64EBCF9780DE}" destId="{772F850E-8B44-4CAD-9748-8452982F77F5}" srcOrd="0" destOrd="0" parTransId="{1D6E8641-5018-4F98-AD99-F3635CBDA302}" sibTransId="{A37C12D6-74CE-4DDD-991C-EF913871B19A}"/>
    <dgm:cxn modelId="{74118EE4-408F-4F57-825B-B4052D5261A2}" srcId="{AD8E5736-E651-4A31-A8A3-D060E8D3590D}" destId="{56F1E9B7-515E-4119-9296-B5D6F335DC05}" srcOrd="0" destOrd="0" parTransId="{DC0494D2-F0DB-4855-A7EE-BB4063A7DE64}" sibTransId="{F337ED91-FAE1-4637-A9C9-F51063FCE19C}"/>
    <dgm:cxn modelId="{1C22C221-ADF5-4AFE-8CF0-80DFDD7CC7A0}" type="presParOf" srcId="{188EE1DF-14C6-43C6-A460-7A677D4ED3E0}" destId="{BE3D7073-9C45-4028-8BEA-EFB65D91D0F0}" srcOrd="0" destOrd="0" presId="urn:microsoft.com/office/officeart/2005/8/layout/vList5"/>
    <dgm:cxn modelId="{E49C7456-7CDC-4817-A694-BCF02347F121}" type="presParOf" srcId="{BE3D7073-9C45-4028-8BEA-EFB65D91D0F0}" destId="{F7ED13A8-128D-44C2-8A56-30CC4983E681}" srcOrd="0" destOrd="0" presId="urn:microsoft.com/office/officeart/2005/8/layout/vList5"/>
    <dgm:cxn modelId="{72A404A3-53C3-498C-A285-823BB0D9BD93}" type="presParOf" srcId="{BE3D7073-9C45-4028-8BEA-EFB65D91D0F0}" destId="{1E65D4C0-6A10-4404-BBD2-B23ED8E4E4C0}" srcOrd="1" destOrd="0" presId="urn:microsoft.com/office/officeart/2005/8/layout/vList5"/>
    <dgm:cxn modelId="{28277B97-8104-44D7-9D25-1E69A7E06A8E}" type="presParOf" srcId="{188EE1DF-14C6-43C6-A460-7A677D4ED3E0}" destId="{3D639F80-2578-4701-BBCE-AD9826BA511D}" srcOrd="1" destOrd="0" presId="urn:microsoft.com/office/officeart/2005/8/layout/vList5"/>
    <dgm:cxn modelId="{708A6DB9-A33C-48DA-BD6F-C183FA1DB607}" type="presParOf" srcId="{188EE1DF-14C6-43C6-A460-7A677D4ED3E0}" destId="{5AAD392F-E83C-49C6-B74F-58490006F04C}" srcOrd="2" destOrd="0" presId="urn:microsoft.com/office/officeart/2005/8/layout/vList5"/>
    <dgm:cxn modelId="{EB9F4CCF-B5A6-45D8-98A0-328ABFF3362A}" type="presParOf" srcId="{5AAD392F-E83C-49C6-B74F-58490006F04C}" destId="{FDCDC8BB-F713-4BA7-8342-4CC949A8E3FE}" srcOrd="0" destOrd="0" presId="urn:microsoft.com/office/officeart/2005/8/layout/vList5"/>
    <dgm:cxn modelId="{6E4C941C-8A9E-43D7-A559-1BEA3CFAF91C}" type="presParOf" srcId="{5AAD392F-E83C-49C6-B74F-58490006F04C}" destId="{E1D6024C-2194-4331-928E-F472F6155274}" srcOrd="1" destOrd="0" presId="urn:microsoft.com/office/officeart/2005/8/layout/vList5"/>
    <dgm:cxn modelId="{44DA136C-84EF-47C0-A0F8-B9B66C088E81}" type="presParOf" srcId="{188EE1DF-14C6-43C6-A460-7A677D4ED3E0}" destId="{FE8A7DB9-81BD-4677-9344-C7CA03D6642D}" srcOrd="3" destOrd="0" presId="urn:microsoft.com/office/officeart/2005/8/layout/vList5"/>
    <dgm:cxn modelId="{EFA84940-4BE6-46F5-8235-DB936960A524}" type="presParOf" srcId="{188EE1DF-14C6-43C6-A460-7A677D4ED3E0}" destId="{7970F716-CAD3-4EB5-A6D7-73C9C5ABF968}" srcOrd="4" destOrd="0" presId="urn:microsoft.com/office/officeart/2005/8/layout/vList5"/>
    <dgm:cxn modelId="{E2C17206-5957-46EA-B9A3-E032CECB5162}" type="presParOf" srcId="{7970F716-CAD3-4EB5-A6D7-73C9C5ABF968}" destId="{09BF2F4D-8D57-4C79-9264-93215EF95718}" srcOrd="0" destOrd="0" presId="urn:microsoft.com/office/officeart/2005/8/layout/vList5"/>
    <dgm:cxn modelId="{FFEBE443-8BD9-44EA-AF93-D26CB0566B89}" type="presParOf" srcId="{7970F716-CAD3-4EB5-A6D7-73C9C5ABF968}" destId="{DF600B51-E1D2-48AB-92BB-8B10BB15913A}" srcOrd="1" destOrd="0" presId="urn:microsoft.com/office/officeart/2005/8/layout/vList5"/>
    <dgm:cxn modelId="{420582F9-1CCD-48A0-A6B7-9DB2AEB0FCB3}" type="presParOf" srcId="{188EE1DF-14C6-43C6-A460-7A677D4ED3E0}" destId="{AB7CE81D-67EA-4743-84B1-87BCAE61AF9D}" srcOrd="5" destOrd="0" presId="urn:microsoft.com/office/officeart/2005/8/layout/vList5"/>
    <dgm:cxn modelId="{784B9E0B-6753-45AE-8EEE-C2FA5B6CAFC4}" type="presParOf" srcId="{188EE1DF-14C6-43C6-A460-7A677D4ED3E0}" destId="{F02B97B1-6054-46D5-AB8F-779C773936F8}" srcOrd="6" destOrd="0" presId="urn:microsoft.com/office/officeart/2005/8/layout/vList5"/>
    <dgm:cxn modelId="{9E201435-CCFC-4E31-8658-62284814EE79}" type="presParOf" srcId="{F02B97B1-6054-46D5-AB8F-779C773936F8}" destId="{404E0945-AA99-4F96-A438-1D29F1F88B4F}" srcOrd="0" destOrd="0" presId="urn:microsoft.com/office/officeart/2005/8/layout/vList5"/>
    <dgm:cxn modelId="{8157EA32-CFF2-48F3-9859-C55A482A1FDA}" type="presParOf" srcId="{F02B97B1-6054-46D5-AB8F-779C773936F8}" destId="{FC14D8B1-6835-450E-B04F-B8CE739D8E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7A00B9-4FF2-43A0-A6AD-96824634A57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5795F-14EF-4F01-A42F-0E31C64471D5}">
      <dgm:prSet phldrT="[Text]"/>
      <dgm:spPr/>
      <dgm:t>
        <a:bodyPr/>
        <a:lstStyle/>
        <a:p>
          <a:r>
            <a:rPr lang="en-US" dirty="0">
              <a:latin typeface="Berlin Sans FB" panose="020E0602020502020306" pitchFamily="34" charset="0"/>
            </a:rPr>
            <a:t>Kompetensi </a:t>
          </a:r>
          <a:r>
            <a:rPr lang="en-US" dirty="0" err="1">
              <a:latin typeface="Berlin Sans FB" panose="020E0602020502020306" pitchFamily="34" charset="0"/>
            </a:rPr>
            <a:t>Pemerintahan</a:t>
          </a:r>
          <a:endParaRPr lang="en-US" dirty="0">
            <a:latin typeface="Berlin Sans FB" panose="020E0602020502020306" pitchFamily="34" charset="0"/>
          </a:endParaRPr>
        </a:p>
      </dgm:t>
    </dgm:pt>
    <dgm:pt modelId="{CABBA41C-8E9C-4074-929D-96C72DD7201E}" type="parTrans" cxnId="{117AEF38-D5F0-4AAF-8D47-3FA49E289E20}">
      <dgm:prSet/>
      <dgm:spPr/>
      <dgm:t>
        <a:bodyPr/>
        <a:lstStyle/>
        <a:p>
          <a:endParaRPr lang="en-US"/>
        </a:p>
      </dgm:t>
    </dgm:pt>
    <dgm:pt modelId="{D4E272D5-BE35-41F0-BF66-5B500F44D6EA}" type="sibTrans" cxnId="{117AEF38-D5F0-4AAF-8D47-3FA49E289E20}">
      <dgm:prSet/>
      <dgm:spPr/>
      <dgm:t>
        <a:bodyPr/>
        <a:lstStyle/>
        <a:p>
          <a:endParaRPr lang="en-US"/>
        </a:p>
      </dgm:t>
    </dgm:pt>
    <dgm:pt modelId="{C60D7D0F-71F2-4C62-B1D1-7D6A4B45C02F}">
      <dgm:prSet phldrT="[Text]"/>
      <dgm:spPr/>
      <dgm:t>
        <a:bodyPr/>
        <a:lstStyle/>
        <a:p>
          <a:r>
            <a:rPr lang="en-US" dirty="0">
              <a:latin typeface="Berlin Sans FB" panose="020E0602020502020306" pitchFamily="34" charset="0"/>
            </a:rPr>
            <a:t>Pol PP &amp; </a:t>
          </a:r>
          <a:r>
            <a:rPr lang="en-US" dirty="0" err="1">
              <a:latin typeface="Berlin Sans FB" panose="020E0602020502020306" pitchFamily="34" charset="0"/>
            </a:rPr>
            <a:t>damkar</a:t>
          </a:r>
          <a:endParaRPr lang="en-US" dirty="0">
            <a:latin typeface="Berlin Sans FB" panose="020E0602020502020306" pitchFamily="34" charset="0"/>
          </a:endParaRPr>
        </a:p>
      </dgm:t>
    </dgm:pt>
    <dgm:pt modelId="{4444A099-2ADC-4459-A3DA-B422CABCE608}" type="parTrans" cxnId="{2E1376F6-C519-4225-B5C6-A183729D54E8}">
      <dgm:prSet/>
      <dgm:spPr/>
      <dgm:t>
        <a:bodyPr/>
        <a:lstStyle/>
        <a:p>
          <a:endParaRPr lang="en-US"/>
        </a:p>
      </dgm:t>
    </dgm:pt>
    <dgm:pt modelId="{402241D6-6F69-4DF1-8AB9-698D22B0B22B}" type="sibTrans" cxnId="{2E1376F6-C519-4225-B5C6-A183729D54E8}">
      <dgm:prSet/>
      <dgm:spPr/>
      <dgm:t>
        <a:bodyPr/>
        <a:lstStyle/>
        <a:p>
          <a:endParaRPr lang="en-US"/>
        </a:p>
      </dgm:t>
    </dgm:pt>
    <dgm:pt modelId="{E217D93E-C36C-4817-A853-C13489D1FF92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Dukcapil</a:t>
          </a:r>
          <a:endParaRPr lang="en-US" dirty="0">
            <a:latin typeface="Berlin Sans FB" panose="020E0602020502020306" pitchFamily="34" charset="0"/>
          </a:endParaRPr>
        </a:p>
      </dgm:t>
    </dgm:pt>
    <dgm:pt modelId="{15601952-79B1-49E7-A8D3-7C953DE86449}" type="parTrans" cxnId="{3CFCA904-0F6B-4F72-92F2-13DEBD4B50DC}">
      <dgm:prSet/>
      <dgm:spPr/>
      <dgm:t>
        <a:bodyPr/>
        <a:lstStyle/>
        <a:p>
          <a:endParaRPr lang="en-US"/>
        </a:p>
      </dgm:t>
    </dgm:pt>
    <dgm:pt modelId="{AEC465BF-E742-40E8-A15E-1DB4D2080E98}" type="sibTrans" cxnId="{3CFCA904-0F6B-4F72-92F2-13DEBD4B50DC}">
      <dgm:prSet/>
      <dgm:spPr/>
      <dgm:t>
        <a:bodyPr/>
        <a:lstStyle/>
        <a:p>
          <a:endParaRPr lang="en-US"/>
        </a:p>
      </dgm:t>
    </dgm:pt>
    <dgm:pt modelId="{62EC8D58-DCD6-40CD-B4B3-67C10466358B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Adwil</a:t>
          </a:r>
          <a:endParaRPr lang="en-US" dirty="0">
            <a:latin typeface="Berlin Sans FB" panose="020E0602020502020306" pitchFamily="34" charset="0"/>
          </a:endParaRPr>
        </a:p>
      </dgm:t>
    </dgm:pt>
    <dgm:pt modelId="{C765B1F1-0A22-4B3C-BBD2-D8C05013EE67}" type="parTrans" cxnId="{888CA9B6-192C-47B9-8A91-19FA35BB8367}">
      <dgm:prSet/>
      <dgm:spPr/>
      <dgm:t>
        <a:bodyPr/>
        <a:lstStyle/>
        <a:p>
          <a:endParaRPr lang="en-US"/>
        </a:p>
      </dgm:t>
    </dgm:pt>
    <dgm:pt modelId="{DEBF79B7-717E-4DE5-AFE5-B26801F450AD}" type="sibTrans" cxnId="{888CA9B6-192C-47B9-8A91-19FA35BB8367}">
      <dgm:prSet/>
      <dgm:spPr/>
      <dgm:t>
        <a:bodyPr/>
        <a:lstStyle/>
        <a:p>
          <a:endParaRPr lang="en-US"/>
        </a:p>
      </dgm:t>
    </dgm:pt>
    <dgm:pt modelId="{D3B5F95B-F12A-4368-AC8F-9BAE21B5B904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Bappeda</a:t>
          </a:r>
          <a:endParaRPr lang="en-US" dirty="0">
            <a:latin typeface="Berlin Sans FB" panose="020E0602020502020306" pitchFamily="34" charset="0"/>
          </a:endParaRPr>
        </a:p>
      </dgm:t>
    </dgm:pt>
    <dgm:pt modelId="{13C0BF54-9708-4BA5-9C70-9EB6C094D333}" type="parTrans" cxnId="{D1ABBC7B-5E1D-4831-A0AD-EE5B299251F5}">
      <dgm:prSet/>
      <dgm:spPr/>
      <dgm:t>
        <a:bodyPr/>
        <a:lstStyle/>
        <a:p>
          <a:endParaRPr lang="en-US"/>
        </a:p>
      </dgm:t>
    </dgm:pt>
    <dgm:pt modelId="{6C8DD93F-DD24-4764-870A-91FD4C6ED14B}" type="sibTrans" cxnId="{D1ABBC7B-5E1D-4831-A0AD-EE5B299251F5}">
      <dgm:prSet/>
      <dgm:spPr/>
      <dgm:t>
        <a:bodyPr/>
        <a:lstStyle/>
        <a:p>
          <a:endParaRPr lang="en-US"/>
        </a:p>
      </dgm:t>
    </dgm:pt>
    <dgm:pt modelId="{FD38118A-43AE-46B7-A904-51138402BECB}">
      <dgm:prSet phldrT="[Text]"/>
      <dgm:spPr/>
      <dgm:t>
        <a:bodyPr/>
        <a:lstStyle/>
        <a:p>
          <a:r>
            <a:rPr lang="en-US" dirty="0">
              <a:latin typeface="Berlin Sans FB" panose="020E0602020502020306" pitchFamily="34" charset="0"/>
            </a:rPr>
            <a:t>P2UPD</a:t>
          </a:r>
        </a:p>
      </dgm:t>
    </dgm:pt>
    <dgm:pt modelId="{296904AE-CA86-45C5-9BF6-DE3F03BDF893}" type="parTrans" cxnId="{93F264D7-3B7B-417D-9B86-2EFD762CAC08}">
      <dgm:prSet/>
      <dgm:spPr/>
      <dgm:t>
        <a:bodyPr/>
        <a:lstStyle/>
        <a:p>
          <a:endParaRPr lang="en-US"/>
        </a:p>
      </dgm:t>
    </dgm:pt>
    <dgm:pt modelId="{D7DF5A48-C7B5-4518-9244-175B46412308}" type="sibTrans" cxnId="{93F264D7-3B7B-417D-9B86-2EFD762CAC08}">
      <dgm:prSet/>
      <dgm:spPr/>
      <dgm:t>
        <a:bodyPr/>
        <a:lstStyle/>
        <a:p>
          <a:endParaRPr lang="en-US"/>
        </a:p>
      </dgm:t>
    </dgm:pt>
    <dgm:pt modelId="{616D246B-5CD8-49D4-9699-549CD0F5B090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Keuangan</a:t>
          </a:r>
          <a:r>
            <a:rPr lang="en-US" dirty="0">
              <a:latin typeface="Berlin Sans FB" panose="020E0602020502020306" pitchFamily="34" charset="0"/>
            </a:rPr>
            <a:t> Daerah</a:t>
          </a:r>
        </a:p>
      </dgm:t>
    </dgm:pt>
    <dgm:pt modelId="{F173CEB8-492C-45FF-B5D4-9DC955D2838F}" type="parTrans" cxnId="{639CD4E2-4C75-47E6-8E80-559398896244}">
      <dgm:prSet/>
      <dgm:spPr/>
      <dgm:t>
        <a:bodyPr/>
        <a:lstStyle/>
        <a:p>
          <a:endParaRPr lang="en-US"/>
        </a:p>
      </dgm:t>
    </dgm:pt>
    <dgm:pt modelId="{5AC31908-AA9E-4F12-BB2E-D0B6FEEA5185}" type="sibTrans" cxnId="{639CD4E2-4C75-47E6-8E80-559398896244}">
      <dgm:prSet/>
      <dgm:spPr/>
      <dgm:t>
        <a:bodyPr/>
        <a:lstStyle/>
        <a:p>
          <a:endParaRPr lang="en-US"/>
        </a:p>
      </dgm:t>
    </dgm:pt>
    <dgm:pt modelId="{9D83D4D7-F1F6-4367-BC4E-5B46CF58A68A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Pemerintahan</a:t>
          </a:r>
          <a:r>
            <a:rPr lang="en-US" dirty="0">
              <a:latin typeface="Berlin Sans FB" panose="020E0602020502020306" pitchFamily="34" charset="0"/>
            </a:rPr>
            <a:t> </a:t>
          </a:r>
          <a:r>
            <a:rPr lang="en-US" dirty="0" err="1">
              <a:latin typeface="Berlin Sans FB" panose="020E0602020502020306" pitchFamily="34" charset="0"/>
            </a:rPr>
            <a:t>Umum</a:t>
          </a:r>
          <a:endParaRPr lang="en-US" dirty="0">
            <a:latin typeface="Berlin Sans FB" panose="020E0602020502020306" pitchFamily="34" charset="0"/>
          </a:endParaRPr>
        </a:p>
      </dgm:t>
    </dgm:pt>
    <dgm:pt modelId="{9FE1DF0B-95BB-404A-BD3A-D70EFE559D8F}" type="parTrans" cxnId="{D0E0B35B-7AC5-4F6D-9E02-DEC9BA03DEE0}">
      <dgm:prSet/>
      <dgm:spPr/>
      <dgm:t>
        <a:bodyPr/>
        <a:lstStyle/>
        <a:p>
          <a:endParaRPr lang="en-US"/>
        </a:p>
      </dgm:t>
    </dgm:pt>
    <dgm:pt modelId="{FC04FF8F-E22D-41C6-97C7-AEBFEC6DCFFF}" type="sibTrans" cxnId="{D0E0B35B-7AC5-4F6D-9E02-DEC9BA03DEE0}">
      <dgm:prSet/>
      <dgm:spPr/>
      <dgm:t>
        <a:bodyPr/>
        <a:lstStyle/>
        <a:p>
          <a:endParaRPr lang="en-US"/>
        </a:p>
      </dgm:t>
    </dgm:pt>
    <dgm:pt modelId="{274650CD-B089-4120-A7D5-3F1A9FADF6FB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Camat</a:t>
          </a:r>
          <a:r>
            <a:rPr lang="en-US" dirty="0">
              <a:latin typeface="Berlin Sans FB" panose="020E0602020502020306" pitchFamily="34" charset="0"/>
            </a:rPr>
            <a:t>/</a:t>
          </a:r>
          <a:r>
            <a:rPr lang="en-US" dirty="0" err="1">
              <a:latin typeface="Berlin Sans FB" panose="020E0602020502020306" pitchFamily="34" charset="0"/>
            </a:rPr>
            <a:t>Lurah</a:t>
          </a:r>
          <a:endParaRPr lang="en-US" dirty="0">
            <a:latin typeface="Berlin Sans FB" panose="020E0602020502020306" pitchFamily="34" charset="0"/>
          </a:endParaRPr>
        </a:p>
      </dgm:t>
    </dgm:pt>
    <dgm:pt modelId="{65547CC7-7802-448D-A7D2-2289EF2E1CAB}" type="parTrans" cxnId="{FAA0AF55-1EEF-44DE-BA47-FF962055B25D}">
      <dgm:prSet/>
      <dgm:spPr/>
      <dgm:t>
        <a:bodyPr/>
        <a:lstStyle/>
        <a:p>
          <a:endParaRPr lang="en-US"/>
        </a:p>
      </dgm:t>
    </dgm:pt>
    <dgm:pt modelId="{E730140F-A2C7-47BE-AE1F-1021D2124411}" type="sibTrans" cxnId="{FAA0AF55-1EEF-44DE-BA47-FF962055B25D}">
      <dgm:prSet/>
      <dgm:spPr/>
      <dgm:t>
        <a:bodyPr/>
        <a:lstStyle/>
        <a:p>
          <a:endParaRPr lang="en-US"/>
        </a:p>
      </dgm:t>
    </dgm:pt>
    <dgm:pt modelId="{975F77D3-1041-42C6-8A8A-CFA365F4792A}">
      <dgm:prSet phldrT="[Text]"/>
      <dgm:spPr/>
      <dgm:t>
        <a:bodyPr/>
        <a:lstStyle/>
        <a:p>
          <a:r>
            <a:rPr lang="en-US" dirty="0" err="1">
              <a:latin typeface="Berlin Sans FB" panose="020E0602020502020306" pitchFamily="34" charset="0"/>
            </a:rPr>
            <a:t>Pemdes</a:t>
          </a:r>
          <a:endParaRPr lang="en-US" dirty="0">
            <a:latin typeface="Berlin Sans FB" panose="020E0602020502020306" pitchFamily="34" charset="0"/>
          </a:endParaRPr>
        </a:p>
      </dgm:t>
    </dgm:pt>
    <dgm:pt modelId="{008D8CDB-11D0-4BF7-93EB-B719D8556848}" type="parTrans" cxnId="{BE7B1596-FA1B-4E48-8098-9A62E7F3FB98}">
      <dgm:prSet/>
      <dgm:spPr/>
      <dgm:t>
        <a:bodyPr/>
        <a:lstStyle/>
        <a:p>
          <a:endParaRPr lang="en-US"/>
        </a:p>
      </dgm:t>
    </dgm:pt>
    <dgm:pt modelId="{255BE5F3-0705-4828-8E62-F4C7514F6885}" type="sibTrans" cxnId="{BE7B1596-FA1B-4E48-8098-9A62E7F3FB98}">
      <dgm:prSet/>
      <dgm:spPr/>
      <dgm:t>
        <a:bodyPr/>
        <a:lstStyle/>
        <a:p>
          <a:endParaRPr lang="en-US"/>
        </a:p>
      </dgm:t>
    </dgm:pt>
    <dgm:pt modelId="{89CCD1EE-6085-468E-8747-615D6912DDCC}" type="pres">
      <dgm:prSet presAssocID="{4F7A00B9-4FF2-43A0-A6AD-96824634A5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28847-66CB-4FF9-A3C8-2EB0E9E6F0FD}" type="pres">
      <dgm:prSet presAssocID="{C565795F-14EF-4F01-A42F-0E31C64471D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D6B27-E505-4FFB-A8BB-666EF482C09D}" type="pres">
      <dgm:prSet presAssocID="{D4E272D5-BE35-41F0-BF66-5B500F44D6EA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73BF98A9-4B18-4A8A-B6DC-4E46E7A67E01}" type="pres">
      <dgm:prSet presAssocID="{D4E272D5-BE35-41F0-BF66-5B500F44D6EA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F082212D-3FA7-48AB-AA80-C57F081B2F3E}" type="pres">
      <dgm:prSet presAssocID="{C60D7D0F-71F2-4C62-B1D1-7D6A4B45C02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0EE7C-E2BA-4E0D-8388-FE57A40338C6}" type="pres">
      <dgm:prSet presAssocID="{402241D6-6F69-4DF1-8AB9-698D22B0B22B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1E3C8E88-E042-4FB4-952D-7DACD668B6BB}" type="pres">
      <dgm:prSet presAssocID="{402241D6-6F69-4DF1-8AB9-698D22B0B22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E6B24C7-9161-4AFE-B074-32322D17E068}" type="pres">
      <dgm:prSet presAssocID="{FD38118A-43AE-46B7-A904-51138402BEC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10727-E478-4C4F-BF49-878FCD27E68E}" type="pres">
      <dgm:prSet presAssocID="{D7DF5A48-C7B5-4518-9244-175B46412308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5FB4E660-ADA6-49E2-9989-6DC427358FFF}" type="pres">
      <dgm:prSet presAssocID="{D7DF5A48-C7B5-4518-9244-175B46412308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AC9DD6CC-D30E-43BA-A67D-9B397087931C}" type="pres">
      <dgm:prSet presAssocID="{E217D93E-C36C-4817-A853-C13489D1FF9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5499E-EA1F-44C1-BCB5-F88AECD3B984}" type="pres">
      <dgm:prSet presAssocID="{AEC465BF-E742-40E8-A15E-1DB4D2080E98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2029DDB3-83DD-4162-A1C7-2C40EDC416DA}" type="pres">
      <dgm:prSet presAssocID="{AEC465BF-E742-40E8-A15E-1DB4D2080E98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040B5451-5E91-45EC-9266-1DA221AF1725}" type="pres">
      <dgm:prSet presAssocID="{62EC8D58-DCD6-40CD-B4B3-67C10466358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CCA4D-3F10-4405-A583-F0A4C3E7588A}" type="pres">
      <dgm:prSet presAssocID="{DEBF79B7-717E-4DE5-AFE5-B26801F450AD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3908EB48-5BD9-40FF-86B5-FCAF66AE12FF}" type="pres">
      <dgm:prSet presAssocID="{DEBF79B7-717E-4DE5-AFE5-B26801F450A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584E6D88-F2D5-408F-9F37-2E0E96C9A9BC}" type="pres">
      <dgm:prSet presAssocID="{D3B5F95B-F12A-4368-AC8F-9BAE21B5B90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20402-69FF-48BE-9863-546989B41EC6}" type="pres">
      <dgm:prSet presAssocID="{6C8DD93F-DD24-4764-870A-91FD4C6ED14B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ABABA3FA-92C3-4F83-94F3-C842DA396F4E}" type="pres">
      <dgm:prSet presAssocID="{6C8DD93F-DD24-4764-870A-91FD4C6ED14B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6FE32C65-FD61-4B30-8118-3156E2A20E77}" type="pres">
      <dgm:prSet presAssocID="{616D246B-5CD8-49D4-9699-549CD0F5B09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83167-033B-472F-A1FC-F558BBEC624E}" type="pres">
      <dgm:prSet presAssocID="{5AC31908-AA9E-4F12-BB2E-D0B6FEEA5185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43CDBDC0-4660-4D5F-A7C1-340EA96C4ECA}" type="pres">
      <dgm:prSet presAssocID="{5AC31908-AA9E-4F12-BB2E-D0B6FEEA5185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98C14DDB-341F-4930-80AA-CA1558465F7B}" type="pres">
      <dgm:prSet presAssocID="{9D83D4D7-F1F6-4367-BC4E-5B46CF58A68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AA206-1BBA-44D8-980F-E7C3B4C7BE60}" type="pres">
      <dgm:prSet presAssocID="{FC04FF8F-E22D-41C6-97C7-AEBFEC6DCFFF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6E66AA44-1E52-4288-A66C-F615D561D1DD}" type="pres">
      <dgm:prSet presAssocID="{FC04FF8F-E22D-41C6-97C7-AEBFEC6DCFFF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842AB9CA-86D0-4C83-AE84-3D4708D1E374}" type="pres">
      <dgm:prSet presAssocID="{975F77D3-1041-42C6-8A8A-CFA365F4792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33FB2-8590-4C76-9093-2AA61C9DC3AC}" type="pres">
      <dgm:prSet presAssocID="{255BE5F3-0705-4828-8E62-F4C7514F6885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02FFECE7-2C11-42F1-B7FF-ACEF738B2349}" type="pres">
      <dgm:prSet presAssocID="{255BE5F3-0705-4828-8E62-F4C7514F6885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581A7C9D-BB35-4E88-AAD8-6E3DF76FF16C}" type="pres">
      <dgm:prSet presAssocID="{274650CD-B089-4120-A7D5-3F1A9FADF6F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6A5CE-9754-4F47-BA7F-0679C56B7F46}" type="pres">
      <dgm:prSet presAssocID="{E730140F-A2C7-47BE-AE1F-1021D2124411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9C6A68E9-BF2B-4414-9481-F2DF843835FC}" type="pres">
      <dgm:prSet presAssocID="{E730140F-A2C7-47BE-AE1F-1021D2124411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FAA0AF55-1EEF-44DE-BA47-FF962055B25D}" srcId="{4F7A00B9-4FF2-43A0-A6AD-96824634A57F}" destId="{274650CD-B089-4120-A7D5-3F1A9FADF6FB}" srcOrd="9" destOrd="0" parTransId="{65547CC7-7802-448D-A7D2-2289EF2E1CAB}" sibTransId="{E730140F-A2C7-47BE-AE1F-1021D2124411}"/>
    <dgm:cxn modelId="{3CCA454F-479A-4E23-9CD5-55C54C038758}" type="presOf" srcId="{975F77D3-1041-42C6-8A8A-CFA365F4792A}" destId="{842AB9CA-86D0-4C83-AE84-3D4708D1E374}" srcOrd="0" destOrd="0" presId="urn:microsoft.com/office/officeart/2005/8/layout/cycle2"/>
    <dgm:cxn modelId="{F541A002-789F-4326-A1CA-062260E7F1A0}" type="presOf" srcId="{255BE5F3-0705-4828-8E62-F4C7514F6885}" destId="{02FFECE7-2C11-42F1-B7FF-ACEF738B2349}" srcOrd="1" destOrd="0" presId="urn:microsoft.com/office/officeart/2005/8/layout/cycle2"/>
    <dgm:cxn modelId="{D1ABBC7B-5E1D-4831-A0AD-EE5B299251F5}" srcId="{4F7A00B9-4FF2-43A0-A6AD-96824634A57F}" destId="{D3B5F95B-F12A-4368-AC8F-9BAE21B5B904}" srcOrd="5" destOrd="0" parTransId="{13C0BF54-9708-4BA5-9C70-9EB6C094D333}" sibTransId="{6C8DD93F-DD24-4764-870A-91FD4C6ED14B}"/>
    <dgm:cxn modelId="{639CD4E2-4C75-47E6-8E80-559398896244}" srcId="{4F7A00B9-4FF2-43A0-A6AD-96824634A57F}" destId="{616D246B-5CD8-49D4-9699-549CD0F5B090}" srcOrd="6" destOrd="0" parTransId="{F173CEB8-492C-45FF-B5D4-9DC955D2838F}" sibTransId="{5AC31908-AA9E-4F12-BB2E-D0B6FEEA5185}"/>
    <dgm:cxn modelId="{2E1376F6-C519-4225-B5C6-A183729D54E8}" srcId="{4F7A00B9-4FF2-43A0-A6AD-96824634A57F}" destId="{C60D7D0F-71F2-4C62-B1D1-7D6A4B45C02F}" srcOrd="1" destOrd="0" parTransId="{4444A099-2ADC-4459-A3DA-B422CABCE608}" sibTransId="{402241D6-6F69-4DF1-8AB9-698D22B0B22B}"/>
    <dgm:cxn modelId="{4B1777DA-C5AB-433B-BEC6-51974335B432}" type="presOf" srcId="{6C8DD93F-DD24-4764-870A-91FD4C6ED14B}" destId="{85720402-69FF-48BE-9863-546989B41EC6}" srcOrd="0" destOrd="0" presId="urn:microsoft.com/office/officeart/2005/8/layout/cycle2"/>
    <dgm:cxn modelId="{C25D7FA6-CEFE-42D7-BA79-37606BA33A38}" type="presOf" srcId="{FC04FF8F-E22D-41C6-97C7-AEBFEC6DCFFF}" destId="{807AA206-1BBA-44D8-980F-E7C3B4C7BE60}" srcOrd="0" destOrd="0" presId="urn:microsoft.com/office/officeart/2005/8/layout/cycle2"/>
    <dgm:cxn modelId="{1854D60F-CE9B-4FF1-93D6-3A2C88EB01B4}" type="presOf" srcId="{DEBF79B7-717E-4DE5-AFE5-B26801F450AD}" destId="{5A2CCA4D-3F10-4405-A583-F0A4C3E7588A}" srcOrd="0" destOrd="0" presId="urn:microsoft.com/office/officeart/2005/8/layout/cycle2"/>
    <dgm:cxn modelId="{FBBC481F-287B-484F-ADFB-FC7097160A99}" type="presOf" srcId="{402241D6-6F69-4DF1-8AB9-698D22B0B22B}" destId="{CCD0EE7C-E2BA-4E0D-8388-FE57A40338C6}" srcOrd="0" destOrd="0" presId="urn:microsoft.com/office/officeart/2005/8/layout/cycle2"/>
    <dgm:cxn modelId="{B8664DB6-0EA5-4D54-95D0-8BC627F176D0}" type="presOf" srcId="{AEC465BF-E742-40E8-A15E-1DB4D2080E98}" destId="{0445499E-EA1F-44C1-BCB5-F88AECD3B984}" srcOrd="0" destOrd="0" presId="urn:microsoft.com/office/officeart/2005/8/layout/cycle2"/>
    <dgm:cxn modelId="{BE7B1596-FA1B-4E48-8098-9A62E7F3FB98}" srcId="{4F7A00B9-4FF2-43A0-A6AD-96824634A57F}" destId="{975F77D3-1041-42C6-8A8A-CFA365F4792A}" srcOrd="8" destOrd="0" parTransId="{008D8CDB-11D0-4BF7-93EB-B719D8556848}" sibTransId="{255BE5F3-0705-4828-8E62-F4C7514F6885}"/>
    <dgm:cxn modelId="{B867C00A-C24B-4529-AE9B-EBCB81A5A78B}" type="presOf" srcId="{E730140F-A2C7-47BE-AE1F-1021D2124411}" destId="{9C6A68E9-BF2B-4414-9481-F2DF843835FC}" srcOrd="1" destOrd="0" presId="urn:microsoft.com/office/officeart/2005/8/layout/cycle2"/>
    <dgm:cxn modelId="{C4A276C1-B889-4359-8B49-02CA272C83CC}" type="presOf" srcId="{616D246B-5CD8-49D4-9699-549CD0F5B090}" destId="{6FE32C65-FD61-4B30-8118-3156E2A20E77}" srcOrd="0" destOrd="0" presId="urn:microsoft.com/office/officeart/2005/8/layout/cycle2"/>
    <dgm:cxn modelId="{E1E7E445-1A4F-4034-8F16-0199BD883DB9}" type="presOf" srcId="{9D83D4D7-F1F6-4367-BC4E-5B46CF58A68A}" destId="{98C14DDB-341F-4930-80AA-CA1558465F7B}" srcOrd="0" destOrd="0" presId="urn:microsoft.com/office/officeart/2005/8/layout/cycle2"/>
    <dgm:cxn modelId="{A8270FBC-4A08-4FF8-9099-F9DCCF55BC6D}" type="presOf" srcId="{4F7A00B9-4FF2-43A0-A6AD-96824634A57F}" destId="{89CCD1EE-6085-468E-8747-615D6912DDCC}" srcOrd="0" destOrd="0" presId="urn:microsoft.com/office/officeart/2005/8/layout/cycle2"/>
    <dgm:cxn modelId="{A925F60C-8E37-4D99-99A5-5123166E3808}" type="presOf" srcId="{6C8DD93F-DD24-4764-870A-91FD4C6ED14B}" destId="{ABABA3FA-92C3-4F83-94F3-C842DA396F4E}" srcOrd="1" destOrd="0" presId="urn:microsoft.com/office/officeart/2005/8/layout/cycle2"/>
    <dgm:cxn modelId="{3CD21885-E1E4-446E-91B3-71628A250B63}" type="presOf" srcId="{D7DF5A48-C7B5-4518-9244-175B46412308}" destId="{5FB4E660-ADA6-49E2-9989-6DC427358FFF}" srcOrd="1" destOrd="0" presId="urn:microsoft.com/office/officeart/2005/8/layout/cycle2"/>
    <dgm:cxn modelId="{878EF757-363D-4151-8D86-86652AE60476}" type="presOf" srcId="{C565795F-14EF-4F01-A42F-0E31C64471D5}" destId="{8D228847-66CB-4FF9-A3C8-2EB0E9E6F0FD}" srcOrd="0" destOrd="0" presId="urn:microsoft.com/office/officeart/2005/8/layout/cycle2"/>
    <dgm:cxn modelId="{81ADF141-1598-4090-9F49-593B3E385F7A}" type="presOf" srcId="{D4E272D5-BE35-41F0-BF66-5B500F44D6EA}" destId="{73BF98A9-4B18-4A8A-B6DC-4E46E7A67E01}" srcOrd="1" destOrd="0" presId="urn:microsoft.com/office/officeart/2005/8/layout/cycle2"/>
    <dgm:cxn modelId="{2E196FD8-A2B1-43C1-994E-AEB40C0FF6D4}" type="presOf" srcId="{274650CD-B089-4120-A7D5-3F1A9FADF6FB}" destId="{581A7C9D-BB35-4E88-AAD8-6E3DF76FF16C}" srcOrd="0" destOrd="0" presId="urn:microsoft.com/office/officeart/2005/8/layout/cycle2"/>
    <dgm:cxn modelId="{E5654777-1DA0-43FB-A486-0334D37DFA81}" type="presOf" srcId="{FC04FF8F-E22D-41C6-97C7-AEBFEC6DCFFF}" destId="{6E66AA44-1E52-4288-A66C-F615D561D1DD}" srcOrd="1" destOrd="0" presId="urn:microsoft.com/office/officeart/2005/8/layout/cycle2"/>
    <dgm:cxn modelId="{82BC581B-4884-479D-9543-9C042F4D809F}" type="presOf" srcId="{5AC31908-AA9E-4F12-BB2E-D0B6FEEA5185}" destId="{74183167-033B-472F-A1FC-F558BBEC624E}" srcOrd="0" destOrd="0" presId="urn:microsoft.com/office/officeart/2005/8/layout/cycle2"/>
    <dgm:cxn modelId="{93F264D7-3B7B-417D-9B86-2EFD762CAC08}" srcId="{4F7A00B9-4FF2-43A0-A6AD-96824634A57F}" destId="{FD38118A-43AE-46B7-A904-51138402BECB}" srcOrd="2" destOrd="0" parTransId="{296904AE-CA86-45C5-9BF6-DE3F03BDF893}" sibTransId="{D7DF5A48-C7B5-4518-9244-175B46412308}"/>
    <dgm:cxn modelId="{888CA9B6-192C-47B9-8A91-19FA35BB8367}" srcId="{4F7A00B9-4FF2-43A0-A6AD-96824634A57F}" destId="{62EC8D58-DCD6-40CD-B4B3-67C10466358B}" srcOrd="4" destOrd="0" parTransId="{C765B1F1-0A22-4B3C-BBD2-D8C05013EE67}" sibTransId="{DEBF79B7-717E-4DE5-AFE5-B26801F450AD}"/>
    <dgm:cxn modelId="{3CFCA904-0F6B-4F72-92F2-13DEBD4B50DC}" srcId="{4F7A00B9-4FF2-43A0-A6AD-96824634A57F}" destId="{E217D93E-C36C-4817-A853-C13489D1FF92}" srcOrd="3" destOrd="0" parTransId="{15601952-79B1-49E7-A8D3-7C953DE86449}" sibTransId="{AEC465BF-E742-40E8-A15E-1DB4D2080E98}"/>
    <dgm:cxn modelId="{FC29B1B9-2D1B-4E31-B3EB-1FAF49279B9D}" type="presOf" srcId="{E730140F-A2C7-47BE-AE1F-1021D2124411}" destId="{29B6A5CE-9754-4F47-BA7F-0679C56B7F46}" srcOrd="0" destOrd="0" presId="urn:microsoft.com/office/officeart/2005/8/layout/cycle2"/>
    <dgm:cxn modelId="{30F81A7F-4003-4D4B-90B9-718AD0F925EC}" type="presOf" srcId="{AEC465BF-E742-40E8-A15E-1DB4D2080E98}" destId="{2029DDB3-83DD-4162-A1C7-2C40EDC416DA}" srcOrd="1" destOrd="0" presId="urn:microsoft.com/office/officeart/2005/8/layout/cycle2"/>
    <dgm:cxn modelId="{117AEF38-D5F0-4AAF-8D47-3FA49E289E20}" srcId="{4F7A00B9-4FF2-43A0-A6AD-96824634A57F}" destId="{C565795F-14EF-4F01-A42F-0E31C64471D5}" srcOrd="0" destOrd="0" parTransId="{CABBA41C-8E9C-4074-929D-96C72DD7201E}" sibTransId="{D4E272D5-BE35-41F0-BF66-5B500F44D6EA}"/>
    <dgm:cxn modelId="{84F6BF02-1FD9-400A-8636-5B7A34CE7685}" type="presOf" srcId="{C60D7D0F-71F2-4C62-B1D1-7D6A4B45C02F}" destId="{F082212D-3FA7-48AB-AA80-C57F081B2F3E}" srcOrd="0" destOrd="0" presId="urn:microsoft.com/office/officeart/2005/8/layout/cycle2"/>
    <dgm:cxn modelId="{D8C24F27-3635-4668-A1FD-9AC4B4510B17}" type="presOf" srcId="{62EC8D58-DCD6-40CD-B4B3-67C10466358B}" destId="{040B5451-5E91-45EC-9266-1DA221AF1725}" srcOrd="0" destOrd="0" presId="urn:microsoft.com/office/officeart/2005/8/layout/cycle2"/>
    <dgm:cxn modelId="{A10604E4-AF4C-49BD-9037-A0566EA61494}" type="presOf" srcId="{E217D93E-C36C-4817-A853-C13489D1FF92}" destId="{AC9DD6CC-D30E-43BA-A67D-9B397087931C}" srcOrd="0" destOrd="0" presId="urn:microsoft.com/office/officeart/2005/8/layout/cycle2"/>
    <dgm:cxn modelId="{7DC73593-914B-493A-9DE3-38E3217B36A7}" type="presOf" srcId="{D7DF5A48-C7B5-4518-9244-175B46412308}" destId="{93F10727-E478-4C4F-BF49-878FCD27E68E}" srcOrd="0" destOrd="0" presId="urn:microsoft.com/office/officeart/2005/8/layout/cycle2"/>
    <dgm:cxn modelId="{68F13073-ACC6-4522-856D-317137F7165D}" type="presOf" srcId="{D4E272D5-BE35-41F0-BF66-5B500F44D6EA}" destId="{1FED6B27-E505-4FFB-A8BB-666EF482C09D}" srcOrd="0" destOrd="0" presId="urn:microsoft.com/office/officeart/2005/8/layout/cycle2"/>
    <dgm:cxn modelId="{DF040D4E-A5E3-437A-B65E-BF7D5648430C}" type="presOf" srcId="{402241D6-6F69-4DF1-8AB9-698D22B0B22B}" destId="{1E3C8E88-E042-4FB4-952D-7DACD668B6BB}" srcOrd="1" destOrd="0" presId="urn:microsoft.com/office/officeart/2005/8/layout/cycle2"/>
    <dgm:cxn modelId="{0E0EBF25-FCE5-4DF5-B4B1-212E73415583}" type="presOf" srcId="{DEBF79B7-717E-4DE5-AFE5-B26801F450AD}" destId="{3908EB48-5BD9-40FF-86B5-FCAF66AE12FF}" srcOrd="1" destOrd="0" presId="urn:microsoft.com/office/officeart/2005/8/layout/cycle2"/>
    <dgm:cxn modelId="{64FACD49-CCFF-4849-B06D-5482511459E1}" type="presOf" srcId="{D3B5F95B-F12A-4368-AC8F-9BAE21B5B904}" destId="{584E6D88-F2D5-408F-9F37-2E0E96C9A9BC}" srcOrd="0" destOrd="0" presId="urn:microsoft.com/office/officeart/2005/8/layout/cycle2"/>
    <dgm:cxn modelId="{D0E0B35B-7AC5-4F6D-9E02-DEC9BA03DEE0}" srcId="{4F7A00B9-4FF2-43A0-A6AD-96824634A57F}" destId="{9D83D4D7-F1F6-4367-BC4E-5B46CF58A68A}" srcOrd="7" destOrd="0" parTransId="{9FE1DF0B-95BB-404A-BD3A-D70EFE559D8F}" sibTransId="{FC04FF8F-E22D-41C6-97C7-AEBFEC6DCFFF}"/>
    <dgm:cxn modelId="{D210EE3F-C026-410D-91F8-DECCFA069127}" type="presOf" srcId="{FD38118A-43AE-46B7-A904-51138402BECB}" destId="{5E6B24C7-9161-4AFE-B074-32322D17E068}" srcOrd="0" destOrd="0" presId="urn:microsoft.com/office/officeart/2005/8/layout/cycle2"/>
    <dgm:cxn modelId="{8771AB1E-E521-48AD-8034-14B05C3BCD6C}" type="presOf" srcId="{5AC31908-AA9E-4F12-BB2E-D0B6FEEA5185}" destId="{43CDBDC0-4660-4D5F-A7C1-340EA96C4ECA}" srcOrd="1" destOrd="0" presId="urn:microsoft.com/office/officeart/2005/8/layout/cycle2"/>
    <dgm:cxn modelId="{73AF3DEE-CAC8-411E-A000-2C84374D6944}" type="presOf" srcId="{255BE5F3-0705-4828-8E62-F4C7514F6885}" destId="{F1633FB2-8590-4C76-9093-2AA61C9DC3AC}" srcOrd="0" destOrd="0" presId="urn:microsoft.com/office/officeart/2005/8/layout/cycle2"/>
    <dgm:cxn modelId="{36482B68-EA3D-456E-B852-D6FB45BD0526}" type="presParOf" srcId="{89CCD1EE-6085-468E-8747-615D6912DDCC}" destId="{8D228847-66CB-4FF9-A3C8-2EB0E9E6F0FD}" srcOrd="0" destOrd="0" presId="urn:microsoft.com/office/officeart/2005/8/layout/cycle2"/>
    <dgm:cxn modelId="{E5302CF7-F723-4748-890A-753F6673A2DC}" type="presParOf" srcId="{89CCD1EE-6085-468E-8747-615D6912DDCC}" destId="{1FED6B27-E505-4FFB-A8BB-666EF482C09D}" srcOrd="1" destOrd="0" presId="urn:microsoft.com/office/officeart/2005/8/layout/cycle2"/>
    <dgm:cxn modelId="{215A7187-D07B-4EDA-B19F-8D0225423756}" type="presParOf" srcId="{1FED6B27-E505-4FFB-A8BB-666EF482C09D}" destId="{73BF98A9-4B18-4A8A-B6DC-4E46E7A67E01}" srcOrd="0" destOrd="0" presId="urn:microsoft.com/office/officeart/2005/8/layout/cycle2"/>
    <dgm:cxn modelId="{48057B06-2CBA-4609-93FC-BB5617C2B800}" type="presParOf" srcId="{89CCD1EE-6085-468E-8747-615D6912DDCC}" destId="{F082212D-3FA7-48AB-AA80-C57F081B2F3E}" srcOrd="2" destOrd="0" presId="urn:microsoft.com/office/officeart/2005/8/layout/cycle2"/>
    <dgm:cxn modelId="{7EB03030-1B08-408C-B96F-3698F7D7B43F}" type="presParOf" srcId="{89CCD1EE-6085-468E-8747-615D6912DDCC}" destId="{CCD0EE7C-E2BA-4E0D-8388-FE57A40338C6}" srcOrd="3" destOrd="0" presId="urn:microsoft.com/office/officeart/2005/8/layout/cycle2"/>
    <dgm:cxn modelId="{3728697D-DBFD-4C09-BEED-032F112C0C45}" type="presParOf" srcId="{CCD0EE7C-E2BA-4E0D-8388-FE57A40338C6}" destId="{1E3C8E88-E042-4FB4-952D-7DACD668B6BB}" srcOrd="0" destOrd="0" presId="urn:microsoft.com/office/officeart/2005/8/layout/cycle2"/>
    <dgm:cxn modelId="{F12785E6-F631-4C25-95B5-1168033FC6B8}" type="presParOf" srcId="{89CCD1EE-6085-468E-8747-615D6912DDCC}" destId="{5E6B24C7-9161-4AFE-B074-32322D17E068}" srcOrd="4" destOrd="0" presId="urn:microsoft.com/office/officeart/2005/8/layout/cycle2"/>
    <dgm:cxn modelId="{650D8CAC-33E7-40F9-8BB3-8224AEE5BB55}" type="presParOf" srcId="{89CCD1EE-6085-468E-8747-615D6912DDCC}" destId="{93F10727-E478-4C4F-BF49-878FCD27E68E}" srcOrd="5" destOrd="0" presId="urn:microsoft.com/office/officeart/2005/8/layout/cycle2"/>
    <dgm:cxn modelId="{49B730B1-36A9-420C-ADDB-B1878AC74759}" type="presParOf" srcId="{93F10727-E478-4C4F-BF49-878FCD27E68E}" destId="{5FB4E660-ADA6-49E2-9989-6DC427358FFF}" srcOrd="0" destOrd="0" presId="urn:microsoft.com/office/officeart/2005/8/layout/cycle2"/>
    <dgm:cxn modelId="{40BA269E-F3F5-48BA-B8CE-5FEBD7151572}" type="presParOf" srcId="{89CCD1EE-6085-468E-8747-615D6912DDCC}" destId="{AC9DD6CC-D30E-43BA-A67D-9B397087931C}" srcOrd="6" destOrd="0" presId="urn:microsoft.com/office/officeart/2005/8/layout/cycle2"/>
    <dgm:cxn modelId="{D2E7F730-0573-42B2-9D02-9CF4ACB94ADF}" type="presParOf" srcId="{89CCD1EE-6085-468E-8747-615D6912DDCC}" destId="{0445499E-EA1F-44C1-BCB5-F88AECD3B984}" srcOrd="7" destOrd="0" presId="urn:microsoft.com/office/officeart/2005/8/layout/cycle2"/>
    <dgm:cxn modelId="{BACD1E64-ED98-4BC2-B719-2DC6539A2E41}" type="presParOf" srcId="{0445499E-EA1F-44C1-BCB5-F88AECD3B984}" destId="{2029DDB3-83DD-4162-A1C7-2C40EDC416DA}" srcOrd="0" destOrd="0" presId="urn:microsoft.com/office/officeart/2005/8/layout/cycle2"/>
    <dgm:cxn modelId="{9FD3C529-B47A-4FCC-804C-1004252CC65B}" type="presParOf" srcId="{89CCD1EE-6085-468E-8747-615D6912DDCC}" destId="{040B5451-5E91-45EC-9266-1DA221AF1725}" srcOrd="8" destOrd="0" presId="urn:microsoft.com/office/officeart/2005/8/layout/cycle2"/>
    <dgm:cxn modelId="{CAABFE00-B616-4535-9937-74ACEA513941}" type="presParOf" srcId="{89CCD1EE-6085-468E-8747-615D6912DDCC}" destId="{5A2CCA4D-3F10-4405-A583-F0A4C3E7588A}" srcOrd="9" destOrd="0" presId="urn:microsoft.com/office/officeart/2005/8/layout/cycle2"/>
    <dgm:cxn modelId="{A0A955C2-CFF5-4100-957D-8E1507FBFFFE}" type="presParOf" srcId="{5A2CCA4D-3F10-4405-A583-F0A4C3E7588A}" destId="{3908EB48-5BD9-40FF-86B5-FCAF66AE12FF}" srcOrd="0" destOrd="0" presId="urn:microsoft.com/office/officeart/2005/8/layout/cycle2"/>
    <dgm:cxn modelId="{166B9765-59F7-4E8B-9222-E052E296B4C6}" type="presParOf" srcId="{89CCD1EE-6085-468E-8747-615D6912DDCC}" destId="{584E6D88-F2D5-408F-9F37-2E0E96C9A9BC}" srcOrd="10" destOrd="0" presId="urn:microsoft.com/office/officeart/2005/8/layout/cycle2"/>
    <dgm:cxn modelId="{0A01A38E-4057-4AC6-AEB4-421437C850A8}" type="presParOf" srcId="{89CCD1EE-6085-468E-8747-615D6912DDCC}" destId="{85720402-69FF-48BE-9863-546989B41EC6}" srcOrd="11" destOrd="0" presId="urn:microsoft.com/office/officeart/2005/8/layout/cycle2"/>
    <dgm:cxn modelId="{74E3B365-B90B-4CD8-B863-AA4CC0337523}" type="presParOf" srcId="{85720402-69FF-48BE-9863-546989B41EC6}" destId="{ABABA3FA-92C3-4F83-94F3-C842DA396F4E}" srcOrd="0" destOrd="0" presId="urn:microsoft.com/office/officeart/2005/8/layout/cycle2"/>
    <dgm:cxn modelId="{DBF14349-B9B7-42C2-88BA-29D328B72190}" type="presParOf" srcId="{89CCD1EE-6085-468E-8747-615D6912DDCC}" destId="{6FE32C65-FD61-4B30-8118-3156E2A20E77}" srcOrd="12" destOrd="0" presId="urn:microsoft.com/office/officeart/2005/8/layout/cycle2"/>
    <dgm:cxn modelId="{0D32D2DE-244D-4746-B8AE-3A434F2374C9}" type="presParOf" srcId="{89CCD1EE-6085-468E-8747-615D6912DDCC}" destId="{74183167-033B-472F-A1FC-F558BBEC624E}" srcOrd="13" destOrd="0" presId="urn:microsoft.com/office/officeart/2005/8/layout/cycle2"/>
    <dgm:cxn modelId="{BD0A05F3-EED3-421B-9C02-CB434BE6DC74}" type="presParOf" srcId="{74183167-033B-472F-A1FC-F558BBEC624E}" destId="{43CDBDC0-4660-4D5F-A7C1-340EA96C4ECA}" srcOrd="0" destOrd="0" presId="urn:microsoft.com/office/officeart/2005/8/layout/cycle2"/>
    <dgm:cxn modelId="{02392190-49CF-4B06-A395-61843C1A87B9}" type="presParOf" srcId="{89CCD1EE-6085-468E-8747-615D6912DDCC}" destId="{98C14DDB-341F-4930-80AA-CA1558465F7B}" srcOrd="14" destOrd="0" presId="urn:microsoft.com/office/officeart/2005/8/layout/cycle2"/>
    <dgm:cxn modelId="{62EEBC93-E47C-40BF-81B7-17225BD936CE}" type="presParOf" srcId="{89CCD1EE-6085-468E-8747-615D6912DDCC}" destId="{807AA206-1BBA-44D8-980F-E7C3B4C7BE60}" srcOrd="15" destOrd="0" presId="urn:microsoft.com/office/officeart/2005/8/layout/cycle2"/>
    <dgm:cxn modelId="{AD5FDB4F-43E6-485F-B941-E264C21309AF}" type="presParOf" srcId="{807AA206-1BBA-44D8-980F-E7C3B4C7BE60}" destId="{6E66AA44-1E52-4288-A66C-F615D561D1DD}" srcOrd="0" destOrd="0" presId="urn:microsoft.com/office/officeart/2005/8/layout/cycle2"/>
    <dgm:cxn modelId="{25AD8A3D-DE23-4C7D-9F4E-7CA5FE96ED43}" type="presParOf" srcId="{89CCD1EE-6085-468E-8747-615D6912DDCC}" destId="{842AB9CA-86D0-4C83-AE84-3D4708D1E374}" srcOrd="16" destOrd="0" presId="urn:microsoft.com/office/officeart/2005/8/layout/cycle2"/>
    <dgm:cxn modelId="{D68C437F-C521-4CFA-9E9D-3A77D2B1194E}" type="presParOf" srcId="{89CCD1EE-6085-468E-8747-615D6912DDCC}" destId="{F1633FB2-8590-4C76-9093-2AA61C9DC3AC}" srcOrd="17" destOrd="0" presId="urn:microsoft.com/office/officeart/2005/8/layout/cycle2"/>
    <dgm:cxn modelId="{75F8D5BB-AB8D-4036-BF5D-8E5F39B8AAFB}" type="presParOf" srcId="{F1633FB2-8590-4C76-9093-2AA61C9DC3AC}" destId="{02FFECE7-2C11-42F1-B7FF-ACEF738B2349}" srcOrd="0" destOrd="0" presId="urn:microsoft.com/office/officeart/2005/8/layout/cycle2"/>
    <dgm:cxn modelId="{372F6092-B77E-4138-BA71-6A475014CD03}" type="presParOf" srcId="{89CCD1EE-6085-468E-8747-615D6912DDCC}" destId="{581A7C9D-BB35-4E88-AAD8-6E3DF76FF16C}" srcOrd="18" destOrd="0" presId="urn:microsoft.com/office/officeart/2005/8/layout/cycle2"/>
    <dgm:cxn modelId="{32057A06-1089-4640-BE7C-D1B7380EE51C}" type="presParOf" srcId="{89CCD1EE-6085-468E-8747-615D6912DDCC}" destId="{29B6A5CE-9754-4F47-BA7F-0679C56B7F46}" srcOrd="19" destOrd="0" presId="urn:microsoft.com/office/officeart/2005/8/layout/cycle2"/>
    <dgm:cxn modelId="{B895D5A1-DB1D-4923-8360-66A539607A76}" type="presParOf" srcId="{29B6A5CE-9754-4F47-BA7F-0679C56B7F46}" destId="{9C6A68E9-BF2B-4414-9481-F2DF843835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D7153-F7AE-4B5F-A905-C5946C99A7AC}">
      <dsp:nvSpPr>
        <dsp:cNvPr id="0" name=""/>
        <dsp:cNvSpPr/>
      </dsp:nvSpPr>
      <dsp:spPr>
        <a:xfrm>
          <a:off x="-406393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74AB4-F8C5-41E3-886F-E9CFBAB09187}">
      <dsp:nvSpPr>
        <dsp:cNvPr id="0" name=""/>
        <dsp:cNvSpPr/>
      </dsp:nvSpPr>
      <dsp:spPr>
        <a:xfrm>
          <a:off x="1219218" y="270933"/>
          <a:ext cx="7315175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B050"/>
              </a:solidFill>
              <a:latin typeface="Berlin Sans FB Demi" panose="020E0802020502020306" pitchFamily="34" charset="0"/>
            </a:rPr>
            <a:t>UU</a:t>
          </a:r>
        </a:p>
      </dsp:txBody>
      <dsp:txXfrm>
        <a:off x="1219218" y="270933"/>
        <a:ext cx="3657587" cy="1463043"/>
      </dsp:txXfrm>
    </dsp:sp>
    <dsp:sp modelId="{FFDAE970-BCB1-4C96-A0FB-36E44A5DB8AA}">
      <dsp:nvSpPr>
        <dsp:cNvPr id="0" name=""/>
        <dsp:cNvSpPr/>
      </dsp:nvSpPr>
      <dsp:spPr>
        <a:xfrm>
          <a:off x="447047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1BB96-9A8D-4A68-8D63-67E0F07EB836}">
      <dsp:nvSpPr>
        <dsp:cNvPr id="0" name=""/>
        <dsp:cNvSpPr/>
      </dsp:nvSpPr>
      <dsp:spPr>
        <a:xfrm>
          <a:off x="2032006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FF0000"/>
              </a:solidFill>
              <a:latin typeface="Berlin Sans FB Demi" panose="020E0802020502020306" pitchFamily="34" charset="0"/>
            </a:rPr>
            <a:t>PP</a:t>
          </a:r>
        </a:p>
      </dsp:txBody>
      <dsp:txXfrm>
        <a:off x="2032006" y="1733976"/>
        <a:ext cx="2844799" cy="1463038"/>
      </dsp:txXfrm>
    </dsp:sp>
    <dsp:sp modelId="{38F903E3-28C7-4634-BECA-83B639FC95CC}">
      <dsp:nvSpPr>
        <dsp:cNvPr id="0" name=""/>
        <dsp:cNvSpPr/>
      </dsp:nvSpPr>
      <dsp:spPr>
        <a:xfrm>
          <a:off x="1300486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B0112-F9CF-41A0-84A8-33DC87406096}">
      <dsp:nvSpPr>
        <dsp:cNvPr id="0" name=""/>
        <dsp:cNvSpPr/>
      </dsp:nvSpPr>
      <dsp:spPr>
        <a:xfrm>
          <a:off x="2032006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2060"/>
              </a:solidFill>
              <a:latin typeface="Berlin Sans FB Demi" panose="020E0802020502020306" pitchFamily="34" charset="0"/>
            </a:rPr>
            <a:t>Permendagri</a:t>
          </a:r>
        </a:p>
      </dsp:txBody>
      <dsp:txXfrm>
        <a:off x="2032006" y="3197014"/>
        <a:ext cx="2844799" cy="1463038"/>
      </dsp:txXfrm>
    </dsp:sp>
    <dsp:sp modelId="{326C0A45-6B18-4736-BFA5-28A60E88D7F9}">
      <dsp:nvSpPr>
        <dsp:cNvPr id="0" name=""/>
        <dsp:cNvSpPr/>
      </dsp:nvSpPr>
      <dsp:spPr>
        <a:xfrm>
          <a:off x="4876806" y="270933"/>
          <a:ext cx="2844799" cy="14630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Berlin Sans FB Demi" panose="020E0802020502020306" pitchFamily="34" charset="0"/>
            </a:rPr>
            <a:t>Psl</a:t>
          </a:r>
          <a:r>
            <a:rPr lang="en-US" sz="2300" kern="1200" dirty="0">
              <a:latin typeface="Berlin Sans FB Demi" panose="020E0802020502020306" pitchFamily="34" charset="0"/>
            </a:rPr>
            <a:t>. 68-69 UU 5/2014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Berlin Sans FB Demi" panose="020E0802020502020306" pitchFamily="34" charset="0"/>
            </a:rPr>
            <a:t>Psl</a:t>
          </a:r>
          <a:r>
            <a:rPr lang="en-US" sz="2300" kern="1200" dirty="0">
              <a:latin typeface="Berlin Sans FB Demi" panose="020E0802020502020306" pitchFamily="34" charset="0"/>
            </a:rPr>
            <a:t> 233 UU </a:t>
          </a:r>
          <a:r>
            <a:rPr lang="en-US" sz="2300" kern="1200" dirty="0" err="1">
              <a:latin typeface="Berlin Sans FB Demi" panose="020E0802020502020306" pitchFamily="34" charset="0"/>
            </a:rPr>
            <a:t>Nomor</a:t>
          </a:r>
          <a:r>
            <a:rPr lang="en-US" sz="2300" kern="1200" dirty="0">
              <a:latin typeface="Berlin Sans FB Demi" panose="020E0802020502020306" pitchFamily="34" charset="0"/>
            </a:rPr>
            <a:t> 23/2014</a:t>
          </a:r>
        </a:p>
      </dsp:txBody>
      <dsp:txXfrm>
        <a:off x="4876806" y="270933"/>
        <a:ext cx="2844799" cy="1463043"/>
      </dsp:txXfrm>
    </dsp:sp>
    <dsp:sp modelId="{6016379D-C0A9-4B5F-B312-F74DF39650D1}">
      <dsp:nvSpPr>
        <dsp:cNvPr id="0" name=""/>
        <dsp:cNvSpPr/>
      </dsp:nvSpPr>
      <dsp:spPr>
        <a:xfrm>
          <a:off x="4876806" y="1733976"/>
          <a:ext cx="2844799" cy="146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Berlin Sans FB Demi" panose="020E0802020502020306" pitchFamily="34" charset="0"/>
            </a:rPr>
            <a:t>Psl</a:t>
          </a:r>
          <a:r>
            <a:rPr lang="en-US" sz="2300" kern="1200" dirty="0">
              <a:latin typeface="Berlin Sans FB Demi" panose="020E0802020502020306" pitchFamily="34" charset="0"/>
            </a:rPr>
            <a:t> 98 PP 18/2016</a:t>
          </a:r>
        </a:p>
      </dsp:txBody>
      <dsp:txXfrm>
        <a:off x="4876806" y="1733976"/>
        <a:ext cx="2844799" cy="1463038"/>
      </dsp:txXfrm>
    </dsp:sp>
    <dsp:sp modelId="{0C668727-6F38-4FA3-9F37-CBD1E71BF2DE}">
      <dsp:nvSpPr>
        <dsp:cNvPr id="0" name=""/>
        <dsp:cNvSpPr/>
      </dsp:nvSpPr>
      <dsp:spPr>
        <a:xfrm>
          <a:off x="4876806" y="3197014"/>
          <a:ext cx="2844799" cy="146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Berlin Sans FB Demi" panose="020E0802020502020306" pitchFamily="34" charset="0"/>
            </a:rPr>
            <a:t>85 Tahun 2017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Berlin Sans FB Demi" panose="020E0802020502020306" pitchFamily="34" charset="0"/>
            </a:rPr>
            <a:t>108 Tahun 2017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Berlin Sans FB Demi" panose="020E0802020502020306" pitchFamily="34" charset="0"/>
            </a:rPr>
            <a:t>11 Tahun 2018</a:t>
          </a:r>
        </a:p>
      </dsp:txBody>
      <dsp:txXfrm>
        <a:off x="4876806" y="3197014"/>
        <a:ext cx="2844799" cy="1463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5D4C0-6A10-4404-BBD2-B23ED8E4E4C0}">
      <dsp:nvSpPr>
        <dsp:cNvPr id="0" name=""/>
        <dsp:cNvSpPr/>
      </dsp:nvSpPr>
      <dsp:spPr>
        <a:xfrm rot="5400000">
          <a:off x="7152721" y="-3024053"/>
          <a:ext cx="871601" cy="714213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Melaksanakan</a:t>
          </a:r>
          <a:r>
            <a:rPr lang="en-US" sz="2400" kern="1200" dirty="0"/>
            <a:t> </a:t>
          </a:r>
          <a:r>
            <a:rPr lang="en-US" sz="2400" kern="1200" dirty="0" err="1"/>
            <a:t>tugas</a:t>
          </a:r>
          <a:r>
            <a:rPr lang="en-US" sz="2400" kern="1200" dirty="0"/>
            <a:t> </a:t>
          </a:r>
          <a:r>
            <a:rPr lang="en-US" sz="2400" kern="1200" dirty="0" err="1"/>
            <a:t>individu</a:t>
          </a:r>
          <a:endParaRPr lang="en-US" sz="2400" kern="1200" dirty="0"/>
        </a:p>
      </dsp:txBody>
      <dsp:txXfrm rot="-5400000">
        <a:off x="4017453" y="153763"/>
        <a:ext cx="7099590" cy="786505"/>
      </dsp:txXfrm>
    </dsp:sp>
    <dsp:sp modelId="{F7ED13A8-128D-44C2-8A56-30CC4983E681}">
      <dsp:nvSpPr>
        <dsp:cNvPr id="0" name=""/>
        <dsp:cNvSpPr/>
      </dsp:nvSpPr>
      <dsp:spPr>
        <a:xfrm>
          <a:off x="0" y="2265"/>
          <a:ext cx="4017453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 dirty="0">
              <a:solidFill>
                <a:schemeClr val="accent2">
                  <a:lumMod val="50000"/>
                </a:schemeClr>
              </a:solidFill>
            </a:rPr>
            <a:t>Task Skill</a:t>
          </a:r>
        </a:p>
      </dsp:txBody>
      <dsp:txXfrm>
        <a:off x="53185" y="55450"/>
        <a:ext cx="3911083" cy="983131"/>
      </dsp:txXfrm>
    </dsp:sp>
    <dsp:sp modelId="{E1D6024C-2194-4331-928E-F472F6155274}">
      <dsp:nvSpPr>
        <dsp:cNvPr id="0" name=""/>
        <dsp:cNvSpPr/>
      </dsp:nvSpPr>
      <dsp:spPr>
        <a:xfrm rot="5400000">
          <a:off x="7152721" y="-1880076"/>
          <a:ext cx="871601" cy="7142138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Mengelola</a:t>
          </a:r>
          <a:r>
            <a:rPr lang="en-US" sz="2400" kern="1200" dirty="0"/>
            <a:t> </a:t>
          </a:r>
          <a:r>
            <a:rPr lang="en-US" sz="2400" kern="1200" dirty="0" err="1"/>
            <a:t>sejumlah</a:t>
          </a:r>
          <a:r>
            <a:rPr lang="en-US" sz="2400" kern="1200" dirty="0"/>
            <a:t> </a:t>
          </a:r>
          <a:r>
            <a:rPr lang="en-US" sz="2400" kern="1200" dirty="0" err="1"/>
            <a:t>tugas</a:t>
          </a:r>
          <a:r>
            <a:rPr lang="en-US" sz="2400" kern="1200" dirty="0"/>
            <a:t> yang </a:t>
          </a:r>
          <a:r>
            <a:rPr lang="en-US" sz="2400" kern="1200" dirty="0" err="1"/>
            <a:t>berbeda</a:t>
          </a:r>
          <a:r>
            <a:rPr lang="en-US" sz="2400" kern="1200" dirty="0"/>
            <a:t> </a:t>
          </a:r>
          <a:r>
            <a:rPr lang="en-US" sz="2400" kern="1200" dirty="0" err="1"/>
            <a:t>dalam</a:t>
          </a:r>
          <a:r>
            <a:rPr lang="en-US" sz="2400" kern="1200" dirty="0"/>
            <a:t> </a:t>
          </a:r>
          <a:r>
            <a:rPr lang="en-US" sz="2400" kern="1200" dirty="0" err="1"/>
            <a:t>satu</a:t>
          </a:r>
          <a:r>
            <a:rPr lang="en-US" sz="2400" kern="1200" dirty="0"/>
            <a:t> </a:t>
          </a:r>
          <a:r>
            <a:rPr lang="en-US" sz="2400" kern="1200" dirty="0" err="1"/>
            <a:t>pekerjaan</a:t>
          </a:r>
          <a:endParaRPr lang="en-US" sz="2400" kern="1200" dirty="0"/>
        </a:p>
      </dsp:txBody>
      <dsp:txXfrm rot="-5400000">
        <a:off x="4017453" y="1297740"/>
        <a:ext cx="7099590" cy="786505"/>
      </dsp:txXfrm>
    </dsp:sp>
    <dsp:sp modelId="{FDCDC8BB-F713-4BA7-8342-4CC949A8E3FE}">
      <dsp:nvSpPr>
        <dsp:cNvPr id="0" name=""/>
        <dsp:cNvSpPr/>
      </dsp:nvSpPr>
      <dsp:spPr>
        <a:xfrm>
          <a:off x="0" y="1146242"/>
          <a:ext cx="4017453" cy="1089501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 dirty="0"/>
            <a:t>Task Management Skills</a:t>
          </a:r>
        </a:p>
      </dsp:txBody>
      <dsp:txXfrm>
        <a:off x="53185" y="1199427"/>
        <a:ext cx="3911083" cy="983131"/>
      </dsp:txXfrm>
    </dsp:sp>
    <dsp:sp modelId="{DF600B51-E1D2-48AB-92BB-8B10BB15913A}">
      <dsp:nvSpPr>
        <dsp:cNvPr id="0" name=""/>
        <dsp:cNvSpPr/>
      </dsp:nvSpPr>
      <dsp:spPr>
        <a:xfrm rot="5400000">
          <a:off x="7152721" y="-736099"/>
          <a:ext cx="871601" cy="7142138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Kemampuan</a:t>
          </a:r>
          <a:r>
            <a:rPr lang="en-US" sz="2400" kern="1200" dirty="0"/>
            <a:t> </a:t>
          </a:r>
          <a:r>
            <a:rPr lang="en-US" sz="2400" kern="1200" dirty="0" err="1"/>
            <a:t>merespon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mengelola</a:t>
          </a:r>
          <a:r>
            <a:rPr lang="en-US" sz="2400" kern="1200" dirty="0"/>
            <a:t>  </a:t>
          </a:r>
          <a:r>
            <a:rPr lang="en-US" sz="2400" kern="1200" dirty="0" err="1"/>
            <a:t>kejadian</a:t>
          </a:r>
          <a:r>
            <a:rPr lang="en-US" sz="2400" kern="1200" dirty="0"/>
            <a:t> </a:t>
          </a:r>
          <a:r>
            <a:rPr lang="en-US" sz="2400" kern="1200" dirty="0" err="1"/>
            <a:t>ireguler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endParaRPr lang="en-US" sz="2400" kern="1200" dirty="0"/>
        </a:p>
      </dsp:txBody>
      <dsp:txXfrm rot="-5400000">
        <a:off x="4017453" y="2441717"/>
        <a:ext cx="7099590" cy="786505"/>
      </dsp:txXfrm>
    </dsp:sp>
    <dsp:sp modelId="{09BF2F4D-8D57-4C79-9264-93215EF95718}">
      <dsp:nvSpPr>
        <dsp:cNvPr id="0" name=""/>
        <dsp:cNvSpPr/>
      </dsp:nvSpPr>
      <dsp:spPr>
        <a:xfrm>
          <a:off x="0" y="2290219"/>
          <a:ext cx="4017453" cy="1089501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 dirty="0"/>
            <a:t>Contingency Management Skills</a:t>
          </a:r>
        </a:p>
      </dsp:txBody>
      <dsp:txXfrm>
        <a:off x="53185" y="2343404"/>
        <a:ext cx="3911083" cy="983131"/>
      </dsp:txXfrm>
    </dsp:sp>
    <dsp:sp modelId="{FC14D8B1-6835-450E-B04F-B8CE739D8ED1}">
      <dsp:nvSpPr>
        <dsp:cNvPr id="0" name=""/>
        <dsp:cNvSpPr/>
      </dsp:nvSpPr>
      <dsp:spPr>
        <a:xfrm rot="5400000">
          <a:off x="7152721" y="407877"/>
          <a:ext cx="871601" cy="7142138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Kemampuan</a:t>
          </a:r>
          <a:r>
            <a:rPr lang="en-US" sz="2400" kern="1200" dirty="0"/>
            <a:t> </a:t>
          </a:r>
          <a:r>
            <a:rPr lang="en-US" sz="2400" kern="1200" dirty="0" err="1"/>
            <a:t>menyesuaikan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tanggung</a:t>
          </a:r>
          <a:r>
            <a:rPr lang="en-US" sz="2400" kern="1200" dirty="0"/>
            <a:t> </a:t>
          </a:r>
          <a:r>
            <a:rPr lang="en-US" sz="2400" kern="1200" dirty="0" err="1"/>
            <a:t>jawab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harapan</a:t>
          </a:r>
          <a:r>
            <a:rPr lang="en-US" sz="2400" kern="1200" dirty="0"/>
            <a:t> </a:t>
          </a:r>
          <a:r>
            <a:rPr lang="en-US" sz="2400" kern="1200" dirty="0" err="1"/>
            <a:t>lingkungan</a:t>
          </a:r>
          <a:r>
            <a:rPr lang="en-US" sz="2400" kern="1200" dirty="0"/>
            <a:t> </a:t>
          </a:r>
          <a:r>
            <a:rPr lang="en-US" sz="2400" kern="1200" dirty="0" err="1"/>
            <a:t>kerja</a:t>
          </a:r>
          <a:r>
            <a:rPr lang="en-US" sz="2400" kern="1200" dirty="0"/>
            <a:t> </a:t>
          </a:r>
        </a:p>
      </dsp:txBody>
      <dsp:txXfrm rot="-5400000">
        <a:off x="4017453" y="3585693"/>
        <a:ext cx="7099590" cy="786505"/>
      </dsp:txXfrm>
    </dsp:sp>
    <dsp:sp modelId="{404E0945-AA99-4F96-A438-1D29F1F88B4F}">
      <dsp:nvSpPr>
        <dsp:cNvPr id="0" name=""/>
        <dsp:cNvSpPr/>
      </dsp:nvSpPr>
      <dsp:spPr>
        <a:xfrm>
          <a:off x="0" y="3434195"/>
          <a:ext cx="4017453" cy="1089501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 dirty="0"/>
            <a:t>Job/Role Environment Skills</a:t>
          </a:r>
        </a:p>
      </dsp:txBody>
      <dsp:txXfrm>
        <a:off x="53185" y="3487380"/>
        <a:ext cx="3911083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28847-66CB-4FF9-A3C8-2EB0E9E6F0FD}">
      <dsp:nvSpPr>
        <dsp:cNvPr id="0" name=""/>
        <dsp:cNvSpPr/>
      </dsp:nvSpPr>
      <dsp:spPr>
        <a:xfrm>
          <a:off x="4997499" y="2913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Berlin Sans FB" panose="020E0602020502020306" pitchFamily="34" charset="0"/>
            </a:rPr>
            <a:t>Kompetensi </a:t>
          </a:r>
          <a:r>
            <a:rPr lang="en-US" sz="800" kern="1200" dirty="0" err="1">
              <a:latin typeface="Berlin Sans FB" panose="020E0602020502020306" pitchFamily="34" charset="0"/>
            </a:rPr>
            <a:t>Pemerintahan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5140694" y="146108"/>
        <a:ext cx="691410" cy="691410"/>
      </dsp:txXfrm>
    </dsp:sp>
    <dsp:sp modelId="{1FED6B27-E505-4FFB-A8BB-666EF482C09D}">
      <dsp:nvSpPr>
        <dsp:cNvPr id="0" name=""/>
        <dsp:cNvSpPr/>
      </dsp:nvSpPr>
      <dsp:spPr>
        <a:xfrm rot="1080000">
          <a:off x="6047379" y="551203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049282" y="605186"/>
        <a:ext cx="181486" cy="198005"/>
      </dsp:txXfrm>
    </dsp:sp>
    <dsp:sp modelId="{F082212D-3FA7-48AB-AA80-C57F081B2F3E}">
      <dsp:nvSpPr>
        <dsp:cNvPr id="0" name=""/>
        <dsp:cNvSpPr/>
      </dsp:nvSpPr>
      <dsp:spPr>
        <a:xfrm>
          <a:off x="6392680" y="456235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Berlin Sans FB" panose="020E0602020502020306" pitchFamily="34" charset="0"/>
            </a:rPr>
            <a:t>Pol PP &amp; </a:t>
          </a:r>
          <a:r>
            <a:rPr lang="en-US" sz="800" kern="1200" dirty="0" err="1">
              <a:latin typeface="Berlin Sans FB" panose="020E0602020502020306" pitchFamily="34" charset="0"/>
            </a:rPr>
            <a:t>damkar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6535875" y="599430"/>
        <a:ext cx="691410" cy="691410"/>
      </dsp:txXfrm>
    </dsp:sp>
    <dsp:sp modelId="{CCD0EE7C-E2BA-4E0D-8388-FE57A40338C6}">
      <dsp:nvSpPr>
        <dsp:cNvPr id="0" name=""/>
        <dsp:cNvSpPr/>
      </dsp:nvSpPr>
      <dsp:spPr>
        <a:xfrm rot="3240000">
          <a:off x="7178770" y="1367601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194801" y="1402140"/>
        <a:ext cx="181486" cy="198005"/>
      </dsp:txXfrm>
    </dsp:sp>
    <dsp:sp modelId="{5E6B24C7-9161-4AFE-B074-32322D17E068}">
      <dsp:nvSpPr>
        <dsp:cNvPr id="0" name=""/>
        <dsp:cNvSpPr/>
      </dsp:nvSpPr>
      <dsp:spPr>
        <a:xfrm>
          <a:off x="7254949" y="1643047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Berlin Sans FB" panose="020E0602020502020306" pitchFamily="34" charset="0"/>
            </a:rPr>
            <a:t>P2UPD</a:t>
          </a:r>
        </a:p>
      </dsp:txBody>
      <dsp:txXfrm>
        <a:off x="7398144" y="1786242"/>
        <a:ext cx="691410" cy="691410"/>
      </dsp:txXfrm>
    </dsp:sp>
    <dsp:sp modelId="{93F10727-E478-4C4F-BF49-878FCD27E68E}">
      <dsp:nvSpPr>
        <dsp:cNvPr id="0" name=""/>
        <dsp:cNvSpPr/>
      </dsp:nvSpPr>
      <dsp:spPr>
        <a:xfrm rot="5400000">
          <a:off x="7614217" y="2693096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653107" y="2720208"/>
        <a:ext cx="181486" cy="198005"/>
      </dsp:txXfrm>
    </dsp:sp>
    <dsp:sp modelId="{AC9DD6CC-D30E-43BA-A67D-9B397087931C}">
      <dsp:nvSpPr>
        <dsp:cNvPr id="0" name=""/>
        <dsp:cNvSpPr/>
      </dsp:nvSpPr>
      <dsp:spPr>
        <a:xfrm>
          <a:off x="7254949" y="3110027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Dukcapil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7398144" y="3253222"/>
        <a:ext cx="691410" cy="691410"/>
      </dsp:txXfrm>
    </dsp:sp>
    <dsp:sp modelId="{0445499E-EA1F-44C1-BCB5-F88AECD3B984}">
      <dsp:nvSpPr>
        <dsp:cNvPr id="0" name=""/>
        <dsp:cNvSpPr/>
      </dsp:nvSpPr>
      <dsp:spPr>
        <a:xfrm rot="7560000">
          <a:off x="7187396" y="4021393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7249144" y="4055932"/>
        <a:ext cx="181486" cy="198005"/>
      </dsp:txXfrm>
    </dsp:sp>
    <dsp:sp modelId="{040B5451-5E91-45EC-9266-1DA221AF1725}">
      <dsp:nvSpPr>
        <dsp:cNvPr id="0" name=""/>
        <dsp:cNvSpPr/>
      </dsp:nvSpPr>
      <dsp:spPr>
        <a:xfrm>
          <a:off x="6392680" y="4296839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Adwil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6535875" y="4440034"/>
        <a:ext cx="691410" cy="691410"/>
      </dsp:txXfrm>
    </dsp:sp>
    <dsp:sp modelId="{5A2CCA4D-3F10-4405-A583-F0A4C3E7588A}">
      <dsp:nvSpPr>
        <dsp:cNvPr id="0" name=""/>
        <dsp:cNvSpPr/>
      </dsp:nvSpPr>
      <dsp:spPr>
        <a:xfrm rot="9720000">
          <a:off x="6061336" y="4845129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6137212" y="4899112"/>
        <a:ext cx="181486" cy="198005"/>
      </dsp:txXfrm>
    </dsp:sp>
    <dsp:sp modelId="{584E6D88-F2D5-408F-9F37-2E0E96C9A9BC}">
      <dsp:nvSpPr>
        <dsp:cNvPr id="0" name=""/>
        <dsp:cNvSpPr/>
      </dsp:nvSpPr>
      <dsp:spPr>
        <a:xfrm>
          <a:off x="4997499" y="4750161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Bappeda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5140694" y="4893356"/>
        <a:ext cx="691410" cy="691410"/>
      </dsp:txXfrm>
    </dsp:sp>
    <dsp:sp modelId="{85720402-69FF-48BE-9863-546989B41EC6}">
      <dsp:nvSpPr>
        <dsp:cNvPr id="0" name=""/>
        <dsp:cNvSpPr/>
      </dsp:nvSpPr>
      <dsp:spPr>
        <a:xfrm rot="11880000">
          <a:off x="4666155" y="4849664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4742031" y="4927683"/>
        <a:ext cx="181486" cy="198005"/>
      </dsp:txXfrm>
    </dsp:sp>
    <dsp:sp modelId="{6FE32C65-FD61-4B30-8118-3156E2A20E77}">
      <dsp:nvSpPr>
        <dsp:cNvPr id="0" name=""/>
        <dsp:cNvSpPr/>
      </dsp:nvSpPr>
      <dsp:spPr>
        <a:xfrm>
          <a:off x="3602318" y="4296839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Keuangan</a:t>
          </a:r>
          <a:r>
            <a:rPr lang="en-US" sz="800" kern="1200" dirty="0">
              <a:latin typeface="Berlin Sans FB" panose="020E0602020502020306" pitchFamily="34" charset="0"/>
            </a:rPr>
            <a:t> Daerah</a:t>
          </a:r>
        </a:p>
      </dsp:txBody>
      <dsp:txXfrm>
        <a:off x="3745513" y="4440034"/>
        <a:ext cx="691410" cy="691410"/>
      </dsp:txXfrm>
    </dsp:sp>
    <dsp:sp modelId="{74183167-033B-472F-A1FC-F558BBEC624E}">
      <dsp:nvSpPr>
        <dsp:cNvPr id="0" name=""/>
        <dsp:cNvSpPr/>
      </dsp:nvSpPr>
      <dsp:spPr>
        <a:xfrm rot="14040000">
          <a:off x="3534764" y="4033266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596512" y="4130729"/>
        <a:ext cx="181486" cy="198005"/>
      </dsp:txXfrm>
    </dsp:sp>
    <dsp:sp modelId="{98C14DDB-341F-4930-80AA-CA1558465F7B}">
      <dsp:nvSpPr>
        <dsp:cNvPr id="0" name=""/>
        <dsp:cNvSpPr/>
      </dsp:nvSpPr>
      <dsp:spPr>
        <a:xfrm>
          <a:off x="2740049" y="3110027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Pemerintahan</a:t>
          </a:r>
          <a:r>
            <a:rPr lang="en-US" sz="800" kern="1200" dirty="0">
              <a:latin typeface="Berlin Sans FB" panose="020E0602020502020306" pitchFamily="34" charset="0"/>
            </a:rPr>
            <a:t> </a:t>
          </a:r>
          <a:r>
            <a:rPr lang="en-US" sz="800" kern="1200" dirty="0" err="1">
              <a:latin typeface="Berlin Sans FB" panose="020E0602020502020306" pitchFamily="34" charset="0"/>
            </a:rPr>
            <a:t>Umum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2883244" y="3253222"/>
        <a:ext cx="691410" cy="691410"/>
      </dsp:txXfrm>
    </dsp:sp>
    <dsp:sp modelId="{807AA206-1BBA-44D8-980F-E7C3B4C7BE60}">
      <dsp:nvSpPr>
        <dsp:cNvPr id="0" name=""/>
        <dsp:cNvSpPr/>
      </dsp:nvSpPr>
      <dsp:spPr>
        <a:xfrm rot="16200000">
          <a:off x="3099317" y="2707771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38207" y="2812662"/>
        <a:ext cx="181486" cy="198005"/>
      </dsp:txXfrm>
    </dsp:sp>
    <dsp:sp modelId="{842AB9CA-86D0-4C83-AE84-3D4708D1E374}">
      <dsp:nvSpPr>
        <dsp:cNvPr id="0" name=""/>
        <dsp:cNvSpPr/>
      </dsp:nvSpPr>
      <dsp:spPr>
        <a:xfrm>
          <a:off x="2740049" y="1643047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Pemdes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2883244" y="1786242"/>
        <a:ext cx="691410" cy="691410"/>
      </dsp:txXfrm>
    </dsp:sp>
    <dsp:sp modelId="{F1633FB2-8590-4C76-9093-2AA61C9DC3AC}">
      <dsp:nvSpPr>
        <dsp:cNvPr id="0" name=""/>
        <dsp:cNvSpPr/>
      </dsp:nvSpPr>
      <dsp:spPr>
        <a:xfrm rot="18360000">
          <a:off x="3526138" y="1379474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542169" y="1476937"/>
        <a:ext cx="181486" cy="198005"/>
      </dsp:txXfrm>
    </dsp:sp>
    <dsp:sp modelId="{581A7C9D-BB35-4E88-AAD8-6E3DF76FF16C}">
      <dsp:nvSpPr>
        <dsp:cNvPr id="0" name=""/>
        <dsp:cNvSpPr/>
      </dsp:nvSpPr>
      <dsp:spPr>
        <a:xfrm>
          <a:off x="3602318" y="456235"/>
          <a:ext cx="977800" cy="977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>
              <a:latin typeface="Berlin Sans FB" panose="020E0602020502020306" pitchFamily="34" charset="0"/>
            </a:rPr>
            <a:t>Camat</a:t>
          </a:r>
          <a:r>
            <a:rPr lang="en-US" sz="800" kern="1200" dirty="0">
              <a:latin typeface="Berlin Sans FB" panose="020E0602020502020306" pitchFamily="34" charset="0"/>
            </a:rPr>
            <a:t>/</a:t>
          </a:r>
          <a:r>
            <a:rPr lang="en-US" sz="800" kern="1200" dirty="0" err="1">
              <a:latin typeface="Berlin Sans FB" panose="020E0602020502020306" pitchFamily="34" charset="0"/>
            </a:rPr>
            <a:t>Lurah</a:t>
          </a:r>
          <a:endParaRPr lang="en-US" sz="800" kern="1200" dirty="0">
            <a:latin typeface="Berlin Sans FB" panose="020E0602020502020306" pitchFamily="34" charset="0"/>
          </a:endParaRPr>
        </a:p>
      </dsp:txBody>
      <dsp:txXfrm>
        <a:off x="3745513" y="599430"/>
        <a:ext cx="691410" cy="691410"/>
      </dsp:txXfrm>
    </dsp:sp>
    <dsp:sp modelId="{29B6A5CE-9754-4F47-BA7F-0679C56B7F46}">
      <dsp:nvSpPr>
        <dsp:cNvPr id="0" name=""/>
        <dsp:cNvSpPr/>
      </dsp:nvSpPr>
      <dsp:spPr>
        <a:xfrm rot="20520000">
          <a:off x="4652198" y="555738"/>
          <a:ext cx="259265" cy="3300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54101" y="633757"/>
        <a:ext cx="181486" cy="19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3F701-D488-4268-9C05-A5DE5B986DA6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23D34-2FB7-411D-BA4A-66AC48D9A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3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D34-2FB7-411D-BA4A-66AC48D9A4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03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D34-2FB7-411D-BA4A-66AC48D9A4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3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D34-2FB7-411D-BA4A-66AC48D9A4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F5A222CD-DCAA-47FE-891A-9A4DCF772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EA575-588D-473F-915B-87F99EE292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E1374DAB-BB56-4944-8C86-764099256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C3E343E2-F320-49C9-AEEC-C6C8AB86F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23D34-2FB7-411D-BA4A-66AC48D9A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41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23D34-2FB7-411D-BA4A-66AC48D9A4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91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23D34-2FB7-411D-BA4A-66AC48D9A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4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52783" y="1894961"/>
            <a:ext cx="8962816" cy="4313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3628" y="3977703"/>
            <a:ext cx="691883" cy="310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611361" y="4055490"/>
            <a:ext cx="381000" cy="120650"/>
          </a:xfrm>
          <a:custGeom>
            <a:avLst/>
            <a:gdLst/>
            <a:ahLst/>
            <a:cxnLst/>
            <a:rect l="l" t="t" r="r" b="b"/>
            <a:pathLst>
              <a:path w="381000" h="120650">
                <a:moveTo>
                  <a:pt x="102997" y="0"/>
                </a:moveTo>
                <a:lnTo>
                  <a:pt x="0" y="60070"/>
                </a:lnTo>
                <a:lnTo>
                  <a:pt x="102997" y="120141"/>
                </a:lnTo>
                <a:lnTo>
                  <a:pt x="110998" y="118109"/>
                </a:lnTo>
                <a:lnTo>
                  <a:pt x="114554" y="111886"/>
                </a:lnTo>
                <a:lnTo>
                  <a:pt x="118110" y="105790"/>
                </a:lnTo>
                <a:lnTo>
                  <a:pt x="116078" y="97789"/>
                </a:lnTo>
                <a:lnTo>
                  <a:pt x="109855" y="94233"/>
                </a:lnTo>
                <a:lnTo>
                  <a:pt x="73496" y="73024"/>
                </a:lnTo>
                <a:lnTo>
                  <a:pt x="25654" y="73024"/>
                </a:lnTo>
                <a:lnTo>
                  <a:pt x="25654" y="47116"/>
                </a:lnTo>
                <a:lnTo>
                  <a:pt x="73496" y="47116"/>
                </a:lnTo>
                <a:lnTo>
                  <a:pt x="109855" y="25907"/>
                </a:lnTo>
                <a:lnTo>
                  <a:pt x="116078" y="22351"/>
                </a:lnTo>
                <a:lnTo>
                  <a:pt x="118110" y="14350"/>
                </a:lnTo>
                <a:lnTo>
                  <a:pt x="114554" y="8254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381000" h="120650">
                <a:moveTo>
                  <a:pt x="329710" y="60070"/>
                </a:moveTo>
                <a:lnTo>
                  <a:pt x="271145" y="94233"/>
                </a:lnTo>
                <a:lnTo>
                  <a:pt x="264922" y="97789"/>
                </a:lnTo>
                <a:lnTo>
                  <a:pt x="262890" y="105790"/>
                </a:lnTo>
                <a:lnTo>
                  <a:pt x="266446" y="111886"/>
                </a:lnTo>
                <a:lnTo>
                  <a:pt x="270002" y="118109"/>
                </a:lnTo>
                <a:lnTo>
                  <a:pt x="278003" y="120141"/>
                </a:lnTo>
                <a:lnTo>
                  <a:pt x="358789" y="73024"/>
                </a:lnTo>
                <a:lnTo>
                  <a:pt x="355346" y="73024"/>
                </a:lnTo>
                <a:lnTo>
                  <a:pt x="355346" y="71246"/>
                </a:lnTo>
                <a:lnTo>
                  <a:pt x="348869" y="71246"/>
                </a:lnTo>
                <a:lnTo>
                  <a:pt x="329710" y="60070"/>
                </a:lnTo>
                <a:close/>
              </a:path>
              <a:path w="381000" h="120650">
                <a:moveTo>
                  <a:pt x="73496" y="47116"/>
                </a:moveTo>
                <a:lnTo>
                  <a:pt x="25654" y="47116"/>
                </a:lnTo>
                <a:lnTo>
                  <a:pt x="25654" y="73024"/>
                </a:lnTo>
                <a:lnTo>
                  <a:pt x="73496" y="73024"/>
                </a:lnTo>
                <a:lnTo>
                  <a:pt x="70448" y="71246"/>
                </a:lnTo>
                <a:lnTo>
                  <a:pt x="32131" y="71246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6"/>
                </a:lnTo>
                <a:close/>
              </a:path>
              <a:path w="381000" h="120650">
                <a:moveTo>
                  <a:pt x="307503" y="47116"/>
                </a:moveTo>
                <a:lnTo>
                  <a:pt x="73496" y="47116"/>
                </a:lnTo>
                <a:lnTo>
                  <a:pt x="51289" y="60070"/>
                </a:lnTo>
                <a:lnTo>
                  <a:pt x="73496" y="73024"/>
                </a:lnTo>
                <a:lnTo>
                  <a:pt x="307503" y="73024"/>
                </a:lnTo>
                <a:lnTo>
                  <a:pt x="329710" y="60070"/>
                </a:lnTo>
                <a:lnTo>
                  <a:pt x="307503" y="47116"/>
                </a:lnTo>
                <a:close/>
              </a:path>
              <a:path w="381000" h="120650">
                <a:moveTo>
                  <a:pt x="358788" y="47116"/>
                </a:moveTo>
                <a:lnTo>
                  <a:pt x="355346" y="47116"/>
                </a:lnTo>
                <a:lnTo>
                  <a:pt x="355346" y="73024"/>
                </a:lnTo>
                <a:lnTo>
                  <a:pt x="358789" y="73024"/>
                </a:lnTo>
                <a:lnTo>
                  <a:pt x="381000" y="60070"/>
                </a:lnTo>
                <a:lnTo>
                  <a:pt x="358788" y="47116"/>
                </a:lnTo>
                <a:close/>
              </a:path>
              <a:path w="381000" h="120650">
                <a:moveTo>
                  <a:pt x="32131" y="48894"/>
                </a:moveTo>
                <a:lnTo>
                  <a:pt x="32131" y="71246"/>
                </a:lnTo>
                <a:lnTo>
                  <a:pt x="51289" y="60070"/>
                </a:lnTo>
                <a:lnTo>
                  <a:pt x="32131" y="48894"/>
                </a:lnTo>
                <a:close/>
              </a:path>
              <a:path w="381000" h="120650">
                <a:moveTo>
                  <a:pt x="51289" y="60070"/>
                </a:moveTo>
                <a:lnTo>
                  <a:pt x="32131" y="71246"/>
                </a:lnTo>
                <a:lnTo>
                  <a:pt x="70448" y="71246"/>
                </a:lnTo>
                <a:lnTo>
                  <a:pt x="51289" y="60070"/>
                </a:lnTo>
                <a:close/>
              </a:path>
              <a:path w="381000" h="120650">
                <a:moveTo>
                  <a:pt x="348869" y="48894"/>
                </a:moveTo>
                <a:lnTo>
                  <a:pt x="329710" y="60070"/>
                </a:lnTo>
                <a:lnTo>
                  <a:pt x="348869" y="71246"/>
                </a:lnTo>
                <a:lnTo>
                  <a:pt x="348869" y="48894"/>
                </a:lnTo>
                <a:close/>
              </a:path>
              <a:path w="381000" h="120650">
                <a:moveTo>
                  <a:pt x="355346" y="48894"/>
                </a:moveTo>
                <a:lnTo>
                  <a:pt x="348869" y="48894"/>
                </a:lnTo>
                <a:lnTo>
                  <a:pt x="348869" y="71246"/>
                </a:lnTo>
                <a:lnTo>
                  <a:pt x="355346" y="71246"/>
                </a:lnTo>
                <a:lnTo>
                  <a:pt x="355346" y="48894"/>
                </a:lnTo>
                <a:close/>
              </a:path>
              <a:path w="381000" h="120650">
                <a:moveTo>
                  <a:pt x="70448" y="48894"/>
                </a:moveTo>
                <a:lnTo>
                  <a:pt x="32131" y="48894"/>
                </a:lnTo>
                <a:lnTo>
                  <a:pt x="51289" y="60070"/>
                </a:lnTo>
                <a:lnTo>
                  <a:pt x="70448" y="48894"/>
                </a:lnTo>
                <a:close/>
              </a:path>
              <a:path w="381000" h="120650">
                <a:moveTo>
                  <a:pt x="278003" y="0"/>
                </a:moveTo>
                <a:lnTo>
                  <a:pt x="270002" y="2031"/>
                </a:lnTo>
                <a:lnTo>
                  <a:pt x="266446" y="8254"/>
                </a:lnTo>
                <a:lnTo>
                  <a:pt x="262890" y="14350"/>
                </a:lnTo>
                <a:lnTo>
                  <a:pt x="264922" y="22351"/>
                </a:lnTo>
                <a:lnTo>
                  <a:pt x="271145" y="25907"/>
                </a:lnTo>
                <a:lnTo>
                  <a:pt x="329710" y="60070"/>
                </a:lnTo>
                <a:lnTo>
                  <a:pt x="348869" y="48894"/>
                </a:lnTo>
                <a:lnTo>
                  <a:pt x="355346" y="48894"/>
                </a:lnTo>
                <a:lnTo>
                  <a:pt x="355346" y="47116"/>
                </a:lnTo>
                <a:lnTo>
                  <a:pt x="358788" y="47116"/>
                </a:lnTo>
                <a:lnTo>
                  <a:pt x="278003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5719"/>
            <a:ext cx="12192000" cy="563880"/>
          </a:xfrm>
          <a:custGeom>
            <a:avLst/>
            <a:gdLst/>
            <a:ahLst/>
            <a:cxnLst/>
            <a:rect l="l" t="t" r="r" b="b"/>
            <a:pathLst>
              <a:path w="12192000" h="563880">
                <a:moveTo>
                  <a:pt x="0" y="563879"/>
                </a:moveTo>
                <a:lnTo>
                  <a:pt x="12192000" y="563879"/>
                </a:lnTo>
                <a:lnTo>
                  <a:pt x="12192000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8720" y="-15494"/>
            <a:ext cx="827455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0" dirty="0"/>
              <a:pPr marL="25400">
                <a:lnSpc>
                  <a:spcPts val="1240"/>
                </a:lnSpc>
              </a:pPr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1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67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97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4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78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87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32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690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81473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871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0" dirty="0"/>
              <a:pPr marL="25400">
                <a:lnSpc>
                  <a:spcPts val="1240"/>
                </a:lnSpc>
              </a:pPr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3788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3013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97225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68338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6078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ZA" dirty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30195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770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94606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6180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757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0" dirty="0"/>
              <a:pPr marL="25400">
                <a:lnSpc>
                  <a:spcPts val="1240"/>
                </a:lnSpc>
              </a:pPr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46963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3115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06-Feb-19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14842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59043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00634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79863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90988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4630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07768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2612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0" dirty="0"/>
              <a:pPr marL="25400">
                <a:lnSpc>
                  <a:spcPts val="1240"/>
                </a:lnSpc>
              </a:pPr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751515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956079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6282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56C7F-40B5-48CF-BCF2-FA629565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A776F8-1BBA-41E8-8C35-AFA9AA334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AC0E81-AD6D-4A92-A886-3EEBA3A3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5273-73CE-4AD5-8E38-BC760FE19034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707E5-EAE2-4A13-8FEB-2DB761DA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ADAE3-4D84-4C41-9FF6-6CB5B431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169-C2D1-4CDC-B124-655AF33A94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80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F1592-9F54-49D5-A74F-BAFB70A6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E99B-9739-4F1C-B617-D93D66CA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226865-AD67-4BC6-817E-9658ED95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1058B5-B5F8-486A-AC42-538BD062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343CC-B791-4C02-9449-F89FE04B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49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C9516-C909-4912-ABE5-C41CE922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97E24F-E0C6-4729-BEAF-0FC87EC0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42D6E4-1EA8-4B6A-80F2-D1EABC4B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B24F48-8CBC-43B1-AEC6-5F09AA37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C18AFA-F2A9-4E78-928B-245673CA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54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D1163-382F-4159-9511-2070458B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75E221-F728-4D0C-9B5C-CDDEA895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CD963B-F06A-4F06-A9D6-68ACCA273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482460-47AA-4332-BC18-595D603C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E5139D-6A35-46AB-880A-17BBE2CA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EF83F-D7EB-4406-B944-0030978E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14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463E0-89E7-4B50-84FD-A80F8C6F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8EE1BA-C741-41E0-A1D2-AF70D341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FDCCED-3B5A-4C27-9815-114F263DA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DE44D1-2534-404D-80D1-7D3A24331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1881D1-6C3E-4A66-A9BA-26FE1885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F646C5-6D0D-431A-A7F8-D41FDB1C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6A8BD6-0B86-49FF-A4D1-977A4BE5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47E75D-DC24-45F4-BFF5-EAEEC37C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57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56385-5D07-40E9-8922-989AE624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BD6D20-9B92-435D-9968-B3B10259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7EAE5D-5E27-4C9B-9209-EDA90365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A38D20-2555-41EC-A58D-5971430D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0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A6EE8A-604D-43A4-ACF2-FD67F83C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3C53C4-EEC5-40EA-A7D3-62BD4388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DC6CDD-B8BA-45FB-A059-70A8AD09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91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0" dirty="0"/>
              <a:pPr marL="25400">
                <a:lnSpc>
                  <a:spcPts val="1240"/>
                </a:lnSpc>
              </a:pPr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0D49C-4686-48A9-B913-49AE2DA8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D893B-390C-45FB-B1B3-45A88E28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67B365-81FE-4E2A-9B65-45457F467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1BB641-19C6-4FA9-9551-F2FF50EA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7D7F3-73A5-41D7-85C4-37CC104E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D0A7FD-EEB1-4D0F-90AD-3B407CB3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58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DE09A-952C-4E0D-BEB4-D21B71B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2A2F1E-826E-4C8D-9F46-6FE2B4E5C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EB9E94-37C5-454C-A060-40781C7F8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C5493F-2198-4A1A-B698-D9DA7BD5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2C7794-4787-42F7-BBE3-62EFD401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87C0BB-CE49-4E37-99D5-D4A760D8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74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15596-C11B-4726-994D-1546AF9D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B6389D-E023-4E5C-A103-81DDB90AC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E9EA9-BE62-401F-A343-41EBB3E6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84FDA-1E79-4867-9D6A-4BADAEA7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C54DC6-7EFF-4B5F-844F-DAB3280F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15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59CAFE-DD30-4287-BFC6-0919A370D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4F049C-4B47-46F6-B583-CCDD25805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6023B-F734-42F1-916F-29D53BB3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164063-44FF-418A-98E4-E4E45316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9F7144-28DA-4DC8-975B-93B75165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77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2844904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09242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19280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46808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96908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1558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964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2474019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10928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ZA" dirty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707288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904687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54848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0802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18659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96472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02504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68D1FD-74CE-4E1D-9ED9-9AA96A197310}"/>
              </a:ext>
            </a:extLst>
          </p:cNvPr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FA153-58EC-4021-A760-4BA1F8F6C6A3}"/>
              </a:ext>
            </a:extLst>
          </p:cNvPr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DEDF862A-E065-4CCA-BF39-920279FAC1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667" y="111125"/>
            <a:ext cx="1828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4E34DC4-92DD-43B7-B7DA-64A1814A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C9C4-7084-46D5-8006-3403CB1928A2}" type="datetime1">
              <a:rPr lang="en-US"/>
              <a:pPr>
                <a:defRPr/>
              </a:pPr>
              <a:t>06-Feb-19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2E18C4A-CE16-4A71-93CD-7167C501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D0F546A-838A-4148-9556-4AB14284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62E5-97F0-4D49-9A89-101A6559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938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430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EE8757-98C6-43E6-8CC4-739ED57F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1F47E0-2A77-4423-BECD-7A1C269B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A892E4-B949-4EAE-9A65-8A39FF20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F151-F147-4381-BF7E-440F5053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108558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29918A-8B5C-4F71-B2EB-56D98B5CBCBE}"/>
              </a:ext>
            </a:extLst>
          </p:cNvPr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FCE6C-0385-4176-AA9C-DD0903928913}"/>
              </a:ext>
            </a:extLst>
          </p:cNvPr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78768FA-A086-414A-AF20-57438D7E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0570E6F-CD23-4597-BEA1-DBFA3A3B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859551C-B977-4270-8A7B-C27DC33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70E3-01E8-43F7-AF96-A008966BB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0304371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AF4B9EE-1D0F-46A5-A21F-2A3BB96E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EED7BC-F083-4795-A6B1-A0A208BF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EBFCE2A-7859-4ADA-ADFA-799C228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853B-C56B-4AA7-91D1-1F493867E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36561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8B3D413-364E-41FC-AC26-0D0365E59627}"/>
              </a:ext>
            </a:extLst>
          </p:cNvPr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74D03A7-F973-4EBE-874A-EAC43F036665}"/>
              </a:ext>
            </a:extLst>
          </p:cNvPr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ED8DDD7C-F5AE-448F-BA98-946380D5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B0D45A5A-408A-4E8D-AFF5-A3085627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69FC7B4A-126B-4C18-B2A3-85B22AFE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892A-6E1A-4C93-93FC-FE7E34299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959687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0BDE3E9-AF8C-4880-A8CF-3B4948F9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1930CE8-91B0-4C61-B008-7A224229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066FC3A-E992-443B-AC4E-735EA24A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8FEE-1586-403A-A23E-29D1F02F3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393769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E8BC43E-A5D3-4660-8C89-8D4F9AD1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4E586AA-712A-4AE7-AEB8-4E7C5B55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3594072-BC0E-4E38-A4F6-9115C1A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A5DD-7E0A-4265-BAAB-CFF0C221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162072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CDF151E-EDC0-4169-9BA0-91018ABE8F96}"/>
              </a:ext>
            </a:extLst>
          </p:cNvPr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BA7E014-6792-4800-84C1-F86F2DB7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90BA873F-C357-4B2B-A3B0-19BE0C1B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FBD05155-2D27-420E-9DDB-DC3001A9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4DF9-5EB1-4A71-9C07-02C35A1EB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659830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89A125B-83CB-4F65-8C18-BB62091A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9FA33C0-FCFE-4057-8F09-C6CBBCAF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DC56FB8-F724-4A17-8253-C45E1D40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2D1B-9A60-418F-A34D-F9A6713C4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39593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9CCDBF-1679-4554-8D03-E11F4F35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B660F-D3BB-4D03-A1E5-B0F87681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E9F040-077D-4BBB-BB47-65C04AB2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C6AE-29CF-49D6-8FFE-5D42257B8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898748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36DE3B-71AF-4E48-9F76-2D67B177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370031-4492-46D9-A496-DE9D4520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E8E92-2802-4FDD-BBBD-3CEF6262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58DB-BEA0-45BE-AE63-4928DA33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93467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6407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17FAF97-5AD0-43D8-AA31-2332E6431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03C51BD-1B8E-412E-9034-DFD9569F1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9CAAEF2-03F6-4ABC-8B0F-AE212FF80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0589-D457-4DCD-86CF-142FF243BF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02041762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59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7498" y="-39878"/>
            <a:ext cx="9957003" cy="9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117" y="1969973"/>
            <a:ext cx="11173764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1257" y="6464680"/>
            <a:ext cx="2063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20" dirty="0"/>
              <a:pPr marL="25400">
                <a:lnSpc>
                  <a:spcPts val="1240"/>
                </a:lnSpc>
              </a:pPr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816F-4398-4E72-A357-6D67E18C0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21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100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7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996589-BBDE-4F15-B9A7-1B3ED078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6211A6-9A41-4F23-BC57-7CD9CEAA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6AC29D-A490-44BE-94AC-6459BE915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06-Feb-19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D062-7850-46C8-816A-729E5ECA4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95CCB-296E-4BEF-A352-84BB09E92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8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203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299CF317-C2C2-4A24-BCF3-5F6A30690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ACF60816-8797-4384-925E-5C7C78204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BEF631-8093-4471-90B5-C733B88A6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8A06AD-5179-442D-9973-E1D5D263C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0ED3C5-C2D7-4E69-A312-906891A30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FE01E6A-A7C5-49E1-BB9A-534D5291E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C0EEC2-0D91-4550-897F-52651A5A2FC8}"/>
              </a:ext>
            </a:extLst>
          </p:cNvPr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D544D9C-489C-4F06-BD10-5B9177EE11E4}"/>
              </a:ext>
            </a:extLst>
          </p:cNvPr>
          <p:cNvSpPr/>
          <p:nvPr/>
        </p:nvSpPr>
        <p:spPr>
          <a:xfrm>
            <a:off x="1037167" y="673735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407864E2-75FC-4577-9D6A-C91D0FA4A4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101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4270" y="-23297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1784" y="6146215"/>
            <a:ext cx="929005" cy="0"/>
          </a:xfrm>
          <a:custGeom>
            <a:avLst/>
            <a:gdLst/>
            <a:ahLst/>
            <a:cxnLst/>
            <a:rect l="l" t="t" r="r" b="b"/>
            <a:pathLst>
              <a:path w="929004">
                <a:moveTo>
                  <a:pt x="0" y="0"/>
                </a:moveTo>
                <a:lnTo>
                  <a:pt x="928751" y="0"/>
                </a:lnTo>
              </a:path>
            </a:pathLst>
          </a:custGeom>
          <a:ln w="624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2520" y="6139960"/>
            <a:ext cx="1326515" cy="0"/>
          </a:xfrm>
          <a:custGeom>
            <a:avLst/>
            <a:gdLst/>
            <a:ahLst/>
            <a:cxnLst/>
            <a:rect l="l" t="t" r="r" b="b"/>
            <a:pathLst>
              <a:path w="1326514">
                <a:moveTo>
                  <a:pt x="0" y="0"/>
                </a:moveTo>
                <a:lnTo>
                  <a:pt x="1326515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3257" y="6124333"/>
            <a:ext cx="1790700" cy="12700"/>
          </a:xfrm>
          <a:custGeom>
            <a:avLst/>
            <a:gdLst/>
            <a:ahLst/>
            <a:cxnLst/>
            <a:rect l="l" t="t" r="r" b="b"/>
            <a:pathLst>
              <a:path w="1790700" h="12700">
                <a:moveTo>
                  <a:pt x="0" y="12496"/>
                </a:moveTo>
                <a:lnTo>
                  <a:pt x="1790192" y="12496"/>
                </a:lnTo>
                <a:lnTo>
                  <a:pt x="1790192" y="0"/>
                </a:lnTo>
                <a:lnTo>
                  <a:pt x="0" y="0"/>
                </a:lnTo>
                <a:lnTo>
                  <a:pt x="0" y="124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61330"/>
            <a:ext cx="12192000" cy="1063625"/>
          </a:xfrm>
          <a:custGeom>
            <a:avLst/>
            <a:gdLst/>
            <a:ahLst/>
            <a:cxnLst/>
            <a:rect l="l" t="t" r="r" b="b"/>
            <a:pathLst>
              <a:path w="12192000" h="1063625">
                <a:moveTo>
                  <a:pt x="0" y="0"/>
                </a:moveTo>
                <a:lnTo>
                  <a:pt x="0" y="443992"/>
                </a:lnTo>
                <a:lnTo>
                  <a:pt x="54663" y="462788"/>
                </a:lnTo>
                <a:lnTo>
                  <a:pt x="314718" y="562775"/>
                </a:lnTo>
                <a:lnTo>
                  <a:pt x="379895" y="581533"/>
                </a:lnTo>
                <a:lnTo>
                  <a:pt x="445122" y="606552"/>
                </a:lnTo>
                <a:lnTo>
                  <a:pt x="641134" y="662825"/>
                </a:lnTo>
                <a:lnTo>
                  <a:pt x="706577" y="687832"/>
                </a:lnTo>
                <a:lnTo>
                  <a:pt x="772071" y="706589"/>
                </a:lnTo>
                <a:lnTo>
                  <a:pt x="837628" y="719099"/>
                </a:lnTo>
                <a:lnTo>
                  <a:pt x="1034554" y="775373"/>
                </a:lnTo>
                <a:lnTo>
                  <a:pt x="1100289" y="787882"/>
                </a:lnTo>
                <a:lnTo>
                  <a:pt x="1166063" y="806640"/>
                </a:lnTo>
                <a:lnTo>
                  <a:pt x="1231887" y="819137"/>
                </a:lnTo>
                <a:lnTo>
                  <a:pt x="1297686" y="837895"/>
                </a:lnTo>
                <a:lnTo>
                  <a:pt x="1495552" y="875411"/>
                </a:lnTo>
                <a:lnTo>
                  <a:pt x="1561592" y="894168"/>
                </a:lnTo>
                <a:lnTo>
                  <a:pt x="1627632" y="906678"/>
                </a:lnTo>
                <a:lnTo>
                  <a:pt x="1693672" y="912926"/>
                </a:lnTo>
                <a:lnTo>
                  <a:pt x="1892045" y="950442"/>
                </a:lnTo>
                <a:lnTo>
                  <a:pt x="1958213" y="956703"/>
                </a:lnTo>
                <a:lnTo>
                  <a:pt x="2090674" y="981710"/>
                </a:lnTo>
                <a:lnTo>
                  <a:pt x="2223262" y="994219"/>
                </a:lnTo>
                <a:lnTo>
                  <a:pt x="2289556" y="1006729"/>
                </a:lnTo>
                <a:lnTo>
                  <a:pt x="2886837" y="1063002"/>
                </a:lnTo>
                <a:lnTo>
                  <a:pt x="4809490" y="1063002"/>
                </a:lnTo>
                <a:lnTo>
                  <a:pt x="4941316" y="1050493"/>
                </a:lnTo>
                <a:lnTo>
                  <a:pt x="5007229" y="1050493"/>
                </a:lnTo>
                <a:lnTo>
                  <a:pt x="5204714" y="1031735"/>
                </a:lnTo>
                <a:lnTo>
                  <a:pt x="5270373" y="1031735"/>
                </a:lnTo>
                <a:lnTo>
                  <a:pt x="6250178" y="937945"/>
                </a:lnTo>
                <a:lnTo>
                  <a:pt x="6315075" y="925436"/>
                </a:lnTo>
                <a:lnTo>
                  <a:pt x="6573774" y="900430"/>
                </a:lnTo>
                <a:lnTo>
                  <a:pt x="6638290" y="887920"/>
                </a:lnTo>
                <a:lnTo>
                  <a:pt x="6767068" y="875411"/>
                </a:lnTo>
                <a:lnTo>
                  <a:pt x="6831330" y="862914"/>
                </a:lnTo>
                <a:lnTo>
                  <a:pt x="7023608" y="844156"/>
                </a:lnTo>
                <a:lnTo>
                  <a:pt x="7087616" y="831646"/>
                </a:lnTo>
                <a:lnTo>
                  <a:pt x="7215251" y="819137"/>
                </a:lnTo>
                <a:lnTo>
                  <a:pt x="7279005" y="806640"/>
                </a:lnTo>
                <a:lnTo>
                  <a:pt x="7406132" y="794131"/>
                </a:lnTo>
                <a:lnTo>
                  <a:pt x="7469505" y="781621"/>
                </a:lnTo>
                <a:lnTo>
                  <a:pt x="7532878" y="775373"/>
                </a:lnTo>
                <a:lnTo>
                  <a:pt x="7848092" y="731608"/>
                </a:lnTo>
                <a:lnTo>
                  <a:pt x="8036052" y="712851"/>
                </a:lnTo>
                <a:lnTo>
                  <a:pt x="8098535" y="700341"/>
                </a:lnTo>
                <a:lnTo>
                  <a:pt x="8223123" y="687832"/>
                </a:lnTo>
                <a:lnTo>
                  <a:pt x="8285226" y="675335"/>
                </a:lnTo>
                <a:lnTo>
                  <a:pt x="8470900" y="656564"/>
                </a:lnTo>
                <a:lnTo>
                  <a:pt x="8532622" y="644067"/>
                </a:lnTo>
                <a:lnTo>
                  <a:pt x="8778113" y="619048"/>
                </a:lnTo>
                <a:lnTo>
                  <a:pt x="8839200" y="606552"/>
                </a:lnTo>
                <a:lnTo>
                  <a:pt x="9680956" y="519049"/>
                </a:lnTo>
                <a:lnTo>
                  <a:pt x="9740011" y="519049"/>
                </a:lnTo>
                <a:lnTo>
                  <a:pt x="9916414" y="500253"/>
                </a:lnTo>
                <a:lnTo>
                  <a:pt x="9974961" y="500253"/>
                </a:lnTo>
                <a:lnTo>
                  <a:pt x="10091547" y="487807"/>
                </a:lnTo>
                <a:lnTo>
                  <a:pt x="10149586" y="487807"/>
                </a:lnTo>
                <a:lnTo>
                  <a:pt x="10207498" y="481457"/>
                </a:lnTo>
                <a:lnTo>
                  <a:pt x="10265283" y="481457"/>
                </a:lnTo>
                <a:lnTo>
                  <a:pt x="10322941" y="475234"/>
                </a:lnTo>
                <a:lnTo>
                  <a:pt x="10380345" y="475234"/>
                </a:lnTo>
                <a:lnTo>
                  <a:pt x="10437622" y="469011"/>
                </a:lnTo>
                <a:lnTo>
                  <a:pt x="10551668" y="469011"/>
                </a:lnTo>
                <a:lnTo>
                  <a:pt x="10608564" y="462788"/>
                </a:lnTo>
                <a:lnTo>
                  <a:pt x="10834116" y="462788"/>
                </a:lnTo>
                <a:lnTo>
                  <a:pt x="10889996" y="456438"/>
                </a:lnTo>
                <a:lnTo>
                  <a:pt x="12192000" y="456438"/>
                </a:lnTo>
                <a:lnTo>
                  <a:pt x="12192000" y="331470"/>
                </a:lnTo>
                <a:lnTo>
                  <a:pt x="2805811" y="331470"/>
                </a:lnTo>
                <a:lnTo>
                  <a:pt x="2735453" y="325120"/>
                </a:lnTo>
                <a:lnTo>
                  <a:pt x="2523236" y="325120"/>
                </a:lnTo>
                <a:lnTo>
                  <a:pt x="2452243" y="318897"/>
                </a:lnTo>
                <a:lnTo>
                  <a:pt x="2380996" y="318897"/>
                </a:lnTo>
                <a:lnTo>
                  <a:pt x="2309622" y="312674"/>
                </a:lnTo>
                <a:lnTo>
                  <a:pt x="2238121" y="312674"/>
                </a:lnTo>
                <a:lnTo>
                  <a:pt x="2022602" y="293878"/>
                </a:lnTo>
                <a:lnTo>
                  <a:pt x="1950339" y="293878"/>
                </a:lnTo>
                <a:lnTo>
                  <a:pt x="1586865" y="262636"/>
                </a:lnTo>
                <a:lnTo>
                  <a:pt x="1513713" y="250190"/>
                </a:lnTo>
                <a:lnTo>
                  <a:pt x="1366901" y="237617"/>
                </a:lnTo>
                <a:lnTo>
                  <a:pt x="1293114" y="225171"/>
                </a:lnTo>
                <a:lnTo>
                  <a:pt x="1219314" y="218821"/>
                </a:lnTo>
                <a:lnTo>
                  <a:pt x="1145273" y="206375"/>
                </a:lnTo>
                <a:lnTo>
                  <a:pt x="1071079" y="200152"/>
                </a:lnTo>
                <a:lnTo>
                  <a:pt x="471271" y="100076"/>
                </a:lnTo>
                <a:lnTo>
                  <a:pt x="395516" y="81280"/>
                </a:lnTo>
                <a:lnTo>
                  <a:pt x="243484" y="56261"/>
                </a:lnTo>
                <a:lnTo>
                  <a:pt x="90740" y="18796"/>
                </a:lnTo>
                <a:lnTo>
                  <a:pt x="14104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1001375" y="5517769"/>
            <a:ext cx="1190625" cy="87630"/>
          </a:xfrm>
          <a:custGeom>
            <a:avLst/>
            <a:gdLst/>
            <a:ahLst/>
            <a:cxnLst/>
            <a:rect l="l" t="t" r="r" b="b"/>
            <a:pathLst>
              <a:path w="1190625" h="87629">
                <a:moveTo>
                  <a:pt x="1190625" y="0"/>
                </a:moveTo>
                <a:lnTo>
                  <a:pt x="0" y="0"/>
                </a:lnTo>
                <a:lnTo>
                  <a:pt x="55499" y="6349"/>
                </a:lnTo>
                <a:lnTo>
                  <a:pt x="275463" y="6349"/>
                </a:lnTo>
                <a:lnTo>
                  <a:pt x="330073" y="12572"/>
                </a:lnTo>
                <a:lnTo>
                  <a:pt x="438657" y="12572"/>
                </a:lnTo>
                <a:lnTo>
                  <a:pt x="492632" y="18795"/>
                </a:lnTo>
                <a:lnTo>
                  <a:pt x="546480" y="18795"/>
                </a:lnTo>
                <a:lnTo>
                  <a:pt x="600075" y="25018"/>
                </a:lnTo>
                <a:lnTo>
                  <a:pt x="653542" y="25018"/>
                </a:lnTo>
                <a:lnTo>
                  <a:pt x="865377" y="50037"/>
                </a:lnTo>
                <a:lnTo>
                  <a:pt x="917828" y="50037"/>
                </a:lnTo>
                <a:lnTo>
                  <a:pt x="1022096" y="62610"/>
                </a:lnTo>
                <a:lnTo>
                  <a:pt x="1074039" y="75082"/>
                </a:lnTo>
                <a:lnTo>
                  <a:pt x="1177163" y="87579"/>
                </a:lnTo>
                <a:lnTo>
                  <a:pt x="1190625" y="87579"/>
                </a:lnTo>
                <a:lnTo>
                  <a:pt x="11906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4910" y="4404867"/>
            <a:ext cx="8967470" cy="988060"/>
          </a:xfrm>
          <a:custGeom>
            <a:avLst/>
            <a:gdLst/>
            <a:ahLst/>
            <a:cxnLst/>
            <a:rect l="l" t="t" r="r" b="b"/>
            <a:pathLst>
              <a:path w="8967470" h="988060">
                <a:moveTo>
                  <a:pt x="8594979" y="0"/>
                </a:moveTo>
                <a:lnTo>
                  <a:pt x="7383144" y="0"/>
                </a:lnTo>
                <a:lnTo>
                  <a:pt x="7329296" y="6222"/>
                </a:lnTo>
                <a:lnTo>
                  <a:pt x="7275321" y="6222"/>
                </a:lnTo>
                <a:lnTo>
                  <a:pt x="7167117" y="18668"/>
                </a:lnTo>
                <a:lnTo>
                  <a:pt x="7112888" y="18668"/>
                </a:lnTo>
                <a:lnTo>
                  <a:pt x="6398006" y="99948"/>
                </a:lnTo>
                <a:lnTo>
                  <a:pt x="6342253" y="112521"/>
                </a:lnTo>
                <a:lnTo>
                  <a:pt x="6230366" y="124967"/>
                </a:lnTo>
                <a:lnTo>
                  <a:pt x="6174359" y="137540"/>
                </a:lnTo>
                <a:lnTo>
                  <a:pt x="6061837" y="149986"/>
                </a:lnTo>
                <a:lnTo>
                  <a:pt x="6005448" y="162559"/>
                </a:lnTo>
                <a:lnTo>
                  <a:pt x="5948934" y="168782"/>
                </a:lnTo>
                <a:lnTo>
                  <a:pt x="5892292" y="181228"/>
                </a:lnTo>
                <a:lnTo>
                  <a:pt x="5778754" y="193801"/>
                </a:lnTo>
                <a:lnTo>
                  <a:pt x="5721731" y="206247"/>
                </a:lnTo>
                <a:lnTo>
                  <a:pt x="5664708" y="212597"/>
                </a:lnTo>
                <a:lnTo>
                  <a:pt x="5550154" y="237616"/>
                </a:lnTo>
                <a:lnTo>
                  <a:pt x="5492749" y="243839"/>
                </a:lnTo>
                <a:lnTo>
                  <a:pt x="5435219" y="256285"/>
                </a:lnTo>
                <a:lnTo>
                  <a:pt x="5377561" y="262635"/>
                </a:lnTo>
                <a:lnTo>
                  <a:pt x="5261864" y="287527"/>
                </a:lnTo>
                <a:lnTo>
                  <a:pt x="5203824" y="293877"/>
                </a:lnTo>
                <a:lnTo>
                  <a:pt x="5087493" y="318896"/>
                </a:lnTo>
                <a:lnTo>
                  <a:pt x="5029072" y="325119"/>
                </a:lnTo>
                <a:lnTo>
                  <a:pt x="4911979" y="350138"/>
                </a:lnTo>
                <a:lnTo>
                  <a:pt x="4853178" y="356361"/>
                </a:lnTo>
                <a:lnTo>
                  <a:pt x="4676267" y="393826"/>
                </a:lnTo>
                <a:lnTo>
                  <a:pt x="4557775" y="412622"/>
                </a:lnTo>
                <a:lnTo>
                  <a:pt x="4378960" y="450214"/>
                </a:lnTo>
                <a:lnTo>
                  <a:pt x="4259071" y="468883"/>
                </a:lnTo>
                <a:lnTo>
                  <a:pt x="4138803" y="493902"/>
                </a:lnTo>
                <a:lnTo>
                  <a:pt x="4078478" y="500125"/>
                </a:lnTo>
                <a:lnTo>
                  <a:pt x="3896614" y="537717"/>
                </a:lnTo>
                <a:lnTo>
                  <a:pt x="3835781" y="543940"/>
                </a:lnTo>
                <a:lnTo>
                  <a:pt x="3652392" y="581405"/>
                </a:lnTo>
                <a:lnTo>
                  <a:pt x="3591052" y="587755"/>
                </a:lnTo>
                <a:lnTo>
                  <a:pt x="3406140" y="625220"/>
                </a:lnTo>
                <a:lnTo>
                  <a:pt x="3344164" y="631443"/>
                </a:lnTo>
                <a:lnTo>
                  <a:pt x="3219958" y="656462"/>
                </a:lnTo>
                <a:lnTo>
                  <a:pt x="3157601" y="662812"/>
                </a:lnTo>
                <a:lnTo>
                  <a:pt x="3032633" y="687704"/>
                </a:lnTo>
                <a:lnTo>
                  <a:pt x="2969894" y="694054"/>
                </a:lnTo>
                <a:lnTo>
                  <a:pt x="2844038" y="719073"/>
                </a:lnTo>
                <a:lnTo>
                  <a:pt x="2780918" y="725296"/>
                </a:lnTo>
                <a:lnTo>
                  <a:pt x="2717673" y="737742"/>
                </a:lnTo>
                <a:lnTo>
                  <a:pt x="2654300" y="744092"/>
                </a:lnTo>
                <a:lnTo>
                  <a:pt x="2590800" y="756538"/>
                </a:lnTo>
                <a:lnTo>
                  <a:pt x="2527046" y="762761"/>
                </a:lnTo>
                <a:lnTo>
                  <a:pt x="2463291" y="775334"/>
                </a:lnTo>
                <a:lnTo>
                  <a:pt x="2399284" y="781557"/>
                </a:lnTo>
                <a:lnTo>
                  <a:pt x="2335149" y="794003"/>
                </a:lnTo>
                <a:lnTo>
                  <a:pt x="2271014" y="800353"/>
                </a:lnTo>
                <a:lnTo>
                  <a:pt x="2206625" y="812799"/>
                </a:lnTo>
                <a:lnTo>
                  <a:pt x="2077465" y="825372"/>
                </a:lnTo>
                <a:lnTo>
                  <a:pt x="2012568" y="837818"/>
                </a:lnTo>
                <a:lnTo>
                  <a:pt x="1817369" y="856614"/>
                </a:lnTo>
                <a:lnTo>
                  <a:pt x="1751964" y="869060"/>
                </a:lnTo>
                <a:lnTo>
                  <a:pt x="956055" y="944117"/>
                </a:lnTo>
                <a:lnTo>
                  <a:pt x="888746" y="944117"/>
                </a:lnTo>
                <a:lnTo>
                  <a:pt x="685926" y="962913"/>
                </a:lnTo>
                <a:lnTo>
                  <a:pt x="617981" y="962913"/>
                </a:lnTo>
                <a:lnTo>
                  <a:pt x="549910" y="969136"/>
                </a:lnTo>
                <a:lnTo>
                  <a:pt x="481711" y="969136"/>
                </a:lnTo>
                <a:lnTo>
                  <a:pt x="413385" y="975359"/>
                </a:lnTo>
                <a:lnTo>
                  <a:pt x="276225" y="975359"/>
                </a:lnTo>
                <a:lnTo>
                  <a:pt x="207390" y="981582"/>
                </a:lnTo>
                <a:lnTo>
                  <a:pt x="69214" y="981582"/>
                </a:lnTo>
                <a:lnTo>
                  <a:pt x="0" y="987932"/>
                </a:lnTo>
                <a:lnTo>
                  <a:pt x="8967089" y="987932"/>
                </a:lnTo>
                <a:lnTo>
                  <a:pt x="8967089" y="37464"/>
                </a:lnTo>
                <a:lnTo>
                  <a:pt x="8954135" y="37464"/>
                </a:lnTo>
                <a:lnTo>
                  <a:pt x="8749411" y="12445"/>
                </a:lnTo>
                <a:lnTo>
                  <a:pt x="8698103" y="12445"/>
                </a:lnTo>
                <a:lnTo>
                  <a:pt x="859497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1777" y="4401692"/>
            <a:ext cx="1106805" cy="0"/>
          </a:xfrm>
          <a:custGeom>
            <a:avLst/>
            <a:gdLst/>
            <a:ahLst/>
            <a:cxnLst/>
            <a:rect l="l" t="t" r="r" b="b"/>
            <a:pathLst>
              <a:path w="1106804">
                <a:moveTo>
                  <a:pt x="0" y="0"/>
                </a:moveTo>
                <a:lnTo>
                  <a:pt x="1106551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68965" y="439540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4">
                <a:moveTo>
                  <a:pt x="0" y="0"/>
                </a:moveTo>
                <a:lnTo>
                  <a:pt x="895730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29111" y="438918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0" y="0"/>
                </a:moveTo>
                <a:lnTo>
                  <a:pt x="631571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1784" y="6143091"/>
            <a:ext cx="929005" cy="6350"/>
          </a:xfrm>
          <a:custGeom>
            <a:avLst/>
            <a:gdLst/>
            <a:ahLst/>
            <a:cxnLst/>
            <a:rect l="l" t="t" r="r" b="b"/>
            <a:pathLst>
              <a:path w="929004" h="6350">
                <a:moveTo>
                  <a:pt x="-4572" y="3124"/>
                </a:moveTo>
                <a:lnTo>
                  <a:pt x="933323" y="3124"/>
                </a:lnTo>
              </a:path>
            </a:pathLst>
          </a:custGeom>
          <a:ln w="153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2520" y="6136830"/>
            <a:ext cx="1326515" cy="6350"/>
          </a:xfrm>
          <a:custGeom>
            <a:avLst/>
            <a:gdLst/>
            <a:ahLst/>
            <a:cxnLst/>
            <a:rect l="l" t="t" r="r" b="b"/>
            <a:pathLst>
              <a:path w="1326514" h="6350">
                <a:moveTo>
                  <a:pt x="-4572" y="3130"/>
                </a:moveTo>
                <a:lnTo>
                  <a:pt x="1331087" y="3130"/>
                </a:lnTo>
              </a:path>
            </a:pathLst>
          </a:custGeom>
          <a:ln w="1540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8685" y="6119761"/>
            <a:ext cx="1799589" cy="22225"/>
          </a:xfrm>
          <a:custGeom>
            <a:avLst/>
            <a:gdLst/>
            <a:ahLst/>
            <a:cxnLst/>
            <a:rect l="l" t="t" r="r" b="b"/>
            <a:pathLst>
              <a:path w="1799589" h="22225">
                <a:moveTo>
                  <a:pt x="0" y="21640"/>
                </a:moveTo>
                <a:lnTo>
                  <a:pt x="1799336" y="21640"/>
                </a:lnTo>
                <a:lnTo>
                  <a:pt x="1799336" y="0"/>
                </a:lnTo>
                <a:lnTo>
                  <a:pt x="0" y="0"/>
                </a:lnTo>
                <a:lnTo>
                  <a:pt x="0" y="2164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061330"/>
            <a:ext cx="12192000" cy="1063625"/>
          </a:xfrm>
          <a:custGeom>
            <a:avLst/>
            <a:gdLst/>
            <a:ahLst/>
            <a:cxnLst/>
            <a:rect l="l" t="t" r="r" b="b"/>
            <a:pathLst>
              <a:path w="12192000" h="1063625">
                <a:moveTo>
                  <a:pt x="0" y="0"/>
                </a:moveTo>
                <a:lnTo>
                  <a:pt x="0" y="443992"/>
                </a:lnTo>
                <a:lnTo>
                  <a:pt x="54663" y="462788"/>
                </a:lnTo>
                <a:lnTo>
                  <a:pt x="314718" y="562775"/>
                </a:lnTo>
                <a:lnTo>
                  <a:pt x="379895" y="581533"/>
                </a:lnTo>
                <a:lnTo>
                  <a:pt x="445122" y="606552"/>
                </a:lnTo>
                <a:lnTo>
                  <a:pt x="641134" y="662825"/>
                </a:lnTo>
                <a:lnTo>
                  <a:pt x="706577" y="687832"/>
                </a:lnTo>
                <a:lnTo>
                  <a:pt x="772071" y="706589"/>
                </a:lnTo>
                <a:lnTo>
                  <a:pt x="837628" y="719099"/>
                </a:lnTo>
                <a:lnTo>
                  <a:pt x="1034554" y="775373"/>
                </a:lnTo>
                <a:lnTo>
                  <a:pt x="1100289" y="787882"/>
                </a:lnTo>
                <a:lnTo>
                  <a:pt x="1166063" y="806640"/>
                </a:lnTo>
                <a:lnTo>
                  <a:pt x="1231887" y="819137"/>
                </a:lnTo>
                <a:lnTo>
                  <a:pt x="1297686" y="837895"/>
                </a:lnTo>
                <a:lnTo>
                  <a:pt x="1495552" y="875411"/>
                </a:lnTo>
                <a:lnTo>
                  <a:pt x="1561592" y="894168"/>
                </a:lnTo>
                <a:lnTo>
                  <a:pt x="1627632" y="906678"/>
                </a:lnTo>
                <a:lnTo>
                  <a:pt x="1693672" y="912926"/>
                </a:lnTo>
                <a:lnTo>
                  <a:pt x="1892045" y="950442"/>
                </a:lnTo>
                <a:lnTo>
                  <a:pt x="1958213" y="956703"/>
                </a:lnTo>
                <a:lnTo>
                  <a:pt x="2090674" y="981710"/>
                </a:lnTo>
                <a:lnTo>
                  <a:pt x="2223262" y="994219"/>
                </a:lnTo>
                <a:lnTo>
                  <a:pt x="2289556" y="1006729"/>
                </a:lnTo>
                <a:lnTo>
                  <a:pt x="2886837" y="1063002"/>
                </a:lnTo>
                <a:lnTo>
                  <a:pt x="4809490" y="1063002"/>
                </a:lnTo>
                <a:lnTo>
                  <a:pt x="4941316" y="1050493"/>
                </a:lnTo>
                <a:lnTo>
                  <a:pt x="5007229" y="1050493"/>
                </a:lnTo>
                <a:lnTo>
                  <a:pt x="5204714" y="1031735"/>
                </a:lnTo>
                <a:lnTo>
                  <a:pt x="5270373" y="1031735"/>
                </a:lnTo>
                <a:lnTo>
                  <a:pt x="6250178" y="937945"/>
                </a:lnTo>
                <a:lnTo>
                  <a:pt x="6315075" y="925436"/>
                </a:lnTo>
                <a:lnTo>
                  <a:pt x="6573774" y="900430"/>
                </a:lnTo>
                <a:lnTo>
                  <a:pt x="6638290" y="887920"/>
                </a:lnTo>
                <a:lnTo>
                  <a:pt x="6767068" y="875411"/>
                </a:lnTo>
                <a:lnTo>
                  <a:pt x="6831330" y="862914"/>
                </a:lnTo>
                <a:lnTo>
                  <a:pt x="7023608" y="844156"/>
                </a:lnTo>
                <a:lnTo>
                  <a:pt x="7087616" y="831646"/>
                </a:lnTo>
                <a:lnTo>
                  <a:pt x="7215251" y="819137"/>
                </a:lnTo>
                <a:lnTo>
                  <a:pt x="7279005" y="806640"/>
                </a:lnTo>
                <a:lnTo>
                  <a:pt x="7406132" y="794131"/>
                </a:lnTo>
                <a:lnTo>
                  <a:pt x="7469505" y="781621"/>
                </a:lnTo>
                <a:lnTo>
                  <a:pt x="7532878" y="775373"/>
                </a:lnTo>
                <a:lnTo>
                  <a:pt x="7848092" y="731608"/>
                </a:lnTo>
                <a:lnTo>
                  <a:pt x="8036052" y="712851"/>
                </a:lnTo>
                <a:lnTo>
                  <a:pt x="8098535" y="700341"/>
                </a:lnTo>
                <a:lnTo>
                  <a:pt x="8223123" y="687832"/>
                </a:lnTo>
                <a:lnTo>
                  <a:pt x="8285226" y="675335"/>
                </a:lnTo>
                <a:lnTo>
                  <a:pt x="8470900" y="656564"/>
                </a:lnTo>
                <a:lnTo>
                  <a:pt x="8532622" y="644067"/>
                </a:lnTo>
                <a:lnTo>
                  <a:pt x="8778113" y="619048"/>
                </a:lnTo>
                <a:lnTo>
                  <a:pt x="8839200" y="606552"/>
                </a:lnTo>
                <a:lnTo>
                  <a:pt x="9680956" y="519049"/>
                </a:lnTo>
                <a:lnTo>
                  <a:pt x="9740011" y="519049"/>
                </a:lnTo>
                <a:lnTo>
                  <a:pt x="9916414" y="500253"/>
                </a:lnTo>
                <a:lnTo>
                  <a:pt x="9974961" y="500253"/>
                </a:lnTo>
                <a:lnTo>
                  <a:pt x="10091547" y="487807"/>
                </a:lnTo>
                <a:lnTo>
                  <a:pt x="10149586" y="487807"/>
                </a:lnTo>
                <a:lnTo>
                  <a:pt x="10207498" y="481457"/>
                </a:lnTo>
                <a:lnTo>
                  <a:pt x="10265283" y="481457"/>
                </a:lnTo>
                <a:lnTo>
                  <a:pt x="10322941" y="475234"/>
                </a:lnTo>
                <a:lnTo>
                  <a:pt x="10380345" y="475234"/>
                </a:lnTo>
                <a:lnTo>
                  <a:pt x="10437622" y="469011"/>
                </a:lnTo>
                <a:lnTo>
                  <a:pt x="10551668" y="469011"/>
                </a:lnTo>
                <a:lnTo>
                  <a:pt x="10608564" y="462788"/>
                </a:lnTo>
                <a:lnTo>
                  <a:pt x="10834116" y="462788"/>
                </a:lnTo>
                <a:lnTo>
                  <a:pt x="10889996" y="456438"/>
                </a:lnTo>
                <a:lnTo>
                  <a:pt x="12192000" y="456438"/>
                </a:lnTo>
                <a:lnTo>
                  <a:pt x="12192000" y="331470"/>
                </a:lnTo>
                <a:lnTo>
                  <a:pt x="2805811" y="331470"/>
                </a:lnTo>
                <a:lnTo>
                  <a:pt x="2735453" y="325120"/>
                </a:lnTo>
                <a:lnTo>
                  <a:pt x="2523236" y="325120"/>
                </a:lnTo>
                <a:lnTo>
                  <a:pt x="2452243" y="318897"/>
                </a:lnTo>
                <a:lnTo>
                  <a:pt x="2380996" y="318897"/>
                </a:lnTo>
                <a:lnTo>
                  <a:pt x="2309622" y="312674"/>
                </a:lnTo>
                <a:lnTo>
                  <a:pt x="2238121" y="312674"/>
                </a:lnTo>
                <a:lnTo>
                  <a:pt x="2022602" y="293878"/>
                </a:lnTo>
                <a:lnTo>
                  <a:pt x="1950339" y="293878"/>
                </a:lnTo>
                <a:lnTo>
                  <a:pt x="1586865" y="262636"/>
                </a:lnTo>
                <a:lnTo>
                  <a:pt x="1513713" y="250190"/>
                </a:lnTo>
                <a:lnTo>
                  <a:pt x="1366901" y="237617"/>
                </a:lnTo>
                <a:lnTo>
                  <a:pt x="1293114" y="225171"/>
                </a:lnTo>
                <a:lnTo>
                  <a:pt x="1219314" y="218821"/>
                </a:lnTo>
                <a:lnTo>
                  <a:pt x="1145273" y="206375"/>
                </a:lnTo>
                <a:lnTo>
                  <a:pt x="1071079" y="200152"/>
                </a:lnTo>
                <a:lnTo>
                  <a:pt x="471271" y="100076"/>
                </a:lnTo>
                <a:lnTo>
                  <a:pt x="395516" y="81280"/>
                </a:lnTo>
                <a:lnTo>
                  <a:pt x="243484" y="56261"/>
                </a:lnTo>
                <a:lnTo>
                  <a:pt x="90740" y="18796"/>
                </a:lnTo>
                <a:lnTo>
                  <a:pt x="14104" y="635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01375" y="5517769"/>
            <a:ext cx="1190625" cy="87630"/>
          </a:xfrm>
          <a:custGeom>
            <a:avLst/>
            <a:gdLst/>
            <a:ahLst/>
            <a:cxnLst/>
            <a:rect l="l" t="t" r="r" b="b"/>
            <a:pathLst>
              <a:path w="1190625" h="87629">
                <a:moveTo>
                  <a:pt x="1190625" y="0"/>
                </a:moveTo>
                <a:lnTo>
                  <a:pt x="0" y="0"/>
                </a:lnTo>
                <a:lnTo>
                  <a:pt x="55499" y="6349"/>
                </a:lnTo>
                <a:lnTo>
                  <a:pt x="275463" y="6349"/>
                </a:lnTo>
                <a:lnTo>
                  <a:pt x="330073" y="12572"/>
                </a:lnTo>
                <a:lnTo>
                  <a:pt x="438657" y="12572"/>
                </a:lnTo>
                <a:lnTo>
                  <a:pt x="492632" y="18795"/>
                </a:lnTo>
                <a:lnTo>
                  <a:pt x="546480" y="18795"/>
                </a:lnTo>
                <a:lnTo>
                  <a:pt x="600075" y="25018"/>
                </a:lnTo>
                <a:lnTo>
                  <a:pt x="653542" y="25018"/>
                </a:lnTo>
                <a:lnTo>
                  <a:pt x="865377" y="50037"/>
                </a:lnTo>
                <a:lnTo>
                  <a:pt x="917828" y="50037"/>
                </a:lnTo>
                <a:lnTo>
                  <a:pt x="1022096" y="62610"/>
                </a:lnTo>
                <a:lnTo>
                  <a:pt x="1074039" y="75082"/>
                </a:lnTo>
                <a:lnTo>
                  <a:pt x="1177163" y="87579"/>
                </a:lnTo>
                <a:lnTo>
                  <a:pt x="1190625" y="87579"/>
                </a:lnTo>
                <a:lnTo>
                  <a:pt x="119062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4910" y="4404867"/>
            <a:ext cx="8967470" cy="988060"/>
          </a:xfrm>
          <a:custGeom>
            <a:avLst/>
            <a:gdLst/>
            <a:ahLst/>
            <a:cxnLst/>
            <a:rect l="l" t="t" r="r" b="b"/>
            <a:pathLst>
              <a:path w="8967470" h="988060">
                <a:moveTo>
                  <a:pt x="8594979" y="0"/>
                </a:moveTo>
                <a:lnTo>
                  <a:pt x="7383144" y="0"/>
                </a:lnTo>
                <a:lnTo>
                  <a:pt x="7329296" y="6222"/>
                </a:lnTo>
                <a:lnTo>
                  <a:pt x="7275321" y="6222"/>
                </a:lnTo>
                <a:lnTo>
                  <a:pt x="7167117" y="18668"/>
                </a:lnTo>
                <a:lnTo>
                  <a:pt x="7112888" y="18668"/>
                </a:lnTo>
                <a:lnTo>
                  <a:pt x="6398006" y="99948"/>
                </a:lnTo>
                <a:lnTo>
                  <a:pt x="6342253" y="112521"/>
                </a:lnTo>
                <a:lnTo>
                  <a:pt x="6230366" y="124967"/>
                </a:lnTo>
                <a:lnTo>
                  <a:pt x="6174359" y="137540"/>
                </a:lnTo>
                <a:lnTo>
                  <a:pt x="6061837" y="149986"/>
                </a:lnTo>
                <a:lnTo>
                  <a:pt x="6005448" y="162559"/>
                </a:lnTo>
                <a:lnTo>
                  <a:pt x="5948934" y="168782"/>
                </a:lnTo>
                <a:lnTo>
                  <a:pt x="5892292" y="181228"/>
                </a:lnTo>
                <a:lnTo>
                  <a:pt x="5778754" y="193801"/>
                </a:lnTo>
                <a:lnTo>
                  <a:pt x="5721731" y="206247"/>
                </a:lnTo>
                <a:lnTo>
                  <a:pt x="5664708" y="212597"/>
                </a:lnTo>
                <a:lnTo>
                  <a:pt x="5550154" y="237616"/>
                </a:lnTo>
                <a:lnTo>
                  <a:pt x="5492749" y="243839"/>
                </a:lnTo>
                <a:lnTo>
                  <a:pt x="5435219" y="256285"/>
                </a:lnTo>
                <a:lnTo>
                  <a:pt x="5377561" y="262635"/>
                </a:lnTo>
                <a:lnTo>
                  <a:pt x="5261864" y="287527"/>
                </a:lnTo>
                <a:lnTo>
                  <a:pt x="5203824" y="293877"/>
                </a:lnTo>
                <a:lnTo>
                  <a:pt x="5087493" y="318896"/>
                </a:lnTo>
                <a:lnTo>
                  <a:pt x="5029072" y="325119"/>
                </a:lnTo>
                <a:lnTo>
                  <a:pt x="4911979" y="350138"/>
                </a:lnTo>
                <a:lnTo>
                  <a:pt x="4853178" y="356361"/>
                </a:lnTo>
                <a:lnTo>
                  <a:pt x="4676267" y="393826"/>
                </a:lnTo>
                <a:lnTo>
                  <a:pt x="4557775" y="412622"/>
                </a:lnTo>
                <a:lnTo>
                  <a:pt x="4378960" y="450214"/>
                </a:lnTo>
                <a:lnTo>
                  <a:pt x="4259071" y="468883"/>
                </a:lnTo>
                <a:lnTo>
                  <a:pt x="4138803" y="493902"/>
                </a:lnTo>
                <a:lnTo>
                  <a:pt x="4078478" y="500125"/>
                </a:lnTo>
                <a:lnTo>
                  <a:pt x="3896614" y="537717"/>
                </a:lnTo>
                <a:lnTo>
                  <a:pt x="3835781" y="543940"/>
                </a:lnTo>
                <a:lnTo>
                  <a:pt x="3652392" y="581405"/>
                </a:lnTo>
                <a:lnTo>
                  <a:pt x="3591052" y="587755"/>
                </a:lnTo>
                <a:lnTo>
                  <a:pt x="3406140" y="625220"/>
                </a:lnTo>
                <a:lnTo>
                  <a:pt x="3344164" y="631443"/>
                </a:lnTo>
                <a:lnTo>
                  <a:pt x="3219958" y="656462"/>
                </a:lnTo>
                <a:lnTo>
                  <a:pt x="3157601" y="662812"/>
                </a:lnTo>
                <a:lnTo>
                  <a:pt x="3032633" y="687704"/>
                </a:lnTo>
                <a:lnTo>
                  <a:pt x="2969894" y="694054"/>
                </a:lnTo>
                <a:lnTo>
                  <a:pt x="2844038" y="719073"/>
                </a:lnTo>
                <a:lnTo>
                  <a:pt x="2780918" y="725296"/>
                </a:lnTo>
                <a:lnTo>
                  <a:pt x="2717673" y="737742"/>
                </a:lnTo>
                <a:lnTo>
                  <a:pt x="2654300" y="744092"/>
                </a:lnTo>
                <a:lnTo>
                  <a:pt x="2590800" y="756538"/>
                </a:lnTo>
                <a:lnTo>
                  <a:pt x="2527046" y="762761"/>
                </a:lnTo>
                <a:lnTo>
                  <a:pt x="2463291" y="775334"/>
                </a:lnTo>
                <a:lnTo>
                  <a:pt x="2399284" y="781557"/>
                </a:lnTo>
                <a:lnTo>
                  <a:pt x="2335149" y="794003"/>
                </a:lnTo>
                <a:lnTo>
                  <a:pt x="2271014" y="800353"/>
                </a:lnTo>
                <a:lnTo>
                  <a:pt x="2206625" y="812799"/>
                </a:lnTo>
                <a:lnTo>
                  <a:pt x="2077465" y="825372"/>
                </a:lnTo>
                <a:lnTo>
                  <a:pt x="2012568" y="837818"/>
                </a:lnTo>
                <a:lnTo>
                  <a:pt x="1817369" y="856614"/>
                </a:lnTo>
                <a:lnTo>
                  <a:pt x="1751964" y="869060"/>
                </a:lnTo>
                <a:lnTo>
                  <a:pt x="956055" y="944117"/>
                </a:lnTo>
                <a:lnTo>
                  <a:pt x="888746" y="944117"/>
                </a:lnTo>
                <a:lnTo>
                  <a:pt x="685926" y="962913"/>
                </a:lnTo>
                <a:lnTo>
                  <a:pt x="617981" y="962913"/>
                </a:lnTo>
                <a:lnTo>
                  <a:pt x="549910" y="969136"/>
                </a:lnTo>
                <a:lnTo>
                  <a:pt x="481711" y="969136"/>
                </a:lnTo>
                <a:lnTo>
                  <a:pt x="413385" y="975359"/>
                </a:lnTo>
                <a:lnTo>
                  <a:pt x="276225" y="975359"/>
                </a:lnTo>
                <a:lnTo>
                  <a:pt x="207390" y="981582"/>
                </a:lnTo>
                <a:lnTo>
                  <a:pt x="69214" y="981582"/>
                </a:lnTo>
                <a:lnTo>
                  <a:pt x="0" y="987932"/>
                </a:lnTo>
                <a:lnTo>
                  <a:pt x="8967089" y="987932"/>
                </a:lnTo>
                <a:lnTo>
                  <a:pt x="8967089" y="37464"/>
                </a:lnTo>
                <a:lnTo>
                  <a:pt x="8954135" y="37464"/>
                </a:lnTo>
                <a:lnTo>
                  <a:pt x="8749411" y="12445"/>
                </a:lnTo>
                <a:lnTo>
                  <a:pt x="8698103" y="12445"/>
                </a:lnTo>
                <a:lnTo>
                  <a:pt x="859497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61777" y="4398517"/>
            <a:ext cx="1106805" cy="6350"/>
          </a:xfrm>
          <a:custGeom>
            <a:avLst/>
            <a:gdLst/>
            <a:ahLst/>
            <a:cxnLst/>
            <a:rect l="l" t="t" r="r" b="b"/>
            <a:pathLst>
              <a:path w="1106804" h="6350">
                <a:moveTo>
                  <a:pt x="-4571" y="3174"/>
                </a:moveTo>
                <a:lnTo>
                  <a:pt x="1111123" y="3174"/>
                </a:lnTo>
              </a:path>
            </a:pathLst>
          </a:custGeom>
          <a:ln w="1549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68965" y="4392295"/>
            <a:ext cx="895985" cy="6350"/>
          </a:xfrm>
          <a:custGeom>
            <a:avLst/>
            <a:gdLst/>
            <a:ahLst/>
            <a:cxnLst/>
            <a:rect l="l" t="t" r="r" b="b"/>
            <a:pathLst>
              <a:path w="895984" h="6350">
                <a:moveTo>
                  <a:pt x="-4572" y="3111"/>
                </a:moveTo>
                <a:lnTo>
                  <a:pt x="900302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29111" y="4386071"/>
            <a:ext cx="631825" cy="6350"/>
          </a:xfrm>
          <a:custGeom>
            <a:avLst/>
            <a:gdLst/>
            <a:ahLst/>
            <a:cxnLst/>
            <a:rect l="l" t="t" r="r" b="b"/>
            <a:pathLst>
              <a:path w="631825" h="6350">
                <a:moveTo>
                  <a:pt x="-4572" y="3111"/>
                </a:moveTo>
                <a:lnTo>
                  <a:pt x="636143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0201" y="516782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29">
                <a:moveTo>
                  <a:pt x="0" y="0"/>
                </a:moveTo>
                <a:lnTo>
                  <a:pt x="823849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81325" y="5161534"/>
            <a:ext cx="1132840" cy="0"/>
          </a:xfrm>
          <a:custGeom>
            <a:avLst/>
            <a:gdLst/>
            <a:ahLst/>
            <a:cxnLst/>
            <a:rect l="l" t="t" r="r" b="b"/>
            <a:pathLst>
              <a:path w="1132839">
                <a:moveTo>
                  <a:pt x="0" y="0"/>
                </a:moveTo>
                <a:lnTo>
                  <a:pt x="1132839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0923" y="5155247"/>
            <a:ext cx="1442085" cy="0"/>
          </a:xfrm>
          <a:custGeom>
            <a:avLst/>
            <a:gdLst/>
            <a:ahLst/>
            <a:cxnLst/>
            <a:rect l="l" t="t" r="r" b="b"/>
            <a:pathLst>
              <a:path w="1442085">
                <a:moveTo>
                  <a:pt x="0" y="0"/>
                </a:moveTo>
                <a:lnTo>
                  <a:pt x="1441958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9252" y="5139690"/>
            <a:ext cx="1800225" cy="12700"/>
          </a:xfrm>
          <a:custGeom>
            <a:avLst/>
            <a:gdLst/>
            <a:ahLst/>
            <a:cxnLst/>
            <a:rect l="l" t="t" r="r" b="b"/>
            <a:pathLst>
              <a:path w="1800225" h="12700">
                <a:moveTo>
                  <a:pt x="0" y="12446"/>
                </a:moveTo>
                <a:lnTo>
                  <a:pt x="1799971" y="12446"/>
                </a:lnTo>
                <a:lnTo>
                  <a:pt x="1799971" y="0"/>
                </a:lnTo>
                <a:lnTo>
                  <a:pt x="0" y="0"/>
                </a:lnTo>
                <a:lnTo>
                  <a:pt x="0" y="1244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6688" y="4916170"/>
            <a:ext cx="4227195" cy="223520"/>
          </a:xfrm>
          <a:custGeom>
            <a:avLst/>
            <a:gdLst/>
            <a:ahLst/>
            <a:cxnLst/>
            <a:rect l="l" t="t" r="r" b="b"/>
            <a:pathLst>
              <a:path w="4227195" h="223520">
                <a:moveTo>
                  <a:pt x="0" y="0"/>
                </a:moveTo>
                <a:lnTo>
                  <a:pt x="283641" y="60832"/>
                </a:lnTo>
                <a:lnTo>
                  <a:pt x="341426" y="67055"/>
                </a:lnTo>
                <a:lnTo>
                  <a:pt x="456742" y="92074"/>
                </a:lnTo>
                <a:lnTo>
                  <a:pt x="514019" y="98297"/>
                </a:lnTo>
                <a:lnTo>
                  <a:pt x="571296" y="110870"/>
                </a:lnTo>
                <a:lnTo>
                  <a:pt x="685088" y="123316"/>
                </a:lnTo>
                <a:lnTo>
                  <a:pt x="741857" y="135889"/>
                </a:lnTo>
                <a:lnTo>
                  <a:pt x="910894" y="154685"/>
                </a:lnTo>
                <a:lnTo>
                  <a:pt x="966901" y="167131"/>
                </a:lnTo>
                <a:lnTo>
                  <a:pt x="1299641" y="204723"/>
                </a:lnTo>
                <a:lnTo>
                  <a:pt x="1354632" y="204723"/>
                </a:lnTo>
                <a:lnTo>
                  <a:pt x="1518208" y="223519"/>
                </a:lnTo>
                <a:lnTo>
                  <a:pt x="3421176" y="223519"/>
                </a:lnTo>
                <a:lnTo>
                  <a:pt x="3518204" y="210946"/>
                </a:lnTo>
                <a:lnTo>
                  <a:pt x="3566464" y="210946"/>
                </a:lnTo>
                <a:lnTo>
                  <a:pt x="3662476" y="198500"/>
                </a:lnTo>
                <a:lnTo>
                  <a:pt x="3710355" y="198500"/>
                </a:lnTo>
                <a:lnTo>
                  <a:pt x="3900093" y="173481"/>
                </a:lnTo>
                <a:lnTo>
                  <a:pt x="3947210" y="173481"/>
                </a:lnTo>
                <a:lnTo>
                  <a:pt x="4226864" y="135889"/>
                </a:lnTo>
                <a:lnTo>
                  <a:pt x="1459407" y="135889"/>
                </a:lnTo>
                <a:lnTo>
                  <a:pt x="1410004" y="129666"/>
                </a:lnTo>
                <a:lnTo>
                  <a:pt x="1310944" y="129666"/>
                </a:lnTo>
                <a:lnTo>
                  <a:pt x="1261287" y="123316"/>
                </a:lnTo>
                <a:lnTo>
                  <a:pt x="1161592" y="123316"/>
                </a:lnTo>
                <a:lnTo>
                  <a:pt x="1111554" y="117093"/>
                </a:lnTo>
                <a:lnTo>
                  <a:pt x="1061516" y="117093"/>
                </a:lnTo>
                <a:lnTo>
                  <a:pt x="1011224" y="110870"/>
                </a:lnTo>
                <a:lnTo>
                  <a:pt x="960932" y="110870"/>
                </a:lnTo>
                <a:lnTo>
                  <a:pt x="860094" y="98297"/>
                </a:lnTo>
                <a:lnTo>
                  <a:pt x="809421" y="98297"/>
                </a:lnTo>
                <a:lnTo>
                  <a:pt x="657021" y="79628"/>
                </a:lnTo>
                <a:lnTo>
                  <a:pt x="605967" y="79628"/>
                </a:lnTo>
                <a:lnTo>
                  <a:pt x="193979" y="29463"/>
                </a:lnTo>
                <a:lnTo>
                  <a:pt x="141935" y="1701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5584" y="4351273"/>
            <a:ext cx="5807075" cy="701040"/>
          </a:xfrm>
          <a:custGeom>
            <a:avLst/>
            <a:gdLst/>
            <a:ahLst/>
            <a:cxnLst/>
            <a:rect l="l" t="t" r="r" b="b"/>
            <a:pathLst>
              <a:path w="5807075" h="701039">
                <a:moveTo>
                  <a:pt x="5806820" y="0"/>
                </a:moveTo>
                <a:lnTo>
                  <a:pt x="5220970" y="0"/>
                </a:lnTo>
                <a:lnTo>
                  <a:pt x="5100320" y="18795"/>
                </a:lnTo>
                <a:lnTo>
                  <a:pt x="5060061" y="18795"/>
                </a:lnTo>
                <a:lnTo>
                  <a:pt x="4858004" y="50037"/>
                </a:lnTo>
                <a:lnTo>
                  <a:pt x="4817491" y="50037"/>
                </a:lnTo>
                <a:lnTo>
                  <a:pt x="4038599" y="168909"/>
                </a:lnTo>
                <a:lnTo>
                  <a:pt x="3997070" y="181482"/>
                </a:lnTo>
                <a:lnTo>
                  <a:pt x="3705351" y="225298"/>
                </a:lnTo>
                <a:lnTo>
                  <a:pt x="3663441" y="237744"/>
                </a:lnTo>
                <a:lnTo>
                  <a:pt x="3495293" y="262763"/>
                </a:lnTo>
                <a:lnTo>
                  <a:pt x="3241420" y="306577"/>
                </a:lnTo>
                <a:lnTo>
                  <a:pt x="3156204" y="325374"/>
                </a:lnTo>
                <a:lnTo>
                  <a:pt x="2942336" y="356615"/>
                </a:lnTo>
                <a:lnTo>
                  <a:pt x="2899410" y="369188"/>
                </a:lnTo>
                <a:lnTo>
                  <a:pt x="2683764" y="400431"/>
                </a:lnTo>
                <a:lnTo>
                  <a:pt x="2640329" y="413003"/>
                </a:lnTo>
                <a:lnTo>
                  <a:pt x="2335149" y="456692"/>
                </a:lnTo>
                <a:lnTo>
                  <a:pt x="2291206" y="469264"/>
                </a:lnTo>
                <a:lnTo>
                  <a:pt x="1443989" y="588137"/>
                </a:lnTo>
                <a:lnTo>
                  <a:pt x="1398651" y="588137"/>
                </a:lnTo>
                <a:lnTo>
                  <a:pt x="1170686" y="619378"/>
                </a:lnTo>
                <a:lnTo>
                  <a:pt x="1124839" y="619378"/>
                </a:lnTo>
                <a:lnTo>
                  <a:pt x="1033017" y="631951"/>
                </a:lnTo>
                <a:lnTo>
                  <a:pt x="986916" y="631951"/>
                </a:lnTo>
                <a:lnTo>
                  <a:pt x="848232" y="650748"/>
                </a:lnTo>
                <a:lnTo>
                  <a:pt x="801877" y="650748"/>
                </a:lnTo>
                <a:lnTo>
                  <a:pt x="755395" y="656970"/>
                </a:lnTo>
                <a:lnTo>
                  <a:pt x="708787" y="656970"/>
                </a:lnTo>
                <a:lnTo>
                  <a:pt x="662177" y="663194"/>
                </a:lnTo>
                <a:lnTo>
                  <a:pt x="615441" y="663194"/>
                </a:lnTo>
                <a:lnTo>
                  <a:pt x="521715" y="675767"/>
                </a:lnTo>
                <a:lnTo>
                  <a:pt x="427608" y="675767"/>
                </a:lnTo>
                <a:lnTo>
                  <a:pt x="380491" y="681989"/>
                </a:lnTo>
                <a:lnTo>
                  <a:pt x="333248" y="681989"/>
                </a:lnTo>
                <a:lnTo>
                  <a:pt x="285876" y="688213"/>
                </a:lnTo>
                <a:lnTo>
                  <a:pt x="190880" y="688213"/>
                </a:lnTo>
                <a:lnTo>
                  <a:pt x="143255" y="694563"/>
                </a:lnTo>
                <a:lnTo>
                  <a:pt x="47878" y="694563"/>
                </a:lnTo>
                <a:lnTo>
                  <a:pt x="0" y="700786"/>
                </a:lnTo>
                <a:lnTo>
                  <a:pt x="2037968" y="700786"/>
                </a:lnTo>
                <a:lnTo>
                  <a:pt x="2492755" y="638175"/>
                </a:lnTo>
                <a:lnTo>
                  <a:pt x="2537460" y="625728"/>
                </a:lnTo>
                <a:lnTo>
                  <a:pt x="2758948" y="594359"/>
                </a:lnTo>
                <a:lnTo>
                  <a:pt x="2802890" y="581913"/>
                </a:lnTo>
                <a:lnTo>
                  <a:pt x="2933827" y="563118"/>
                </a:lnTo>
                <a:lnTo>
                  <a:pt x="2977133" y="550544"/>
                </a:lnTo>
                <a:lnTo>
                  <a:pt x="3106419" y="531876"/>
                </a:lnTo>
                <a:lnTo>
                  <a:pt x="3149218" y="519302"/>
                </a:lnTo>
                <a:lnTo>
                  <a:pt x="3234563" y="506856"/>
                </a:lnTo>
                <a:lnTo>
                  <a:pt x="3276981" y="494283"/>
                </a:lnTo>
                <a:lnTo>
                  <a:pt x="3361436" y="481838"/>
                </a:lnTo>
                <a:lnTo>
                  <a:pt x="3403472" y="469264"/>
                </a:lnTo>
                <a:lnTo>
                  <a:pt x="3487166" y="456692"/>
                </a:lnTo>
                <a:lnTo>
                  <a:pt x="3528821" y="444245"/>
                </a:lnTo>
                <a:lnTo>
                  <a:pt x="3611880" y="431673"/>
                </a:lnTo>
                <a:lnTo>
                  <a:pt x="3653155" y="419226"/>
                </a:lnTo>
                <a:lnTo>
                  <a:pt x="3735323" y="406653"/>
                </a:lnTo>
                <a:lnTo>
                  <a:pt x="3776217" y="394207"/>
                </a:lnTo>
                <a:lnTo>
                  <a:pt x="3857624" y="381634"/>
                </a:lnTo>
                <a:lnTo>
                  <a:pt x="3898138" y="369188"/>
                </a:lnTo>
                <a:lnTo>
                  <a:pt x="3978783" y="356615"/>
                </a:lnTo>
                <a:lnTo>
                  <a:pt x="4018915" y="344169"/>
                </a:lnTo>
                <a:lnTo>
                  <a:pt x="4098797" y="325374"/>
                </a:lnTo>
                <a:lnTo>
                  <a:pt x="4335652" y="275336"/>
                </a:lnTo>
                <a:lnTo>
                  <a:pt x="4413631" y="262763"/>
                </a:lnTo>
                <a:lnTo>
                  <a:pt x="4452366" y="250317"/>
                </a:lnTo>
                <a:lnTo>
                  <a:pt x="4568063" y="231520"/>
                </a:lnTo>
                <a:lnTo>
                  <a:pt x="4606417" y="218948"/>
                </a:lnTo>
                <a:lnTo>
                  <a:pt x="4720717" y="200278"/>
                </a:lnTo>
                <a:lnTo>
                  <a:pt x="4758563" y="187706"/>
                </a:lnTo>
                <a:lnTo>
                  <a:pt x="4871339" y="168909"/>
                </a:lnTo>
                <a:lnTo>
                  <a:pt x="4908804" y="156463"/>
                </a:lnTo>
                <a:lnTo>
                  <a:pt x="5093970" y="125094"/>
                </a:lnTo>
                <a:lnTo>
                  <a:pt x="5130672" y="112649"/>
                </a:lnTo>
                <a:lnTo>
                  <a:pt x="5632704" y="25018"/>
                </a:lnTo>
                <a:lnTo>
                  <a:pt x="5667756" y="25018"/>
                </a:lnTo>
                <a:lnTo>
                  <a:pt x="58068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19555" y="4901819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0" y="0"/>
                </a:moveTo>
                <a:lnTo>
                  <a:pt x="52438" y="12572"/>
                </a:lnTo>
                <a:lnTo>
                  <a:pt x="67132" y="1435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36685" y="4344987"/>
            <a:ext cx="648970" cy="0"/>
          </a:xfrm>
          <a:custGeom>
            <a:avLst/>
            <a:gdLst/>
            <a:ahLst/>
            <a:cxnLst/>
            <a:rect l="l" t="t" r="r" b="b"/>
            <a:pathLst>
              <a:path w="648970">
                <a:moveTo>
                  <a:pt x="0" y="0"/>
                </a:moveTo>
                <a:lnTo>
                  <a:pt x="648970" y="0"/>
                </a:lnTo>
              </a:path>
            </a:pathLst>
          </a:custGeom>
          <a:ln w="1257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56955" y="4329366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1866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56471" y="4316857"/>
            <a:ext cx="566420" cy="0"/>
          </a:xfrm>
          <a:custGeom>
            <a:avLst/>
            <a:gdLst/>
            <a:ahLst/>
            <a:cxnLst/>
            <a:rect l="l" t="t" r="r" b="b"/>
            <a:pathLst>
              <a:path w="566420">
                <a:moveTo>
                  <a:pt x="0" y="0"/>
                </a:moveTo>
                <a:lnTo>
                  <a:pt x="566293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36101" y="4310570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466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15603" y="4304347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4">
                <a:moveTo>
                  <a:pt x="0" y="0"/>
                </a:moveTo>
                <a:lnTo>
                  <a:pt x="540385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34602" y="4298124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192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92717" y="4291838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121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9820" y="4285551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44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0201" y="5164709"/>
            <a:ext cx="824230" cy="6350"/>
          </a:xfrm>
          <a:custGeom>
            <a:avLst/>
            <a:gdLst/>
            <a:ahLst/>
            <a:cxnLst/>
            <a:rect l="l" t="t" r="r" b="b"/>
            <a:pathLst>
              <a:path w="824229" h="6350">
                <a:moveTo>
                  <a:pt x="-4572" y="3111"/>
                </a:moveTo>
                <a:lnTo>
                  <a:pt x="828421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1325" y="5158359"/>
            <a:ext cx="1132840" cy="6350"/>
          </a:xfrm>
          <a:custGeom>
            <a:avLst/>
            <a:gdLst/>
            <a:ahLst/>
            <a:cxnLst/>
            <a:rect l="l" t="t" r="r" b="b"/>
            <a:pathLst>
              <a:path w="1132839" h="6350">
                <a:moveTo>
                  <a:pt x="-4571" y="3175"/>
                </a:moveTo>
                <a:lnTo>
                  <a:pt x="1137412" y="3175"/>
                </a:lnTo>
              </a:path>
            </a:pathLst>
          </a:custGeom>
          <a:ln w="1549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20923" y="5152135"/>
            <a:ext cx="1442085" cy="6350"/>
          </a:xfrm>
          <a:custGeom>
            <a:avLst/>
            <a:gdLst/>
            <a:ahLst/>
            <a:cxnLst/>
            <a:rect l="l" t="t" r="r" b="b"/>
            <a:pathLst>
              <a:path w="1442085" h="6350">
                <a:moveTo>
                  <a:pt x="-4572" y="3111"/>
                </a:moveTo>
                <a:lnTo>
                  <a:pt x="1446529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54680" y="5135117"/>
            <a:ext cx="1809114" cy="21590"/>
          </a:xfrm>
          <a:custGeom>
            <a:avLst/>
            <a:gdLst/>
            <a:ahLst/>
            <a:cxnLst/>
            <a:rect l="l" t="t" r="r" b="b"/>
            <a:pathLst>
              <a:path w="1809114" h="21589">
                <a:moveTo>
                  <a:pt x="0" y="21590"/>
                </a:moveTo>
                <a:lnTo>
                  <a:pt x="1809115" y="21590"/>
                </a:lnTo>
                <a:lnTo>
                  <a:pt x="1809115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6688" y="4916170"/>
            <a:ext cx="4227195" cy="223520"/>
          </a:xfrm>
          <a:custGeom>
            <a:avLst/>
            <a:gdLst/>
            <a:ahLst/>
            <a:cxnLst/>
            <a:rect l="l" t="t" r="r" b="b"/>
            <a:pathLst>
              <a:path w="4227195" h="223520">
                <a:moveTo>
                  <a:pt x="0" y="0"/>
                </a:moveTo>
                <a:lnTo>
                  <a:pt x="283641" y="60832"/>
                </a:lnTo>
                <a:lnTo>
                  <a:pt x="341426" y="67055"/>
                </a:lnTo>
                <a:lnTo>
                  <a:pt x="456742" y="92074"/>
                </a:lnTo>
                <a:lnTo>
                  <a:pt x="514019" y="98297"/>
                </a:lnTo>
                <a:lnTo>
                  <a:pt x="571296" y="110870"/>
                </a:lnTo>
                <a:lnTo>
                  <a:pt x="685088" y="123316"/>
                </a:lnTo>
                <a:lnTo>
                  <a:pt x="741857" y="135889"/>
                </a:lnTo>
                <a:lnTo>
                  <a:pt x="910894" y="154685"/>
                </a:lnTo>
                <a:lnTo>
                  <a:pt x="966901" y="167131"/>
                </a:lnTo>
                <a:lnTo>
                  <a:pt x="1299641" y="204723"/>
                </a:lnTo>
                <a:lnTo>
                  <a:pt x="1354632" y="204723"/>
                </a:lnTo>
                <a:lnTo>
                  <a:pt x="1518208" y="223519"/>
                </a:lnTo>
                <a:lnTo>
                  <a:pt x="3421176" y="223519"/>
                </a:lnTo>
                <a:lnTo>
                  <a:pt x="3518204" y="210946"/>
                </a:lnTo>
                <a:lnTo>
                  <a:pt x="3566464" y="210946"/>
                </a:lnTo>
                <a:lnTo>
                  <a:pt x="3662476" y="198500"/>
                </a:lnTo>
                <a:lnTo>
                  <a:pt x="3710355" y="198500"/>
                </a:lnTo>
                <a:lnTo>
                  <a:pt x="3900093" y="173481"/>
                </a:lnTo>
                <a:lnTo>
                  <a:pt x="3947210" y="173481"/>
                </a:lnTo>
                <a:lnTo>
                  <a:pt x="4226864" y="135889"/>
                </a:lnTo>
                <a:lnTo>
                  <a:pt x="1459407" y="135889"/>
                </a:lnTo>
                <a:lnTo>
                  <a:pt x="1410004" y="129666"/>
                </a:lnTo>
                <a:lnTo>
                  <a:pt x="1310944" y="129666"/>
                </a:lnTo>
                <a:lnTo>
                  <a:pt x="1261287" y="123316"/>
                </a:lnTo>
                <a:lnTo>
                  <a:pt x="1161592" y="123316"/>
                </a:lnTo>
                <a:lnTo>
                  <a:pt x="1111554" y="117093"/>
                </a:lnTo>
                <a:lnTo>
                  <a:pt x="1061516" y="117093"/>
                </a:lnTo>
                <a:lnTo>
                  <a:pt x="1011224" y="110870"/>
                </a:lnTo>
                <a:lnTo>
                  <a:pt x="960932" y="110870"/>
                </a:lnTo>
                <a:lnTo>
                  <a:pt x="860094" y="98297"/>
                </a:lnTo>
                <a:lnTo>
                  <a:pt x="809421" y="98297"/>
                </a:lnTo>
                <a:lnTo>
                  <a:pt x="657021" y="79628"/>
                </a:lnTo>
                <a:lnTo>
                  <a:pt x="605967" y="79628"/>
                </a:lnTo>
                <a:lnTo>
                  <a:pt x="193979" y="29463"/>
                </a:lnTo>
                <a:lnTo>
                  <a:pt x="141935" y="170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02597" y="4329893"/>
            <a:ext cx="5807075" cy="701040"/>
          </a:xfrm>
          <a:custGeom>
            <a:avLst/>
            <a:gdLst/>
            <a:ahLst/>
            <a:cxnLst/>
            <a:rect l="l" t="t" r="r" b="b"/>
            <a:pathLst>
              <a:path w="5807075" h="701039">
                <a:moveTo>
                  <a:pt x="5806820" y="0"/>
                </a:moveTo>
                <a:lnTo>
                  <a:pt x="5220970" y="0"/>
                </a:lnTo>
                <a:lnTo>
                  <a:pt x="5100320" y="18795"/>
                </a:lnTo>
                <a:lnTo>
                  <a:pt x="5060061" y="18795"/>
                </a:lnTo>
                <a:lnTo>
                  <a:pt x="4858004" y="50037"/>
                </a:lnTo>
                <a:lnTo>
                  <a:pt x="4817491" y="50037"/>
                </a:lnTo>
                <a:lnTo>
                  <a:pt x="4038599" y="168909"/>
                </a:lnTo>
                <a:lnTo>
                  <a:pt x="3997070" y="181482"/>
                </a:lnTo>
                <a:lnTo>
                  <a:pt x="3705351" y="225298"/>
                </a:lnTo>
                <a:lnTo>
                  <a:pt x="3663441" y="237744"/>
                </a:lnTo>
                <a:lnTo>
                  <a:pt x="3495293" y="262763"/>
                </a:lnTo>
                <a:lnTo>
                  <a:pt x="3241420" y="306577"/>
                </a:lnTo>
                <a:lnTo>
                  <a:pt x="3156204" y="325374"/>
                </a:lnTo>
                <a:lnTo>
                  <a:pt x="2942336" y="356615"/>
                </a:lnTo>
                <a:lnTo>
                  <a:pt x="2899410" y="369188"/>
                </a:lnTo>
                <a:lnTo>
                  <a:pt x="2683764" y="400431"/>
                </a:lnTo>
                <a:lnTo>
                  <a:pt x="2640329" y="413003"/>
                </a:lnTo>
                <a:lnTo>
                  <a:pt x="2335149" y="456692"/>
                </a:lnTo>
                <a:lnTo>
                  <a:pt x="2291206" y="469264"/>
                </a:lnTo>
                <a:lnTo>
                  <a:pt x="1443989" y="588137"/>
                </a:lnTo>
                <a:lnTo>
                  <a:pt x="1398651" y="588137"/>
                </a:lnTo>
                <a:lnTo>
                  <a:pt x="1170686" y="619378"/>
                </a:lnTo>
                <a:lnTo>
                  <a:pt x="1124839" y="619378"/>
                </a:lnTo>
                <a:lnTo>
                  <a:pt x="1033017" y="631951"/>
                </a:lnTo>
                <a:lnTo>
                  <a:pt x="986916" y="631951"/>
                </a:lnTo>
                <a:lnTo>
                  <a:pt x="848232" y="650748"/>
                </a:lnTo>
                <a:lnTo>
                  <a:pt x="801877" y="650748"/>
                </a:lnTo>
                <a:lnTo>
                  <a:pt x="755395" y="656970"/>
                </a:lnTo>
                <a:lnTo>
                  <a:pt x="708787" y="656970"/>
                </a:lnTo>
                <a:lnTo>
                  <a:pt x="662177" y="663194"/>
                </a:lnTo>
                <a:lnTo>
                  <a:pt x="615441" y="663194"/>
                </a:lnTo>
                <a:lnTo>
                  <a:pt x="521715" y="675767"/>
                </a:lnTo>
                <a:lnTo>
                  <a:pt x="427608" y="675767"/>
                </a:lnTo>
                <a:lnTo>
                  <a:pt x="380491" y="681989"/>
                </a:lnTo>
                <a:lnTo>
                  <a:pt x="333248" y="681989"/>
                </a:lnTo>
                <a:lnTo>
                  <a:pt x="285876" y="688213"/>
                </a:lnTo>
                <a:lnTo>
                  <a:pt x="190880" y="688213"/>
                </a:lnTo>
                <a:lnTo>
                  <a:pt x="143255" y="694563"/>
                </a:lnTo>
                <a:lnTo>
                  <a:pt x="47878" y="694563"/>
                </a:lnTo>
                <a:lnTo>
                  <a:pt x="0" y="700786"/>
                </a:lnTo>
                <a:lnTo>
                  <a:pt x="2037968" y="700786"/>
                </a:lnTo>
                <a:lnTo>
                  <a:pt x="2492755" y="638175"/>
                </a:lnTo>
                <a:lnTo>
                  <a:pt x="2537460" y="625728"/>
                </a:lnTo>
                <a:lnTo>
                  <a:pt x="2758948" y="594359"/>
                </a:lnTo>
                <a:lnTo>
                  <a:pt x="2802890" y="581913"/>
                </a:lnTo>
                <a:lnTo>
                  <a:pt x="2933827" y="563118"/>
                </a:lnTo>
                <a:lnTo>
                  <a:pt x="2977133" y="550544"/>
                </a:lnTo>
                <a:lnTo>
                  <a:pt x="3106419" y="531876"/>
                </a:lnTo>
                <a:lnTo>
                  <a:pt x="3149218" y="519302"/>
                </a:lnTo>
                <a:lnTo>
                  <a:pt x="3234563" y="506856"/>
                </a:lnTo>
                <a:lnTo>
                  <a:pt x="3276981" y="494283"/>
                </a:lnTo>
                <a:lnTo>
                  <a:pt x="3361436" y="481838"/>
                </a:lnTo>
                <a:lnTo>
                  <a:pt x="3403472" y="469264"/>
                </a:lnTo>
                <a:lnTo>
                  <a:pt x="3487166" y="456692"/>
                </a:lnTo>
                <a:lnTo>
                  <a:pt x="3528821" y="444245"/>
                </a:lnTo>
                <a:lnTo>
                  <a:pt x="3611880" y="431673"/>
                </a:lnTo>
                <a:lnTo>
                  <a:pt x="3653155" y="419226"/>
                </a:lnTo>
                <a:lnTo>
                  <a:pt x="3735323" y="406653"/>
                </a:lnTo>
                <a:lnTo>
                  <a:pt x="3776217" y="394207"/>
                </a:lnTo>
                <a:lnTo>
                  <a:pt x="3857624" y="381634"/>
                </a:lnTo>
                <a:lnTo>
                  <a:pt x="3898138" y="369188"/>
                </a:lnTo>
                <a:lnTo>
                  <a:pt x="3978783" y="356615"/>
                </a:lnTo>
                <a:lnTo>
                  <a:pt x="4018915" y="344169"/>
                </a:lnTo>
                <a:lnTo>
                  <a:pt x="4098797" y="325374"/>
                </a:lnTo>
                <a:lnTo>
                  <a:pt x="4335652" y="275336"/>
                </a:lnTo>
                <a:lnTo>
                  <a:pt x="4413631" y="262763"/>
                </a:lnTo>
                <a:lnTo>
                  <a:pt x="4452366" y="250317"/>
                </a:lnTo>
                <a:lnTo>
                  <a:pt x="4568063" y="231520"/>
                </a:lnTo>
                <a:lnTo>
                  <a:pt x="4606417" y="218948"/>
                </a:lnTo>
                <a:lnTo>
                  <a:pt x="4720717" y="200278"/>
                </a:lnTo>
                <a:lnTo>
                  <a:pt x="4758563" y="187706"/>
                </a:lnTo>
                <a:lnTo>
                  <a:pt x="4871339" y="168909"/>
                </a:lnTo>
                <a:lnTo>
                  <a:pt x="4908804" y="156463"/>
                </a:lnTo>
                <a:lnTo>
                  <a:pt x="5093970" y="125094"/>
                </a:lnTo>
                <a:lnTo>
                  <a:pt x="5130672" y="112649"/>
                </a:lnTo>
                <a:lnTo>
                  <a:pt x="5632704" y="25018"/>
                </a:lnTo>
                <a:lnTo>
                  <a:pt x="5667756" y="25018"/>
                </a:lnTo>
                <a:lnTo>
                  <a:pt x="580682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9555" y="4901819"/>
            <a:ext cx="67310" cy="14604"/>
          </a:xfrm>
          <a:custGeom>
            <a:avLst/>
            <a:gdLst/>
            <a:ahLst/>
            <a:cxnLst/>
            <a:rect l="l" t="t" r="r" b="b"/>
            <a:pathLst>
              <a:path w="67309" h="14604">
                <a:moveTo>
                  <a:pt x="0" y="0"/>
                </a:moveTo>
                <a:lnTo>
                  <a:pt x="52438" y="12572"/>
                </a:lnTo>
                <a:lnTo>
                  <a:pt x="67132" y="1435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36685" y="4338701"/>
            <a:ext cx="648970" cy="12700"/>
          </a:xfrm>
          <a:custGeom>
            <a:avLst/>
            <a:gdLst/>
            <a:ahLst/>
            <a:cxnLst/>
            <a:rect l="l" t="t" r="r" b="b"/>
            <a:pathLst>
              <a:path w="648970" h="12700">
                <a:moveTo>
                  <a:pt x="648970" y="0"/>
                </a:moveTo>
                <a:lnTo>
                  <a:pt x="80264" y="0"/>
                </a:lnTo>
                <a:lnTo>
                  <a:pt x="0" y="12573"/>
                </a:lnTo>
                <a:lnTo>
                  <a:pt x="580263" y="12573"/>
                </a:lnTo>
                <a:lnTo>
                  <a:pt x="648970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56955" y="4320032"/>
            <a:ext cx="698500" cy="19050"/>
          </a:xfrm>
          <a:custGeom>
            <a:avLst/>
            <a:gdLst/>
            <a:ahLst/>
            <a:cxnLst/>
            <a:rect l="l" t="t" r="r" b="b"/>
            <a:pathLst>
              <a:path w="698500" h="19050">
                <a:moveTo>
                  <a:pt x="698500" y="0"/>
                </a:moveTo>
                <a:lnTo>
                  <a:pt x="159766" y="0"/>
                </a:lnTo>
                <a:lnTo>
                  <a:pt x="79883" y="12446"/>
                </a:lnTo>
                <a:lnTo>
                  <a:pt x="40004" y="12446"/>
                </a:lnTo>
                <a:lnTo>
                  <a:pt x="0" y="18669"/>
                </a:lnTo>
                <a:lnTo>
                  <a:pt x="562864" y="18669"/>
                </a:lnTo>
                <a:lnTo>
                  <a:pt x="630936" y="6223"/>
                </a:lnTo>
                <a:lnTo>
                  <a:pt x="664845" y="6223"/>
                </a:lnTo>
                <a:lnTo>
                  <a:pt x="69850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6471" y="4313682"/>
            <a:ext cx="566420" cy="6350"/>
          </a:xfrm>
          <a:custGeom>
            <a:avLst/>
            <a:gdLst/>
            <a:ahLst/>
            <a:cxnLst/>
            <a:rect l="l" t="t" r="r" b="b"/>
            <a:pathLst>
              <a:path w="566420" h="6350">
                <a:moveTo>
                  <a:pt x="566293" y="0"/>
                </a:moveTo>
                <a:lnTo>
                  <a:pt x="39877" y="0"/>
                </a:lnTo>
                <a:lnTo>
                  <a:pt x="0" y="6350"/>
                </a:lnTo>
                <a:lnTo>
                  <a:pt x="532764" y="6350"/>
                </a:lnTo>
                <a:lnTo>
                  <a:pt x="56629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36101" y="4307459"/>
            <a:ext cx="553720" cy="6350"/>
          </a:xfrm>
          <a:custGeom>
            <a:avLst/>
            <a:gdLst/>
            <a:ahLst/>
            <a:cxnLst/>
            <a:rect l="l" t="t" r="r" b="b"/>
            <a:pathLst>
              <a:path w="553720" h="6350">
                <a:moveTo>
                  <a:pt x="553466" y="0"/>
                </a:moveTo>
                <a:lnTo>
                  <a:pt x="39750" y="0"/>
                </a:lnTo>
                <a:lnTo>
                  <a:pt x="0" y="6223"/>
                </a:lnTo>
                <a:lnTo>
                  <a:pt x="520065" y="6223"/>
                </a:lnTo>
                <a:lnTo>
                  <a:pt x="55346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15603" y="4301235"/>
            <a:ext cx="540385" cy="6350"/>
          </a:xfrm>
          <a:custGeom>
            <a:avLst/>
            <a:gdLst/>
            <a:ahLst/>
            <a:cxnLst/>
            <a:rect l="l" t="t" r="r" b="b"/>
            <a:pathLst>
              <a:path w="540384" h="6350">
                <a:moveTo>
                  <a:pt x="540385" y="0"/>
                </a:moveTo>
                <a:lnTo>
                  <a:pt x="39624" y="0"/>
                </a:lnTo>
                <a:lnTo>
                  <a:pt x="0" y="6222"/>
                </a:lnTo>
                <a:lnTo>
                  <a:pt x="507238" y="6222"/>
                </a:lnTo>
                <a:lnTo>
                  <a:pt x="54038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34602" y="4295013"/>
            <a:ext cx="520700" cy="6350"/>
          </a:xfrm>
          <a:custGeom>
            <a:avLst/>
            <a:gdLst/>
            <a:ahLst/>
            <a:cxnLst/>
            <a:rect l="l" t="t" r="r" b="b"/>
            <a:pathLst>
              <a:path w="520700" h="6350">
                <a:moveTo>
                  <a:pt x="520192" y="0"/>
                </a:moveTo>
                <a:lnTo>
                  <a:pt x="39497" y="0"/>
                </a:lnTo>
                <a:lnTo>
                  <a:pt x="0" y="6223"/>
                </a:lnTo>
                <a:lnTo>
                  <a:pt x="487425" y="6223"/>
                </a:lnTo>
                <a:lnTo>
                  <a:pt x="52019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92717" y="4288663"/>
            <a:ext cx="460375" cy="6350"/>
          </a:xfrm>
          <a:custGeom>
            <a:avLst/>
            <a:gdLst/>
            <a:ahLst/>
            <a:cxnLst/>
            <a:rect l="l" t="t" r="r" b="b"/>
            <a:pathLst>
              <a:path w="460375" h="6350">
                <a:moveTo>
                  <a:pt x="460121" y="0"/>
                </a:moveTo>
                <a:lnTo>
                  <a:pt x="39497" y="0"/>
                </a:lnTo>
                <a:lnTo>
                  <a:pt x="0" y="6350"/>
                </a:lnTo>
                <a:lnTo>
                  <a:pt x="427481" y="6350"/>
                </a:lnTo>
                <a:lnTo>
                  <a:pt x="46012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489820" y="4282440"/>
            <a:ext cx="314325" cy="6350"/>
          </a:xfrm>
          <a:custGeom>
            <a:avLst/>
            <a:gdLst/>
            <a:ahLst/>
            <a:cxnLst/>
            <a:rect l="l" t="t" r="r" b="b"/>
            <a:pathLst>
              <a:path w="314325" h="6350">
                <a:moveTo>
                  <a:pt x="274827" y="0"/>
                </a:moveTo>
                <a:lnTo>
                  <a:pt x="39370" y="0"/>
                </a:lnTo>
                <a:lnTo>
                  <a:pt x="0" y="6223"/>
                </a:lnTo>
                <a:lnTo>
                  <a:pt x="313944" y="6223"/>
                </a:lnTo>
                <a:lnTo>
                  <a:pt x="27482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13959" y="6059341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4">
                <a:moveTo>
                  <a:pt x="0" y="0"/>
                </a:moveTo>
                <a:lnTo>
                  <a:pt x="532764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21859" y="6053080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3075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62321" y="6046825"/>
            <a:ext cx="480695" cy="0"/>
          </a:xfrm>
          <a:custGeom>
            <a:avLst/>
            <a:gdLst/>
            <a:ahLst/>
            <a:cxnLst/>
            <a:rect l="l" t="t" r="r" b="b"/>
            <a:pathLst>
              <a:path w="480695">
                <a:moveTo>
                  <a:pt x="0" y="0"/>
                </a:moveTo>
                <a:lnTo>
                  <a:pt x="480694" y="0"/>
                </a:lnTo>
              </a:path>
            </a:pathLst>
          </a:custGeom>
          <a:ln w="624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68492" y="604057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648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5553" y="6034309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28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47309" y="6028048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4913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19317" y="6021787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4030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91708" y="6012402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4">
                <a:moveTo>
                  <a:pt x="0" y="0"/>
                </a:moveTo>
                <a:lnTo>
                  <a:pt x="532764" y="0"/>
                </a:lnTo>
              </a:path>
            </a:pathLst>
          </a:custGeom>
          <a:ln w="1250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37377" y="600301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137" y="0"/>
                </a:lnTo>
              </a:path>
            </a:pathLst>
          </a:custGeom>
          <a:ln w="626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10528" y="5987370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5">
                <a:moveTo>
                  <a:pt x="0" y="0"/>
                </a:moveTo>
                <a:lnTo>
                  <a:pt x="646938" y="0"/>
                </a:lnTo>
              </a:path>
            </a:pathLst>
          </a:custGeom>
          <a:ln w="2503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31763" y="5968593"/>
            <a:ext cx="537210" cy="0"/>
          </a:xfrm>
          <a:custGeom>
            <a:avLst/>
            <a:gdLst/>
            <a:ahLst/>
            <a:cxnLst/>
            <a:rect l="l" t="t" r="r" b="b"/>
            <a:pathLst>
              <a:path w="537209">
                <a:moveTo>
                  <a:pt x="0" y="0"/>
                </a:moveTo>
                <a:lnTo>
                  <a:pt x="536702" y="0"/>
                </a:lnTo>
              </a:path>
            </a:pathLst>
          </a:custGeom>
          <a:ln w="125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43141" y="5946686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022" y="0"/>
                </a:lnTo>
              </a:path>
            </a:pathLst>
          </a:custGeom>
          <a:ln w="312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4889" y="5674423"/>
            <a:ext cx="2221865" cy="257175"/>
          </a:xfrm>
          <a:custGeom>
            <a:avLst/>
            <a:gdLst/>
            <a:ahLst/>
            <a:cxnLst/>
            <a:rect l="l" t="t" r="r" b="b"/>
            <a:pathLst>
              <a:path w="2221865" h="257175">
                <a:moveTo>
                  <a:pt x="2221483" y="0"/>
                </a:moveTo>
                <a:lnTo>
                  <a:pt x="1718182" y="0"/>
                </a:lnTo>
                <a:lnTo>
                  <a:pt x="1372488" y="56337"/>
                </a:lnTo>
                <a:lnTo>
                  <a:pt x="1142110" y="87629"/>
                </a:lnTo>
                <a:lnTo>
                  <a:pt x="720597" y="156476"/>
                </a:lnTo>
                <a:lnTo>
                  <a:pt x="682370" y="156476"/>
                </a:lnTo>
                <a:lnTo>
                  <a:pt x="415670" y="200278"/>
                </a:lnTo>
                <a:lnTo>
                  <a:pt x="377697" y="200278"/>
                </a:lnTo>
                <a:lnTo>
                  <a:pt x="188340" y="231584"/>
                </a:lnTo>
                <a:lnTo>
                  <a:pt x="150621" y="231584"/>
                </a:lnTo>
                <a:lnTo>
                  <a:pt x="0" y="256616"/>
                </a:lnTo>
                <a:lnTo>
                  <a:pt x="459104" y="256616"/>
                </a:lnTo>
                <a:lnTo>
                  <a:pt x="569976" y="237832"/>
                </a:lnTo>
                <a:lnTo>
                  <a:pt x="606805" y="237832"/>
                </a:lnTo>
                <a:lnTo>
                  <a:pt x="754379" y="212801"/>
                </a:lnTo>
                <a:lnTo>
                  <a:pt x="791209" y="212801"/>
                </a:lnTo>
                <a:lnTo>
                  <a:pt x="975486" y="181508"/>
                </a:lnTo>
                <a:lnTo>
                  <a:pt x="1012316" y="181508"/>
                </a:lnTo>
                <a:lnTo>
                  <a:pt x="1196339" y="150215"/>
                </a:lnTo>
                <a:lnTo>
                  <a:pt x="1233042" y="150215"/>
                </a:lnTo>
                <a:lnTo>
                  <a:pt x="1416811" y="118922"/>
                </a:lnTo>
                <a:lnTo>
                  <a:pt x="1490217" y="112661"/>
                </a:lnTo>
                <a:lnTo>
                  <a:pt x="1783333" y="68846"/>
                </a:lnTo>
                <a:lnTo>
                  <a:pt x="2002662" y="31292"/>
                </a:lnTo>
                <a:lnTo>
                  <a:pt x="2039111" y="31292"/>
                </a:lnTo>
                <a:lnTo>
                  <a:pt x="22214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61553" y="5536691"/>
            <a:ext cx="1550670" cy="137795"/>
          </a:xfrm>
          <a:custGeom>
            <a:avLst/>
            <a:gdLst/>
            <a:ahLst/>
            <a:cxnLst/>
            <a:rect l="l" t="t" r="r" b="b"/>
            <a:pathLst>
              <a:path w="1550670" h="137795">
                <a:moveTo>
                  <a:pt x="1550289" y="0"/>
                </a:moveTo>
                <a:lnTo>
                  <a:pt x="952626" y="0"/>
                </a:lnTo>
                <a:lnTo>
                  <a:pt x="839343" y="18796"/>
                </a:lnTo>
                <a:lnTo>
                  <a:pt x="801497" y="18796"/>
                </a:lnTo>
                <a:lnTo>
                  <a:pt x="649731" y="43815"/>
                </a:lnTo>
                <a:lnTo>
                  <a:pt x="611631" y="43815"/>
                </a:lnTo>
                <a:lnTo>
                  <a:pt x="382904" y="81407"/>
                </a:lnTo>
                <a:lnTo>
                  <a:pt x="344677" y="81407"/>
                </a:lnTo>
                <a:lnTo>
                  <a:pt x="0" y="137731"/>
                </a:lnTo>
                <a:lnTo>
                  <a:pt x="501269" y="137731"/>
                </a:lnTo>
                <a:lnTo>
                  <a:pt x="683132" y="106438"/>
                </a:lnTo>
                <a:lnTo>
                  <a:pt x="719454" y="106438"/>
                </a:lnTo>
                <a:lnTo>
                  <a:pt x="828294" y="87668"/>
                </a:lnTo>
                <a:lnTo>
                  <a:pt x="864616" y="87668"/>
                </a:lnTo>
                <a:lnTo>
                  <a:pt x="973327" y="68884"/>
                </a:lnTo>
                <a:lnTo>
                  <a:pt x="1009523" y="68884"/>
                </a:lnTo>
                <a:lnTo>
                  <a:pt x="1117980" y="50165"/>
                </a:lnTo>
                <a:lnTo>
                  <a:pt x="1154176" y="50165"/>
                </a:lnTo>
                <a:lnTo>
                  <a:pt x="1226312" y="37592"/>
                </a:lnTo>
                <a:lnTo>
                  <a:pt x="1262379" y="37592"/>
                </a:lnTo>
                <a:lnTo>
                  <a:pt x="1334516" y="25019"/>
                </a:lnTo>
                <a:lnTo>
                  <a:pt x="1370583" y="25019"/>
                </a:lnTo>
                <a:lnTo>
                  <a:pt x="1442466" y="12573"/>
                </a:lnTo>
                <a:lnTo>
                  <a:pt x="1478406" y="12573"/>
                </a:lnTo>
                <a:lnTo>
                  <a:pt x="15502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51898" y="5527357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4">
                <a:moveTo>
                  <a:pt x="0" y="0"/>
                </a:moveTo>
                <a:lnTo>
                  <a:pt x="775080" y="0"/>
                </a:lnTo>
              </a:path>
            </a:pathLst>
          </a:custGeom>
          <a:ln w="1866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02267" y="5511736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5">
                <a:moveTo>
                  <a:pt x="0" y="0"/>
                </a:moveTo>
                <a:lnTo>
                  <a:pt x="767714" y="0"/>
                </a:lnTo>
              </a:path>
            </a:pathLst>
          </a:custGeom>
          <a:ln w="1257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82552" y="5486653"/>
            <a:ext cx="310515" cy="31750"/>
          </a:xfrm>
          <a:custGeom>
            <a:avLst/>
            <a:gdLst/>
            <a:ahLst/>
            <a:cxnLst/>
            <a:rect l="l" t="t" r="r" b="b"/>
            <a:pathLst>
              <a:path w="310515" h="31750">
                <a:moveTo>
                  <a:pt x="156337" y="0"/>
                </a:moveTo>
                <a:lnTo>
                  <a:pt x="0" y="0"/>
                </a:lnTo>
                <a:lnTo>
                  <a:pt x="34544" y="6223"/>
                </a:lnTo>
                <a:lnTo>
                  <a:pt x="69088" y="6223"/>
                </a:lnTo>
                <a:lnTo>
                  <a:pt x="103631" y="12573"/>
                </a:lnTo>
                <a:lnTo>
                  <a:pt x="138175" y="12573"/>
                </a:lnTo>
                <a:lnTo>
                  <a:pt x="172593" y="18796"/>
                </a:lnTo>
                <a:lnTo>
                  <a:pt x="207009" y="18796"/>
                </a:lnTo>
                <a:lnTo>
                  <a:pt x="241426" y="25019"/>
                </a:lnTo>
                <a:lnTo>
                  <a:pt x="275844" y="25019"/>
                </a:lnTo>
                <a:lnTo>
                  <a:pt x="310133" y="31369"/>
                </a:lnTo>
                <a:lnTo>
                  <a:pt x="15633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14534" y="5499163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28" y="0"/>
                </a:lnTo>
              </a:path>
            </a:pathLst>
          </a:custGeom>
          <a:ln w="1257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26294" y="5489765"/>
            <a:ext cx="793115" cy="0"/>
          </a:xfrm>
          <a:custGeom>
            <a:avLst/>
            <a:gdLst/>
            <a:ahLst/>
            <a:cxnLst/>
            <a:rect l="l" t="t" r="r" b="b"/>
            <a:pathLst>
              <a:path w="793115">
                <a:moveTo>
                  <a:pt x="0" y="0"/>
                </a:moveTo>
                <a:lnTo>
                  <a:pt x="792987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800590" y="5480430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977" y="0"/>
                </a:lnTo>
              </a:path>
            </a:pathLst>
          </a:custGeom>
          <a:ln w="124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574398" y="5480430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248" y="0"/>
                </a:lnTo>
              </a:path>
            </a:pathLst>
          </a:custGeom>
          <a:ln w="124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911460" y="5471033"/>
            <a:ext cx="1033144" cy="0"/>
          </a:xfrm>
          <a:custGeom>
            <a:avLst/>
            <a:gdLst/>
            <a:ahLst/>
            <a:cxnLst/>
            <a:rect l="l" t="t" r="r" b="b"/>
            <a:pathLst>
              <a:path w="1033145">
                <a:moveTo>
                  <a:pt x="0" y="0"/>
                </a:moveTo>
                <a:lnTo>
                  <a:pt x="1032637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985120" y="5467921"/>
            <a:ext cx="1828164" cy="0"/>
          </a:xfrm>
          <a:custGeom>
            <a:avLst/>
            <a:gdLst/>
            <a:ahLst/>
            <a:cxnLst/>
            <a:rect l="l" t="t" r="r" b="b"/>
            <a:pathLst>
              <a:path w="1828165">
                <a:moveTo>
                  <a:pt x="0" y="0"/>
                </a:moveTo>
                <a:lnTo>
                  <a:pt x="1828164" y="0"/>
                </a:lnTo>
              </a:path>
            </a:pathLst>
          </a:custGeom>
          <a:ln w="1257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58527" y="5458523"/>
            <a:ext cx="1659255" cy="0"/>
          </a:xfrm>
          <a:custGeom>
            <a:avLst/>
            <a:gdLst/>
            <a:ahLst/>
            <a:cxnLst/>
            <a:rect l="l" t="t" r="r" b="b"/>
            <a:pathLst>
              <a:path w="1659254">
                <a:moveTo>
                  <a:pt x="0" y="0"/>
                </a:moveTo>
                <a:lnTo>
                  <a:pt x="1659254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31679" y="5452236"/>
            <a:ext cx="1522095" cy="0"/>
          </a:xfrm>
          <a:custGeom>
            <a:avLst/>
            <a:gdLst/>
            <a:ahLst/>
            <a:cxnLst/>
            <a:rect l="l" t="t" r="r" b="b"/>
            <a:pathLst>
              <a:path w="1522095">
                <a:moveTo>
                  <a:pt x="0" y="0"/>
                </a:moveTo>
                <a:lnTo>
                  <a:pt x="1521841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40898" y="5445950"/>
            <a:ext cx="1348105" cy="0"/>
          </a:xfrm>
          <a:custGeom>
            <a:avLst/>
            <a:gdLst/>
            <a:ahLst/>
            <a:cxnLst/>
            <a:rect l="l" t="t" r="r" b="b"/>
            <a:pathLst>
              <a:path w="1348104">
                <a:moveTo>
                  <a:pt x="0" y="0"/>
                </a:moveTo>
                <a:lnTo>
                  <a:pt x="1347851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13289" y="5439727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09">
                <a:moveTo>
                  <a:pt x="0" y="0"/>
                </a:moveTo>
                <a:lnTo>
                  <a:pt x="1210182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57306" y="5433504"/>
            <a:ext cx="967740" cy="0"/>
          </a:xfrm>
          <a:custGeom>
            <a:avLst/>
            <a:gdLst/>
            <a:ahLst/>
            <a:cxnLst/>
            <a:rect l="l" t="t" r="r" b="b"/>
            <a:pathLst>
              <a:path w="967740">
                <a:moveTo>
                  <a:pt x="0" y="0"/>
                </a:moveTo>
                <a:lnTo>
                  <a:pt x="967359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64368" y="5427217"/>
            <a:ext cx="760730" cy="0"/>
          </a:xfrm>
          <a:custGeom>
            <a:avLst/>
            <a:gdLst/>
            <a:ahLst/>
            <a:cxnLst/>
            <a:rect l="l" t="t" r="r" b="b"/>
            <a:pathLst>
              <a:path w="760729">
                <a:moveTo>
                  <a:pt x="0" y="0"/>
                </a:moveTo>
                <a:lnTo>
                  <a:pt x="760476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811382" y="542093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769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13959" y="6056210"/>
            <a:ext cx="532765" cy="6350"/>
          </a:xfrm>
          <a:custGeom>
            <a:avLst/>
            <a:gdLst/>
            <a:ahLst/>
            <a:cxnLst/>
            <a:rect l="l" t="t" r="r" b="b"/>
            <a:pathLst>
              <a:path w="532764" h="6350">
                <a:moveTo>
                  <a:pt x="532764" y="0"/>
                </a:moveTo>
                <a:lnTo>
                  <a:pt x="34416" y="0"/>
                </a:lnTo>
                <a:lnTo>
                  <a:pt x="0" y="6261"/>
                </a:lnTo>
                <a:lnTo>
                  <a:pt x="495680" y="6261"/>
                </a:lnTo>
                <a:lnTo>
                  <a:pt x="53276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21859" y="6049949"/>
            <a:ext cx="473075" cy="6350"/>
          </a:xfrm>
          <a:custGeom>
            <a:avLst/>
            <a:gdLst/>
            <a:ahLst/>
            <a:cxnLst/>
            <a:rect l="l" t="t" r="r" b="b"/>
            <a:pathLst>
              <a:path w="473075" h="6350">
                <a:moveTo>
                  <a:pt x="473075" y="0"/>
                </a:moveTo>
                <a:lnTo>
                  <a:pt x="34925" y="0"/>
                </a:lnTo>
                <a:lnTo>
                  <a:pt x="0" y="6261"/>
                </a:lnTo>
                <a:lnTo>
                  <a:pt x="435990" y="6261"/>
                </a:lnTo>
                <a:lnTo>
                  <a:pt x="47307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62321" y="6043701"/>
            <a:ext cx="480695" cy="6350"/>
          </a:xfrm>
          <a:custGeom>
            <a:avLst/>
            <a:gdLst/>
            <a:ahLst/>
            <a:cxnLst/>
            <a:rect l="l" t="t" r="r" b="b"/>
            <a:pathLst>
              <a:path w="480695" h="6350">
                <a:moveTo>
                  <a:pt x="480694" y="0"/>
                </a:moveTo>
                <a:lnTo>
                  <a:pt x="35305" y="0"/>
                </a:lnTo>
                <a:lnTo>
                  <a:pt x="0" y="6248"/>
                </a:lnTo>
                <a:lnTo>
                  <a:pt x="443611" y="6248"/>
                </a:lnTo>
                <a:lnTo>
                  <a:pt x="48069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68492" y="6037440"/>
            <a:ext cx="485775" cy="6350"/>
          </a:xfrm>
          <a:custGeom>
            <a:avLst/>
            <a:gdLst/>
            <a:ahLst/>
            <a:cxnLst/>
            <a:rect l="l" t="t" r="r" b="b"/>
            <a:pathLst>
              <a:path w="485775" h="6350">
                <a:moveTo>
                  <a:pt x="485648" y="0"/>
                </a:moveTo>
                <a:lnTo>
                  <a:pt x="35560" y="0"/>
                </a:lnTo>
                <a:lnTo>
                  <a:pt x="0" y="6261"/>
                </a:lnTo>
                <a:lnTo>
                  <a:pt x="448564" y="6261"/>
                </a:lnTo>
                <a:lnTo>
                  <a:pt x="48564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75553" y="6031179"/>
            <a:ext cx="452755" cy="6350"/>
          </a:xfrm>
          <a:custGeom>
            <a:avLst/>
            <a:gdLst/>
            <a:ahLst/>
            <a:cxnLst/>
            <a:rect l="l" t="t" r="r" b="b"/>
            <a:pathLst>
              <a:path w="452754" h="6350">
                <a:moveTo>
                  <a:pt x="452628" y="0"/>
                </a:moveTo>
                <a:lnTo>
                  <a:pt x="35813" y="0"/>
                </a:lnTo>
                <a:lnTo>
                  <a:pt x="0" y="6261"/>
                </a:lnTo>
                <a:lnTo>
                  <a:pt x="415671" y="6261"/>
                </a:lnTo>
                <a:lnTo>
                  <a:pt x="45262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47309" y="6024918"/>
            <a:ext cx="455295" cy="6350"/>
          </a:xfrm>
          <a:custGeom>
            <a:avLst/>
            <a:gdLst/>
            <a:ahLst/>
            <a:cxnLst/>
            <a:rect l="l" t="t" r="r" b="b"/>
            <a:pathLst>
              <a:path w="455295" h="6350">
                <a:moveTo>
                  <a:pt x="454913" y="0"/>
                </a:moveTo>
                <a:lnTo>
                  <a:pt x="35940" y="0"/>
                </a:lnTo>
                <a:lnTo>
                  <a:pt x="0" y="6261"/>
                </a:lnTo>
                <a:lnTo>
                  <a:pt x="417956" y="6261"/>
                </a:lnTo>
                <a:lnTo>
                  <a:pt x="45491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19317" y="6018657"/>
            <a:ext cx="494030" cy="6350"/>
          </a:xfrm>
          <a:custGeom>
            <a:avLst/>
            <a:gdLst/>
            <a:ahLst/>
            <a:cxnLst/>
            <a:rect l="l" t="t" r="r" b="b"/>
            <a:pathLst>
              <a:path w="494029" h="6350">
                <a:moveTo>
                  <a:pt x="494030" y="0"/>
                </a:moveTo>
                <a:lnTo>
                  <a:pt x="36195" y="0"/>
                </a:lnTo>
                <a:lnTo>
                  <a:pt x="0" y="6261"/>
                </a:lnTo>
                <a:lnTo>
                  <a:pt x="457073" y="6261"/>
                </a:lnTo>
                <a:lnTo>
                  <a:pt x="49403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91708" y="6006147"/>
            <a:ext cx="532765" cy="12700"/>
          </a:xfrm>
          <a:custGeom>
            <a:avLst/>
            <a:gdLst/>
            <a:ahLst/>
            <a:cxnLst/>
            <a:rect l="l" t="t" r="r" b="b"/>
            <a:pathLst>
              <a:path w="532764" h="12700">
                <a:moveTo>
                  <a:pt x="532764" y="0"/>
                </a:moveTo>
                <a:lnTo>
                  <a:pt x="109092" y="0"/>
                </a:lnTo>
                <a:lnTo>
                  <a:pt x="72643" y="6248"/>
                </a:lnTo>
                <a:lnTo>
                  <a:pt x="36321" y="6248"/>
                </a:lnTo>
                <a:lnTo>
                  <a:pt x="0" y="12509"/>
                </a:lnTo>
                <a:lnTo>
                  <a:pt x="458724" y="12509"/>
                </a:lnTo>
                <a:lnTo>
                  <a:pt x="53276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37377" y="5999886"/>
            <a:ext cx="461645" cy="6350"/>
          </a:xfrm>
          <a:custGeom>
            <a:avLst/>
            <a:gdLst/>
            <a:ahLst/>
            <a:cxnLst/>
            <a:rect l="l" t="t" r="r" b="b"/>
            <a:pathLst>
              <a:path w="461645" h="6350">
                <a:moveTo>
                  <a:pt x="461137" y="0"/>
                </a:moveTo>
                <a:lnTo>
                  <a:pt x="36575" y="0"/>
                </a:lnTo>
                <a:lnTo>
                  <a:pt x="0" y="6261"/>
                </a:lnTo>
                <a:lnTo>
                  <a:pt x="424052" y="6261"/>
                </a:lnTo>
                <a:lnTo>
                  <a:pt x="46113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10528" y="5974854"/>
            <a:ext cx="647065" cy="25400"/>
          </a:xfrm>
          <a:custGeom>
            <a:avLst/>
            <a:gdLst/>
            <a:ahLst/>
            <a:cxnLst/>
            <a:rect l="l" t="t" r="r" b="b"/>
            <a:pathLst>
              <a:path w="647065" h="25400">
                <a:moveTo>
                  <a:pt x="646938" y="0"/>
                </a:moveTo>
                <a:lnTo>
                  <a:pt x="184150" y="0"/>
                </a:lnTo>
                <a:lnTo>
                  <a:pt x="110362" y="12509"/>
                </a:lnTo>
                <a:lnTo>
                  <a:pt x="73533" y="12509"/>
                </a:lnTo>
                <a:lnTo>
                  <a:pt x="0" y="25031"/>
                </a:lnTo>
                <a:lnTo>
                  <a:pt x="424942" y="25031"/>
                </a:lnTo>
                <a:lnTo>
                  <a:pt x="461899" y="18770"/>
                </a:lnTo>
                <a:lnTo>
                  <a:pt x="498982" y="18770"/>
                </a:lnTo>
                <a:lnTo>
                  <a:pt x="572897" y="6248"/>
                </a:lnTo>
                <a:lnTo>
                  <a:pt x="609980" y="6248"/>
                </a:lnTo>
                <a:lnTo>
                  <a:pt x="64693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31763" y="5962332"/>
            <a:ext cx="537210" cy="12700"/>
          </a:xfrm>
          <a:custGeom>
            <a:avLst/>
            <a:gdLst/>
            <a:ahLst/>
            <a:cxnLst/>
            <a:rect l="l" t="t" r="r" b="b"/>
            <a:pathLst>
              <a:path w="537209" h="12700">
                <a:moveTo>
                  <a:pt x="536702" y="0"/>
                </a:moveTo>
                <a:lnTo>
                  <a:pt x="74167" y="0"/>
                </a:lnTo>
                <a:lnTo>
                  <a:pt x="0" y="12522"/>
                </a:lnTo>
                <a:lnTo>
                  <a:pt x="462661" y="12522"/>
                </a:lnTo>
                <a:lnTo>
                  <a:pt x="53670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43141" y="5931039"/>
            <a:ext cx="684530" cy="31750"/>
          </a:xfrm>
          <a:custGeom>
            <a:avLst/>
            <a:gdLst/>
            <a:ahLst/>
            <a:cxnLst/>
            <a:rect l="l" t="t" r="r" b="b"/>
            <a:pathLst>
              <a:path w="684529" h="31750">
                <a:moveTo>
                  <a:pt x="684022" y="0"/>
                </a:moveTo>
                <a:lnTo>
                  <a:pt x="224155" y="0"/>
                </a:lnTo>
                <a:lnTo>
                  <a:pt x="111887" y="18770"/>
                </a:lnTo>
                <a:lnTo>
                  <a:pt x="74549" y="18770"/>
                </a:lnTo>
                <a:lnTo>
                  <a:pt x="0" y="31292"/>
                </a:lnTo>
                <a:lnTo>
                  <a:pt x="462280" y="31292"/>
                </a:lnTo>
                <a:lnTo>
                  <a:pt x="573151" y="12509"/>
                </a:lnTo>
                <a:lnTo>
                  <a:pt x="610108" y="12509"/>
                </a:lnTo>
                <a:lnTo>
                  <a:pt x="68402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04889" y="5674423"/>
            <a:ext cx="2221865" cy="257175"/>
          </a:xfrm>
          <a:custGeom>
            <a:avLst/>
            <a:gdLst/>
            <a:ahLst/>
            <a:cxnLst/>
            <a:rect l="l" t="t" r="r" b="b"/>
            <a:pathLst>
              <a:path w="2221865" h="257175">
                <a:moveTo>
                  <a:pt x="2221483" y="0"/>
                </a:moveTo>
                <a:lnTo>
                  <a:pt x="1718182" y="0"/>
                </a:lnTo>
                <a:lnTo>
                  <a:pt x="1372488" y="56337"/>
                </a:lnTo>
                <a:lnTo>
                  <a:pt x="1142110" y="87629"/>
                </a:lnTo>
                <a:lnTo>
                  <a:pt x="720597" y="156476"/>
                </a:lnTo>
                <a:lnTo>
                  <a:pt x="682370" y="156476"/>
                </a:lnTo>
                <a:lnTo>
                  <a:pt x="415670" y="200278"/>
                </a:lnTo>
                <a:lnTo>
                  <a:pt x="377697" y="200278"/>
                </a:lnTo>
                <a:lnTo>
                  <a:pt x="188340" y="231584"/>
                </a:lnTo>
                <a:lnTo>
                  <a:pt x="150621" y="231584"/>
                </a:lnTo>
                <a:lnTo>
                  <a:pt x="0" y="256616"/>
                </a:lnTo>
                <a:lnTo>
                  <a:pt x="459104" y="256616"/>
                </a:lnTo>
                <a:lnTo>
                  <a:pt x="569976" y="237832"/>
                </a:lnTo>
                <a:lnTo>
                  <a:pt x="606805" y="237832"/>
                </a:lnTo>
                <a:lnTo>
                  <a:pt x="754379" y="212801"/>
                </a:lnTo>
                <a:lnTo>
                  <a:pt x="791209" y="212801"/>
                </a:lnTo>
                <a:lnTo>
                  <a:pt x="975486" y="181508"/>
                </a:lnTo>
                <a:lnTo>
                  <a:pt x="1012316" y="181508"/>
                </a:lnTo>
                <a:lnTo>
                  <a:pt x="1196339" y="150215"/>
                </a:lnTo>
                <a:lnTo>
                  <a:pt x="1233042" y="150215"/>
                </a:lnTo>
                <a:lnTo>
                  <a:pt x="1416811" y="118922"/>
                </a:lnTo>
                <a:lnTo>
                  <a:pt x="1490217" y="112661"/>
                </a:lnTo>
                <a:lnTo>
                  <a:pt x="1783333" y="68846"/>
                </a:lnTo>
                <a:lnTo>
                  <a:pt x="2002662" y="31292"/>
                </a:lnTo>
                <a:lnTo>
                  <a:pt x="2039111" y="31292"/>
                </a:lnTo>
                <a:lnTo>
                  <a:pt x="2221483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61553" y="5536691"/>
            <a:ext cx="1550670" cy="137795"/>
          </a:xfrm>
          <a:custGeom>
            <a:avLst/>
            <a:gdLst/>
            <a:ahLst/>
            <a:cxnLst/>
            <a:rect l="l" t="t" r="r" b="b"/>
            <a:pathLst>
              <a:path w="1550670" h="137795">
                <a:moveTo>
                  <a:pt x="1550289" y="0"/>
                </a:moveTo>
                <a:lnTo>
                  <a:pt x="952626" y="0"/>
                </a:lnTo>
                <a:lnTo>
                  <a:pt x="839343" y="18796"/>
                </a:lnTo>
                <a:lnTo>
                  <a:pt x="801497" y="18796"/>
                </a:lnTo>
                <a:lnTo>
                  <a:pt x="649731" y="43815"/>
                </a:lnTo>
                <a:lnTo>
                  <a:pt x="611631" y="43815"/>
                </a:lnTo>
                <a:lnTo>
                  <a:pt x="382904" y="81407"/>
                </a:lnTo>
                <a:lnTo>
                  <a:pt x="344677" y="81407"/>
                </a:lnTo>
                <a:lnTo>
                  <a:pt x="0" y="137731"/>
                </a:lnTo>
                <a:lnTo>
                  <a:pt x="501269" y="137731"/>
                </a:lnTo>
                <a:lnTo>
                  <a:pt x="683132" y="106438"/>
                </a:lnTo>
                <a:lnTo>
                  <a:pt x="719454" y="106438"/>
                </a:lnTo>
                <a:lnTo>
                  <a:pt x="828294" y="87668"/>
                </a:lnTo>
                <a:lnTo>
                  <a:pt x="864616" y="87668"/>
                </a:lnTo>
                <a:lnTo>
                  <a:pt x="973327" y="68884"/>
                </a:lnTo>
                <a:lnTo>
                  <a:pt x="1009523" y="68884"/>
                </a:lnTo>
                <a:lnTo>
                  <a:pt x="1117980" y="50165"/>
                </a:lnTo>
                <a:lnTo>
                  <a:pt x="1154176" y="50165"/>
                </a:lnTo>
                <a:lnTo>
                  <a:pt x="1226312" y="37592"/>
                </a:lnTo>
                <a:lnTo>
                  <a:pt x="1262379" y="37592"/>
                </a:lnTo>
                <a:lnTo>
                  <a:pt x="1334516" y="25019"/>
                </a:lnTo>
                <a:lnTo>
                  <a:pt x="1370583" y="25019"/>
                </a:lnTo>
                <a:lnTo>
                  <a:pt x="1442466" y="12573"/>
                </a:lnTo>
                <a:lnTo>
                  <a:pt x="1478406" y="12573"/>
                </a:lnTo>
                <a:lnTo>
                  <a:pt x="1550289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51898" y="5518022"/>
            <a:ext cx="775335" cy="19050"/>
          </a:xfrm>
          <a:custGeom>
            <a:avLst/>
            <a:gdLst/>
            <a:ahLst/>
            <a:cxnLst/>
            <a:rect l="l" t="t" r="r" b="b"/>
            <a:pathLst>
              <a:path w="775334" h="19050">
                <a:moveTo>
                  <a:pt x="775080" y="0"/>
                </a:moveTo>
                <a:lnTo>
                  <a:pt x="112902" y="0"/>
                </a:lnTo>
                <a:lnTo>
                  <a:pt x="0" y="18668"/>
                </a:lnTo>
                <a:lnTo>
                  <a:pt x="595883" y="18668"/>
                </a:lnTo>
                <a:lnTo>
                  <a:pt x="631698" y="12445"/>
                </a:lnTo>
                <a:lnTo>
                  <a:pt x="667639" y="12445"/>
                </a:lnTo>
                <a:lnTo>
                  <a:pt x="703452" y="6222"/>
                </a:lnTo>
                <a:lnTo>
                  <a:pt x="739267" y="6222"/>
                </a:lnTo>
                <a:lnTo>
                  <a:pt x="77508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02267" y="5505450"/>
            <a:ext cx="767715" cy="12700"/>
          </a:xfrm>
          <a:custGeom>
            <a:avLst/>
            <a:gdLst/>
            <a:ahLst/>
            <a:cxnLst/>
            <a:rect l="l" t="t" r="r" b="b"/>
            <a:pathLst>
              <a:path w="767715" h="12700">
                <a:moveTo>
                  <a:pt x="767714" y="0"/>
                </a:moveTo>
                <a:lnTo>
                  <a:pt x="74929" y="0"/>
                </a:lnTo>
                <a:lnTo>
                  <a:pt x="0" y="12572"/>
                </a:lnTo>
                <a:lnTo>
                  <a:pt x="660526" y="12572"/>
                </a:lnTo>
                <a:lnTo>
                  <a:pt x="696213" y="6222"/>
                </a:lnTo>
                <a:lnTo>
                  <a:pt x="732027" y="6222"/>
                </a:lnTo>
                <a:lnTo>
                  <a:pt x="76771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782552" y="5486653"/>
            <a:ext cx="310515" cy="31750"/>
          </a:xfrm>
          <a:custGeom>
            <a:avLst/>
            <a:gdLst/>
            <a:ahLst/>
            <a:cxnLst/>
            <a:rect l="l" t="t" r="r" b="b"/>
            <a:pathLst>
              <a:path w="310515" h="31750">
                <a:moveTo>
                  <a:pt x="156337" y="0"/>
                </a:moveTo>
                <a:lnTo>
                  <a:pt x="0" y="0"/>
                </a:lnTo>
                <a:lnTo>
                  <a:pt x="34544" y="6223"/>
                </a:lnTo>
                <a:lnTo>
                  <a:pt x="69088" y="6223"/>
                </a:lnTo>
                <a:lnTo>
                  <a:pt x="103631" y="12573"/>
                </a:lnTo>
                <a:lnTo>
                  <a:pt x="138175" y="12573"/>
                </a:lnTo>
                <a:lnTo>
                  <a:pt x="172593" y="18796"/>
                </a:lnTo>
                <a:lnTo>
                  <a:pt x="207009" y="18796"/>
                </a:lnTo>
                <a:lnTo>
                  <a:pt x="241426" y="25019"/>
                </a:lnTo>
                <a:lnTo>
                  <a:pt x="275844" y="25019"/>
                </a:lnTo>
                <a:lnTo>
                  <a:pt x="310133" y="31369"/>
                </a:lnTo>
                <a:lnTo>
                  <a:pt x="156337" y="0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14534" y="5492877"/>
            <a:ext cx="833755" cy="12700"/>
          </a:xfrm>
          <a:custGeom>
            <a:avLst/>
            <a:gdLst/>
            <a:ahLst/>
            <a:cxnLst/>
            <a:rect l="l" t="t" r="r" b="b"/>
            <a:pathLst>
              <a:path w="833754" h="12700">
                <a:moveTo>
                  <a:pt x="833628" y="0"/>
                </a:moveTo>
                <a:lnTo>
                  <a:pt x="74549" y="0"/>
                </a:lnTo>
                <a:lnTo>
                  <a:pt x="0" y="12573"/>
                </a:lnTo>
                <a:lnTo>
                  <a:pt x="691134" y="12573"/>
                </a:lnTo>
                <a:lnTo>
                  <a:pt x="726821" y="6350"/>
                </a:lnTo>
                <a:lnTo>
                  <a:pt x="798068" y="6350"/>
                </a:lnTo>
                <a:lnTo>
                  <a:pt x="83362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726294" y="5486653"/>
            <a:ext cx="793115" cy="6350"/>
          </a:xfrm>
          <a:custGeom>
            <a:avLst/>
            <a:gdLst/>
            <a:ahLst/>
            <a:cxnLst/>
            <a:rect l="l" t="t" r="r" b="b"/>
            <a:pathLst>
              <a:path w="793115" h="6350">
                <a:moveTo>
                  <a:pt x="-4572" y="3111"/>
                </a:moveTo>
                <a:lnTo>
                  <a:pt x="797559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00590" y="5474208"/>
            <a:ext cx="967105" cy="12700"/>
          </a:xfrm>
          <a:custGeom>
            <a:avLst/>
            <a:gdLst/>
            <a:ahLst/>
            <a:cxnLst/>
            <a:rect l="l" t="t" r="r" b="b"/>
            <a:pathLst>
              <a:path w="967104" h="12700">
                <a:moveTo>
                  <a:pt x="966977" y="0"/>
                </a:moveTo>
                <a:lnTo>
                  <a:pt x="74040" y="0"/>
                </a:lnTo>
                <a:lnTo>
                  <a:pt x="0" y="12445"/>
                </a:lnTo>
                <a:lnTo>
                  <a:pt x="789812" y="12445"/>
                </a:lnTo>
                <a:lnTo>
                  <a:pt x="825245" y="6222"/>
                </a:lnTo>
                <a:lnTo>
                  <a:pt x="931544" y="6222"/>
                </a:lnTo>
                <a:lnTo>
                  <a:pt x="96697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574398" y="5474208"/>
            <a:ext cx="333375" cy="12700"/>
          </a:xfrm>
          <a:custGeom>
            <a:avLst/>
            <a:gdLst/>
            <a:ahLst/>
            <a:cxnLst/>
            <a:rect l="l" t="t" r="r" b="b"/>
            <a:pathLst>
              <a:path w="333375" h="12700">
                <a:moveTo>
                  <a:pt x="270509" y="0"/>
                </a:moveTo>
                <a:lnTo>
                  <a:pt x="0" y="0"/>
                </a:lnTo>
                <a:lnTo>
                  <a:pt x="34798" y="6222"/>
                </a:lnTo>
                <a:lnTo>
                  <a:pt x="138937" y="6222"/>
                </a:lnTo>
                <a:lnTo>
                  <a:pt x="173608" y="12445"/>
                </a:lnTo>
                <a:lnTo>
                  <a:pt x="333248" y="12445"/>
                </a:lnTo>
                <a:lnTo>
                  <a:pt x="270509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911460" y="5467858"/>
            <a:ext cx="1033144" cy="6350"/>
          </a:xfrm>
          <a:custGeom>
            <a:avLst/>
            <a:gdLst/>
            <a:ahLst/>
            <a:cxnLst/>
            <a:rect l="l" t="t" r="r" b="b"/>
            <a:pathLst>
              <a:path w="1033145" h="6350">
                <a:moveTo>
                  <a:pt x="-4572" y="3174"/>
                </a:moveTo>
                <a:lnTo>
                  <a:pt x="1037209" y="3174"/>
                </a:lnTo>
              </a:path>
            </a:pathLst>
          </a:custGeom>
          <a:ln w="1549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985120" y="5461634"/>
            <a:ext cx="1828164" cy="12700"/>
          </a:xfrm>
          <a:custGeom>
            <a:avLst/>
            <a:gdLst/>
            <a:ahLst/>
            <a:cxnLst/>
            <a:rect l="l" t="t" r="r" b="b"/>
            <a:pathLst>
              <a:path w="1828165" h="12700">
                <a:moveTo>
                  <a:pt x="-4572" y="6286"/>
                </a:moveTo>
                <a:lnTo>
                  <a:pt x="1832736" y="6286"/>
                </a:lnTo>
              </a:path>
            </a:pathLst>
          </a:custGeom>
          <a:ln w="2171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058527" y="5455411"/>
            <a:ext cx="1659255" cy="6350"/>
          </a:xfrm>
          <a:custGeom>
            <a:avLst/>
            <a:gdLst/>
            <a:ahLst/>
            <a:cxnLst/>
            <a:rect l="l" t="t" r="r" b="b"/>
            <a:pathLst>
              <a:path w="1659254" h="6350">
                <a:moveTo>
                  <a:pt x="-4571" y="3111"/>
                </a:moveTo>
                <a:lnTo>
                  <a:pt x="1663827" y="3111"/>
                </a:lnTo>
              </a:path>
            </a:pathLst>
          </a:custGeom>
          <a:ln w="153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31679" y="5449061"/>
            <a:ext cx="1522095" cy="6350"/>
          </a:xfrm>
          <a:custGeom>
            <a:avLst/>
            <a:gdLst/>
            <a:ahLst/>
            <a:cxnLst/>
            <a:rect l="l" t="t" r="r" b="b"/>
            <a:pathLst>
              <a:path w="1522095" h="6350">
                <a:moveTo>
                  <a:pt x="-4572" y="3175"/>
                </a:moveTo>
                <a:lnTo>
                  <a:pt x="1526413" y="3175"/>
                </a:lnTo>
              </a:path>
            </a:pathLst>
          </a:custGeom>
          <a:ln w="1549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40898" y="5442839"/>
            <a:ext cx="1348105" cy="6350"/>
          </a:xfrm>
          <a:custGeom>
            <a:avLst/>
            <a:gdLst/>
            <a:ahLst/>
            <a:cxnLst/>
            <a:rect l="l" t="t" r="r" b="b"/>
            <a:pathLst>
              <a:path w="1348104" h="6350">
                <a:moveTo>
                  <a:pt x="-4572" y="3111"/>
                </a:moveTo>
                <a:lnTo>
                  <a:pt x="1352422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313289" y="5436615"/>
            <a:ext cx="1210310" cy="6350"/>
          </a:xfrm>
          <a:custGeom>
            <a:avLst/>
            <a:gdLst/>
            <a:ahLst/>
            <a:cxnLst/>
            <a:rect l="l" t="t" r="r" b="b"/>
            <a:pathLst>
              <a:path w="1210309" h="6350">
                <a:moveTo>
                  <a:pt x="-4572" y="3111"/>
                </a:moveTo>
                <a:lnTo>
                  <a:pt x="1214754" y="3111"/>
                </a:lnTo>
              </a:path>
            </a:pathLst>
          </a:custGeom>
          <a:ln w="153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457306" y="5430392"/>
            <a:ext cx="967740" cy="6350"/>
          </a:xfrm>
          <a:custGeom>
            <a:avLst/>
            <a:gdLst/>
            <a:ahLst/>
            <a:cxnLst/>
            <a:rect l="l" t="t" r="r" b="b"/>
            <a:pathLst>
              <a:path w="967740" h="6350">
                <a:moveTo>
                  <a:pt x="-4572" y="3111"/>
                </a:moveTo>
                <a:lnTo>
                  <a:pt x="971931" y="3111"/>
                </a:lnTo>
              </a:path>
            </a:pathLst>
          </a:custGeom>
          <a:ln w="1536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564368" y="5424042"/>
            <a:ext cx="760730" cy="6350"/>
          </a:xfrm>
          <a:custGeom>
            <a:avLst/>
            <a:gdLst/>
            <a:ahLst/>
            <a:cxnLst/>
            <a:rect l="l" t="t" r="r" b="b"/>
            <a:pathLst>
              <a:path w="760729" h="6350">
                <a:moveTo>
                  <a:pt x="-4572" y="3174"/>
                </a:moveTo>
                <a:lnTo>
                  <a:pt x="765047" y="3174"/>
                </a:lnTo>
              </a:path>
            </a:pathLst>
          </a:custGeom>
          <a:ln w="1549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811382" y="5417820"/>
            <a:ext cx="311150" cy="6350"/>
          </a:xfrm>
          <a:custGeom>
            <a:avLst/>
            <a:gdLst/>
            <a:ahLst/>
            <a:cxnLst/>
            <a:rect l="l" t="t" r="r" b="b"/>
            <a:pathLst>
              <a:path w="311150" h="6350">
                <a:moveTo>
                  <a:pt x="276733" y="0"/>
                </a:moveTo>
                <a:lnTo>
                  <a:pt x="34925" y="0"/>
                </a:lnTo>
                <a:lnTo>
                  <a:pt x="0" y="6222"/>
                </a:lnTo>
                <a:lnTo>
                  <a:pt x="310769" y="6222"/>
                </a:lnTo>
                <a:lnTo>
                  <a:pt x="27673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4092955" y="280542"/>
            <a:ext cx="40055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740" marR="5080" indent="-574675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252525"/>
                </a:solidFill>
                <a:latin typeface="Trebuchet MS"/>
                <a:cs typeface="Trebuchet MS"/>
              </a:rPr>
              <a:t>KEMENTERIAN DALAM NEGERI  REPUBLIK INDONESIA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658856" y="0"/>
            <a:ext cx="1523873" cy="1641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853928" y="100584"/>
            <a:ext cx="954024" cy="1165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8976" y="0"/>
            <a:ext cx="1667256" cy="16734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4047" y="103631"/>
            <a:ext cx="1097280" cy="1194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600200" y="4547761"/>
            <a:ext cx="10415651" cy="1372812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730375" algn="r">
              <a:lnSpc>
                <a:spcPct val="100000"/>
              </a:lnSpc>
              <a:spcBef>
                <a:spcPts val="665"/>
              </a:spcBef>
            </a:pPr>
            <a:r>
              <a:rPr lang="en-US" sz="2400" b="1" spc="-114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Dr. Drs. TOGAR SIBARANI, </a:t>
            </a:r>
            <a:r>
              <a:rPr lang="en-US" sz="2400" b="1" spc="-114" dirty="0" err="1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M.Pd</a:t>
            </a:r>
            <a:endParaRPr lang="en-US" sz="2400" b="1" spc="-114" dirty="0">
              <a:uFill>
                <a:solidFill>
                  <a:srgbClr val="FFFFFF"/>
                </a:solidFill>
              </a:uFill>
              <a:latin typeface="Trebuchet MS"/>
              <a:cs typeface="Trebuchet MS"/>
            </a:endParaRPr>
          </a:p>
          <a:p>
            <a:pPr marL="1730375" algn="r">
              <a:lnSpc>
                <a:spcPct val="100000"/>
              </a:lnSpc>
              <a:spcBef>
                <a:spcPts val="665"/>
              </a:spcBef>
            </a:pPr>
            <a:r>
              <a:rPr lang="en-US" sz="2400" b="1" spc="-114" dirty="0" err="1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Kepala</a:t>
            </a:r>
            <a:r>
              <a:rPr lang="en-US" sz="2400" b="1" spc="-114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LSP-PDN</a:t>
            </a:r>
          </a:p>
          <a:p>
            <a:pPr marL="1730375" algn="r">
              <a:lnSpc>
                <a:spcPct val="100000"/>
              </a:lnSpc>
              <a:spcBef>
                <a:spcPts val="665"/>
              </a:spcBef>
            </a:pPr>
            <a:r>
              <a:rPr lang="en-US" sz="2400" b="1" spc="-114" dirty="0"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BPSDM Kemendagri 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4621148" y="6375603"/>
            <a:ext cx="360845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165" dirty="0">
                <a:latin typeface="Trebuchet MS"/>
                <a:cs typeface="Trebuchet MS"/>
              </a:rPr>
              <a:t>Jakarta, 07 </a:t>
            </a:r>
            <a:r>
              <a:rPr lang="en-US" sz="2000" b="1" spc="-165" dirty="0" err="1">
                <a:latin typeface="Trebuchet MS"/>
                <a:cs typeface="Trebuchet MS"/>
              </a:rPr>
              <a:t>Pebruari</a:t>
            </a:r>
            <a:r>
              <a:rPr lang="en-US" sz="2000" b="1" spc="-165" dirty="0">
                <a:latin typeface="Trebuchet MS"/>
                <a:cs typeface="Trebuchet MS"/>
              </a:rPr>
              <a:t> </a:t>
            </a:r>
            <a:r>
              <a:rPr lang="en-US" sz="2000" b="1" spc="-165" dirty="0" smtClean="0">
                <a:latin typeface="Trebuchet MS"/>
                <a:cs typeface="Trebuchet MS"/>
              </a:rPr>
              <a:t>2019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body" idx="1"/>
          </p:nvPr>
        </p:nvSpPr>
        <p:spPr>
          <a:xfrm>
            <a:off x="509117" y="1969973"/>
            <a:ext cx="11173764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6170" marR="1101090" indent="1905"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-5" dirty="0">
                <a:solidFill>
                  <a:srgbClr val="FF0000"/>
                </a:solidFill>
                <a:latin typeface="Tahoma"/>
                <a:cs typeface="Tahoma"/>
              </a:rPr>
              <a:t>PELAKSANAAN SISTEM SERTIFIKASI</a:t>
            </a:r>
          </a:p>
          <a:p>
            <a:pPr marL="1106170" marR="1101090" indent="1905"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-5" dirty="0">
                <a:solidFill>
                  <a:srgbClr val="FF0000"/>
                </a:solidFill>
                <a:latin typeface="Tahoma"/>
                <a:cs typeface="Tahoma"/>
              </a:rPr>
              <a:t>DI LINGKUNGAN KEMENDAGRI DAN PEMDA</a:t>
            </a:r>
            <a:endParaRPr sz="2800" spc="-165" dirty="0">
              <a:solidFill>
                <a:srgbClr val="FF0000"/>
              </a:solidFill>
            </a:endParaRPr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20" smtClean="0"/>
              <a:pPr marL="25400">
                <a:lnSpc>
                  <a:spcPts val="1240"/>
                </a:lnSpc>
              </a:pPr>
              <a:t>1</a:t>
            </a:fld>
            <a:endParaRPr lang="en-US"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3162" y="1262063"/>
            <a:ext cx="2133044" cy="1905000"/>
            <a:chOff x="381000" y="1447800"/>
            <a:chExt cx="1828801" cy="1676402"/>
          </a:xfrm>
        </p:grpSpPr>
        <p:sp>
          <p:nvSpPr>
            <p:cNvPr id="2" name="Flowchart: Multidocument 1"/>
            <p:cNvSpPr/>
            <p:nvPr/>
          </p:nvSpPr>
          <p:spPr>
            <a:xfrm>
              <a:off x="381000" y="1447800"/>
              <a:ext cx="1822704" cy="12161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B0817"/>
                  </a:solidFill>
                  <a:effectLst/>
                  <a:uLnTx/>
                  <a:uFillTx/>
                  <a:latin typeface="Lucida Sans Unicode" charset="0"/>
                  <a:ea typeface="ＭＳ Ｐゴシック" charset="0"/>
                  <a:cs typeface="Arial" charset="0"/>
                </a:rPr>
                <a:t>Unit – unit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B0817"/>
                  </a:solidFill>
                  <a:effectLst/>
                  <a:uLnTx/>
                  <a:uFillTx/>
                  <a:latin typeface="Lucida Sans Unicode" charset="0"/>
                  <a:ea typeface="ＭＳ Ｐゴシック" charset="0"/>
                  <a:cs typeface="Arial" charset="0"/>
                </a:rPr>
                <a:t>kompetensi</a:t>
              </a:r>
            </a:p>
          </p:txBody>
        </p:sp>
        <p:cxnSp>
          <p:nvCxnSpPr>
            <p:cNvPr id="6" name="Shape 5"/>
            <p:cNvCxnSpPr/>
            <p:nvPr/>
          </p:nvCxnSpPr>
          <p:spPr>
            <a:xfrm rot="16200000" flipH="1">
              <a:off x="1434429" y="2348831"/>
              <a:ext cx="505715" cy="1045029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236206" y="2328863"/>
            <a:ext cx="2234618" cy="1828800"/>
            <a:chOff x="381000" y="1295400"/>
            <a:chExt cx="1915887" cy="1828802"/>
          </a:xfrm>
        </p:grpSpPr>
        <p:sp>
          <p:nvSpPr>
            <p:cNvPr id="10" name="Flowchart: Multidocument 9"/>
            <p:cNvSpPr/>
            <p:nvPr/>
          </p:nvSpPr>
          <p:spPr>
            <a:xfrm>
              <a:off x="381000" y="1295400"/>
              <a:ext cx="1915887" cy="13685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Elemen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Kompetensi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Shape 10"/>
            <p:cNvCxnSpPr/>
            <p:nvPr/>
          </p:nvCxnSpPr>
          <p:spPr>
            <a:xfrm rot="16200000" flipH="1">
              <a:off x="1430904" y="2345306"/>
              <a:ext cx="512764" cy="1045029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470824" y="3319463"/>
            <a:ext cx="2234618" cy="2057400"/>
            <a:chOff x="381000" y="1447800"/>
            <a:chExt cx="1828801" cy="1676402"/>
          </a:xfrm>
        </p:grpSpPr>
        <p:sp>
          <p:nvSpPr>
            <p:cNvPr id="13" name="Flowchart: Multidocument 12"/>
            <p:cNvSpPr/>
            <p:nvPr/>
          </p:nvSpPr>
          <p:spPr>
            <a:xfrm>
              <a:off x="381000" y="1447800"/>
              <a:ext cx="1822704" cy="12161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Kriteria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Unjuk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Kerja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hape 13"/>
            <p:cNvCxnSpPr/>
            <p:nvPr/>
          </p:nvCxnSpPr>
          <p:spPr>
            <a:xfrm rot="16200000" flipH="1">
              <a:off x="1434774" y="2349176"/>
              <a:ext cx="505767" cy="1044286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6705442" y="4386263"/>
            <a:ext cx="2234618" cy="2057400"/>
            <a:chOff x="381000" y="1447800"/>
            <a:chExt cx="1828801" cy="1676402"/>
          </a:xfrm>
        </p:grpSpPr>
        <p:sp>
          <p:nvSpPr>
            <p:cNvPr id="17" name="Flowchart: Multidocument 16"/>
            <p:cNvSpPr/>
            <p:nvPr/>
          </p:nvSpPr>
          <p:spPr>
            <a:xfrm>
              <a:off x="381000" y="1447800"/>
              <a:ext cx="1822704" cy="1216152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Batasan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Variabel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hape 17"/>
            <p:cNvCxnSpPr/>
            <p:nvPr/>
          </p:nvCxnSpPr>
          <p:spPr>
            <a:xfrm rot="16200000" flipH="1">
              <a:off x="1434774" y="2349176"/>
              <a:ext cx="505767" cy="1044286"/>
            </a:xfrm>
            <a:prstGeom prst="curvedConnector2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lowchart: Multidocument 19"/>
          <p:cNvSpPr/>
          <p:nvPr/>
        </p:nvSpPr>
        <p:spPr>
          <a:xfrm>
            <a:off x="8940060" y="5376842"/>
            <a:ext cx="2227168" cy="1492548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Panduan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Penilaian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1525191" y="500042"/>
            <a:ext cx="2761518" cy="838200"/>
          </a:xfrm>
          <a:prstGeom prst="wedgeRectCallout">
            <a:avLst>
              <a:gd name="adj1" fmla="val -80953"/>
              <a:gd name="adj2" fmla="val 112208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Aktifitas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Pekerjaan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/fungsi dasar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470825" y="1414442"/>
            <a:ext cx="3250353" cy="1295400"/>
          </a:xfrm>
          <a:prstGeom prst="wedgeRectCallout">
            <a:avLst>
              <a:gd name="adj1" fmla="val -99402"/>
              <a:gd name="adj2" fmla="val 59905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charset="0"/>
                <a:ea typeface="ＭＳ Ｐゴシック" charset="0"/>
                <a:cs typeface="Arial" charset="0"/>
              </a:rPr>
              <a:t>Rincian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charset="0"/>
                <a:ea typeface="ＭＳ Ｐゴシック" charset="0"/>
                <a:cs typeface="Arial" charset="0"/>
              </a:rPr>
              <a:t>Langkah – langkah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charset="0"/>
                <a:ea typeface="ＭＳ Ｐゴシック" charset="0"/>
                <a:cs typeface="Arial" charset="0"/>
              </a:rPr>
              <a:t>Dapat berupa proses manajemen atau proses produksi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charset="0"/>
                <a:ea typeface="ＭＳ Ｐゴシック" charset="0"/>
                <a:cs typeface="Arial" charset="0"/>
              </a:rPr>
              <a:t>Produk / Jasa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8432193" y="957242"/>
            <a:ext cx="2437765" cy="1295400"/>
          </a:xfrm>
          <a:prstGeom prst="wedgeRectCallout">
            <a:avLst>
              <a:gd name="adj1" fmla="val -158388"/>
              <a:gd name="adj2" fmla="val 178668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Instruksi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pekerjaan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Terukur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diobservasi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8533767" y="2862242"/>
            <a:ext cx="2437765" cy="914400"/>
          </a:xfrm>
          <a:prstGeom prst="wedgeRectCallout">
            <a:avLst>
              <a:gd name="adj1" fmla="val -86923"/>
              <a:gd name="adj2" fmla="val 141516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Kontekstual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9651075" y="4081442"/>
            <a:ext cx="2437765" cy="1143000"/>
          </a:xfrm>
          <a:prstGeom prst="wedgeRectCallout">
            <a:avLst>
              <a:gd name="adj1" fmla="val -63203"/>
              <a:gd name="adj2" fmla="val 1045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Deskripsi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pengetahuan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ketrampilan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asesmen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4708" y="44624"/>
            <a:ext cx="10695849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KETELUSURAN </a:t>
            </a:r>
            <a:r>
              <a:rPr kumimoji="0" lang="en-US" sz="1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STRUKTUR STANDAR KOMPETENSI DENGAN JABATAN/PEKERJAAN PEGAWAI</a:t>
            </a:r>
          </a:p>
        </p:txBody>
      </p:sp>
    </p:spTree>
    <p:extLst>
      <p:ext uri="{BB962C8B-B14F-4D97-AF65-F5344CB8AC3E}">
        <p14:creationId xmlns:p14="http://schemas.microsoft.com/office/powerpoint/2010/main" xmlns="" val="2115787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2" name="Title 2"/>
          <p:cNvSpPr>
            <a:spLocks noGrp="1"/>
          </p:cNvSpPr>
          <p:nvPr>
            <p:ph type="title"/>
          </p:nvPr>
        </p:nvSpPr>
        <p:spPr>
          <a:xfrm>
            <a:off x="1447800" y="582614"/>
            <a:ext cx="9448799" cy="574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id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 SKK</a:t>
            </a:r>
            <a:r>
              <a:rPr lang="en-A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PDN:</a:t>
            </a:r>
            <a:r>
              <a:rPr lang="id-ID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KEMAMPUAN TELUSUR DAN EKIVALENSI DNG SISTEM DIKLAT, SERTIFIKASI DAN SOP </a:t>
            </a:r>
            <a:r>
              <a:rPr lang="en-A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PEKERJAAN</a:t>
            </a:r>
            <a:endParaRPr lang="id-ID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8616952"/>
              </p:ext>
            </p:extLst>
          </p:nvPr>
        </p:nvGraphicFramePr>
        <p:xfrm>
          <a:off x="306309" y="1416050"/>
          <a:ext cx="1168095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id-ID" sz="4000" dirty="0"/>
                        <a:t>SKK</a:t>
                      </a:r>
                      <a:r>
                        <a:rPr lang="en-AU" sz="4000" dirty="0"/>
                        <a:t>-PDN</a:t>
                      </a:r>
                      <a:endParaRPr lang="id-ID" sz="4000" dirty="0"/>
                    </a:p>
                  </a:txBody>
                  <a:tcPr marL="121888" marR="12188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PENERAPAN DALAM </a:t>
                      </a:r>
                      <a:r>
                        <a:rPr lang="en-AU" sz="1800" dirty="0"/>
                        <a:t>PENGEMB</a:t>
                      </a:r>
                      <a:r>
                        <a:rPr lang="en-AU" sz="1800" baseline="0" dirty="0"/>
                        <a:t> KOMPETENSI</a:t>
                      </a:r>
                      <a:endParaRPr lang="id-ID" sz="18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SERTIFIKASI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PENERAPAN PADA </a:t>
                      </a:r>
                      <a:r>
                        <a:rPr lang="en-AU" sz="1800" dirty="0"/>
                        <a:t>PEKERJAAN</a:t>
                      </a:r>
                      <a:endParaRPr lang="id-ID" sz="1800" dirty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d-ID" sz="2400" b="1" dirty="0"/>
                        <a:t>Judul Unit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Judul </a:t>
                      </a:r>
                      <a:r>
                        <a:rPr lang="id-ID" sz="1800" i="1" dirty="0"/>
                        <a:t>Learning material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Skema sertifikasi unit kompetensi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Judul SOP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id-ID" sz="2400" b="1" dirty="0"/>
                        <a:t>Deskripsi unit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Ruang lingkup </a:t>
                      </a:r>
                      <a:r>
                        <a:rPr lang="en-AU" sz="1800" dirty="0" err="1"/>
                        <a:t>jenis</a:t>
                      </a:r>
                      <a:r>
                        <a:rPr lang="en-AU" sz="1800" baseline="0" dirty="0"/>
                        <a:t> </a:t>
                      </a:r>
                      <a:r>
                        <a:rPr lang="en-AU" sz="1800" baseline="0" dirty="0" err="1"/>
                        <a:t>pengembangan</a:t>
                      </a:r>
                      <a:r>
                        <a:rPr lang="en-AU" sz="1800" baseline="0" dirty="0"/>
                        <a:t> </a:t>
                      </a:r>
                      <a:r>
                        <a:rPr lang="en-AU" sz="1800" baseline="0" dirty="0" err="1"/>
                        <a:t>komp</a:t>
                      </a:r>
                      <a:r>
                        <a:rPr lang="en-AU" sz="1800" baseline="0" dirty="0"/>
                        <a:t>.</a:t>
                      </a:r>
                      <a:endParaRPr lang="id-ID" sz="18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Ruang lingkup asesmen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Ruang lingkup SOP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d-ID" sz="2400" b="1" dirty="0"/>
                        <a:t>Elemen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Pencapaian hasil pembelajaran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Elemen asesmen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Langkah-langkah proses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d-ID" sz="2400" b="1" dirty="0"/>
                        <a:t>KUK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Kriteria  evaluasi belajar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Kriteria pencapaian Kompetensi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Instruksi kerja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id-ID" sz="2400" b="1" dirty="0"/>
                        <a:t>Batasan V</a:t>
                      </a:r>
                      <a:r>
                        <a:rPr lang="en-US" sz="2400" b="1" dirty="0"/>
                        <a:t>a</a:t>
                      </a:r>
                      <a:r>
                        <a:rPr lang="id-ID" sz="2400" b="1" dirty="0"/>
                        <a:t>riabel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Kontektualisasi </a:t>
                      </a:r>
                      <a:r>
                        <a:rPr lang="en-AU" sz="1800" dirty="0"/>
                        <a:t>PK</a:t>
                      </a:r>
                      <a:endParaRPr lang="id-ID" sz="18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Kontektualisas asesmen dan spesifikasi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Spesifikasi</a:t>
                      </a:r>
                      <a:r>
                        <a:rPr lang="id-ID" sz="1800" baseline="0" dirty="0"/>
                        <a:t> sesuai dengan konteks</a:t>
                      </a:r>
                      <a:endParaRPr lang="id-ID" sz="1800" dirty="0"/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id-ID" sz="2400" b="1" dirty="0"/>
                        <a:t>Panduan Penialaian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  <a:r>
                        <a:rPr lang="id-ID" sz="1800" dirty="0"/>
                        <a:t>valuasi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dirty="0"/>
                        <a:t>P</a:t>
                      </a:r>
                      <a:r>
                        <a:rPr lang="en-AU" sz="1800" dirty="0"/>
                        <a:t>an</a:t>
                      </a:r>
                      <a:r>
                        <a:rPr lang="id-ID" sz="1800" dirty="0"/>
                        <a:t>duan asesmen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id-ID" sz="1800" i="1" dirty="0"/>
                        <a:t>QA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74522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Format </a:t>
            </a:r>
            <a:r>
              <a:rPr lang="en-US" i="1" dirty="0" err="1"/>
              <a:t>Standar</a:t>
            </a:r>
            <a:r>
              <a:rPr lang="en-US" i="1" dirty="0"/>
              <a:t> </a:t>
            </a:r>
            <a:r>
              <a:rPr lang="en-US" i="1" dirty="0" err="1"/>
              <a:t>Kompetensi</a:t>
            </a:r>
            <a:endParaRPr lang="en-US" i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4082307" y="2205038"/>
            <a:ext cx="3237777" cy="3514725"/>
            <a:chOff x="4740276" y="2286000"/>
            <a:chExt cx="3237776" cy="351472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740276" y="5419725"/>
              <a:ext cx="3237776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Panduan Penilaian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740276" y="5037138"/>
              <a:ext cx="3237776" cy="3825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Batasan Variabel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94285" y="3711575"/>
              <a:ext cx="1883767" cy="13255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1.1  K, S, A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1.2  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1.3  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2.1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2.2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40276" y="3711575"/>
              <a:ext cx="1354009" cy="13255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1.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2.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3</a:t>
              </a:r>
            </a:p>
            <a:p>
              <a:pPr eaLnBrk="0" hangingPunct="0"/>
              <a:r>
                <a:rPr lang="en-US" sz="14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4.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94285" y="3195638"/>
              <a:ext cx="1883767" cy="5159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Kriteria </a:t>
              </a:r>
            </a:p>
            <a:p>
              <a:pPr eaLnBrk="0" hangingPunct="0"/>
              <a:r>
                <a:rPr lang="en-US" sz="1400" b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Unjuk Kerja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40276" y="3195638"/>
              <a:ext cx="1354009" cy="5159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b="1" dirty="0" err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Elemen</a:t>
              </a:r>
              <a:r>
                <a:rPr lang="en-US" sz="1400" b="1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Kompetensi</a:t>
              </a:r>
              <a:endParaRPr lang="en-US" sz="1400" b="1" dirty="0">
                <a:solidFill>
                  <a:srgbClr val="17375E"/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40276" y="2892425"/>
              <a:ext cx="3237776" cy="303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 err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Deskripsi</a:t>
              </a:r>
              <a:r>
                <a:rPr lang="en-US" sz="16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 Unit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40276" y="2589213"/>
              <a:ext cx="3237776" cy="3032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 dirty="0" err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Judul</a:t>
              </a:r>
              <a:r>
                <a:rPr lang="en-US" sz="1600" b="1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 Unit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40276" y="2286000"/>
              <a:ext cx="3237776" cy="303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dirty="0" err="1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Kode</a:t>
              </a:r>
              <a:r>
                <a:rPr lang="en-US" sz="1600" dirty="0">
                  <a:solidFill>
                    <a:srgbClr val="17375E"/>
                  </a:solidFill>
                  <a:latin typeface="Palatino Linotype" pitchFamily="18" charset="0"/>
                  <a:cs typeface="Arial" pitchFamily="34" charset="0"/>
                </a:rPr>
                <a:t> Unit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740276" y="2892425"/>
              <a:ext cx="3237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A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930667" y="2440752"/>
            <a:ext cx="3365245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penjelasan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lebih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lanjut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tentang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judul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unit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dapat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berisi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informasi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tambahan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tentang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unit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tersebut</a:t>
            </a:r>
            <a:endParaRPr lang="en-US" sz="1400" dirty="0">
              <a:solidFill>
                <a:srgbClr val="17375E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066800" y="2590805"/>
            <a:ext cx="258610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Elemen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merupakan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TUGAS-TUGAS yang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membentuk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rangkaian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suatu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proses yang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menjamin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tercapainya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PEKERJAAN SESUAI JUDUL UNIT KOMPETENSI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873796" y="4456941"/>
            <a:ext cx="2972123" cy="175124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10000"/>
              </a:spcBef>
              <a:buClr>
                <a:srgbClr val="D26900"/>
              </a:buClr>
              <a:tabLst>
                <a:tab pos="3779838" algn="l"/>
              </a:tabLst>
            </a:pP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Memberi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konteks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serta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kondisi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untuk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memenuhi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indikator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unjuk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kerja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ditempat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dimana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pekerjaan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dilaksanakan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</a:t>
            </a:r>
          </a:p>
          <a:p>
            <a:pPr eaLnBrk="0" hangingPunct="0">
              <a:spcBef>
                <a:spcPct val="50000"/>
              </a:spcBef>
              <a:tabLst>
                <a:tab pos="3779838" algn="l"/>
              </a:tabLst>
            </a:pP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Pada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kolom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ini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berisi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: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Peraturan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perundang-undangan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, SOP,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Kebijakan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, Manual,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Peralatan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bahan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 yang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Arial" pitchFamily="34" charset="0"/>
              </a:rPr>
              <a:t>dibutuhkan</a:t>
            </a:r>
            <a:endParaRPr lang="en-US" sz="1400" dirty="0">
              <a:solidFill>
                <a:srgbClr val="E7E6E6">
                  <a:lumMod val="25000"/>
                </a:srgbClr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7515859" y="5100642"/>
            <a:ext cx="3882702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Panduan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Penilaian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berisi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tentang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panduan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pelaksanaan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pengujian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unit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kompetensi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yang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mungkin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dipersyaratkan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Pengetahuan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pendukung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yang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dibutuhkan</a:t>
            </a:r>
            <a:endParaRPr lang="en-US" sz="1200" dirty="0">
              <a:solidFill>
                <a:srgbClr val="17375E"/>
              </a:solidFill>
              <a:latin typeface="Calibri" panose="020F0502020204030204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Keterampilan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pendukung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yang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dibutuhkan</a:t>
            </a:r>
            <a:endParaRPr lang="en-US" sz="1200" dirty="0">
              <a:solidFill>
                <a:srgbClr val="17375E"/>
              </a:solidFill>
              <a:latin typeface="Calibri" panose="020F0502020204030204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Level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kompetensi</a:t>
            </a:r>
            <a:r>
              <a:rPr lang="en-US" sz="12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Kunci</a:t>
            </a:r>
            <a:endParaRPr lang="en-US" sz="1200" dirty="0">
              <a:solidFill>
                <a:srgbClr val="17375E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3652904" y="1976201"/>
            <a:ext cx="868672" cy="386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6400237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7282241" y="2819400"/>
            <a:ext cx="641632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3652906" y="3417896"/>
            <a:ext cx="689343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H="1" flipV="1">
            <a:off x="6171722" y="5638809"/>
            <a:ext cx="134413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7127590" y="4183071"/>
            <a:ext cx="95429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8081887" y="3372645"/>
            <a:ext cx="3936625" cy="160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6600"/>
              </a:buClr>
            </a:pP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rumusan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tentang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tindakan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–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tindakan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yang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harus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dilakukan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agar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suatu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tugas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dapat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diselesaikan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dengan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baik</a:t>
            </a:r>
            <a:endParaRPr lang="en-US" sz="14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eaLnBrk="0" hangingPunct="0">
              <a:buClr>
                <a:srgbClr val="FF6600"/>
              </a:buClr>
            </a:pP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Kriteria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unjuk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kerja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adalah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sama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dengan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uraian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tugas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dan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menjadi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patokan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untuk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menilai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pelaksanaan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suatu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pekerjaan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oleh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seseorang</a:t>
            </a:r>
            <a:endParaRPr lang="en-US" sz="14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913213" y="1620361"/>
            <a:ext cx="2602649" cy="4413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15000"/>
              </a:spcBef>
              <a:buClr>
                <a:srgbClr val="D26900"/>
              </a:buClr>
              <a:tabLst>
                <a:tab pos="2286000" algn="l"/>
              </a:tabLst>
            </a:pP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Satu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pekerjaan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yang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diakui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,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terukur</a:t>
            </a:r>
            <a:r>
              <a:rPr lang="en-US" sz="14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 &amp; </a:t>
            </a:r>
            <a:r>
              <a:rPr lang="en-US" sz="14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terobservasi</a:t>
            </a:r>
            <a:endParaRPr lang="en-US" sz="1400" dirty="0">
              <a:solidFill>
                <a:srgbClr val="E7E6E6">
                  <a:lumMod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295406" y="1623536"/>
            <a:ext cx="2436473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Kode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unit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diisi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dengan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sejumlah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huruf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dan</a:t>
            </a:r>
            <a:r>
              <a:rPr lang="en-US" sz="1400" dirty="0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7375E"/>
                </a:solidFill>
                <a:latin typeface="Calibri" panose="020F0502020204030204"/>
                <a:cs typeface="Arial" pitchFamily="34" charset="0"/>
              </a:rPr>
              <a:t>angka</a:t>
            </a:r>
            <a:endParaRPr lang="en-US" sz="1400" dirty="0">
              <a:solidFill>
                <a:srgbClr val="17375E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3845913" y="5243213"/>
            <a:ext cx="380903" cy="955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/>
          <a:lstStyle/>
          <a:p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11144847" y="1"/>
            <a:ext cx="735013" cy="817563"/>
            <a:chOff x="8332012" y="0"/>
            <a:chExt cx="735788" cy="817544"/>
          </a:xfrm>
        </p:grpSpPr>
        <p:sp>
          <p:nvSpPr>
            <p:cNvPr id="40" name="Pentagon 39"/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1" name="Picture 2" descr="C:\Users\Pc3\Desktop\LOGO KEMENTERIAN DALAM NEGER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7818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/>
              <a:t>Sertifikasi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411" y="1905000"/>
            <a:ext cx="6184990" cy="4648200"/>
          </a:xfrm>
        </p:spPr>
        <p:txBody>
          <a:bodyPr>
            <a:noAutofit/>
          </a:bodyPr>
          <a:lstStyle/>
          <a:p>
            <a:r>
              <a:rPr lang="en-US" sz="2800" b="1" dirty="0"/>
              <a:t>Sertifikasi</a:t>
            </a:r>
          </a:p>
          <a:p>
            <a:pPr lvl="1"/>
            <a:r>
              <a:rPr lang="en-US" sz="2800" dirty="0" err="1"/>
              <a:t>Ketelusuran</a:t>
            </a:r>
            <a:r>
              <a:rPr lang="en-US" sz="2800" dirty="0"/>
              <a:t> dan </a:t>
            </a:r>
            <a:r>
              <a:rPr lang="en-US" sz="2800" dirty="0" err="1"/>
              <a:t>Kredibilitas</a:t>
            </a:r>
            <a:endParaRPr lang="en-US" sz="2800" dirty="0"/>
          </a:p>
          <a:p>
            <a:pPr lvl="1"/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Sertifikasi</a:t>
            </a:r>
          </a:p>
          <a:p>
            <a:pPr lvl="1"/>
            <a:r>
              <a:rPr lang="en-US" sz="2800" dirty="0" err="1"/>
              <a:t>Skema</a:t>
            </a:r>
            <a:r>
              <a:rPr lang="en-US" sz="2800" dirty="0"/>
              <a:t> Sertifikasi  Kompetensi</a:t>
            </a:r>
          </a:p>
          <a:p>
            <a:r>
              <a:rPr lang="id-ID" sz="2800" b="1" dirty="0"/>
              <a:t>Organisasi </a:t>
            </a:r>
            <a:r>
              <a:rPr lang="en-US" sz="2800" b="1" dirty="0"/>
              <a:t>LSP-PDN</a:t>
            </a:r>
          </a:p>
          <a:p>
            <a:pPr lvl="1"/>
            <a:r>
              <a:rPr lang="en-US" sz="2800" dirty="0"/>
              <a:t>LSP-PDN</a:t>
            </a:r>
          </a:p>
          <a:p>
            <a:pPr lvl="1"/>
            <a:r>
              <a:rPr lang="en-US" sz="2800" dirty="0"/>
              <a:t>LSP-PDN Provinsi</a:t>
            </a:r>
          </a:p>
          <a:p>
            <a:pPr lvl="1"/>
            <a:r>
              <a:rPr lang="en-US" sz="2800" dirty="0"/>
              <a:t>TUK-PDN</a:t>
            </a:r>
            <a:r>
              <a:rPr lang="id-ID" sz="2800" dirty="0"/>
              <a:t> Kemendagri</a:t>
            </a:r>
          </a:p>
          <a:p>
            <a:pPr lvl="1"/>
            <a:r>
              <a:rPr lang="id-ID" sz="2800" dirty="0"/>
              <a:t>TUK PDN Kemendagri Regional</a:t>
            </a:r>
          </a:p>
          <a:p>
            <a:pPr lvl="1"/>
            <a:r>
              <a:rPr lang="id-ID" sz="2800" dirty="0"/>
              <a:t>TUK PDN Provinsi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31963" y="2894455"/>
          <a:ext cx="4724400" cy="396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1144847" y="1"/>
            <a:ext cx="735013" cy="817563"/>
            <a:chOff x="8332012" y="0"/>
            <a:chExt cx="735788" cy="817544"/>
          </a:xfrm>
        </p:grpSpPr>
        <p:sp>
          <p:nvSpPr>
            <p:cNvPr id="9" name="Pentagon 39"/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" name="Picture 2" descr="C:\Users\Pc3\Desktop\LOGO KEMENTERIAN DALAM NEGER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7469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43006" y="1752600"/>
            <a:ext cx="4419599" cy="4648200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Sertifikasi</a:t>
            </a:r>
            <a:r>
              <a:rPr lang="en-US" i="1" dirty="0"/>
              <a:t> </a:t>
            </a:r>
            <a:r>
              <a:rPr lang="en-US" i="1" dirty="0" err="1"/>
              <a:t>Kompetensi</a:t>
            </a:r>
            <a:r>
              <a:rPr lang="en-US" i="1" dirty="0"/>
              <a:t> </a:t>
            </a:r>
            <a:r>
              <a:rPr lang="en-US" i="1" dirty="0" err="1"/>
              <a:t>Kerja</a:t>
            </a:r>
            <a:r>
              <a:rPr lang="en-US" i="1" dirty="0"/>
              <a:t> </a:t>
            </a:r>
            <a:r>
              <a:rPr lang="en-US" i="1" dirty="0" err="1"/>
              <a:t>Pemerintahan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Negeri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7690" y="1828800"/>
            <a:ext cx="5098994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obyektif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SKKPDN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1144847" y="1"/>
            <a:ext cx="735013" cy="817563"/>
            <a:chOff x="8332012" y="0"/>
            <a:chExt cx="735788" cy="817544"/>
          </a:xfrm>
        </p:grpSpPr>
        <p:sp>
          <p:nvSpPr>
            <p:cNvPr id="5" name="Pentagon 39"/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2" descr="C:\Users\Pc3\Desktop\LOGO KEMENTERIAN DALAM NEGER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2" y="2971800"/>
            <a:ext cx="1447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3"/>
            <a:ext cx="2057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295402" y="1981200"/>
            <a:ext cx="4038600" cy="4114800"/>
            <a:chOff x="381000" y="914400"/>
            <a:chExt cx="4038600" cy="4343400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81000" y="914400"/>
              <a:ext cx="4038602" cy="4343400"/>
              <a:chOff x="1920" y="1548"/>
              <a:chExt cx="2784" cy="2052"/>
            </a:xfrm>
          </p:grpSpPr>
          <p:grpSp>
            <p:nvGrpSpPr>
              <p:cNvPr id="20" name="Group 13"/>
              <p:cNvGrpSpPr>
                <a:grpSpLocks/>
              </p:cNvGrpSpPr>
              <p:nvPr/>
            </p:nvGrpSpPr>
            <p:grpSpPr bwMode="auto">
              <a:xfrm>
                <a:off x="1920" y="1548"/>
                <a:ext cx="2784" cy="2052"/>
                <a:chOff x="1920" y="1548"/>
                <a:chExt cx="2784" cy="2052"/>
              </a:xfrm>
            </p:grpSpPr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>
                  <a:off x="2500" y="1807"/>
                  <a:ext cx="1" cy="12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3" name="Group 24"/>
                <p:cNvGrpSpPr>
                  <a:grpSpLocks/>
                </p:cNvGrpSpPr>
                <p:nvPr/>
              </p:nvGrpSpPr>
              <p:grpSpPr bwMode="auto">
                <a:xfrm>
                  <a:off x="1920" y="1548"/>
                  <a:ext cx="2784" cy="2052"/>
                  <a:chOff x="1920" y="1548"/>
                  <a:chExt cx="2784" cy="2052"/>
                </a:xfrm>
              </p:grpSpPr>
              <p:sp>
                <p:nvSpPr>
                  <p:cNvPr id="24" name="Freeform 16"/>
                  <p:cNvSpPr>
                    <a:spLocks/>
                  </p:cNvSpPr>
                  <p:nvPr/>
                </p:nvSpPr>
                <p:spPr bwMode="auto">
                  <a:xfrm>
                    <a:off x="2338" y="1548"/>
                    <a:ext cx="1974" cy="286"/>
                  </a:xfrm>
                  <a:custGeom>
                    <a:avLst/>
                    <a:gdLst>
                      <a:gd name="T0" fmla="*/ 0 w 2118"/>
                      <a:gd name="T1" fmla="*/ 120 h 303"/>
                      <a:gd name="T2" fmla="*/ 687 w 2118"/>
                      <a:gd name="T3" fmla="*/ 120 h 303"/>
                      <a:gd name="T4" fmla="*/ 687 w 2118"/>
                      <a:gd name="T5" fmla="*/ 78 h 303"/>
                      <a:gd name="T6" fmla="*/ 375 w 2118"/>
                      <a:gd name="T7" fmla="*/ 0 h 303"/>
                      <a:gd name="T8" fmla="*/ 324 w 2118"/>
                      <a:gd name="T9" fmla="*/ 0 h 303"/>
                      <a:gd name="T10" fmla="*/ 0 w 2118"/>
                      <a:gd name="T11" fmla="*/ 71 h 303"/>
                      <a:gd name="T12" fmla="*/ 0 w 2118"/>
                      <a:gd name="T13" fmla="*/ 120 h 30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18"/>
                      <a:gd name="T22" fmla="*/ 0 h 303"/>
                      <a:gd name="T23" fmla="*/ 2118 w 2118"/>
                      <a:gd name="T24" fmla="*/ 303 h 30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18" h="303">
                        <a:moveTo>
                          <a:pt x="0" y="303"/>
                        </a:moveTo>
                        <a:lnTo>
                          <a:pt x="2118" y="303"/>
                        </a:lnTo>
                        <a:lnTo>
                          <a:pt x="2118" y="196"/>
                        </a:lnTo>
                        <a:lnTo>
                          <a:pt x="1155" y="0"/>
                        </a:lnTo>
                        <a:lnTo>
                          <a:pt x="998" y="0"/>
                        </a:lnTo>
                        <a:lnTo>
                          <a:pt x="0" y="178"/>
                        </a:lnTo>
                        <a:lnTo>
                          <a:pt x="0" y="30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id-ID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5" name="Freeform 17"/>
                  <p:cNvSpPr>
                    <a:spLocks/>
                  </p:cNvSpPr>
                  <p:nvPr/>
                </p:nvSpPr>
                <p:spPr bwMode="auto">
                  <a:xfrm>
                    <a:off x="2835" y="1788"/>
                    <a:ext cx="974" cy="1812"/>
                  </a:xfrm>
                  <a:custGeom>
                    <a:avLst/>
                    <a:gdLst>
                      <a:gd name="T0" fmla="*/ 170 w 1045"/>
                      <a:gd name="T1" fmla="*/ 0 h 1923"/>
                      <a:gd name="T2" fmla="*/ 221 w 1045"/>
                      <a:gd name="T3" fmla="*/ 337 h 1923"/>
                      <a:gd name="T4" fmla="*/ 221 w 1045"/>
                      <a:gd name="T5" fmla="*/ 625 h 1923"/>
                      <a:gd name="T6" fmla="*/ 254 w 1045"/>
                      <a:gd name="T7" fmla="*/ 625 h 1923"/>
                      <a:gd name="T8" fmla="*/ 339 w 1045"/>
                      <a:gd name="T9" fmla="*/ 674 h 1923"/>
                      <a:gd name="T10" fmla="*/ 339 w 1045"/>
                      <a:gd name="T11" fmla="*/ 743 h 1923"/>
                      <a:gd name="T12" fmla="*/ 0 w 1045"/>
                      <a:gd name="T13" fmla="*/ 743 h 1923"/>
                      <a:gd name="T14" fmla="*/ 0 w 1045"/>
                      <a:gd name="T15" fmla="*/ 681 h 1923"/>
                      <a:gd name="T16" fmla="*/ 67 w 1045"/>
                      <a:gd name="T17" fmla="*/ 633 h 1923"/>
                      <a:gd name="T18" fmla="*/ 107 w 1045"/>
                      <a:gd name="T19" fmla="*/ 633 h 1923"/>
                      <a:gd name="T20" fmla="*/ 107 w 1045"/>
                      <a:gd name="T21" fmla="*/ 337 h 1923"/>
                      <a:gd name="T22" fmla="*/ 170 w 1045"/>
                      <a:gd name="T23" fmla="*/ 0 h 192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45"/>
                      <a:gd name="T37" fmla="*/ 0 h 1923"/>
                      <a:gd name="T38" fmla="*/ 1045 w 1045"/>
                      <a:gd name="T39" fmla="*/ 1923 h 192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45" h="1923">
                        <a:moveTo>
                          <a:pt x="523" y="0"/>
                        </a:moveTo>
                        <a:lnTo>
                          <a:pt x="679" y="872"/>
                        </a:lnTo>
                        <a:lnTo>
                          <a:pt x="679" y="1620"/>
                        </a:lnTo>
                        <a:lnTo>
                          <a:pt x="784" y="1620"/>
                        </a:lnTo>
                        <a:lnTo>
                          <a:pt x="1045" y="1745"/>
                        </a:lnTo>
                        <a:lnTo>
                          <a:pt x="1045" y="1923"/>
                        </a:lnTo>
                        <a:lnTo>
                          <a:pt x="0" y="1923"/>
                        </a:lnTo>
                        <a:lnTo>
                          <a:pt x="0" y="1763"/>
                        </a:lnTo>
                        <a:lnTo>
                          <a:pt x="209" y="1638"/>
                        </a:lnTo>
                        <a:lnTo>
                          <a:pt x="331" y="1638"/>
                        </a:lnTo>
                        <a:lnTo>
                          <a:pt x="331" y="872"/>
                        </a:lnTo>
                        <a:lnTo>
                          <a:pt x="523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BE4AE"/>
                      </a:gs>
                      <a:gs pos="6500">
                        <a:srgbClr val="BD922A"/>
                      </a:gs>
                      <a:gs pos="10501">
                        <a:srgbClr val="BD922A"/>
                      </a:gs>
                      <a:gs pos="31500">
                        <a:srgbClr val="FBE4AE"/>
                      </a:gs>
                      <a:gs pos="33501">
                        <a:srgbClr val="BD922A"/>
                      </a:gs>
                      <a:gs pos="34500">
                        <a:srgbClr val="835E17"/>
                      </a:gs>
                      <a:gs pos="41000">
                        <a:srgbClr val="A28949"/>
                      </a:gs>
                      <a:gs pos="50000">
                        <a:srgbClr val="FAE3B7"/>
                      </a:gs>
                      <a:gs pos="59000">
                        <a:srgbClr val="A28949"/>
                      </a:gs>
                      <a:gs pos="65500">
                        <a:srgbClr val="835E17"/>
                      </a:gs>
                      <a:gs pos="66499">
                        <a:srgbClr val="BD922A"/>
                      </a:gs>
                      <a:gs pos="68500">
                        <a:srgbClr val="FBE4AE"/>
                      </a:gs>
                      <a:gs pos="89500">
                        <a:srgbClr val="BD922A"/>
                      </a:gs>
                      <a:gs pos="93500">
                        <a:srgbClr val="BD922A"/>
                      </a:gs>
                      <a:gs pos="100000">
                        <a:srgbClr val="FBE4AE"/>
                      </a:gs>
                    </a:gsLst>
                    <a:lin ang="0" scaled="1"/>
                  </a:gra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id-ID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1807"/>
                    <a:ext cx="525" cy="123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7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3" y="1807"/>
                    <a:ext cx="537" cy="12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8" name="Freeform 20"/>
                  <p:cNvSpPr>
                    <a:spLocks/>
                  </p:cNvSpPr>
                  <p:nvPr/>
                </p:nvSpPr>
                <p:spPr bwMode="auto">
                  <a:xfrm>
                    <a:off x="1920" y="3026"/>
                    <a:ext cx="1132" cy="386"/>
                  </a:xfrm>
                  <a:custGeom>
                    <a:avLst/>
                    <a:gdLst>
                      <a:gd name="T0" fmla="*/ 6 w 1214"/>
                      <a:gd name="T1" fmla="*/ 0 h 410"/>
                      <a:gd name="T2" fmla="*/ 0 w 1214"/>
                      <a:gd name="T3" fmla="*/ 17 h 410"/>
                      <a:gd name="T4" fmla="*/ 6 w 1214"/>
                      <a:gd name="T5" fmla="*/ 37 h 410"/>
                      <a:gd name="T6" fmla="*/ 7 w 1214"/>
                      <a:gd name="T7" fmla="*/ 58 h 410"/>
                      <a:gd name="T8" fmla="*/ 19 w 1214"/>
                      <a:gd name="T9" fmla="*/ 79 h 410"/>
                      <a:gd name="T10" fmla="*/ 35 w 1214"/>
                      <a:gd name="T11" fmla="*/ 99 h 410"/>
                      <a:gd name="T12" fmla="*/ 56 w 1214"/>
                      <a:gd name="T13" fmla="*/ 114 h 410"/>
                      <a:gd name="T14" fmla="*/ 77 w 1214"/>
                      <a:gd name="T15" fmla="*/ 128 h 410"/>
                      <a:gd name="T16" fmla="*/ 95 w 1214"/>
                      <a:gd name="T17" fmla="*/ 136 h 410"/>
                      <a:gd name="T18" fmla="*/ 114 w 1214"/>
                      <a:gd name="T19" fmla="*/ 144 h 410"/>
                      <a:gd name="T20" fmla="*/ 132 w 1214"/>
                      <a:gd name="T21" fmla="*/ 149 h 410"/>
                      <a:gd name="T22" fmla="*/ 150 w 1214"/>
                      <a:gd name="T23" fmla="*/ 153 h 410"/>
                      <a:gd name="T24" fmla="*/ 171 w 1214"/>
                      <a:gd name="T25" fmla="*/ 153 h 410"/>
                      <a:gd name="T26" fmla="*/ 193 w 1214"/>
                      <a:gd name="T27" fmla="*/ 155 h 410"/>
                      <a:gd name="T28" fmla="*/ 214 w 1214"/>
                      <a:gd name="T29" fmla="*/ 154 h 410"/>
                      <a:gd name="T30" fmla="*/ 235 w 1214"/>
                      <a:gd name="T31" fmla="*/ 153 h 410"/>
                      <a:gd name="T32" fmla="*/ 258 w 1214"/>
                      <a:gd name="T33" fmla="*/ 151 h 410"/>
                      <a:gd name="T34" fmla="*/ 277 w 1214"/>
                      <a:gd name="T35" fmla="*/ 144 h 410"/>
                      <a:gd name="T36" fmla="*/ 297 w 1214"/>
                      <a:gd name="T37" fmla="*/ 138 h 410"/>
                      <a:gd name="T38" fmla="*/ 316 w 1214"/>
                      <a:gd name="T39" fmla="*/ 130 h 410"/>
                      <a:gd name="T40" fmla="*/ 329 w 1214"/>
                      <a:gd name="T41" fmla="*/ 125 h 410"/>
                      <a:gd name="T42" fmla="*/ 341 w 1214"/>
                      <a:gd name="T43" fmla="*/ 114 h 410"/>
                      <a:gd name="T44" fmla="*/ 353 w 1214"/>
                      <a:gd name="T45" fmla="*/ 107 h 410"/>
                      <a:gd name="T46" fmla="*/ 366 w 1214"/>
                      <a:gd name="T47" fmla="*/ 95 h 410"/>
                      <a:gd name="T48" fmla="*/ 376 w 1214"/>
                      <a:gd name="T49" fmla="*/ 84 h 410"/>
                      <a:gd name="T50" fmla="*/ 383 w 1214"/>
                      <a:gd name="T51" fmla="*/ 71 h 410"/>
                      <a:gd name="T52" fmla="*/ 391 w 1214"/>
                      <a:gd name="T53" fmla="*/ 57 h 410"/>
                      <a:gd name="T54" fmla="*/ 393 w 1214"/>
                      <a:gd name="T55" fmla="*/ 41 h 410"/>
                      <a:gd name="T56" fmla="*/ 396 w 1214"/>
                      <a:gd name="T57" fmla="*/ 23 h 410"/>
                      <a:gd name="T58" fmla="*/ 394 w 1214"/>
                      <a:gd name="T59" fmla="*/ 3 h 410"/>
                      <a:gd name="T60" fmla="*/ 6 w 1214"/>
                      <a:gd name="T61" fmla="*/ 0 h 41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214"/>
                      <a:gd name="T94" fmla="*/ 0 h 410"/>
                      <a:gd name="T95" fmla="*/ 1214 w 1214"/>
                      <a:gd name="T96" fmla="*/ 410 h 41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214" h="410">
                        <a:moveTo>
                          <a:pt x="6" y="0"/>
                        </a:moveTo>
                        <a:lnTo>
                          <a:pt x="0" y="43"/>
                        </a:lnTo>
                        <a:lnTo>
                          <a:pt x="6" y="98"/>
                        </a:lnTo>
                        <a:lnTo>
                          <a:pt x="24" y="153"/>
                        </a:lnTo>
                        <a:lnTo>
                          <a:pt x="57" y="208"/>
                        </a:lnTo>
                        <a:lnTo>
                          <a:pt x="109" y="257"/>
                        </a:lnTo>
                        <a:lnTo>
                          <a:pt x="172" y="303"/>
                        </a:lnTo>
                        <a:lnTo>
                          <a:pt x="236" y="334"/>
                        </a:lnTo>
                        <a:lnTo>
                          <a:pt x="290" y="355"/>
                        </a:lnTo>
                        <a:lnTo>
                          <a:pt x="350" y="376"/>
                        </a:lnTo>
                        <a:lnTo>
                          <a:pt x="408" y="389"/>
                        </a:lnTo>
                        <a:lnTo>
                          <a:pt x="465" y="398"/>
                        </a:lnTo>
                        <a:lnTo>
                          <a:pt x="519" y="404"/>
                        </a:lnTo>
                        <a:lnTo>
                          <a:pt x="589" y="410"/>
                        </a:lnTo>
                        <a:lnTo>
                          <a:pt x="655" y="407"/>
                        </a:lnTo>
                        <a:lnTo>
                          <a:pt x="719" y="404"/>
                        </a:lnTo>
                        <a:lnTo>
                          <a:pt x="794" y="395"/>
                        </a:lnTo>
                        <a:lnTo>
                          <a:pt x="849" y="382"/>
                        </a:lnTo>
                        <a:lnTo>
                          <a:pt x="909" y="364"/>
                        </a:lnTo>
                        <a:lnTo>
                          <a:pt x="966" y="343"/>
                        </a:lnTo>
                        <a:lnTo>
                          <a:pt x="1006" y="327"/>
                        </a:lnTo>
                        <a:lnTo>
                          <a:pt x="1048" y="300"/>
                        </a:lnTo>
                        <a:lnTo>
                          <a:pt x="1081" y="278"/>
                        </a:lnTo>
                        <a:lnTo>
                          <a:pt x="1117" y="248"/>
                        </a:lnTo>
                        <a:lnTo>
                          <a:pt x="1151" y="220"/>
                        </a:lnTo>
                        <a:lnTo>
                          <a:pt x="1172" y="187"/>
                        </a:lnTo>
                        <a:lnTo>
                          <a:pt x="1193" y="150"/>
                        </a:lnTo>
                        <a:lnTo>
                          <a:pt x="1208" y="110"/>
                        </a:lnTo>
                        <a:lnTo>
                          <a:pt x="1214" y="61"/>
                        </a:lnTo>
                        <a:lnTo>
                          <a:pt x="1211" y="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CC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AU" b="1" dirty="0">
                        <a:solidFill>
                          <a:srgbClr val="000000"/>
                        </a:solidFill>
                        <a:latin typeface="Calibri" panose="020F0502020204030204"/>
                      </a:rPr>
                      <a:t>SKKPDN</a:t>
                    </a:r>
                    <a:endParaRPr lang="id-ID" b="1" dirty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" name="Freeform 21"/>
                  <p:cNvSpPr>
                    <a:spLocks/>
                  </p:cNvSpPr>
                  <p:nvPr/>
                </p:nvSpPr>
                <p:spPr bwMode="auto">
                  <a:xfrm>
                    <a:off x="3572" y="3026"/>
                    <a:ext cx="1132" cy="386"/>
                  </a:xfrm>
                  <a:custGeom>
                    <a:avLst/>
                    <a:gdLst>
                      <a:gd name="T0" fmla="*/ 6 w 1214"/>
                      <a:gd name="T1" fmla="*/ 0 h 410"/>
                      <a:gd name="T2" fmla="*/ 0 w 1214"/>
                      <a:gd name="T3" fmla="*/ 17 h 410"/>
                      <a:gd name="T4" fmla="*/ 6 w 1214"/>
                      <a:gd name="T5" fmla="*/ 37 h 410"/>
                      <a:gd name="T6" fmla="*/ 7 w 1214"/>
                      <a:gd name="T7" fmla="*/ 58 h 410"/>
                      <a:gd name="T8" fmla="*/ 19 w 1214"/>
                      <a:gd name="T9" fmla="*/ 79 h 410"/>
                      <a:gd name="T10" fmla="*/ 35 w 1214"/>
                      <a:gd name="T11" fmla="*/ 99 h 410"/>
                      <a:gd name="T12" fmla="*/ 56 w 1214"/>
                      <a:gd name="T13" fmla="*/ 114 h 410"/>
                      <a:gd name="T14" fmla="*/ 77 w 1214"/>
                      <a:gd name="T15" fmla="*/ 128 h 410"/>
                      <a:gd name="T16" fmla="*/ 95 w 1214"/>
                      <a:gd name="T17" fmla="*/ 136 h 410"/>
                      <a:gd name="T18" fmla="*/ 114 w 1214"/>
                      <a:gd name="T19" fmla="*/ 144 h 410"/>
                      <a:gd name="T20" fmla="*/ 132 w 1214"/>
                      <a:gd name="T21" fmla="*/ 149 h 410"/>
                      <a:gd name="T22" fmla="*/ 150 w 1214"/>
                      <a:gd name="T23" fmla="*/ 153 h 410"/>
                      <a:gd name="T24" fmla="*/ 171 w 1214"/>
                      <a:gd name="T25" fmla="*/ 153 h 410"/>
                      <a:gd name="T26" fmla="*/ 193 w 1214"/>
                      <a:gd name="T27" fmla="*/ 155 h 410"/>
                      <a:gd name="T28" fmla="*/ 214 w 1214"/>
                      <a:gd name="T29" fmla="*/ 154 h 410"/>
                      <a:gd name="T30" fmla="*/ 235 w 1214"/>
                      <a:gd name="T31" fmla="*/ 153 h 410"/>
                      <a:gd name="T32" fmla="*/ 258 w 1214"/>
                      <a:gd name="T33" fmla="*/ 151 h 410"/>
                      <a:gd name="T34" fmla="*/ 277 w 1214"/>
                      <a:gd name="T35" fmla="*/ 144 h 410"/>
                      <a:gd name="T36" fmla="*/ 297 w 1214"/>
                      <a:gd name="T37" fmla="*/ 138 h 410"/>
                      <a:gd name="T38" fmla="*/ 316 w 1214"/>
                      <a:gd name="T39" fmla="*/ 130 h 410"/>
                      <a:gd name="T40" fmla="*/ 329 w 1214"/>
                      <a:gd name="T41" fmla="*/ 125 h 410"/>
                      <a:gd name="T42" fmla="*/ 341 w 1214"/>
                      <a:gd name="T43" fmla="*/ 114 h 410"/>
                      <a:gd name="T44" fmla="*/ 353 w 1214"/>
                      <a:gd name="T45" fmla="*/ 107 h 410"/>
                      <a:gd name="T46" fmla="*/ 366 w 1214"/>
                      <a:gd name="T47" fmla="*/ 95 h 410"/>
                      <a:gd name="T48" fmla="*/ 376 w 1214"/>
                      <a:gd name="T49" fmla="*/ 84 h 410"/>
                      <a:gd name="T50" fmla="*/ 383 w 1214"/>
                      <a:gd name="T51" fmla="*/ 71 h 410"/>
                      <a:gd name="T52" fmla="*/ 391 w 1214"/>
                      <a:gd name="T53" fmla="*/ 57 h 410"/>
                      <a:gd name="T54" fmla="*/ 393 w 1214"/>
                      <a:gd name="T55" fmla="*/ 41 h 410"/>
                      <a:gd name="T56" fmla="*/ 396 w 1214"/>
                      <a:gd name="T57" fmla="*/ 23 h 410"/>
                      <a:gd name="T58" fmla="*/ 394 w 1214"/>
                      <a:gd name="T59" fmla="*/ 3 h 410"/>
                      <a:gd name="T60" fmla="*/ 6 w 1214"/>
                      <a:gd name="T61" fmla="*/ 0 h 41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214"/>
                      <a:gd name="T94" fmla="*/ 0 h 410"/>
                      <a:gd name="T95" fmla="*/ 1214 w 1214"/>
                      <a:gd name="T96" fmla="*/ 410 h 41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214" h="410">
                        <a:moveTo>
                          <a:pt x="6" y="0"/>
                        </a:moveTo>
                        <a:lnTo>
                          <a:pt x="0" y="43"/>
                        </a:lnTo>
                        <a:lnTo>
                          <a:pt x="6" y="98"/>
                        </a:lnTo>
                        <a:lnTo>
                          <a:pt x="24" y="153"/>
                        </a:lnTo>
                        <a:lnTo>
                          <a:pt x="57" y="208"/>
                        </a:lnTo>
                        <a:lnTo>
                          <a:pt x="109" y="257"/>
                        </a:lnTo>
                        <a:lnTo>
                          <a:pt x="172" y="303"/>
                        </a:lnTo>
                        <a:lnTo>
                          <a:pt x="236" y="334"/>
                        </a:lnTo>
                        <a:lnTo>
                          <a:pt x="290" y="355"/>
                        </a:lnTo>
                        <a:lnTo>
                          <a:pt x="350" y="376"/>
                        </a:lnTo>
                        <a:lnTo>
                          <a:pt x="408" y="389"/>
                        </a:lnTo>
                        <a:lnTo>
                          <a:pt x="465" y="398"/>
                        </a:lnTo>
                        <a:lnTo>
                          <a:pt x="519" y="404"/>
                        </a:lnTo>
                        <a:lnTo>
                          <a:pt x="589" y="410"/>
                        </a:lnTo>
                        <a:lnTo>
                          <a:pt x="655" y="407"/>
                        </a:lnTo>
                        <a:lnTo>
                          <a:pt x="719" y="404"/>
                        </a:lnTo>
                        <a:lnTo>
                          <a:pt x="794" y="395"/>
                        </a:lnTo>
                        <a:lnTo>
                          <a:pt x="849" y="382"/>
                        </a:lnTo>
                        <a:lnTo>
                          <a:pt x="909" y="364"/>
                        </a:lnTo>
                        <a:lnTo>
                          <a:pt x="966" y="343"/>
                        </a:lnTo>
                        <a:lnTo>
                          <a:pt x="1006" y="327"/>
                        </a:lnTo>
                        <a:lnTo>
                          <a:pt x="1048" y="300"/>
                        </a:lnTo>
                        <a:lnTo>
                          <a:pt x="1081" y="278"/>
                        </a:lnTo>
                        <a:lnTo>
                          <a:pt x="1117" y="248"/>
                        </a:lnTo>
                        <a:lnTo>
                          <a:pt x="1151" y="220"/>
                        </a:lnTo>
                        <a:lnTo>
                          <a:pt x="1172" y="187"/>
                        </a:lnTo>
                        <a:lnTo>
                          <a:pt x="1193" y="150"/>
                        </a:lnTo>
                        <a:lnTo>
                          <a:pt x="1208" y="110"/>
                        </a:lnTo>
                        <a:lnTo>
                          <a:pt x="1214" y="61"/>
                        </a:lnTo>
                        <a:lnTo>
                          <a:pt x="1211" y="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CC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AU" b="1" dirty="0">
                        <a:solidFill>
                          <a:srgbClr val="000000"/>
                        </a:solidFill>
                        <a:latin typeface="Calibri" panose="020F0502020204030204"/>
                      </a:rPr>
                      <a:t>KOMPETENSI</a:t>
                    </a:r>
                  </a:p>
                  <a:p>
                    <a:pPr algn="ctr" eaLnBrk="0" hangingPunct="0"/>
                    <a:r>
                      <a:rPr lang="en-AU" b="1" dirty="0">
                        <a:solidFill>
                          <a:srgbClr val="000000"/>
                        </a:solidFill>
                        <a:latin typeface="Calibri" panose="020F0502020204030204"/>
                      </a:rPr>
                      <a:t>TERKINI</a:t>
                    </a:r>
                    <a:endParaRPr lang="id-ID" b="1" dirty="0">
                      <a:solidFill>
                        <a:srgbClr val="000000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156" y="1807"/>
                    <a:ext cx="525" cy="123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156" y="1807"/>
                    <a:ext cx="1" cy="12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9" y="1807"/>
                    <a:ext cx="537" cy="12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sp>
            <p:nvSpPr>
              <p:cNvPr id="21" name="Oval 25"/>
              <p:cNvSpPr>
                <a:spLocks noChangeArrowheads="1"/>
              </p:cNvSpPr>
              <p:nvPr/>
            </p:nvSpPr>
            <p:spPr bwMode="auto">
              <a:xfrm>
                <a:off x="3248" y="175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d-ID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226222" y="1676400"/>
              <a:ext cx="330747" cy="3352800"/>
              <a:chOff x="3192" y="1908"/>
              <a:chExt cx="228" cy="1584"/>
            </a:xfrm>
          </p:grpSpPr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3192" y="3420"/>
                <a:ext cx="228" cy="72"/>
                <a:chOff x="3192" y="3420"/>
                <a:chExt cx="228" cy="72"/>
              </a:xfrm>
            </p:grpSpPr>
            <p:sp>
              <p:nvSpPr>
                <p:cNvPr id="14" name="AutoShape 28"/>
                <p:cNvSpPr>
                  <a:spLocks noChangeArrowheads="1"/>
                </p:cNvSpPr>
                <p:nvPr/>
              </p:nvSpPr>
              <p:spPr bwMode="auto">
                <a:xfrm>
                  <a:off x="3192" y="3420"/>
                  <a:ext cx="228" cy="7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id-ID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" name="Line 29"/>
                <p:cNvSpPr>
                  <a:spLocks noChangeShapeType="1"/>
                </p:cNvSpPr>
                <p:nvPr/>
              </p:nvSpPr>
              <p:spPr bwMode="auto">
                <a:xfrm>
                  <a:off x="3309" y="3450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Line 30"/>
                <p:cNvSpPr>
                  <a:spLocks noChangeShapeType="1"/>
                </p:cNvSpPr>
                <p:nvPr/>
              </p:nvSpPr>
              <p:spPr bwMode="auto">
                <a:xfrm>
                  <a:off x="3390" y="3450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Line 31"/>
                <p:cNvSpPr>
                  <a:spLocks noChangeShapeType="1"/>
                </p:cNvSpPr>
                <p:nvPr/>
              </p:nvSpPr>
              <p:spPr bwMode="auto">
                <a:xfrm>
                  <a:off x="3351" y="3450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Line 32"/>
                <p:cNvSpPr>
                  <a:spLocks noChangeShapeType="1"/>
                </p:cNvSpPr>
                <p:nvPr/>
              </p:nvSpPr>
              <p:spPr bwMode="auto">
                <a:xfrm>
                  <a:off x="3270" y="3450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Line 33"/>
                <p:cNvSpPr>
                  <a:spLocks noChangeShapeType="1"/>
                </p:cNvSpPr>
                <p:nvPr/>
              </p:nvSpPr>
              <p:spPr bwMode="auto">
                <a:xfrm>
                  <a:off x="3228" y="3450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3" name="Line 34"/>
              <p:cNvSpPr>
                <a:spLocks noChangeShapeType="1"/>
              </p:cNvSpPr>
              <p:nvPr/>
            </p:nvSpPr>
            <p:spPr bwMode="auto">
              <a:xfrm>
                <a:off x="3312" y="1908"/>
                <a:ext cx="0" cy="1536"/>
              </a:xfrm>
              <a:prstGeom prst="line">
                <a:avLst/>
              </a:prstGeom>
              <a:noFill/>
              <a:ln w="19050">
                <a:solidFill>
                  <a:srgbClr val="5F5F5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34" name="Picture 2" descr="!BSZ40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1963" y="4495800"/>
            <a:ext cx="214788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5"/>
          <p:cNvSpPr txBox="1">
            <a:spLocks/>
          </p:cNvSpPr>
          <p:nvPr/>
        </p:nvSpPr>
        <p:spPr bwMode="auto">
          <a:xfrm>
            <a:off x="9007885" y="4724400"/>
            <a:ext cx="1828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KOMPETEN / </a:t>
            </a:r>
          </a:p>
          <a:p>
            <a:pPr algn="ctr" eaLnBrk="0" hangingPunct="0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BELUM</a:t>
            </a:r>
          </a:p>
          <a:p>
            <a:pPr algn="ctr" eaLnBrk="0" hangingPunct="0"/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KOMPETEN</a:t>
            </a:r>
          </a:p>
        </p:txBody>
      </p:sp>
      <p:sp>
        <p:nvSpPr>
          <p:cNvPr id="36" name="Notched Right Arrow 36"/>
          <p:cNvSpPr/>
          <p:nvPr/>
        </p:nvSpPr>
        <p:spPr>
          <a:xfrm>
            <a:off x="7770244" y="4969042"/>
            <a:ext cx="1108075" cy="83820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anose="020F0502020204030204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14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53733" y="4800600"/>
            <a:ext cx="1559577" cy="1295400"/>
            <a:chOff x="1759" y="720"/>
            <a:chExt cx="737" cy="2736"/>
          </a:xfrm>
        </p:grpSpPr>
        <p:sp>
          <p:nvSpPr>
            <p:cNvPr id="31799" name="Line 3"/>
            <p:cNvSpPr>
              <a:spLocks noChangeShapeType="1"/>
            </p:cNvSpPr>
            <p:nvPr/>
          </p:nvSpPr>
          <p:spPr bwMode="auto">
            <a:xfrm flipV="1">
              <a:off x="2496" y="720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00" name="Text Box 4"/>
            <p:cNvSpPr txBox="1">
              <a:spLocks noChangeArrowheads="1"/>
            </p:cNvSpPr>
            <p:nvPr/>
          </p:nvSpPr>
          <p:spPr bwMode="auto">
            <a:xfrm>
              <a:off x="1759" y="2453"/>
              <a:ext cx="579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Memilih TUK</a:t>
              </a:r>
            </a:p>
          </p:txBody>
        </p:sp>
        <p:sp>
          <p:nvSpPr>
            <p:cNvPr id="31801" name="Text Box 5"/>
            <p:cNvSpPr txBox="1">
              <a:spLocks noChangeArrowheads="1"/>
            </p:cNvSpPr>
            <p:nvPr/>
          </p:nvSpPr>
          <p:spPr bwMode="auto">
            <a:xfrm>
              <a:off x="2304" y="2004"/>
              <a:ext cx="136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2</a:t>
              </a:r>
            </a:p>
          </p:txBody>
        </p:sp>
      </p:grp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470825" y="609602"/>
            <a:ext cx="7313295" cy="65087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LSP-PDN</a:t>
            </a:r>
            <a:endParaRPr lang="en-US" sz="10600" b="1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486560" y="4343400"/>
            <a:ext cx="3250353" cy="338138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i="1">
                <a:solidFill>
                  <a:srgbClr val="002060"/>
                </a:solidFill>
                <a:latin typeface="Calibri" panose="020F0502020204030204"/>
              </a:rPr>
              <a:t>PESERTA di TUK</a:t>
            </a:r>
            <a:endParaRPr lang="en-US" sz="6000" b="1" i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06310" y="2433639"/>
            <a:ext cx="3758221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solidFill>
                  <a:prstClr val="white"/>
                </a:solidFill>
                <a:latin typeface="Calibri" panose="020F0502020204030204"/>
              </a:rPr>
              <a:t>KOMITE </a:t>
            </a:r>
            <a:r>
              <a:rPr lang="en-AU" sz="2400" b="1" i="1" dirty="0">
                <a:solidFill>
                  <a:prstClr val="white"/>
                </a:solidFill>
                <a:latin typeface="Calibri" panose="020F0502020204030204"/>
              </a:rPr>
              <a:t>SERTIFIKASI</a:t>
            </a:r>
            <a:endParaRPr lang="en-US" sz="8000" b="1" i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096002" y="2514600"/>
            <a:ext cx="4164515" cy="338554"/>
          </a:xfrm>
          <a:prstGeom prst="rect">
            <a:avLst/>
          </a:prstGeom>
          <a:solidFill>
            <a:srgbClr val="FF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002060"/>
                </a:solidFill>
                <a:latin typeface="Calibri" panose="020F0502020204030204"/>
              </a:rPr>
              <a:t>TIM ASSESSOR KOMPETENSI</a:t>
            </a:r>
            <a:endParaRPr lang="en-US" sz="6000" b="1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6104" y="609600"/>
            <a:ext cx="4103147" cy="1676400"/>
            <a:chOff x="269" y="-147"/>
            <a:chExt cx="1939" cy="1518"/>
          </a:xfrm>
        </p:grpSpPr>
        <p:sp>
          <p:nvSpPr>
            <p:cNvPr id="31794" name="Line 11"/>
            <p:cNvSpPr>
              <a:spLocks noChangeShapeType="1"/>
            </p:cNvSpPr>
            <p:nvPr/>
          </p:nvSpPr>
          <p:spPr bwMode="auto">
            <a:xfrm>
              <a:off x="269" y="129"/>
              <a:ext cx="29" cy="1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88" y="-147"/>
              <a:ext cx="1920" cy="586"/>
              <a:chOff x="288" y="-147"/>
              <a:chExt cx="1920" cy="586"/>
            </a:xfrm>
          </p:grpSpPr>
          <p:sp>
            <p:nvSpPr>
              <p:cNvPr id="31796" name="Line 13"/>
              <p:cNvSpPr>
                <a:spLocks noChangeShapeType="1"/>
              </p:cNvSpPr>
              <p:nvPr/>
            </p:nvSpPr>
            <p:spPr bwMode="auto">
              <a:xfrm flipH="1">
                <a:off x="288" y="129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97" name="Text Box 14"/>
              <p:cNvSpPr txBox="1">
                <a:spLocks noChangeArrowheads="1"/>
              </p:cNvSpPr>
              <p:nvPr/>
            </p:nvSpPr>
            <p:spPr bwMode="auto">
              <a:xfrm>
                <a:off x="809" y="105"/>
                <a:ext cx="622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  <a:latin typeface="Impact" pitchFamily="34" charset="0"/>
                    <a:ea typeface="MS PGothic" pitchFamily="34" charset="-128"/>
                  </a:rPr>
                  <a:t>MEMBENTUK</a:t>
                </a:r>
              </a:p>
            </p:txBody>
          </p:sp>
          <p:sp>
            <p:nvSpPr>
              <p:cNvPr id="31798" name="Text Box 15"/>
              <p:cNvSpPr txBox="1">
                <a:spLocks noChangeArrowheads="1"/>
              </p:cNvSpPr>
              <p:nvPr/>
            </p:nvSpPr>
            <p:spPr bwMode="auto">
              <a:xfrm>
                <a:off x="1670" y="-147"/>
                <a:ext cx="146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  <a:latin typeface="Impact" pitchFamily="34" charset="0"/>
                    <a:ea typeface="MS PGothic" pitchFamily="34" charset="-128"/>
                  </a:rPr>
                  <a:t>6</a:t>
                </a: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436697" y="3235327"/>
            <a:ext cx="1893923" cy="1184275"/>
            <a:chOff x="3137" y="2592"/>
            <a:chExt cx="895" cy="912"/>
          </a:xfrm>
        </p:grpSpPr>
        <p:sp>
          <p:nvSpPr>
            <p:cNvPr id="31791" name="Line 17"/>
            <p:cNvSpPr>
              <a:spLocks noChangeShapeType="1"/>
            </p:cNvSpPr>
            <p:nvPr/>
          </p:nvSpPr>
          <p:spPr bwMode="auto">
            <a:xfrm>
              <a:off x="4032" y="2624"/>
              <a:ext cx="0" cy="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92" name="Text Box 18"/>
            <p:cNvSpPr txBox="1">
              <a:spLocks noChangeArrowheads="1"/>
            </p:cNvSpPr>
            <p:nvPr/>
          </p:nvSpPr>
          <p:spPr bwMode="auto">
            <a:xfrm>
              <a:off x="3137" y="2592"/>
              <a:ext cx="59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ASSESSMEN</a:t>
              </a:r>
            </a:p>
          </p:txBody>
        </p:sp>
        <p:sp>
          <p:nvSpPr>
            <p:cNvPr id="31793" name="Text Box 19"/>
            <p:cNvSpPr txBox="1">
              <a:spLocks noChangeArrowheads="1"/>
            </p:cNvSpPr>
            <p:nvPr/>
          </p:nvSpPr>
          <p:spPr bwMode="auto">
            <a:xfrm>
              <a:off x="3744" y="3104"/>
              <a:ext cx="14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4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1276247" y="1219200"/>
            <a:ext cx="461313" cy="4800600"/>
            <a:chOff x="5424" y="720"/>
            <a:chExt cx="218" cy="2880"/>
          </a:xfrm>
        </p:grpSpPr>
        <p:sp>
          <p:nvSpPr>
            <p:cNvPr id="31788" name="Line 21"/>
            <p:cNvSpPr>
              <a:spLocks noChangeShapeType="1"/>
            </p:cNvSpPr>
            <p:nvPr/>
          </p:nvSpPr>
          <p:spPr bwMode="auto">
            <a:xfrm>
              <a:off x="5424" y="720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89" name="Text Box 22"/>
            <p:cNvSpPr txBox="1">
              <a:spLocks noChangeArrowheads="1"/>
            </p:cNvSpPr>
            <p:nvPr/>
          </p:nvSpPr>
          <p:spPr bwMode="auto">
            <a:xfrm rot="5399257">
              <a:off x="4753" y="2266"/>
              <a:ext cx="16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PEMBERIAN SERTIFIKAT KOMPETENSI</a:t>
              </a:r>
            </a:p>
          </p:txBody>
        </p:sp>
        <p:sp>
          <p:nvSpPr>
            <p:cNvPr id="31790" name="Text Box 23"/>
            <p:cNvSpPr txBox="1">
              <a:spLocks noChangeArrowheads="1"/>
            </p:cNvSpPr>
            <p:nvPr/>
          </p:nvSpPr>
          <p:spPr bwMode="auto">
            <a:xfrm>
              <a:off x="5424" y="1296"/>
              <a:ext cx="13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8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8937943" y="1295400"/>
            <a:ext cx="1726750" cy="4724400"/>
            <a:chOff x="4272" y="720"/>
            <a:chExt cx="816" cy="2784"/>
          </a:xfrm>
        </p:grpSpPr>
        <p:sp>
          <p:nvSpPr>
            <p:cNvPr id="31785" name="Line 25"/>
            <p:cNvSpPr>
              <a:spLocks noChangeShapeType="1"/>
            </p:cNvSpPr>
            <p:nvPr/>
          </p:nvSpPr>
          <p:spPr bwMode="auto">
            <a:xfrm>
              <a:off x="5088" y="720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86" name="Text Box 26"/>
            <p:cNvSpPr txBox="1">
              <a:spLocks noChangeArrowheads="1"/>
            </p:cNvSpPr>
            <p:nvPr/>
          </p:nvSpPr>
          <p:spPr bwMode="auto">
            <a:xfrm>
              <a:off x="4272" y="2592"/>
              <a:ext cx="55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SURVAILEN</a:t>
              </a:r>
            </a:p>
          </p:txBody>
        </p:sp>
        <p:sp>
          <p:nvSpPr>
            <p:cNvPr id="31787" name="Text Box 27"/>
            <p:cNvSpPr txBox="1">
              <a:spLocks noChangeArrowheads="1"/>
            </p:cNvSpPr>
            <p:nvPr/>
          </p:nvSpPr>
          <p:spPr bwMode="auto">
            <a:xfrm>
              <a:off x="4297" y="2022"/>
              <a:ext cx="14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9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7308539" y="1447800"/>
            <a:ext cx="2143626" cy="1066800"/>
            <a:chOff x="3549" y="720"/>
            <a:chExt cx="1013" cy="912"/>
          </a:xfrm>
        </p:grpSpPr>
        <p:sp>
          <p:nvSpPr>
            <p:cNvPr id="31782" name="Line 29"/>
            <p:cNvSpPr>
              <a:spLocks noChangeShapeType="1"/>
            </p:cNvSpPr>
            <p:nvPr/>
          </p:nvSpPr>
          <p:spPr bwMode="auto">
            <a:xfrm flipV="1">
              <a:off x="4368" y="7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83" name="Text Box 30"/>
            <p:cNvSpPr txBox="1">
              <a:spLocks noChangeArrowheads="1"/>
            </p:cNvSpPr>
            <p:nvPr/>
          </p:nvSpPr>
          <p:spPr bwMode="auto">
            <a:xfrm>
              <a:off x="3549" y="864"/>
              <a:ext cx="61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LAPORAN</a:t>
              </a:r>
            </a:p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 ASSESSMEN</a:t>
              </a:r>
            </a:p>
          </p:txBody>
        </p:sp>
        <p:sp>
          <p:nvSpPr>
            <p:cNvPr id="31784" name="Text Box 31"/>
            <p:cNvSpPr txBox="1">
              <a:spLocks noChangeArrowheads="1"/>
            </p:cNvSpPr>
            <p:nvPr/>
          </p:nvSpPr>
          <p:spPr bwMode="auto">
            <a:xfrm>
              <a:off x="4416" y="896"/>
              <a:ext cx="14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5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473865" y="1447800"/>
            <a:ext cx="1333153" cy="1066800"/>
            <a:chOff x="2682" y="720"/>
            <a:chExt cx="630" cy="912"/>
          </a:xfrm>
        </p:grpSpPr>
        <p:sp>
          <p:nvSpPr>
            <p:cNvPr id="31779" name="Line 33"/>
            <p:cNvSpPr>
              <a:spLocks noChangeShapeType="1"/>
            </p:cNvSpPr>
            <p:nvPr/>
          </p:nvSpPr>
          <p:spPr bwMode="auto">
            <a:xfrm>
              <a:off x="3312" y="7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80" name="Text Box 34"/>
            <p:cNvSpPr txBox="1">
              <a:spLocks noChangeArrowheads="1"/>
            </p:cNvSpPr>
            <p:nvPr/>
          </p:nvSpPr>
          <p:spPr bwMode="auto">
            <a:xfrm>
              <a:off x="2682" y="816"/>
              <a:ext cx="562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MENUNJUK </a:t>
              </a:r>
            </a:p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ASSESSOR</a:t>
              </a:r>
            </a:p>
          </p:txBody>
        </p:sp>
        <p:sp>
          <p:nvSpPr>
            <p:cNvPr id="31781" name="Text Box 35"/>
            <p:cNvSpPr txBox="1">
              <a:spLocks noChangeArrowheads="1"/>
            </p:cNvSpPr>
            <p:nvPr/>
          </p:nvSpPr>
          <p:spPr bwMode="auto">
            <a:xfrm>
              <a:off x="3072" y="1232"/>
              <a:ext cx="14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3</a:t>
              </a: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3387374" y="1447800"/>
            <a:ext cx="1692893" cy="4800600"/>
            <a:chOff x="1696" y="720"/>
            <a:chExt cx="800" cy="2736"/>
          </a:xfrm>
        </p:grpSpPr>
        <p:sp>
          <p:nvSpPr>
            <p:cNvPr id="31776" name="Line 37"/>
            <p:cNvSpPr>
              <a:spLocks noChangeShapeType="1"/>
            </p:cNvSpPr>
            <p:nvPr/>
          </p:nvSpPr>
          <p:spPr bwMode="auto">
            <a:xfrm flipV="1">
              <a:off x="2496" y="720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77" name="Text Box 38"/>
            <p:cNvSpPr txBox="1">
              <a:spLocks noChangeArrowheads="1"/>
            </p:cNvSpPr>
            <p:nvPr/>
          </p:nvSpPr>
          <p:spPr bwMode="auto">
            <a:xfrm>
              <a:off x="1696" y="2400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MENGAJUKAN</a:t>
              </a:r>
            </a:p>
            <a:p>
              <a:pPr algn="ctr"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 PERMOHONAN</a:t>
              </a:r>
            </a:p>
          </p:txBody>
        </p:sp>
        <p:sp>
          <p:nvSpPr>
            <p:cNvPr id="31778" name="Text Box 39"/>
            <p:cNvSpPr txBox="1">
              <a:spLocks noChangeArrowheads="1"/>
            </p:cNvSpPr>
            <p:nvPr/>
          </p:nvSpPr>
          <p:spPr bwMode="auto">
            <a:xfrm>
              <a:off x="2304" y="1952"/>
              <a:ext cx="12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  <a:latin typeface="Impact" pitchFamily="34" charset="0"/>
                  <a:ea typeface="MS PGothic" pitchFamily="34" charset="-128"/>
                </a:rPr>
                <a:t>1</a:t>
              </a: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220472" y="1143000"/>
            <a:ext cx="2858873" cy="1219200"/>
            <a:chOff x="857" y="624"/>
            <a:chExt cx="1351" cy="816"/>
          </a:xfrm>
        </p:grpSpPr>
        <p:sp>
          <p:nvSpPr>
            <p:cNvPr id="31771" name="Line 41"/>
            <p:cNvSpPr>
              <a:spLocks noChangeShapeType="1"/>
            </p:cNvSpPr>
            <p:nvPr/>
          </p:nvSpPr>
          <p:spPr bwMode="auto">
            <a:xfrm>
              <a:off x="1776" y="6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857" y="624"/>
              <a:ext cx="1097" cy="816"/>
              <a:chOff x="857" y="624"/>
              <a:chExt cx="1097" cy="816"/>
            </a:xfrm>
          </p:grpSpPr>
          <p:sp>
            <p:nvSpPr>
              <p:cNvPr id="31773" name="Line 43"/>
              <p:cNvSpPr>
                <a:spLocks noChangeShapeType="1"/>
              </p:cNvSpPr>
              <p:nvPr/>
            </p:nvSpPr>
            <p:spPr bwMode="auto">
              <a:xfrm flipV="1">
                <a:off x="1776" y="624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74" name="Text Box 44"/>
              <p:cNvSpPr txBox="1">
                <a:spLocks noChangeArrowheads="1"/>
              </p:cNvSpPr>
              <p:nvPr/>
            </p:nvSpPr>
            <p:spPr bwMode="auto">
              <a:xfrm>
                <a:off x="857" y="740"/>
                <a:ext cx="694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  <a:latin typeface="Impact" pitchFamily="34" charset="0"/>
                    <a:ea typeface="MS PGothic" pitchFamily="34" charset="-128"/>
                  </a:rPr>
                  <a:t>REKOMENDASI</a:t>
                </a:r>
              </a:p>
            </p:txBody>
          </p:sp>
          <p:sp>
            <p:nvSpPr>
              <p:cNvPr id="31775" name="Text Box 45"/>
              <p:cNvSpPr txBox="1">
                <a:spLocks noChangeArrowheads="1"/>
              </p:cNvSpPr>
              <p:nvPr/>
            </p:nvSpPr>
            <p:spPr bwMode="auto">
              <a:xfrm>
                <a:off x="1824" y="848"/>
                <a:ext cx="130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prstClr val="black"/>
                    </a:solidFill>
                    <a:latin typeface="Impact" pitchFamily="34" charset="0"/>
                    <a:ea typeface="MS PGothic" pitchFamily="34" charset="-128"/>
                  </a:rPr>
                  <a:t>7</a:t>
                </a:r>
              </a:p>
            </p:txBody>
          </p:sp>
        </p:grpSp>
      </p:grpSp>
      <p:sp>
        <p:nvSpPr>
          <p:cNvPr id="31767" name="Text Box 46"/>
          <p:cNvSpPr txBox="1">
            <a:spLocks noChangeArrowheads="1"/>
          </p:cNvSpPr>
          <p:nvPr/>
        </p:nvSpPr>
        <p:spPr bwMode="auto">
          <a:xfrm>
            <a:off x="1910324" y="1"/>
            <a:ext cx="975106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prstClr val="white"/>
                </a:solidFill>
                <a:latin typeface="Times New Roman" pitchFamily="18" charset="0"/>
              </a:rPr>
              <a:t>SKEMA</a:t>
            </a:r>
            <a:r>
              <a:rPr lang="id-ID" sz="240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</a:rPr>
              <a:t>SERTIFIKASI KOMPETENSI</a:t>
            </a:r>
            <a:r>
              <a:rPr lang="id-ID" sz="2400">
                <a:solidFill>
                  <a:prstClr val="white"/>
                </a:solidFill>
                <a:latin typeface="Times New Roman" pitchFamily="18" charset="0"/>
              </a:rPr>
              <a:t> GENERIK</a:t>
            </a: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4470825" y="6019800"/>
            <a:ext cx="7313295" cy="406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solidFill>
                  <a:prstClr val="white"/>
                </a:solidFill>
                <a:latin typeface="Calibri" panose="020F0502020204030204"/>
              </a:rPr>
              <a:t>PESERTA UJI KOMPETENSI</a:t>
            </a:r>
            <a:endParaRPr lang="en-US" sz="7200" b="1" i="1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63840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>
            <a:extLst>
              <a:ext uri="{FF2B5EF4-FFF2-40B4-BE49-F238E27FC236}">
                <a16:creationId xmlns:a16="http://schemas.microsoft.com/office/drawing/2014/main" xmlns="" id="{D4F143EB-97DF-4F1F-B0A8-0F978411E4D8}"/>
              </a:ext>
            </a:extLst>
          </p:cNvPr>
          <p:cNvGrpSpPr>
            <a:grpSpLocks/>
          </p:cNvGrpSpPr>
          <p:nvPr/>
        </p:nvGrpSpPr>
        <p:grpSpPr bwMode="auto">
          <a:xfrm>
            <a:off x="11215577" y="0"/>
            <a:ext cx="734072" cy="856343"/>
            <a:chOff x="8332012" y="0"/>
            <a:chExt cx="735788" cy="817544"/>
          </a:xfrm>
        </p:grpSpPr>
        <p:sp>
          <p:nvSpPr>
            <p:cNvPr id="8" name="Pentagon 39">
              <a:extLst>
                <a:ext uri="{FF2B5EF4-FFF2-40B4-BE49-F238E27FC236}">
                  <a16:creationId xmlns:a16="http://schemas.microsoft.com/office/drawing/2014/main" xmlns="" id="{A7FC4BED-085F-40BC-B34D-194394F3D8D6}"/>
                </a:ext>
              </a:extLst>
            </p:cNvPr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9" name="Picture 2" descr="C:\Users\Pc3\Desktop\LOGO KEMENTERIAN DALAM NEGERI.png">
              <a:extLst>
                <a:ext uri="{FF2B5EF4-FFF2-40B4-BE49-F238E27FC236}">
                  <a16:creationId xmlns:a16="http://schemas.microsoft.com/office/drawing/2014/main" xmlns="" id="{1B773E14-C597-481D-981B-DB7EC67DC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07EF9F19-5855-423E-BD4F-91059E82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893101" cy="432000"/>
          </a:xfrm>
        </p:spPr>
        <p:txBody>
          <a:bodyPr/>
          <a:lstStyle/>
          <a:p>
            <a:r>
              <a:rPr lang="en-US" sz="4000" b="1" dirty="0"/>
              <a:t>LSP-PDN</a:t>
            </a:r>
            <a:endParaRPr lang="en-US" sz="40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7DE5CA76-4F33-44BD-A4F3-27C195F99735}"/>
              </a:ext>
            </a:extLst>
          </p:cNvPr>
          <p:cNvSpPr txBox="1">
            <a:spLocks/>
          </p:cNvSpPr>
          <p:nvPr/>
        </p:nvSpPr>
        <p:spPr>
          <a:xfrm>
            <a:off x="472506" y="5611091"/>
            <a:ext cx="2464649" cy="12469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BAB 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Pembentukan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LSP-PDN dan TUK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3F6057-6236-44E3-B134-35733C74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8029" y="1097755"/>
            <a:ext cx="4867105" cy="49291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106457-302A-42FE-AD59-93E2475EF269}"/>
              </a:ext>
            </a:extLst>
          </p:cNvPr>
          <p:cNvGrpSpPr/>
          <p:nvPr/>
        </p:nvGrpSpPr>
        <p:grpSpPr>
          <a:xfrm>
            <a:off x="422381" y="3075979"/>
            <a:ext cx="1031886" cy="983397"/>
            <a:chOff x="10208235" y="3167390"/>
            <a:chExt cx="1031886" cy="9833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F8261E-0ED4-4222-B50F-80D5FF3EA807}"/>
                </a:ext>
              </a:extLst>
            </p:cNvPr>
            <p:cNvSpPr txBox="1"/>
            <p:nvPr/>
          </p:nvSpPr>
          <p:spPr>
            <a:xfrm>
              <a:off x="10217853" y="3167390"/>
              <a:ext cx="102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Pasal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1A9EB6E-EEE4-4186-BAC4-D0C5EB22225B}"/>
                </a:ext>
              </a:extLst>
            </p:cNvPr>
            <p:cNvSpPr txBox="1"/>
            <p:nvPr/>
          </p:nvSpPr>
          <p:spPr>
            <a:xfrm>
              <a:off x="10208235" y="3319790"/>
              <a:ext cx="7857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43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EDFD95-8A7D-4A23-9825-98CB46D22F02}"/>
              </a:ext>
            </a:extLst>
          </p:cNvPr>
          <p:cNvCxnSpPr/>
          <p:nvPr/>
        </p:nvCxnSpPr>
        <p:spPr>
          <a:xfrm>
            <a:off x="3749864" y="1097755"/>
            <a:ext cx="0" cy="1204686"/>
          </a:xfrm>
          <a:prstGeom prst="line">
            <a:avLst/>
          </a:prstGeom>
          <a:ln w="28575">
            <a:solidFill>
              <a:srgbClr val="99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E652EAF-0D93-4253-A820-246D5B2D08D5}"/>
              </a:ext>
            </a:extLst>
          </p:cNvPr>
          <p:cNvCxnSpPr/>
          <p:nvPr/>
        </p:nvCxnSpPr>
        <p:spPr>
          <a:xfrm>
            <a:off x="4598949" y="3042863"/>
            <a:ext cx="0" cy="12046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11B4602-D086-4AF4-A0FD-709CE53FBDE5}"/>
              </a:ext>
            </a:extLst>
          </p:cNvPr>
          <p:cNvCxnSpPr/>
          <p:nvPr/>
        </p:nvCxnSpPr>
        <p:spPr>
          <a:xfrm>
            <a:off x="3749864" y="4822255"/>
            <a:ext cx="0" cy="12046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E9B09C-B9EE-4A92-8B27-DF5382CAA595}"/>
              </a:ext>
            </a:extLst>
          </p:cNvPr>
          <p:cNvSpPr/>
          <p:nvPr/>
        </p:nvSpPr>
        <p:spPr>
          <a:xfrm>
            <a:off x="3868059" y="1238432"/>
            <a:ext cx="3396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LSP-PDN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LSP-PDN; dan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LSP-PDN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74E254-D888-426A-B955-9522C3C7B492}"/>
              </a:ext>
            </a:extLst>
          </p:cNvPr>
          <p:cNvSpPr/>
          <p:nvPr/>
        </p:nvSpPr>
        <p:spPr>
          <a:xfrm>
            <a:off x="4751333" y="3039520"/>
            <a:ext cx="1739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LSP-PDN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Kementerian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dibentuk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Menteri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F5AD10-6E69-4274-A8BE-F701BA4BF7AE}"/>
              </a:ext>
            </a:extLst>
          </p:cNvPr>
          <p:cNvSpPr txBox="1"/>
          <p:nvPr/>
        </p:nvSpPr>
        <p:spPr>
          <a:xfrm>
            <a:off x="2535477" y="146926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34D7B4E-1C4A-4B75-958D-A4847FF5E91A}"/>
              </a:ext>
            </a:extLst>
          </p:cNvPr>
          <p:cNvSpPr txBox="1"/>
          <p:nvPr/>
        </p:nvSpPr>
        <p:spPr>
          <a:xfrm>
            <a:off x="3302161" y="3331515"/>
            <a:ext cx="52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520A974-A06B-408D-AD98-D6EEF00ABEF1}"/>
              </a:ext>
            </a:extLst>
          </p:cNvPr>
          <p:cNvSpPr txBox="1"/>
          <p:nvPr/>
        </p:nvSpPr>
        <p:spPr>
          <a:xfrm>
            <a:off x="2547269" y="518106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(3)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E378ACDC-A177-44DE-BA97-FEB8A9660683}"/>
              </a:ext>
            </a:extLst>
          </p:cNvPr>
          <p:cNvSpPr/>
          <p:nvPr/>
        </p:nvSpPr>
        <p:spPr>
          <a:xfrm>
            <a:off x="3829871" y="5020497"/>
            <a:ext cx="2286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LSP-PDN Kementerian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7446AA-4D5C-4D91-9F15-887B7528067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6D5E75E-E900-409A-AE08-B1824F4D7E93}"/>
              </a:ext>
            </a:extLst>
          </p:cNvPr>
          <p:cNvCxnSpPr/>
          <p:nvPr/>
        </p:nvCxnSpPr>
        <p:spPr>
          <a:xfrm>
            <a:off x="3868059" y="5760245"/>
            <a:ext cx="2387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E2EC07F-86A6-446F-9082-E45D6D1F172C}"/>
              </a:ext>
            </a:extLst>
          </p:cNvPr>
          <p:cNvGrpSpPr/>
          <p:nvPr/>
        </p:nvGrpSpPr>
        <p:grpSpPr>
          <a:xfrm>
            <a:off x="6256014" y="1097755"/>
            <a:ext cx="5560284" cy="5579676"/>
            <a:chOff x="6256014" y="1097755"/>
            <a:chExt cx="5560284" cy="557967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C42E8D3-D6CF-4E36-877B-5A39589F8BD1}"/>
                </a:ext>
              </a:extLst>
            </p:cNvPr>
            <p:cNvSpPr/>
            <p:nvPr/>
          </p:nvSpPr>
          <p:spPr>
            <a:xfrm>
              <a:off x="7840526" y="1561739"/>
              <a:ext cx="1414404" cy="5394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Pembina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71A65D5A-221E-4DBC-8DE6-3B4CEC8C34BA}"/>
                </a:ext>
              </a:extLst>
            </p:cNvPr>
            <p:cNvSpPr/>
            <p:nvPr/>
          </p:nvSpPr>
          <p:spPr>
            <a:xfrm>
              <a:off x="7840526" y="2340653"/>
              <a:ext cx="1414404" cy="53946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Pengarah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2C88D57-8258-4321-A76D-8B05FC2B06FF}"/>
                </a:ext>
              </a:extLst>
            </p:cNvPr>
            <p:cNvSpPr/>
            <p:nvPr/>
          </p:nvSpPr>
          <p:spPr>
            <a:xfrm>
              <a:off x="7840526" y="3115272"/>
              <a:ext cx="1414404" cy="6438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Penanggung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Jawab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E4DCA9A-91F7-4614-8F28-8A26ABEEDDCE}"/>
                </a:ext>
              </a:extLst>
            </p:cNvPr>
            <p:cNvSpPr/>
            <p:nvPr/>
          </p:nvSpPr>
          <p:spPr>
            <a:xfrm>
              <a:off x="7840526" y="3994277"/>
              <a:ext cx="1414404" cy="6438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Kepala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/Wakil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LSP-PDN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A9BB273-3998-4EF1-B183-0A5DB21AB735}"/>
                </a:ext>
              </a:extLst>
            </p:cNvPr>
            <p:cNvSpPr/>
            <p:nvPr/>
          </p:nvSpPr>
          <p:spPr>
            <a:xfrm>
              <a:off x="6389364" y="5020497"/>
              <a:ext cx="1357169" cy="53946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Manajer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Mutu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7A7F5F9B-3C1C-4F55-96A8-2048CCDCD812}"/>
                </a:ext>
              </a:extLst>
            </p:cNvPr>
            <p:cNvSpPr/>
            <p:nvPr/>
          </p:nvSpPr>
          <p:spPr>
            <a:xfrm>
              <a:off x="7438571" y="5752287"/>
              <a:ext cx="2220685" cy="6438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Tim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Asesor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Kompetensi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11B782D1-3F3B-481B-952C-80F7179AB2E8}"/>
                </a:ext>
              </a:extLst>
            </p:cNvPr>
            <p:cNvSpPr/>
            <p:nvPr/>
          </p:nvSpPr>
          <p:spPr>
            <a:xfrm>
              <a:off x="10015808" y="3994277"/>
              <a:ext cx="1414404" cy="64384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LSP-PDN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Provinsi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8880BF06-07EC-4BAF-A110-6021E5075BD8}"/>
                </a:ext>
              </a:extLst>
            </p:cNvPr>
            <p:cNvCxnSpPr>
              <a:stCxn id="35" idx="2"/>
              <a:endCxn id="43" idx="0"/>
            </p:cNvCxnSpPr>
            <p:nvPr/>
          </p:nvCxnSpPr>
          <p:spPr>
            <a:xfrm>
              <a:off x="8547728" y="2101200"/>
              <a:ext cx="0" cy="2394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FEC30A54-447D-4B26-801C-550602DFD855}"/>
                </a:ext>
              </a:extLst>
            </p:cNvPr>
            <p:cNvCxnSpPr>
              <a:stCxn id="43" idx="2"/>
              <a:endCxn id="44" idx="0"/>
            </p:cNvCxnSpPr>
            <p:nvPr/>
          </p:nvCxnSpPr>
          <p:spPr>
            <a:xfrm>
              <a:off x="8547728" y="2880114"/>
              <a:ext cx="0" cy="2351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7440265A-8FFD-4D72-8C79-C883BD9D15B3}"/>
                </a:ext>
              </a:extLst>
            </p:cNvPr>
            <p:cNvCxnSpPr>
              <a:stCxn id="44" idx="2"/>
              <a:endCxn id="45" idx="0"/>
            </p:cNvCxnSpPr>
            <p:nvPr/>
          </p:nvCxnSpPr>
          <p:spPr>
            <a:xfrm>
              <a:off x="8547728" y="3759119"/>
              <a:ext cx="0" cy="2351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B94C2415-7D3E-4BAE-90A6-15A2FD330D40}"/>
                </a:ext>
              </a:extLst>
            </p:cNvPr>
            <p:cNvCxnSpPr>
              <a:stCxn id="45" idx="3"/>
              <a:endCxn id="48" idx="1"/>
            </p:cNvCxnSpPr>
            <p:nvPr/>
          </p:nvCxnSpPr>
          <p:spPr>
            <a:xfrm>
              <a:off x="9254930" y="4316201"/>
              <a:ext cx="760878" cy="0"/>
            </a:xfrm>
            <a:prstGeom prst="straightConnector1">
              <a:avLst/>
            </a:prstGeom>
            <a:ln w="1905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27568ECF-37D3-4845-8C37-B2114E0204EC}"/>
                </a:ext>
              </a:extLst>
            </p:cNvPr>
            <p:cNvSpPr/>
            <p:nvPr/>
          </p:nvSpPr>
          <p:spPr>
            <a:xfrm>
              <a:off x="8412434" y="5020497"/>
              <a:ext cx="1574799" cy="53946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Manajer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Sertifikasi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71FABAFA-26B8-4484-8B95-34E92E536566}"/>
                </a:ext>
              </a:extLst>
            </p:cNvPr>
            <p:cNvSpPr/>
            <p:nvPr/>
          </p:nvSpPr>
          <p:spPr>
            <a:xfrm>
              <a:off x="10109608" y="5050260"/>
              <a:ext cx="1574799" cy="53946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Manajer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Administrasi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F2D4708C-1575-4F2B-B41F-B7673B56E7CA}"/>
                </a:ext>
              </a:extLst>
            </p:cNvPr>
            <p:cNvCxnSpPr/>
            <p:nvPr/>
          </p:nvCxnSpPr>
          <p:spPr>
            <a:xfrm>
              <a:off x="8167758" y="4638124"/>
              <a:ext cx="0" cy="1106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xmlns="" id="{CC4A3328-DD1F-4613-92EB-9E2D98272A30}"/>
                </a:ext>
              </a:extLst>
            </p:cNvPr>
            <p:cNvCxnSpPr>
              <a:cxnSpLocks/>
              <a:stCxn id="46" idx="0"/>
              <a:endCxn id="51" idx="0"/>
            </p:cNvCxnSpPr>
            <p:nvPr/>
          </p:nvCxnSpPr>
          <p:spPr>
            <a:xfrm rot="16200000" flipH="1">
              <a:off x="8967596" y="3120849"/>
              <a:ext cx="29763" cy="3829059"/>
            </a:xfrm>
            <a:prstGeom prst="bentConnector3">
              <a:avLst>
                <a:gd name="adj1" fmla="val -768068"/>
              </a:avLst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C128CD8-80F9-4572-9E17-14FF279348CC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V="1">
              <a:off x="9199834" y="4787871"/>
              <a:ext cx="0" cy="23262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91251CE-FE4D-4BD0-8677-B4A6B6DAD066}"/>
                </a:ext>
              </a:extLst>
            </p:cNvPr>
            <p:cNvSpPr/>
            <p:nvPr/>
          </p:nvSpPr>
          <p:spPr>
            <a:xfrm>
              <a:off x="6256014" y="1097755"/>
              <a:ext cx="5560284" cy="55796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D7F113A1-1E92-4C58-BABF-8BFE46C139F2}"/>
                </a:ext>
              </a:extLst>
            </p:cNvPr>
            <p:cNvSpPr/>
            <p:nvPr/>
          </p:nvSpPr>
          <p:spPr>
            <a:xfrm>
              <a:off x="9659256" y="3115273"/>
              <a:ext cx="1414404" cy="6438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Komite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Sertifikasi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F7CDCC30-6B17-4AF8-B890-5B3A57621230}"/>
                </a:ext>
              </a:extLst>
            </p:cNvPr>
            <p:cNvCxnSpPr>
              <a:stCxn id="44" idx="3"/>
              <a:endCxn id="65" idx="1"/>
            </p:cNvCxnSpPr>
            <p:nvPr/>
          </p:nvCxnSpPr>
          <p:spPr>
            <a:xfrm>
              <a:off x="9254930" y="3437196"/>
              <a:ext cx="404326" cy="0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xmlns="" id="{09E887E6-3506-49E1-90E1-CC126BA9C3B6}"/>
                </a:ext>
              </a:extLst>
            </p:cNvPr>
            <p:cNvCxnSpPr/>
            <p:nvPr/>
          </p:nvCxnSpPr>
          <p:spPr>
            <a:xfrm>
              <a:off x="9254930" y="3599199"/>
              <a:ext cx="760878" cy="460177"/>
            </a:xfrm>
            <a:prstGeom prst="bentConnector3">
              <a:avLst>
                <a:gd name="adj1" fmla="val 29017"/>
              </a:avLst>
            </a:prstGeom>
            <a:ln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92A03221-82BC-47EF-8055-65A72EC26054}"/>
                </a:ext>
              </a:extLst>
            </p:cNvPr>
            <p:cNvGrpSpPr/>
            <p:nvPr/>
          </p:nvGrpSpPr>
          <p:grpSpPr>
            <a:xfrm>
              <a:off x="10313252" y="1184936"/>
              <a:ext cx="1414404" cy="1491987"/>
              <a:chOff x="9556114" y="1461280"/>
              <a:chExt cx="1414404" cy="1491987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xmlns="" id="{17547263-74E0-42F4-969E-2B5B8407B5C4}"/>
                  </a:ext>
                </a:extLst>
              </p:cNvPr>
              <p:cNvCxnSpPr/>
              <p:nvPr/>
            </p:nvCxnSpPr>
            <p:spPr>
              <a:xfrm>
                <a:off x="9681238" y="1877870"/>
                <a:ext cx="90636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7ED9805E-CC14-4FB9-B02A-DC23C26C5BB9}"/>
                  </a:ext>
                </a:extLst>
              </p:cNvPr>
              <p:cNvCxnSpPr/>
              <p:nvPr/>
            </p:nvCxnSpPr>
            <p:spPr>
              <a:xfrm>
                <a:off x="9681238" y="2338513"/>
                <a:ext cx="90636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E358EB19-BC06-4D97-8708-3BF38B338274}"/>
                  </a:ext>
                </a:extLst>
              </p:cNvPr>
              <p:cNvSpPr txBox="1"/>
              <p:nvPr/>
            </p:nvSpPr>
            <p:spPr>
              <a:xfrm>
                <a:off x="9556114" y="1485155"/>
                <a:ext cx="11425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Garis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Perintah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C0B7EC38-D340-4CC0-A204-E69BDC2D2925}"/>
                  </a:ext>
                </a:extLst>
              </p:cNvPr>
              <p:cNvSpPr txBox="1"/>
              <p:nvPr/>
            </p:nvSpPr>
            <p:spPr>
              <a:xfrm>
                <a:off x="9600999" y="1967181"/>
                <a:ext cx="1285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Garis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Koordinasi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1FF4D44-2A00-44C3-8549-B7625CBA2A32}"/>
                  </a:ext>
                </a:extLst>
              </p:cNvPr>
              <p:cNvSpPr/>
              <p:nvPr/>
            </p:nvSpPr>
            <p:spPr>
              <a:xfrm>
                <a:off x="9556114" y="1461280"/>
                <a:ext cx="1414404" cy="1491987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xmlns="" id="{C22C5E18-E6C7-458C-84DF-27B90D5E7D67}"/>
                  </a:ext>
                </a:extLst>
              </p:cNvPr>
              <p:cNvCxnSpPr/>
              <p:nvPr/>
            </p:nvCxnSpPr>
            <p:spPr>
              <a:xfrm>
                <a:off x="9691362" y="2797284"/>
                <a:ext cx="906369" cy="0"/>
              </a:xfrm>
              <a:prstGeom prst="straightConnector1">
                <a:avLst/>
              </a:prstGeom>
              <a:ln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F432DC7-9BEE-4C8C-88CD-32A363F3533F}"/>
                  </a:ext>
                </a:extLst>
              </p:cNvPr>
              <p:cNvSpPr txBox="1"/>
              <p:nvPr/>
            </p:nvSpPr>
            <p:spPr>
              <a:xfrm>
                <a:off x="9611123" y="2425952"/>
                <a:ext cx="1109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Garis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 </a:t>
                </a: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/>
                    <a:ea typeface="+mn-ea"/>
                    <a:cs typeface="+mn-cs"/>
                  </a:rPr>
                  <a:t>Binwas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C64F18C-6C30-4961-AA5F-BE3A40322864}"/>
              </a:ext>
            </a:extLst>
          </p:cNvPr>
          <p:cNvSpPr txBox="1"/>
          <p:nvPr/>
        </p:nvSpPr>
        <p:spPr>
          <a:xfrm>
            <a:off x="6256014" y="697763"/>
            <a:ext cx="1450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Lampiran B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F3662051-C20E-488F-AB0A-AF9910E01195}"/>
              </a:ext>
            </a:extLst>
          </p:cNvPr>
          <p:cNvSpPr/>
          <p:nvPr/>
        </p:nvSpPr>
        <p:spPr>
          <a:xfrm>
            <a:off x="270061" y="5611091"/>
            <a:ext cx="62449" cy="12469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0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631FD-06B0-4BA4-8563-C7A47BA4E5F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508026ED-3A0D-4072-B332-111A12B45DC5}"/>
              </a:ext>
            </a:extLst>
          </p:cNvPr>
          <p:cNvSpPr txBox="1">
            <a:spLocks/>
          </p:cNvSpPr>
          <p:nvPr/>
        </p:nvSpPr>
        <p:spPr>
          <a:xfrm>
            <a:off x="464345" y="5611091"/>
            <a:ext cx="3153068" cy="959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BAB 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Pembentukan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LSP-PDN dan TUK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88B4BD3B-1423-4F0E-BB2B-5BE606DB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893101" cy="432000"/>
          </a:xfrm>
        </p:spPr>
        <p:txBody>
          <a:bodyPr/>
          <a:lstStyle/>
          <a:p>
            <a:r>
              <a:rPr lang="en-US" sz="4000" b="1" dirty="0" err="1"/>
              <a:t>Pengurus</a:t>
            </a:r>
            <a:r>
              <a:rPr lang="en-US" sz="4000" b="1" dirty="0"/>
              <a:t> LSP-PDN Prov</a:t>
            </a:r>
            <a:br>
              <a:rPr lang="en-US" sz="4000" b="1" dirty="0"/>
            </a:br>
            <a:r>
              <a:rPr lang="en-US" sz="2800" b="1" i="1" dirty="0"/>
              <a:t>(</a:t>
            </a:r>
            <a:r>
              <a:rPr lang="en-US" sz="2800" b="1" i="1" dirty="0" err="1"/>
              <a:t>lanjutan</a:t>
            </a:r>
            <a:r>
              <a:rPr lang="en-US" sz="2800" b="1" i="1" dirty="0"/>
              <a:t>)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921EA5-E5EA-441B-9FAF-7299E8EF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69" y="1311945"/>
            <a:ext cx="3802743" cy="42647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E305D-D06B-4F47-A79E-050A7B1281DA}"/>
              </a:ext>
            </a:extLst>
          </p:cNvPr>
          <p:cNvGrpSpPr/>
          <p:nvPr/>
        </p:nvGrpSpPr>
        <p:grpSpPr>
          <a:xfrm>
            <a:off x="2714050" y="1171257"/>
            <a:ext cx="1022269" cy="1090971"/>
            <a:chOff x="10206632" y="3113603"/>
            <a:chExt cx="1022268" cy="10909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2A54C4B-6565-461D-AF33-5314478D5041}"/>
                </a:ext>
              </a:extLst>
            </p:cNvPr>
            <p:cNvSpPr txBox="1"/>
            <p:nvPr/>
          </p:nvSpPr>
          <p:spPr>
            <a:xfrm>
              <a:off x="10206632" y="3113603"/>
              <a:ext cx="102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Pasal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854030-A735-4B4C-AE9A-E36068C576F4}"/>
                </a:ext>
              </a:extLst>
            </p:cNvPr>
            <p:cNvSpPr txBox="1"/>
            <p:nvPr/>
          </p:nvSpPr>
          <p:spPr>
            <a:xfrm>
              <a:off x="10299222" y="3373577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46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0B1163C-CD4E-4485-98EE-525C5857B2D8}"/>
              </a:ext>
            </a:extLst>
          </p:cNvPr>
          <p:cNvSpPr/>
          <p:nvPr/>
        </p:nvSpPr>
        <p:spPr>
          <a:xfrm>
            <a:off x="2386534" y="2588867"/>
            <a:ext cx="1659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LSP-PDN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dibentuk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gubernur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persetujuan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Menteri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1EA5538-B7AB-4AF4-9721-DFA9C087BC1B}"/>
              </a:ext>
            </a:extLst>
          </p:cNvPr>
          <p:cNvGrpSpPr/>
          <p:nvPr/>
        </p:nvGrpSpPr>
        <p:grpSpPr>
          <a:xfrm>
            <a:off x="4688010" y="1182138"/>
            <a:ext cx="1022269" cy="983397"/>
            <a:chOff x="10206632" y="3167390"/>
            <a:chExt cx="1022268" cy="9833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BDA7EBD-09E1-4D65-AEF5-E03343BC778A}"/>
                </a:ext>
              </a:extLst>
            </p:cNvPr>
            <p:cNvSpPr txBox="1"/>
            <p:nvPr/>
          </p:nvSpPr>
          <p:spPr>
            <a:xfrm>
              <a:off x="10206632" y="3167390"/>
              <a:ext cx="102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Pasal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85DCFE2-213B-4AD3-8FD0-77AF32AF8147}"/>
                </a:ext>
              </a:extLst>
            </p:cNvPr>
            <p:cNvSpPr txBox="1"/>
            <p:nvPr/>
          </p:nvSpPr>
          <p:spPr>
            <a:xfrm>
              <a:off x="10317656" y="3319790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47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9CAC409-3826-4E51-900E-25286ACF191D}"/>
              </a:ext>
            </a:extLst>
          </p:cNvPr>
          <p:cNvSpPr/>
          <p:nvPr/>
        </p:nvSpPr>
        <p:spPr>
          <a:xfrm>
            <a:off x="4485963" y="2836737"/>
            <a:ext cx="1421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Pengurus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LSP-PDN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923B0942-9159-4B47-B768-E98F91F2F9FC}"/>
              </a:ext>
            </a:extLst>
          </p:cNvPr>
          <p:cNvCxnSpPr>
            <a:cxnSpLocks/>
          </p:cNvCxnSpPr>
          <p:nvPr/>
        </p:nvCxnSpPr>
        <p:spPr>
          <a:xfrm>
            <a:off x="4688010" y="3813965"/>
            <a:ext cx="142251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D31502F-5A43-4596-A3A3-7816AF9B2249}"/>
              </a:ext>
            </a:extLst>
          </p:cNvPr>
          <p:cNvSpPr/>
          <p:nvPr/>
        </p:nvSpPr>
        <p:spPr>
          <a:xfrm>
            <a:off x="7695037" y="1161551"/>
            <a:ext cx="1414404" cy="53946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Pembina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2898659-4E73-4E92-9A50-B6EDA8D9DD3D}"/>
              </a:ext>
            </a:extLst>
          </p:cNvPr>
          <p:cNvSpPr/>
          <p:nvPr/>
        </p:nvSpPr>
        <p:spPr>
          <a:xfrm>
            <a:off x="7695037" y="1940465"/>
            <a:ext cx="1414404" cy="53946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Pengarah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7CA3AF8-CCFD-40AC-8953-B86042C6EBDB}"/>
              </a:ext>
            </a:extLst>
          </p:cNvPr>
          <p:cNvSpPr/>
          <p:nvPr/>
        </p:nvSpPr>
        <p:spPr>
          <a:xfrm>
            <a:off x="7438934" y="2642492"/>
            <a:ext cx="1930399" cy="8018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Penanggung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Jawab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LSP-PDN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Sertifikasi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032A5F0F-EEF9-4D9C-800B-E1672A1D217C}"/>
              </a:ext>
            </a:extLst>
          </p:cNvPr>
          <p:cNvSpPr/>
          <p:nvPr/>
        </p:nvSpPr>
        <p:spPr>
          <a:xfrm>
            <a:off x="7695037" y="3594089"/>
            <a:ext cx="1414404" cy="64384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Kepala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/Wakil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LSP-PDN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3FF1D0D-0E3A-498E-BDA8-BD10106948D5}"/>
              </a:ext>
            </a:extLst>
          </p:cNvPr>
          <p:cNvSpPr/>
          <p:nvPr/>
        </p:nvSpPr>
        <p:spPr>
          <a:xfrm>
            <a:off x="6243875" y="4620309"/>
            <a:ext cx="1357169" cy="5394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Manajer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Mutu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BC3F4A1-AB6A-4CC1-9273-668D8BF22CBE}"/>
              </a:ext>
            </a:extLst>
          </p:cNvPr>
          <p:cNvSpPr/>
          <p:nvPr/>
        </p:nvSpPr>
        <p:spPr>
          <a:xfrm>
            <a:off x="7293082" y="5352099"/>
            <a:ext cx="2220685" cy="64384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Tim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Asesor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32E5FA40-84BC-4D4B-807C-0FA9493C743B}"/>
              </a:ext>
            </a:extLst>
          </p:cNvPr>
          <p:cNvCxnSpPr>
            <a:stCxn id="39" idx="2"/>
            <a:endCxn id="41" idx="0"/>
          </p:cNvCxnSpPr>
          <p:nvPr/>
        </p:nvCxnSpPr>
        <p:spPr>
          <a:xfrm>
            <a:off x="8402239" y="1701012"/>
            <a:ext cx="0" cy="2394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1333A3FB-AF59-413E-8B8A-3AAFE5572432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>
            <a:off x="8402239" y="2479926"/>
            <a:ext cx="1895" cy="1625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9A5B15E1-629D-40F2-94F9-F49D722C1B38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 flipH="1">
            <a:off x="8402239" y="3444342"/>
            <a:ext cx="1895" cy="1497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9E8D990-FC72-412A-9EC4-90B5B4874EFC}"/>
              </a:ext>
            </a:extLst>
          </p:cNvPr>
          <p:cNvSpPr/>
          <p:nvPr/>
        </p:nvSpPr>
        <p:spPr>
          <a:xfrm>
            <a:off x="8266945" y="4620309"/>
            <a:ext cx="1574799" cy="5394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Manajer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Teknis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Sertifikasi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A7992AC-815C-410C-BDF8-B50E2B9D6DAD}"/>
              </a:ext>
            </a:extLst>
          </p:cNvPr>
          <p:cNvSpPr/>
          <p:nvPr/>
        </p:nvSpPr>
        <p:spPr>
          <a:xfrm>
            <a:off x="9964119" y="4650072"/>
            <a:ext cx="1574799" cy="5394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Manajer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Administrasi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62FEE90D-E6EC-4D5E-9358-BF51180BA860}"/>
              </a:ext>
            </a:extLst>
          </p:cNvPr>
          <p:cNvCxnSpPr/>
          <p:nvPr/>
        </p:nvCxnSpPr>
        <p:spPr>
          <a:xfrm>
            <a:off x="8022269" y="4237936"/>
            <a:ext cx="0" cy="110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xmlns="" id="{E69D7EBC-1019-48AF-B781-3D3F6B6A8967}"/>
              </a:ext>
            </a:extLst>
          </p:cNvPr>
          <p:cNvCxnSpPr>
            <a:cxnSpLocks/>
            <a:stCxn id="46" idx="0"/>
            <a:endCxn id="54" idx="0"/>
          </p:cNvCxnSpPr>
          <p:nvPr/>
        </p:nvCxnSpPr>
        <p:spPr>
          <a:xfrm rot="16200000" flipH="1">
            <a:off x="8822107" y="2720661"/>
            <a:ext cx="29763" cy="3829059"/>
          </a:xfrm>
          <a:prstGeom prst="bentConnector3">
            <a:avLst>
              <a:gd name="adj1" fmla="val -768068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1D1AA72-1010-48DD-8062-13B3D51CB449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9054345" y="4387683"/>
            <a:ext cx="0" cy="23262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E38B2EE-FF55-4BAD-9D8C-026BE44D5F99}"/>
              </a:ext>
            </a:extLst>
          </p:cNvPr>
          <p:cNvSpPr/>
          <p:nvPr/>
        </p:nvSpPr>
        <p:spPr>
          <a:xfrm>
            <a:off x="6110525" y="697567"/>
            <a:ext cx="5560284" cy="55796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D42D7B2A-1267-48AF-9CE9-B8E9AA467525}"/>
              </a:ext>
            </a:extLst>
          </p:cNvPr>
          <p:cNvCxnSpPr/>
          <p:nvPr/>
        </p:nvCxnSpPr>
        <p:spPr>
          <a:xfrm>
            <a:off x="10212778" y="1247597"/>
            <a:ext cx="952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663FCE3-A503-46C6-9648-0FBEED6B5199}"/>
              </a:ext>
            </a:extLst>
          </p:cNvPr>
          <p:cNvSpPr txBox="1"/>
          <p:nvPr/>
        </p:nvSpPr>
        <p:spPr>
          <a:xfrm>
            <a:off x="10081286" y="854882"/>
            <a:ext cx="1200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Garis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Perintah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88C34D0-71A9-4529-9522-876ECC77C322}"/>
              </a:ext>
            </a:extLst>
          </p:cNvPr>
          <p:cNvSpPr/>
          <p:nvPr/>
        </p:nvSpPr>
        <p:spPr>
          <a:xfrm>
            <a:off x="10081286" y="831008"/>
            <a:ext cx="1486393" cy="56438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4F2813F-0946-462E-9AFA-30684AA2BC52}"/>
              </a:ext>
            </a:extLst>
          </p:cNvPr>
          <p:cNvSpPr txBox="1"/>
          <p:nvPr/>
        </p:nvSpPr>
        <p:spPr>
          <a:xfrm>
            <a:off x="6096000" y="301171"/>
            <a:ext cx="1450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Lampiran B</a:t>
            </a:r>
          </a:p>
        </p:txBody>
      </p:sp>
      <p:grpSp>
        <p:nvGrpSpPr>
          <p:cNvPr id="75" name="Group 22">
            <a:extLst>
              <a:ext uri="{FF2B5EF4-FFF2-40B4-BE49-F238E27FC236}">
                <a16:creationId xmlns:a16="http://schemas.microsoft.com/office/drawing/2014/main" xmlns="" id="{C4F3EAE7-E040-46EE-BBD0-ACB6CD9D207C}"/>
              </a:ext>
            </a:extLst>
          </p:cNvPr>
          <p:cNvGrpSpPr>
            <a:grpSpLocks/>
          </p:cNvGrpSpPr>
          <p:nvPr/>
        </p:nvGrpSpPr>
        <p:grpSpPr bwMode="auto">
          <a:xfrm>
            <a:off x="11215577" y="0"/>
            <a:ext cx="734072" cy="856343"/>
            <a:chOff x="8332012" y="0"/>
            <a:chExt cx="735788" cy="817544"/>
          </a:xfrm>
        </p:grpSpPr>
        <p:sp>
          <p:nvSpPr>
            <p:cNvPr id="76" name="Pentagon 39">
              <a:extLst>
                <a:ext uri="{FF2B5EF4-FFF2-40B4-BE49-F238E27FC236}">
                  <a16:creationId xmlns:a16="http://schemas.microsoft.com/office/drawing/2014/main" xmlns="" id="{FB1FD8DB-831A-466F-919D-5FE306B5E8DF}"/>
                </a:ext>
              </a:extLst>
            </p:cNvPr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77" name="Picture 2" descr="C:\Users\Pc3\Desktop\LOGO KEMENTERIAN DALAM NEGERI.png">
              <a:extLst>
                <a:ext uri="{FF2B5EF4-FFF2-40B4-BE49-F238E27FC236}">
                  <a16:creationId xmlns:a16="http://schemas.microsoft.com/office/drawing/2014/main" xmlns="" id="{ABB2DECF-E956-40CD-B82B-C155A83BC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2953959-DDD2-451C-9AD1-4AC32312DB6E}"/>
              </a:ext>
            </a:extLst>
          </p:cNvPr>
          <p:cNvSpPr/>
          <p:nvPr/>
        </p:nvSpPr>
        <p:spPr>
          <a:xfrm>
            <a:off x="270061" y="5611091"/>
            <a:ext cx="62449" cy="12469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56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274C8-14D6-4598-9E29-275485E45E9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4004769-8FB4-438E-A644-0C80BE568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" y="1648689"/>
            <a:ext cx="11783020" cy="3574473"/>
          </a:xfrm>
          <a:prstGeom prst="rect">
            <a:avLst/>
          </a:prstGeom>
        </p:spPr>
      </p:pic>
      <p:grpSp>
        <p:nvGrpSpPr>
          <p:cNvPr id="13" name="Group 22">
            <a:extLst>
              <a:ext uri="{FF2B5EF4-FFF2-40B4-BE49-F238E27FC236}">
                <a16:creationId xmlns:a16="http://schemas.microsoft.com/office/drawing/2014/main" xmlns="" id="{2BF1CDD4-0B0B-46CC-B2AD-58DC2BFF8073}"/>
              </a:ext>
            </a:extLst>
          </p:cNvPr>
          <p:cNvGrpSpPr>
            <a:grpSpLocks/>
          </p:cNvGrpSpPr>
          <p:nvPr/>
        </p:nvGrpSpPr>
        <p:grpSpPr bwMode="auto">
          <a:xfrm>
            <a:off x="11215577" y="0"/>
            <a:ext cx="734072" cy="856343"/>
            <a:chOff x="8332012" y="0"/>
            <a:chExt cx="735788" cy="817544"/>
          </a:xfrm>
        </p:grpSpPr>
        <p:sp>
          <p:nvSpPr>
            <p:cNvPr id="14" name="Pentagon 39">
              <a:extLst>
                <a:ext uri="{FF2B5EF4-FFF2-40B4-BE49-F238E27FC236}">
                  <a16:creationId xmlns:a16="http://schemas.microsoft.com/office/drawing/2014/main" xmlns="" id="{58A4D102-E808-47A4-BA3C-2DE99B6F5A52}"/>
                </a:ext>
              </a:extLst>
            </p:cNvPr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15" name="Picture 2" descr="C:\Users\Pc3\Desktop\LOGO KEMENTERIAN DALAM NEGERI.png">
              <a:extLst>
                <a:ext uri="{FF2B5EF4-FFF2-40B4-BE49-F238E27FC236}">
                  <a16:creationId xmlns:a16="http://schemas.microsoft.com/office/drawing/2014/main" xmlns="" id="{A502B577-3102-4350-AB78-382A5329A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1F0AE923-3008-4B3A-8D33-054DD79B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563056" cy="432000"/>
          </a:xfrm>
        </p:spPr>
        <p:txBody>
          <a:bodyPr/>
          <a:lstStyle/>
          <a:p>
            <a:r>
              <a:rPr lang="en-US" sz="4000" b="1" dirty="0"/>
              <a:t>TUK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87F0758-DB17-4BE3-AB8E-EBCB7B85A188}"/>
              </a:ext>
            </a:extLst>
          </p:cNvPr>
          <p:cNvSpPr/>
          <p:nvPr/>
        </p:nvSpPr>
        <p:spPr>
          <a:xfrm>
            <a:off x="270061" y="5611091"/>
            <a:ext cx="62449" cy="12469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49926EC-7286-413A-860E-64E1B47CA8FE}"/>
              </a:ext>
            </a:extLst>
          </p:cNvPr>
          <p:cNvGrpSpPr/>
          <p:nvPr/>
        </p:nvGrpSpPr>
        <p:grpSpPr>
          <a:xfrm>
            <a:off x="102155" y="3082771"/>
            <a:ext cx="1022269" cy="983397"/>
            <a:chOff x="10206632" y="3167390"/>
            <a:chExt cx="1022268" cy="9833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FB05364-68A4-4053-81A0-83B74D1E412C}"/>
                </a:ext>
              </a:extLst>
            </p:cNvPr>
            <p:cNvSpPr txBox="1"/>
            <p:nvPr/>
          </p:nvSpPr>
          <p:spPr>
            <a:xfrm>
              <a:off x="10206632" y="3167390"/>
              <a:ext cx="102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Pasal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F598AB3-C71E-447D-AFE9-E2137D6F8EF7}"/>
                </a:ext>
              </a:extLst>
            </p:cNvPr>
            <p:cNvSpPr txBox="1"/>
            <p:nvPr/>
          </p:nvSpPr>
          <p:spPr>
            <a:xfrm>
              <a:off x="10317656" y="3319790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47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167D85-83C6-43AE-B0D2-F486408ED316}"/>
              </a:ext>
            </a:extLst>
          </p:cNvPr>
          <p:cNvSpPr txBox="1"/>
          <p:nvPr/>
        </p:nvSpPr>
        <p:spPr>
          <a:xfrm>
            <a:off x="1842655" y="439189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CDC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ABD04D-F1CA-435F-8F9B-0B532FDA7776}"/>
              </a:ext>
            </a:extLst>
          </p:cNvPr>
          <p:cNvSpPr txBox="1"/>
          <p:nvPr/>
        </p:nvSpPr>
        <p:spPr>
          <a:xfrm>
            <a:off x="861000" y="5252815"/>
            <a:ext cx="37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TUK terdiri atas</a:t>
            </a: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TUK 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pada lembaga </a:t>
            </a: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penyelenggara pengembangan kompetensi; dan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TUK </a:t>
            </a:r>
            <a:r>
              <a:rPr kumimoji="0" lang="sv-SE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Sewaktu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D166810-311E-4172-B79B-10BD08ECE50F}"/>
              </a:ext>
            </a:extLst>
          </p:cNvPr>
          <p:cNvSpPr txBox="1"/>
          <p:nvPr/>
        </p:nvSpPr>
        <p:spPr>
          <a:xfrm>
            <a:off x="4357336" y="20227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(2)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6459DE-4803-4B25-A641-024310A7EFAA}"/>
              </a:ext>
            </a:extLst>
          </p:cNvPr>
          <p:cNvSpPr/>
          <p:nvPr/>
        </p:nvSpPr>
        <p:spPr>
          <a:xfrm>
            <a:off x="2528919" y="377146"/>
            <a:ext cx="4155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TUK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berada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BPSDM Kementerian, PPSDM Regional, BPSDM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dan/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BKDPP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Kabupaten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/Kota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sebutan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lain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untuk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menyelenggarakan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uji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83C8E6-928B-4EA9-9330-8DA71141C43D}"/>
              </a:ext>
            </a:extLst>
          </p:cNvPr>
          <p:cNvSpPr txBox="1"/>
          <p:nvPr/>
        </p:nvSpPr>
        <p:spPr>
          <a:xfrm>
            <a:off x="6867744" y="439189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(3)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C2EEB3E-2EAD-4D3E-9A91-3E5BA98B60FA}"/>
              </a:ext>
            </a:extLst>
          </p:cNvPr>
          <p:cNvSpPr/>
          <p:nvPr/>
        </p:nvSpPr>
        <p:spPr>
          <a:xfrm>
            <a:off x="5026817" y="5252811"/>
            <a:ext cx="42063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TUK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Sewaktu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berada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tempat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tempat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simulasi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yang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memiliki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sarana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prasarana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sesuai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dengan materi dan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metode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uji kompetensi yang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telah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ditetapkan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LSP-PDN.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D6E66A9-FA57-4127-9F37-7C6E3B6A8AA7}"/>
              </a:ext>
            </a:extLst>
          </p:cNvPr>
          <p:cNvSpPr/>
          <p:nvPr/>
        </p:nvSpPr>
        <p:spPr>
          <a:xfrm>
            <a:off x="7606999" y="349290"/>
            <a:ext cx="3680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TUK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Sewaktu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dilaksanakan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melalui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perjanjian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sama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kepala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LSP-PDN dengan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pimpinan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instansi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yang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akan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menjadi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TUK.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D74F1B-E586-4584-9F48-EF2D8243B0D5}"/>
              </a:ext>
            </a:extLst>
          </p:cNvPr>
          <p:cNvSpPr txBox="1"/>
          <p:nvPr/>
        </p:nvSpPr>
        <p:spPr>
          <a:xfrm>
            <a:off x="9427144" y="2022763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xmlns="" val="147302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23ABB1-1F6D-4980-9D41-E36B8AA8C4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332B78-56B3-443E-B49B-CD17D8CA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84" y="1411688"/>
            <a:ext cx="7265831" cy="4394853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9FE825BB-CBE1-45E1-AAD2-611F26CDE904}"/>
              </a:ext>
            </a:extLst>
          </p:cNvPr>
          <p:cNvSpPr txBox="1">
            <a:spLocks/>
          </p:cNvSpPr>
          <p:nvPr/>
        </p:nvSpPr>
        <p:spPr>
          <a:xfrm>
            <a:off x="464345" y="5611091"/>
            <a:ext cx="3153068" cy="959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BAB 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Uji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Kompetensi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dan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Sertifikasi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Pemerintahan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6E1D71-A5F9-48D6-A5A7-FAB4CB672E65}"/>
              </a:ext>
            </a:extLst>
          </p:cNvPr>
          <p:cNvSpPr/>
          <p:nvPr/>
        </p:nvSpPr>
        <p:spPr>
          <a:xfrm>
            <a:off x="270061" y="5611091"/>
            <a:ext cx="62449" cy="12469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4F69ED7A-ED1E-4CBA-A9E6-2C91AAD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893101" cy="432000"/>
          </a:xfrm>
        </p:spPr>
        <p:txBody>
          <a:bodyPr/>
          <a:lstStyle/>
          <a:p>
            <a:r>
              <a:rPr lang="en-US" sz="4000" b="1" dirty="0"/>
              <a:t>Uji </a:t>
            </a:r>
            <a:r>
              <a:rPr lang="en-US" sz="4000" b="1" dirty="0" err="1"/>
              <a:t>Kompetensi</a:t>
            </a:r>
            <a:r>
              <a:rPr lang="en-US" sz="4000" b="1" dirty="0"/>
              <a:t> dan </a:t>
            </a:r>
            <a:r>
              <a:rPr lang="en-US" sz="4000" b="1" dirty="0" err="1"/>
              <a:t>Sertifikasi</a:t>
            </a:r>
            <a:r>
              <a:rPr lang="en-US" sz="4000" b="1" dirty="0"/>
              <a:t> </a:t>
            </a:r>
            <a:r>
              <a:rPr lang="en-US" sz="4000" b="1" dirty="0" err="1"/>
              <a:t>Pemerintahan</a:t>
            </a:r>
            <a:endParaRPr lang="en-US" sz="4000" dirty="0"/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xmlns="" id="{ABAC554C-BE87-45B8-8D24-C29EBCC2CC3C}"/>
              </a:ext>
            </a:extLst>
          </p:cNvPr>
          <p:cNvGrpSpPr>
            <a:grpSpLocks/>
          </p:cNvGrpSpPr>
          <p:nvPr/>
        </p:nvGrpSpPr>
        <p:grpSpPr bwMode="auto">
          <a:xfrm>
            <a:off x="11215577" y="0"/>
            <a:ext cx="734072" cy="856343"/>
            <a:chOff x="8332012" y="0"/>
            <a:chExt cx="735788" cy="817544"/>
          </a:xfrm>
        </p:grpSpPr>
        <p:sp>
          <p:nvSpPr>
            <p:cNvPr id="13" name="Pentagon 39">
              <a:extLst>
                <a:ext uri="{FF2B5EF4-FFF2-40B4-BE49-F238E27FC236}">
                  <a16:creationId xmlns:a16="http://schemas.microsoft.com/office/drawing/2014/main" xmlns="" id="{DC86A74F-C713-43E1-96A8-707678B08C7B}"/>
                </a:ext>
              </a:extLst>
            </p:cNvPr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14" name="Picture 2" descr="C:\Users\Pc3\Desktop\LOGO KEMENTERIAN DALAM NEGERI.png">
              <a:extLst>
                <a:ext uri="{FF2B5EF4-FFF2-40B4-BE49-F238E27FC236}">
                  <a16:creationId xmlns:a16="http://schemas.microsoft.com/office/drawing/2014/main" xmlns="" id="{E644DD51-7B86-4BBB-910C-DAE856DA7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935C3C4-558D-4D0F-984D-00006563BA00}"/>
              </a:ext>
            </a:extLst>
          </p:cNvPr>
          <p:cNvSpPr/>
          <p:nvPr/>
        </p:nvSpPr>
        <p:spPr>
          <a:xfrm>
            <a:off x="1288472" y="1854788"/>
            <a:ext cx="3851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LSP-PDN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melaksanakan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uji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sertifikasi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terhadap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pegawai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ASN di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lingkungan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daerah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yang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belum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dapat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melaksanakan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uji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BDCC6B-FC8B-4756-8CC7-D4A9BD7C84CF}"/>
              </a:ext>
            </a:extLst>
          </p:cNvPr>
          <p:cNvSpPr/>
          <p:nvPr/>
        </p:nvSpPr>
        <p:spPr>
          <a:xfrm>
            <a:off x="6833316" y="4255807"/>
            <a:ext cx="3931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LSP-PDN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melaksanakan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uji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sertifikasi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terhadap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pegawai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ASN di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lingkungan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daerah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daerah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kabupaten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kota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D25942-027A-420B-8D93-7F24D688C5C8}"/>
              </a:ext>
            </a:extLst>
          </p:cNvPr>
          <p:cNvSpPr txBox="1"/>
          <p:nvPr/>
        </p:nvSpPr>
        <p:spPr>
          <a:xfrm>
            <a:off x="5350839" y="167937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944A64-11FE-4AA3-B781-BCAFE1ADDB0B}"/>
              </a:ext>
            </a:extLst>
          </p:cNvPr>
          <p:cNvSpPr txBox="1"/>
          <p:nvPr/>
        </p:nvSpPr>
        <p:spPr>
          <a:xfrm>
            <a:off x="6017592" y="40526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(2)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40783B8-1B11-4390-BF01-0580A9E034D7}"/>
              </a:ext>
            </a:extLst>
          </p:cNvPr>
          <p:cNvGrpSpPr/>
          <p:nvPr/>
        </p:nvGrpSpPr>
        <p:grpSpPr>
          <a:xfrm>
            <a:off x="8956028" y="2068205"/>
            <a:ext cx="1022269" cy="983397"/>
            <a:chOff x="10206632" y="3167390"/>
            <a:chExt cx="1022268" cy="9833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D7DB9E8-D264-4A13-87A4-BB4AA7AC45E5}"/>
                </a:ext>
              </a:extLst>
            </p:cNvPr>
            <p:cNvSpPr txBox="1"/>
            <p:nvPr/>
          </p:nvSpPr>
          <p:spPr>
            <a:xfrm>
              <a:off x="10206632" y="3167390"/>
              <a:ext cx="102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Pasal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A04E286-C96C-45AE-9F61-EC66730B549C}"/>
                </a:ext>
              </a:extLst>
            </p:cNvPr>
            <p:cNvSpPr txBox="1"/>
            <p:nvPr/>
          </p:nvSpPr>
          <p:spPr>
            <a:xfrm>
              <a:off x="10327274" y="3319790"/>
              <a:ext cx="7809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0581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FFA77-F296-41DE-8F05-3C5CC419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68325" indent="-568325" algn="l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ACUAN NORMATIF LSP-PDN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C816F-4398-4E72-A357-6D67E18C0621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1A5CB47-9F5B-459F-8FAF-508E19AD5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750979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8" name="Picture 2" descr="Hasil gambar untuk logo kompetensi pemerintahan">
            <a:extLst>
              <a:ext uri="{FF2B5EF4-FFF2-40B4-BE49-F238E27FC236}">
                <a16:creationId xmlns:a16="http://schemas.microsoft.com/office/drawing/2014/main" xmlns="" id="{98C8409B-6EF9-4570-9DCD-5EACEC7D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069" y="2286000"/>
            <a:ext cx="2466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28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FFA77-F296-41DE-8F05-3C5CC419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68325" indent="-568325" algn="l"/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Ruang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Lingkup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Sertifikasi di </a:t>
            </a:r>
            <a:r>
              <a:rPr lang="en-US" sz="2800" b="1" dirty="0" err="1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bidang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Pemerintahan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, ant:</a:t>
            </a:r>
            <a:endParaRPr lang="en-US" sz="3600" b="1" dirty="0">
              <a:solidFill>
                <a:srgbClr val="FF0000"/>
              </a:solidFill>
              <a:latin typeface="Bahnschrift SemiBol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C816F-4398-4E72-A357-6D67E18C0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8675D27-0CF6-44AF-B67D-66CB67DE5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04093655"/>
              </p:ext>
            </p:extLst>
          </p:nvPr>
        </p:nvGraphicFramePr>
        <p:xfrm>
          <a:off x="1447800" y="990601"/>
          <a:ext cx="10972800" cy="573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1033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rot="5400000" flipH="1" flipV="1">
            <a:off x="8051192" y="1142738"/>
            <a:ext cx="762000" cy="21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0"/>
          </p:cNvCxnSpPr>
          <p:nvPr/>
        </p:nvCxnSpPr>
        <p:spPr>
          <a:xfrm rot="16200000" flipH="1">
            <a:off x="2037901" y="3425640"/>
            <a:ext cx="5071110" cy="201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306308" y="161929"/>
            <a:ext cx="1025892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MEKANISME SERTIFIKASI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915752" y="685800"/>
            <a:ext cx="1625177" cy="30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3515" y="685800"/>
            <a:ext cx="2234618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Pendaftaran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515" y="1066800"/>
            <a:ext cx="223461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Penilaian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Calon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Peserta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515" y="1600200"/>
            <a:ext cx="223461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Penetapan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Peserta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515" y="2514600"/>
            <a:ext cx="223461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Perencanaan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515" y="3924300"/>
            <a:ext cx="2234618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Uji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3517" y="5372100"/>
            <a:ext cx="2539339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Monitoring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3515" y="6061710"/>
            <a:ext cx="2640912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Pemeliharaan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Kompetensi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7574" y="1066802"/>
            <a:ext cx="5308626" cy="761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Perenc. Kebutuhan di lingk Kemendagri &amp; Pemda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rmintaan Pemerintah Daerah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rmintaan Instansi/Unit Kerja lain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7574" y="1905000"/>
            <a:ext cx="5308626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Instansi Penyelenggara Sertifikasi  pada BPSDM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Provinsi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Penetapan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Pembentukan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 UJK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Perencanaan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UJK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Pengajuan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Keuangan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7574" y="3276600"/>
            <a:ext cx="5308626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Pengarahan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  Pengumpulan Bukti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emeriksaan proses  pelaksanaan UJK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Penyusunan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Rekomendasi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hasil pelaksanaan UJK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Sidang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Pleno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Keputusan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Sertifikasi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Rekomendasi pengembangan kompetensi bagi peserta &amp; lembaga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7574" y="5029200"/>
            <a:ext cx="5308626" cy="10325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Moderasi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Rekomendasi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Perbaikan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Pemegang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Sertifikat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Rumusan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Tindak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Lanjut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Monev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7574" y="6176010"/>
            <a:ext cx="5308626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Identifikasi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Kebutuhan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Uji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Ulang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Udentifikasi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Kebutuhan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Uji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Lanjutan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6" idx="3"/>
            <a:endCxn id="11" idx="1"/>
          </p:cNvCxnSpPr>
          <p:nvPr/>
        </p:nvCxnSpPr>
        <p:spPr>
          <a:xfrm flipV="1">
            <a:off x="5588134" y="1447802"/>
            <a:ext cx="609441" cy="3809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  <a:endCxn id="12" idx="1"/>
          </p:cNvCxnSpPr>
          <p:nvPr/>
        </p:nvCxnSpPr>
        <p:spPr>
          <a:xfrm flipV="1">
            <a:off x="5588134" y="2514600"/>
            <a:ext cx="609441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88134" y="4191000"/>
            <a:ext cx="6094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3"/>
            <a:endCxn id="14" idx="1"/>
          </p:cNvCxnSpPr>
          <p:nvPr/>
        </p:nvCxnSpPr>
        <p:spPr>
          <a:xfrm flipV="1">
            <a:off x="5892856" y="5545456"/>
            <a:ext cx="304719" cy="552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5" idx="1"/>
          </p:cNvCxnSpPr>
          <p:nvPr/>
        </p:nvCxnSpPr>
        <p:spPr>
          <a:xfrm>
            <a:off x="5994428" y="6404610"/>
            <a:ext cx="2031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" idx="3"/>
            <a:endCxn id="4" idx="1"/>
          </p:cNvCxnSpPr>
          <p:nvPr/>
        </p:nvCxnSpPr>
        <p:spPr>
          <a:xfrm>
            <a:off x="2540927" y="838200"/>
            <a:ext cx="81258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96731" y="3124200"/>
            <a:ext cx="2234618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 UJK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(Penilaian Mandiri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Pengumpulan persyaratan)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78086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ct 2">
            <a:extLst>
              <a:ext uri="{FF2B5EF4-FFF2-40B4-BE49-F238E27FC236}">
                <a16:creationId xmlns:a16="http://schemas.microsoft.com/office/drawing/2014/main" xmlns="" id="{17363ACC-7504-4A3C-BAE3-35D906DA298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22" t="-4259" r="-95" b="-1685"/>
          <a:stretch>
            <a:fillRect/>
          </a:stretch>
        </p:blipFill>
        <p:spPr bwMode="auto">
          <a:xfrm>
            <a:off x="3048000" y="685800"/>
            <a:ext cx="6858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298956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63208F-B417-4666-9238-83FB6D0055A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200" b="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xmlns="" id="{888D803E-851C-4354-A617-93ABBC23542D}"/>
              </a:ext>
            </a:extLst>
          </p:cNvPr>
          <p:cNvGrpSpPr>
            <a:grpSpLocks/>
          </p:cNvGrpSpPr>
          <p:nvPr/>
        </p:nvGrpSpPr>
        <p:grpSpPr bwMode="auto">
          <a:xfrm>
            <a:off x="11215577" y="0"/>
            <a:ext cx="734072" cy="856343"/>
            <a:chOff x="8332012" y="0"/>
            <a:chExt cx="735788" cy="817544"/>
          </a:xfrm>
        </p:grpSpPr>
        <p:sp>
          <p:nvSpPr>
            <p:cNvPr id="14" name="Pentagon 39">
              <a:extLst>
                <a:ext uri="{FF2B5EF4-FFF2-40B4-BE49-F238E27FC236}">
                  <a16:creationId xmlns:a16="http://schemas.microsoft.com/office/drawing/2014/main" xmlns="" id="{563EB517-F5B4-4A3F-9979-B8C79145E4F2}"/>
                </a:ext>
              </a:extLst>
            </p:cNvPr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15" name="Picture 2" descr="C:\Users\Pc3\Desktop\LOGO KEMENTERIAN DALAM NEGERI.png">
              <a:extLst>
                <a:ext uri="{FF2B5EF4-FFF2-40B4-BE49-F238E27FC236}">
                  <a16:creationId xmlns:a16="http://schemas.microsoft.com/office/drawing/2014/main" xmlns="" id="{92185126-6E3B-46EB-A427-F98D6B541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6FA42A5F-F57B-40C9-BE7F-5AD9C36F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9893101" cy="432000"/>
          </a:xfrm>
        </p:spPr>
        <p:txBody>
          <a:bodyPr/>
          <a:lstStyle/>
          <a:p>
            <a:r>
              <a:rPr lang="en-US" sz="4000" b="1" dirty="0" err="1"/>
              <a:t>Kerjasama</a:t>
            </a:r>
            <a:endParaRPr lang="en-US" sz="4000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8496FC7A-2474-4D87-B9E7-83E3852E6A3C}"/>
              </a:ext>
            </a:extLst>
          </p:cNvPr>
          <p:cNvSpPr txBox="1">
            <a:spLocks/>
          </p:cNvSpPr>
          <p:nvPr/>
        </p:nvSpPr>
        <p:spPr>
          <a:xfrm>
            <a:off x="464345" y="5611091"/>
            <a:ext cx="3153068" cy="959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BAB VII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Kerjasama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43A0680-DB71-47E0-8DF1-2CF63D5EE8D8}"/>
              </a:ext>
            </a:extLst>
          </p:cNvPr>
          <p:cNvSpPr/>
          <p:nvPr/>
        </p:nvSpPr>
        <p:spPr>
          <a:xfrm>
            <a:off x="270061" y="5611091"/>
            <a:ext cx="62449" cy="124690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D9D43EF-740B-426B-A693-6B68E829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72" y="1675659"/>
            <a:ext cx="3640854" cy="36251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396A7A8-5D5C-4C09-B1EC-5C897B15701F}"/>
              </a:ext>
            </a:extLst>
          </p:cNvPr>
          <p:cNvGrpSpPr/>
          <p:nvPr/>
        </p:nvGrpSpPr>
        <p:grpSpPr>
          <a:xfrm>
            <a:off x="5571010" y="2965011"/>
            <a:ext cx="1022269" cy="1080382"/>
            <a:chOff x="10206632" y="3167390"/>
            <a:chExt cx="1022268" cy="10803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48057E4-150C-4BBD-93E6-5D11A4F525C6}"/>
                </a:ext>
              </a:extLst>
            </p:cNvPr>
            <p:cNvSpPr txBox="1"/>
            <p:nvPr/>
          </p:nvSpPr>
          <p:spPr>
            <a:xfrm>
              <a:off x="10206632" y="3167390"/>
              <a:ext cx="10222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B80039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Pasal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B80039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E0379BA-172E-427D-95D2-B5CA92A93E6F}"/>
                </a:ext>
              </a:extLst>
            </p:cNvPr>
            <p:cNvSpPr txBox="1"/>
            <p:nvPr/>
          </p:nvSpPr>
          <p:spPr>
            <a:xfrm>
              <a:off x="10292009" y="3416775"/>
              <a:ext cx="8515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B80039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66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C319ACD-DD0B-448B-8A5E-70F887140B2C}"/>
              </a:ext>
            </a:extLst>
          </p:cNvPr>
          <p:cNvSpPr/>
          <p:nvPr/>
        </p:nvSpPr>
        <p:spPr>
          <a:xfrm>
            <a:off x="4889746" y="739540"/>
            <a:ext cx="2351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Dalam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rangka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efektivitas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efisiensi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pelaksanaan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sistem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PSDM BK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dapat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dilakukan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sama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E7D4423-B45D-477F-A929-D8D30B780848}"/>
              </a:ext>
            </a:extLst>
          </p:cNvPr>
          <p:cNvSpPr txBox="1"/>
          <p:nvPr/>
        </p:nvSpPr>
        <p:spPr>
          <a:xfrm>
            <a:off x="5808099" y="2223171"/>
            <a:ext cx="57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4B38EA6-CA82-47CA-82CF-A17719BF4C3B}"/>
              </a:ext>
            </a:extLst>
          </p:cNvPr>
          <p:cNvSpPr txBox="1"/>
          <p:nvPr/>
        </p:nvSpPr>
        <p:spPr>
          <a:xfrm>
            <a:off x="6773956" y="324224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3078F89-B746-460F-B005-46B320EA88FE}"/>
              </a:ext>
            </a:extLst>
          </p:cNvPr>
          <p:cNvSpPr txBox="1"/>
          <p:nvPr/>
        </p:nvSpPr>
        <p:spPr>
          <a:xfrm>
            <a:off x="5808099" y="4149878"/>
            <a:ext cx="58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(3)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5A7CBA-90C1-4D41-9830-5B3B947E645D}"/>
              </a:ext>
            </a:extLst>
          </p:cNvPr>
          <p:cNvSpPr txBox="1"/>
          <p:nvPr/>
        </p:nvSpPr>
        <p:spPr>
          <a:xfrm>
            <a:off x="4779821" y="3167390"/>
            <a:ext cx="67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(4)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B17466D-4ECB-4028-9327-9D1E12AEF208}"/>
              </a:ext>
            </a:extLst>
          </p:cNvPr>
          <p:cNvSpPr/>
          <p:nvPr/>
        </p:nvSpPr>
        <p:spPr>
          <a:xfrm>
            <a:off x="8096895" y="1889411"/>
            <a:ext cx="360184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sama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dilakukan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K/L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nonkementerian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lain;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K/L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nonkementerian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dg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Pemda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Kementerian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pihak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ketiga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antardaerah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kabupaten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kota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dari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lain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Pemda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Kabupaten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/Kota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dlm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satu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 dan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Kementerian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luar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negeri.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0F07AF0-5B93-4918-86AE-121D7BABD8B6}"/>
              </a:ext>
            </a:extLst>
          </p:cNvPr>
          <p:cNvSpPr/>
          <p:nvPr/>
        </p:nvSpPr>
        <p:spPr>
          <a:xfrm>
            <a:off x="3874529" y="5404368"/>
            <a:ext cx="5018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Kerjasama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pelaksanaan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sistem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PSDM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meliputi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penyusunan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dan/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atau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fasilitasi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penyusunan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SKK-PDN;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penyusunan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SP2-PDN;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pengembangan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kompetensi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 dan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sertifikasi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kompetensi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7942B45-EF7F-425A-826B-5C10FA531802}"/>
              </a:ext>
            </a:extLst>
          </p:cNvPr>
          <p:cNvSpPr/>
          <p:nvPr/>
        </p:nvSpPr>
        <p:spPr>
          <a:xfrm>
            <a:off x="1083260" y="1718749"/>
            <a:ext cx="35416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sama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sistem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PSDM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dilakukan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K/L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nonkementerian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K/L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nonkementerian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Pemda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Kementerian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pihak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ketiga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Pemda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antar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Pemda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provinsi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pihak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ketiga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; dan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kerja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sama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pemerintah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dengan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luar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negeri.</a:t>
            </a:r>
          </a:p>
        </p:txBody>
      </p:sp>
    </p:spTree>
    <p:extLst>
      <p:ext uri="{BB962C8B-B14F-4D97-AF65-F5344CB8AC3E}">
        <p14:creationId xmlns:p14="http://schemas.microsoft.com/office/powerpoint/2010/main" xmlns="" val="44233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FFA77-F296-41DE-8F05-3C5CC419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16845"/>
          </a:xfrm>
        </p:spPr>
        <p:txBody>
          <a:bodyPr>
            <a:normAutofit/>
          </a:bodyPr>
          <a:lstStyle/>
          <a:p>
            <a:pPr marL="568325" indent="-568325" algn="l"/>
            <a:r>
              <a:rPr lang="fi-FI" sz="31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Kerjasama UJK BPSDM Kemendagri dgn K/LPNK</a:t>
            </a:r>
            <a:endParaRPr lang="en-US" sz="3600" b="1" dirty="0">
              <a:solidFill>
                <a:srgbClr val="FF0000"/>
              </a:solidFill>
              <a:latin typeface="Bahnschrift SemiBol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A20713-B6A9-4E46-BF56-AC08C7400C93}"/>
              </a:ext>
            </a:extLst>
          </p:cNvPr>
          <p:cNvSpPr txBox="1"/>
          <p:nvPr/>
        </p:nvSpPr>
        <p:spPr>
          <a:xfrm>
            <a:off x="914400" y="12192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3" indent="-398463">
              <a:buFont typeface="+mj-lt"/>
              <a:buAutoNum type="arabicPeriod"/>
            </a:pPr>
            <a:r>
              <a:rPr lang="id-ID" sz="2000" dirty="0">
                <a:latin typeface="Berlin Sans FB" panose="020E0602020502020306" pitchFamily="34" charset="0"/>
              </a:rPr>
              <a:t>Kerjasama terkait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sistem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sertifikasi</a:t>
            </a:r>
            <a:r>
              <a:rPr lang="id-ID" sz="2000" dirty="0">
                <a:latin typeface="Berlin Sans FB" panose="020E0602020502020306" pitchFamily="34" charset="0"/>
              </a:rPr>
              <a:t> dalam rangka implementasi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sertifikasi</a:t>
            </a:r>
            <a:r>
              <a:rPr lang="id-ID" sz="2000" dirty="0">
                <a:latin typeface="Berlin Sans FB" panose="020E0602020502020306" pitchFamily="34" charset="0"/>
              </a:rPr>
              <a:t> kompetensi pemerintahan </a:t>
            </a:r>
            <a:r>
              <a:rPr lang="en-US" sz="2000" dirty="0">
                <a:latin typeface="Berlin Sans FB" panose="020E0602020502020306" pitchFamily="34" charset="0"/>
              </a:rPr>
              <a:t>di Daerah. </a:t>
            </a:r>
          </a:p>
          <a:p>
            <a:pPr marL="682625" lvl="3" indent="-398463">
              <a:buFont typeface="+mj-lt"/>
              <a:buAutoNum type="arabicPeriod"/>
            </a:pPr>
            <a:r>
              <a:rPr lang="id-ID" sz="2000" dirty="0">
                <a:latin typeface="Berlin Sans FB" panose="020E0602020502020306" pitchFamily="34" charset="0"/>
              </a:rPr>
              <a:t>M</a:t>
            </a:r>
            <a:r>
              <a:rPr lang="en-US" sz="2000" dirty="0" err="1">
                <a:latin typeface="Berlin Sans FB" panose="020E0602020502020306" pitchFamily="34" charset="0"/>
              </a:rPr>
              <a:t>enyusun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skema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sertifikasi</a:t>
            </a:r>
            <a:r>
              <a:rPr lang="en-US" sz="2000" dirty="0">
                <a:latin typeface="Berlin Sans FB" panose="020E0602020502020306" pitchFamily="34" charset="0"/>
              </a:rPr>
              <a:t>  </a:t>
            </a:r>
            <a:r>
              <a:rPr lang="en-US" sz="2000" dirty="0" err="1">
                <a:latin typeface="Berlin Sans FB" panose="020E0602020502020306" pitchFamily="34" charset="0"/>
              </a:rPr>
              <a:t>sesuai</a:t>
            </a:r>
            <a:r>
              <a:rPr lang="en-US" sz="2000" dirty="0">
                <a:latin typeface="Berlin Sans FB" panose="020E0602020502020306" pitchFamily="34" charset="0"/>
              </a:rPr>
              <a:t> dengan </a:t>
            </a:r>
            <a:r>
              <a:rPr lang="en-US" sz="2000" dirty="0" err="1">
                <a:latin typeface="Berlin Sans FB" panose="020E0602020502020306" pitchFamily="34" charset="0"/>
              </a:rPr>
              <a:t>kewenangan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jabatan</a:t>
            </a:r>
            <a:r>
              <a:rPr lang="en-US" sz="2000" dirty="0">
                <a:latin typeface="Berlin Sans FB" panose="020E0602020502020306" pitchFamily="34" charset="0"/>
              </a:rPr>
              <a:t>  </a:t>
            </a:r>
            <a:r>
              <a:rPr lang="en-US" sz="2000" dirty="0" err="1">
                <a:latin typeface="Berlin Sans FB" panose="020E0602020502020306" pitchFamily="34" charset="0"/>
              </a:rPr>
              <a:t>penyelenggara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urusan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pemerintahan</a:t>
            </a:r>
            <a:r>
              <a:rPr lang="en-US" sz="2000" dirty="0">
                <a:latin typeface="Berlin Sans FB" panose="020E0602020502020306" pitchFamily="34" charset="0"/>
              </a:rPr>
              <a:t> yang </a:t>
            </a:r>
            <a:r>
              <a:rPr lang="en-US" sz="2000" dirty="0" err="1">
                <a:latin typeface="Berlin Sans FB" panose="020E0602020502020306" pitchFamily="34" charset="0"/>
              </a:rPr>
              <a:t>dimiliki</a:t>
            </a:r>
            <a:r>
              <a:rPr lang="en-US" sz="2000" dirty="0">
                <a:latin typeface="Berlin Sans FB" panose="020E0602020502020306" pitchFamily="34" charset="0"/>
              </a:rPr>
              <a:t>  </a:t>
            </a:r>
            <a:r>
              <a:rPr lang="en-US" sz="2000" dirty="0" err="1">
                <a:latin typeface="Berlin Sans FB" panose="020E0602020502020306" pitchFamily="34" charset="0"/>
              </a:rPr>
              <a:t>Pemerintah</a:t>
            </a:r>
            <a:r>
              <a:rPr lang="en-US" sz="2000" dirty="0">
                <a:latin typeface="Berlin Sans FB" panose="020E0602020502020306" pitchFamily="34" charset="0"/>
              </a:rPr>
              <a:t> Pusat</a:t>
            </a:r>
            <a:r>
              <a:rPr lang="id-ID" sz="2000" dirty="0">
                <a:latin typeface="Berlin Sans FB" panose="020E0602020502020306" pitchFamily="34" charset="0"/>
              </a:rPr>
              <a:t>,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Pemerintah</a:t>
            </a:r>
            <a:r>
              <a:rPr lang="en-US" sz="2000" dirty="0">
                <a:latin typeface="Berlin Sans FB" panose="020E0602020502020306" pitchFamily="34" charset="0"/>
              </a:rPr>
              <a:t> Provinsi, dan </a:t>
            </a:r>
            <a:r>
              <a:rPr lang="en-US" sz="2000" dirty="0" err="1">
                <a:latin typeface="Berlin Sans FB" panose="020E0602020502020306" pitchFamily="34" charset="0"/>
              </a:rPr>
              <a:t>Pemerintah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Kabupaten</a:t>
            </a:r>
            <a:r>
              <a:rPr lang="id-ID" sz="2000" dirty="0">
                <a:latin typeface="Berlin Sans FB" panose="020E0602020502020306" pitchFamily="34" charset="0"/>
              </a:rPr>
              <a:t>/</a:t>
            </a:r>
            <a:r>
              <a:rPr lang="en-US" sz="2000" dirty="0">
                <a:latin typeface="Berlin Sans FB" panose="020E0602020502020306" pitchFamily="34" charset="0"/>
              </a:rPr>
              <a:t>Kota.</a:t>
            </a:r>
          </a:p>
          <a:p>
            <a:pPr marL="682625" lvl="3" indent="-398463">
              <a:buFont typeface="+mj-lt"/>
              <a:buAutoNum type="arabicPeriod"/>
            </a:pPr>
            <a:r>
              <a:rPr lang="id-ID" sz="2000" dirty="0">
                <a:latin typeface="Berlin Sans FB" panose="020E0602020502020306" pitchFamily="34" charset="0"/>
              </a:rPr>
              <a:t>Mengadaptasi atau adopsi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skema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sertifikasi</a:t>
            </a:r>
            <a:r>
              <a:rPr lang="en-US" sz="2000" dirty="0">
                <a:latin typeface="Berlin Sans FB" panose="020E0602020502020306" pitchFamily="34" charset="0"/>
              </a:rPr>
              <a:t>  </a:t>
            </a:r>
            <a:r>
              <a:rPr lang="en-US" sz="2000" dirty="0" err="1">
                <a:latin typeface="Berlin Sans FB" panose="020E0602020502020306" pitchFamily="34" charset="0"/>
              </a:rPr>
              <a:t>sektor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teknis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atau</a:t>
            </a:r>
            <a:r>
              <a:rPr lang="en-US" sz="2000" dirty="0">
                <a:latin typeface="Berlin Sans FB" panose="020E0602020502020306" pitchFamily="34" charset="0"/>
              </a:rPr>
              <a:t>  unit kompetensi </a:t>
            </a:r>
            <a:r>
              <a:rPr lang="en-US" sz="2000" dirty="0" err="1">
                <a:latin typeface="Berlin Sans FB" panose="020E0602020502020306" pitchFamily="34" charset="0"/>
              </a:rPr>
              <a:t>sehingga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sesuai</a:t>
            </a:r>
            <a:r>
              <a:rPr lang="en-US" sz="2000" dirty="0">
                <a:latin typeface="Berlin Sans FB" panose="020E0602020502020306" pitchFamily="34" charset="0"/>
              </a:rPr>
              <a:t> dengan </a:t>
            </a:r>
            <a:r>
              <a:rPr lang="en-US" sz="2000" dirty="0" err="1">
                <a:latin typeface="Berlin Sans FB" panose="020E0602020502020306" pitchFamily="34" charset="0"/>
              </a:rPr>
              <a:t>kewenangan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penyelenggaraan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urusan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pemerintahan</a:t>
            </a:r>
            <a:r>
              <a:rPr lang="en-US" sz="2000" dirty="0">
                <a:latin typeface="Berlin Sans FB" panose="020E0602020502020306" pitchFamily="34" charset="0"/>
              </a:rPr>
              <a:t>  pada </a:t>
            </a:r>
            <a:r>
              <a:rPr lang="en-US" sz="2000" dirty="0" err="1">
                <a:latin typeface="Berlin Sans FB" panose="020E0602020502020306" pitchFamily="34" charset="0"/>
              </a:rPr>
              <a:t>Pemerintah</a:t>
            </a:r>
            <a:r>
              <a:rPr lang="en-US" sz="2000" dirty="0">
                <a:latin typeface="Berlin Sans FB" panose="020E0602020502020306" pitchFamily="34" charset="0"/>
              </a:rPr>
              <a:t> Pusat, </a:t>
            </a:r>
            <a:r>
              <a:rPr lang="en-US" sz="2000" dirty="0" err="1">
                <a:latin typeface="Berlin Sans FB" panose="020E0602020502020306" pitchFamily="34" charset="0"/>
              </a:rPr>
              <a:t>Pemerintah</a:t>
            </a:r>
            <a:r>
              <a:rPr lang="en-US" sz="2000" dirty="0">
                <a:latin typeface="Berlin Sans FB" panose="020E0602020502020306" pitchFamily="34" charset="0"/>
              </a:rPr>
              <a:t> Provinsi, dan </a:t>
            </a:r>
            <a:r>
              <a:rPr lang="en-US" sz="2000" dirty="0" err="1">
                <a:latin typeface="Berlin Sans FB" panose="020E0602020502020306" pitchFamily="34" charset="0"/>
              </a:rPr>
              <a:t>Pemerintah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Kabupaten</a:t>
            </a:r>
            <a:r>
              <a:rPr lang="id-ID" sz="2000" dirty="0">
                <a:latin typeface="Berlin Sans FB" panose="020E0602020502020306" pitchFamily="34" charset="0"/>
              </a:rPr>
              <a:t>/</a:t>
            </a:r>
            <a:r>
              <a:rPr lang="en-US" sz="2000" dirty="0">
                <a:latin typeface="Berlin Sans FB" panose="020E0602020502020306" pitchFamily="34" charset="0"/>
              </a:rPr>
              <a:t>Kota </a:t>
            </a:r>
          </a:p>
          <a:p>
            <a:pPr marL="682625" lvl="3" indent="-398463">
              <a:buFont typeface="+mj-lt"/>
              <a:buAutoNum type="arabicPeriod"/>
            </a:pPr>
            <a:r>
              <a:rPr lang="id-ID" sz="2000" dirty="0">
                <a:latin typeface="Berlin Sans FB" panose="020E0602020502020306" pitchFamily="34" charset="0"/>
              </a:rPr>
              <a:t>Penetapan </a:t>
            </a:r>
            <a:r>
              <a:rPr lang="en-AU" sz="2000" dirty="0">
                <a:latin typeface="Berlin Sans FB" panose="020E0602020502020306" pitchFamily="34" charset="0"/>
              </a:rPr>
              <a:t>s</a:t>
            </a:r>
            <a:r>
              <a:rPr lang="en-US" sz="2000" dirty="0" err="1">
                <a:latin typeface="Berlin Sans FB" panose="020E0602020502020306" pitchFamily="34" charset="0"/>
              </a:rPr>
              <a:t>kema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sertifikasi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melalui</a:t>
            </a:r>
            <a:r>
              <a:rPr lang="en-US" sz="2000" dirty="0">
                <a:latin typeface="Berlin Sans FB" panose="020E0602020502020306" pitchFamily="34" charset="0"/>
              </a:rPr>
              <a:t> p</a:t>
            </a:r>
            <a:r>
              <a:rPr lang="id-ID" sz="2000" dirty="0">
                <a:latin typeface="Berlin Sans FB" panose="020E0602020502020306" pitchFamily="34" charset="0"/>
              </a:rPr>
              <a:t>emaketan</a:t>
            </a:r>
            <a:r>
              <a:rPr lang="en-US" sz="2000" dirty="0">
                <a:latin typeface="Berlin Sans FB" panose="020E0602020502020306" pitchFamily="34" charset="0"/>
              </a:rPr>
              <a:t> unit kompetensi </a:t>
            </a:r>
            <a:r>
              <a:rPr lang="en-US" sz="2000" dirty="0" err="1">
                <a:latin typeface="Berlin Sans FB" panose="020E0602020502020306" pitchFamily="34" charset="0"/>
              </a:rPr>
              <a:t>ke</a:t>
            </a:r>
            <a:r>
              <a:rPr lang="en-US" sz="2000" dirty="0">
                <a:latin typeface="Berlin Sans FB" panose="020E0602020502020306" pitchFamily="34" charset="0"/>
              </a:rPr>
              <a:t> dalam </a:t>
            </a:r>
            <a:r>
              <a:rPr lang="en-US" sz="2000" dirty="0" err="1">
                <a:latin typeface="Berlin Sans FB" panose="020E0602020502020306" pitchFamily="34" charset="0"/>
              </a:rPr>
              <a:t>kelompok</a:t>
            </a:r>
            <a:r>
              <a:rPr lang="en-US" sz="2000" dirty="0">
                <a:latin typeface="Berlin Sans FB" panose="020E0602020502020306" pitchFamily="34" charset="0"/>
              </a:rPr>
              <a:t> yang  </a:t>
            </a:r>
            <a:r>
              <a:rPr lang="id-ID" sz="2000" dirty="0">
                <a:latin typeface="Berlin Sans FB" panose="020E0602020502020306" pitchFamily="34" charset="0"/>
              </a:rPr>
              <a:t>didasarkan </a:t>
            </a:r>
            <a:r>
              <a:rPr lang="en-US" sz="2000" dirty="0" err="1">
                <a:latin typeface="Berlin Sans FB" panose="020E0602020502020306" pitchFamily="34" charset="0"/>
              </a:rPr>
              <a:t>kebutuhan</a:t>
            </a:r>
            <a:r>
              <a:rPr lang="en-US" sz="2000" dirty="0">
                <a:latin typeface="Berlin Sans FB" panose="020E0602020502020306" pitchFamily="34" charset="0"/>
              </a:rPr>
              <a:t> kompetensi dalam </a:t>
            </a:r>
            <a:r>
              <a:rPr lang="en-US" sz="2000" dirty="0" err="1">
                <a:latin typeface="Berlin Sans FB" panose="020E0602020502020306" pitchFamily="34" charset="0"/>
              </a:rPr>
              <a:t>suatu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lingkup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rangkaian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tugas</a:t>
            </a:r>
            <a:r>
              <a:rPr lang="en-US" sz="2000" dirty="0">
                <a:latin typeface="Berlin Sans FB" panose="020E0602020502020306" pitchFamily="34" charset="0"/>
              </a:rPr>
              <a:t> dan </a:t>
            </a:r>
            <a:r>
              <a:rPr lang="en-US" sz="2000" dirty="0" err="1">
                <a:latin typeface="Berlin Sans FB" panose="020E0602020502020306" pitchFamily="34" charset="0"/>
              </a:rPr>
              <a:t>tanggung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jawab</a:t>
            </a:r>
            <a:r>
              <a:rPr lang="en-US" sz="2000" dirty="0">
                <a:latin typeface="Berlin Sans FB" panose="020E0602020502020306" pitchFamily="34" charset="0"/>
              </a:rPr>
              <a:t> dalam je</a:t>
            </a:r>
            <a:r>
              <a:rPr lang="id-ID" sz="2000" dirty="0">
                <a:latin typeface="Berlin Sans FB" panose="020E0602020502020306" pitchFamily="34" charset="0"/>
              </a:rPr>
              <a:t>n</a:t>
            </a:r>
            <a:r>
              <a:rPr lang="en-US" sz="2000" dirty="0" err="1">
                <a:latin typeface="Berlin Sans FB" panose="020E0602020502020306" pitchFamily="34" charset="0"/>
              </a:rPr>
              <a:t>jang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jabatan</a:t>
            </a:r>
            <a:r>
              <a:rPr lang="en-US" sz="2000" dirty="0">
                <a:latin typeface="Berlin Sans FB" panose="020E0602020502020306" pitchFamily="34" charset="0"/>
              </a:rPr>
              <a:t>  </a:t>
            </a:r>
            <a:r>
              <a:rPr lang="en-US" sz="2000" dirty="0" err="1">
                <a:latin typeface="Berlin Sans FB" panose="020E0602020502020306" pitchFamily="34" charset="0"/>
              </a:rPr>
              <a:t>sesuai</a:t>
            </a:r>
            <a:r>
              <a:rPr lang="en-US" sz="2000" dirty="0">
                <a:latin typeface="Berlin Sans FB" panose="020E0602020502020306" pitchFamily="34" charset="0"/>
              </a:rPr>
              <a:t> dengan </a:t>
            </a:r>
            <a:r>
              <a:rPr lang="en-US" sz="2000" dirty="0" err="1">
                <a:latin typeface="Berlin Sans FB" panose="020E0602020502020306" pitchFamily="34" charset="0"/>
              </a:rPr>
              <a:t>kewenangan</a:t>
            </a:r>
            <a:r>
              <a:rPr lang="en-US" sz="2000" dirty="0">
                <a:latin typeface="Berlin Sans FB" panose="020E0602020502020306" pitchFamily="34" charset="0"/>
              </a:rPr>
              <a:t> dalam </a:t>
            </a:r>
            <a:r>
              <a:rPr lang="en-US" sz="2000" dirty="0" err="1">
                <a:latin typeface="Berlin Sans FB" panose="020E0602020502020306" pitchFamily="34" charset="0"/>
              </a:rPr>
              <a:t>jabatannya</a:t>
            </a:r>
            <a:r>
              <a:rPr lang="id-ID" sz="2000" dirty="0">
                <a:latin typeface="Berlin Sans FB" panose="020E0602020502020306" pitchFamily="34" charset="0"/>
              </a:rPr>
              <a:t> atau </a:t>
            </a:r>
            <a:r>
              <a:rPr lang="en-US" sz="2000" dirty="0" err="1">
                <a:latin typeface="Berlin Sans FB" panose="020E0602020502020306" pitchFamily="34" charset="0"/>
              </a:rPr>
              <a:t>pekerjaan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tertentu</a:t>
            </a:r>
            <a:r>
              <a:rPr lang="en-US" sz="2000" dirty="0">
                <a:latin typeface="Berlin Sans FB" panose="020E0602020502020306" pitchFamily="34" charset="0"/>
              </a:rPr>
              <a:t>, dan </a:t>
            </a:r>
            <a:r>
              <a:rPr lang="en-US" sz="2000" dirty="0" err="1">
                <a:latin typeface="Berlin Sans FB" panose="020E0602020502020306" pitchFamily="34" charset="0"/>
              </a:rPr>
              <a:t>pemaketan</a:t>
            </a:r>
            <a:r>
              <a:rPr lang="en-US" sz="2000" dirty="0">
                <a:latin typeface="Berlin Sans FB" panose="020E0602020502020306" pitchFamily="34" charset="0"/>
              </a:rPr>
              <a:t>   </a:t>
            </a:r>
            <a:r>
              <a:rPr lang="en-US" sz="2000" dirty="0" err="1">
                <a:latin typeface="Berlin Sans FB" panose="020E0602020502020306" pitchFamily="34" charset="0"/>
              </a:rPr>
              <a:t>berdasarkan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keahlian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err="1">
                <a:latin typeface="Berlin Sans FB" panose="020E0602020502020306" pitchFamily="34" charset="0"/>
              </a:rPr>
              <a:t>tertentu</a:t>
            </a:r>
            <a:r>
              <a:rPr lang="id-ID" sz="2000" dirty="0">
                <a:latin typeface="Berlin Sans FB" panose="020E0602020502020306" pitchFamily="34" charset="0"/>
              </a:rPr>
              <a:t>.</a:t>
            </a:r>
            <a:endParaRPr lang="en-US" sz="2000" dirty="0">
              <a:latin typeface="Berlin Sans FB" panose="020E0602020502020306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C816F-4398-4E72-A357-6D67E18C0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asil gambar untuk kerjasama">
            <a:extLst>
              <a:ext uri="{FF2B5EF4-FFF2-40B4-BE49-F238E27FC236}">
                <a16:creationId xmlns:a16="http://schemas.microsoft.com/office/drawing/2014/main" xmlns="" id="{D18711E2-9FF9-46DA-B554-3361B5DF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91484"/>
            <a:ext cx="2514600" cy="27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58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8148" y="3334448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255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8354" y="3328161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590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34870"/>
            <a:ext cx="12192000" cy="1690370"/>
          </a:xfrm>
          <a:custGeom>
            <a:avLst/>
            <a:gdLst/>
            <a:ahLst/>
            <a:cxnLst/>
            <a:rect l="l" t="t" r="r" b="b"/>
            <a:pathLst>
              <a:path w="12192000" h="1690370">
                <a:moveTo>
                  <a:pt x="0" y="0"/>
                </a:moveTo>
                <a:lnTo>
                  <a:pt x="0" y="638555"/>
                </a:lnTo>
                <a:lnTo>
                  <a:pt x="63270" y="682370"/>
                </a:lnTo>
                <a:lnTo>
                  <a:pt x="317004" y="832612"/>
                </a:lnTo>
                <a:lnTo>
                  <a:pt x="380593" y="863853"/>
                </a:lnTo>
                <a:lnTo>
                  <a:pt x="444245" y="901445"/>
                </a:lnTo>
                <a:lnTo>
                  <a:pt x="891349" y="1120520"/>
                </a:lnTo>
                <a:lnTo>
                  <a:pt x="1019556" y="1170558"/>
                </a:lnTo>
                <a:lnTo>
                  <a:pt x="1083729" y="1201927"/>
                </a:lnTo>
                <a:lnTo>
                  <a:pt x="1212202" y="1251965"/>
                </a:lnTo>
                <a:lnTo>
                  <a:pt x="1276477" y="1270762"/>
                </a:lnTo>
                <a:lnTo>
                  <a:pt x="1405255" y="1320800"/>
                </a:lnTo>
                <a:lnTo>
                  <a:pt x="1469644" y="1339595"/>
                </a:lnTo>
                <a:lnTo>
                  <a:pt x="1534160" y="1364614"/>
                </a:lnTo>
                <a:lnTo>
                  <a:pt x="1921510" y="1477390"/>
                </a:lnTo>
                <a:lnTo>
                  <a:pt x="1986280" y="1489837"/>
                </a:lnTo>
                <a:lnTo>
                  <a:pt x="2050923" y="1508632"/>
                </a:lnTo>
                <a:lnTo>
                  <a:pt x="2180463" y="1533652"/>
                </a:lnTo>
                <a:lnTo>
                  <a:pt x="2245233" y="1552448"/>
                </a:lnTo>
                <a:lnTo>
                  <a:pt x="2374773" y="1577466"/>
                </a:lnTo>
                <a:lnTo>
                  <a:pt x="2439670" y="1583689"/>
                </a:lnTo>
                <a:lnTo>
                  <a:pt x="2634234" y="1621281"/>
                </a:lnTo>
                <a:lnTo>
                  <a:pt x="2764028" y="1633854"/>
                </a:lnTo>
                <a:lnTo>
                  <a:pt x="2828925" y="1646301"/>
                </a:lnTo>
                <a:lnTo>
                  <a:pt x="3283330" y="1690115"/>
                </a:lnTo>
                <a:lnTo>
                  <a:pt x="4450588" y="1690115"/>
                </a:lnTo>
                <a:lnTo>
                  <a:pt x="4580001" y="1677669"/>
                </a:lnTo>
                <a:lnTo>
                  <a:pt x="4644517" y="1677669"/>
                </a:lnTo>
                <a:lnTo>
                  <a:pt x="5288915" y="1615058"/>
                </a:lnTo>
                <a:lnTo>
                  <a:pt x="5353050" y="1602486"/>
                </a:lnTo>
                <a:lnTo>
                  <a:pt x="5481447" y="1590039"/>
                </a:lnTo>
                <a:lnTo>
                  <a:pt x="5545455" y="1577466"/>
                </a:lnTo>
                <a:lnTo>
                  <a:pt x="5609463" y="1571243"/>
                </a:lnTo>
                <a:lnTo>
                  <a:pt x="5673471" y="1558670"/>
                </a:lnTo>
                <a:lnTo>
                  <a:pt x="5737352" y="1552448"/>
                </a:lnTo>
                <a:lnTo>
                  <a:pt x="5801233" y="1539875"/>
                </a:lnTo>
                <a:lnTo>
                  <a:pt x="5865114" y="1533652"/>
                </a:lnTo>
                <a:lnTo>
                  <a:pt x="5992495" y="1508632"/>
                </a:lnTo>
                <a:lnTo>
                  <a:pt x="6056122" y="1502409"/>
                </a:lnTo>
                <a:lnTo>
                  <a:pt x="6183249" y="1477390"/>
                </a:lnTo>
                <a:lnTo>
                  <a:pt x="6246749" y="1471040"/>
                </a:lnTo>
                <a:lnTo>
                  <a:pt x="6499860" y="1421002"/>
                </a:lnTo>
                <a:lnTo>
                  <a:pt x="6563106" y="1414779"/>
                </a:lnTo>
                <a:lnTo>
                  <a:pt x="8357361" y="1051687"/>
                </a:lnTo>
                <a:lnTo>
                  <a:pt x="8417687" y="1045463"/>
                </a:lnTo>
                <a:lnTo>
                  <a:pt x="8718042" y="982852"/>
                </a:lnTo>
                <a:lnTo>
                  <a:pt x="8777732" y="976502"/>
                </a:lnTo>
                <a:lnTo>
                  <a:pt x="8896858" y="951483"/>
                </a:lnTo>
                <a:lnTo>
                  <a:pt x="8956167" y="945261"/>
                </a:lnTo>
                <a:lnTo>
                  <a:pt x="9074531" y="920241"/>
                </a:lnTo>
                <a:lnTo>
                  <a:pt x="9133459" y="913891"/>
                </a:lnTo>
                <a:lnTo>
                  <a:pt x="9192387" y="901445"/>
                </a:lnTo>
                <a:lnTo>
                  <a:pt x="9251061" y="895223"/>
                </a:lnTo>
                <a:lnTo>
                  <a:pt x="9309608" y="882650"/>
                </a:lnTo>
                <a:lnTo>
                  <a:pt x="9368155" y="876426"/>
                </a:lnTo>
                <a:lnTo>
                  <a:pt x="9426448" y="863853"/>
                </a:lnTo>
                <a:lnTo>
                  <a:pt x="9542653" y="851407"/>
                </a:lnTo>
                <a:lnTo>
                  <a:pt x="9600565" y="838834"/>
                </a:lnTo>
                <a:lnTo>
                  <a:pt x="10228199" y="770001"/>
                </a:lnTo>
                <a:lnTo>
                  <a:pt x="10284333" y="770001"/>
                </a:lnTo>
                <a:lnTo>
                  <a:pt x="10340340" y="763777"/>
                </a:lnTo>
                <a:lnTo>
                  <a:pt x="10396220" y="763777"/>
                </a:lnTo>
                <a:lnTo>
                  <a:pt x="10451846" y="757427"/>
                </a:lnTo>
                <a:lnTo>
                  <a:pt x="10507345" y="757427"/>
                </a:lnTo>
                <a:lnTo>
                  <a:pt x="10562717" y="751204"/>
                </a:lnTo>
                <a:lnTo>
                  <a:pt x="10673080" y="751204"/>
                </a:lnTo>
                <a:lnTo>
                  <a:pt x="10727944" y="744981"/>
                </a:lnTo>
                <a:lnTo>
                  <a:pt x="12192000" y="744981"/>
                </a:lnTo>
                <a:lnTo>
                  <a:pt x="12192000" y="550926"/>
                </a:lnTo>
                <a:lnTo>
                  <a:pt x="2879471" y="550926"/>
                </a:lnTo>
                <a:lnTo>
                  <a:pt x="2810764" y="544576"/>
                </a:lnTo>
                <a:lnTo>
                  <a:pt x="2672588" y="544576"/>
                </a:lnTo>
                <a:lnTo>
                  <a:pt x="2533904" y="532129"/>
                </a:lnTo>
                <a:lnTo>
                  <a:pt x="2464181" y="532129"/>
                </a:lnTo>
                <a:lnTo>
                  <a:pt x="2043176" y="494538"/>
                </a:lnTo>
                <a:lnTo>
                  <a:pt x="1972437" y="482091"/>
                </a:lnTo>
                <a:lnTo>
                  <a:pt x="1901570" y="475741"/>
                </a:lnTo>
                <a:lnTo>
                  <a:pt x="1830577" y="463295"/>
                </a:lnTo>
                <a:lnTo>
                  <a:pt x="1759331" y="456945"/>
                </a:lnTo>
                <a:lnTo>
                  <a:pt x="1328547" y="381888"/>
                </a:lnTo>
                <a:lnTo>
                  <a:pt x="1256195" y="363092"/>
                </a:lnTo>
                <a:lnTo>
                  <a:pt x="1183652" y="350519"/>
                </a:lnTo>
                <a:lnTo>
                  <a:pt x="1038072" y="313054"/>
                </a:lnTo>
                <a:lnTo>
                  <a:pt x="965034" y="300481"/>
                </a:lnTo>
                <a:lnTo>
                  <a:pt x="818438" y="262889"/>
                </a:lnTo>
                <a:lnTo>
                  <a:pt x="744893" y="237870"/>
                </a:lnTo>
                <a:lnTo>
                  <a:pt x="597293" y="200278"/>
                </a:lnTo>
                <a:lnTo>
                  <a:pt x="523227" y="175259"/>
                </a:lnTo>
                <a:lnTo>
                  <a:pt x="448995" y="156463"/>
                </a:lnTo>
                <a:lnTo>
                  <a:pt x="75266" y="3136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99723" y="2379852"/>
            <a:ext cx="1192530" cy="168910"/>
          </a:xfrm>
          <a:custGeom>
            <a:avLst/>
            <a:gdLst/>
            <a:ahLst/>
            <a:cxnLst/>
            <a:rect l="l" t="t" r="r" b="b"/>
            <a:pathLst>
              <a:path w="1192529" h="168910">
                <a:moveTo>
                  <a:pt x="1192276" y="0"/>
                </a:moveTo>
                <a:lnTo>
                  <a:pt x="0" y="0"/>
                </a:lnTo>
                <a:lnTo>
                  <a:pt x="53848" y="6223"/>
                </a:lnTo>
                <a:lnTo>
                  <a:pt x="161035" y="6223"/>
                </a:lnTo>
                <a:lnTo>
                  <a:pt x="214375" y="12446"/>
                </a:lnTo>
                <a:lnTo>
                  <a:pt x="267589" y="12446"/>
                </a:lnTo>
                <a:lnTo>
                  <a:pt x="425957" y="31242"/>
                </a:lnTo>
                <a:lnTo>
                  <a:pt x="478408" y="31242"/>
                </a:lnTo>
                <a:lnTo>
                  <a:pt x="582676" y="43814"/>
                </a:lnTo>
                <a:lnTo>
                  <a:pt x="634492" y="56261"/>
                </a:lnTo>
                <a:lnTo>
                  <a:pt x="789051" y="75057"/>
                </a:lnTo>
                <a:lnTo>
                  <a:pt x="840104" y="87630"/>
                </a:lnTo>
                <a:lnTo>
                  <a:pt x="891031" y="93852"/>
                </a:lnTo>
                <a:lnTo>
                  <a:pt x="1192276" y="168910"/>
                </a:lnTo>
                <a:lnTo>
                  <a:pt x="119227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1354" y="664591"/>
            <a:ext cx="8970645" cy="1521460"/>
          </a:xfrm>
          <a:custGeom>
            <a:avLst/>
            <a:gdLst/>
            <a:ahLst/>
            <a:cxnLst/>
            <a:rect l="l" t="t" r="r" b="b"/>
            <a:pathLst>
              <a:path w="8970645" h="1521460">
                <a:moveTo>
                  <a:pt x="8216900" y="0"/>
                </a:moveTo>
                <a:lnTo>
                  <a:pt x="7547356" y="0"/>
                </a:lnTo>
                <a:lnTo>
                  <a:pt x="7442962" y="12573"/>
                </a:lnTo>
                <a:lnTo>
                  <a:pt x="7390638" y="12573"/>
                </a:lnTo>
                <a:lnTo>
                  <a:pt x="6915023" y="68834"/>
                </a:lnTo>
                <a:lnTo>
                  <a:pt x="6861683" y="81407"/>
                </a:lnTo>
                <a:lnTo>
                  <a:pt x="6754622" y="93980"/>
                </a:lnTo>
                <a:lnTo>
                  <a:pt x="6701028" y="106425"/>
                </a:lnTo>
                <a:lnTo>
                  <a:pt x="6647180" y="112775"/>
                </a:lnTo>
                <a:lnTo>
                  <a:pt x="6539357" y="137795"/>
                </a:lnTo>
                <a:lnTo>
                  <a:pt x="6485382" y="144018"/>
                </a:lnTo>
                <a:lnTo>
                  <a:pt x="6322441" y="181610"/>
                </a:lnTo>
                <a:lnTo>
                  <a:pt x="6267958" y="187833"/>
                </a:lnTo>
                <a:lnTo>
                  <a:pt x="5993892" y="250444"/>
                </a:lnTo>
                <a:lnTo>
                  <a:pt x="5938774" y="269239"/>
                </a:lnTo>
                <a:lnTo>
                  <a:pt x="5717159" y="319278"/>
                </a:lnTo>
                <a:lnTo>
                  <a:pt x="5661406" y="338074"/>
                </a:lnTo>
                <a:lnTo>
                  <a:pt x="5549646" y="363093"/>
                </a:lnTo>
                <a:lnTo>
                  <a:pt x="5493639" y="381888"/>
                </a:lnTo>
                <a:lnTo>
                  <a:pt x="5381244" y="406908"/>
                </a:lnTo>
                <a:lnTo>
                  <a:pt x="5324856" y="425704"/>
                </a:lnTo>
                <a:lnTo>
                  <a:pt x="5268468" y="438276"/>
                </a:lnTo>
                <a:lnTo>
                  <a:pt x="5211826" y="456946"/>
                </a:lnTo>
                <a:lnTo>
                  <a:pt x="5155057" y="469519"/>
                </a:lnTo>
                <a:lnTo>
                  <a:pt x="5098288" y="488314"/>
                </a:lnTo>
                <a:lnTo>
                  <a:pt x="5041265" y="500761"/>
                </a:lnTo>
                <a:lnTo>
                  <a:pt x="4927092" y="538353"/>
                </a:lnTo>
                <a:lnTo>
                  <a:pt x="4869815" y="550926"/>
                </a:lnTo>
                <a:lnTo>
                  <a:pt x="4812411" y="569722"/>
                </a:lnTo>
                <a:lnTo>
                  <a:pt x="4754880" y="582168"/>
                </a:lnTo>
                <a:lnTo>
                  <a:pt x="4639437" y="619760"/>
                </a:lnTo>
                <a:lnTo>
                  <a:pt x="4581525" y="632333"/>
                </a:lnTo>
                <a:lnTo>
                  <a:pt x="4348734" y="701167"/>
                </a:lnTo>
                <a:lnTo>
                  <a:pt x="4290187" y="719963"/>
                </a:lnTo>
                <a:lnTo>
                  <a:pt x="4231513" y="732409"/>
                </a:lnTo>
                <a:lnTo>
                  <a:pt x="4054983" y="788797"/>
                </a:lnTo>
                <a:lnTo>
                  <a:pt x="3995801" y="801243"/>
                </a:lnTo>
                <a:lnTo>
                  <a:pt x="3877183" y="838835"/>
                </a:lnTo>
                <a:lnTo>
                  <a:pt x="3817747" y="851408"/>
                </a:lnTo>
                <a:lnTo>
                  <a:pt x="3698367" y="888873"/>
                </a:lnTo>
                <a:lnTo>
                  <a:pt x="3638423" y="901446"/>
                </a:lnTo>
                <a:lnTo>
                  <a:pt x="3518280" y="939038"/>
                </a:lnTo>
                <a:lnTo>
                  <a:pt x="3458083" y="951484"/>
                </a:lnTo>
                <a:lnTo>
                  <a:pt x="3397630" y="970280"/>
                </a:lnTo>
                <a:lnTo>
                  <a:pt x="3337179" y="982853"/>
                </a:lnTo>
                <a:lnTo>
                  <a:pt x="3215640" y="1020445"/>
                </a:lnTo>
                <a:lnTo>
                  <a:pt x="3154807" y="1032891"/>
                </a:lnTo>
                <a:lnTo>
                  <a:pt x="3093720" y="1051687"/>
                </a:lnTo>
                <a:lnTo>
                  <a:pt x="3032506" y="1064260"/>
                </a:lnTo>
                <a:lnTo>
                  <a:pt x="2971292" y="1082929"/>
                </a:lnTo>
                <a:lnTo>
                  <a:pt x="2848229" y="1108075"/>
                </a:lnTo>
                <a:lnTo>
                  <a:pt x="2786507" y="1126744"/>
                </a:lnTo>
                <a:lnTo>
                  <a:pt x="2724658" y="1139317"/>
                </a:lnTo>
                <a:lnTo>
                  <a:pt x="2662682" y="1158113"/>
                </a:lnTo>
                <a:lnTo>
                  <a:pt x="2475992" y="1195705"/>
                </a:lnTo>
                <a:lnTo>
                  <a:pt x="2413381" y="1214374"/>
                </a:lnTo>
                <a:lnTo>
                  <a:pt x="1716532" y="1352169"/>
                </a:lnTo>
                <a:lnTo>
                  <a:pt x="1652270" y="1358392"/>
                </a:lnTo>
                <a:lnTo>
                  <a:pt x="1523492" y="1383411"/>
                </a:lnTo>
                <a:lnTo>
                  <a:pt x="1458848" y="1389761"/>
                </a:lnTo>
                <a:lnTo>
                  <a:pt x="1394079" y="1402207"/>
                </a:lnTo>
                <a:lnTo>
                  <a:pt x="1329182" y="1408430"/>
                </a:lnTo>
                <a:lnTo>
                  <a:pt x="1264158" y="1421003"/>
                </a:lnTo>
                <a:lnTo>
                  <a:pt x="1198880" y="1427226"/>
                </a:lnTo>
                <a:lnTo>
                  <a:pt x="1133602" y="1439799"/>
                </a:lnTo>
                <a:lnTo>
                  <a:pt x="472058" y="1502410"/>
                </a:lnTo>
                <a:lnTo>
                  <a:pt x="405003" y="1502410"/>
                </a:lnTo>
                <a:lnTo>
                  <a:pt x="337946" y="1508633"/>
                </a:lnTo>
                <a:lnTo>
                  <a:pt x="270636" y="1508633"/>
                </a:lnTo>
                <a:lnTo>
                  <a:pt x="203199" y="1514856"/>
                </a:lnTo>
                <a:lnTo>
                  <a:pt x="67818" y="1514856"/>
                </a:lnTo>
                <a:lnTo>
                  <a:pt x="0" y="1521206"/>
                </a:lnTo>
                <a:lnTo>
                  <a:pt x="8970645" y="1521206"/>
                </a:lnTo>
                <a:lnTo>
                  <a:pt x="8970645" y="112775"/>
                </a:lnTo>
                <a:lnTo>
                  <a:pt x="8920988" y="100203"/>
                </a:lnTo>
                <a:lnTo>
                  <a:pt x="8871204" y="93980"/>
                </a:lnTo>
                <a:lnTo>
                  <a:pt x="8771509" y="68834"/>
                </a:lnTo>
                <a:lnTo>
                  <a:pt x="8721598" y="62611"/>
                </a:lnTo>
                <a:lnTo>
                  <a:pt x="8671433" y="50164"/>
                </a:lnTo>
                <a:lnTo>
                  <a:pt x="8318500" y="6350"/>
                </a:lnTo>
                <a:lnTo>
                  <a:pt x="8267827" y="6350"/>
                </a:lnTo>
                <a:lnTo>
                  <a:pt x="82169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20781" y="66147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547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148" y="3331336"/>
            <a:ext cx="778510" cy="6350"/>
          </a:xfrm>
          <a:custGeom>
            <a:avLst/>
            <a:gdLst/>
            <a:ahLst/>
            <a:cxnLst/>
            <a:rect l="l" t="t" r="r" b="b"/>
            <a:pathLst>
              <a:path w="778510" h="6350">
                <a:moveTo>
                  <a:pt x="-4572" y="3111"/>
                </a:moveTo>
                <a:lnTo>
                  <a:pt x="782827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8354" y="3324986"/>
            <a:ext cx="1037590" cy="6350"/>
          </a:xfrm>
          <a:custGeom>
            <a:avLst/>
            <a:gdLst/>
            <a:ahLst/>
            <a:cxnLst/>
            <a:rect l="l" t="t" r="r" b="b"/>
            <a:pathLst>
              <a:path w="1037589" h="6350">
                <a:moveTo>
                  <a:pt x="-4572" y="3175"/>
                </a:moveTo>
                <a:lnTo>
                  <a:pt x="1042162" y="3175"/>
                </a:lnTo>
              </a:path>
            </a:pathLst>
          </a:custGeom>
          <a:ln w="1549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634870"/>
            <a:ext cx="12192000" cy="1690370"/>
          </a:xfrm>
          <a:custGeom>
            <a:avLst/>
            <a:gdLst/>
            <a:ahLst/>
            <a:cxnLst/>
            <a:rect l="l" t="t" r="r" b="b"/>
            <a:pathLst>
              <a:path w="12192000" h="1690370">
                <a:moveTo>
                  <a:pt x="0" y="0"/>
                </a:moveTo>
                <a:lnTo>
                  <a:pt x="0" y="638555"/>
                </a:lnTo>
                <a:lnTo>
                  <a:pt x="63270" y="682370"/>
                </a:lnTo>
                <a:lnTo>
                  <a:pt x="317004" y="832612"/>
                </a:lnTo>
                <a:lnTo>
                  <a:pt x="380593" y="863853"/>
                </a:lnTo>
                <a:lnTo>
                  <a:pt x="444245" y="901445"/>
                </a:lnTo>
                <a:lnTo>
                  <a:pt x="891349" y="1120520"/>
                </a:lnTo>
                <a:lnTo>
                  <a:pt x="1019556" y="1170558"/>
                </a:lnTo>
                <a:lnTo>
                  <a:pt x="1083729" y="1201927"/>
                </a:lnTo>
                <a:lnTo>
                  <a:pt x="1212202" y="1251965"/>
                </a:lnTo>
                <a:lnTo>
                  <a:pt x="1276477" y="1270762"/>
                </a:lnTo>
                <a:lnTo>
                  <a:pt x="1405255" y="1320800"/>
                </a:lnTo>
                <a:lnTo>
                  <a:pt x="1469644" y="1339595"/>
                </a:lnTo>
                <a:lnTo>
                  <a:pt x="1534160" y="1364614"/>
                </a:lnTo>
                <a:lnTo>
                  <a:pt x="1921510" y="1477390"/>
                </a:lnTo>
                <a:lnTo>
                  <a:pt x="1986280" y="1489837"/>
                </a:lnTo>
                <a:lnTo>
                  <a:pt x="2050923" y="1508632"/>
                </a:lnTo>
                <a:lnTo>
                  <a:pt x="2180463" y="1533652"/>
                </a:lnTo>
                <a:lnTo>
                  <a:pt x="2245233" y="1552448"/>
                </a:lnTo>
                <a:lnTo>
                  <a:pt x="2374773" y="1577466"/>
                </a:lnTo>
                <a:lnTo>
                  <a:pt x="2439670" y="1583689"/>
                </a:lnTo>
                <a:lnTo>
                  <a:pt x="2634234" y="1621281"/>
                </a:lnTo>
                <a:lnTo>
                  <a:pt x="2764028" y="1633854"/>
                </a:lnTo>
                <a:lnTo>
                  <a:pt x="2828925" y="1646301"/>
                </a:lnTo>
                <a:lnTo>
                  <a:pt x="3283330" y="1690115"/>
                </a:lnTo>
                <a:lnTo>
                  <a:pt x="4450588" y="1690115"/>
                </a:lnTo>
                <a:lnTo>
                  <a:pt x="4580001" y="1677669"/>
                </a:lnTo>
                <a:lnTo>
                  <a:pt x="4644517" y="1677669"/>
                </a:lnTo>
                <a:lnTo>
                  <a:pt x="5288915" y="1615058"/>
                </a:lnTo>
                <a:lnTo>
                  <a:pt x="5353050" y="1602486"/>
                </a:lnTo>
                <a:lnTo>
                  <a:pt x="5481447" y="1590039"/>
                </a:lnTo>
                <a:lnTo>
                  <a:pt x="5545455" y="1577466"/>
                </a:lnTo>
                <a:lnTo>
                  <a:pt x="5609463" y="1571243"/>
                </a:lnTo>
                <a:lnTo>
                  <a:pt x="5673471" y="1558670"/>
                </a:lnTo>
                <a:lnTo>
                  <a:pt x="5737352" y="1552448"/>
                </a:lnTo>
                <a:lnTo>
                  <a:pt x="5801233" y="1539875"/>
                </a:lnTo>
                <a:lnTo>
                  <a:pt x="5865114" y="1533652"/>
                </a:lnTo>
                <a:lnTo>
                  <a:pt x="5992495" y="1508632"/>
                </a:lnTo>
                <a:lnTo>
                  <a:pt x="6056122" y="1502409"/>
                </a:lnTo>
                <a:lnTo>
                  <a:pt x="6183249" y="1477390"/>
                </a:lnTo>
                <a:lnTo>
                  <a:pt x="6246749" y="1471040"/>
                </a:lnTo>
                <a:lnTo>
                  <a:pt x="6499860" y="1421002"/>
                </a:lnTo>
                <a:lnTo>
                  <a:pt x="6563106" y="1414779"/>
                </a:lnTo>
                <a:lnTo>
                  <a:pt x="8357361" y="1051687"/>
                </a:lnTo>
                <a:lnTo>
                  <a:pt x="8417687" y="1045463"/>
                </a:lnTo>
                <a:lnTo>
                  <a:pt x="8718042" y="982852"/>
                </a:lnTo>
                <a:lnTo>
                  <a:pt x="8777732" y="976502"/>
                </a:lnTo>
                <a:lnTo>
                  <a:pt x="8896858" y="951483"/>
                </a:lnTo>
                <a:lnTo>
                  <a:pt x="8956167" y="945261"/>
                </a:lnTo>
                <a:lnTo>
                  <a:pt x="9074531" y="920241"/>
                </a:lnTo>
                <a:lnTo>
                  <a:pt x="9133459" y="913891"/>
                </a:lnTo>
                <a:lnTo>
                  <a:pt x="9192387" y="901445"/>
                </a:lnTo>
                <a:lnTo>
                  <a:pt x="9251061" y="895223"/>
                </a:lnTo>
                <a:lnTo>
                  <a:pt x="9309608" y="882650"/>
                </a:lnTo>
                <a:lnTo>
                  <a:pt x="9368155" y="876426"/>
                </a:lnTo>
                <a:lnTo>
                  <a:pt x="9426448" y="863853"/>
                </a:lnTo>
                <a:lnTo>
                  <a:pt x="9542653" y="851407"/>
                </a:lnTo>
                <a:lnTo>
                  <a:pt x="9600565" y="838834"/>
                </a:lnTo>
                <a:lnTo>
                  <a:pt x="10228199" y="770001"/>
                </a:lnTo>
                <a:lnTo>
                  <a:pt x="10284333" y="770001"/>
                </a:lnTo>
                <a:lnTo>
                  <a:pt x="10340340" y="763777"/>
                </a:lnTo>
                <a:lnTo>
                  <a:pt x="10396220" y="763777"/>
                </a:lnTo>
                <a:lnTo>
                  <a:pt x="10451846" y="757427"/>
                </a:lnTo>
                <a:lnTo>
                  <a:pt x="10507345" y="757427"/>
                </a:lnTo>
                <a:lnTo>
                  <a:pt x="10562717" y="751204"/>
                </a:lnTo>
                <a:lnTo>
                  <a:pt x="10673080" y="751204"/>
                </a:lnTo>
                <a:lnTo>
                  <a:pt x="10727944" y="744981"/>
                </a:lnTo>
                <a:lnTo>
                  <a:pt x="12192000" y="744981"/>
                </a:lnTo>
                <a:lnTo>
                  <a:pt x="12192000" y="550926"/>
                </a:lnTo>
                <a:lnTo>
                  <a:pt x="2879471" y="550926"/>
                </a:lnTo>
                <a:lnTo>
                  <a:pt x="2810764" y="544576"/>
                </a:lnTo>
                <a:lnTo>
                  <a:pt x="2672588" y="544576"/>
                </a:lnTo>
                <a:lnTo>
                  <a:pt x="2533904" y="532129"/>
                </a:lnTo>
                <a:lnTo>
                  <a:pt x="2464181" y="532129"/>
                </a:lnTo>
                <a:lnTo>
                  <a:pt x="2043176" y="494538"/>
                </a:lnTo>
                <a:lnTo>
                  <a:pt x="1972437" y="482091"/>
                </a:lnTo>
                <a:lnTo>
                  <a:pt x="1901570" y="475741"/>
                </a:lnTo>
                <a:lnTo>
                  <a:pt x="1830577" y="463295"/>
                </a:lnTo>
                <a:lnTo>
                  <a:pt x="1759331" y="456945"/>
                </a:lnTo>
                <a:lnTo>
                  <a:pt x="1328547" y="381888"/>
                </a:lnTo>
                <a:lnTo>
                  <a:pt x="1256195" y="363092"/>
                </a:lnTo>
                <a:lnTo>
                  <a:pt x="1183652" y="350519"/>
                </a:lnTo>
                <a:lnTo>
                  <a:pt x="1038072" y="313054"/>
                </a:lnTo>
                <a:lnTo>
                  <a:pt x="965034" y="300481"/>
                </a:lnTo>
                <a:lnTo>
                  <a:pt x="818438" y="262889"/>
                </a:lnTo>
                <a:lnTo>
                  <a:pt x="744893" y="237870"/>
                </a:lnTo>
                <a:lnTo>
                  <a:pt x="597293" y="200278"/>
                </a:lnTo>
                <a:lnTo>
                  <a:pt x="523227" y="175259"/>
                </a:lnTo>
                <a:lnTo>
                  <a:pt x="448995" y="156463"/>
                </a:lnTo>
                <a:lnTo>
                  <a:pt x="75266" y="313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99723" y="2379852"/>
            <a:ext cx="1192530" cy="168910"/>
          </a:xfrm>
          <a:custGeom>
            <a:avLst/>
            <a:gdLst/>
            <a:ahLst/>
            <a:cxnLst/>
            <a:rect l="l" t="t" r="r" b="b"/>
            <a:pathLst>
              <a:path w="1192529" h="168910">
                <a:moveTo>
                  <a:pt x="1192276" y="0"/>
                </a:moveTo>
                <a:lnTo>
                  <a:pt x="0" y="0"/>
                </a:lnTo>
                <a:lnTo>
                  <a:pt x="53848" y="6223"/>
                </a:lnTo>
                <a:lnTo>
                  <a:pt x="161035" y="6223"/>
                </a:lnTo>
                <a:lnTo>
                  <a:pt x="214375" y="12446"/>
                </a:lnTo>
                <a:lnTo>
                  <a:pt x="267589" y="12446"/>
                </a:lnTo>
                <a:lnTo>
                  <a:pt x="425957" y="31242"/>
                </a:lnTo>
                <a:lnTo>
                  <a:pt x="478408" y="31242"/>
                </a:lnTo>
                <a:lnTo>
                  <a:pt x="582676" y="43814"/>
                </a:lnTo>
                <a:lnTo>
                  <a:pt x="634492" y="56261"/>
                </a:lnTo>
                <a:lnTo>
                  <a:pt x="789051" y="75057"/>
                </a:lnTo>
                <a:lnTo>
                  <a:pt x="840104" y="87630"/>
                </a:lnTo>
                <a:lnTo>
                  <a:pt x="891031" y="93852"/>
                </a:lnTo>
                <a:lnTo>
                  <a:pt x="1192276" y="168910"/>
                </a:lnTo>
                <a:lnTo>
                  <a:pt x="1192276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1354" y="664591"/>
            <a:ext cx="8970645" cy="1521460"/>
          </a:xfrm>
          <a:custGeom>
            <a:avLst/>
            <a:gdLst/>
            <a:ahLst/>
            <a:cxnLst/>
            <a:rect l="l" t="t" r="r" b="b"/>
            <a:pathLst>
              <a:path w="8970645" h="1521460">
                <a:moveTo>
                  <a:pt x="8216900" y="0"/>
                </a:moveTo>
                <a:lnTo>
                  <a:pt x="7547356" y="0"/>
                </a:lnTo>
                <a:lnTo>
                  <a:pt x="7442962" y="12573"/>
                </a:lnTo>
                <a:lnTo>
                  <a:pt x="7390638" y="12573"/>
                </a:lnTo>
                <a:lnTo>
                  <a:pt x="6915023" y="68834"/>
                </a:lnTo>
                <a:lnTo>
                  <a:pt x="6861683" y="81407"/>
                </a:lnTo>
                <a:lnTo>
                  <a:pt x="6754622" y="93980"/>
                </a:lnTo>
                <a:lnTo>
                  <a:pt x="6701028" y="106425"/>
                </a:lnTo>
                <a:lnTo>
                  <a:pt x="6647180" y="112775"/>
                </a:lnTo>
                <a:lnTo>
                  <a:pt x="6539357" y="137795"/>
                </a:lnTo>
                <a:lnTo>
                  <a:pt x="6485382" y="144018"/>
                </a:lnTo>
                <a:lnTo>
                  <a:pt x="6322441" y="181610"/>
                </a:lnTo>
                <a:lnTo>
                  <a:pt x="6267958" y="187833"/>
                </a:lnTo>
                <a:lnTo>
                  <a:pt x="5993892" y="250444"/>
                </a:lnTo>
                <a:lnTo>
                  <a:pt x="5938774" y="269239"/>
                </a:lnTo>
                <a:lnTo>
                  <a:pt x="5717159" y="319278"/>
                </a:lnTo>
                <a:lnTo>
                  <a:pt x="5661406" y="338074"/>
                </a:lnTo>
                <a:lnTo>
                  <a:pt x="5549646" y="363093"/>
                </a:lnTo>
                <a:lnTo>
                  <a:pt x="5493639" y="381888"/>
                </a:lnTo>
                <a:lnTo>
                  <a:pt x="5381244" y="406908"/>
                </a:lnTo>
                <a:lnTo>
                  <a:pt x="5324856" y="425704"/>
                </a:lnTo>
                <a:lnTo>
                  <a:pt x="5268468" y="438276"/>
                </a:lnTo>
                <a:lnTo>
                  <a:pt x="5211826" y="456946"/>
                </a:lnTo>
                <a:lnTo>
                  <a:pt x="5155057" y="469519"/>
                </a:lnTo>
                <a:lnTo>
                  <a:pt x="5098288" y="488314"/>
                </a:lnTo>
                <a:lnTo>
                  <a:pt x="5041265" y="500761"/>
                </a:lnTo>
                <a:lnTo>
                  <a:pt x="4927092" y="538353"/>
                </a:lnTo>
                <a:lnTo>
                  <a:pt x="4869815" y="550926"/>
                </a:lnTo>
                <a:lnTo>
                  <a:pt x="4812411" y="569722"/>
                </a:lnTo>
                <a:lnTo>
                  <a:pt x="4754880" y="582168"/>
                </a:lnTo>
                <a:lnTo>
                  <a:pt x="4639437" y="619760"/>
                </a:lnTo>
                <a:lnTo>
                  <a:pt x="4581525" y="632333"/>
                </a:lnTo>
                <a:lnTo>
                  <a:pt x="4348734" y="701167"/>
                </a:lnTo>
                <a:lnTo>
                  <a:pt x="4290187" y="719963"/>
                </a:lnTo>
                <a:lnTo>
                  <a:pt x="4231513" y="732409"/>
                </a:lnTo>
                <a:lnTo>
                  <a:pt x="4054983" y="788797"/>
                </a:lnTo>
                <a:lnTo>
                  <a:pt x="3995801" y="801243"/>
                </a:lnTo>
                <a:lnTo>
                  <a:pt x="3877183" y="838835"/>
                </a:lnTo>
                <a:lnTo>
                  <a:pt x="3817747" y="851408"/>
                </a:lnTo>
                <a:lnTo>
                  <a:pt x="3698367" y="888873"/>
                </a:lnTo>
                <a:lnTo>
                  <a:pt x="3638423" y="901446"/>
                </a:lnTo>
                <a:lnTo>
                  <a:pt x="3518280" y="939038"/>
                </a:lnTo>
                <a:lnTo>
                  <a:pt x="3458083" y="951484"/>
                </a:lnTo>
                <a:lnTo>
                  <a:pt x="3397630" y="970280"/>
                </a:lnTo>
                <a:lnTo>
                  <a:pt x="3337179" y="982853"/>
                </a:lnTo>
                <a:lnTo>
                  <a:pt x="3215640" y="1020445"/>
                </a:lnTo>
                <a:lnTo>
                  <a:pt x="3154807" y="1032891"/>
                </a:lnTo>
                <a:lnTo>
                  <a:pt x="3093720" y="1051687"/>
                </a:lnTo>
                <a:lnTo>
                  <a:pt x="3032506" y="1064260"/>
                </a:lnTo>
                <a:lnTo>
                  <a:pt x="2971292" y="1082929"/>
                </a:lnTo>
                <a:lnTo>
                  <a:pt x="2848229" y="1108075"/>
                </a:lnTo>
                <a:lnTo>
                  <a:pt x="2786507" y="1126744"/>
                </a:lnTo>
                <a:lnTo>
                  <a:pt x="2724658" y="1139317"/>
                </a:lnTo>
                <a:lnTo>
                  <a:pt x="2662682" y="1158113"/>
                </a:lnTo>
                <a:lnTo>
                  <a:pt x="2475992" y="1195705"/>
                </a:lnTo>
                <a:lnTo>
                  <a:pt x="2413381" y="1214374"/>
                </a:lnTo>
                <a:lnTo>
                  <a:pt x="1716532" y="1352169"/>
                </a:lnTo>
                <a:lnTo>
                  <a:pt x="1652270" y="1358392"/>
                </a:lnTo>
                <a:lnTo>
                  <a:pt x="1523492" y="1383411"/>
                </a:lnTo>
                <a:lnTo>
                  <a:pt x="1458848" y="1389761"/>
                </a:lnTo>
                <a:lnTo>
                  <a:pt x="1394079" y="1402207"/>
                </a:lnTo>
                <a:lnTo>
                  <a:pt x="1329182" y="1408430"/>
                </a:lnTo>
                <a:lnTo>
                  <a:pt x="1264158" y="1421003"/>
                </a:lnTo>
                <a:lnTo>
                  <a:pt x="1198880" y="1427226"/>
                </a:lnTo>
                <a:lnTo>
                  <a:pt x="1133602" y="1439799"/>
                </a:lnTo>
                <a:lnTo>
                  <a:pt x="472058" y="1502410"/>
                </a:lnTo>
                <a:lnTo>
                  <a:pt x="405003" y="1502410"/>
                </a:lnTo>
                <a:lnTo>
                  <a:pt x="337946" y="1508633"/>
                </a:lnTo>
                <a:lnTo>
                  <a:pt x="270636" y="1508633"/>
                </a:lnTo>
                <a:lnTo>
                  <a:pt x="203199" y="1514856"/>
                </a:lnTo>
                <a:lnTo>
                  <a:pt x="67818" y="1514856"/>
                </a:lnTo>
                <a:lnTo>
                  <a:pt x="0" y="1521206"/>
                </a:lnTo>
                <a:lnTo>
                  <a:pt x="8970645" y="1521206"/>
                </a:lnTo>
                <a:lnTo>
                  <a:pt x="8970645" y="112775"/>
                </a:lnTo>
                <a:lnTo>
                  <a:pt x="8920988" y="100203"/>
                </a:lnTo>
                <a:lnTo>
                  <a:pt x="8871204" y="93980"/>
                </a:lnTo>
                <a:lnTo>
                  <a:pt x="8771509" y="68834"/>
                </a:lnTo>
                <a:lnTo>
                  <a:pt x="8721598" y="62611"/>
                </a:lnTo>
                <a:lnTo>
                  <a:pt x="8671433" y="50164"/>
                </a:lnTo>
                <a:lnTo>
                  <a:pt x="8318500" y="6350"/>
                </a:lnTo>
                <a:lnTo>
                  <a:pt x="8267827" y="6350"/>
                </a:lnTo>
                <a:lnTo>
                  <a:pt x="821690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781" y="658368"/>
            <a:ext cx="567055" cy="6350"/>
          </a:xfrm>
          <a:custGeom>
            <a:avLst/>
            <a:gdLst/>
            <a:ahLst/>
            <a:cxnLst/>
            <a:rect l="l" t="t" r="r" b="b"/>
            <a:pathLst>
              <a:path w="567054" h="6350">
                <a:moveTo>
                  <a:pt x="515493" y="0"/>
                </a:moveTo>
                <a:lnTo>
                  <a:pt x="51943" y="0"/>
                </a:lnTo>
                <a:lnTo>
                  <a:pt x="0" y="6223"/>
                </a:lnTo>
                <a:lnTo>
                  <a:pt x="566547" y="6223"/>
                </a:lnTo>
                <a:lnTo>
                  <a:pt x="51549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38220" y="2067941"/>
            <a:ext cx="655955" cy="0"/>
          </a:xfrm>
          <a:custGeom>
            <a:avLst/>
            <a:gdLst/>
            <a:ahLst/>
            <a:cxnLst/>
            <a:rect l="l" t="t" r="r" b="b"/>
            <a:pathLst>
              <a:path w="655954">
                <a:moveTo>
                  <a:pt x="0" y="0"/>
                </a:moveTo>
                <a:lnTo>
                  <a:pt x="655955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4970" y="2061654"/>
            <a:ext cx="907415" cy="0"/>
          </a:xfrm>
          <a:custGeom>
            <a:avLst/>
            <a:gdLst/>
            <a:ahLst/>
            <a:cxnLst/>
            <a:rect l="l" t="t" r="r" b="b"/>
            <a:pathLst>
              <a:path w="907414">
                <a:moveTo>
                  <a:pt x="0" y="0"/>
                </a:moveTo>
                <a:lnTo>
                  <a:pt x="907033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1210" y="2055367"/>
            <a:ext cx="1108710" cy="0"/>
          </a:xfrm>
          <a:custGeom>
            <a:avLst/>
            <a:gdLst/>
            <a:ahLst/>
            <a:cxnLst/>
            <a:rect l="l" t="t" r="r" b="b"/>
            <a:pathLst>
              <a:path w="1108710">
                <a:moveTo>
                  <a:pt x="0" y="0"/>
                </a:moveTo>
                <a:lnTo>
                  <a:pt x="1108583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1352" y="1661541"/>
            <a:ext cx="4179570" cy="391160"/>
          </a:xfrm>
          <a:custGeom>
            <a:avLst/>
            <a:gdLst/>
            <a:ahLst/>
            <a:cxnLst/>
            <a:rect l="l" t="t" r="r" b="b"/>
            <a:pathLst>
              <a:path w="4179570" h="391160">
                <a:moveTo>
                  <a:pt x="0" y="0"/>
                </a:moveTo>
                <a:lnTo>
                  <a:pt x="229501" y="75564"/>
                </a:lnTo>
                <a:lnTo>
                  <a:pt x="286461" y="88137"/>
                </a:lnTo>
                <a:lnTo>
                  <a:pt x="399922" y="125984"/>
                </a:lnTo>
                <a:lnTo>
                  <a:pt x="456310" y="138557"/>
                </a:lnTo>
                <a:lnTo>
                  <a:pt x="512698" y="157480"/>
                </a:lnTo>
                <a:lnTo>
                  <a:pt x="736218" y="207899"/>
                </a:lnTo>
                <a:lnTo>
                  <a:pt x="791717" y="226822"/>
                </a:lnTo>
                <a:lnTo>
                  <a:pt x="846962" y="239395"/>
                </a:lnTo>
                <a:lnTo>
                  <a:pt x="902208" y="245745"/>
                </a:lnTo>
                <a:lnTo>
                  <a:pt x="1066673" y="283591"/>
                </a:lnTo>
                <a:lnTo>
                  <a:pt x="1121155" y="289813"/>
                </a:lnTo>
                <a:lnTo>
                  <a:pt x="1175511" y="302387"/>
                </a:lnTo>
                <a:lnTo>
                  <a:pt x="1229741" y="308737"/>
                </a:lnTo>
                <a:lnTo>
                  <a:pt x="1283716" y="321310"/>
                </a:lnTo>
                <a:lnTo>
                  <a:pt x="1444879" y="340233"/>
                </a:lnTo>
                <a:lnTo>
                  <a:pt x="1498218" y="352806"/>
                </a:lnTo>
                <a:lnTo>
                  <a:pt x="1657477" y="371729"/>
                </a:lnTo>
                <a:lnTo>
                  <a:pt x="1710309" y="371729"/>
                </a:lnTo>
                <a:lnTo>
                  <a:pt x="1867662" y="390651"/>
                </a:lnTo>
                <a:lnTo>
                  <a:pt x="3077083" y="390651"/>
                </a:lnTo>
                <a:lnTo>
                  <a:pt x="3174111" y="378079"/>
                </a:lnTo>
                <a:lnTo>
                  <a:pt x="3222244" y="378079"/>
                </a:lnTo>
                <a:lnTo>
                  <a:pt x="3413760" y="352806"/>
                </a:lnTo>
                <a:lnTo>
                  <a:pt x="3461258" y="352806"/>
                </a:lnTo>
                <a:lnTo>
                  <a:pt x="3649980" y="327660"/>
                </a:lnTo>
                <a:lnTo>
                  <a:pt x="3696716" y="315087"/>
                </a:lnTo>
                <a:lnTo>
                  <a:pt x="3882517" y="289813"/>
                </a:lnTo>
                <a:lnTo>
                  <a:pt x="3928618" y="277241"/>
                </a:lnTo>
                <a:lnTo>
                  <a:pt x="4020312" y="264668"/>
                </a:lnTo>
                <a:lnTo>
                  <a:pt x="4066032" y="252095"/>
                </a:lnTo>
                <a:lnTo>
                  <a:pt x="4156964" y="239395"/>
                </a:lnTo>
                <a:lnTo>
                  <a:pt x="4179570" y="233172"/>
                </a:lnTo>
                <a:lnTo>
                  <a:pt x="1829689" y="233172"/>
                </a:lnTo>
                <a:lnTo>
                  <a:pt x="1781937" y="226822"/>
                </a:lnTo>
                <a:lnTo>
                  <a:pt x="1542161" y="226822"/>
                </a:lnTo>
                <a:lnTo>
                  <a:pt x="1493900" y="220472"/>
                </a:lnTo>
                <a:lnTo>
                  <a:pt x="1397127" y="220472"/>
                </a:lnTo>
                <a:lnTo>
                  <a:pt x="1348612" y="214249"/>
                </a:lnTo>
                <a:lnTo>
                  <a:pt x="1299972" y="214249"/>
                </a:lnTo>
                <a:lnTo>
                  <a:pt x="1202436" y="201675"/>
                </a:lnTo>
                <a:lnTo>
                  <a:pt x="1153541" y="201675"/>
                </a:lnTo>
                <a:lnTo>
                  <a:pt x="658748" y="138557"/>
                </a:lnTo>
                <a:lnTo>
                  <a:pt x="608710" y="125984"/>
                </a:lnTo>
                <a:lnTo>
                  <a:pt x="508253" y="113411"/>
                </a:lnTo>
                <a:lnTo>
                  <a:pt x="457961" y="100837"/>
                </a:lnTo>
                <a:lnTo>
                  <a:pt x="407542" y="94487"/>
                </a:lnTo>
                <a:lnTo>
                  <a:pt x="306260" y="69342"/>
                </a:lnTo>
                <a:lnTo>
                  <a:pt x="255485" y="6299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8539" y="741426"/>
            <a:ext cx="6477000" cy="1153795"/>
          </a:xfrm>
          <a:custGeom>
            <a:avLst/>
            <a:gdLst/>
            <a:ahLst/>
            <a:cxnLst/>
            <a:rect l="l" t="t" r="r" b="b"/>
            <a:pathLst>
              <a:path w="6477000" h="1153795">
                <a:moveTo>
                  <a:pt x="6476745" y="0"/>
                </a:moveTo>
                <a:lnTo>
                  <a:pt x="6025642" y="0"/>
                </a:lnTo>
                <a:lnTo>
                  <a:pt x="5986780" y="6350"/>
                </a:lnTo>
                <a:lnTo>
                  <a:pt x="5947918" y="6350"/>
                </a:lnTo>
                <a:lnTo>
                  <a:pt x="5870194" y="18923"/>
                </a:lnTo>
                <a:lnTo>
                  <a:pt x="5831332" y="18923"/>
                </a:lnTo>
                <a:lnTo>
                  <a:pt x="5243068" y="113537"/>
                </a:lnTo>
                <a:lnTo>
                  <a:pt x="5203570" y="126111"/>
                </a:lnTo>
                <a:lnTo>
                  <a:pt x="5084826" y="145034"/>
                </a:lnTo>
                <a:lnTo>
                  <a:pt x="5045075" y="157607"/>
                </a:lnTo>
                <a:lnTo>
                  <a:pt x="5005451" y="163957"/>
                </a:lnTo>
                <a:lnTo>
                  <a:pt x="4965700" y="176529"/>
                </a:lnTo>
                <a:lnTo>
                  <a:pt x="4885944" y="189102"/>
                </a:lnTo>
                <a:lnTo>
                  <a:pt x="4846066" y="201675"/>
                </a:lnTo>
                <a:lnTo>
                  <a:pt x="4806188" y="208025"/>
                </a:lnTo>
                <a:lnTo>
                  <a:pt x="4766183" y="220599"/>
                </a:lnTo>
                <a:lnTo>
                  <a:pt x="4726178" y="226949"/>
                </a:lnTo>
                <a:lnTo>
                  <a:pt x="4686172" y="239522"/>
                </a:lnTo>
                <a:lnTo>
                  <a:pt x="4646041" y="245872"/>
                </a:lnTo>
                <a:lnTo>
                  <a:pt x="4605909" y="258445"/>
                </a:lnTo>
                <a:lnTo>
                  <a:pt x="4565650" y="264668"/>
                </a:lnTo>
                <a:lnTo>
                  <a:pt x="4525391" y="277368"/>
                </a:lnTo>
                <a:lnTo>
                  <a:pt x="4485132" y="283590"/>
                </a:lnTo>
                <a:lnTo>
                  <a:pt x="4404360" y="308863"/>
                </a:lnTo>
                <a:lnTo>
                  <a:pt x="4363974" y="315087"/>
                </a:lnTo>
                <a:lnTo>
                  <a:pt x="4282947" y="340360"/>
                </a:lnTo>
                <a:lnTo>
                  <a:pt x="4242308" y="346583"/>
                </a:lnTo>
                <a:lnTo>
                  <a:pt x="4161028" y="371856"/>
                </a:lnTo>
                <a:lnTo>
                  <a:pt x="4120261" y="378206"/>
                </a:lnTo>
                <a:lnTo>
                  <a:pt x="3997706" y="415925"/>
                </a:lnTo>
                <a:lnTo>
                  <a:pt x="3956812" y="422275"/>
                </a:lnTo>
                <a:lnTo>
                  <a:pt x="3833621" y="460121"/>
                </a:lnTo>
                <a:lnTo>
                  <a:pt x="3792474" y="466344"/>
                </a:lnTo>
                <a:lnTo>
                  <a:pt x="3709924" y="491616"/>
                </a:lnTo>
                <a:lnTo>
                  <a:pt x="3502660" y="548259"/>
                </a:lnTo>
                <a:lnTo>
                  <a:pt x="3461131" y="560959"/>
                </a:lnTo>
                <a:lnTo>
                  <a:pt x="3419475" y="567182"/>
                </a:lnTo>
                <a:lnTo>
                  <a:pt x="3293999" y="605027"/>
                </a:lnTo>
                <a:lnTo>
                  <a:pt x="3252089" y="611251"/>
                </a:lnTo>
                <a:lnTo>
                  <a:pt x="3083814" y="661670"/>
                </a:lnTo>
                <a:lnTo>
                  <a:pt x="3041650" y="668020"/>
                </a:lnTo>
                <a:lnTo>
                  <a:pt x="2914523" y="705865"/>
                </a:lnTo>
                <a:lnTo>
                  <a:pt x="2872105" y="712088"/>
                </a:lnTo>
                <a:lnTo>
                  <a:pt x="2786888" y="737362"/>
                </a:lnTo>
                <a:lnTo>
                  <a:pt x="2744216" y="743585"/>
                </a:lnTo>
                <a:lnTo>
                  <a:pt x="2615819" y="781431"/>
                </a:lnTo>
                <a:lnTo>
                  <a:pt x="2572893" y="787781"/>
                </a:lnTo>
                <a:lnTo>
                  <a:pt x="2486787" y="812926"/>
                </a:lnTo>
                <a:lnTo>
                  <a:pt x="2443734" y="819276"/>
                </a:lnTo>
                <a:lnTo>
                  <a:pt x="2400427" y="831850"/>
                </a:lnTo>
                <a:lnTo>
                  <a:pt x="2357247" y="838200"/>
                </a:lnTo>
                <a:lnTo>
                  <a:pt x="2270379" y="863346"/>
                </a:lnTo>
                <a:lnTo>
                  <a:pt x="2226945" y="869696"/>
                </a:lnTo>
                <a:lnTo>
                  <a:pt x="2183384" y="882269"/>
                </a:lnTo>
                <a:lnTo>
                  <a:pt x="2139696" y="888619"/>
                </a:lnTo>
                <a:lnTo>
                  <a:pt x="2096008" y="901191"/>
                </a:lnTo>
                <a:lnTo>
                  <a:pt x="2052193" y="907541"/>
                </a:lnTo>
                <a:lnTo>
                  <a:pt x="2008377" y="920114"/>
                </a:lnTo>
                <a:lnTo>
                  <a:pt x="1920494" y="932688"/>
                </a:lnTo>
                <a:lnTo>
                  <a:pt x="1876425" y="945261"/>
                </a:lnTo>
                <a:lnTo>
                  <a:pt x="1832228" y="951611"/>
                </a:lnTo>
                <a:lnTo>
                  <a:pt x="1788033" y="964184"/>
                </a:lnTo>
                <a:lnTo>
                  <a:pt x="1699387" y="976757"/>
                </a:lnTo>
                <a:lnTo>
                  <a:pt x="1654937" y="989457"/>
                </a:lnTo>
                <a:lnTo>
                  <a:pt x="1476248" y="1014602"/>
                </a:lnTo>
                <a:lnTo>
                  <a:pt x="1431416" y="1027176"/>
                </a:lnTo>
                <a:lnTo>
                  <a:pt x="932941" y="1096518"/>
                </a:lnTo>
                <a:lnTo>
                  <a:pt x="887095" y="1096518"/>
                </a:lnTo>
                <a:lnTo>
                  <a:pt x="749173" y="1115440"/>
                </a:lnTo>
                <a:lnTo>
                  <a:pt x="702945" y="1115440"/>
                </a:lnTo>
                <a:lnTo>
                  <a:pt x="656716" y="1121790"/>
                </a:lnTo>
                <a:lnTo>
                  <a:pt x="610362" y="1121790"/>
                </a:lnTo>
                <a:lnTo>
                  <a:pt x="517525" y="1134364"/>
                </a:lnTo>
                <a:lnTo>
                  <a:pt x="424180" y="1134364"/>
                </a:lnTo>
                <a:lnTo>
                  <a:pt x="377444" y="1140587"/>
                </a:lnTo>
                <a:lnTo>
                  <a:pt x="330581" y="1140587"/>
                </a:lnTo>
                <a:lnTo>
                  <a:pt x="283591" y="1146937"/>
                </a:lnTo>
                <a:lnTo>
                  <a:pt x="47498" y="1146937"/>
                </a:lnTo>
                <a:lnTo>
                  <a:pt x="0" y="1153287"/>
                </a:lnTo>
                <a:lnTo>
                  <a:pt x="2302383" y="1153287"/>
                </a:lnTo>
                <a:lnTo>
                  <a:pt x="2324989" y="1146937"/>
                </a:lnTo>
                <a:lnTo>
                  <a:pt x="2370201" y="1140587"/>
                </a:lnTo>
                <a:lnTo>
                  <a:pt x="2415159" y="1128014"/>
                </a:lnTo>
                <a:lnTo>
                  <a:pt x="2459990" y="1121790"/>
                </a:lnTo>
                <a:lnTo>
                  <a:pt x="2549271" y="1096518"/>
                </a:lnTo>
                <a:lnTo>
                  <a:pt x="2593721" y="1090168"/>
                </a:lnTo>
                <a:lnTo>
                  <a:pt x="2638044" y="1077595"/>
                </a:lnTo>
                <a:lnTo>
                  <a:pt x="2682113" y="1071372"/>
                </a:lnTo>
                <a:lnTo>
                  <a:pt x="2813812" y="1033526"/>
                </a:lnTo>
                <a:lnTo>
                  <a:pt x="2857500" y="1027176"/>
                </a:lnTo>
                <a:lnTo>
                  <a:pt x="2987548" y="989457"/>
                </a:lnTo>
                <a:lnTo>
                  <a:pt x="3030601" y="983107"/>
                </a:lnTo>
                <a:lnTo>
                  <a:pt x="3824732" y="743585"/>
                </a:lnTo>
                <a:lnTo>
                  <a:pt x="4419600" y="554609"/>
                </a:lnTo>
                <a:lnTo>
                  <a:pt x="4535296" y="510539"/>
                </a:lnTo>
                <a:lnTo>
                  <a:pt x="4725670" y="447421"/>
                </a:lnTo>
                <a:lnTo>
                  <a:pt x="4763516" y="441198"/>
                </a:lnTo>
                <a:lnTo>
                  <a:pt x="5097907" y="327787"/>
                </a:lnTo>
                <a:lnTo>
                  <a:pt x="5134483" y="321437"/>
                </a:lnTo>
                <a:lnTo>
                  <a:pt x="5279644" y="271018"/>
                </a:lnTo>
                <a:lnTo>
                  <a:pt x="5315712" y="264668"/>
                </a:lnTo>
                <a:lnTo>
                  <a:pt x="5387467" y="239522"/>
                </a:lnTo>
                <a:lnTo>
                  <a:pt x="5423154" y="233172"/>
                </a:lnTo>
                <a:lnTo>
                  <a:pt x="5494146" y="208025"/>
                </a:lnTo>
                <a:lnTo>
                  <a:pt x="5529580" y="201675"/>
                </a:lnTo>
                <a:lnTo>
                  <a:pt x="5564759" y="189102"/>
                </a:lnTo>
                <a:lnTo>
                  <a:pt x="5599938" y="182752"/>
                </a:lnTo>
                <a:lnTo>
                  <a:pt x="5634990" y="170179"/>
                </a:lnTo>
                <a:lnTo>
                  <a:pt x="5669915" y="163957"/>
                </a:lnTo>
                <a:lnTo>
                  <a:pt x="5704713" y="151257"/>
                </a:lnTo>
                <a:lnTo>
                  <a:pt x="5774055" y="138684"/>
                </a:lnTo>
                <a:lnTo>
                  <a:pt x="5808599" y="126111"/>
                </a:lnTo>
                <a:lnTo>
                  <a:pt x="5877306" y="113537"/>
                </a:lnTo>
                <a:lnTo>
                  <a:pt x="5911469" y="100837"/>
                </a:lnTo>
                <a:lnTo>
                  <a:pt x="6047105" y="75691"/>
                </a:lnTo>
                <a:lnTo>
                  <a:pt x="6080760" y="63119"/>
                </a:lnTo>
                <a:lnTo>
                  <a:pt x="6214364" y="37846"/>
                </a:lnTo>
                <a:lnTo>
                  <a:pt x="6247511" y="37846"/>
                </a:lnTo>
                <a:lnTo>
                  <a:pt x="6379210" y="12700"/>
                </a:lnTo>
                <a:lnTo>
                  <a:pt x="6411849" y="12700"/>
                </a:lnTo>
                <a:lnTo>
                  <a:pt x="647674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2916" y="738314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30385" y="732027"/>
            <a:ext cx="464184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3677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07729" y="725741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965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23553" y="719455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>
                <a:moveTo>
                  <a:pt x="0" y="0"/>
                </a:moveTo>
                <a:lnTo>
                  <a:pt x="460882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8220" y="2064766"/>
            <a:ext cx="655955" cy="6350"/>
          </a:xfrm>
          <a:custGeom>
            <a:avLst/>
            <a:gdLst/>
            <a:ahLst/>
            <a:cxnLst/>
            <a:rect l="l" t="t" r="r" b="b"/>
            <a:pathLst>
              <a:path w="655954" h="6350">
                <a:moveTo>
                  <a:pt x="-4571" y="3175"/>
                </a:moveTo>
                <a:lnTo>
                  <a:pt x="660527" y="3175"/>
                </a:lnTo>
              </a:path>
            </a:pathLst>
          </a:custGeom>
          <a:ln w="1549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4970" y="2058542"/>
            <a:ext cx="907415" cy="6350"/>
          </a:xfrm>
          <a:custGeom>
            <a:avLst/>
            <a:gdLst/>
            <a:ahLst/>
            <a:cxnLst/>
            <a:rect l="l" t="t" r="r" b="b"/>
            <a:pathLst>
              <a:path w="907414" h="6350">
                <a:moveTo>
                  <a:pt x="-4571" y="3111"/>
                </a:moveTo>
                <a:lnTo>
                  <a:pt x="911606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1210" y="2052192"/>
            <a:ext cx="1108710" cy="6350"/>
          </a:xfrm>
          <a:custGeom>
            <a:avLst/>
            <a:gdLst/>
            <a:ahLst/>
            <a:cxnLst/>
            <a:rect l="l" t="t" r="r" b="b"/>
            <a:pathLst>
              <a:path w="1108710" h="6350">
                <a:moveTo>
                  <a:pt x="-4571" y="3175"/>
                </a:moveTo>
                <a:lnTo>
                  <a:pt x="1113155" y="3175"/>
                </a:lnTo>
              </a:path>
            </a:pathLst>
          </a:custGeom>
          <a:ln w="1549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352" y="1661541"/>
            <a:ext cx="4179570" cy="391160"/>
          </a:xfrm>
          <a:custGeom>
            <a:avLst/>
            <a:gdLst/>
            <a:ahLst/>
            <a:cxnLst/>
            <a:rect l="l" t="t" r="r" b="b"/>
            <a:pathLst>
              <a:path w="4179570" h="391160">
                <a:moveTo>
                  <a:pt x="0" y="0"/>
                </a:moveTo>
                <a:lnTo>
                  <a:pt x="229501" y="75564"/>
                </a:lnTo>
                <a:lnTo>
                  <a:pt x="286461" y="88137"/>
                </a:lnTo>
                <a:lnTo>
                  <a:pt x="399922" y="125984"/>
                </a:lnTo>
                <a:lnTo>
                  <a:pt x="456310" y="138557"/>
                </a:lnTo>
                <a:lnTo>
                  <a:pt x="512698" y="157480"/>
                </a:lnTo>
                <a:lnTo>
                  <a:pt x="736218" y="207899"/>
                </a:lnTo>
                <a:lnTo>
                  <a:pt x="791717" y="226822"/>
                </a:lnTo>
                <a:lnTo>
                  <a:pt x="846962" y="239395"/>
                </a:lnTo>
                <a:lnTo>
                  <a:pt x="902208" y="245745"/>
                </a:lnTo>
                <a:lnTo>
                  <a:pt x="1066673" y="283591"/>
                </a:lnTo>
                <a:lnTo>
                  <a:pt x="1121155" y="289813"/>
                </a:lnTo>
                <a:lnTo>
                  <a:pt x="1175511" y="302387"/>
                </a:lnTo>
                <a:lnTo>
                  <a:pt x="1229741" y="308737"/>
                </a:lnTo>
                <a:lnTo>
                  <a:pt x="1283716" y="321310"/>
                </a:lnTo>
                <a:lnTo>
                  <a:pt x="1444879" y="340233"/>
                </a:lnTo>
                <a:lnTo>
                  <a:pt x="1498218" y="352806"/>
                </a:lnTo>
                <a:lnTo>
                  <a:pt x="1657477" y="371729"/>
                </a:lnTo>
                <a:lnTo>
                  <a:pt x="1710309" y="371729"/>
                </a:lnTo>
                <a:lnTo>
                  <a:pt x="1867662" y="390651"/>
                </a:lnTo>
                <a:lnTo>
                  <a:pt x="3077083" y="390651"/>
                </a:lnTo>
                <a:lnTo>
                  <a:pt x="3174111" y="378079"/>
                </a:lnTo>
                <a:lnTo>
                  <a:pt x="3222244" y="378079"/>
                </a:lnTo>
                <a:lnTo>
                  <a:pt x="3413760" y="352806"/>
                </a:lnTo>
                <a:lnTo>
                  <a:pt x="3461258" y="352806"/>
                </a:lnTo>
                <a:lnTo>
                  <a:pt x="3649980" y="327660"/>
                </a:lnTo>
                <a:lnTo>
                  <a:pt x="3696716" y="315087"/>
                </a:lnTo>
                <a:lnTo>
                  <a:pt x="3882517" y="289813"/>
                </a:lnTo>
                <a:lnTo>
                  <a:pt x="3928618" y="277241"/>
                </a:lnTo>
                <a:lnTo>
                  <a:pt x="4020312" y="264668"/>
                </a:lnTo>
                <a:lnTo>
                  <a:pt x="4066032" y="252095"/>
                </a:lnTo>
                <a:lnTo>
                  <a:pt x="4156964" y="239395"/>
                </a:lnTo>
                <a:lnTo>
                  <a:pt x="4179570" y="233172"/>
                </a:lnTo>
                <a:lnTo>
                  <a:pt x="1829689" y="233172"/>
                </a:lnTo>
                <a:lnTo>
                  <a:pt x="1781937" y="226822"/>
                </a:lnTo>
                <a:lnTo>
                  <a:pt x="1542161" y="226822"/>
                </a:lnTo>
                <a:lnTo>
                  <a:pt x="1493900" y="220472"/>
                </a:lnTo>
                <a:lnTo>
                  <a:pt x="1397127" y="220472"/>
                </a:lnTo>
                <a:lnTo>
                  <a:pt x="1348612" y="214249"/>
                </a:lnTo>
                <a:lnTo>
                  <a:pt x="1299972" y="214249"/>
                </a:lnTo>
                <a:lnTo>
                  <a:pt x="1202436" y="201675"/>
                </a:lnTo>
                <a:lnTo>
                  <a:pt x="1153541" y="201675"/>
                </a:lnTo>
                <a:lnTo>
                  <a:pt x="658748" y="138557"/>
                </a:lnTo>
                <a:lnTo>
                  <a:pt x="608710" y="125984"/>
                </a:lnTo>
                <a:lnTo>
                  <a:pt x="508253" y="113411"/>
                </a:lnTo>
                <a:lnTo>
                  <a:pt x="457961" y="100837"/>
                </a:lnTo>
                <a:lnTo>
                  <a:pt x="407542" y="94487"/>
                </a:lnTo>
                <a:lnTo>
                  <a:pt x="306260" y="69342"/>
                </a:lnTo>
                <a:lnTo>
                  <a:pt x="255485" y="629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8539" y="741426"/>
            <a:ext cx="6477000" cy="1153795"/>
          </a:xfrm>
          <a:custGeom>
            <a:avLst/>
            <a:gdLst/>
            <a:ahLst/>
            <a:cxnLst/>
            <a:rect l="l" t="t" r="r" b="b"/>
            <a:pathLst>
              <a:path w="6477000" h="1153795">
                <a:moveTo>
                  <a:pt x="6476745" y="0"/>
                </a:moveTo>
                <a:lnTo>
                  <a:pt x="6025642" y="0"/>
                </a:lnTo>
                <a:lnTo>
                  <a:pt x="5986780" y="6350"/>
                </a:lnTo>
                <a:lnTo>
                  <a:pt x="5947918" y="6350"/>
                </a:lnTo>
                <a:lnTo>
                  <a:pt x="5870194" y="18923"/>
                </a:lnTo>
                <a:lnTo>
                  <a:pt x="5831332" y="18923"/>
                </a:lnTo>
                <a:lnTo>
                  <a:pt x="5243068" y="113537"/>
                </a:lnTo>
                <a:lnTo>
                  <a:pt x="5203570" y="126111"/>
                </a:lnTo>
                <a:lnTo>
                  <a:pt x="5084826" y="145034"/>
                </a:lnTo>
                <a:lnTo>
                  <a:pt x="5045075" y="157607"/>
                </a:lnTo>
                <a:lnTo>
                  <a:pt x="5005451" y="163957"/>
                </a:lnTo>
                <a:lnTo>
                  <a:pt x="4965700" y="176529"/>
                </a:lnTo>
                <a:lnTo>
                  <a:pt x="4885944" y="189102"/>
                </a:lnTo>
                <a:lnTo>
                  <a:pt x="4846066" y="201675"/>
                </a:lnTo>
                <a:lnTo>
                  <a:pt x="4806188" y="208025"/>
                </a:lnTo>
                <a:lnTo>
                  <a:pt x="4766183" y="220599"/>
                </a:lnTo>
                <a:lnTo>
                  <a:pt x="4726178" y="226949"/>
                </a:lnTo>
                <a:lnTo>
                  <a:pt x="4686172" y="239522"/>
                </a:lnTo>
                <a:lnTo>
                  <a:pt x="4646041" y="245872"/>
                </a:lnTo>
                <a:lnTo>
                  <a:pt x="4605909" y="258445"/>
                </a:lnTo>
                <a:lnTo>
                  <a:pt x="4565650" y="264668"/>
                </a:lnTo>
                <a:lnTo>
                  <a:pt x="4525391" y="277368"/>
                </a:lnTo>
                <a:lnTo>
                  <a:pt x="4485132" y="283590"/>
                </a:lnTo>
                <a:lnTo>
                  <a:pt x="4404360" y="308863"/>
                </a:lnTo>
                <a:lnTo>
                  <a:pt x="4363974" y="315087"/>
                </a:lnTo>
                <a:lnTo>
                  <a:pt x="4282947" y="340360"/>
                </a:lnTo>
                <a:lnTo>
                  <a:pt x="4242308" y="346583"/>
                </a:lnTo>
                <a:lnTo>
                  <a:pt x="4161028" y="371856"/>
                </a:lnTo>
                <a:lnTo>
                  <a:pt x="4120261" y="378206"/>
                </a:lnTo>
                <a:lnTo>
                  <a:pt x="3997706" y="415925"/>
                </a:lnTo>
                <a:lnTo>
                  <a:pt x="3956812" y="422275"/>
                </a:lnTo>
                <a:lnTo>
                  <a:pt x="3833621" y="460121"/>
                </a:lnTo>
                <a:lnTo>
                  <a:pt x="3792474" y="466344"/>
                </a:lnTo>
                <a:lnTo>
                  <a:pt x="3709924" y="491616"/>
                </a:lnTo>
                <a:lnTo>
                  <a:pt x="3502660" y="548259"/>
                </a:lnTo>
                <a:lnTo>
                  <a:pt x="3461131" y="560959"/>
                </a:lnTo>
                <a:lnTo>
                  <a:pt x="3419475" y="567182"/>
                </a:lnTo>
                <a:lnTo>
                  <a:pt x="3293999" y="605027"/>
                </a:lnTo>
                <a:lnTo>
                  <a:pt x="3252089" y="611251"/>
                </a:lnTo>
                <a:lnTo>
                  <a:pt x="3083814" y="661670"/>
                </a:lnTo>
                <a:lnTo>
                  <a:pt x="3041650" y="668020"/>
                </a:lnTo>
                <a:lnTo>
                  <a:pt x="2914523" y="705865"/>
                </a:lnTo>
                <a:lnTo>
                  <a:pt x="2872105" y="712088"/>
                </a:lnTo>
                <a:lnTo>
                  <a:pt x="2786888" y="737362"/>
                </a:lnTo>
                <a:lnTo>
                  <a:pt x="2744216" y="743585"/>
                </a:lnTo>
                <a:lnTo>
                  <a:pt x="2615819" y="781431"/>
                </a:lnTo>
                <a:lnTo>
                  <a:pt x="2572893" y="787781"/>
                </a:lnTo>
                <a:lnTo>
                  <a:pt x="2486787" y="812926"/>
                </a:lnTo>
                <a:lnTo>
                  <a:pt x="2443734" y="819276"/>
                </a:lnTo>
                <a:lnTo>
                  <a:pt x="2400427" y="831850"/>
                </a:lnTo>
                <a:lnTo>
                  <a:pt x="2357247" y="838200"/>
                </a:lnTo>
                <a:lnTo>
                  <a:pt x="2270379" y="863346"/>
                </a:lnTo>
                <a:lnTo>
                  <a:pt x="2226945" y="869696"/>
                </a:lnTo>
                <a:lnTo>
                  <a:pt x="2183384" y="882269"/>
                </a:lnTo>
                <a:lnTo>
                  <a:pt x="2139696" y="888619"/>
                </a:lnTo>
                <a:lnTo>
                  <a:pt x="2096008" y="901191"/>
                </a:lnTo>
                <a:lnTo>
                  <a:pt x="2052193" y="907541"/>
                </a:lnTo>
                <a:lnTo>
                  <a:pt x="2008377" y="920114"/>
                </a:lnTo>
                <a:lnTo>
                  <a:pt x="1920494" y="932688"/>
                </a:lnTo>
                <a:lnTo>
                  <a:pt x="1876425" y="945261"/>
                </a:lnTo>
                <a:lnTo>
                  <a:pt x="1832228" y="951611"/>
                </a:lnTo>
                <a:lnTo>
                  <a:pt x="1788033" y="964184"/>
                </a:lnTo>
                <a:lnTo>
                  <a:pt x="1699387" y="976757"/>
                </a:lnTo>
                <a:lnTo>
                  <a:pt x="1654937" y="989457"/>
                </a:lnTo>
                <a:lnTo>
                  <a:pt x="1476248" y="1014602"/>
                </a:lnTo>
                <a:lnTo>
                  <a:pt x="1431416" y="1027176"/>
                </a:lnTo>
                <a:lnTo>
                  <a:pt x="932941" y="1096518"/>
                </a:lnTo>
                <a:lnTo>
                  <a:pt x="887095" y="1096518"/>
                </a:lnTo>
                <a:lnTo>
                  <a:pt x="749173" y="1115440"/>
                </a:lnTo>
                <a:lnTo>
                  <a:pt x="702945" y="1115440"/>
                </a:lnTo>
                <a:lnTo>
                  <a:pt x="656716" y="1121790"/>
                </a:lnTo>
                <a:lnTo>
                  <a:pt x="610362" y="1121790"/>
                </a:lnTo>
                <a:lnTo>
                  <a:pt x="517525" y="1134364"/>
                </a:lnTo>
                <a:lnTo>
                  <a:pt x="424180" y="1134364"/>
                </a:lnTo>
                <a:lnTo>
                  <a:pt x="377444" y="1140587"/>
                </a:lnTo>
                <a:lnTo>
                  <a:pt x="330581" y="1140587"/>
                </a:lnTo>
                <a:lnTo>
                  <a:pt x="283591" y="1146937"/>
                </a:lnTo>
                <a:lnTo>
                  <a:pt x="47498" y="1146937"/>
                </a:lnTo>
                <a:lnTo>
                  <a:pt x="0" y="1153287"/>
                </a:lnTo>
                <a:lnTo>
                  <a:pt x="2302383" y="1153287"/>
                </a:lnTo>
                <a:lnTo>
                  <a:pt x="2324989" y="1146937"/>
                </a:lnTo>
                <a:lnTo>
                  <a:pt x="2370201" y="1140587"/>
                </a:lnTo>
                <a:lnTo>
                  <a:pt x="2415159" y="1128014"/>
                </a:lnTo>
                <a:lnTo>
                  <a:pt x="2459990" y="1121790"/>
                </a:lnTo>
                <a:lnTo>
                  <a:pt x="2549271" y="1096518"/>
                </a:lnTo>
                <a:lnTo>
                  <a:pt x="2593721" y="1090168"/>
                </a:lnTo>
                <a:lnTo>
                  <a:pt x="2638044" y="1077595"/>
                </a:lnTo>
                <a:lnTo>
                  <a:pt x="2682113" y="1071372"/>
                </a:lnTo>
                <a:lnTo>
                  <a:pt x="2813812" y="1033526"/>
                </a:lnTo>
                <a:lnTo>
                  <a:pt x="2857500" y="1027176"/>
                </a:lnTo>
                <a:lnTo>
                  <a:pt x="2987548" y="989457"/>
                </a:lnTo>
                <a:lnTo>
                  <a:pt x="3030601" y="983107"/>
                </a:lnTo>
                <a:lnTo>
                  <a:pt x="3824732" y="743585"/>
                </a:lnTo>
                <a:lnTo>
                  <a:pt x="4419600" y="554609"/>
                </a:lnTo>
                <a:lnTo>
                  <a:pt x="4535296" y="510539"/>
                </a:lnTo>
                <a:lnTo>
                  <a:pt x="4725670" y="447421"/>
                </a:lnTo>
                <a:lnTo>
                  <a:pt x="4763516" y="441198"/>
                </a:lnTo>
                <a:lnTo>
                  <a:pt x="5097907" y="327787"/>
                </a:lnTo>
                <a:lnTo>
                  <a:pt x="5134483" y="321437"/>
                </a:lnTo>
                <a:lnTo>
                  <a:pt x="5279644" y="271018"/>
                </a:lnTo>
                <a:lnTo>
                  <a:pt x="5315712" y="264668"/>
                </a:lnTo>
                <a:lnTo>
                  <a:pt x="5387467" y="239522"/>
                </a:lnTo>
                <a:lnTo>
                  <a:pt x="5423154" y="233172"/>
                </a:lnTo>
                <a:lnTo>
                  <a:pt x="5494146" y="208025"/>
                </a:lnTo>
                <a:lnTo>
                  <a:pt x="5529580" y="201675"/>
                </a:lnTo>
                <a:lnTo>
                  <a:pt x="5564759" y="189102"/>
                </a:lnTo>
                <a:lnTo>
                  <a:pt x="5599938" y="182752"/>
                </a:lnTo>
                <a:lnTo>
                  <a:pt x="5634990" y="170179"/>
                </a:lnTo>
                <a:lnTo>
                  <a:pt x="5669915" y="163957"/>
                </a:lnTo>
                <a:lnTo>
                  <a:pt x="5704713" y="151257"/>
                </a:lnTo>
                <a:lnTo>
                  <a:pt x="5774055" y="138684"/>
                </a:lnTo>
                <a:lnTo>
                  <a:pt x="5808599" y="126111"/>
                </a:lnTo>
                <a:lnTo>
                  <a:pt x="5877306" y="113537"/>
                </a:lnTo>
                <a:lnTo>
                  <a:pt x="5911469" y="100837"/>
                </a:lnTo>
                <a:lnTo>
                  <a:pt x="6047105" y="75691"/>
                </a:lnTo>
                <a:lnTo>
                  <a:pt x="6080760" y="63119"/>
                </a:lnTo>
                <a:lnTo>
                  <a:pt x="6214364" y="37846"/>
                </a:lnTo>
                <a:lnTo>
                  <a:pt x="6247511" y="37846"/>
                </a:lnTo>
                <a:lnTo>
                  <a:pt x="6379210" y="12700"/>
                </a:lnTo>
                <a:lnTo>
                  <a:pt x="6411849" y="12700"/>
                </a:lnTo>
                <a:lnTo>
                  <a:pt x="647674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52916" y="735202"/>
            <a:ext cx="477520" cy="6350"/>
          </a:xfrm>
          <a:custGeom>
            <a:avLst/>
            <a:gdLst/>
            <a:ahLst/>
            <a:cxnLst/>
            <a:rect l="l" t="t" r="r" b="b"/>
            <a:pathLst>
              <a:path w="477520" h="6350">
                <a:moveTo>
                  <a:pt x="477011" y="0"/>
                </a:moveTo>
                <a:lnTo>
                  <a:pt x="38734" y="0"/>
                </a:lnTo>
                <a:lnTo>
                  <a:pt x="0" y="6223"/>
                </a:lnTo>
                <a:lnTo>
                  <a:pt x="444753" y="6223"/>
                </a:lnTo>
                <a:lnTo>
                  <a:pt x="477011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30385" y="728852"/>
            <a:ext cx="464184" cy="6350"/>
          </a:xfrm>
          <a:custGeom>
            <a:avLst/>
            <a:gdLst/>
            <a:ahLst/>
            <a:cxnLst/>
            <a:rect l="l" t="t" r="r" b="b"/>
            <a:pathLst>
              <a:path w="464184" h="6350">
                <a:moveTo>
                  <a:pt x="463677" y="0"/>
                </a:moveTo>
                <a:lnTo>
                  <a:pt x="38735" y="0"/>
                </a:lnTo>
                <a:lnTo>
                  <a:pt x="0" y="6350"/>
                </a:lnTo>
                <a:lnTo>
                  <a:pt x="431673" y="6350"/>
                </a:lnTo>
                <a:lnTo>
                  <a:pt x="46367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07729" y="722630"/>
            <a:ext cx="481965" cy="6350"/>
          </a:xfrm>
          <a:custGeom>
            <a:avLst/>
            <a:gdLst/>
            <a:ahLst/>
            <a:cxnLst/>
            <a:rect l="l" t="t" r="r" b="b"/>
            <a:pathLst>
              <a:path w="481965" h="6350">
                <a:moveTo>
                  <a:pt x="481965" y="0"/>
                </a:moveTo>
                <a:lnTo>
                  <a:pt x="38607" y="0"/>
                </a:lnTo>
                <a:lnTo>
                  <a:pt x="0" y="6223"/>
                </a:lnTo>
                <a:lnTo>
                  <a:pt x="450215" y="6223"/>
                </a:lnTo>
                <a:lnTo>
                  <a:pt x="48196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23553" y="716280"/>
            <a:ext cx="461009" cy="6350"/>
          </a:xfrm>
          <a:custGeom>
            <a:avLst/>
            <a:gdLst/>
            <a:ahLst/>
            <a:cxnLst/>
            <a:rect l="l" t="t" r="r" b="b"/>
            <a:pathLst>
              <a:path w="461009" h="6350">
                <a:moveTo>
                  <a:pt x="422528" y="0"/>
                </a:moveTo>
                <a:lnTo>
                  <a:pt x="38480" y="0"/>
                </a:lnTo>
                <a:lnTo>
                  <a:pt x="0" y="6350"/>
                </a:lnTo>
                <a:lnTo>
                  <a:pt x="460882" y="6350"/>
                </a:lnTo>
                <a:lnTo>
                  <a:pt x="422528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07052" y="3479228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8617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42383" y="3472941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954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79034" y="3466655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074" y="0"/>
                </a:lnTo>
              </a:path>
            </a:pathLst>
          </a:custGeom>
          <a:ln w="622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2413" y="3460432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1042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51882" y="3451034"/>
            <a:ext cx="511175" cy="0"/>
          </a:xfrm>
          <a:custGeom>
            <a:avLst/>
            <a:gdLst/>
            <a:ahLst/>
            <a:cxnLst/>
            <a:rect l="l" t="t" r="r" b="b"/>
            <a:pathLst>
              <a:path w="511175">
                <a:moveTo>
                  <a:pt x="0" y="0"/>
                </a:moveTo>
                <a:lnTo>
                  <a:pt x="510793" y="0"/>
                </a:lnTo>
              </a:path>
            </a:pathLst>
          </a:custGeom>
          <a:ln w="1257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1709" y="2574289"/>
            <a:ext cx="6168390" cy="870585"/>
          </a:xfrm>
          <a:custGeom>
            <a:avLst/>
            <a:gdLst/>
            <a:ahLst/>
            <a:cxnLst/>
            <a:rect l="l" t="t" r="r" b="b"/>
            <a:pathLst>
              <a:path w="6168390" h="870585">
                <a:moveTo>
                  <a:pt x="6137020" y="0"/>
                </a:moveTo>
                <a:lnTo>
                  <a:pt x="4370705" y="0"/>
                </a:lnTo>
                <a:lnTo>
                  <a:pt x="4116196" y="43942"/>
                </a:lnTo>
                <a:lnTo>
                  <a:pt x="4079620" y="43942"/>
                </a:lnTo>
                <a:lnTo>
                  <a:pt x="3895851" y="75184"/>
                </a:lnTo>
                <a:lnTo>
                  <a:pt x="3859021" y="87757"/>
                </a:lnTo>
                <a:lnTo>
                  <a:pt x="3599561" y="131572"/>
                </a:lnTo>
                <a:lnTo>
                  <a:pt x="3562349" y="144018"/>
                </a:lnTo>
                <a:lnTo>
                  <a:pt x="3413124" y="169163"/>
                </a:lnTo>
                <a:lnTo>
                  <a:pt x="3375787" y="181610"/>
                </a:lnTo>
                <a:lnTo>
                  <a:pt x="3300857" y="194183"/>
                </a:lnTo>
                <a:lnTo>
                  <a:pt x="3263391" y="206756"/>
                </a:lnTo>
                <a:lnTo>
                  <a:pt x="3150869" y="225425"/>
                </a:lnTo>
                <a:lnTo>
                  <a:pt x="3113277" y="237998"/>
                </a:lnTo>
                <a:lnTo>
                  <a:pt x="3038093" y="250571"/>
                </a:lnTo>
                <a:lnTo>
                  <a:pt x="3000374" y="263017"/>
                </a:lnTo>
                <a:lnTo>
                  <a:pt x="2962783" y="269367"/>
                </a:lnTo>
                <a:lnTo>
                  <a:pt x="2925064" y="281813"/>
                </a:lnTo>
                <a:lnTo>
                  <a:pt x="2849752" y="294386"/>
                </a:lnTo>
                <a:lnTo>
                  <a:pt x="2812034" y="306832"/>
                </a:lnTo>
                <a:lnTo>
                  <a:pt x="2736595" y="319405"/>
                </a:lnTo>
                <a:lnTo>
                  <a:pt x="2698749" y="331977"/>
                </a:lnTo>
                <a:lnTo>
                  <a:pt x="2661031" y="338200"/>
                </a:lnTo>
                <a:lnTo>
                  <a:pt x="2623312" y="350774"/>
                </a:lnTo>
                <a:lnTo>
                  <a:pt x="2547746" y="363220"/>
                </a:lnTo>
                <a:lnTo>
                  <a:pt x="2472182" y="382015"/>
                </a:lnTo>
                <a:lnTo>
                  <a:pt x="2358897" y="407035"/>
                </a:lnTo>
                <a:lnTo>
                  <a:pt x="2132330" y="463423"/>
                </a:lnTo>
                <a:lnTo>
                  <a:pt x="2094611" y="469646"/>
                </a:lnTo>
                <a:lnTo>
                  <a:pt x="2056891" y="482219"/>
                </a:lnTo>
                <a:lnTo>
                  <a:pt x="2019172" y="488442"/>
                </a:lnTo>
                <a:lnTo>
                  <a:pt x="1981454" y="501014"/>
                </a:lnTo>
                <a:lnTo>
                  <a:pt x="1906142" y="513588"/>
                </a:lnTo>
                <a:lnTo>
                  <a:pt x="1868550" y="526034"/>
                </a:lnTo>
                <a:lnTo>
                  <a:pt x="1830832" y="532384"/>
                </a:lnTo>
                <a:lnTo>
                  <a:pt x="1793239" y="544830"/>
                </a:lnTo>
                <a:lnTo>
                  <a:pt x="1718056" y="557402"/>
                </a:lnTo>
                <a:lnTo>
                  <a:pt x="1680590" y="569849"/>
                </a:lnTo>
                <a:lnTo>
                  <a:pt x="1605534" y="582422"/>
                </a:lnTo>
                <a:lnTo>
                  <a:pt x="1568068" y="594995"/>
                </a:lnTo>
                <a:lnTo>
                  <a:pt x="1493265" y="607440"/>
                </a:lnTo>
                <a:lnTo>
                  <a:pt x="1455927" y="620013"/>
                </a:lnTo>
                <a:lnTo>
                  <a:pt x="1381251" y="632460"/>
                </a:lnTo>
                <a:lnTo>
                  <a:pt x="1343914" y="645033"/>
                </a:lnTo>
                <a:lnTo>
                  <a:pt x="1232408" y="663829"/>
                </a:lnTo>
                <a:lnTo>
                  <a:pt x="1195196" y="676401"/>
                </a:lnTo>
                <a:lnTo>
                  <a:pt x="1010285" y="707644"/>
                </a:lnTo>
                <a:lnTo>
                  <a:pt x="973327" y="720217"/>
                </a:lnTo>
                <a:lnTo>
                  <a:pt x="390778" y="820420"/>
                </a:lnTo>
                <a:lnTo>
                  <a:pt x="354964" y="820420"/>
                </a:lnTo>
                <a:lnTo>
                  <a:pt x="212089" y="845438"/>
                </a:lnTo>
                <a:lnTo>
                  <a:pt x="176529" y="845438"/>
                </a:lnTo>
                <a:lnTo>
                  <a:pt x="105663" y="858012"/>
                </a:lnTo>
                <a:lnTo>
                  <a:pt x="70357" y="858012"/>
                </a:lnTo>
                <a:lnTo>
                  <a:pt x="0" y="870458"/>
                </a:lnTo>
                <a:lnTo>
                  <a:pt x="407415" y="870458"/>
                </a:lnTo>
                <a:lnTo>
                  <a:pt x="443738" y="864235"/>
                </a:lnTo>
                <a:lnTo>
                  <a:pt x="480187" y="864235"/>
                </a:lnTo>
                <a:lnTo>
                  <a:pt x="552957" y="851662"/>
                </a:lnTo>
                <a:lnTo>
                  <a:pt x="589406" y="851662"/>
                </a:lnTo>
                <a:lnTo>
                  <a:pt x="698626" y="832865"/>
                </a:lnTo>
                <a:lnTo>
                  <a:pt x="735076" y="832865"/>
                </a:lnTo>
                <a:lnTo>
                  <a:pt x="916939" y="801624"/>
                </a:lnTo>
                <a:lnTo>
                  <a:pt x="953388" y="801624"/>
                </a:lnTo>
                <a:lnTo>
                  <a:pt x="1389634" y="726439"/>
                </a:lnTo>
                <a:lnTo>
                  <a:pt x="1425956" y="713867"/>
                </a:lnTo>
                <a:lnTo>
                  <a:pt x="1643888" y="676401"/>
                </a:lnTo>
                <a:lnTo>
                  <a:pt x="1680083" y="663829"/>
                </a:lnTo>
                <a:lnTo>
                  <a:pt x="1825116" y="638810"/>
                </a:lnTo>
                <a:lnTo>
                  <a:pt x="1861439" y="626237"/>
                </a:lnTo>
                <a:lnTo>
                  <a:pt x="1970150" y="607440"/>
                </a:lnTo>
                <a:lnTo>
                  <a:pt x="2006345" y="594995"/>
                </a:lnTo>
                <a:lnTo>
                  <a:pt x="2114931" y="576199"/>
                </a:lnTo>
                <a:lnTo>
                  <a:pt x="2151125" y="563626"/>
                </a:lnTo>
                <a:lnTo>
                  <a:pt x="2223389" y="551052"/>
                </a:lnTo>
                <a:lnTo>
                  <a:pt x="2259584" y="538607"/>
                </a:lnTo>
                <a:lnTo>
                  <a:pt x="2367915" y="519811"/>
                </a:lnTo>
                <a:lnTo>
                  <a:pt x="2404110" y="507238"/>
                </a:lnTo>
                <a:lnTo>
                  <a:pt x="2440177" y="501014"/>
                </a:lnTo>
                <a:lnTo>
                  <a:pt x="2512314" y="482219"/>
                </a:lnTo>
                <a:lnTo>
                  <a:pt x="2620517" y="457200"/>
                </a:lnTo>
                <a:lnTo>
                  <a:pt x="2764536" y="425831"/>
                </a:lnTo>
                <a:lnTo>
                  <a:pt x="2836544" y="413385"/>
                </a:lnTo>
                <a:lnTo>
                  <a:pt x="2872486" y="400812"/>
                </a:lnTo>
                <a:lnTo>
                  <a:pt x="2944367" y="388238"/>
                </a:lnTo>
                <a:lnTo>
                  <a:pt x="2980309" y="375793"/>
                </a:lnTo>
                <a:lnTo>
                  <a:pt x="3052064" y="363220"/>
                </a:lnTo>
                <a:lnTo>
                  <a:pt x="3088005" y="350774"/>
                </a:lnTo>
                <a:lnTo>
                  <a:pt x="3195573" y="331977"/>
                </a:lnTo>
                <a:lnTo>
                  <a:pt x="3231388" y="319405"/>
                </a:lnTo>
                <a:lnTo>
                  <a:pt x="3338830" y="300609"/>
                </a:lnTo>
                <a:lnTo>
                  <a:pt x="3374516" y="288163"/>
                </a:lnTo>
                <a:lnTo>
                  <a:pt x="3481705" y="269367"/>
                </a:lnTo>
                <a:lnTo>
                  <a:pt x="3517518" y="256794"/>
                </a:lnTo>
                <a:lnTo>
                  <a:pt x="3695699" y="225425"/>
                </a:lnTo>
                <a:lnTo>
                  <a:pt x="3731387" y="212979"/>
                </a:lnTo>
                <a:lnTo>
                  <a:pt x="4369181" y="100202"/>
                </a:lnTo>
                <a:lnTo>
                  <a:pt x="4404487" y="100202"/>
                </a:lnTo>
                <a:lnTo>
                  <a:pt x="4545330" y="75184"/>
                </a:lnTo>
                <a:lnTo>
                  <a:pt x="4580509" y="75184"/>
                </a:lnTo>
                <a:lnTo>
                  <a:pt x="4685792" y="56387"/>
                </a:lnTo>
                <a:lnTo>
                  <a:pt x="4720844" y="56387"/>
                </a:lnTo>
                <a:lnTo>
                  <a:pt x="4755895" y="50164"/>
                </a:lnTo>
                <a:lnTo>
                  <a:pt x="4790947" y="50164"/>
                </a:lnTo>
                <a:lnTo>
                  <a:pt x="4860924" y="37592"/>
                </a:lnTo>
                <a:lnTo>
                  <a:pt x="4895849" y="37592"/>
                </a:lnTo>
                <a:lnTo>
                  <a:pt x="4930774" y="31369"/>
                </a:lnTo>
                <a:lnTo>
                  <a:pt x="4965699" y="31369"/>
                </a:lnTo>
                <a:lnTo>
                  <a:pt x="5000624" y="25146"/>
                </a:lnTo>
                <a:lnTo>
                  <a:pt x="5035549" y="25146"/>
                </a:lnTo>
                <a:lnTo>
                  <a:pt x="5070347" y="18796"/>
                </a:lnTo>
                <a:lnTo>
                  <a:pt x="5139944" y="18796"/>
                </a:lnTo>
                <a:lnTo>
                  <a:pt x="5174742" y="12573"/>
                </a:lnTo>
                <a:lnTo>
                  <a:pt x="5278882" y="12573"/>
                </a:lnTo>
                <a:lnTo>
                  <a:pt x="5313552" y="6350"/>
                </a:lnTo>
                <a:lnTo>
                  <a:pt x="6168136" y="6350"/>
                </a:lnTo>
                <a:lnTo>
                  <a:pt x="61370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87989" y="2580639"/>
            <a:ext cx="647065" cy="75565"/>
          </a:xfrm>
          <a:custGeom>
            <a:avLst/>
            <a:gdLst/>
            <a:ahLst/>
            <a:cxnLst/>
            <a:rect l="l" t="t" r="r" b="b"/>
            <a:pathLst>
              <a:path w="647065" h="75564">
                <a:moveTo>
                  <a:pt x="371855" y="0"/>
                </a:moveTo>
                <a:lnTo>
                  <a:pt x="0" y="0"/>
                </a:lnTo>
                <a:lnTo>
                  <a:pt x="34289" y="6223"/>
                </a:lnTo>
                <a:lnTo>
                  <a:pt x="102869" y="6223"/>
                </a:lnTo>
                <a:lnTo>
                  <a:pt x="137032" y="12446"/>
                </a:lnTo>
                <a:lnTo>
                  <a:pt x="205358" y="12446"/>
                </a:lnTo>
                <a:lnTo>
                  <a:pt x="239521" y="18796"/>
                </a:lnTo>
                <a:lnTo>
                  <a:pt x="273557" y="18796"/>
                </a:lnTo>
                <a:lnTo>
                  <a:pt x="341629" y="31242"/>
                </a:lnTo>
                <a:lnTo>
                  <a:pt x="375665" y="31242"/>
                </a:lnTo>
                <a:lnTo>
                  <a:pt x="443610" y="43814"/>
                </a:lnTo>
                <a:lnTo>
                  <a:pt x="477519" y="43814"/>
                </a:lnTo>
                <a:lnTo>
                  <a:pt x="646556" y="75057"/>
                </a:lnTo>
                <a:lnTo>
                  <a:pt x="616584" y="62611"/>
                </a:lnTo>
                <a:lnTo>
                  <a:pt x="586485" y="56261"/>
                </a:lnTo>
                <a:lnTo>
                  <a:pt x="556259" y="43814"/>
                </a:lnTo>
                <a:lnTo>
                  <a:pt x="402970" y="12446"/>
                </a:lnTo>
                <a:lnTo>
                  <a:pt x="37185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98481" y="2552382"/>
            <a:ext cx="1699260" cy="0"/>
          </a:xfrm>
          <a:custGeom>
            <a:avLst/>
            <a:gdLst/>
            <a:ahLst/>
            <a:cxnLst/>
            <a:rect l="l" t="t" r="r" b="b"/>
            <a:pathLst>
              <a:path w="1699259">
                <a:moveTo>
                  <a:pt x="0" y="0"/>
                </a:moveTo>
                <a:lnTo>
                  <a:pt x="1698878" y="0"/>
                </a:lnTo>
              </a:path>
            </a:pathLst>
          </a:custGeom>
          <a:ln w="4381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91293" y="2527363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921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61778" y="2521140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285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66806" y="2514854"/>
            <a:ext cx="680085" cy="0"/>
          </a:xfrm>
          <a:custGeom>
            <a:avLst/>
            <a:gdLst/>
            <a:ahLst/>
            <a:cxnLst/>
            <a:rect l="l" t="t" r="r" b="b"/>
            <a:pathLst>
              <a:path w="680084">
                <a:moveTo>
                  <a:pt x="0" y="0"/>
                </a:moveTo>
                <a:lnTo>
                  <a:pt x="679831" y="0"/>
                </a:lnTo>
              </a:path>
            </a:pathLst>
          </a:custGeom>
          <a:ln w="63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05744" y="2508567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4">
                <a:moveTo>
                  <a:pt x="0" y="0"/>
                </a:moveTo>
                <a:lnTo>
                  <a:pt x="408050" y="0"/>
                </a:lnTo>
              </a:path>
            </a:pathLst>
          </a:custGeom>
          <a:ln w="622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07052" y="3476116"/>
            <a:ext cx="619125" cy="6350"/>
          </a:xfrm>
          <a:custGeom>
            <a:avLst/>
            <a:gdLst/>
            <a:ahLst/>
            <a:cxnLst/>
            <a:rect l="l" t="t" r="r" b="b"/>
            <a:pathLst>
              <a:path w="619125" h="6350">
                <a:moveTo>
                  <a:pt x="-4572" y="3111"/>
                </a:moveTo>
                <a:lnTo>
                  <a:pt x="623189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42383" y="3469766"/>
            <a:ext cx="528955" cy="6350"/>
          </a:xfrm>
          <a:custGeom>
            <a:avLst/>
            <a:gdLst/>
            <a:ahLst/>
            <a:cxnLst/>
            <a:rect l="l" t="t" r="r" b="b"/>
            <a:pathLst>
              <a:path w="528954" h="6350">
                <a:moveTo>
                  <a:pt x="528954" y="0"/>
                </a:moveTo>
                <a:lnTo>
                  <a:pt x="34036" y="0"/>
                </a:lnTo>
                <a:lnTo>
                  <a:pt x="0" y="6350"/>
                </a:lnTo>
                <a:lnTo>
                  <a:pt x="492505" y="6350"/>
                </a:lnTo>
                <a:lnTo>
                  <a:pt x="52895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9034" y="3463544"/>
            <a:ext cx="465455" cy="6350"/>
          </a:xfrm>
          <a:custGeom>
            <a:avLst/>
            <a:gdLst/>
            <a:ahLst/>
            <a:cxnLst/>
            <a:rect l="l" t="t" r="r" b="b"/>
            <a:pathLst>
              <a:path w="465454" h="6350">
                <a:moveTo>
                  <a:pt x="465074" y="0"/>
                </a:moveTo>
                <a:lnTo>
                  <a:pt x="34416" y="0"/>
                </a:lnTo>
                <a:lnTo>
                  <a:pt x="0" y="6222"/>
                </a:lnTo>
                <a:lnTo>
                  <a:pt x="428751" y="6222"/>
                </a:lnTo>
                <a:lnTo>
                  <a:pt x="465074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82413" y="3457321"/>
            <a:ext cx="471170" cy="6350"/>
          </a:xfrm>
          <a:custGeom>
            <a:avLst/>
            <a:gdLst/>
            <a:ahLst/>
            <a:cxnLst/>
            <a:rect l="l" t="t" r="r" b="b"/>
            <a:pathLst>
              <a:path w="471170" h="6350">
                <a:moveTo>
                  <a:pt x="471042" y="0"/>
                </a:moveTo>
                <a:lnTo>
                  <a:pt x="34671" y="0"/>
                </a:lnTo>
                <a:lnTo>
                  <a:pt x="0" y="6223"/>
                </a:lnTo>
                <a:lnTo>
                  <a:pt x="434594" y="6223"/>
                </a:lnTo>
                <a:lnTo>
                  <a:pt x="471042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51882" y="3444747"/>
            <a:ext cx="511175" cy="12700"/>
          </a:xfrm>
          <a:custGeom>
            <a:avLst/>
            <a:gdLst/>
            <a:ahLst/>
            <a:cxnLst/>
            <a:rect l="l" t="t" r="r" b="b"/>
            <a:pathLst>
              <a:path w="511175" h="12700">
                <a:moveTo>
                  <a:pt x="510793" y="0"/>
                </a:moveTo>
                <a:lnTo>
                  <a:pt x="104647" y="0"/>
                </a:lnTo>
                <a:lnTo>
                  <a:pt x="69722" y="6223"/>
                </a:lnTo>
                <a:lnTo>
                  <a:pt x="34797" y="6223"/>
                </a:lnTo>
                <a:lnTo>
                  <a:pt x="0" y="12573"/>
                </a:lnTo>
                <a:lnTo>
                  <a:pt x="437895" y="12573"/>
                </a:lnTo>
                <a:lnTo>
                  <a:pt x="510793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91709" y="2574289"/>
            <a:ext cx="6168390" cy="870585"/>
          </a:xfrm>
          <a:custGeom>
            <a:avLst/>
            <a:gdLst/>
            <a:ahLst/>
            <a:cxnLst/>
            <a:rect l="l" t="t" r="r" b="b"/>
            <a:pathLst>
              <a:path w="6168390" h="870585">
                <a:moveTo>
                  <a:pt x="6137020" y="0"/>
                </a:moveTo>
                <a:lnTo>
                  <a:pt x="4370705" y="0"/>
                </a:lnTo>
                <a:lnTo>
                  <a:pt x="4116196" y="43942"/>
                </a:lnTo>
                <a:lnTo>
                  <a:pt x="4079620" y="43942"/>
                </a:lnTo>
                <a:lnTo>
                  <a:pt x="3895851" y="75184"/>
                </a:lnTo>
                <a:lnTo>
                  <a:pt x="3859021" y="87757"/>
                </a:lnTo>
                <a:lnTo>
                  <a:pt x="3599561" y="131572"/>
                </a:lnTo>
                <a:lnTo>
                  <a:pt x="3562349" y="144018"/>
                </a:lnTo>
                <a:lnTo>
                  <a:pt x="3413124" y="169163"/>
                </a:lnTo>
                <a:lnTo>
                  <a:pt x="3375787" y="181610"/>
                </a:lnTo>
                <a:lnTo>
                  <a:pt x="3300857" y="194183"/>
                </a:lnTo>
                <a:lnTo>
                  <a:pt x="3263391" y="206756"/>
                </a:lnTo>
                <a:lnTo>
                  <a:pt x="3150869" y="225425"/>
                </a:lnTo>
                <a:lnTo>
                  <a:pt x="3113277" y="237998"/>
                </a:lnTo>
                <a:lnTo>
                  <a:pt x="3038093" y="250571"/>
                </a:lnTo>
                <a:lnTo>
                  <a:pt x="3000374" y="263017"/>
                </a:lnTo>
                <a:lnTo>
                  <a:pt x="2962783" y="269367"/>
                </a:lnTo>
                <a:lnTo>
                  <a:pt x="2925064" y="281813"/>
                </a:lnTo>
                <a:lnTo>
                  <a:pt x="2849752" y="294386"/>
                </a:lnTo>
                <a:lnTo>
                  <a:pt x="2812034" y="306832"/>
                </a:lnTo>
                <a:lnTo>
                  <a:pt x="2736595" y="319405"/>
                </a:lnTo>
                <a:lnTo>
                  <a:pt x="2698749" y="331977"/>
                </a:lnTo>
                <a:lnTo>
                  <a:pt x="2661031" y="338200"/>
                </a:lnTo>
                <a:lnTo>
                  <a:pt x="2623312" y="350774"/>
                </a:lnTo>
                <a:lnTo>
                  <a:pt x="2547746" y="363220"/>
                </a:lnTo>
                <a:lnTo>
                  <a:pt x="2472182" y="382015"/>
                </a:lnTo>
                <a:lnTo>
                  <a:pt x="2358897" y="407035"/>
                </a:lnTo>
                <a:lnTo>
                  <a:pt x="2132330" y="463423"/>
                </a:lnTo>
                <a:lnTo>
                  <a:pt x="2094611" y="469646"/>
                </a:lnTo>
                <a:lnTo>
                  <a:pt x="2056891" y="482219"/>
                </a:lnTo>
                <a:lnTo>
                  <a:pt x="2019172" y="488442"/>
                </a:lnTo>
                <a:lnTo>
                  <a:pt x="1981454" y="501014"/>
                </a:lnTo>
                <a:lnTo>
                  <a:pt x="1906142" y="513588"/>
                </a:lnTo>
                <a:lnTo>
                  <a:pt x="1868550" y="526034"/>
                </a:lnTo>
                <a:lnTo>
                  <a:pt x="1830832" y="532384"/>
                </a:lnTo>
                <a:lnTo>
                  <a:pt x="1793239" y="544830"/>
                </a:lnTo>
                <a:lnTo>
                  <a:pt x="1718056" y="557402"/>
                </a:lnTo>
                <a:lnTo>
                  <a:pt x="1680590" y="569849"/>
                </a:lnTo>
                <a:lnTo>
                  <a:pt x="1605534" y="582422"/>
                </a:lnTo>
                <a:lnTo>
                  <a:pt x="1568068" y="594995"/>
                </a:lnTo>
                <a:lnTo>
                  <a:pt x="1493265" y="607440"/>
                </a:lnTo>
                <a:lnTo>
                  <a:pt x="1455927" y="620013"/>
                </a:lnTo>
                <a:lnTo>
                  <a:pt x="1381251" y="632460"/>
                </a:lnTo>
                <a:lnTo>
                  <a:pt x="1343914" y="645033"/>
                </a:lnTo>
                <a:lnTo>
                  <a:pt x="1232408" y="663829"/>
                </a:lnTo>
                <a:lnTo>
                  <a:pt x="1195196" y="676401"/>
                </a:lnTo>
                <a:lnTo>
                  <a:pt x="1010285" y="707644"/>
                </a:lnTo>
                <a:lnTo>
                  <a:pt x="973327" y="720217"/>
                </a:lnTo>
                <a:lnTo>
                  <a:pt x="390778" y="820420"/>
                </a:lnTo>
                <a:lnTo>
                  <a:pt x="354964" y="820420"/>
                </a:lnTo>
                <a:lnTo>
                  <a:pt x="212089" y="845438"/>
                </a:lnTo>
                <a:lnTo>
                  <a:pt x="176529" y="845438"/>
                </a:lnTo>
                <a:lnTo>
                  <a:pt x="105663" y="858012"/>
                </a:lnTo>
                <a:lnTo>
                  <a:pt x="70357" y="858012"/>
                </a:lnTo>
                <a:lnTo>
                  <a:pt x="0" y="870458"/>
                </a:lnTo>
                <a:lnTo>
                  <a:pt x="407415" y="870458"/>
                </a:lnTo>
                <a:lnTo>
                  <a:pt x="443738" y="864235"/>
                </a:lnTo>
                <a:lnTo>
                  <a:pt x="480187" y="864235"/>
                </a:lnTo>
                <a:lnTo>
                  <a:pt x="552957" y="851662"/>
                </a:lnTo>
                <a:lnTo>
                  <a:pt x="589406" y="851662"/>
                </a:lnTo>
                <a:lnTo>
                  <a:pt x="698626" y="832865"/>
                </a:lnTo>
                <a:lnTo>
                  <a:pt x="735076" y="832865"/>
                </a:lnTo>
                <a:lnTo>
                  <a:pt x="916939" y="801624"/>
                </a:lnTo>
                <a:lnTo>
                  <a:pt x="953388" y="801624"/>
                </a:lnTo>
                <a:lnTo>
                  <a:pt x="1389634" y="726439"/>
                </a:lnTo>
                <a:lnTo>
                  <a:pt x="1425956" y="713867"/>
                </a:lnTo>
                <a:lnTo>
                  <a:pt x="1643888" y="676401"/>
                </a:lnTo>
                <a:lnTo>
                  <a:pt x="1680083" y="663829"/>
                </a:lnTo>
                <a:lnTo>
                  <a:pt x="1825116" y="638810"/>
                </a:lnTo>
                <a:lnTo>
                  <a:pt x="1861439" y="626237"/>
                </a:lnTo>
                <a:lnTo>
                  <a:pt x="1970150" y="607440"/>
                </a:lnTo>
                <a:lnTo>
                  <a:pt x="2006345" y="594995"/>
                </a:lnTo>
                <a:lnTo>
                  <a:pt x="2114931" y="576199"/>
                </a:lnTo>
                <a:lnTo>
                  <a:pt x="2151125" y="563626"/>
                </a:lnTo>
                <a:lnTo>
                  <a:pt x="2223389" y="551052"/>
                </a:lnTo>
                <a:lnTo>
                  <a:pt x="2259584" y="538607"/>
                </a:lnTo>
                <a:lnTo>
                  <a:pt x="2367915" y="519811"/>
                </a:lnTo>
                <a:lnTo>
                  <a:pt x="2404110" y="507238"/>
                </a:lnTo>
                <a:lnTo>
                  <a:pt x="2440177" y="501014"/>
                </a:lnTo>
                <a:lnTo>
                  <a:pt x="2512314" y="482219"/>
                </a:lnTo>
                <a:lnTo>
                  <a:pt x="2620517" y="457200"/>
                </a:lnTo>
                <a:lnTo>
                  <a:pt x="2764536" y="425831"/>
                </a:lnTo>
                <a:lnTo>
                  <a:pt x="2836544" y="413385"/>
                </a:lnTo>
                <a:lnTo>
                  <a:pt x="2872486" y="400812"/>
                </a:lnTo>
                <a:lnTo>
                  <a:pt x="2944367" y="388238"/>
                </a:lnTo>
                <a:lnTo>
                  <a:pt x="2980309" y="375793"/>
                </a:lnTo>
                <a:lnTo>
                  <a:pt x="3052064" y="363220"/>
                </a:lnTo>
                <a:lnTo>
                  <a:pt x="3088005" y="350774"/>
                </a:lnTo>
                <a:lnTo>
                  <a:pt x="3195573" y="331977"/>
                </a:lnTo>
                <a:lnTo>
                  <a:pt x="3231388" y="319405"/>
                </a:lnTo>
                <a:lnTo>
                  <a:pt x="3338830" y="300609"/>
                </a:lnTo>
                <a:lnTo>
                  <a:pt x="3374516" y="288163"/>
                </a:lnTo>
                <a:lnTo>
                  <a:pt x="3481705" y="269367"/>
                </a:lnTo>
                <a:lnTo>
                  <a:pt x="3517518" y="256794"/>
                </a:lnTo>
                <a:lnTo>
                  <a:pt x="3695699" y="225425"/>
                </a:lnTo>
                <a:lnTo>
                  <a:pt x="3731387" y="212979"/>
                </a:lnTo>
                <a:lnTo>
                  <a:pt x="4369181" y="100202"/>
                </a:lnTo>
                <a:lnTo>
                  <a:pt x="4404487" y="100202"/>
                </a:lnTo>
                <a:lnTo>
                  <a:pt x="4545330" y="75184"/>
                </a:lnTo>
                <a:lnTo>
                  <a:pt x="4580509" y="75184"/>
                </a:lnTo>
                <a:lnTo>
                  <a:pt x="4685792" y="56387"/>
                </a:lnTo>
                <a:lnTo>
                  <a:pt x="4720844" y="56387"/>
                </a:lnTo>
                <a:lnTo>
                  <a:pt x="4755895" y="50164"/>
                </a:lnTo>
                <a:lnTo>
                  <a:pt x="4790947" y="50164"/>
                </a:lnTo>
                <a:lnTo>
                  <a:pt x="4860924" y="37592"/>
                </a:lnTo>
                <a:lnTo>
                  <a:pt x="4895849" y="37592"/>
                </a:lnTo>
                <a:lnTo>
                  <a:pt x="4930774" y="31369"/>
                </a:lnTo>
                <a:lnTo>
                  <a:pt x="4965699" y="31369"/>
                </a:lnTo>
                <a:lnTo>
                  <a:pt x="5000624" y="25146"/>
                </a:lnTo>
                <a:lnTo>
                  <a:pt x="5035549" y="25146"/>
                </a:lnTo>
                <a:lnTo>
                  <a:pt x="5070347" y="18796"/>
                </a:lnTo>
                <a:lnTo>
                  <a:pt x="5139944" y="18796"/>
                </a:lnTo>
                <a:lnTo>
                  <a:pt x="5174742" y="12573"/>
                </a:lnTo>
                <a:lnTo>
                  <a:pt x="5278882" y="12573"/>
                </a:lnTo>
                <a:lnTo>
                  <a:pt x="5313552" y="6350"/>
                </a:lnTo>
                <a:lnTo>
                  <a:pt x="6168136" y="6350"/>
                </a:lnTo>
                <a:lnTo>
                  <a:pt x="613702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87989" y="2580639"/>
            <a:ext cx="647065" cy="75565"/>
          </a:xfrm>
          <a:custGeom>
            <a:avLst/>
            <a:gdLst/>
            <a:ahLst/>
            <a:cxnLst/>
            <a:rect l="l" t="t" r="r" b="b"/>
            <a:pathLst>
              <a:path w="647065" h="75564">
                <a:moveTo>
                  <a:pt x="371855" y="0"/>
                </a:moveTo>
                <a:lnTo>
                  <a:pt x="0" y="0"/>
                </a:lnTo>
                <a:lnTo>
                  <a:pt x="34289" y="6223"/>
                </a:lnTo>
                <a:lnTo>
                  <a:pt x="102869" y="6223"/>
                </a:lnTo>
                <a:lnTo>
                  <a:pt x="137032" y="12446"/>
                </a:lnTo>
                <a:lnTo>
                  <a:pt x="205358" y="12446"/>
                </a:lnTo>
                <a:lnTo>
                  <a:pt x="239521" y="18796"/>
                </a:lnTo>
                <a:lnTo>
                  <a:pt x="273557" y="18796"/>
                </a:lnTo>
                <a:lnTo>
                  <a:pt x="341629" y="31242"/>
                </a:lnTo>
                <a:lnTo>
                  <a:pt x="375665" y="31242"/>
                </a:lnTo>
                <a:lnTo>
                  <a:pt x="443610" y="43814"/>
                </a:lnTo>
                <a:lnTo>
                  <a:pt x="477519" y="43814"/>
                </a:lnTo>
                <a:lnTo>
                  <a:pt x="646556" y="75057"/>
                </a:lnTo>
                <a:lnTo>
                  <a:pt x="616584" y="62611"/>
                </a:lnTo>
                <a:lnTo>
                  <a:pt x="586485" y="56261"/>
                </a:lnTo>
                <a:lnTo>
                  <a:pt x="556259" y="43814"/>
                </a:lnTo>
                <a:lnTo>
                  <a:pt x="402970" y="12446"/>
                </a:lnTo>
                <a:lnTo>
                  <a:pt x="371855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98481" y="2530475"/>
            <a:ext cx="1699260" cy="43815"/>
          </a:xfrm>
          <a:custGeom>
            <a:avLst/>
            <a:gdLst/>
            <a:ahLst/>
            <a:cxnLst/>
            <a:rect l="l" t="t" r="r" b="b"/>
            <a:pathLst>
              <a:path w="1699259" h="43814">
                <a:moveTo>
                  <a:pt x="1444117" y="0"/>
                </a:moveTo>
                <a:lnTo>
                  <a:pt x="357504" y="0"/>
                </a:lnTo>
                <a:lnTo>
                  <a:pt x="322072" y="6350"/>
                </a:lnTo>
                <a:lnTo>
                  <a:pt x="286512" y="6350"/>
                </a:lnTo>
                <a:lnTo>
                  <a:pt x="215392" y="18796"/>
                </a:lnTo>
                <a:lnTo>
                  <a:pt x="179704" y="18796"/>
                </a:lnTo>
                <a:lnTo>
                  <a:pt x="107950" y="31369"/>
                </a:lnTo>
                <a:lnTo>
                  <a:pt x="72136" y="31369"/>
                </a:lnTo>
                <a:lnTo>
                  <a:pt x="0" y="43814"/>
                </a:lnTo>
                <a:lnTo>
                  <a:pt x="1698878" y="43814"/>
                </a:lnTo>
                <a:lnTo>
                  <a:pt x="1540510" y="12573"/>
                </a:lnTo>
                <a:lnTo>
                  <a:pt x="1508506" y="12573"/>
                </a:lnTo>
                <a:lnTo>
                  <a:pt x="1444117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91293" y="2524251"/>
            <a:ext cx="1019175" cy="6350"/>
          </a:xfrm>
          <a:custGeom>
            <a:avLst/>
            <a:gdLst/>
            <a:ahLst/>
            <a:cxnLst/>
            <a:rect l="l" t="t" r="r" b="b"/>
            <a:pathLst>
              <a:path w="1019175" h="6350">
                <a:moveTo>
                  <a:pt x="-4572" y="3111"/>
                </a:moveTo>
                <a:lnTo>
                  <a:pt x="1023493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161778" y="2518029"/>
            <a:ext cx="883285" cy="6350"/>
          </a:xfrm>
          <a:custGeom>
            <a:avLst/>
            <a:gdLst/>
            <a:ahLst/>
            <a:cxnLst/>
            <a:rect l="l" t="t" r="r" b="b"/>
            <a:pathLst>
              <a:path w="883284" h="6350">
                <a:moveTo>
                  <a:pt x="-4572" y="3111"/>
                </a:moveTo>
                <a:lnTo>
                  <a:pt x="887856" y="3111"/>
                </a:lnTo>
              </a:path>
            </a:pathLst>
          </a:custGeom>
          <a:ln w="153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66806" y="2511679"/>
            <a:ext cx="680085" cy="6350"/>
          </a:xfrm>
          <a:custGeom>
            <a:avLst/>
            <a:gdLst/>
            <a:ahLst/>
            <a:cxnLst/>
            <a:rect l="l" t="t" r="r" b="b"/>
            <a:pathLst>
              <a:path w="680084" h="6350">
                <a:moveTo>
                  <a:pt x="-4572" y="3175"/>
                </a:moveTo>
                <a:lnTo>
                  <a:pt x="684402" y="3175"/>
                </a:lnTo>
              </a:path>
            </a:pathLst>
          </a:custGeom>
          <a:ln w="1549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05744" y="2505455"/>
            <a:ext cx="408305" cy="6350"/>
          </a:xfrm>
          <a:custGeom>
            <a:avLst/>
            <a:gdLst/>
            <a:ahLst/>
            <a:cxnLst/>
            <a:rect l="l" t="t" r="r" b="b"/>
            <a:pathLst>
              <a:path w="408304" h="6350">
                <a:moveTo>
                  <a:pt x="374650" y="0"/>
                </a:moveTo>
                <a:lnTo>
                  <a:pt x="34544" y="0"/>
                </a:lnTo>
                <a:lnTo>
                  <a:pt x="0" y="6223"/>
                </a:lnTo>
                <a:lnTo>
                  <a:pt x="408050" y="6223"/>
                </a:lnTo>
                <a:lnTo>
                  <a:pt x="374650" y="0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822194" y="3608019"/>
            <a:ext cx="655891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800" b="1" spc="305" dirty="0">
                <a:latin typeface="Arial"/>
                <a:cs typeface="Arial"/>
              </a:rPr>
              <a:t>Terima</a:t>
            </a:r>
            <a:r>
              <a:rPr sz="7800" b="1" spc="-275" dirty="0">
                <a:latin typeface="Arial"/>
                <a:cs typeface="Arial"/>
              </a:rPr>
              <a:t> </a:t>
            </a:r>
            <a:r>
              <a:rPr sz="7800" b="1" spc="155" dirty="0">
                <a:latin typeface="Arial"/>
                <a:cs typeface="Arial"/>
              </a:rPr>
              <a:t>Kasih</a:t>
            </a:r>
            <a:endParaRPr sz="7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84597" y="5637072"/>
            <a:ext cx="2622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9415" marR="5080" indent="-38735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C00000"/>
                </a:solidFill>
                <a:latin typeface="Trebuchet MS"/>
                <a:cs typeface="Trebuchet MS"/>
              </a:rPr>
              <a:t>KEMENTERIAN </a:t>
            </a:r>
            <a:r>
              <a:rPr sz="1600" b="1" spc="-35" dirty="0">
                <a:solidFill>
                  <a:srgbClr val="C00000"/>
                </a:solidFill>
                <a:latin typeface="Trebuchet MS"/>
                <a:cs typeface="Trebuchet MS"/>
              </a:rPr>
              <a:t>DALAM</a:t>
            </a:r>
            <a:r>
              <a:rPr sz="1600" b="1" spc="-2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C00000"/>
                </a:solidFill>
                <a:latin typeface="Trebuchet MS"/>
                <a:cs typeface="Trebuchet MS"/>
              </a:rPr>
              <a:t>NEGERI  </a:t>
            </a:r>
            <a:r>
              <a:rPr sz="1600" b="1" spc="-95" dirty="0">
                <a:solidFill>
                  <a:srgbClr val="C00000"/>
                </a:solidFill>
                <a:latin typeface="Trebuchet MS"/>
                <a:cs typeface="Trebuchet MS"/>
              </a:rPr>
              <a:t>REPUBLIK</a:t>
            </a:r>
            <a:r>
              <a:rPr sz="1600" b="1" spc="-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Trebuchet MS"/>
                <a:cs typeface="Trebuchet MS"/>
              </a:rPr>
              <a:t>INDONESIA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pc="-20" smtClean="0"/>
              <a:pPr marL="25400">
                <a:lnSpc>
                  <a:spcPts val="1240"/>
                </a:lnSpc>
              </a:pPr>
              <a:t>25</a:t>
            </a:fld>
            <a:endParaRPr lang="en-US"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7010400" cy="461665"/>
          </a:xfrm>
          <a:prstGeom prst="rect">
            <a:avLst/>
          </a:prstGeom>
          <a:solidFill>
            <a:srgbClr val="FBF9D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1371600"/>
            <a:ext cx="3276600" cy="198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asesmen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center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lain </a:t>
            </a:r>
          </a:p>
        </p:txBody>
      </p:sp>
      <p:sp>
        <p:nvSpPr>
          <p:cNvPr id="6" name="Half Frame 5"/>
          <p:cNvSpPr/>
          <p:nvPr/>
        </p:nvSpPr>
        <p:spPr>
          <a:xfrm flipV="1">
            <a:off x="3200400" y="4648200"/>
            <a:ext cx="2971800" cy="381000"/>
          </a:xfrm>
          <a:prstGeom prst="halfFram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352800"/>
            <a:ext cx="228600" cy="1676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0" y="4648200"/>
            <a:ext cx="12954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1400" y="3429000"/>
            <a:ext cx="2895600" cy="3124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Permendagri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108/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Terintegrasi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Managerial,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Soskul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7315200" y="5715000"/>
            <a:ext cx="4572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5410201"/>
            <a:ext cx="5715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Penyelenggaraan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ASN  yang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murah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menuju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tata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kelola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pemerintahan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yang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dan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nasional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pengelolaan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ASN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C816F-4398-4E72-A357-6D67E18C0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0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15">
            <a:extLst>
              <a:ext uri="{FF2B5EF4-FFF2-40B4-BE49-F238E27FC236}">
                <a16:creationId xmlns:a16="http://schemas.microsoft.com/office/drawing/2014/main" xmlns="" id="{EE8AE315-E58A-4E18-95C1-3B0C8576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1401764"/>
            <a:ext cx="6286500" cy="52863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prstClr val="black"/>
              </a:solidFill>
              <a:latin typeface="Times New Roman" charset="0"/>
              <a:cs typeface="Arial" panose="020B0604020202020204" pitchFamily="34" charset="0"/>
            </a:endParaRPr>
          </a:p>
        </p:txBody>
      </p:sp>
      <p:sp>
        <p:nvSpPr>
          <p:cNvPr id="13315" name="Title 3">
            <a:extLst>
              <a:ext uri="{FF2B5EF4-FFF2-40B4-BE49-F238E27FC236}">
                <a16:creationId xmlns:a16="http://schemas.microsoft.com/office/drawing/2014/main" xmlns="" id="{96D4C188-1556-43E1-868E-CD069845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663" y="-403225"/>
            <a:ext cx="8458200" cy="785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000" dirty="0">
                <a:solidFill>
                  <a:schemeClr val="bg1"/>
                </a:solidFill>
                <a:latin typeface="Agency FB" pitchFamily="34" charset="0"/>
              </a:rPr>
              <a:t>SIKLUS MEMBANGUN SDM BERBASIS KOMPETENSI</a:t>
            </a:r>
            <a:endParaRPr lang="id-ID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AD4F243-8568-4B4B-BBA2-678A7DA708F6}"/>
              </a:ext>
            </a:extLst>
          </p:cNvPr>
          <p:cNvSpPr/>
          <p:nvPr/>
        </p:nvSpPr>
        <p:spPr bwMode="auto">
          <a:xfrm>
            <a:off x="5024430" y="615424"/>
            <a:ext cx="2071702" cy="11191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1400" b="1" dirty="0">
                <a:solidFill>
                  <a:prstClr val="white"/>
                </a:solidFill>
                <a:latin typeface="Agency FB" pitchFamily="34" charset="0"/>
                <a:cs typeface="Arial" panose="020B0604020202020204" pitchFamily="34" charset="0"/>
              </a:rPr>
              <a:t>SDM APARATUR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1400" b="1" dirty="0">
                <a:solidFill>
                  <a:prstClr val="white"/>
                </a:solidFill>
                <a:latin typeface="Agency FB" pitchFamily="34" charset="0"/>
                <a:cs typeface="Arial" panose="020B0604020202020204" pitchFamily="34" charset="0"/>
              </a:rPr>
              <a:t>PENYELENGGARA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1400" b="1" dirty="0">
                <a:solidFill>
                  <a:prstClr val="white"/>
                </a:solidFill>
                <a:latin typeface="Agency FB" pitchFamily="34" charset="0"/>
                <a:cs typeface="Arial" panose="020B0604020202020204" pitchFamily="34" charset="0"/>
              </a:rPr>
              <a:t>PEMERINTAHAN</a:t>
            </a:r>
            <a:endParaRPr kumimoji="1" lang="id-ID" sz="1400" b="1" dirty="0">
              <a:solidFill>
                <a:prstClr val="white"/>
              </a:solidFill>
              <a:latin typeface="Agency FB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24E0840-F8F8-4EB5-ADB6-F7DD6F828F4B}"/>
              </a:ext>
            </a:extLst>
          </p:cNvPr>
          <p:cNvSpPr/>
          <p:nvPr/>
        </p:nvSpPr>
        <p:spPr bwMode="auto">
          <a:xfrm>
            <a:off x="2024034" y="2044164"/>
            <a:ext cx="2214578" cy="78581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id-ID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Identifikasi persyaratan okupasi dan kompetensi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0B79407-87ED-4A5C-AE0F-17FC54C6E488}"/>
              </a:ext>
            </a:extLst>
          </p:cNvPr>
          <p:cNvSpPr/>
          <p:nvPr/>
        </p:nvSpPr>
        <p:spPr bwMode="auto">
          <a:xfrm>
            <a:off x="1452530" y="3258610"/>
            <a:ext cx="2786082" cy="100013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id-ID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Identifikasi Standar kompetensi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id-ID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Pengembangan skema sertifikasi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1088C0A-8811-4FE8-B4FD-C7BD2C48BFCE}"/>
              </a:ext>
            </a:extLst>
          </p:cNvPr>
          <p:cNvSpPr/>
          <p:nvPr/>
        </p:nvSpPr>
        <p:spPr bwMode="auto">
          <a:xfrm>
            <a:off x="1952596" y="5473188"/>
            <a:ext cx="2214578" cy="107157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id-ID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Pengembangan modul pelatihan berdasar skema sertifikasi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E24A777-7B11-45AB-B630-512D6F390FC9}"/>
              </a:ext>
            </a:extLst>
          </p:cNvPr>
          <p:cNvSpPr/>
          <p:nvPr/>
        </p:nvSpPr>
        <p:spPr bwMode="auto">
          <a:xfrm>
            <a:off x="7953388" y="2044164"/>
            <a:ext cx="2214578" cy="78581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id-ID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Fasilitasi Penempatan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9B23BE3C-DB8E-4F0A-82A6-10257AB9DA40}"/>
              </a:ext>
            </a:extLst>
          </p:cNvPr>
          <p:cNvSpPr/>
          <p:nvPr/>
        </p:nvSpPr>
        <p:spPr bwMode="auto">
          <a:xfrm>
            <a:off x="8001000" y="3258610"/>
            <a:ext cx="2667000" cy="92869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id-ID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Asesmen</a:t>
            </a:r>
            <a:r>
              <a:rPr kumimoji="1" lang="en-US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, </a:t>
            </a:r>
            <a:r>
              <a:rPr kumimoji="1" lang="id-ID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sertifikasi kompetensi</a:t>
            </a:r>
            <a:r>
              <a:rPr kumimoji="1" lang="en-US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, &amp; </a:t>
            </a:r>
            <a:r>
              <a:rPr kumimoji="1" lang="en-US" sz="1400" b="1" dirty="0" err="1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pemeliharaan</a:t>
            </a:r>
            <a:r>
              <a:rPr kumimoji="1" lang="en-US" sz="14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 </a:t>
            </a:r>
            <a:r>
              <a:rPr kumimoji="1" lang="en-US" sz="1400" b="1" dirty="0" err="1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kompetensi</a:t>
            </a:r>
            <a:endParaRPr kumimoji="1" lang="id-ID" sz="1400" b="1" dirty="0">
              <a:solidFill>
                <a:prstClr val="black"/>
              </a:solidFill>
              <a:latin typeface="Agency FB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56B8283-766F-45B5-9E99-ACE1704350C2}"/>
              </a:ext>
            </a:extLst>
          </p:cNvPr>
          <p:cNvSpPr/>
          <p:nvPr/>
        </p:nvSpPr>
        <p:spPr bwMode="auto">
          <a:xfrm>
            <a:off x="7953388" y="5473188"/>
            <a:ext cx="2714612" cy="92869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id-ID" sz="16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Promosi &amp; rekrutmen</a:t>
            </a:r>
          </a:p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id-ID" sz="1600" b="1" dirty="0">
                <a:solidFill>
                  <a:prstClr val="black"/>
                </a:solidFill>
                <a:latin typeface="Agency FB" pitchFamily="34" charset="0"/>
                <a:cs typeface="Arial" panose="020B0604020202020204" pitchFamily="34" charset="0"/>
              </a:rPr>
              <a:t>Pengembangan pelatihan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ED64E91-86F0-42FD-9C8A-03B382013892}"/>
              </a:ext>
            </a:extLst>
          </p:cNvPr>
          <p:cNvSpPr/>
          <p:nvPr/>
        </p:nvSpPr>
        <p:spPr bwMode="auto">
          <a:xfrm>
            <a:off x="4952992" y="2115602"/>
            <a:ext cx="2214578" cy="78581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marL="176213" indent="-176213"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sz="1600" b="1" dirty="0">
                <a:solidFill>
                  <a:prstClr val="white"/>
                </a:solidFill>
                <a:latin typeface="Agency FB" pitchFamily="34" charset="0"/>
                <a:cs typeface="Arial" panose="020B0604020202020204" pitchFamily="34" charset="0"/>
              </a:rPr>
              <a:t>KELEMBAGAAN REKRUTMEN</a:t>
            </a:r>
            <a:endParaRPr kumimoji="1" lang="id-ID" sz="1600" b="1" dirty="0">
              <a:solidFill>
                <a:prstClr val="white"/>
              </a:solidFill>
              <a:latin typeface="Agency FB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3757E4D8-9620-487B-A4CF-295A9D22EFA8}"/>
              </a:ext>
            </a:extLst>
          </p:cNvPr>
          <p:cNvSpPr/>
          <p:nvPr/>
        </p:nvSpPr>
        <p:spPr bwMode="auto">
          <a:xfrm>
            <a:off x="4952992" y="3401486"/>
            <a:ext cx="2214578" cy="7143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b="1" dirty="0">
                <a:solidFill>
                  <a:prstClr val="white"/>
                </a:solidFill>
                <a:latin typeface="Agency FB" pitchFamily="34" charset="0"/>
                <a:cs typeface="Arial" panose="020B0604020202020204" pitchFamily="34" charset="0"/>
              </a:rPr>
              <a:t>KELEMBAGAAN SERTIFIKASI</a:t>
            </a:r>
            <a:endParaRPr kumimoji="1" lang="id-ID" b="1" dirty="0">
              <a:solidFill>
                <a:prstClr val="white"/>
              </a:solidFill>
              <a:latin typeface="Agency FB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3FC913C-BBC1-47A6-885F-021CEF4E9A5F}"/>
              </a:ext>
            </a:extLst>
          </p:cNvPr>
          <p:cNvSpPr/>
          <p:nvPr/>
        </p:nvSpPr>
        <p:spPr bwMode="auto">
          <a:xfrm>
            <a:off x="5024430" y="5330300"/>
            <a:ext cx="2214578" cy="10715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sz="1600" b="1" dirty="0">
                <a:solidFill>
                  <a:prstClr val="white"/>
                </a:solidFill>
                <a:latin typeface="Agency FB" pitchFamily="34" charset="0"/>
                <a:cs typeface="Arial" panose="020B0604020202020204" pitchFamily="34" charset="0"/>
              </a:rPr>
              <a:t>KELEMBAGAAN PENDIDIKAN DAN PELATIHAN</a:t>
            </a:r>
            <a:endParaRPr kumimoji="1" lang="id-ID" sz="1600" b="1" dirty="0">
              <a:solidFill>
                <a:prstClr val="white"/>
              </a:solidFill>
              <a:latin typeface="Agency FB" pitchFamily="34" charset="0"/>
              <a:cs typeface="Arial" panose="020B0604020202020204" pitchFamily="34" charset="0"/>
            </a:endParaRP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xmlns="" id="{7EBC9F49-168B-4D9F-90A5-B4BEE59F5AF5}"/>
              </a:ext>
            </a:extLst>
          </p:cNvPr>
          <p:cNvSpPr/>
          <p:nvPr/>
        </p:nvSpPr>
        <p:spPr bwMode="auto">
          <a:xfrm>
            <a:off x="7239001" y="2259014"/>
            <a:ext cx="500063" cy="357187"/>
          </a:xfrm>
          <a:prstGeom prst="strip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xmlns="" id="{4D26DC18-9C17-4886-ABD7-F1659F4BBA0B}"/>
              </a:ext>
            </a:extLst>
          </p:cNvPr>
          <p:cNvSpPr/>
          <p:nvPr/>
        </p:nvSpPr>
        <p:spPr bwMode="auto">
          <a:xfrm>
            <a:off x="7310438" y="5902325"/>
            <a:ext cx="500062" cy="357188"/>
          </a:xfrm>
          <a:prstGeom prst="strip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3" name="Striped Right Arrow 22">
            <a:extLst>
              <a:ext uri="{FF2B5EF4-FFF2-40B4-BE49-F238E27FC236}">
                <a16:creationId xmlns:a16="http://schemas.microsoft.com/office/drawing/2014/main" xmlns="" id="{4F25A7BB-B1C0-4CDB-9F8B-3171D512BFC0}"/>
              </a:ext>
            </a:extLst>
          </p:cNvPr>
          <p:cNvSpPr/>
          <p:nvPr/>
        </p:nvSpPr>
        <p:spPr bwMode="auto">
          <a:xfrm>
            <a:off x="7239001" y="3687764"/>
            <a:ext cx="500063" cy="357187"/>
          </a:xfrm>
          <a:prstGeom prst="strip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4" name="Striped Right Arrow 23">
            <a:extLst>
              <a:ext uri="{FF2B5EF4-FFF2-40B4-BE49-F238E27FC236}">
                <a16:creationId xmlns:a16="http://schemas.microsoft.com/office/drawing/2014/main" xmlns="" id="{D2B91699-3A7F-4F6A-B241-7C102B6C3F9E}"/>
              </a:ext>
            </a:extLst>
          </p:cNvPr>
          <p:cNvSpPr/>
          <p:nvPr/>
        </p:nvSpPr>
        <p:spPr bwMode="auto">
          <a:xfrm rot="10800000">
            <a:off x="4238625" y="2259014"/>
            <a:ext cx="642938" cy="357187"/>
          </a:xfrm>
          <a:prstGeom prst="strip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5" name="Striped Right Arrow 24">
            <a:extLst>
              <a:ext uri="{FF2B5EF4-FFF2-40B4-BE49-F238E27FC236}">
                <a16:creationId xmlns:a16="http://schemas.microsoft.com/office/drawing/2014/main" xmlns="" id="{B6EE702A-8020-4D34-A88A-1AD781C23C16}"/>
              </a:ext>
            </a:extLst>
          </p:cNvPr>
          <p:cNvSpPr/>
          <p:nvPr/>
        </p:nvSpPr>
        <p:spPr bwMode="auto">
          <a:xfrm rot="10800000">
            <a:off x="4238625" y="3687764"/>
            <a:ext cx="642938" cy="357187"/>
          </a:xfrm>
          <a:prstGeom prst="strip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xmlns="" id="{0FE60C1F-2C42-4D93-B74E-3F5E464DE26E}"/>
              </a:ext>
            </a:extLst>
          </p:cNvPr>
          <p:cNvSpPr/>
          <p:nvPr/>
        </p:nvSpPr>
        <p:spPr bwMode="auto">
          <a:xfrm rot="10800000">
            <a:off x="4167189" y="5902325"/>
            <a:ext cx="642937" cy="357188"/>
          </a:xfrm>
          <a:prstGeom prst="stripedRightArrow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id-ID" sz="2400">
              <a:solidFill>
                <a:srgbClr val="FF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1543" name="Freeform 31">
            <a:extLst>
              <a:ext uri="{FF2B5EF4-FFF2-40B4-BE49-F238E27FC236}">
                <a16:creationId xmlns:a16="http://schemas.microsoft.com/office/drawing/2014/main" xmlns="" id="{3F80EAD2-1DE9-4B4C-9721-B59B9B12E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851" y="1519239"/>
            <a:ext cx="652463" cy="376237"/>
          </a:xfrm>
          <a:custGeom>
            <a:avLst/>
            <a:gdLst>
              <a:gd name="T0" fmla="*/ 0 w 651387"/>
              <a:gd name="T1" fmla="*/ 378415 h 376083"/>
              <a:gd name="T2" fmla="*/ 241889 w 651387"/>
              <a:gd name="T3" fmla="*/ 155817 h 376083"/>
              <a:gd name="T4" fmla="*/ 604723 w 651387"/>
              <a:gd name="T5" fmla="*/ 22257 h 376083"/>
              <a:gd name="T6" fmla="*/ 619840 w 651387"/>
              <a:gd name="T7" fmla="*/ 22257 h 376083"/>
              <a:gd name="T8" fmla="*/ 0 60000 65536"/>
              <a:gd name="T9" fmla="*/ 0 60000 65536"/>
              <a:gd name="T10" fmla="*/ 0 60000 65536"/>
              <a:gd name="T11" fmla="*/ 0 60000 65536"/>
              <a:gd name="T12" fmla="*/ 0 w 651387"/>
              <a:gd name="T13" fmla="*/ 0 h 376083"/>
              <a:gd name="T14" fmla="*/ 651387 w 651387"/>
              <a:gd name="T15" fmla="*/ 376083 h 3760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1387" h="376083">
                <a:moveTo>
                  <a:pt x="0" y="376083"/>
                </a:moveTo>
                <a:cubicBezTo>
                  <a:pt x="68826" y="294967"/>
                  <a:pt x="137652" y="213851"/>
                  <a:pt x="235974" y="154857"/>
                </a:cubicBezTo>
                <a:cubicBezTo>
                  <a:pt x="334297" y="95864"/>
                  <a:pt x="528484" y="44245"/>
                  <a:pt x="589935" y="22122"/>
                </a:cubicBezTo>
                <a:cubicBezTo>
                  <a:pt x="651387" y="0"/>
                  <a:pt x="628035" y="11061"/>
                  <a:pt x="604683" y="2212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1544" name="Freeform 32">
            <a:extLst>
              <a:ext uri="{FF2B5EF4-FFF2-40B4-BE49-F238E27FC236}">
                <a16:creationId xmlns:a16="http://schemas.microsoft.com/office/drawing/2014/main" xmlns="" id="{0A1E8029-A11A-4640-953D-4789910CFD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815432" y="4817269"/>
            <a:ext cx="650875" cy="376238"/>
          </a:xfrm>
          <a:custGeom>
            <a:avLst/>
            <a:gdLst>
              <a:gd name="T0" fmla="*/ 0 w 651387"/>
              <a:gd name="T1" fmla="*/ 378415 h 376083"/>
              <a:gd name="T2" fmla="*/ 233207 w 651387"/>
              <a:gd name="T3" fmla="*/ 155817 h 376083"/>
              <a:gd name="T4" fmla="*/ 583018 w 651387"/>
              <a:gd name="T5" fmla="*/ 22257 h 376083"/>
              <a:gd name="T6" fmla="*/ 597593 w 651387"/>
              <a:gd name="T7" fmla="*/ 22257 h 376083"/>
              <a:gd name="T8" fmla="*/ 0 60000 65536"/>
              <a:gd name="T9" fmla="*/ 0 60000 65536"/>
              <a:gd name="T10" fmla="*/ 0 60000 65536"/>
              <a:gd name="T11" fmla="*/ 0 60000 65536"/>
              <a:gd name="T12" fmla="*/ 0 w 651387"/>
              <a:gd name="T13" fmla="*/ 0 h 376083"/>
              <a:gd name="T14" fmla="*/ 651387 w 651387"/>
              <a:gd name="T15" fmla="*/ 376083 h 3760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1387" h="376083">
                <a:moveTo>
                  <a:pt x="0" y="376083"/>
                </a:moveTo>
                <a:cubicBezTo>
                  <a:pt x="68826" y="294967"/>
                  <a:pt x="137652" y="213851"/>
                  <a:pt x="235974" y="154857"/>
                </a:cubicBezTo>
                <a:cubicBezTo>
                  <a:pt x="334297" y="95864"/>
                  <a:pt x="528484" y="44245"/>
                  <a:pt x="589935" y="22122"/>
                </a:cubicBezTo>
                <a:cubicBezTo>
                  <a:pt x="651387" y="0"/>
                  <a:pt x="628035" y="11061"/>
                  <a:pt x="604683" y="2212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1545" name="Freeform 33">
            <a:extLst>
              <a:ext uri="{FF2B5EF4-FFF2-40B4-BE49-F238E27FC236}">
                <a16:creationId xmlns:a16="http://schemas.microsoft.com/office/drawing/2014/main" xmlns="" id="{E79D66F1-7889-4E14-9D61-189C97C3F991}"/>
              </a:ext>
            </a:extLst>
          </p:cNvPr>
          <p:cNvSpPr>
            <a:spLocks noChangeArrowheads="1"/>
          </p:cNvSpPr>
          <p:nvPr/>
        </p:nvSpPr>
        <p:spPr bwMode="auto">
          <a:xfrm rot="7839099">
            <a:off x="9037638" y="4549775"/>
            <a:ext cx="652462" cy="376238"/>
          </a:xfrm>
          <a:custGeom>
            <a:avLst/>
            <a:gdLst>
              <a:gd name="T0" fmla="*/ 0 w 651387"/>
              <a:gd name="T1" fmla="*/ 378412 h 376083"/>
              <a:gd name="T2" fmla="*/ 241888 w 651387"/>
              <a:gd name="T3" fmla="*/ 155814 h 376083"/>
              <a:gd name="T4" fmla="*/ 604720 w 651387"/>
              <a:gd name="T5" fmla="*/ 22257 h 376083"/>
              <a:gd name="T6" fmla="*/ 619837 w 651387"/>
              <a:gd name="T7" fmla="*/ 22257 h 376083"/>
              <a:gd name="T8" fmla="*/ 0 60000 65536"/>
              <a:gd name="T9" fmla="*/ 0 60000 65536"/>
              <a:gd name="T10" fmla="*/ 0 60000 65536"/>
              <a:gd name="T11" fmla="*/ 0 60000 65536"/>
              <a:gd name="T12" fmla="*/ 0 w 651387"/>
              <a:gd name="T13" fmla="*/ 0 h 376083"/>
              <a:gd name="T14" fmla="*/ 651387 w 651387"/>
              <a:gd name="T15" fmla="*/ 376083 h 3760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1387" h="376083">
                <a:moveTo>
                  <a:pt x="0" y="376083"/>
                </a:moveTo>
                <a:cubicBezTo>
                  <a:pt x="68826" y="294967"/>
                  <a:pt x="137652" y="213851"/>
                  <a:pt x="235974" y="154857"/>
                </a:cubicBezTo>
                <a:cubicBezTo>
                  <a:pt x="334297" y="95864"/>
                  <a:pt x="528484" y="44245"/>
                  <a:pt x="589935" y="22122"/>
                </a:cubicBezTo>
                <a:cubicBezTo>
                  <a:pt x="651387" y="0"/>
                  <a:pt x="628035" y="11061"/>
                  <a:pt x="604683" y="2212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1546" name="Freeform 34">
            <a:extLst>
              <a:ext uri="{FF2B5EF4-FFF2-40B4-BE49-F238E27FC236}">
                <a16:creationId xmlns:a16="http://schemas.microsoft.com/office/drawing/2014/main" xmlns="" id="{04E4DE3A-ACAB-4CD8-B8CB-C90D74F9FC1B}"/>
              </a:ext>
            </a:extLst>
          </p:cNvPr>
          <p:cNvSpPr>
            <a:spLocks noChangeArrowheads="1"/>
          </p:cNvSpPr>
          <p:nvPr/>
        </p:nvSpPr>
        <p:spPr bwMode="auto">
          <a:xfrm rot="3386808">
            <a:off x="7464426" y="1517651"/>
            <a:ext cx="652462" cy="376237"/>
          </a:xfrm>
          <a:custGeom>
            <a:avLst/>
            <a:gdLst>
              <a:gd name="T0" fmla="*/ 0 w 651387"/>
              <a:gd name="T1" fmla="*/ 378400 h 376083"/>
              <a:gd name="T2" fmla="*/ 241889 w 651387"/>
              <a:gd name="T3" fmla="*/ 155813 h 376083"/>
              <a:gd name="T4" fmla="*/ 604723 w 651387"/>
              <a:gd name="T5" fmla="*/ 22257 h 376083"/>
              <a:gd name="T6" fmla="*/ 619840 w 651387"/>
              <a:gd name="T7" fmla="*/ 22257 h 376083"/>
              <a:gd name="T8" fmla="*/ 0 60000 65536"/>
              <a:gd name="T9" fmla="*/ 0 60000 65536"/>
              <a:gd name="T10" fmla="*/ 0 60000 65536"/>
              <a:gd name="T11" fmla="*/ 0 60000 65536"/>
              <a:gd name="T12" fmla="*/ 0 w 651387"/>
              <a:gd name="T13" fmla="*/ 0 h 376083"/>
              <a:gd name="T14" fmla="*/ 651387 w 651387"/>
              <a:gd name="T15" fmla="*/ 376083 h 3760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1387" h="376083">
                <a:moveTo>
                  <a:pt x="0" y="376083"/>
                </a:moveTo>
                <a:cubicBezTo>
                  <a:pt x="68826" y="294967"/>
                  <a:pt x="137652" y="213851"/>
                  <a:pt x="235974" y="154857"/>
                </a:cubicBezTo>
                <a:cubicBezTo>
                  <a:pt x="334297" y="95864"/>
                  <a:pt x="528484" y="44245"/>
                  <a:pt x="589935" y="22122"/>
                </a:cubicBezTo>
                <a:cubicBezTo>
                  <a:pt x="651387" y="0"/>
                  <a:pt x="628035" y="11061"/>
                  <a:pt x="604683" y="2212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err="1"/>
              <a:t>Standardisasi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05000"/>
            <a:ext cx="6572846" cy="4648200"/>
          </a:xfrm>
        </p:spPr>
        <p:txBody>
          <a:bodyPr>
            <a:noAutofit/>
          </a:bodyPr>
          <a:lstStyle/>
          <a:p>
            <a:r>
              <a:rPr lang="en-US" sz="3200" b="1" dirty="0"/>
              <a:t>Penyusunan </a:t>
            </a:r>
            <a:r>
              <a:rPr lang="en-US" sz="3200" b="1" dirty="0" err="1"/>
              <a:t>Standar</a:t>
            </a:r>
            <a:r>
              <a:rPr lang="en-US" sz="3200" b="1" dirty="0"/>
              <a:t> Kompetensi </a:t>
            </a:r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kewenangan</a:t>
            </a:r>
            <a:r>
              <a:rPr lang="en-US" sz="3200" b="1" dirty="0"/>
              <a:t> </a:t>
            </a:r>
            <a:r>
              <a:rPr lang="en-US" sz="3200" b="1" dirty="0" err="1"/>
              <a:t>Pemerintah</a:t>
            </a:r>
            <a:r>
              <a:rPr lang="en-US" sz="3200" b="1" dirty="0"/>
              <a:t> (K/LPNK)</a:t>
            </a:r>
            <a:endParaRPr lang="en-US" sz="3200" dirty="0"/>
          </a:p>
          <a:p>
            <a:r>
              <a:rPr lang="en-US" sz="3200" b="1" dirty="0"/>
              <a:t>Penyusunan </a:t>
            </a:r>
            <a:r>
              <a:rPr lang="en-US" sz="3200" b="1" dirty="0" err="1"/>
              <a:t>Standar</a:t>
            </a:r>
            <a:r>
              <a:rPr lang="en-US" sz="3200" b="1" dirty="0"/>
              <a:t> Kompetensi </a:t>
            </a:r>
            <a:r>
              <a:rPr lang="en-US" sz="3200" b="1" dirty="0" err="1"/>
              <a:t>Kerja</a:t>
            </a:r>
            <a:r>
              <a:rPr lang="en-US" sz="3200" b="1" dirty="0"/>
              <a:t> </a:t>
            </a:r>
            <a:r>
              <a:rPr lang="en-US" sz="3200" b="1" dirty="0" err="1"/>
              <a:t>Pemerintahan</a:t>
            </a:r>
            <a:r>
              <a:rPr lang="en-US" sz="3200" b="1" dirty="0"/>
              <a:t> Dalam Negeri (SKKPDN) </a:t>
            </a:r>
            <a:r>
              <a:rPr lang="en-US" sz="3200" b="1" dirty="0" err="1"/>
              <a:t>merupakan</a:t>
            </a:r>
            <a:r>
              <a:rPr lang="en-US" sz="3200" b="1" dirty="0"/>
              <a:t> salah </a:t>
            </a:r>
            <a:r>
              <a:rPr lang="en-US" sz="3200" b="1" dirty="0" err="1"/>
              <a:t>satu</a:t>
            </a:r>
            <a:r>
              <a:rPr lang="en-US" sz="3200" b="1" dirty="0"/>
              <a:t>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dirty="0" err="1"/>
              <a:t>pembinaan</a:t>
            </a:r>
            <a:r>
              <a:rPr lang="en-US" sz="3200" b="1" dirty="0"/>
              <a:t> </a:t>
            </a:r>
            <a:r>
              <a:rPr lang="en-US" sz="3200" b="1" dirty="0" err="1"/>
              <a:t>pemerintah</a:t>
            </a:r>
            <a:r>
              <a:rPr lang="en-US" sz="3200" b="1" dirty="0"/>
              <a:t> </a:t>
            </a:r>
            <a:r>
              <a:rPr lang="en-US" sz="3200" b="1" dirty="0" err="1"/>
              <a:t>thdp</a:t>
            </a:r>
            <a:r>
              <a:rPr lang="en-US" sz="3200" b="1" dirty="0"/>
              <a:t> </a:t>
            </a:r>
            <a:r>
              <a:rPr lang="en-US" sz="3200" b="1" dirty="0" err="1"/>
              <a:t>penyelenggaraan</a:t>
            </a:r>
            <a:r>
              <a:rPr lang="en-US" sz="3200" b="1" dirty="0"/>
              <a:t> </a:t>
            </a:r>
            <a:r>
              <a:rPr lang="en-US" sz="3200" b="1" dirty="0" err="1"/>
              <a:t>urusan</a:t>
            </a:r>
            <a:r>
              <a:rPr lang="en-US" sz="3200" b="1" dirty="0"/>
              <a:t> </a:t>
            </a:r>
            <a:r>
              <a:rPr lang="en-US" sz="3200" b="1" dirty="0" err="1"/>
              <a:t>pemerintahan</a:t>
            </a:r>
            <a:r>
              <a:rPr lang="en-US" sz="3200" b="1" dirty="0"/>
              <a:t>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-31963" y="2894455"/>
          <a:ext cx="4724400" cy="396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11144847" y="1"/>
            <a:ext cx="735013" cy="817563"/>
            <a:chOff x="8332012" y="0"/>
            <a:chExt cx="735788" cy="817544"/>
          </a:xfrm>
        </p:grpSpPr>
        <p:sp>
          <p:nvSpPr>
            <p:cNvPr id="10" name="Pentagon 39"/>
            <p:cNvSpPr/>
            <p:nvPr/>
          </p:nvSpPr>
          <p:spPr>
            <a:xfrm rot="5400000">
              <a:off x="8291133" y="40878"/>
              <a:ext cx="817544" cy="735788"/>
            </a:xfrm>
            <a:prstGeom prst="homePlate">
              <a:avLst>
                <a:gd name="adj" fmla="val 2648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" name="Picture 2" descr="C:\Users\Pc3\Desktop\LOGO KEMENTERIAN DALAM NEGER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5514" y="145355"/>
              <a:ext cx="448784" cy="52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-1144583" y="236220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98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1017325" y="661988"/>
            <a:ext cx="9040045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Kompetensi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7325" y="1627188"/>
            <a:ext cx="10055781" cy="4392612"/>
          </a:xfrm>
        </p:spPr>
        <p:txBody>
          <a:bodyPr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70000"/>
              <a:buFont typeface="Wingdings" charset="0"/>
              <a:buChar char="Ø"/>
              <a:defRPr/>
            </a:pP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Menggambarkan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pengetahuan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keterampilan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sikap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disyaratkan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pelaksanaan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instansi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70000"/>
              <a:buFont typeface="Wingdings" charset="0"/>
              <a:buChar char="Ø"/>
              <a:defRPr/>
            </a:pP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Dibuat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selaku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70000"/>
              <a:buFont typeface="Wingdings" charset="0"/>
              <a:buChar char="Ø"/>
              <a:defRPr/>
            </a:pP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pedoman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kompetensi, untuk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kualifikasi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endParaRPr kumimoji="1" lang="en-US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70000"/>
              <a:buFont typeface="Wingdings" charset="0"/>
              <a:buChar char="Ø"/>
              <a:defRPr/>
            </a:pP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pedoman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pelatih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fasilitator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evaluator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penyelenggaraan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pengembangan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sz="2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pegawai</a:t>
            </a:r>
            <a:r>
              <a:rPr kumimoji="1"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74320" indent="-27432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376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D81231B3-CF8F-4B4A-9D1E-D5F32F64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00400"/>
            <a:ext cx="12700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b="1">
                <a:solidFill>
                  <a:srgbClr val="7030A0"/>
                </a:solidFill>
                <a:latin typeface="Calibri" charset="0"/>
                <a:cs typeface="Arial" panose="020B0604020202020204" pitchFamily="34" charset="0"/>
              </a:rPr>
              <a:t>TUJUAN BISNIS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100" b="1" i="1">
                <a:solidFill>
                  <a:srgbClr val="7030A0"/>
                </a:solidFill>
                <a:latin typeface="Calibri" charset="0"/>
                <a:cs typeface="Arial" panose="020B0604020202020204" pitchFamily="34" charset="0"/>
              </a:rPr>
              <a:t>(Bisnisn Purpose)</a:t>
            </a:r>
            <a:endParaRPr lang="en-US" sz="1100" b="1" i="1">
              <a:solidFill>
                <a:srgbClr val="7030A0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8FD59E96-87E3-473D-8F7F-632B6F096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00400"/>
            <a:ext cx="1422400" cy="838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b="1">
                <a:solidFill>
                  <a:prstClr val="white"/>
                </a:solidFill>
                <a:latin typeface="Calibri" charset="0"/>
                <a:cs typeface="Arial" panose="020B0604020202020204" pitchFamily="34" charset="0"/>
              </a:rPr>
              <a:t>AREA FUNGSI KUNCI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200" b="1" i="1">
                <a:solidFill>
                  <a:prstClr val="white"/>
                </a:solidFill>
                <a:latin typeface="Calibri" charset="0"/>
                <a:cs typeface="Arial" panose="020B0604020202020204" pitchFamily="34" charset="0"/>
              </a:rPr>
              <a:t>(key function area)</a:t>
            </a:r>
            <a:endParaRPr lang="en-US" sz="1200" b="1" i="1">
              <a:solidFill>
                <a:prstClr val="white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xmlns="" id="{251F8026-1108-425A-8DD0-B3F91D5F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86100"/>
            <a:ext cx="1524000" cy="13335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b="1">
                <a:solidFill>
                  <a:prstClr val="white"/>
                </a:solidFill>
                <a:latin typeface="Calibri" charset="0"/>
                <a:cs typeface="Arial" panose="020B0604020202020204" pitchFamily="34" charset="0"/>
              </a:rPr>
              <a:t>FUNGSI UTAMA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i="1">
                <a:solidFill>
                  <a:prstClr val="white"/>
                </a:solidFill>
                <a:latin typeface="Calibri" charset="0"/>
                <a:cs typeface="Arial" panose="020B0604020202020204" pitchFamily="34" charset="0"/>
              </a:rPr>
              <a:t>(major functions)</a:t>
            </a:r>
            <a:endParaRPr lang="en-US" sz="1100" b="1" i="1">
              <a:solidFill>
                <a:prstClr val="white"/>
              </a:solidFill>
              <a:latin typeface="Calibri" charset="0"/>
              <a:cs typeface="Arial" panose="020B0604020202020204" pitchFamily="34" charset="0"/>
            </a:endParaRPr>
          </a:p>
        </p:txBody>
      </p:sp>
      <p:grpSp>
        <p:nvGrpSpPr>
          <p:cNvPr id="28678" name="Group 5">
            <a:extLst>
              <a:ext uri="{FF2B5EF4-FFF2-40B4-BE49-F238E27FC236}">
                <a16:creationId xmlns:a16="http://schemas.microsoft.com/office/drawing/2014/main" xmlns="" id="{50FC9506-1068-4603-B9C4-67202152FC7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838200"/>
            <a:ext cx="4267200" cy="2743200"/>
            <a:chOff x="2880" y="96"/>
            <a:chExt cx="2837" cy="1728"/>
          </a:xfrm>
        </p:grpSpPr>
        <p:sp>
          <p:nvSpPr>
            <p:cNvPr id="50208" name="Rectangle 6">
              <a:extLst>
                <a:ext uri="{FF2B5EF4-FFF2-40B4-BE49-F238E27FC236}">
                  <a16:creationId xmlns:a16="http://schemas.microsoft.com/office/drawing/2014/main" xmlns="" id="{A4494C65-BFD3-4579-A4C8-23B9567AB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624"/>
              <a:ext cx="1080" cy="624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4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FUNGSI DASAR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600" b="1" i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(basic function)</a:t>
              </a:r>
              <a:endParaRPr lang="en-US" sz="1600" b="1" i="1">
                <a:solidFill>
                  <a:prstClr val="white"/>
                </a:solidFill>
                <a:latin typeface="Calibri" charset="0"/>
                <a:cs typeface="Arial" panose="020B0604020202020204" pitchFamily="34" charset="0"/>
              </a:endParaRPr>
            </a:p>
          </p:txBody>
        </p:sp>
        <p:sp>
          <p:nvSpPr>
            <p:cNvPr id="50209" name="Rectangle 7">
              <a:extLst>
                <a:ext uri="{FF2B5EF4-FFF2-40B4-BE49-F238E27FC236}">
                  <a16:creationId xmlns:a16="http://schemas.microsoft.com/office/drawing/2014/main" xmlns="" id="{53E1FBBA-CE2C-4955-B58A-D0074F7AA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36"/>
              <a:ext cx="720" cy="19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ELEMEN</a:t>
              </a:r>
            </a:p>
          </p:txBody>
        </p:sp>
        <p:sp>
          <p:nvSpPr>
            <p:cNvPr id="50210" name="Rectangle 8">
              <a:extLst>
                <a:ext uri="{FF2B5EF4-FFF2-40B4-BE49-F238E27FC236}">
                  <a16:creationId xmlns:a16="http://schemas.microsoft.com/office/drawing/2014/main" xmlns="" id="{3D6892ED-932D-4DB7-AEC1-6B9EB1948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488"/>
              <a:ext cx="720" cy="19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ELEMEN</a:t>
              </a:r>
            </a:p>
          </p:txBody>
        </p:sp>
        <p:sp>
          <p:nvSpPr>
            <p:cNvPr id="50211" name="Rectangle 9">
              <a:extLst>
                <a:ext uri="{FF2B5EF4-FFF2-40B4-BE49-F238E27FC236}">
                  <a16:creationId xmlns:a16="http://schemas.microsoft.com/office/drawing/2014/main" xmlns="" id="{746CF85C-1530-4587-AD8F-8E249897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912"/>
              <a:ext cx="720" cy="19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ELEMEN</a:t>
              </a:r>
            </a:p>
          </p:txBody>
        </p:sp>
        <p:sp>
          <p:nvSpPr>
            <p:cNvPr id="50212" name="Rectangle 10">
              <a:extLst>
                <a:ext uri="{FF2B5EF4-FFF2-40B4-BE49-F238E27FC236}">
                  <a16:creationId xmlns:a16="http://schemas.microsoft.com/office/drawing/2014/main" xmlns="" id="{9125808F-24B7-41F5-AB2E-895A406B7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96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3" name="Rectangle 11">
              <a:extLst>
                <a:ext uri="{FF2B5EF4-FFF2-40B4-BE49-F238E27FC236}">
                  <a16:creationId xmlns:a16="http://schemas.microsoft.com/office/drawing/2014/main" xmlns="" id="{EDEB2000-6BE0-4E3E-AF23-38670B2B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36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4" name="Rectangle 12">
              <a:extLst>
                <a:ext uri="{FF2B5EF4-FFF2-40B4-BE49-F238E27FC236}">
                  <a16:creationId xmlns:a16="http://schemas.microsoft.com/office/drawing/2014/main" xmlns="" id="{69885AFB-54B0-43E1-9A09-DF0BFAEBD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576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5" name="Rectangle 13">
              <a:extLst>
                <a:ext uri="{FF2B5EF4-FFF2-40B4-BE49-F238E27FC236}">
                  <a16:creationId xmlns:a16="http://schemas.microsoft.com/office/drawing/2014/main" xmlns="" id="{EDEF9A5E-0919-4865-AE59-C1CBB9938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864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6" name="Rectangle 14">
              <a:extLst>
                <a:ext uri="{FF2B5EF4-FFF2-40B4-BE49-F238E27FC236}">
                  <a16:creationId xmlns:a16="http://schemas.microsoft.com/office/drawing/2014/main" xmlns="" id="{8543FF6A-CF08-44D5-BF1E-2CDFB10B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104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7" name="Rectangle 15">
              <a:extLst>
                <a:ext uri="{FF2B5EF4-FFF2-40B4-BE49-F238E27FC236}">
                  <a16:creationId xmlns:a16="http://schemas.microsoft.com/office/drawing/2014/main" xmlns="" id="{F9BF3E78-A583-4F22-AEF3-F080480F6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392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8" name="Rectangle 16">
              <a:extLst>
                <a:ext uri="{FF2B5EF4-FFF2-40B4-BE49-F238E27FC236}">
                  <a16:creationId xmlns:a16="http://schemas.microsoft.com/office/drawing/2014/main" xmlns="" id="{2A5F77FB-53F1-4F56-A404-9C17F7E7E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680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19" name="Rectangle 17">
              <a:extLst>
                <a:ext uri="{FF2B5EF4-FFF2-40B4-BE49-F238E27FC236}">
                  <a16:creationId xmlns:a16="http://schemas.microsoft.com/office/drawing/2014/main" xmlns="" id="{5F09C870-ED74-42EA-8ED3-883D441F7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" y="96"/>
              <a:ext cx="240" cy="17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BATASAN VARIABEL + PANDUAN PENILAIAN + KOMPETENSI KUNCI</a:t>
              </a:r>
            </a:p>
          </p:txBody>
        </p:sp>
      </p:grpSp>
      <p:grpSp>
        <p:nvGrpSpPr>
          <p:cNvPr id="28679" name="Group 18">
            <a:extLst>
              <a:ext uri="{FF2B5EF4-FFF2-40B4-BE49-F238E27FC236}">
                <a16:creationId xmlns:a16="http://schemas.microsoft.com/office/drawing/2014/main" xmlns="" id="{C40BE739-446B-4F45-B081-0C0B98B79DE9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62400"/>
            <a:ext cx="4419600" cy="2743200"/>
            <a:chOff x="2880" y="96"/>
            <a:chExt cx="2784" cy="1728"/>
          </a:xfrm>
        </p:grpSpPr>
        <p:sp>
          <p:nvSpPr>
            <p:cNvPr id="50196" name="Rectangle 19">
              <a:extLst>
                <a:ext uri="{FF2B5EF4-FFF2-40B4-BE49-F238E27FC236}">
                  <a16:creationId xmlns:a16="http://schemas.microsoft.com/office/drawing/2014/main" xmlns="" id="{2F10C2FF-96E7-44BC-814C-26FD81B57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624"/>
              <a:ext cx="1080" cy="624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0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FUNGSI DASAR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b="1" i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(basic function)</a:t>
              </a:r>
              <a:endParaRPr lang="en-US" b="1" i="1">
                <a:solidFill>
                  <a:prstClr val="white"/>
                </a:solidFill>
                <a:latin typeface="Calibri" charset="0"/>
                <a:cs typeface="Arial" panose="020B0604020202020204" pitchFamily="34" charset="0"/>
              </a:endParaRPr>
            </a:p>
          </p:txBody>
        </p:sp>
        <p:sp>
          <p:nvSpPr>
            <p:cNvPr id="50197" name="Rectangle 20">
              <a:extLst>
                <a:ext uri="{FF2B5EF4-FFF2-40B4-BE49-F238E27FC236}">
                  <a16:creationId xmlns:a16="http://schemas.microsoft.com/office/drawing/2014/main" xmlns="" id="{21C8B706-0F5D-4D7A-B40A-054F0A270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36"/>
              <a:ext cx="720" cy="19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ELEMEN</a:t>
              </a:r>
            </a:p>
          </p:txBody>
        </p:sp>
        <p:sp>
          <p:nvSpPr>
            <p:cNvPr id="50198" name="Rectangle 21">
              <a:extLst>
                <a:ext uri="{FF2B5EF4-FFF2-40B4-BE49-F238E27FC236}">
                  <a16:creationId xmlns:a16="http://schemas.microsoft.com/office/drawing/2014/main" xmlns="" id="{4AE1A304-C9BF-4487-B4E5-B4C015C5A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488"/>
              <a:ext cx="720" cy="19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ELEMEN</a:t>
              </a:r>
            </a:p>
          </p:txBody>
        </p:sp>
        <p:sp>
          <p:nvSpPr>
            <p:cNvPr id="50199" name="Rectangle 22">
              <a:extLst>
                <a:ext uri="{FF2B5EF4-FFF2-40B4-BE49-F238E27FC236}">
                  <a16:creationId xmlns:a16="http://schemas.microsoft.com/office/drawing/2014/main" xmlns="" id="{A383E0DB-8C69-4261-9609-796EF990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912"/>
              <a:ext cx="720" cy="19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ELEMEN</a:t>
              </a:r>
            </a:p>
          </p:txBody>
        </p:sp>
        <p:sp>
          <p:nvSpPr>
            <p:cNvPr id="50200" name="Rectangle 23">
              <a:extLst>
                <a:ext uri="{FF2B5EF4-FFF2-40B4-BE49-F238E27FC236}">
                  <a16:creationId xmlns:a16="http://schemas.microsoft.com/office/drawing/2014/main" xmlns="" id="{E7853B46-2908-40BF-9D6A-73F07B8F6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96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1" name="Rectangle 24">
              <a:extLst>
                <a:ext uri="{FF2B5EF4-FFF2-40B4-BE49-F238E27FC236}">
                  <a16:creationId xmlns:a16="http://schemas.microsoft.com/office/drawing/2014/main" xmlns="" id="{784E4DAE-AE1B-46BC-B584-3F4E62976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36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2" name="Rectangle 25">
              <a:extLst>
                <a:ext uri="{FF2B5EF4-FFF2-40B4-BE49-F238E27FC236}">
                  <a16:creationId xmlns:a16="http://schemas.microsoft.com/office/drawing/2014/main" xmlns="" id="{762152CC-7CD6-4E8B-B3C6-8826653DC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576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3" name="Rectangle 26">
              <a:extLst>
                <a:ext uri="{FF2B5EF4-FFF2-40B4-BE49-F238E27FC236}">
                  <a16:creationId xmlns:a16="http://schemas.microsoft.com/office/drawing/2014/main" xmlns="" id="{F3D13906-57EE-45CA-BECB-B3C792206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864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4" name="Rectangle 27">
              <a:extLst>
                <a:ext uri="{FF2B5EF4-FFF2-40B4-BE49-F238E27FC236}">
                  <a16:creationId xmlns:a16="http://schemas.microsoft.com/office/drawing/2014/main" xmlns="" id="{74BED249-F53D-4FDD-9F2B-2555576F1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104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5" name="Rectangle 28">
              <a:extLst>
                <a:ext uri="{FF2B5EF4-FFF2-40B4-BE49-F238E27FC236}">
                  <a16:creationId xmlns:a16="http://schemas.microsoft.com/office/drawing/2014/main" xmlns="" id="{83DBC5C4-30FA-432F-999D-9FAF4675D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392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6" name="Rectangle 29">
              <a:extLst>
                <a:ext uri="{FF2B5EF4-FFF2-40B4-BE49-F238E27FC236}">
                  <a16:creationId xmlns:a16="http://schemas.microsoft.com/office/drawing/2014/main" xmlns="" id="{6AF211C8-E9C7-4F2C-A411-695974537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680"/>
              <a:ext cx="336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prstClr val="black"/>
                  </a:solidFill>
                  <a:latin typeface="Calibri" charset="0"/>
                  <a:cs typeface="Arial" panose="020B0604020202020204" pitchFamily="34" charset="0"/>
                </a:rPr>
                <a:t>KUK</a:t>
              </a:r>
            </a:p>
          </p:txBody>
        </p:sp>
        <p:sp>
          <p:nvSpPr>
            <p:cNvPr id="50207" name="Rectangle 30">
              <a:extLst>
                <a:ext uri="{FF2B5EF4-FFF2-40B4-BE49-F238E27FC236}">
                  <a16:creationId xmlns:a16="http://schemas.microsoft.com/office/drawing/2014/main" xmlns="" id="{0772DFC9-A2C3-4C8C-978C-3F0FFBC7C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96"/>
              <a:ext cx="240" cy="17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>
                  <a:solidFill>
                    <a:prstClr val="white"/>
                  </a:solidFill>
                  <a:latin typeface="Calibri" charset="0"/>
                  <a:cs typeface="Arial" panose="020B0604020202020204" pitchFamily="34" charset="0"/>
                </a:rPr>
                <a:t>BATASAN VARIABEL + PANDUAN PENILAIAN + KOMPETENSI KUNCI</a:t>
              </a:r>
            </a:p>
          </p:txBody>
        </p:sp>
      </p:grpSp>
      <p:sp>
        <p:nvSpPr>
          <p:cNvPr id="28680" name="Text Box 31">
            <a:extLst>
              <a:ext uri="{FF2B5EF4-FFF2-40B4-BE49-F238E27FC236}">
                <a16:creationId xmlns:a16="http://schemas.microsoft.com/office/drawing/2014/main" xmlns="" id="{924A3500-CAF2-4513-A8B9-A13A2D9C7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1464"/>
            <a:ext cx="7315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PEMETAAN KOMPETENSI RMCS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Regional Model Competency Standards</a:t>
            </a:r>
          </a:p>
        </p:txBody>
      </p:sp>
      <p:sp>
        <p:nvSpPr>
          <p:cNvPr id="50184" name="AutoShape 33">
            <a:extLst>
              <a:ext uri="{FF2B5EF4-FFF2-40B4-BE49-F238E27FC236}">
                <a16:creationId xmlns:a16="http://schemas.microsoft.com/office/drawing/2014/main" xmlns="" id="{632BC8C8-DD88-40F7-AB08-B48B41D7C921}"/>
              </a:ext>
            </a:extLst>
          </p:cNvPr>
          <p:cNvSpPr>
            <a:spLocks/>
          </p:cNvSpPr>
          <p:nvPr/>
        </p:nvSpPr>
        <p:spPr bwMode="auto">
          <a:xfrm>
            <a:off x="5994400" y="20574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85" name="AutoShape 34">
            <a:extLst>
              <a:ext uri="{FF2B5EF4-FFF2-40B4-BE49-F238E27FC236}">
                <a16:creationId xmlns:a16="http://schemas.microsoft.com/office/drawing/2014/main" xmlns="" id="{63EE5826-54E2-4A5E-A24D-A0FC98C59DEF}"/>
              </a:ext>
            </a:extLst>
          </p:cNvPr>
          <p:cNvSpPr>
            <a:spLocks/>
          </p:cNvSpPr>
          <p:nvPr/>
        </p:nvSpPr>
        <p:spPr bwMode="auto">
          <a:xfrm>
            <a:off x="7772400" y="1371600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86" name="AutoShape 35">
            <a:extLst>
              <a:ext uri="{FF2B5EF4-FFF2-40B4-BE49-F238E27FC236}">
                <a16:creationId xmlns:a16="http://schemas.microsoft.com/office/drawing/2014/main" xmlns="" id="{87BB74A3-DA1B-4217-AC4F-BEEBC1144E01}"/>
              </a:ext>
            </a:extLst>
          </p:cNvPr>
          <p:cNvSpPr>
            <a:spLocks/>
          </p:cNvSpPr>
          <p:nvPr/>
        </p:nvSpPr>
        <p:spPr bwMode="auto">
          <a:xfrm>
            <a:off x="9067800" y="9906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87" name="AutoShape 36">
            <a:extLst>
              <a:ext uri="{FF2B5EF4-FFF2-40B4-BE49-F238E27FC236}">
                <a16:creationId xmlns:a16="http://schemas.microsoft.com/office/drawing/2014/main" xmlns="" id="{6E73F057-CE8D-4A86-9254-9255EEAF97C4}"/>
              </a:ext>
            </a:extLst>
          </p:cNvPr>
          <p:cNvSpPr>
            <a:spLocks/>
          </p:cNvSpPr>
          <p:nvPr/>
        </p:nvSpPr>
        <p:spPr bwMode="auto">
          <a:xfrm>
            <a:off x="9067800" y="2057400"/>
            <a:ext cx="228600" cy="533400"/>
          </a:xfrm>
          <a:prstGeom prst="leftBrace">
            <a:avLst>
              <a:gd name="adj1" fmla="val 1944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88" name="AutoShape 37">
            <a:extLst>
              <a:ext uri="{FF2B5EF4-FFF2-40B4-BE49-F238E27FC236}">
                <a16:creationId xmlns:a16="http://schemas.microsoft.com/office/drawing/2014/main" xmlns="" id="{B59300C1-0C63-46C3-9434-D1CD9FBB07A7}"/>
              </a:ext>
            </a:extLst>
          </p:cNvPr>
          <p:cNvSpPr>
            <a:spLocks/>
          </p:cNvSpPr>
          <p:nvPr/>
        </p:nvSpPr>
        <p:spPr bwMode="auto">
          <a:xfrm>
            <a:off x="9067800" y="28956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89" name="AutoShape 38">
            <a:extLst>
              <a:ext uri="{FF2B5EF4-FFF2-40B4-BE49-F238E27FC236}">
                <a16:creationId xmlns:a16="http://schemas.microsoft.com/office/drawing/2014/main" xmlns="" id="{881D4B5F-09B4-4103-A214-27DF1020A0DD}"/>
              </a:ext>
            </a:extLst>
          </p:cNvPr>
          <p:cNvSpPr>
            <a:spLocks/>
          </p:cNvSpPr>
          <p:nvPr/>
        </p:nvSpPr>
        <p:spPr bwMode="auto">
          <a:xfrm>
            <a:off x="9753600" y="10668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90" name="AutoShape 39">
            <a:extLst>
              <a:ext uri="{FF2B5EF4-FFF2-40B4-BE49-F238E27FC236}">
                <a16:creationId xmlns:a16="http://schemas.microsoft.com/office/drawing/2014/main" xmlns="" id="{A1BC389A-A21F-45F8-8966-9E35361EB1CB}"/>
              </a:ext>
            </a:extLst>
          </p:cNvPr>
          <p:cNvSpPr>
            <a:spLocks/>
          </p:cNvSpPr>
          <p:nvPr/>
        </p:nvSpPr>
        <p:spPr bwMode="auto">
          <a:xfrm>
            <a:off x="7772400" y="4495800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91" name="AutoShape 40">
            <a:extLst>
              <a:ext uri="{FF2B5EF4-FFF2-40B4-BE49-F238E27FC236}">
                <a16:creationId xmlns:a16="http://schemas.microsoft.com/office/drawing/2014/main" xmlns="" id="{0F3AE252-01C4-405C-83CE-DA5F26FED5D0}"/>
              </a:ext>
            </a:extLst>
          </p:cNvPr>
          <p:cNvSpPr>
            <a:spLocks/>
          </p:cNvSpPr>
          <p:nvPr/>
        </p:nvSpPr>
        <p:spPr bwMode="auto">
          <a:xfrm>
            <a:off x="9144000" y="41148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92" name="AutoShape 41">
            <a:extLst>
              <a:ext uri="{FF2B5EF4-FFF2-40B4-BE49-F238E27FC236}">
                <a16:creationId xmlns:a16="http://schemas.microsoft.com/office/drawing/2014/main" xmlns="" id="{8F034458-0E11-4234-906E-159C488CEE6C}"/>
              </a:ext>
            </a:extLst>
          </p:cNvPr>
          <p:cNvSpPr>
            <a:spLocks/>
          </p:cNvSpPr>
          <p:nvPr/>
        </p:nvSpPr>
        <p:spPr bwMode="auto">
          <a:xfrm>
            <a:off x="9144000" y="5257800"/>
            <a:ext cx="228600" cy="457200"/>
          </a:xfrm>
          <a:prstGeom prst="leftBrace">
            <a:avLst>
              <a:gd name="adj1" fmla="val 1666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93" name="AutoShape 42">
            <a:extLst>
              <a:ext uri="{FF2B5EF4-FFF2-40B4-BE49-F238E27FC236}">
                <a16:creationId xmlns:a16="http://schemas.microsoft.com/office/drawing/2014/main" xmlns="" id="{EC738F4E-8356-4721-9A0D-3259BEA64DCF}"/>
              </a:ext>
            </a:extLst>
          </p:cNvPr>
          <p:cNvSpPr>
            <a:spLocks/>
          </p:cNvSpPr>
          <p:nvPr/>
        </p:nvSpPr>
        <p:spPr bwMode="auto">
          <a:xfrm>
            <a:off x="9144000" y="6096000"/>
            <a:ext cx="228600" cy="533400"/>
          </a:xfrm>
          <a:prstGeom prst="leftBrace">
            <a:avLst>
              <a:gd name="adj1" fmla="val 1944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50194" name="AutoShape 43">
            <a:extLst>
              <a:ext uri="{FF2B5EF4-FFF2-40B4-BE49-F238E27FC236}">
                <a16:creationId xmlns:a16="http://schemas.microsoft.com/office/drawing/2014/main" xmlns="" id="{F840267E-9B2A-4522-B41F-5733140A4334}"/>
              </a:ext>
            </a:extLst>
          </p:cNvPr>
          <p:cNvSpPr>
            <a:spLocks/>
          </p:cNvSpPr>
          <p:nvPr/>
        </p:nvSpPr>
        <p:spPr bwMode="auto">
          <a:xfrm>
            <a:off x="9829800" y="4114800"/>
            <a:ext cx="304800" cy="2514600"/>
          </a:xfrm>
          <a:prstGeom prst="leftBrace">
            <a:avLst>
              <a:gd name="adj1" fmla="val 6875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black"/>
              </a:solidFill>
              <a:latin typeface="Calibri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017325" y="504827"/>
            <a:ext cx="9040045" cy="841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Dimensi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Kompetensi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6077837"/>
              </p:ext>
            </p:extLst>
          </p:nvPr>
        </p:nvGraphicFramePr>
        <p:xfrm>
          <a:off x="544414" y="1624466"/>
          <a:ext cx="111595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30445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2029" y="2"/>
            <a:ext cx="10055781" cy="4238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US" sz="3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Kompetensi</a:t>
            </a:r>
            <a:endParaRPr lang="en-US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236479" y="736602"/>
          <a:ext cx="11757137" cy="5913437"/>
        </p:xfrm>
        <a:graphic>
          <a:graphicData uri="http://schemas.openxmlformats.org/drawingml/2006/table">
            <a:tbl>
              <a:tblPr/>
              <a:tblGrid>
                <a:gridCol w="1706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8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2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78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02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52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KODE UNIT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JUDUL UNIT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DESKRIPSI UNIT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ELEMEN KOMPETENSI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KRITERIA UNJUK KERJA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004">
                <a:tc gridSpan="3"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1.1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1.2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1.3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3004">
                <a:tc gridSpan="3"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2.1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2.2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2.3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3004">
                <a:tc gridSpan="3"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3.1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3.2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3.3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BATASAN VARIABEL (RANGE OFVARIABLES)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151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PANDUAN PENILAIAN (EVIDENCE GUIDE)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2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KOMPETENSI KUNCI 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53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MENGUMPULKAN INFORMASI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MENGKOMUNIKASIKAN IDE DAN INFORMASI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MERENCANAKAN DAN MENGATUR KEGIATAN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BEKERJASAMA DENGAN ORANG LAIN DAN DALAM KELOMPOK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MENGGUNAKAN IDE DAN TEKNIK MATEMATIKA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MEMECAHKAN MASALAH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MENGGUNAKAN TEKNOLOGI</a:t>
                      </a:r>
                    </a:p>
                  </a:txBody>
                  <a:tcPr marL="121891" marR="12189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5931949"/>
      </p:ext>
    </p:extLst>
  </p:cSld>
  <p:clrMapOvr>
    <a:masterClrMapping/>
  </p:clrMapOvr>
  <p:transition spd="slow"/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eometric Presentation Layout_SB - v4" id="{4FDC0870-107A-45FF-80A8-D62A163436CD}" vid="{C24B30B2-C182-4F17-AE29-6BC2DA77773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Geometric Presentation Layout_SB - v4" id="{4FDC0870-107A-45FF-80A8-D62A163436CD}" vid="{C24B30B2-C182-4F17-AE29-6BC2DA77773D}"/>
    </a:ext>
  </a:extLst>
</a:theme>
</file>

<file path=ppt/theme/theme7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1555</Words>
  <Application>Microsoft Office PowerPoint</Application>
  <PresentationFormat>Custom</PresentationFormat>
  <Paragraphs>418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Office Theme</vt:lpstr>
      <vt:lpstr>2_Office Theme</vt:lpstr>
      <vt:lpstr>5_Office Theme</vt:lpstr>
      <vt:lpstr>1_Office Theme</vt:lpstr>
      <vt:lpstr>4_Office Theme</vt:lpstr>
      <vt:lpstr>3_Office Theme</vt:lpstr>
      <vt:lpstr>NewsPrint</vt:lpstr>
      <vt:lpstr>KEMENTERIAN DALAM NEGERI  REPUBLIK INDONESIA</vt:lpstr>
      <vt:lpstr>II. ACUAN NORMATIF LSP-PDN</vt:lpstr>
      <vt:lpstr>Slide 3</vt:lpstr>
      <vt:lpstr>SIKLUS MEMBANGUN SDM BERBASIS KOMPETENSI</vt:lpstr>
      <vt:lpstr>Standardisasi</vt:lpstr>
      <vt:lpstr>Standar Kompetensi</vt:lpstr>
      <vt:lpstr>Slide 7</vt:lpstr>
      <vt:lpstr>Dimensi Kompetensi</vt:lpstr>
      <vt:lpstr>Struktur Standar Kompetensi</vt:lpstr>
      <vt:lpstr>Slide 10</vt:lpstr>
      <vt:lpstr>PENERAPAN SKKPDN: KEMAMPUAN TELUSUR DAN EKIVALENSI DNG SISTEM DIKLAT, SERTIFIKASI DAN SOP PEKERJAAN</vt:lpstr>
      <vt:lpstr>Format Standar Kompetensi</vt:lpstr>
      <vt:lpstr>Sertifikasi</vt:lpstr>
      <vt:lpstr>Sertifikasi Kompetensi Kerja Pemerintahan Dalam Negeri</vt:lpstr>
      <vt:lpstr>Slide 15</vt:lpstr>
      <vt:lpstr>LSP-PDN</vt:lpstr>
      <vt:lpstr>Pengurus LSP-PDN Prov (lanjutan)</vt:lpstr>
      <vt:lpstr>TUK</vt:lpstr>
      <vt:lpstr>Uji Kompetensi dan Sertifikasi Pemerintahan</vt:lpstr>
      <vt:lpstr>C. Ruang Lingkup Sertifikasi di bidang Pemerintahan, ant:</vt:lpstr>
      <vt:lpstr>Slide 21</vt:lpstr>
      <vt:lpstr>Slide 22</vt:lpstr>
      <vt:lpstr>Kerjasama</vt:lpstr>
      <vt:lpstr>Kerjasama UJK BPSDM Kemendagri dgn K/LPNK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Ilham N.</dc:creator>
  <cp:lastModifiedBy>BPSDM KEMENDAGRI</cp:lastModifiedBy>
  <cp:revision>139</cp:revision>
  <dcterms:created xsi:type="dcterms:W3CDTF">2018-09-19T14:25:25Z</dcterms:created>
  <dcterms:modified xsi:type="dcterms:W3CDTF">2019-02-07T01:00:19Z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2018-09-19T00:00:00Z</vt:filetime>
  </property>
</Properties>
</file>