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1" r:id="rId5"/>
    <p:sldMasterId id="2147483798" r:id="rId6"/>
    <p:sldMasterId id="2147483812" r:id="rId7"/>
    <p:sldMasterId id="2147483824" r:id="rId8"/>
  </p:sldMasterIdLst>
  <p:notesMasterIdLst>
    <p:notesMasterId r:id="rId39"/>
  </p:notesMasterIdLst>
  <p:handoutMasterIdLst>
    <p:handoutMasterId r:id="rId40"/>
  </p:handoutMasterIdLst>
  <p:sldIdLst>
    <p:sldId id="855" r:id="rId9"/>
    <p:sldId id="1083" r:id="rId10"/>
    <p:sldId id="1095" r:id="rId11"/>
    <p:sldId id="857" r:id="rId12"/>
    <p:sldId id="865" r:id="rId13"/>
    <p:sldId id="867" r:id="rId14"/>
    <p:sldId id="866" r:id="rId15"/>
    <p:sldId id="858" r:id="rId16"/>
    <p:sldId id="868" r:id="rId17"/>
    <p:sldId id="869" r:id="rId18"/>
    <p:sldId id="870" r:id="rId19"/>
    <p:sldId id="871" r:id="rId20"/>
    <p:sldId id="872" r:id="rId21"/>
    <p:sldId id="873" r:id="rId22"/>
    <p:sldId id="874" r:id="rId23"/>
    <p:sldId id="875" r:id="rId24"/>
    <p:sldId id="876" r:id="rId25"/>
    <p:sldId id="859" r:id="rId26"/>
    <p:sldId id="1092" r:id="rId27"/>
    <p:sldId id="1096" r:id="rId28"/>
    <p:sldId id="1085" r:id="rId29"/>
    <p:sldId id="1097" r:id="rId30"/>
    <p:sldId id="1086" r:id="rId31"/>
    <p:sldId id="1087" r:id="rId32"/>
    <p:sldId id="1088" r:id="rId33"/>
    <p:sldId id="1094" r:id="rId34"/>
    <p:sldId id="1089" r:id="rId35"/>
    <p:sldId id="1090" r:id="rId36"/>
    <p:sldId id="1091" r:id="rId37"/>
    <p:sldId id="85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66FF"/>
    <a:srgbClr val="B80039"/>
    <a:srgbClr val="D00054"/>
    <a:srgbClr val="00CDC8"/>
    <a:srgbClr val="009999"/>
    <a:srgbClr val="00CC99"/>
    <a:srgbClr val="AF3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463" autoAdjust="0"/>
  </p:normalViewPr>
  <p:slideViewPr>
    <p:cSldViewPr snapToGrid="0">
      <p:cViewPr varScale="1">
        <p:scale>
          <a:sx n="56" d="100"/>
          <a:sy n="56" d="100"/>
        </p:scale>
        <p:origin x="252" y="52"/>
      </p:cViewPr>
      <p:guideLst>
        <p:guide orient="horz" pos="2160"/>
        <p:guide pos="3840"/>
      </p:guideLst>
    </p:cSldViewPr>
  </p:slideViewPr>
  <p:outlineViewPr>
    <p:cViewPr>
      <p:scale>
        <a:sx n="33" d="100"/>
        <a:sy n="33" d="100"/>
      </p:scale>
      <p:origin x="0" y="-2352"/>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89E54-3C1F-4800-B5DE-D25395FB8320}" type="doc">
      <dgm:prSet loTypeId="urn:microsoft.com/office/officeart/2005/8/layout/matrix3" loCatId="cycle" qsTypeId="urn:microsoft.com/office/officeart/2005/8/quickstyle/3D4" qsCatId="3D" csTypeId="urn:microsoft.com/office/officeart/2005/8/colors/accent2_4" csCatId="accent2" phldr="1"/>
      <dgm:spPr/>
    </dgm:pt>
    <dgm:pt modelId="{07FA728B-4276-46E5-90B3-FA3DC3608B41}">
      <dgm:prSet phldrT="[Text]" custT="1"/>
      <dgm:spPr>
        <a:solidFill>
          <a:srgbClr val="0070C0"/>
        </a:solidFill>
      </dgm:spPr>
      <dgm:t>
        <a:bodyPr/>
        <a:lstStyle/>
        <a:p>
          <a:r>
            <a:rPr lang="en-US" sz="2000" b="1" dirty="0">
              <a:effectLst>
                <a:outerShdw blurRad="38100" dist="38100" dir="2700000" algn="tl">
                  <a:srgbClr val="000000">
                    <a:alpha val="43137"/>
                  </a:srgbClr>
                </a:outerShdw>
              </a:effectLst>
            </a:rPr>
            <a:t>KOMPETENSI TEKNIS</a:t>
          </a:r>
        </a:p>
      </dgm:t>
    </dgm:pt>
    <dgm:pt modelId="{97AF4F8D-66C0-4855-9198-DACC92229060}" type="parTrans" cxnId="{ADE640B0-1803-47BE-9ACC-C1311F406A53}">
      <dgm:prSet/>
      <dgm:spPr/>
      <dgm:t>
        <a:bodyPr/>
        <a:lstStyle/>
        <a:p>
          <a:endParaRPr lang="en-US" b="1">
            <a:effectLst>
              <a:outerShdw blurRad="38100" dist="38100" dir="2700000" algn="tl">
                <a:srgbClr val="000000">
                  <a:alpha val="43137"/>
                </a:srgbClr>
              </a:outerShdw>
            </a:effectLst>
          </a:endParaRPr>
        </a:p>
      </dgm:t>
    </dgm:pt>
    <dgm:pt modelId="{EC5E525F-1A1B-4210-AEFD-FFAA0B853BDC}" type="sibTrans" cxnId="{ADE640B0-1803-47BE-9ACC-C1311F406A53}">
      <dgm:prSet/>
      <dgm:spPr/>
      <dgm:t>
        <a:bodyPr/>
        <a:lstStyle/>
        <a:p>
          <a:endParaRPr lang="en-US" b="1">
            <a:effectLst>
              <a:outerShdw blurRad="38100" dist="38100" dir="2700000" algn="tl">
                <a:srgbClr val="000000">
                  <a:alpha val="43137"/>
                </a:srgbClr>
              </a:outerShdw>
            </a:effectLst>
          </a:endParaRPr>
        </a:p>
      </dgm:t>
    </dgm:pt>
    <dgm:pt modelId="{C8709491-2838-498C-A916-888E73BC9B7E}">
      <dgm:prSet phldrT="[Text]" custT="1"/>
      <dgm:spPr>
        <a:solidFill>
          <a:schemeClr val="tx2"/>
        </a:solidFill>
      </dgm:spPr>
      <dgm:t>
        <a:bodyPr/>
        <a:lstStyle/>
        <a:p>
          <a:r>
            <a:rPr lang="en-US" sz="2000" b="1" dirty="0">
              <a:effectLst>
                <a:outerShdw blurRad="38100" dist="38100" dir="2700000" algn="tl">
                  <a:srgbClr val="000000">
                    <a:alpha val="43137"/>
                  </a:srgbClr>
                </a:outerShdw>
              </a:effectLst>
            </a:rPr>
            <a:t>KOMPETENSI MANAJERIAL</a:t>
          </a:r>
        </a:p>
      </dgm:t>
    </dgm:pt>
    <dgm:pt modelId="{87DB7F4F-427B-4576-820C-E4706EC207FF}" type="parTrans" cxnId="{F6202479-0640-4C3C-BD76-5D74C73B92B3}">
      <dgm:prSet/>
      <dgm:spPr/>
      <dgm:t>
        <a:bodyPr/>
        <a:lstStyle/>
        <a:p>
          <a:endParaRPr lang="en-US" b="1">
            <a:effectLst>
              <a:outerShdw blurRad="38100" dist="38100" dir="2700000" algn="tl">
                <a:srgbClr val="000000">
                  <a:alpha val="43137"/>
                </a:srgbClr>
              </a:outerShdw>
            </a:effectLst>
          </a:endParaRPr>
        </a:p>
      </dgm:t>
    </dgm:pt>
    <dgm:pt modelId="{A71AD3A7-BA3B-4389-AAED-5492D83C58F9}" type="sibTrans" cxnId="{F6202479-0640-4C3C-BD76-5D74C73B92B3}">
      <dgm:prSet/>
      <dgm:spPr/>
      <dgm:t>
        <a:bodyPr/>
        <a:lstStyle/>
        <a:p>
          <a:endParaRPr lang="en-US" b="1">
            <a:effectLst>
              <a:outerShdw blurRad="38100" dist="38100" dir="2700000" algn="tl">
                <a:srgbClr val="000000">
                  <a:alpha val="43137"/>
                </a:srgbClr>
              </a:outerShdw>
            </a:effectLst>
          </a:endParaRPr>
        </a:p>
      </dgm:t>
    </dgm:pt>
    <dgm:pt modelId="{B0C24C4F-7AF9-4FFA-838E-5D9EAB9CD94E}">
      <dgm:prSet phldrT="[Text]" custT="1"/>
      <dgm:spPr>
        <a:solidFill>
          <a:srgbClr val="FF0000"/>
        </a:solidFill>
      </dgm:spPr>
      <dgm:t>
        <a:bodyPr/>
        <a:lstStyle/>
        <a:p>
          <a:r>
            <a:rPr lang="en-US" sz="1800" b="1" dirty="0">
              <a:effectLst>
                <a:outerShdw blurRad="38100" dist="38100" dir="2700000" algn="tl">
                  <a:srgbClr val="000000">
                    <a:alpha val="43137"/>
                  </a:srgbClr>
                </a:outerShdw>
              </a:effectLst>
            </a:rPr>
            <a:t>KOMPETENSI PEMERINTAHAN</a:t>
          </a:r>
        </a:p>
      </dgm:t>
    </dgm:pt>
    <dgm:pt modelId="{73BF5018-9497-4587-A5AA-85F28E33A80D}" type="parTrans" cxnId="{FA917429-9496-4748-BFD4-013E081CEB4E}">
      <dgm:prSet/>
      <dgm:spPr/>
      <dgm:t>
        <a:bodyPr/>
        <a:lstStyle/>
        <a:p>
          <a:endParaRPr lang="en-US" b="1">
            <a:effectLst>
              <a:outerShdw blurRad="38100" dist="38100" dir="2700000" algn="tl">
                <a:srgbClr val="000000">
                  <a:alpha val="43137"/>
                </a:srgbClr>
              </a:outerShdw>
            </a:effectLst>
          </a:endParaRPr>
        </a:p>
      </dgm:t>
    </dgm:pt>
    <dgm:pt modelId="{6D9AE25A-8214-4F1B-AA53-B6C06C672DCC}" type="sibTrans" cxnId="{FA917429-9496-4748-BFD4-013E081CEB4E}">
      <dgm:prSet/>
      <dgm:spPr/>
      <dgm:t>
        <a:bodyPr/>
        <a:lstStyle/>
        <a:p>
          <a:endParaRPr lang="en-US" b="1">
            <a:effectLst>
              <a:outerShdw blurRad="38100" dist="38100" dir="2700000" algn="tl">
                <a:srgbClr val="000000">
                  <a:alpha val="43137"/>
                </a:srgbClr>
              </a:outerShdw>
            </a:effectLst>
          </a:endParaRPr>
        </a:p>
      </dgm:t>
    </dgm:pt>
    <dgm:pt modelId="{7DBAF538-2E93-4A82-875A-172EBD64D93C}">
      <dgm:prSet phldrT="[Text]" custT="1"/>
      <dgm:spPr>
        <a:solidFill>
          <a:srgbClr val="660066"/>
        </a:solidFill>
      </dgm:spPr>
      <dgm:t>
        <a:bodyPr/>
        <a:lstStyle/>
        <a:p>
          <a:r>
            <a:rPr lang="en-US" sz="2000" b="1" dirty="0">
              <a:effectLst>
                <a:outerShdw blurRad="38100" dist="38100" dir="2700000" algn="tl">
                  <a:srgbClr val="000000">
                    <a:alpha val="43137"/>
                  </a:srgbClr>
                </a:outerShdw>
              </a:effectLst>
            </a:rPr>
            <a:t>KOMPETENSI SOSIO KULTURAL</a:t>
          </a:r>
        </a:p>
      </dgm:t>
    </dgm:pt>
    <dgm:pt modelId="{3C638202-CBFA-4932-825C-B06998075523}" type="parTrans" cxnId="{AE3C4CDA-A8C2-4D6F-80D2-6C376CE62E7E}">
      <dgm:prSet/>
      <dgm:spPr/>
      <dgm:t>
        <a:bodyPr/>
        <a:lstStyle/>
        <a:p>
          <a:endParaRPr lang="en-US"/>
        </a:p>
      </dgm:t>
    </dgm:pt>
    <dgm:pt modelId="{36B9A395-DC31-4BF1-8AD7-E1F8444BDFD3}" type="sibTrans" cxnId="{AE3C4CDA-A8C2-4D6F-80D2-6C376CE62E7E}">
      <dgm:prSet/>
      <dgm:spPr/>
      <dgm:t>
        <a:bodyPr/>
        <a:lstStyle/>
        <a:p>
          <a:endParaRPr lang="en-US"/>
        </a:p>
      </dgm:t>
    </dgm:pt>
    <dgm:pt modelId="{FB85C27C-FA76-FE4E-BB68-8BC907282D51}" type="pres">
      <dgm:prSet presAssocID="{7E889E54-3C1F-4800-B5DE-D25395FB8320}" presName="matrix" presStyleCnt="0">
        <dgm:presLayoutVars>
          <dgm:chMax val="1"/>
          <dgm:dir/>
          <dgm:resizeHandles val="exact"/>
        </dgm:presLayoutVars>
      </dgm:prSet>
      <dgm:spPr/>
    </dgm:pt>
    <dgm:pt modelId="{0FC1CFC6-09B6-D846-AE8D-4B40D90CA5A1}" type="pres">
      <dgm:prSet presAssocID="{7E889E54-3C1F-4800-B5DE-D25395FB8320}" presName="diamond" presStyleLbl="bgShp" presStyleIdx="0" presStyleCnt="1"/>
      <dgm:spPr>
        <a:solidFill>
          <a:srgbClr val="FF0000"/>
        </a:solidFill>
      </dgm:spPr>
    </dgm:pt>
    <dgm:pt modelId="{71B765C3-D7FE-CE4B-8615-333DB77582E1}" type="pres">
      <dgm:prSet presAssocID="{7E889E54-3C1F-4800-B5DE-D25395FB8320}" presName="quad1" presStyleLbl="node1" presStyleIdx="0" presStyleCnt="4" custScaleX="123095">
        <dgm:presLayoutVars>
          <dgm:chMax val="0"/>
          <dgm:chPref val="0"/>
          <dgm:bulletEnabled val="1"/>
        </dgm:presLayoutVars>
      </dgm:prSet>
      <dgm:spPr/>
      <dgm:t>
        <a:bodyPr/>
        <a:lstStyle/>
        <a:p>
          <a:endParaRPr lang="en-SG"/>
        </a:p>
      </dgm:t>
    </dgm:pt>
    <dgm:pt modelId="{CC0F34FC-E3F3-FC44-A158-36F2CB6DEA5C}" type="pres">
      <dgm:prSet presAssocID="{7E889E54-3C1F-4800-B5DE-D25395FB8320}" presName="quad2" presStyleLbl="node1" presStyleIdx="1" presStyleCnt="4" custScaleX="113797" custLinFactNeighborX="17580" custLinFactNeighborY="1376">
        <dgm:presLayoutVars>
          <dgm:chMax val="0"/>
          <dgm:chPref val="0"/>
          <dgm:bulletEnabled val="1"/>
        </dgm:presLayoutVars>
      </dgm:prSet>
      <dgm:spPr/>
      <dgm:t>
        <a:bodyPr/>
        <a:lstStyle/>
        <a:p>
          <a:endParaRPr lang="en-SG"/>
        </a:p>
      </dgm:t>
    </dgm:pt>
    <dgm:pt modelId="{1CD1B74E-DEC8-A444-A9FC-42363D8D44FE}" type="pres">
      <dgm:prSet presAssocID="{7E889E54-3C1F-4800-B5DE-D25395FB8320}" presName="quad3" presStyleLbl="node1" presStyleIdx="2" presStyleCnt="4" custScaleX="123095">
        <dgm:presLayoutVars>
          <dgm:chMax val="0"/>
          <dgm:chPref val="0"/>
          <dgm:bulletEnabled val="1"/>
        </dgm:presLayoutVars>
      </dgm:prSet>
      <dgm:spPr/>
      <dgm:t>
        <a:bodyPr/>
        <a:lstStyle/>
        <a:p>
          <a:endParaRPr lang="en-SG"/>
        </a:p>
      </dgm:t>
    </dgm:pt>
    <dgm:pt modelId="{904F8488-E11D-9248-9E2A-22F245A97F07}" type="pres">
      <dgm:prSet presAssocID="{7E889E54-3C1F-4800-B5DE-D25395FB8320}" presName="quad4" presStyleLbl="node1" presStyleIdx="3" presStyleCnt="4" custScaleX="108377" custLinFactNeighborX="14762" custLinFactNeighborY="-1342">
        <dgm:presLayoutVars>
          <dgm:chMax val="0"/>
          <dgm:chPref val="0"/>
          <dgm:bulletEnabled val="1"/>
        </dgm:presLayoutVars>
      </dgm:prSet>
      <dgm:spPr/>
      <dgm:t>
        <a:bodyPr/>
        <a:lstStyle/>
        <a:p>
          <a:endParaRPr lang="en-SG"/>
        </a:p>
      </dgm:t>
    </dgm:pt>
  </dgm:ptLst>
  <dgm:cxnLst>
    <dgm:cxn modelId="{65D1D453-6C13-473C-8CD1-21CEDD83F99F}" type="presOf" srcId="{07FA728B-4276-46E5-90B3-FA3DC3608B41}" destId="{71B765C3-D7FE-CE4B-8615-333DB77582E1}" srcOrd="0" destOrd="0" presId="urn:microsoft.com/office/officeart/2005/8/layout/matrix3"/>
    <dgm:cxn modelId="{AE3C4CDA-A8C2-4D6F-80D2-6C376CE62E7E}" srcId="{7E889E54-3C1F-4800-B5DE-D25395FB8320}" destId="{7DBAF538-2E93-4A82-875A-172EBD64D93C}" srcOrd="3" destOrd="0" parTransId="{3C638202-CBFA-4932-825C-B06998075523}" sibTransId="{36B9A395-DC31-4BF1-8AD7-E1F8444BDFD3}"/>
    <dgm:cxn modelId="{F6202479-0640-4C3C-BD76-5D74C73B92B3}" srcId="{7E889E54-3C1F-4800-B5DE-D25395FB8320}" destId="{C8709491-2838-498C-A916-888E73BC9B7E}" srcOrd="1" destOrd="0" parTransId="{87DB7F4F-427B-4576-820C-E4706EC207FF}" sibTransId="{A71AD3A7-BA3B-4389-AAED-5492D83C58F9}"/>
    <dgm:cxn modelId="{2BCA1FA9-99D1-4FC0-994C-2921D14077D3}" type="presOf" srcId="{C8709491-2838-498C-A916-888E73BC9B7E}" destId="{CC0F34FC-E3F3-FC44-A158-36F2CB6DEA5C}" srcOrd="0" destOrd="0" presId="urn:microsoft.com/office/officeart/2005/8/layout/matrix3"/>
    <dgm:cxn modelId="{8D30B8BC-C416-470A-A64B-A7C2E5FD135A}" type="presOf" srcId="{7E889E54-3C1F-4800-B5DE-D25395FB8320}" destId="{FB85C27C-FA76-FE4E-BB68-8BC907282D51}" srcOrd="0" destOrd="0" presId="urn:microsoft.com/office/officeart/2005/8/layout/matrix3"/>
    <dgm:cxn modelId="{ADE640B0-1803-47BE-9ACC-C1311F406A53}" srcId="{7E889E54-3C1F-4800-B5DE-D25395FB8320}" destId="{07FA728B-4276-46E5-90B3-FA3DC3608B41}" srcOrd="0" destOrd="0" parTransId="{97AF4F8D-66C0-4855-9198-DACC92229060}" sibTransId="{EC5E525F-1A1B-4210-AEFD-FFAA0B853BDC}"/>
    <dgm:cxn modelId="{2EC15769-F945-46AB-BFF2-B9A4ABE80054}" type="presOf" srcId="{B0C24C4F-7AF9-4FFA-838E-5D9EAB9CD94E}" destId="{1CD1B74E-DEC8-A444-A9FC-42363D8D44FE}" srcOrd="0" destOrd="0" presId="urn:microsoft.com/office/officeart/2005/8/layout/matrix3"/>
    <dgm:cxn modelId="{FDD0D49F-A00E-4D1D-AC81-2A8189839B9C}" type="presOf" srcId="{7DBAF538-2E93-4A82-875A-172EBD64D93C}" destId="{904F8488-E11D-9248-9E2A-22F245A97F07}" srcOrd="0" destOrd="0" presId="urn:microsoft.com/office/officeart/2005/8/layout/matrix3"/>
    <dgm:cxn modelId="{FA917429-9496-4748-BFD4-013E081CEB4E}" srcId="{7E889E54-3C1F-4800-B5DE-D25395FB8320}" destId="{B0C24C4F-7AF9-4FFA-838E-5D9EAB9CD94E}" srcOrd="2" destOrd="0" parTransId="{73BF5018-9497-4587-A5AA-85F28E33A80D}" sibTransId="{6D9AE25A-8214-4F1B-AA53-B6C06C672DCC}"/>
    <dgm:cxn modelId="{5E55425B-3842-4391-AAC7-A0CBE86F3F34}" type="presParOf" srcId="{FB85C27C-FA76-FE4E-BB68-8BC907282D51}" destId="{0FC1CFC6-09B6-D846-AE8D-4B40D90CA5A1}" srcOrd="0" destOrd="0" presId="urn:microsoft.com/office/officeart/2005/8/layout/matrix3"/>
    <dgm:cxn modelId="{18BBF1D0-26CF-45E1-92C0-04B037D7F432}" type="presParOf" srcId="{FB85C27C-FA76-FE4E-BB68-8BC907282D51}" destId="{71B765C3-D7FE-CE4B-8615-333DB77582E1}" srcOrd="1" destOrd="0" presId="urn:microsoft.com/office/officeart/2005/8/layout/matrix3"/>
    <dgm:cxn modelId="{460DBD1E-1D42-4BA3-82DD-8370C7596168}" type="presParOf" srcId="{FB85C27C-FA76-FE4E-BB68-8BC907282D51}" destId="{CC0F34FC-E3F3-FC44-A158-36F2CB6DEA5C}" srcOrd="2" destOrd="0" presId="urn:microsoft.com/office/officeart/2005/8/layout/matrix3"/>
    <dgm:cxn modelId="{44C57B07-4121-40DC-9994-F2A5AD1385A5}" type="presParOf" srcId="{FB85C27C-FA76-FE4E-BB68-8BC907282D51}" destId="{1CD1B74E-DEC8-A444-A9FC-42363D8D44FE}" srcOrd="3" destOrd="0" presId="urn:microsoft.com/office/officeart/2005/8/layout/matrix3"/>
    <dgm:cxn modelId="{7854D19B-831E-4E32-A707-C8803E07D3F8}" type="presParOf" srcId="{FB85C27C-FA76-FE4E-BB68-8BC907282D51}" destId="{904F8488-E11D-9248-9E2A-22F245A97F0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292F7-74E2-4958-8205-1780080EB3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48759E-A0C5-4445-9B6B-E615DD40B266}">
      <dgm:prSet phldrT="[Text]" custT="1"/>
      <dgm:spPr/>
      <dgm:t>
        <a:bodyPr/>
        <a:lstStyle/>
        <a:p>
          <a:r>
            <a:rPr lang="en-US" sz="1800" dirty="0" smtClean="0"/>
            <a:t>STANDAR  KOMPETENSI  TEKNIS  UNTUK  MENJADI  SKKPDN  </a:t>
          </a:r>
          <a:endParaRPr lang="en-US" sz="1800" dirty="0"/>
        </a:p>
      </dgm:t>
    </dgm:pt>
    <dgm:pt modelId="{D8DF9C14-D2BD-441A-8D53-B305522FB838}" type="parTrans" cxnId="{B1FC5151-C1E8-4D0F-8D22-1AC329662A9A}">
      <dgm:prSet/>
      <dgm:spPr/>
      <dgm:t>
        <a:bodyPr/>
        <a:lstStyle/>
        <a:p>
          <a:endParaRPr lang="en-US"/>
        </a:p>
      </dgm:t>
    </dgm:pt>
    <dgm:pt modelId="{38061139-8F8A-4844-AC59-5641B48B749B}" type="sibTrans" cxnId="{B1FC5151-C1E8-4D0F-8D22-1AC329662A9A}">
      <dgm:prSet/>
      <dgm:spPr/>
      <dgm:t>
        <a:bodyPr/>
        <a:lstStyle/>
        <a:p>
          <a:endParaRPr lang="en-US"/>
        </a:p>
      </dgm:t>
    </dgm:pt>
    <dgm:pt modelId="{1DC48646-F0AD-4C4D-B8DD-9775BDA45835}">
      <dgm:prSet phldrT="[Text]" custT="1"/>
      <dgm:spPr/>
      <dgm:t>
        <a:bodyPr/>
        <a:lstStyle/>
        <a:p>
          <a:r>
            <a:rPr lang="en-US" sz="1600" dirty="0" smtClean="0"/>
            <a:t>K/L  MENYUSUN  SENDIRI  SESUAI  DENGAN  KUALIFIKASI  DAN  JENIS  JABATAN  PADA  DINAS /  BADAN  DI  PEMDA </a:t>
          </a:r>
          <a:endParaRPr lang="en-US" sz="1600" dirty="0"/>
        </a:p>
      </dgm:t>
    </dgm:pt>
    <dgm:pt modelId="{C362F6BB-7C3F-4CA7-A0D1-56C8B37C259B}" type="parTrans" cxnId="{0D6E2A90-6784-430F-A123-38F3516819D7}">
      <dgm:prSet/>
      <dgm:spPr/>
      <dgm:t>
        <a:bodyPr/>
        <a:lstStyle/>
        <a:p>
          <a:endParaRPr lang="en-US"/>
        </a:p>
      </dgm:t>
    </dgm:pt>
    <dgm:pt modelId="{56A66F45-1E39-478E-B54F-80D50726AE47}" type="sibTrans" cxnId="{0D6E2A90-6784-430F-A123-38F3516819D7}">
      <dgm:prSet/>
      <dgm:spPr/>
      <dgm:t>
        <a:bodyPr/>
        <a:lstStyle/>
        <a:p>
          <a:endParaRPr lang="en-US"/>
        </a:p>
      </dgm:t>
    </dgm:pt>
    <dgm:pt modelId="{F1A06789-D5FB-4C78-B66F-E476AE811E4B}">
      <dgm:prSet phldrT="[Text]" custT="1"/>
      <dgm:spPr/>
      <dgm:t>
        <a:bodyPr/>
        <a:lstStyle/>
        <a:p>
          <a:r>
            <a:rPr lang="en-US" sz="1800" dirty="0" smtClean="0"/>
            <a:t>KERJASAMA  SERTIFIKASI  KOMPETENSI </a:t>
          </a:r>
        </a:p>
      </dgm:t>
    </dgm:pt>
    <dgm:pt modelId="{243AE029-626B-4AE1-8101-F8392448D143}" type="parTrans" cxnId="{1A38A974-4FFF-4FB0-9BF1-353D6289D567}">
      <dgm:prSet/>
      <dgm:spPr/>
      <dgm:t>
        <a:bodyPr/>
        <a:lstStyle/>
        <a:p>
          <a:endParaRPr lang="en-US"/>
        </a:p>
      </dgm:t>
    </dgm:pt>
    <dgm:pt modelId="{4386ADF8-A8B6-4FB0-B38F-47300C2BBA56}" type="sibTrans" cxnId="{1A38A974-4FFF-4FB0-9BF1-353D6289D567}">
      <dgm:prSet/>
      <dgm:spPr/>
      <dgm:t>
        <a:bodyPr/>
        <a:lstStyle/>
        <a:p>
          <a:endParaRPr lang="en-US"/>
        </a:p>
      </dgm:t>
    </dgm:pt>
    <dgm:pt modelId="{7C493204-782A-4154-B419-AB238C94529C}">
      <dgm:prSet phldrT="[Text]"/>
      <dgm:spPr/>
      <dgm:t>
        <a:bodyPr/>
        <a:lstStyle/>
        <a:p>
          <a:r>
            <a:rPr lang="en-US" dirty="0" smtClean="0"/>
            <a:t>K/L   MENYEDIAKAN  ASESOR  KOMPETENSI  TEKNIS SESUAI  URUSAN  PEMERINTAHAN</a:t>
          </a:r>
          <a:endParaRPr lang="en-US" dirty="0"/>
        </a:p>
      </dgm:t>
    </dgm:pt>
    <dgm:pt modelId="{5A0C1380-CE91-44FC-B71A-C37DDAC85ED3}" type="parTrans" cxnId="{31194C19-B7C9-4A70-B355-B4A51DE25D9B}">
      <dgm:prSet/>
      <dgm:spPr/>
      <dgm:t>
        <a:bodyPr/>
        <a:lstStyle/>
        <a:p>
          <a:endParaRPr lang="en-US"/>
        </a:p>
      </dgm:t>
    </dgm:pt>
    <dgm:pt modelId="{E71246BB-49DC-47C7-BD6D-F3BCEEF6333F}" type="sibTrans" cxnId="{31194C19-B7C9-4A70-B355-B4A51DE25D9B}">
      <dgm:prSet/>
      <dgm:spPr/>
      <dgm:t>
        <a:bodyPr/>
        <a:lstStyle/>
        <a:p>
          <a:endParaRPr lang="en-US"/>
        </a:p>
      </dgm:t>
    </dgm:pt>
    <dgm:pt modelId="{4D2018AB-4DFC-4572-A3CB-98AB7DB78BB0}">
      <dgm:prSet phldrT="[Text]" custT="1"/>
      <dgm:spPr/>
      <dgm:t>
        <a:bodyPr/>
        <a:lstStyle/>
        <a:p>
          <a:r>
            <a:rPr lang="en-US" sz="1600" dirty="0" smtClean="0"/>
            <a:t>KEMENDAGRI  MENYUSUN  STANDAR  TEKNIS  URUSAN  PEMERINTAHAN  DIBANTU  TENAGA  AHLI  DARI  K/  L </a:t>
          </a:r>
          <a:endParaRPr lang="en-US" sz="1600" dirty="0"/>
        </a:p>
      </dgm:t>
    </dgm:pt>
    <dgm:pt modelId="{1C8CC16C-D5E4-4779-A375-F833E4F0CC3F}" type="parTrans" cxnId="{FF21B9BA-87D3-46B9-8F76-DCD6ABDD87AB}">
      <dgm:prSet/>
      <dgm:spPr/>
      <dgm:t>
        <a:bodyPr/>
        <a:lstStyle/>
        <a:p>
          <a:endParaRPr lang="en-US"/>
        </a:p>
      </dgm:t>
    </dgm:pt>
    <dgm:pt modelId="{BD79EE6E-4952-4D80-B904-40488ECD75C5}" type="sibTrans" cxnId="{FF21B9BA-87D3-46B9-8F76-DCD6ABDD87AB}">
      <dgm:prSet/>
      <dgm:spPr/>
      <dgm:t>
        <a:bodyPr/>
        <a:lstStyle/>
        <a:p>
          <a:endParaRPr lang="en-US"/>
        </a:p>
      </dgm:t>
    </dgm:pt>
    <dgm:pt modelId="{52111CC0-05E9-4071-916D-9091926EECAE}">
      <dgm:prSet phldrT="[Text]"/>
      <dgm:spPr/>
      <dgm:t>
        <a:bodyPr/>
        <a:lstStyle/>
        <a:p>
          <a:r>
            <a:rPr lang="en-US" dirty="0" smtClean="0"/>
            <a:t>SISTIM  PENGEMBANGAN  KOMPETENSI </a:t>
          </a:r>
          <a:endParaRPr lang="en-US" dirty="0"/>
        </a:p>
      </dgm:t>
    </dgm:pt>
    <dgm:pt modelId="{630FCE2B-4B8B-4489-BC68-A7E45DBEE00F}" type="parTrans" cxnId="{B09BC4DA-7C0E-48B3-B38F-BD5870F086B1}">
      <dgm:prSet/>
      <dgm:spPr/>
      <dgm:t>
        <a:bodyPr/>
        <a:lstStyle/>
        <a:p>
          <a:endParaRPr lang="en-US"/>
        </a:p>
      </dgm:t>
    </dgm:pt>
    <dgm:pt modelId="{84A9C9AB-B430-49F5-AC1F-39D8786F6EDA}" type="sibTrans" cxnId="{B09BC4DA-7C0E-48B3-B38F-BD5870F086B1}">
      <dgm:prSet/>
      <dgm:spPr/>
      <dgm:t>
        <a:bodyPr/>
        <a:lstStyle/>
        <a:p>
          <a:endParaRPr lang="en-US"/>
        </a:p>
      </dgm:t>
    </dgm:pt>
    <dgm:pt modelId="{516693EC-2A2C-4DCF-A9B9-5E22EE48CD9D}">
      <dgm:prSet phldrT="[Text]"/>
      <dgm:spPr/>
      <dgm:t>
        <a:bodyPr/>
        <a:lstStyle/>
        <a:p>
          <a:r>
            <a:rPr lang="en-US" dirty="0" smtClean="0"/>
            <a:t>KERJA SAMA  SISTIM  SERTIFIKASI  (LEMBAGA  SERTIFIKASI  DI  K/L  BEKERJA  SAMA DENGAN  KEMENDAGRI  ,  UNTUK  MELAKUKAN  SERTIFIKASI  KOMPETENSI  DI  LINGKUP  PEMDA) </a:t>
          </a:r>
          <a:endParaRPr lang="en-US" dirty="0"/>
        </a:p>
      </dgm:t>
    </dgm:pt>
    <dgm:pt modelId="{5938BE0E-FA40-4100-BAE7-FC1AFC5BDC55}" type="parTrans" cxnId="{D7BC28A0-618E-4714-8B43-0E16D91B9C37}">
      <dgm:prSet/>
      <dgm:spPr/>
      <dgm:t>
        <a:bodyPr/>
        <a:lstStyle/>
        <a:p>
          <a:endParaRPr lang="en-US"/>
        </a:p>
      </dgm:t>
    </dgm:pt>
    <dgm:pt modelId="{5545FEF9-D35B-4426-BF74-AEBF531FEC49}" type="sibTrans" cxnId="{D7BC28A0-618E-4714-8B43-0E16D91B9C37}">
      <dgm:prSet/>
      <dgm:spPr/>
      <dgm:t>
        <a:bodyPr/>
        <a:lstStyle/>
        <a:p>
          <a:endParaRPr lang="en-US"/>
        </a:p>
      </dgm:t>
    </dgm:pt>
    <dgm:pt modelId="{B446A727-D6EA-4206-B886-9CD4ECE4CA40}">
      <dgm:prSet phldrT="[Text]"/>
      <dgm:spPr/>
      <dgm:t>
        <a:bodyPr/>
        <a:lstStyle/>
        <a:p>
          <a:r>
            <a:rPr lang="en-US" dirty="0" smtClean="0"/>
            <a:t>PENGEMBANGAN  KOMPETENSI  TEKNIS</a:t>
          </a:r>
          <a:endParaRPr lang="en-US" dirty="0"/>
        </a:p>
      </dgm:t>
    </dgm:pt>
    <dgm:pt modelId="{61FF55DB-6C93-48EB-A7B6-C6AF6A514AAB}" type="parTrans" cxnId="{0BC2AB31-8EC8-4B44-8227-9C3130AF0C93}">
      <dgm:prSet/>
      <dgm:spPr/>
      <dgm:t>
        <a:bodyPr/>
        <a:lstStyle/>
        <a:p>
          <a:endParaRPr lang="en-US"/>
        </a:p>
      </dgm:t>
    </dgm:pt>
    <dgm:pt modelId="{8A031350-E565-49A3-BCCE-CE46FD54A033}" type="sibTrans" cxnId="{0BC2AB31-8EC8-4B44-8227-9C3130AF0C93}">
      <dgm:prSet/>
      <dgm:spPr/>
      <dgm:t>
        <a:bodyPr/>
        <a:lstStyle/>
        <a:p>
          <a:endParaRPr lang="en-US"/>
        </a:p>
      </dgm:t>
    </dgm:pt>
    <dgm:pt modelId="{FAD79A70-3C1D-4F79-BA58-CB086B10EFB1}">
      <dgm:prSet phldrT="[Text]"/>
      <dgm:spPr/>
      <dgm:t>
        <a:bodyPr/>
        <a:lstStyle/>
        <a:p>
          <a:r>
            <a:rPr lang="en-US" dirty="0" smtClean="0"/>
            <a:t>PENYUSUNAN  PERANGKAT  PEMBELAJARAN </a:t>
          </a:r>
          <a:endParaRPr lang="en-US" dirty="0"/>
        </a:p>
      </dgm:t>
    </dgm:pt>
    <dgm:pt modelId="{4E176C86-8D55-42EC-9D2D-B592C7F265F9}" type="parTrans" cxnId="{653607C1-3B37-43B1-BFB0-6C615EF03892}">
      <dgm:prSet/>
      <dgm:spPr/>
      <dgm:t>
        <a:bodyPr/>
        <a:lstStyle/>
        <a:p>
          <a:endParaRPr lang="en-US"/>
        </a:p>
      </dgm:t>
    </dgm:pt>
    <dgm:pt modelId="{53AFE3B9-013C-4618-9DA3-F49A39C191DC}" type="sibTrans" cxnId="{653607C1-3B37-43B1-BFB0-6C615EF03892}">
      <dgm:prSet/>
      <dgm:spPr/>
      <dgm:t>
        <a:bodyPr/>
        <a:lstStyle/>
        <a:p>
          <a:endParaRPr lang="en-US"/>
        </a:p>
      </dgm:t>
    </dgm:pt>
    <dgm:pt modelId="{DDF5601B-5CA4-469A-813E-0AD324CDB05F}">
      <dgm:prSet phldrT="[Text]"/>
      <dgm:spPr/>
      <dgm:t>
        <a:bodyPr/>
        <a:lstStyle/>
        <a:p>
          <a:r>
            <a:rPr lang="en-US" dirty="0" smtClean="0"/>
            <a:t>PELAKSANAAN  PENGEMBANGAN  KOMPETENSI  TEKNIS   NON  DIKLAT</a:t>
          </a:r>
          <a:endParaRPr lang="en-US" dirty="0"/>
        </a:p>
      </dgm:t>
    </dgm:pt>
    <dgm:pt modelId="{69282940-786A-48FE-BD0E-CE162A0AF365}" type="parTrans" cxnId="{6B214F2F-488D-4437-BD4C-375127E2D3E1}">
      <dgm:prSet/>
      <dgm:spPr/>
      <dgm:t>
        <a:bodyPr/>
        <a:lstStyle/>
        <a:p>
          <a:endParaRPr lang="en-US"/>
        </a:p>
      </dgm:t>
    </dgm:pt>
    <dgm:pt modelId="{ACC16E71-BBB7-49C8-B9AF-2ABC63CF20E7}" type="sibTrans" cxnId="{6B214F2F-488D-4437-BD4C-375127E2D3E1}">
      <dgm:prSet/>
      <dgm:spPr/>
      <dgm:t>
        <a:bodyPr/>
        <a:lstStyle/>
        <a:p>
          <a:endParaRPr lang="en-US"/>
        </a:p>
      </dgm:t>
    </dgm:pt>
    <dgm:pt modelId="{26A47E39-8668-4A1D-B3E6-0996B7C43DBC}">
      <dgm:prSet phldrT="[Text]"/>
      <dgm:spPr/>
      <dgm:t>
        <a:bodyPr/>
        <a:lstStyle/>
        <a:p>
          <a:r>
            <a:rPr lang="en-US" dirty="0" smtClean="0"/>
            <a:t>EVALUASI  KINERJA  HASIL PENGEMBANGAN  KOMPETENSI   </a:t>
          </a:r>
          <a:endParaRPr lang="en-US" dirty="0"/>
        </a:p>
      </dgm:t>
    </dgm:pt>
    <dgm:pt modelId="{0CC63BB9-CB87-4074-BF99-1E7854DCC2E5}" type="parTrans" cxnId="{4081CBE0-7ECC-4FD0-A538-6EC4EE0AEB47}">
      <dgm:prSet/>
      <dgm:spPr/>
      <dgm:t>
        <a:bodyPr/>
        <a:lstStyle/>
        <a:p>
          <a:endParaRPr lang="en-US"/>
        </a:p>
      </dgm:t>
    </dgm:pt>
    <dgm:pt modelId="{C4776C59-F886-4CB2-9588-FBFCF7A9EA56}" type="sibTrans" cxnId="{4081CBE0-7ECC-4FD0-A538-6EC4EE0AEB47}">
      <dgm:prSet/>
      <dgm:spPr/>
      <dgm:t>
        <a:bodyPr/>
        <a:lstStyle/>
        <a:p>
          <a:endParaRPr lang="en-US"/>
        </a:p>
      </dgm:t>
    </dgm:pt>
    <dgm:pt modelId="{7CC4F18A-4EF7-4796-9B33-AC96E4B2204F}" type="pres">
      <dgm:prSet presAssocID="{E1F292F7-74E2-4958-8205-1780080EB3E2}" presName="linear" presStyleCnt="0">
        <dgm:presLayoutVars>
          <dgm:animLvl val="lvl"/>
          <dgm:resizeHandles val="exact"/>
        </dgm:presLayoutVars>
      </dgm:prSet>
      <dgm:spPr/>
      <dgm:t>
        <a:bodyPr/>
        <a:lstStyle/>
        <a:p>
          <a:endParaRPr lang="en-US"/>
        </a:p>
      </dgm:t>
    </dgm:pt>
    <dgm:pt modelId="{C67AA949-3E19-475C-BCC2-D46079A6577B}" type="pres">
      <dgm:prSet presAssocID="{5548759E-A0C5-4445-9B6B-E615DD40B266}" presName="parentText" presStyleLbl="node1" presStyleIdx="0" presStyleCnt="3">
        <dgm:presLayoutVars>
          <dgm:chMax val="0"/>
          <dgm:bulletEnabled val="1"/>
        </dgm:presLayoutVars>
      </dgm:prSet>
      <dgm:spPr/>
      <dgm:t>
        <a:bodyPr/>
        <a:lstStyle/>
        <a:p>
          <a:endParaRPr lang="en-US"/>
        </a:p>
      </dgm:t>
    </dgm:pt>
    <dgm:pt modelId="{ED45129B-8224-49B6-A3BF-1CF0B4077CD1}" type="pres">
      <dgm:prSet presAssocID="{5548759E-A0C5-4445-9B6B-E615DD40B266}" presName="childText" presStyleLbl="revTx" presStyleIdx="0" presStyleCnt="3">
        <dgm:presLayoutVars>
          <dgm:bulletEnabled val="1"/>
        </dgm:presLayoutVars>
      </dgm:prSet>
      <dgm:spPr/>
      <dgm:t>
        <a:bodyPr/>
        <a:lstStyle/>
        <a:p>
          <a:endParaRPr lang="en-US"/>
        </a:p>
      </dgm:t>
    </dgm:pt>
    <dgm:pt modelId="{8F9EC9D5-8C2E-4267-91DB-A0426DFBE257}" type="pres">
      <dgm:prSet presAssocID="{F1A06789-D5FB-4C78-B66F-E476AE811E4B}" presName="parentText" presStyleLbl="node1" presStyleIdx="1" presStyleCnt="3" custScaleY="73661" custLinFactNeighborX="514" custLinFactNeighborY="5233">
        <dgm:presLayoutVars>
          <dgm:chMax val="0"/>
          <dgm:bulletEnabled val="1"/>
        </dgm:presLayoutVars>
      </dgm:prSet>
      <dgm:spPr/>
      <dgm:t>
        <a:bodyPr/>
        <a:lstStyle/>
        <a:p>
          <a:endParaRPr lang="en-US"/>
        </a:p>
      </dgm:t>
    </dgm:pt>
    <dgm:pt modelId="{AE0FE0A3-9B4A-432F-AF63-1F14B0932BBA}" type="pres">
      <dgm:prSet presAssocID="{F1A06789-D5FB-4C78-B66F-E476AE811E4B}" presName="childText" presStyleLbl="revTx" presStyleIdx="1" presStyleCnt="3" custLinFactNeighborX="-1882" custLinFactNeighborY="62837">
        <dgm:presLayoutVars>
          <dgm:bulletEnabled val="1"/>
        </dgm:presLayoutVars>
      </dgm:prSet>
      <dgm:spPr/>
      <dgm:t>
        <a:bodyPr/>
        <a:lstStyle/>
        <a:p>
          <a:endParaRPr lang="en-US"/>
        </a:p>
      </dgm:t>
    </dgm:pt>
    <dgm:pt modelId="{47D79710-0417-464D-A7B7-9EAED06FB574}" type="pres">
      <dgm:prSet presAssocID="{52111CC0-05E9-4071-916D-9091926EECAE}" presName="parentText" presStyleLbl="node1" presStyleIdx="2" presStyleCnt="3">
        <dgm:presLayoutVars>
          <dgm:chMax val="0"/>
          <dgm:bulletEnabled val="1"/>
        </dgm:presLayoutVars>
      </dgm:prSet>
      <dgm:spPr/>
      <dgm:t>
        <a:bodyPr/>
        <a:lstStyle/>
        <a:p>
          <a:endParaRPr lang="en-US"/>
        </a:p>
      </dgm:t>
    </dgm:pt>
    <dgm:pt modelId="{ABEA211F-0C69-444E-B510-57FB606AA1B0}" type="pres">
      <dgm:prSet presAssocID="{52111CC0-05E9-4071-916D-9091926EECAE}" presName="childText" presStyleLbl="revTx" presStyleIdx="2" presStyleCnt="3">
        <dgm:presLayoutVars>
          <dgm:bulletEnabled val="1"/>
        </dgm:presLayoutVars>
      </dgm:prSet>
      <dgm:spPr/>
      <dgm:t>
        <a:bodyPr/>
        <a:lstStyle/>
        <a:p>
          <a:endParaRPr lang="en-US"/>
        </a:p>
      </dgm:t>
    </dgm:pt>
  </dgm:ptLst>
  <dgm:cxnLst>
    <dgm:cxn modelId="{973E2C11-0A04-45BA-A0C9-41B76B7A8111}" type="presOf" srcId="{E1F292F7-74E2-4958-8205-1780080EB3E2}" destId="{7CC4F18A-4EF7-4796-9B33-AC96E4B2204F}" srcOrd="0" destOrd="0" presId="urn:microsoft.com/office/officeart/2005/8/layout/vList2"/>
    <dgm:cxn modelId="{5483BD0E-A06E-4A31-9E33-F51C049AC85D}" type="presOf" srcId="{5548759E-A0C5-4445-9B6B-E615DD40B266}" destId="{C67AA949-3E19-475C-BCC2-D46079A6577B}" srcOrd="0" destOrd="0" presId="urn:microsoft.com/office/officeart/2005/8/layout/vList2"/>
    <dgm:cxn modelId="{E4907AF9-C733-42CA-BEB4-06531D999F5A}" type="presOf" srcId="{DDF5601B-5CA4-469A-813E-0AD324CDB05F}" destId="{ABEA211F-0C69-444E-B510-57FB606AA1B0}" srcOrd="0" destOrd="2" presId="urn:microsoft.com/office/officeart/2005/8/layout/vList2"/>
    <dgm:cxn modelId="{44478511-DACA-42A4-8C45-6D79206983C1}" type="presOf" srcId="{516693EC-2A2C-4DCF-A9B9-5E22EE48CD9D}" destId="{AE0FE0A3-9B4A-432F-AF63-1F14B0932BBA}" srcOrd="0" destOrd="1" presId="urn:microsoft.com/office/officeart/2005/8/layout/vList2"/>
    <dgm:cxn modelId="{0BC2AB31-8EC8-4B44-8227-9C3130AF0C93}" srcId="{52111CC0-05E9-4071-916D-9091926EECAE}" destId="{B446A727-D6EA-4206-B886-9CD4ECE4CA40}" srcOrd="0" destOrd="0" parTransId="{61FF55DB-6C93-48EB-A7B6-C6AF6A514AAB}" sibTransId="{8A031350-E565-49A3-BCCE-CE46FD54A033}"/>
    <dgm:cxn modelId="{1A38A974-4FFF-4FB0-9BF1-353D6289D567}" srcId="{E1F292F7-74E2-4958-8205-1780080EB3E2}" destId="{F1A06789-D5FB-4C78-B66F-E476AE811E4B}" srcOrd="1" destOrd="0" parTransId="{243AE029-626B-4AE1-8101-F8392448D143}" sibTransId="{4386ADF8-A8B6-4FB0-B38F-47300C2BBA56}"/>
    <dgm:cxn modelId="{0D6E2A90-6784-430F-A123-38F3516819D7}" srcId="{5548759E-A0C5-4445-9B6B-E615DD40B266}" destId="{1DC48646-F0AD-4C4D-B8DD-9775BDA45835}" srcOrd="0" destOrd="0" parTransId="{C362F6BB-7C3F-4CA7-A0D1-56C8B37C259B}" sibTransId="{56A66F45-1E39-478E-B54F-80D50726AE47}"/>
    <dgm:cxn modelId="{76CFD044-0F54-4FB1-8D10-1D53775B54A1}" type="presOf" srcId="{4D2018AB-4DFC-4572-A3CB-98AB7DB78BB0}" destId="{ED45129B-8224-49B6-A3BF-1CF0B4077CD1}" srcOrd="0" destOrd="1" presId="urn:microsoft.com/office/officeart/2005/8/layout/vList2"/>
    <dgm:cxn modelId="{F8BC97A8-90CC-4EDD-AEAB-91B279E2455F}" type="presOf" srcId="{1DC48646-F0AD-4C4D-B8DD-9775BDA45835}" destId="{ED45129B-8224-49B6-A3BF-1CF0B4077CD1}" srcOrd="0" destOrd="0" presId="urn:microsoft.com/office/officeart/2005/8/layout/vList2"/>
    <dgm:cxn modelId="{31194C19-B7C9-4A70-B355-B4A51DE25D9B}" srcId="{F1A06789-D5FB-4C78-B66F-E476AE811E4B}" destId="{7C493204-782A-4154-B419-AB238C94529C}" srcOrd="0" destOrd="0" parTransId="{5A0C1380-CE91-44FC-B71A-C37DDAC85ED3}" sibTransId="{E71246BB-49DC-47C7-BD6D-F3BCEEF6333F}"/>
    <dgm:cxn modelId="{FF21B9BA-87D3-46B9-8F76-DCD6ABDD87AB}" srcId="{5548759E-A0C5-4445-9B6B-E615DD40B266}" destId="{4D2018AB-4DFC-4572-A3CB-98AB7DB78BB0}" srcOrd="1" destOrd="0" parTransId="{1C8CC16C-D5E4-4779-A375-F833E4F0CC3F}" sibTransId="{BD79EE6E-4952-4D80-B904-40488ECD75C5}"/>
    <dgm:cxn modelId="{D7BC28A0-618E-4714-8B43-0E16D91B9C37}" srcId="{F1A06789-D5FB-4C78-B66F-E476AE811E4B}" destId="{516693EC-2A2C-4DCF-A9B9-5E22EE48CD9D}" srcOrd="1" destOrd="0" parTransId="{5938BE0E-FA40-4100-BAE7-FC1AFC5BDC55}" sibTransId="{5545FEF9-D35B-4426-BF74-AEBF531FEC49}"/>
    <dgm:cxn modelId="{653607C1-3B37-43B1-BFB0-6C615EF03892}" srcId="{52111CC0-05E9-4071-916D-9091926EECAE}" destId="{FAD79A70-3C1D-4F79-BA58-CB086B10EFB1}" srcOrd="1" destOrd="0" parTransId="{4E176C86-8D55-42EC-9D2D-B592C7F265F9}" sibTransId="{53AFE3B9-013C-4618-9DA3-F49A39C191DC}"/>
    <dgm:cxn modelId="{1FA0C7C6-7210-4616-981D-547333A06376}" type="presOf" srcId="{F1A06789-D5FB-4C78-B66F-E476AE811E4B}" destId="{8F9EC9D5-8C2E-4267-91DB-A0426DFBE257}" srcOrd="0" destOrd="0" presId="urn:microsoft.com/office/officeart/2005/8/layout/vList2"/>
    <dgm:cxn modelId="{6B214F2F-488D-4437-BD4C-375127E2D3E1}" srcId="{52111CC0-05E9-4071-916D-9091926EECAE}" destId="{DDF5601B-5CA4-469A-813E-0AD324CDB05F}" srcOrd="2" destOrd="0" parTransId="{69282940-786A-48FE-BD0E-CE162A0AF365}" sibTransId="{ACC16E71-BBB7-49C8-B9AF-2ABC63CF20E7}"/>
    <dgm:cxn modelId="{07993D6B-14BA-4B6D-AAE7-E545725D8084}" type="presOf" srcId="{B446A727-D6EA-4206-B886-9CD4ECE4CA40}" destId="{ABEA211F-0C69-444E-B510-57FB606AA1B0}" srcOrd="0" destOrd="0" presId="urn:microsoft.com/office/officeart/2005/8/layout/vList2"/>
    <dgm:cxn modelId="{0D70966E-6118-4E04-948F-CB28F75EF98B}" type="presOf" srcId="{FAD79A70-3C1D-4F79-BA58-CB086B10EFB1}" destId="{ABEA211F-0C69-444E-B510-57FB606AA1B0}" srcOrd="0" destOrd="1" presId="urn:microsoft.com/office/officeart/2005/8/layout/vList2"/>
    <dgm:cxn modelId="{4887BFBA-104C-4586-9DFF-9F70EA9A28CA}" type="presOf" srcId="{26A47E39-8668-4A1D-B3E6-0996B7C43DBC}" destId="{ABEA211F-0C69-444E-B510-57FB606AA1B0}" srcOrd="0" destOrd="3" presId="urn:microsoft.com/office/officeart/2005/8/layout/vList2"/>
    <dgm:cxn modelId="{B1FC5151-C1E8-4D0F-8D22-1AC329662A9A}" srcId="{E1F292F7-74E2-4958-8205-1780080EB3E2}" destId="{5548759E-A0C5-4445-9B6B-E615DD40B266}" srcOrd="0" destOrd="0" parTransId="{D8DF9C14-D2BD-441A-8D53-B305522FB838}" sibTransId="{38061139-8F8A-4844-AC59-5641B48B749B}"/>
    <dgm:cxn modelId="{B09BC4DA-7C0E-48B3-B38F-BD5870F086B1}" srcId="{E1F292F7-74E2-4958-8205-1780080EB3E2}" destId="{52111CC0-05E9-4071-916D-9091926EECAE}" srcOrd="2" destOrd="0" parTransId="{630FCE2B-4B8B-4489-BC68-A7E45DBEE00F}" sibTransId="{84A9C9AB-B430-49F5-AC1F-39D8786F6EDA}"/>
    <dgm:cxn modelId="{92D2E783-4909-418D-9AE0-18EF0F14EBF2}" type="presOf" srcId="{52111CC0-05E9-4071-916D-9091926EECAE}" destId="{47D79710-0417-464D-A7B7-9EAED06FB574}" srcOrd="0" destOrd="0" presId="urn:microsoft.com/office/officeart/2005/8/layout/vList2"/>
    <dgm:cxn modelId="{4081CBE0-7ECC-4FD0-A538-6EC4EE0AEB47}" srcId="{52111CC0-05E9-4071-916D-9091926EECAE}" destId="{26A47E39-8668-4A1D-B3E6-0996B7C43DBC}" srcOrd="3" destOrd="0" parTransId="{0CC63BB9-CB87-4074-BF99-1E7854DCC2E5}" sibTransId="{C4776C59-F886-4CB2-9588-FBFCF7A9EA56}"/>
    <dgm:cxn modelId="{30E89E47-F082-4848-8D31-DE9D4F5F10BC}" type="presOf" srcId="{7C493204-782A-4154-B419-AB238C94529C}" destId="{AE0FE0A3-9B4A-432F-AF63-1F14B0932BBA}" srcOrd="0" destOrd="0" presId="urn:microsoft.com/office/officeart/2005/8/layout/vList2"/>
    <dgm:cxn modelId="{DC805110-DDDC-45BD-84CA-C4E76918B82B}" type="presParOf" srcId="{7CC4F18A-4EF7-4796-9B33-AC96E4B2204F}" destId="{C67AA949-3E19-475C-BCC2-D46079A6577B}" srcOrd="0" destOrd="0" presId="urn:microsoft.com/office/officeart/2005/8/layout/vList2"/>
    <dgm:cxn modelId="{7701DC65-39A1-43A4-AF63-32DFC7B2D56E}" type="presParOf" srcId="{7CC4F18A-4EF7-4796-9B33-AC96E4B2204F}" destId="{ED45129B-8224-49B6-A3BF-1CF0B4077CD1}" srcOrd="1" destOrd="0" presId="urn:microsoft.com/office/officeart/2005/8/layout/vList2"/>
    <dgm:cxn modelId="{63BFFEEA-F4AE-415D-B242-9BB33E2B5924}" type="presParOf" srcId="{7CC4F18A-4EF7-4796-9B33-AC96E4B2204F}" destId="{8F9EC9D5-8C2E-4267-91DB-A0426DFBE257}" srcOrd="2" destOrd="0" presId="urn:microsoft.com/office/officeart/2005/8/layout/vList2"/>
    <dgm:cxn modelId="{C85F5304-543B-4797-B784-6A13E6CF9C60}" type="presParOf" srcId="{7CC4F18A-4EF7-4796-9B33-AC96E4B2204F}" destId="{AE0FE0A3-9B4A-432F-AF63-1F14B0932BBA}" srcOrd="3" destOrd="0" presId="urn:microsoft.com/office/officeart/2005/8/layout/vList2"/>
    <dgm:cxn modelId="{12772632-E796-4C34-AAFF-31958268C55D}" type="presParOf" srcId="{7CC4F18A-4EF7-4796-9B33-AC96E4B2204F}" destId="{47D79710-0417-464D-A7B7-9EAED06FB574}" srcOrd="4" destOrd="0" presId="urn:microsoft.com/office/officeart/2005/8/layout/vList2"/>
    <dgm:cxn modelId="{A68953B2-79FA-4F56-89C4-BB4CFE8F8D83}" type="presParOf" srcId="{7CC4F18A-4EF7-4796-9B33-AC96E4B2204F}" destId="{ABEA211F-0C69-444E-B510-57FB606AA1B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1CFC6-09B6-D846-AE8D-4B40D90CA5A1}">
      <dsp:nvSpPr>
        <dsp:cNvPr id="0" name=""/>
        <dsp:cNvSpPr/>
      </dsp:nvSpPr>
      <dsp:spPr>
        <a:xfrm>
          <a:off x="1632078" y="0"/>
          <a:ext cx="4805997" cy="4805997"/>
        </a:xfrm>
        <a:prstGeom prst="diamond">
          <a:avLst/>
        </a:prstGeom>
        <a:solidFill>
          <a:srgbClr val="FF000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1B765C3-D7FE-CE4B-8615-333DB77582E1}">
      <dsp:nvSpPr>
        <dsp:cNvPr id="0" name=""/>
        <dsp:cNvSpPr/>
      </dsp:nvSpPr>
      <dsp:spPr>
        <a:xfrm>
          <a:off x="1872209" y="456569"/>
          <a:ext cx="2307217" cy="1874338"/>
        </a:xfrm>
        <a:prstGeom prst="round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rPr>
            <a:t>KOMPETENSI TEKNIS</a:t>
          </a:r>
        </a:p>
      </dsp:txBody>
      <dsp:txXfrm>
        <a:off x="1963707" y="548067"/>
        <a:ext cx="2124221" cy="1691342"/>
      </dsp:txXfrm>
    </dsp:sp>
    <dsp:sp modelId="{CC0F34FC-E3F3-FC44-A158-36F2CB6DEA5C}">
      <dsp:nvSpPr>
        <dsp:cNvPr id="0" name=""/>
        <dsp:cNvSpPr/>
      </dsp:nvSpPr>
      <dsp:spPr>
        <a:xfrm>
          <a:off x="4307374" y="482360"/>
          <a:ext cx="2132941" cy="1874338"/>
        </a:xfrm>
        <a:prstGeom prst="roundRect">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rPr>
            <a:t>KOMPETENSI MANAJERIAL</a:t>
          </a:r>
        </a:p>
      </dsp:txBody>
      <dsp:txXfrm>
        <a:off x="4398872" y="573858"/>
        <a:ext cx="1949945" cy="1691342"/>
      </dsp:txXfrm>
    </dsp:sp>
    <dsp:sp modelId="{1CD1B74E-DEC8-A444-A9FC-42363D8D44FE}">
      <dsp:nvSpPr>
        <dsp:cNvPr id="0" name=""/>
        <dsp:cNvSpPr/>
      </dsp:nvSpPr>
      <dsp:spPr>
        <a:xfrm>
          <a:off x="1872209" y="2475088"/>
          <a:ext cx="2307217" cy="1874338"/>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effectLst>
                <a:outerShdw blurRad="38100" dist="38100" dir="2700000" algn="tl">
                  <a:srgbClr val="000000">
                    <a:alpha val="43137"/>
                  </a:srgbClr>
                </a:outerShdw>
              </a:effectLst>
            </a:rPr>
            <a:t>KOMPETENSI PEMERINTAHAN</a:t>
          </a:r>
        </a:p>
      </dsp:txBody>
      <dsp:txXfrm>
        <a:off x="1963707" y="2566586"/>
        <a:ext cx="2124221" cy="1691342"/>
      </dsp:txXfrm>
    </dsp:sp>
    <dsp:sp modelId="{904F8488-E11D-9248-9E2A-22F245A97F07}">
      <dsp:nvSpPr>
        <dsp:cNvPr id="0" name=""/>
        <dsp:cNvSpPr/>
      </dsp:nvSpPr>
      <dsp:spPr>
        <a:xfrm>
          <a:off x="4305350" y="2449934"/>
          <a:ext cx="2031352" cy="1874338"/>
        </a:xfrm>
        <a:prstGeom prst="roundRect">
          <a:avLst/>
        </a:prstGeom>
        <a:solidFill>
          <a:srgbClr val="66006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rPr>
            <a:t>KOMPETENSI SOSIO KULTURAL</a:t>
          </a:r>
        </a:p>
      </dsp:txBody>
      <dsp:txXfrm>
        <a:off x="4396848" y="2541432"/>
        <a:ext cx="1848356" cy="1691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AA949-3E19-475C-BCC2-D46079A6577B}">
      <dsp:nvSpPr>
        <dsp:cNvPr id="0" name=""/>
        <dsp:cNvSpPr/>
      </dsp:nvSpPr>
      <dsp:spPr>
        <a:xfrm>
          <a:off x="0" y="148652"/>
          <a:ext cx="8890962"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STANDAR  KOMPETENSI  TEKNIS  UNTUK  MENJADI  SKKPDN  </a:t>
          </a:r>
          <a:endParaRPr lang="en-US" sz="1800" kern="1200" dirty="0"/>
        </a:p>
      </dsp:txBody>
      <dsp:txXfrm>
        <a:off x="26930" y="175582"/>
        <a:ext cx="8837102" cy="497795"/>
      </dsp:txXfrm>
    </dsp:sp>
    <dsp:sp modelId="{ED45129B-8224-49B6-A3BF-1CF0B4077CD1}">
      <dsp:nvSpPr>
        <dsp:cNvPr id="0" name=""/>
        <dsp:cNvSpPr/>
      </dsp:nvSpPr>
      <dsp:spPr>
        <a:xfrm>
          <a:off x="0" y="700307"/>
          <a:ext cx="8890962" cy="99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K/L  MENYUSUN  SENDIRI  SESUAI  DENGAN  KUALIFIKASI  DAN  JENIS  JABATAN  PADA  DINAS /  BADAN  DI  PEMDA </a:t>
          </a:r>
          <a:endParaRPr lang="en-US" sz="1600" kern="1200" dirty="0"/>
        </a:p>
        <a:p>
          <a:pPr marL="171450" lvl="1" indent="-171450" algn="l" defTabSz="711200">
            <a:lnSpc>
              <a:spcPct val="90000"/>
            </a:lnSpc>
            <a:spcBef>
              <a:spcPct val="0"/>
            </a:spcBef>
            <a:spcAft>
              <a:spcPct val="20000"/>
            </a:spcAft>
            <a:buChar char="••"/>
          </a:pPr>
          <a:r>
            <a:rPr lang="en-US" sz="1600" kern="1200" dirty="0" smtClean="0"/>
            <a:t>KEMENDAGRI  MENYUSUN  STANDAR  TEKNIS  URUSAN  PEMERINTAHAN  DIBANTU  TENAGA  AHLI  DARI  K/  L </a:t>
          </a:r>
          <a:endParaRPr lang="en-US" sz="1600" kern="1200" dirty="0"/>
        </a:p>
      </dsp:txBody>
      <dsp:txXfrm>
        <a:off x="0" y="700307"/>
        <a:ext cx="8890962" cy="999810"/>
      </dsp:txXfrm>
    </dsp:sp>
    <dsp:sp modelId="{8F9EC9D5-8C2E-4267-91DB-A0426DFBE257}">
      <dsp:nvSpPr>
        <dsp:cNvPr id="0" name=""/>
        <dsp:cNvSpPr/>
      </dsp:nvSpPr>
      <dsp:spPr>
        <a:xfrm>
          <a:off x="0" y="1759912"/>
          <a:ext cx="8890962" cy="406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KERJASAMA  SERTIFIKASI  KOMPETENSI </a:t>
          </a:r>
        </a:p>
      </dsp:txBody>
      <dsp:txXfrm>
        <a:off x="19837" y="1779749"/>
        <a:ext cx="8851288" cy="366680"/>
      </dsp:txXfrm>
    </dsp:sp>
    <dsp:sp modelId="{AE0FE0A3-9B4A-432F-AF63-1F14B0932BBA}">
      <dsp:nvSpPr>
        <dsp:cNvPr id="0" name=""/>
        <dsp:cNvSpPr/>
      </dsp:nvSpPr>
      <dsp:spPr>
        <a:xfrm>
          <a:off x="0" y="2453115"/>
          <a:ext cx="8890962"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8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K/L   MENYEDIAKAN  ASESOR  KOMPETENSI  TEKNIS SESUAI  URUSAN  PEMERINTAHAN</a:t>
          </a:r>
          <a:endParaRPr lang="en-US" sz="1700" kern="1200" dirty="0"/>
        </a:p>
        <a:p>
          <a:pPr marL="171450" lvl="1" indent="-171450" algn="l" defTabSz="755650">
            <a:lnSpc>
              <a:spcPct val="90000"/>
            </a:lnSpc>
            <a:spcBef>
              <a:spcPct val="0"/>
            </a:spcBef>
            <a:spcAft>
              <a:spcPct val="20000"/>
            </a:spcAft>
            <a:buChar char="••"/>
          </a:pPr>
          <a:r>
            <a:rPr lang="en-US" sz="1700" kern="1200" dirty="0" smtClean="0"/>
            <a:t>KERJA SAMA  SISTIM  SERTIFIKASI  (LEMBAGA  SERTIFIKASI  DI  K/L  BEKERJA  SAMA DENGAN  KEMENDAGRI  ,  UNTUK  MELAKUKAN  SERTIFIKASI  KOMPETENSI  DI  LINGKUP  PEMDA) </a:t>
          </a:r>
          <a:endParaRPr lang="en-US" sz="1700" kern="1200" dirty="0"/>
        </a:p>
      </dsp:txBody>
      <dsp:txXfrm>
        <a:off x="0" y="2453115"/>
        <a:ext cx="8890962" cy="1142640"/>
      </dsp:txXfrm>
    </dsp:sp>
    <dsp:sp modelId="{47D79710-0417-464D-A7B7-9EAED06FB574}">
      <dsp:nvSpPr>
        <dsp:cNvPr id="0" name=""/>
        <dsp:cNvSpPr/>
      </dsp:nvSpPr>
      <dsp:spPr>
        <a:xfrm>
          <a:off x="0" y="3249112"/>
          <a:ext cx="8890962"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SISTIM  PENGEMBANGAN  KOMPETENSI </a:t>
          </a:r>
          <a:endParaRPr lang="en-US" sz="2200" kern="1200" dirty="0"/>
        </a:p>
      </dsp:txBody>
      <dsp:txXfrm>
        <a:off x="26930" y="3276042"/>
        <a:ext cx="8837102" cy="497795"/>
      </dsp:txXfrm>
    </dsp:sp>
    <dsp:sp modelId="{ABEA211F-0C69-444E-B510-57FB606AA1B0}">
      <dsp:nvSpPr>
        <dsp:cNvPr id="0" name=""/>
        <dsp:cNvSpPr/>
      </dsp:nvSpPr>
      <dsp:spPr>
        <a:xfrm>
          <a:off x="0" y="3800767"/>
          <a:ext cx="8890962"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8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PENGEMBANGAN  KOMPETENSI  TEKNIS</a:t>
          </a:r>
          <a:endParaRPr lang="en-US" sz="1700" kern="1200" dirty="0"/>
        </a:p>
        <a:p>
          <a:pPr marL="171450" lvl="1" indent="-171450" algn="l" defTabSz="755650">
            <a:lnSpc>
              <a:spcPct val="90000"/>
            </a:lnSpc>
            <a:spcBef>
              <a:spcPct val="0"/>
            </a:spcBef>
            <a:spcAft>
              <a:spcPct val="20000"/>
            </a:spcAft>
            <a:buChar char="••"/>
          </a:pPr>
          <a:r>
            <a:rPr lang="en-US" sz="1700" kern="1200" dirty="0" smtClean="0"/>
            <a:t>PENYUSUNAN  PERANGKAT  PEMBELAJARAN </a:t>
          </a:r>
          <a:endParaRPr lang="en-US" sz="1700" kern="1200" dirty="0"/>
        </a:p>
        <a:p>
          <a:pPr marL="171450" lvl="1" indent="-171450" algn="l" defTabSz="755650">
            <a:lnSpc>
              <a:spcPct val="90000"/>
            </a:lnSpc>
            <a:spcBef>
              <a:spcPct val="0"/>
            </a:spcBef>
            <a:spcAft>
              <a:spcPct val="20000"/>
            </a:spcAft>
            <a:buChar char="••"/>
          </a:pPr>
          <a:r>
            <a:rPr lang="en-US" sz="1700" kern="1200" dirty="0" smtClean="0"/>
            <a:t>PELAKSANAAN  PENGEMBANGAN  KOMPETENSI  TEKNIS   NON  DIKLAT</a:t>
          </a:r>
          <a:endParaRPr lang="en-US" sz="1700" kern="1200" dirty="0"/>
        </a:p>
        <a:p>
          <a:pPr marL="171450" lvl="1" indent="-171450" algn="l" defTabSz="755650">
            <a:lnSpc>
              <a:spcPct val="90000"/>
            </a:lnSpc>
            <a:spcBef>
              <a:spcPct val="0"/>
            </a:spcBef>
            <a:spcAft>
              <a:spcPct val="20000"/>
            </a:spcAft>
            <a:buChar char="••"/>
          </a:pPr>
          <a:r>
            <a:rPr lang="en-US" sz="1700" kern="1200" dirty="0" smtClean="0"/>
            <a:t>EVALUASI  KINERJA  HASIL PENGEMBANGAN  KOMPETENSI   </a:t>
          </a:r>
          <a:endParaRPr lang="en-US" sz="1700" kern="1200" dirty="0"/>
        </a:p>
      </dsp:txBody>
      <dsp:txXfrm>
        <a:off x="0" y="3800767"/>
        <a:ext cx="8890962" cy="123786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pPr/>
              <a:t>2019/02/07</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pPr/>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pPr/>
              <a:t>2019/02/07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pPr/>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pPr/>
              <a:t>4</a:t>
            </a:fld>
            <a:endParaRPr lang="en-ZA" dirty="0"/>
          </a:p>
        </p:txBody>
      </p:sp>
    </p:spTree>
    <p:extLst>
      <p:ext uri="{BB962C8B-B14F-4D97-AF65-F5344CB8AC3E}">
        <p14:creationId xmlns:p14="http://schemas.microsoft.com/office/powerpoint/2010/main" val="22078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54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218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29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pPr/>
              <a:t>21</a:t>
            </a:fld>
            <a:endParaRPr lang="en-ZA" dirty="0"/>
          </a:p>
        </p:txBody>
      </p:sp>
    </p:spTree>
    <p:extLst>
      <p:ext uri="{BB962C8B-B14F-4D97-AF65-F5344CB8AC3E}">
        <p14:creationId xmlns:p14="http://schemas.microsoft.com/office/powerpoint/2010/main" val="276286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pPr/>
              <a:t>22</a:t>
            </a:fld>
            <a:endParaRPr lang="en-ZA" dirty="0"/>
          </a:p>
        </p:txBody>
      </p:sp>
    </p:spTree>
    <p:extLst>
      <p:ext uri="{BB962C8B-B14F-4D97-AF65-F5344CB8AC3E}">
        <p14:creationId xmlns:p14="http://schemas.microsoft.com/office/powerpoint/2010/main" val="41355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pPr/>
              <a:t>23</a:t>
            </a:fld>
            <a:endParaRPr lang="en-ZA" dirty="0"/>
          </a:p>
        </p:txBody>
      </p:sp>
    </p:spTree>
    <p:extLst>
      <p:ext uri="{BB962C8B-B14F-4D97-AF65-F5344CB8AC3E}">
        <p14:creationId xmlns:p14="http://schemas.microsoft.com/office/powerpoint/2010/main" val="66253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C577DB-BACC-42A2-8556-C19AF54E09DA}" type="slidenum">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13315" name="Rectangle 2"/>
          <p:cNvSpPr>
            <a:spLocks noGrp="1" noRot="1" noChangeAspect="1" noChangeArrowheads="1" noTextEdit="1"/>
          </p:cNvSpPr>
          <p:nvPr>
            <p:ph type="sldImg"/>
          </p:nvPr>
        </p:nvSpPr>
        <p:spPr bwMode="auto">
          <a:xfrm>
            <a:off x="-163513" y="822325"/>
            <a:ext cx="7297738" cy="4105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xfrm>
            <a:off x="696913" y="5202238"/>
            <a:ext cx="5578475" cy="492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smtClean="0">
              <a:ea typeface="MS PGothic" panose="020B0600070205080204" pitchFamily="34" charset="-128"/>
            </a:endParaRPr>
          </a:p>
        </p:txBody>
      </p:sp>
    </p:spTree>
    <p:extLst>
      <p:ext uri="{BB962C8B-B14F-4D97-AF65-F5344CB8AC3E}">
        <p14:creationId xmlns:p14="http://schemas.microsoft.com/office/powerpoint/2010/main" val="245414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269EA2-3EBC-4DB2-B1CD-772EB786E927}" type="slidenum">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14339" name="Rectangle 2"/>
          <p:cNvSpPr>
            <a:spLocks noGrp="1" noRot="1" noChangeAspect="1" noChangeArrowheads="1" noTextEdit="1"/>
          </p:cNvSpPr>
          <p:nvPr>
            <p:ph type="sldImg"/>
          </p:nvPr>
        </p:nvSpPr>
        <p:spPr bwMode="auto">
          <a:xfrm>
            <a:off x="-163513" y="822325"/>
            <a:ext cx="7297738" cy="4105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696913" y="5202238"/>
            <a:ext cx="5578475" cy="492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smtClean="0">
              <a:ea typeface="MS PGothic" panose="020B0600070205080204" pitchFamily="34" charset="-128"/>
            </a:endParaRPr>
          </a:p>
        </p:txBody>
      </p:sp>
    </p:spTree>
    <p:extLst>
      <p:ext uri="{BB962C8B-B14F-4D97-AF65-F5344CB8AC3E}">
        <p14:creationId xmlns:p14="http://schemas.microsoft.com/office/powerpoint/2010/main" val="3776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792B99-8B38-46DA-BAE0-52200839793E}" type="slidenum">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15363" name="Rectangle 2"/>
          <p:cNvSpPr>
            <a:spLocks noGrp="1" noRot="1" noChangeAspect="1" noChangeArrowheads="1" noTextEdit="1"/>
          </p:cNvSpPr>
          <p:nvPr>
            <p:ph type="sldImg"/>
          </p:nvPr>
        </p:nvSpPr>
        <p:spPr bwMode="auto">
          <a:xfrm>
            <a:off x="-163513" y="822325"/>
            <a:ext cx="7297738" cy="4105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696913" y="5202238"/>
            <a:ext cx="5578475" cy="492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dirty="0" smtClean="0">
              <a:ea typeface="MS PGothic" panose="020B0600070205080204" pitchFamily="34" charset="-128"/>
            </a:endParaRPr>
          </a:p>
        </p:txBody>
      </p:sp>
    </p:spTree>
    <p:extLst>
      <p:ext uri="{BB962C8B-B14F-4D97-AF65-F5344CB8AC3E}">
        <p14:creationId xmlns:p14="http://schemas.microsoft.com/office/powerpoint/2010/main" val="410213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ZA" smtClean="0"/>
              <a:pPr/>
              <a:t>28</a:t>
            </a:fld>
            <a:endParaRPr lang="en-ZA" dirty="0"/>
          </a:p>
        </p:txBody>
      </p:sp>
    </p:spTree>
    <p:extLst>
      <p:ext uri="{BB962C8B-B14F-4D97-AF65-F5344CB8AC3E}">
        <p14:creationId xmlns:p14="http://schemas.microsoft.com/office/powerpoint/2010/main" val="225055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ZA" smtClean="0"/>
              <a:pPr/>
              <a:t>5</a:t>
            </a:fld>
            <a:endParaRPr lang="en-ZA" dirty="0"/>
          </a:p>
        </p:txBody>
      </p:sp>
    </p:spTree>
    <p:extLst>
      <p:ext uri="{BB962C8B-B14F-4D97-AF65-F5344CB8AC3E}">
        <p14:creationId xmlns:p14="http://schemas.microsoft.com/office/powerpoint/2010/main" val="339220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27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4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ZA" smtClean="0"/>
              <a:pPr/>
              <a:t>11</a:t>
            </a:fld>
            <a:endParaRPr lang="en-ZA" dirty="0"/>
          </a:p>
        </p:txBody>
      </p:sp>
    </p:spTree>
    <p:extLst>
      <p:ext uri="{BB962C8B-B14F-4D97-AF65-F5344CB8AC3E}">
        <p14:creationId xmlns:p14="http://schemas.microsoft.com/office/powerpoint/2010/main" val="164751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23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25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48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86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ZA" dirty="0"/>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defTabSz="342900"/>
            <a:fld id="{4509A250-FF31-4206-8172-F9D3106AACB1}" type="datetimeFigureOut">
              <a:rPr lang="en-US" smtClean="0">
                <a:solidFill>
                  <a:prstClr val="white">
                    <a:tint val="75000"/>
                    <a:alpha val="60000"/>
                  </a:prstClr>
                </a:solidFill>
              </a:rPr>
              <a:pPr defTabSz="342900"/>
              <a:t>2/7/2019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342900"/>
            <a:fld id="{D57F1E4F-1CFF-5643-939E-02111984F56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268641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a:xfrm>
            <a:off x="1096433" y="6459539"/>
            <a:ext cx="2472267" cy="365125"/>
          </a:xfrm>
          <a:prstGeom prst="rect">
            <a:avLst/>
          </a:prstGeom>
        </p:spPr>
        <p:txBody>
          <a:bodyPr/>
          <a:lstStyle>
            <a:lvl1pPr>
              <a:defRPr/>
            </a:lvl1pPr>
          </a:lstStyle>
          <a:p>
            <a:pPr>
              <a:defRPr/>
            </a:pPr>
            <a:fld id="{FFD363F9-019A-4901-A02C-E33FDE307019}" type="datetime1">
              <a:rPr lang="en-US"/>
              <a:pPr>
                <a:defRPr/>
              </a:pPr>
              <a:t>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DD5B3D-C945-4DA1-AC6A-5E217CDD6662}" type="slidenum">
              <a:rPr lang="en-US"/>
              <a:pPr>
                <a:defRPr/>
              </a:pPr>
              <a:t>‹#›</a:t>
            </a:fld>
            <a:endParaRPr lang="en-US"/>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C091F31-DE36-47C1-BAE5-83026E62D822}"/>
              </a:ext>
            </a:extLst>
          </p:cNvPr>
          <p:cNvSpPr>
            <a:spLocks noGrp="1"/>
          </p:cNvSpPr>
          <p:nvPr>
            <p:ph type="pic" sz="quarter" idx="11"/>
          </p:nvPr>
        </p:nvSpPr>
        <p:spPr>
          <a:xfrm>
            <a:off x="6096001" y="1019146"/>
            <a:ext cx="3953907" cy="4911715"/>
          </a:xfrm>
          <a:custGeom>
            <a:avLst/>
            <a:gdLst>
              <a:gd name="connsiteX0" fmla="*/ 0 w 4481095"/>
              <a:gd name="connsiteY0" fmla="*/ 0 h 5566610"/>
              <a:gd name="connsiteX1" fmla="*/ 4481095 w 4481095"/>
              <a:gd name="connsiteY1" fmla="*/ 0 h 5566610"/>
              <a:gd name="connsiteX2" fmla="*/ 4481095 w 4481095"/>
              <a:gd name="connsiteY2" fmla="*/ 5566610 h 5566610"/>
              <a:gd name="connsiteX3" fmla="*/ 0 w 4481095"/>
              <a:gd name="connsiteY3" fmla="*/ 5566610 h 5566610"/>
            </a:gdLst>
            <a:ahLst/>
            <a:cxnLst>
              <a:cxn ang="0">
                <a:pos x="connsiteX0" y="connsiteY0"/>
              </a:cxn>
              <a:cxn ang="0">
                <a:pos x="connsiteX1" y="connsiteY1"/>
              </a:cxn>
              <a:cxn ang="0">
                <a:pos x="connsiteX2" y="connsiteY2"/>
              </a:cxn>
              <a:cxn ang="0">
                <a:pos x="connsiteX3" y="connsiteY3"/>
              </a:cxn>
            </a:cxnLst>
            <a:rect l="l" t="t" r="r" b="b"/>
            <a:pathLst>
              <a:path w="4481095" h="5566610">
                <a:moveTo>
                  <a:pt x="0" y="0"/>
                </a:moveTo>
                <a:lnTo>
                  <a:pt x="4481095" y="0"/>
                </a:lnTo>
                <a:lnTo>
                  <a:pt x="4481095" y="5566610"/>
                </a:lnTo>
                <a:lnTo>
                  <a:pt x="0" y="5566610"/>
                </a:lnTo>
                <a:close/>
              </a:path>
            </a:pathLst>
          </a:custGeom>
        </p:spPr>
        <p:txBody>
          <a:bodyPr wrap="square">
            <a:noAutofit/>
          </a:bodyPr>
          <a:lstStyle/>
          <a:p>
            <a:endParaRPr lang="en-US"/>
          </a:p>
        </p:txBody>
      </p:sp>
      <p:sp>
        <p:nvSpPr>
          <p:cNvPr id="8" name="Picture Placeholder 7">
            <a:extLst>
              <a:ext uri="{FF2B5EF4-FFF2-40B4-BE49-F238E27FC236}">
                <a16:creationId xmlns:a16="http://schemas.microsoft.com/office/drawing/2014/main" id="{A56874A5-F76F-4D53-B0A6-B8DD419D5E32}"/>
              </a:ext>
            </a:extLst>
          </p:cNvPr>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40118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extLst mod="1">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BA9929F-9FDD-45F9-B108-0B8B414B9FA7}"/>
              </a:ext>
            </a:extLst>
          </p:cNvPr>
          <p:cNvSpPr>
            <a:spLocks noGrp="1"/>
          </p:cNvSpPr>
          <p:nvPr>
            <p:ph type="pic" sz="quarter" idx="10"/>
          </p:nvPr>
        </p:nvSpPr>
        <p:spPr>
          <a:xfrm>
            <a:off x="840441" y="423168"/>
            <a:ext cx="6212675" cy="5712053"/>
          </a:xfrm>
          <a:custGeom>
            <a:avLst/>
            <a:gdLst>
              <a:gd name="connsiteX0" fmla="*/ 5554787 w 7041032"/>
              <a:gd name="connsiteY0" fmla="*/ 3358986 h 6473660"/>
              <a:gd name="connsiteX1" fmla="*/ 7041032 w 7041032"/>
              <a:gd name="connsiteY1" fmla="*/ 5536551 h 6473660"/>
              <a:gd name="connsiteX2" fmla="*/ 4416950 w 7041032"/>
              <a:gd name="connsiteY2" fmla="*/ 5791322 h 6473660"/>
              <a:gd name="connsiteX3" fmla="*/ 5956300 w 7041032"/>
              <a:gd name="connsiteY3" fmla="*/ 130010 h 6473660"/>
              <a:gd name="connsiteX4" fmla="*/ 5956300 w 7041032"/>
              <a:gd name="connsiteY4" fmla="*/ 1711160 h 6473660"/>
              <a:gd name="connsiteX5" fmla="*/ 5956300 w 7041032"/>
              <a:gd name="connsiteY5" fmla="*/ 3683901 h 6473660"/>
              <a:gd name="connsiteX6" fmla="*/ 5525157 w 7041032"/>
              <a:gd name="connsiteY6" fmla="*/ 3052214 h 6473660"/>
              <a:gd name="connsiteX7" fmla="*/ 4165478 w 7041032"/>
              <a:gd name="connsiteY7" fmla="*/ 5958779 h 6473660"/>
              <a:gd name="connsiteX8" fmla="*/ 5956300 w 7041032"/>
              <a:gd name="connsiteY8" fmla="*/ 5784909 h 6473660"/>
              <a:gd name="connsiteX9" fmla="*/ 5956300 w 7041032"/>
              <a:gd name="connsiteY9" fmla="*/ 6473660 h 6473660"/>
              <a:gd name="connsiteX10" fmla="*/ 0 w 7041032"/>
              <a:gd name="connsiteY10" fmla="*/ 6473660 h 6473660"/>
              <a:gd name="connsiteX11" fmla="*/ 0 w 7041032"/>
              <a:gd name="connsiteY11" fmla="*/ 1711160 h 6473660"/>
              <a:gd name="connsiteX12" fmla="*/ 599728 w 7041032"/>
              <a:gd name="connsiteY12" fmla="*/ 1551957 h 6473660"/>
              <a:gd name="connsiteX13" fmla="*/ 300738 w 7041032"/>
              <a:gd name="connsiteY13" fmla="*/ 2602376 h 6473660"/>
              <a:gd name="connsiteX14" fmla="*/ 3163780 w 7041032"/>
              <a:gd name="connsiteY14" fmla="*/ 1876569 h 6473660"/>
              <a:gd name="connsiteX15" fmla="*/ 2391136 w 7041032"/>
              <a:gd name="connsiteY15" fmla="*/ 1076413 h 6473660"/>
              <a:gd name="connsiteX16" fmla="*/ 1188210 w 7041032"/>
              <a:gd name="connsiteY16" fmla="*/ 0 h 6473660"/>
              <a:gd name="connsiteX17" fmla="*/ 2931315 w 7041032"/>
              <a:gd name="connsiteY17" fmla="*/ 1805175 h 6473660"/>
              <a:gd name="connsiteX18" fmla="*/ 498865 w 7041032"/>
              <a:gd name="connsiteY18" fmla="*/ 2421822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5554787" y="3358986"/>
                </a:moveTo>
                <a:lnTo>
                  <a:pt x="7041032" y="5536551"/>
                </a:lnTo>
                <a:lnTo>
                  <a:pt x="4416950" y="5791322"/>
                </a:lnTo>
                <a:close/>
                <a:moveTo>
                  <a:pt x="5956300" y="130010"/>
                </a:moveTo>
                <a:lnTo>
                  <a:pt x="5956300" y="1711160"/>
                </a:lnTo>
                <a:lnTo>
                  <a:pt x="5956300" y="3683901"/>
                </a:lnTo>
                <a:lnTo>
                  <a:pt x="5525157" y="3052214"/>
                </a:lnTo>
                <a:lnTo>
                  <a:pt x="4165478" y="5958779"/>
                </a:lnTo>
                <a:lnTo>
                  <a:pt x="5956300" y="5784909"/>
                </a:lnTo>
                <a:lnTo>
                  <a:pt x="5956300" y="6473660"/>
                </a:lnTo>
                <a:lnTo>
                  <a:pt x="0" y="6473660"/>
                </a:lnTo>
                <a:lnTo>
                  <a:pt x="0" y="1711160"/>
                </a:lnTo>
                <a:lnTo>
                  <a:pt x="599728" y="1551957"/>
                </a:lnTo>
                <a:lnTo>
                  <a:pt x="300738" y="2602376"/>
                </a:lnTo>
                <a:lnTo>
                  <a:pt x="3163780" y="1876569"/>
                </a:lnTo>
                <a:lnTo>
                  <a:pt x="2391136" y="1076413"/>
                </a:lnTo>
                <a:close/>
                <a:moveTo>
                  <a:pt x="1188210" y="0"/>
                </a:moveTo>
                <a:lnTo>
                  <a:pt x="2931315" y="1805175"/>
                </a:lnTo>
                <a:lnTo>
                  <a:pt x="498865" y="2421822"/>
                </a:lnTo>
                <a:close/>
              </a:path>
            </a:pathLst>
          </a:custGeom>
          <a:effectLst>
            <a:glow rad="1016000">
              <a:schemeClr val="bg1">
                <a:alpha val="35000"/>
              </a:schemeClr>
            </a:glow>
          </a:effectLst>
        </p:spPr>
        <p:txBody>
          <a:bodyPr wrap="square">
            <a:noAutofit/>
          </a:bodyPr>
          <a:lstStyle/>
          <a:p>
            <a:endParaRPr lang="en-US"/>
          </a:p>
        </p:txBody>
      </p:sp>
    </p:spTree>
    <p:extLst>
      <p:ext uri="{BB962C8B-B14F-4D97-AF65-F5344CB8AC3E}">
        <p14:creationId xmlns:p14="http://schemas.microsoft.com/office/powerpoint/2010/main" val="110231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31266D-24CC-4877-B42E-E66CD74610FC}"/>
              </a:ext>
            </a:extLst>
          </p:cNvPr>
          <p:cNvSpPr>
            <a:spLocks noGrp="1"/>
          </p:cNvSpPr>
          <p:nvPr>
            <p:ph type="pic" sz="quarter" idx="10"/>
          </p:nvPr>
        </p:nvSpPr>
        <p:spPr>
          <a:xfrm>
            <a:off x="5160309" y="423168"/>
            <a:ext cx="6212675" cy="571205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wrap="square">
            <a:noAutofit/>
          </a:bodyPr>
          <a:lstStyle/>
          <a:p>
            <a:endParaRPr lang="en-US"/>
          </a:p>
        </p:txBody>
      </p:sp>
    </p:spTree>
    <p:extLst>
      <p:ext uri="{BB962C8B-B14F-4D97-AF65-F5344CB8AC3E}">
        <p14:creationId xmlns:p14="http://schemas.microsoft.com/office/powerpoint/2010/main" val="26865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07B3E05-7A5F-4F8B-B6C4-5F0892077332}"/>
              </a:ext>
            </a:extLst>
          </p:cNvPr>
          <p:cNvSpPr>
            <a:spLocks noGrp="1"/>
          </p:cNvSpPr>
          <p:nvPr>
            <p:ph type="pic" sz="quarter" idx="10"/>
          </p:nvPr>
        </p:nvSpPr>
        <p:spPr>
          <a:xfrm>
            <a:off x="0" y="1243853"/>
            <a:ext cx="12192000" cy="5614147"/>
          </a:xfrm>
          <a:custGeom>
            <a:avLst/>
            <a:gdLst>
              <a:gd name="connsiteX0" fmla="*/ 8763000 w 13817600"/>
              <a:gd name="connsiteY0" fmla="*/ 3524250 h 6362700"/>
              <a:gd name="connsiteX1" fmla="*/ 13817600 w 13817600"/>
              <a:gd name="connsiteY1" fmla="*/ 3524250 h 6362700"/>
              <a:gd name="connsiteX2" fmla="*/ 13817600 w 13817600"/>
              <a:gd name="connsiteY2" fmla="*/ 6362700 h 6362700"/>
              <a:gd name="connsiteX3" fmla="*/ 8172450 w 13817600"/>
              <a:gd name="connsiteY3" fmla="*/ 6362700 h 6362700"/>
              <a:gd name="connsiteX4" fmla="*/ 7048500 w 13817600"/>
              <a:gd name="connsiteY4" fmla="*/ 5238750 h 6362700"/>
              <a:gd name="connsiteX5" fmla="*/ 0 w 13817600"/>
              <a:gd name="connsiteY5" fmla="*/ 1752600 h 6362700"/>
              <a:gd name="connsiteX6" fmla="*/ 6896102 w 13817600"/>
              <a:gd name="connsiteY6" fmla="*/ 1752600 h 6362700"/>
              <a:gd name="connsiteX7" fmla="*/ 8610600 w 13817600"/>
              <a:gd name="connsiteY7" fmla="*/ 3467100 h 6362700"/>
              <a:gd name="connsiteX8" fmla="*/ 6896102 w 13817600"/>
              <a:gd name="connsiteY8" fmla="*/ 5181600 h 6362700"/>
              <a:gd name="connsiteX9" fmla="*/ 0 w 13817600"/>
              <a:gd name="connsiteY9" fmla="*/ 5181600 h 6362700"/>
              <a:gd name="connsiteX10" fmla="*/ 8763000 w 13817600"/>
              <a:gd name="connsiteY10" fmla="*/ 0 h 6362700"/>
              <a:gd name="connsiteX11" fmla="*/ 13817600 w 13817600"/>
              <a:gd name="connsiteY11" fmla="*/ 0 h 6362700"/>
              <a:gd name="connsiteX12" fmla="*/ 13817600 w 13817600"/>
              <a:gd name="connsiteY12" fmla="*/ 3429000 h 6362700"/>
              <a:gd name="connsiteX13" fmla="*/ 8763000 w 13817600"/>
              <a:gd name="connsiteY13" fmla="*/ 3429000 h 6362700"/>
              <a:gd name="connsiteX14" fmla="*/ 7048500 w 13817600"/>
              <a:gd name="connsiteY14" fmla="*/ 17145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7600" h="6362700">
                <a:moveTo>
                  <a:pt x="8763000" y="3524250"/>
                </a:moveTo>
                <a:lnTo>
                  <a:pt x="13817600" y="3524250"/>
                </a:lnTo>
                <a:lnTo>
                  <a:pt x="13817600" y="6362700"/>
                </a:lnTo>
                <a:lnTo>
                  <a:pt x="8172450" y="6362700"/>
                </a:lnTo>
                <a:lnTo>
                  <a:pt x="7048500" y="5238750"/>
                </a:lnTo>
                <a:close/>
                <a:moveTo>
                  <a:pt x="0" y="1752600"/>
                </a:moveTo>
                <a:lnTo>
                  <a:pt x="6896102" y="1752600"/>
                </a:lnTo>
                <a:lnTo>
                  <a:pt x="8610600" y="3467100"/>
                </a:lnTo>
                <a:lnTo>
                  <a:pt x="6896102" y="5181600"/>
                </a:lnTo>
                <a:lnTo>
                  <a:pt x="0" y="5181600"/>
                </a:lnTo>
                <a:close/>
                <a:moveTo>
                  <a:pt x="8763000" y="0"/>
                </a:moveTo>
                <a:lnTo>
                  <a:pt x="13817600" y="0"/>
                </a:lnTo>
                <a:lnTo>
                  <a:pt x="13817600" y="3429000"/>
                </a:lnTo>
                <a:lnTo>
                  <a:pt x="8763000" y="3429000"/>
                </a:lnTo>
                <a:lnTo>
                  <a:pt x="7048500" y="1714500"/>
                </a:lnTo>
                <a:close/>
              </a:path>
            </a:pathLst>
          </a:custGeom>
          <a:effectLst>
            <a:glow rad="889000">
              <a:schemeClr val="bg1">
                <a:alpha val="50000"/>
              </a:schemeClr>
            </a:glow>
          </a:effectLst>
        </p:spPr>
        <p:txBody>
          <a:bodyPr wrap="square">
            <a:noAutofit/>
          </a:bodyPr>
          <a:lstStyle/>
          <a:p>
            <a:endParaRPr lang="en-US"/>
          </a:p>
        </p:txBody>
      </p:sp>
    </p:spTree>
    <p:extLst>
      <p:ext uri="{BB962C8B-B14F-4D97-AF65-F5344CB8AC3E}">
        <p14:creationId xmlns:p14="http://schemas.microsoft.com/office/powerpoint/2010/main" val="18137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65C6EC4-2E37-42A8-AB88-2A014D8FDF21}"/>
              </a:ext>
            </a:extLst>
          </p:cNvPr>
          <p:cNvSpPr>
            <a:spLocks noGrp="1"/>
          </p:cNvSpPr>
          <p:nvPr>
            <p:ph type="pic" sz="quarter" idx="10"/>
          </p:nvPr>
        </p:nvSpPr>
        <p:spPr>
          <a:xfrm>
            <a:off x="0" y="1243853"/>
            <a:ext cx="12192000" cy="5614147"/>
          </a:xfrm>
          <a:custGeom>
            <a:avLst/>
            <a:gdLst>
              <a:gd name="connsiteX0" fmla="*/ 0 w 13817600"/>
              <a:gd name="connsiteY0" fmla="*/ 3524250 h 6362700"/>
              <a:gd name="connsiteX1" fmla="*/ 5054601 w 13817600"/>
              <a:gd name="connsiteY1" fmla="*/ 3524250 h 6362700"/>
              <a:gd name="connsiteX2" fmla="*/ 6769101 w 13817600"/>
              <a:gd name="connsiteY2" fmla="*/ 5238750 h 6362700"/>
              <a:gd name="connsiteX3" fmla="*/ 5645150 w 13817600"/>
              <a:gd name="connsiteY3" fmla="*/ 6362700 h 6362700"/>
              <a:gd name="connsiteX4" fmla="*/ 0 w 13817600"/>
              <a:gd name="connsiteY4" fmla="*/ 6362700 h 6362700"/>
              <a:gd name="connsiteX5" fmla="*/ 6921499 w 13817600"/>
              <a:gd name="connsiteY5" fmla="*/ 1752600 h 6362700"/>
              <a:gd name="connsiteX6" fmla="*/ 13817600 w 13817600"/>
              <a:gd name="connsiteY6" fmla="*/ 1752600 h 6362700"/>
              <a:gd name="connsiteX7" fmla="*/ 13817600 w 13817600"/>
              <a:gd name="connsiteY7" fmla="*/ 5181600 h 6362700"/>
              <a:gd name="connsiteX8" fmla="*/ 6921499 w 13817600"/>
              <a:gd name="connsiteY8" fmla="*/ 5181600 h 6362700"/>
              <a:gd name="connsiteX9" fmla="*/ 5207000 w 13817600"/>
              <a:gd name="connsiteY9" fmla="*/ 3467100 h 6362700"/>
              <a:gd name="connsiteX10" fmla="*/ 0 w 13817600"/>
              <a:gd name="connsiteY10" fmla="*/ 0 h 6362700"/>
              <a:gd name="connsiteX11" fmla="*/ 5054601 w 13817600"/>
              <a:gd name="connsiteY11" fmla="*/ 0 h 6362700"/>
              <a:gd name="connsiteX12" fmla="*/ 6769101 w 13817600"/>
              <a:gd name="connsiteY12" fmla="*/ 1714500 h 6362700"/>
              <a:gd name="connsiteX13" fmla="*/ 5054601 w 13817600"/>
              <a:gd name="connsiteY13" fmla="*/ 3429000 h 6362700"/>
              <a:gd name="connsiteX14" fmla="*/ 0 w 13817600"/>
              <a:gd name="connsiteY14" fmla="*/ 34290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7600" h="6362700">
                <a:moveTo>
                  <a:pt x="0" y="3524250"/>
                </a:moveTo>
                <a:lnTo>
                  <a:pt x="5054601" y="3524250"/>
                </a:lnTo>
                <a:lnTo>
                  <a:pt x="6769101" y="5238750"/>
                </a:lnTo>
                <a:lnTo>
                  <a:pt x="5645150" y="6362700"/>
                </a:lnTo>
                <a:lnTo>
                  <a:pt x="0" y="6362700"/>
                </a:lnTo>
                <a:close/>
                <a:moveTo>
                  <a:pt x="6921499" y="1752600"/>
                </a:moveTo>
                <a:lnTo>
                  <a:pt x="13817600" y="1752600"/>
                </a:lnTo>
                <a:lnTo>
                  <a:pt x="13817600" y="5181600"/>
                </a:lnTo>
                <a:lnTo>
                  <a:pt x="6921499" y="5181600"/>
                </a:lnTo>
                <a:lnTo>
                  <a:pt x="5207000" y="3467100"/>
                </a:lnTo>
                <a:close/>
                <a:moveTo>
                  <a:pt x="0" y="0"/>
                </a:moveTo>
                <a:lnTo>
                  <a:pt x="5054601" y="0"/>
                </a:lnTo>
                <a:lnTo>
                  <a:pt x="6769101" y="1714500"/>
                </a:lnTo>
                <a:lnTo>
                  <a:pt x="5054601" y="3429000"/>
                </a:lnTo>
                <a:lnTo>
                  <a:pt x="0" y="3429000"/>
                </a:lnTo>
                <a:close/>
              </a:path>
            </a:pathLst>
          </a:custGeom>
          <a:effectLst>
            <a:glow rad="889000">
              <a:schemeClr val="bg1">
                <a:alpha val="50000"/>
              </a:schemeClr>
            </a:glow>
          </a:effectLst>
        </p:spPr>
        <p:txBody>
          <a:bodyPr wrap="square">
            <a:noAutofit/>
          </a:bodyPr>
          <a:lstStyle/>
          <a:p>
            <a:endParaRPr lang="en-US"/>
          </a:p>
        </p:txBody>
      </p:sp>
    </p:spTree>
    <p:extLst>
      <p:ext uri="{BB962C8B-B14F-4D97-AF65-F5344CB8AC3E}">
        <p14:creationId xmlns:p14="http://schemas.microsoft.com/office/powerpoint/2010/main" val="15774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BEFA372-49E6-46F9-B687-CB522FF25D29}"/>
              </a:ext>
            </a:extLst>
          </p:cNvPr>
          <p:cNvSpPr>
            <a:spLocks noGrp="1"/>
          </p:cNvSpPr>
          <p:nvPr>
            <p:ph type="pic" sz="quarter" idx="10"/>
          </p:nvPr>
        </p:nvSpPr>
        <p:spPr>
          <a:xfrm>
            <a:off x="0" y="521074"/>
            <a:ext cx="12192000" cy="4656044"/>
          </a:xfrm>
          <a:custGeom>
            <a:avLst/>
            <a:gdLst>
              <a:gd name="connsiteX0" fmla="*/ 8763000 w 13817600"/>
              <a:gd name="connsiteY0" fmla="*/ 1847850 h 5276850"/>
              <a:gd name="connsiteX1" fmla="*/ 13817600 w 13817600"/>
              <a:gd name="connsiteY1" fmla="*/ 1847850 h 5276850"/>
              <a:gd name="connsiteX2" fmla="*/ 13817600 w 13817600"/>
              <a:gd name="connsiteY2" fmla="*/ 5276850 h 5276850"/>
              <a:gd name="connsiteX3" fmla="*/ 8763000 w 13817600"/>
              <a:gd name="connsiteY3" fmla="*/ 5276850 h 5276850"/>
              <a:gd name="connsiteX4" fmla="*/ 7048500 w 13817600"/>
              <a:gd name="connsiteY4" fmla="*/ 3562350 h 5276850"/>
              <a:gd name="connsiteX5" fmla="*/ 0 w 13817600"/>
              <a:gd name="connsiteY5" fmla="*/ 0 h 5276850"/>
              <a:gd name="connsiteX6" fmla="*/ 6896100 w 13817600"/>
              <a:gd name="connsiteY6" fmla="*/ 0 h 5276850"/>
              <a:gd name="connsiteX7" fmla="*/ 8610600 w 13817600"/>
              <a:gd name="connsiteY7" fmla="*/ 1714500 h 5276850"/>
              <a:gd name="connsiteX8" fmla="*/ 6896100 w 13817600"/>
              <a:gd name="connsiteY8" fmla="*/ 3429000 h 5276850"/>
              <a:gd name="connsiteX9" fmla="*/ 0 w 13817600"/>
              <a:gd name="connsiteY9" fmla="*/ 3429000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7600" h="5276850">
                <a:moveTo>
                  <a:pt x="8763000" y="1847850"/>
                </a:moveTo>
                <a:lnTo>
                  <a:pt x="13817600" y="1847850"/>
                </a:lnTo>
                <a:lnTo>
                  <a:pt x="13817600" y="5276850"/>
                </a:lnTo>
                <a:lnTo>
                  <a:pt x="8763000" y="5276850"/>
                </a:lnTo>
                <a:lnTo>
                  <a:pt x="7048500" y="3562350"/>
                </a:lnTo>
                <a:close/>
                <a:moveTo>
                  <a:pt x="0" y="0"/>
                </a:moveTo>
                <a:lnTo>
                  <a:pt x="6896100" y="0"/>
                </a:lnTo>
                <a:lnTo>
                  <a:pt x="8610600" y="1714500"/>
                </a:lnTo>
                <a:lnTo>
                  <a:pt x="6896100" y="3429000"/>
                </a:lnTo>
                <a:lnTo>
                  <a:pt x="0" y="3429000"/>
                </a:lnTo>
                <a:close/>
              </a:path>
            </a:pathLst>
          </a:custGeom>
          <a:effectLst>
            <a:glow rad="889000">
              <a:schemeClr val="bg1">
                <a:alpha val="50000"/>
              </a:schemeClr>
            </a:glow>
          </a:effectLst>
        </p:spPr>
        <p:txBody>
          <a:bodyPr wrap="square">
            <a:noAutofit/>
          </a:bodyPr>
          <a:lstStyle/>
          <a:p>
            <a:endParaRPr lang="en-US"/>
          </a:p>
        </p:txBody>
      </p:sp>
    </p:spTree>
    <p:extLst>
      <p:ext uri="{BB962C8B-B14F-4D97-AF65-F5344CB8AC3E}">
        <p14:creationId xmlns:p14="http://schemas.microsoft.com/office/powerpoint/2010/main" val="17619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6" name="Группа 20">
            <a:extLst>
              <a:ext uri="{FF2B5EF4-FFF2-40B4-BE49-F238E27FC236}">
                <a16:creationId xmlns:a16="http://schemas.microsoft.com/office/drawing/2014/main" id="{3F09499A-4687-4936-AF25-1A2412E61E23}"/>
              </a:ext>
            </a:extLst>
          </p:cNvPr>
          <p:cNvGrpSpPr/>
          <p:nvPr userDrawn="1"/>
        </p:nvGrpSpPr>
        <p:grpSpPr>
          <a:xfrm>
            <a:off x="966527" y="875827"/>
            <a:ext cx="4164588" cy="8313139"/>
            <a:chOff x="3421706" y="1143000"/>
            <a:chExt cx="2530932" cy="5052118"/>
          </a:xfrm>
        </p:grpSpPr>
        <p:sp>
          <p:nvSpPr>
            <p:cNvPr id="7" name="Скругленный прямоугольник 19">
              <a:extLst>
                <a:ext uri="{FF2B5EF4-FFF2-40B4-BE49-F238E27FC236}">
                  <a16:creationId xmlns:a16="http://schemas.microsoft.com/office/drawing/2014/main" id="{BFD3C5C6-7475-45C3-BAFB-806B12F60638}"/>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8" name="Скругленный прямоугольник 5">
              <a:extLst>
                <a:ext uri="{FF2B5EF4-FFF2-40B4-BE49-F238E27FC236}">
                  <a16:creationId xmlns:a16="http://schemas.microsoft.com/office/drawing/2014/main" id="{637F4CF3-04B4-45C9-917A-919AB4D8D89C}"/>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9" name="Скругленный прямоугольник 6">
              <a:extLst>
                <a:ext uri="{FF2B5EF4-FFF2-40B4-BE49-F238E27FC236}">
                  <a16:creationId xmlns:a16="http://schemas.microsoft.com/office/drawing/2014/main" id="{41FE0CBC-F585-4EF9-97B6-4921A8B22FE3}"/>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10" name="Скругленный прямоугольник 7">
              <a:extLst>
                <a:ext uri="{FF2B5EF4-FFF2-40B4-BE49-F238E27FC236}">
                  <a16:creationId xmlns:a16="http://schemas.microsoft.com/office/drawing/2014/main" id="{BEFE7A17-59BD-4550-96DC-5A65837EB070}"/>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11" name="Скругленный прямоугольник 8">
              <a:extLst>
                <a:ext uri="{FF2B5EF4-FFF2-40B4-BE49-F238E27FC236}">
                  <a16:creationId xmlns:a16="http://schemas.microsoft.com/office/drawing/2014/main" id="{D28F9A22-BA7B-4C63-A232-BCB259E87173}"/>
                </a:ext>
              </a:extLst>
            </p:cNvPr>
            <p:cNvSpPr/>
            <p:nvPr userDrawn="1"/>
          </p:nvSpPr>
          <p:spPr>
            <a:xfrm>
              <a:off x="3453659" y="1143000"/>
              <a:ext cx="2465281"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12" name="Овал 10">
              <a:extLst>
                <a:ext uri="{FF2B5EF4-FFF2-40B4-BE49-F238E27FC236}">
                  <a16:creationId xmlns:a16="http://schemas.microsoft.com/office/drawing/2014/main" id="{FFD029B4-F8E5-491A-8B72-E8805ABBB027}"/>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13" name="Скругленный прямоугольник 11">
              <a:extLst>
                <a:ext uri="{FF2B5EF4-FFF2-40B4-BE49-F238E27FC236}">
                  <a16:creationId xmlns:a16="http://schemas.microsoft.com/office/drawing/2014/main" id="{E429CFDC-11CD-48C9-9D6C-DB07A870D19B}"/>
                </a:ext>
              </a:extLst>
            </p:cNvPr>
            <p:cNvSpPr/>
            <p:nvPr userDrawn="1"/>
          </p:nvSpPr>
          <p:spPr>
            <a:xfrm>
              <a:off x="4372270" y="1457767"/>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14" name="Овал 16">
              <a:extLst>
                <a:ext uri="{FF2B5EF4-FFF2-40B4-BE49-F238E27FC236}">
                  <a16:creationId xmlns:a16="http://schemas.microsoft.com/office/drawing/2014/main" id="{7E60692F-4864-470B-B988-3B9F02207413}"/>
                </a:ext>
              </a:extLst>
            </p:cNvPr>
            <p:cNvSpPr/>
            <p:nvPr userDrawn="1"/>
          </p:nvSpPr>
          <p:spPr>
            <a:xfrm flipH="1">
              <a:off x="3940549" y="1393425"/>
              <a:ext cx="178665" cy="17440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grpSp>
      <p:sp>
        <p:nvSpPr>
          <p:cNvPr id="17" name="Picture Placeholder 16">
            <a:extLst>
              <a:ext uri="{FF2B5EF4-FFF2-40B4-BE49-F238E27FC236}">
                <a16:creationId xmlns:a16="http://schemas.microsoft.com/office/drawing/2014/main" id="{81922619-4DC7-4355-85D7-5B56AB4969C6}"/>
              </a:ext>
            </a:extLst>
          </p:cNvPr>
          <p:cNvSpPr>
            <a:spLocks noGrp="1"/>
          </p:cNvSpPr>
          <p:nvPr>
            <p:ph type="pic" sz="quarter" idx="10"/>
          </p:nvPr>
        </p:nvSpPr>
        <p:spPr>
          <a:xfrm>
            <a:off x="1465170" y="1838315"/>
            <a:ext cx="3185272" cy="5019686"/>
          </a:xfrm>
        </p:spPr>
        <p:txBody>
          <a:bodyPr/>
          <a:lstStyle/>
          <a:p>
            <a:endParaRPr lang="en-US"/>
          </a:p>
        </p:txBody>
      </p:sp>
      <p:grpSp>
        <p:nvGrpSpPr>
          <p:cNvPr id="18" name="Группа 20">
            <a:extLst>
              <a:ext uri="{FF2B5EF4-FFF2-40B4-BE49-F238E27FC236}">
                <a16:creationId xmlns:a16="http://schemas.microsoft.com/office/drawing/2014/main" id="{360ECD70-AC75-4C92-9F4A-190A2DA3544F}"/>
              </a:ext>
            </a:extLst>
          </p:cNvPr>
          <p:cNvGrpSpPr/>
          <p:nvPr userDrawn="1"/>
        </p:nvGrpSpPr>
        <p:grpSpPr>
          <a:xfrm>
            <a:off x="5313583" y="4000165"/>
            <a:ext cx="4164588" cy="8313139"/>
            <a:chOff x="3421706" y="1143000"/>
            <a:chExt cx="2530932" cy="5052118"/>
          </a:xfrm>
        </p:grpSpPr>
        <p:sp>
          <p:nvSpPr>
            <p:cNvPr id="19" name="Скругленный прямоугольник 19">
              <a:extLst>
                <a:ext uri="{FF2B5EF4-FFF2-40B4-BE49-F238E27FC236}">
                  <a16:creationId xmlns:a16="http://schemas.microsoft.com/office/drawing/2014/main" id="{3AFFAB44-DAC0-4444-B42E-488C6C2A937A}"/>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0" name="Скругленный прямоугольник 5">
              <a:extLst>
                <a:ext uri="{FF2B5EF4-FFF2-40B4-BE49-F238E27FC236}">
                  <a16:creationId xmlns:a16="http://schemas.microsoft.com/office/drawing/2014/main" id="{B05A4DE8-6921-4603-854F-692135B263EB}"/>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1" name="Скругленный прямоугольник 6">
              <a:extLst>
                <a:ext uri="{FF2B5EF4-FFF2-40B4-BE49-F238E27FC236}">
                  <a16:creationId xmlns:a16="http://schemas.microsoft.com/office/drawing/2014/main" id="{406446B6-5A14-4018-90FE-BC5D08594733}"/>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2" name="Скругленный прямоугольник 7">
              <a:extLst>
                <a:ext uri="{FF2B5EF4-FFF2-40B4-BE49-F238E27FC236}">
                  <a16:creationId xmlns:a16="http://schemas.microsoft.com/office/drawing/2014/main" id="{F0AFD9C0-7203-44DE-9890-A8C28C758CFF}"/>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3" name="Скругленный прямоугольник 8">
              <a:extLst>
                <a:ext uri="{FF2B5EF4-FFF2-40B4-BE49-F238E27FC236}">
                  <a16:creationId xmlns:a16="http://schemas.microsoft.com/office/drawing/2014/main" id="{666ABEB7-238C-4408-A780-826E816762FF}"/>
                </a:ext>
              </a:extLst>
            </p:cNvPr>
            <p:cNvSpPr/>
            <p:nvPr userDrawn="1"/>
          </p:nvSpPr>
          <p:spPr>
            <a:xfrm>
              <a:off x="3453659" y="1143000"/>
              <a:ext cx="2465281"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4" name="Овал 10">
              <a:extLst>
                <a:ext uri="{FF2B5EF4-FFF2-40B4-BE49-F238E27FC236}">
                  <a16:creationId xmlns:a16="http://schemas.microsoft.com/office/drawing/2014/main" id="{82F9C83F-A865-4CC8-A392-47E91934DCE4}"/>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5" name="Скругленный прямоугольник 11">
              <a:extLst>
                <a:ext uri="{FF2B5EF4-FFF2-40B4-BE49-F238E27FC236}">
                  <a16:creationId xmlns:a16="http://schemas.microsoft.com/office/drawing/2014/main" id="{6B85879D-E39F-4F4F-B599-C769D3F0717B}"/>
                </a:ext>
              </a:extLst>
            </p:cNvPr>
            <p:cNvSpPr/>
            <p:nvPr userDrawn="1"/>
          </p:nvSpPr>
          <p:spPr>
            <a:xfrm>
              <a:off x="4372270" y="1412606"/>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6" name="Овал 16">
              <a:extLst>
                <a:ext uri="{FF2B5EF4-FFF2-40B4-BE49-F238E27FC236}">
                  <a16:creationId xmlns:a16="http://schemas.microsoft.com/office/drawing/2014/main" id="{AA3DFA12-C47D-43EC-A7B4-9736FCEF44FA}"/>
                </a:ext>
              </a:extLst>
            </p:cNvPr>
            <p:cNvSpPr/>
            <p:nvPr userDrawn="1"/>
          </p:nvSpPr>
          <p:spPr>
            <a:xfrm flipH="1">
              <a:off x="3967398" y="1357377"/>
              <a:ext cx="156022" cy="152299"/>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grpSp>
      <p:sp>
        <p:nvSpPr>
          <p:cNvPr id="28" name="Picture Placeholder 16">
            <a:extLst>
              <a:ext uri="{FF2B5EF4-FFF2-40B4-BE49-F238E27FC236}">
                <a16:creationId xmlns:a16="http://schemas.microsoft.com/office/drawing/2014/main" id="{54E08012-1353-42CC-9BEA-CC80D03C64D9}"/>
              </a:ext>
            </a:extLst>
          </p:cNvPr>
          <p:cNvSpPr>
            <a:spLocks noGrp="1"/>
          </p:cNvSpPr>
          <p:nvPr>
            <p:ph type="pic" sz="quarter" idx="11"/>
          </p:nvPr>
        </p:nvSpPr>
        <p:spPr>
          <a:xfrm>
            <a:off x="5812226" y="4798478"/>
            <a:ext cx="3185272" cy="2059523"/>
          </a:xfrm>
        </p:spPr>
        <p:txBody>
          <a:bodyPr/>
          <a:lstStyle/>
          <a:p>
            <a:endParaRPr lang="en-US"/>
          </a:p>
        </p:txBody>
      </p:sp>
    </p:spTree>
    <p:extLst>
      <p:ext uri="{BB962C8B-B14F-4D97-AF65-F5344CB8AC3E}">
        <p14:creationId xmlns:p14="http://schemas.microsoft.com/office/powerpoint/2010/main" val="3059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18" name="Группа 20">
            <a:extLst>
              <a:ext uri="{FF2B5EF4-FFF2-40B4-BE49-F238E27FC236}">
                <a16:creationId xmlns:a16="http://schemas.microsoft.com/office/drawing/2014/main" id="{360ECD70-AC75-4C92-9F4A-190A2DA3544F}"/>
              </a:ext>
            </a:extLst>
          </p:cNvPr>
          <p:cNvGrpSpPr/>
          <p:nvPr userDrawn="1"/>
        </p:nvGrpSpPr>
        <p:grpSpPr>
          <a:xfrm>
            <a:off x="7006466" y="3452680"/>
            <a:ext cx="4164586" cy="8313139"/>
            <a:chOff x="3421706" y="1143000"/>
            <a:chExt cx="2530932" cy="5052118"/>
          </a:xfrm>
        </p:grpSpPr>
        <p:sp>
          <p:nvSpPr>
            <p:cNvPr id="19" name="Скругленный прямоугольник 19">
              <a:extLst>
                <a:ext uri="{FF2B5EF4-FFF2-40B4-BE49-F238E27FC236}">
                  <a16:creationId xmlns:a16="http://schemas.microsoft.com/office/drawing/2014/main" id="{3AFFAB44-DAC0-4444-B42E-488C6C2A937A}"/>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0" name="Скругленный прямоугольник 5">
              <a:extLst>
                <a:ext uri="{FF2B5EF4-FFF2-40B4-BE49-F238E27FC236}">
                  <a16:creationId xmlns:a16="http://schemas.microsoft.com/office/drawing/2014/main" id="{B05A4DE8-6921-4603-854F-692135B263EB}"/>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1" name="Скругленный прямоугольник 6">
              <a:extLst>
                <a:ext uri="{FF2B5EF4-FFF2-40B4-BE49-F238E27FC236}">
                  <a16:creationId xmlns:a16="http://schemas.microsoft.com/office/drawing/2014/main" id="{406446B6-5A14-4018-90FE-BC5D08594733}"/>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2" name="Скругленный прямоугольник 7">
              <a:extLst>
                <a:ext uri="{FF2B5EF4-FFF2-40B4-BE49-F238E27FC236}">
                  <a16:creationId xmlns:a16="http://schemas.microsoft.com/office/drawing/2014/main" id="{F0AFD9C0-7203-44DE-9890-A8C28C758CFF}"/>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3" name="Скругленный прямоугольник 8">
              <a:extLst>
                <a:ext uri="{FF2B5EF4-FFF2-40B4-BE49-F238E27FC236}">
                  <a16:creationId xmlns:a16="http://schemas.microsoft.com/office/drawing/2014/main" id="{666ABEB7-238C-4408-A780-826E816762FF}"/>
                </a:ext>
              </a:extLst>
            </p:cNvPr>
            <p:cNvSpPr/>
            <p:nvPr userDrawn="1"/>
          </p:nvSpPr>
          <p:spPr>
            <a:xfrm>
              <a:off x="3453662" y="1143000"/>
              <a:ext cx="2465281"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4" name="Овал 10">
              <a:extLst>
                <a:ext uri="{FF2B5EF4-FFF2-40B4-BE49-F238E27FC236}">
                  <a16:creationId xmlns:a16="http://schemas.microsoft.com/office/drawing/2014/main" id="{82F9C83F-A865-4CC8-A392-47E91934DCE4}"/>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5" name="Скругленный прямоугольник 11">
              <a:extLst>
                <a:ext uri="{FF2B5EF4-FFF2-40B4-BE49-F238E27FC236}">
                  <a16:creationId xmlns:a16="http://schemas.microsoft.com/office/drawing/2014/main" id="{6B85879D-E39F-4F4F-B599-C769D3F0717B}"/>
                </a:ext>
              </a:extLst>
            </p:cNvPr>
            <p:cNvSpPr/>
            <p:nvPr userDrawn="1"/>
          </p:nvSpPr>
          <p:spPr>
            <a:xfrm>
              <a:off x="4372270" y="1412606"/>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26" name="Овал 16">
              <a:extLst>
                <a:ext uri="{FF2B5EF4-FFF2-40B4-BE49-F238E27FC236}">
                  <a16:creationId xmlns:a16="http://schemas.microsoft.com/office/drawing/2014/main" id="{AA3DFA12-C47D-43EC-A7B4-9736FCEF44FA}"/>
                </a:ext>
              </a:extLst>
            </p:cNvPr>
            <p:cNvSpPr/>
            <p:nvPr userDrawn="1"/>
          </p:nvSpPr>
          <p:spPr>
            <a:xfrm flipH="1">
              <a:off x="3967398" y="1357377"/>
              <a:ext cx="156022" cy="152299"/>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grpSp>
      <p:sp>
        <p:nvSpPr>
          <p:cNvPr id="28" name="Picture Placeholder 16">
            <a:extLst>
              <a:ext uri="{FF2B5EF4-FFF2-40B4-BE49-F238E27FC236}">
                <a16:creationId xmlns:a16="http://schemas.microsoft.com/office/drawing/2014/main" id="{54E08012-1353-42CC-9BEA-CC80D03C64D9}"/>
              </a:ext>
            </a:extLst>
          </p:cNvPr>
          <p:cNvSpPr>
            <a:spLocks noGrp="1"/>
          </p:cNvSpPr>
          <p:nvPr>
            <p:ph type="pic" sz="quarter" idx="11"/>
          </p:nvPr>
        </p:nvSpPr>
        <p:spPr>
          <a:xfrm>
            <a:off x="7505113" y="4250993"/>
            <a:ext cx="3185272" cy="2059523"/>
          </a:xfrm>
        </p:spPr>
        <p:txBody>
          <a:bodyPr/>
          <a:lstStyle/>
          <a:p>
            <a:endParaRPr lang="en-US"/>
          </a:p>
        </p:txBody>
      </p:sp>
      <p:grpSp>
        <p:nvGrpSpPr>
          <p:cNvPr id="27" name="Группа 20">
            <a:extLst>
              <a:ext uri="{FF2B5EF4-FFF2-40B4-BE49-F238E27FC236}">
                <a16:creationId xmlns:a16="http://schemas.microsoft.com/office/drawing/2014/main" id="{6EE8AF5A-4E0E-424D-B130-29173A9052D1}"/>
              </a:ext>
            </a:extLst>
          </p:cNvPr>
          <p:cNvGrpSpPr/>
          <p:nvPr userDrawn="1"/>
        </p:nvGrpSpPr>
        <p:grpSpPr>
          <a:xfrm>
            <a:off x="1052999" y="3452680"/>
            <a:ext cx="4164588" cy="8313139"/>
            <a:chOff x="3421706" y="1143000"/>
            <a:chExt cx="2530932" cy="5052118"/>
          </a:xfrm>
        </p:grpSpPr>
        <p:sp>
          <p:nvSpPr>
            <p:cNvPr id="29" name="Скругленный прямоугольник 19">
              <a:extLst>
                <a:ext uri="{FF2B5EF4-FFF2-40B4-BE49-F238E27FC236}">
                  <a16:creationId xmlns:a16="http://schemas.microsoft.com/office/drawing/2014/main" id="{B1153538-F1A1-4533-BB20-44388BF4BAEC}"/>
                </a:ext>
              </a:extLst>
            </p:cNvPr>
            <p:cNvSpPr/>
            <p:nvPr userDrawn="1"/>
          </p:nvSpPr>
          <p:spPr>
            <a:xfrm>
              <a:off x="5772337" y="2057401"/>
              <a:ext cx="180301" cy="487680"/>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0" name="Скругленный прямоугольник 5">
              <a:extLst>
                <a:ext uri="{FF2B5EF4-FFF2-40B4-BE49-F238E27FC236}">
                  <a16:creationId xmlns:a16="http://schemas.microsoft.com/office/drawing/2014/main" id="{20A54D21-6C9F-4C14-8116-A8D73E457492}"/>
                </a:ext>
              </a:extLst>
            </p:cNvPr>
            <p:cNvSpPr/>
            <p:nvPr userDrawn="1"/>
          </p:nvSpPr>
          <p:spPr>
            <a:xfrm>
              <a:off x="3421706" y="1971500"/>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1" name="Скругленный прямоугольник 6">
              <a:extLst>
                <a:ext uri="{FF2B5EF4-FFF2-40B4-BE49-F238E27FC236}">
                  <a16:creationId xmlns:a16="http://schemas.microsoft.com/office/drawing/2014/main" id="{63EB531E-E787-4322-B5EB-4E4BCDD68C3D}"/>
                </a:ext>
              </a:extLst>
            </p:cNvPr>
            <p:cNvSpPr/>
            <p:nvPr userDrawn="1"/>
          </p:nvSpPr>
          <p:spPr>
            <a:xfrm>
              <a:off x="3421706" y="2530199"/>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2" name="Скругленный прямоугольник 7">
              <a:extLst>
                <a:ext uri="{FF2B5EF4-FFF2-40B4-BE49-F238E27FC236}">
                  <a16:creationId xmlns:a16="http://schemas.microsoft.com/office/drawing/2014/main" id="{EFFB0FA3-35BC-4362-A3F2-D10EB2426783}"/>
                </a:ext>
              </a:extLst>
            </p:cNvPr>
            <p:cNvSpPr/>
            <p:nvPr userDrawn="1"/>
          </p:nvSpPr>
          <p:spPr>
            <a:xfrm>
              <a:off x="3421706" y="3041744"/>
              <a:ext cx="180301" cy="276137"/>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3" name="Скругленный прямоугольник 8">
              <a:extLst>
                <a:ext uri="{FF2B5EF4-FFF2-40B4-BE49-F238E27FC236}">
                  <a16:creationId xmlns:a16="http://schemas.microsoft.com/office/drawing/2014/main" id="{96F36818-49FF-46F2-9C89-56419F70377A}"/>
                </a:ext>
              </a:extLst>
            </p:cNvPr>
            <p:cNvSpPr/>
            <p:nvPr userDrawn="1"/>
          </p:nvSpPr>
          <p:spPr>
            <a:xfrm>
              <a:off x="3453659" y="1143000"/>
              <a:ext cx="2465281"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4" name="Овал 10">
              <a:extLst>
                <a:ext uri="{FF2B5EF4-FFF2-40B4-BE49-F238E27FC236}">
                  <a16:creationId xmlns:a16="http://schemas.microsoft.com/office/drawing/2014/main" id="{3950127A-990D-42F1-8B91-86E330CCDC0A}"/>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5" name="Скругленный прямоугольник 11">
              <a:extLst>
                <a:ext uri="{FF2B5EF4-FFF2-40B4-BE49-F238E27FC236}">
                  <a16:creationId xmlns:a16="http://schemas.microsoft.com/office/drawing/2014/main" id="{EB41A0F2-55EB-4AFB-8AB8-FCBAD2879C5D}"/>
                </a:ext>
              </a:extLst>
            </p:cNvPr>
            <p:cNvSpPr/>
            <p:nvPr userDrawn="1"/>
          </p:nvSpPr>
          <p:spPr>
            <a:xfrm>
              <a:off x="4372270" y="1412606"/>
              <a:ext cx="628058" cy="45719"/>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sp>
          <p:nvSpPr>
            <p:cNvPr id="36" name="Овал 16">
              <a:extLst>
                <a:ext uri="{FF2B5EF4-FFF2-40B4-BE49-F238E27FC236}">
                  <a16:creationId xmlns:a16="http://schemas.microsoft.com/office/drawing/2014/main" id="{02589B69-B742-4B97-9782-EB0D6D94219A}"/>
                </a:ext>
              </a:extLst>
            </p:cNvPr>
            <p:cNvSpPr/>
            <p:nvPr userDrawn="1"/>
          </p:nvSpPr>
          <p:spPr>
            <a:xfrm flipH="1">
              <a:off x="3967398" y="1357377"/>
              <a:ext cx="156022" cy="152299"/>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7"/>
            </a:p>
          </p:txBody>
        </p:sp>
      </p:grpSp>
      <p:sp>
        <p:nvSpPr>
          <p:cNvPr id="37" name="Picture Placeholder 16">
            <a:extLst>
              <a:ext uri="{FF2B5EF4-FFF2-40B4-BE49-F238E27FC236}">
                <a16:creationId xmlns:a16="http://schemas.microsoft.com/office/drawing/2014/main" id="{4DD69429-5D1C-4D36-A36A-C8F220FB85E6}"/>
              </a:ext>
            </a:extLst>
          </p:cNvPr>
          <p:cNvSpPr>
            <a:spLocks noGrp="1"/>
          </p:cNvSpPr>
          <p:nvPr>
            <p:ph type="pic" sz="quarter" idx="12"/>
          </p:nvPr>
        </p:nvSpPr>
        <p:spPr>
          <a:xfrm>
            <a:off x="1551642" y="4250993"/>
            <a:ext cx="3185272" cy="2059523"/>
          </a:xfrm>
        </p:spPr>
        <p:txBody>
          <a:bodyPr/>
          <a:lstStyle/>
          <a:p>
            <a:endParaRPr lang="en-US"/>
          </a:p>
        </p:txBody>
      </p:sp>
      <p:sp>
        <p:nvSpPr>
          <p:cNvPr id="2" name="Title 1">
            <a:extLst>
              <a:ext uri="{FF2B5EF4-FFF2-40B4-BE49-F238E27FC236}">
                <a16:creationId xmlns:a16="http://schemas.microsoft.com/office/drawing/2014/main" id="{05618AA1-217A-4FC5-B5CC-0FAA13C754EF}"/>
              </a:ext>
            </a:extLst>
          </p:cNvPr>
          <p:cNvSpPr>
            <a:spLocks noGrp="1"/>
          </p:cNvSpPr>
          <p:nvPr>
            <p:ph type="title"/>
          </p:nvPr>
        </p:nvSpPr>
        <p:spPr>
          <a:xfrm>
            <a:off x="1052999" y="467657"/>
            <a:ext cx="10118052" cy="1325096"/>
          </a:xfrm>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306ED0F2-815B-4800-A55F-8F89596F7B1A}"/>
              </a:ext>
            </a:extLst>
          </p:cNvPr>
          <p:cNvSpPr>
            <a:spLocks noGrp="1"/>
          </p:cNvSpPr>
          <p:nvPr>
            <p:ph sz="quarter" idx="13"/>
          </p:nvPr>
        </p:nvSpPr>
        <p:spPr>
          <a:xfrm>
            <a:off x="1105577" y="1843430"/>
            <a:ext cx="4112010" cy="541232"/>
          </a:xfrm>
        </p:spPr>
        <p:txBody>
          <a:bodyPr/>
          <a:lstStyle>
            <a:lvl1pPr marL="0" indent="0" algn="ctr">
              <a:buNone/>
              <a:defRPr/>
            </a:lvl1pPr>
            <a:lvl2pPr marL="403433" indent="0">
              <a:buNone/>
              <a:defRPr/>
            </a:lvl2pPr>
          </a:lstStyle>
          <a:p>
            <a:pPr lvl="0"/>
            <a:r>
              <a:rPr lang="en-US" dirty="0"/>
              <a:t>Edit Master text style</a:t>
            </a:r>
          </a:p>
        </p:txBody>
      </p:sp>
      <p:sp>
        <p:nvSpPr>
          <p:cNvPr id="38" name="Content Placeholder 3">
            <a:extLst>
              <a:ext uri="{FF2B5EF4-FFF2-40B4-BE49-F238E27FC236}">
                <a16:creationId xmlns:a16="http://schemas.microsoft.com/office/drawing/2014/main" id="{786F2C90-C097-4451-B38F-9B26DF43A081}"/>
              </a:ext>
            </a:extLst>
          </p:cNvPr>
          <p:cNvSpPr>
            <a:spLocks noGrp="1"/>
          </p:cNvSpPr>
          <p:nvPr>
            <p:ph sz="quarter" idx="14"/>
          </p:nvPr>
        </p:nvSpPr>
        <p:spPr>
          <a:xfrm>
            <a:off x="7003597" y="1880609"/>
            <a:ext cx="4112010" cy="541232"/>
          </a:xfrm>
        </p:spPr>
        <p:txBody>
          <a:bodyPr/>
          <a:lstStyle>
            <a:lvl1pPr marL="0" indent="0" algn="ctr">
              <a:buNone/>
              <a:defRPr/>
            </a:lvl1pPr>
            <a:lvl2pPr marL="403433" indent="0">
              <a:buNone/>
              <a:defRPr/>
            </a:lvl2pPr>
          </a:lstStyle>
          <a:p>
            <a:pPr lvl="0"/>
            <a:r>
              <a:rPr lang="en-US" dirty="0"/>
              <a:t>Edit Master text style</a:t>
            </a:r>
          </a:p>
        </p:txBody>
      </p:sp>
      <p:sp>
        <p:nvSpPr>
          <p:cNvPr id="39" name="Content Placeholder 3">
            <a:extLst>
              <a:ext uri="{FF2B5EF4-FFF2-40B4-BE49-F238E27FC236}">
                <a16:creationId xmlns:a16="http://schemas.microsoft.com/office/drawing/2014/main" id="{F2F53D9C-CC9F-4F34-A4B3-87D605C791AD}"/>
              </a:ext>
            </a:extLst>
          </p:cNvPr>
          <p:cNvSpPr>
            <a:spLocks noGrp="1"/>
          </p:cNvSpPr>
          <p:nvPr>
            <p:ph sz="quarter" idx="15"/>
          </p:nvPr>
        </p:nvSpPr>
        <p:spPr>
          <a:xfrm>
            <a:off x="1105577" y="2382330"/>
            <a:ext cx="4112010" cy="800645"/>
          </a:xfrm>
        </p:spPr>
        <p:txBody>
          <a:bodyPr/>
          <a:lstStyle>
            <a:lvl1pPr marL="0" indent="0" algn="ctr">
              <a:buNone/>
              <a:defRPr/>
            </a:lvl1pPr>
            <a:lvl2pPr marL="403433" indent="0">
              <a:buNone/>
              <a:defRPr/>
            </a:lvl2pPr>
          </a:lstStyle>
          <a:p>
            <a:pPr lvl="0"/>
            <a:r>
              <a:rPr lang="en-US" dirty="0"/>
              <a:t>Edit Master text style</a:t>
            </a:r>
          </a:p>
        </p:txBody>
      </p:sp>
      <p:sp>
        <p:nvSpPr>
          <p:cNvPr id="40" name="Content Placeholder 3">
            <a:extLst>
              <a:ext uri="{FF2B5EF4-FFF2-40B4-BE49-F238E27FC236}">
                <a16:creationId xmlns:a16="http://schemas.microsoft.com/office/drawing/2014/main" id="{39D5436B-9CCF-4B02-8720-8188A14C6950}"/>
              </a:ext>
            </a:extLst>
          </p:cNvPr>
          <p:cNvSpPr>
            <a:spLocks noGrp="1"/>
          </p:cNvSpPr>
          <p:nvPr>
            <p:ph sz="quarter" idx="16"/>
          </p:nvPr>
        </p:nvSpPr>
        <p:spPr>
          <a:xfrm>
            <a:off x="7003597" y="2486468"/>
            <a:ext cx="4112010" cy="800645"/>
          </a:xfrm>
        </p:spPr>
        <p:txBody>
          <a:bodyPr/>
          <a:lstStyle>
            <a:lvl1pPr marL="0" indent="0" algn="ctr">
              <a:buNone/>
              <a:defRPr/>
            </a:lvl1pPr>
            <a:lvl2pPr marL="403433" indent="0">
              <a:buNone/>
              <a:defRPr/>
            </a:lvl2pPr>
          </a:lstStyle>
          <a:p>
            <a:pPr lvl="0"/>
            <a:r>
              <a:rPr lang="en-US" dirty="0"/>
              <a:t>Edit Master text style</a:t>
            </a:r>
          </a:p>
        </p:txBody>
      </p:sp>
    </p:spTree>
    <p:extLst>
      <p:ext uri="{BB962C8B-B14F-4D97-AF65-F5344CB8AC3E}">
        <p14:creationId xmlns:p14="http://schemas.microsoft.com/office/powerpoint/2010/main" val="355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fade">
                                      <p:cBhvr>
                                        <p:cTn id="24" dur="1000"/>
                                        <p:tgtEl>
                                          <p:spTgt spid="39">
                                            <p:txEl>
                                              <p:pRg st="0" end="0"/>
                                            </p:txEl>
                                          </p:spTgt>
                                        </p:tgtEl>
                                      </p:cBhvr>
                                    </p:animEffect>
                                    <p:anim calcmode="lin" valueType="num">
                                      <p:cBhvr>
                                        <p:cTn id="25"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nodePh="1">
                                  <p:stCondLst>
                                    <p:cond delay="0"/>
                                  </p:stCondLst>
                                  <p:endCondLst>
                                    <p:cond evt="begin" delay="0">
                                      <p:tn val="27"/>
                                    </p:cond>
                                  </p:end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1000"/>
                                        <p:tgtEl>
                                          <p:spTgt spid="38">
                                            <p:txEl>
                                              <p:pRg st="0" end="0"/>
                                            </p:txEl>
                                          </p:spTgt>
                                        </p:tgtEl>
                                      </p:cBhvr>
                                    </p:animEffect>
                                    <p:anim calcmode="lin" valueType="num">
                                      <p:cBhvr>
                                        <p:cTn id="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fade">
                                      <p:cBhvr>
                                        <p:cTn id="46" dur="1000"/>
                                        <p:tgtEl>
                                          <p:spTgt spid="40">
                                            <p:txEl>
                                              <p:pRg st="0" end="0"/>
                                            </p:txEl>
                                          </p:spTgt>
                                        </p:tgtEl>
                                      </p:cBhvr>
                                    </p:animEffect>
                                    <p:anim calcmode="lin" valueType="num">
                                      <p:cBhvr>
                                        <p:cTn id="47"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0">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nodePh="1">
                                  <p:stCondLst>
                                    <p:cond delay="0"/>
                                  </p:stCondLst>
                                  <p:endCondLst>
                                    <p:cond evt="begin" delay="0">
                                      <p:tn val="49"/>
                                    </p:cond>
                                  </p:end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P spid="2" grpId="0"/>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anim calcmode="lin" valueType="num">
                      <p:cBhvr>
                        <p:cTn dur="1000" fill="hold"/>
                        <p:tgtEl>
                          <p:spTgt spid="39"/>
                        </p:tgtEl>
                        <p:attrNameLst>
                          <p:attrName>ppt_x</p:attrName>
                        </p:attrNameLst>
                      </p:cBhvr>
                      <p:tavLst>
                        <p:tav tm="0">
                          <p:val>
                            <p:strVal val="#ppt_x"/>
                          </p:val>
                        </p:tav>
                        <p:tav tm="100000">
                          <p:val>
                            <p:strVal val="#ppt_x"/>
                          </p:val>
                        </p:tav>
                      </p:tavLst>
                    </p:anim>
                    <p:anim calcmode="lin" valueType="num">
                      <p:cBhvr>
                        <p:cTn dur="10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42"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anim calcmode="lin" valueType="num">
                      <p:cBhvr>
                        <p:cTn dur="1000" fill="hold"/>
                        <p:tgtEl>
                          <p:spTgt spid="40"/>
                        </p:tgtEl>
                        <p:attrNameLst>
                          <p:attrName>ppt_x</p:attrName>
                        </p:attrNameLst>
                      </p:cBhvr>
                      <p:tavLst>
                        <p:tav tm="0">
                          <p:val>
                            <p:strVal val="#ppt_x"/>
                          </p:val>
                        </p:tav>
                        <p:tav tm="100000">
                          <p:val>
                            <p:strVal val="#ppt_x"/>
                          </p:val>
                        </p:tav>
                      </p:tavLst>
                    </p:anim>
                    <p:anim calcmode="lin" valueType="num">
                      <p:cBhvr>
                        <p:cTn dur="1000" fill="hold"/>
                        <p:tgtEl>
                          <p:spTgt spid="40"/>
                        </p:tgtEl>
                        <p:attrNameLst>
                          <p:attrName>ppt_y</p:attrName>
                        </p:attrNameLst>
                      </p:cBhvr>
                      <p:tavLst>
                        <p:tav tm="0">
                          <p:val>
                            <p:strVal val="#ppt_y+.1"/>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D559C2-9591-4A91-A2CB-37B3F49EBE87}"/>
              </a:ext>
            </a:extLst>
          </p:cNvPr>
          <p:cNvSpPr>
            <a:spLocks noGrp="1"/>
          </p:cNvSpPr>
          <p:nvPr>
            <p:ph type="pic" sz="quarter" idx="10"/>
          </p:nvPr>
        </p:nvSpPr>
        <p:spPr>
          <a:xfrm>
            <a:off x="471448" y="2289091"/>
            <a:ext cx="3117636" cy="2866414"/>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wrap="square">
            <a:noAutofit/>
          </a:bodyPr>
          <a:lstStyle/>
          <a:p>
            <a:endParaRPr lang="en-US"/>
          </a:p>
        </p:txBody>
      </p:sp>
      <p:sp>
        <p:nvSpPr>
          <p:cNvPr id="7" name="Picture Placeholder 6">
            <a:extLst>
              <a:ext uri="{FF2B5EF4-FFF2-40B4-BE49-F238E27FC236}">
                <a16:creationId xmlns:a16="http://schemas.microsoft.com/office/drawing/2014/main" id="{28F29C6D-EB4D-4AE7-9ADD-D6B7898074C3}"/>
              </a:ext>
            </a:extLst>
          </p:cNvPr>
          <p:cNvSpPr>
            <a:spLocks noGrp="1"/>
          </p:cNvSpPr>
          <p:nvPr>
            <p:ph type="pic" sz="quarter" idx="11"/>
          </p:nvPr>
        </p:nvSpPr>
        <p:spPr>
          <a:xfrm>
            <a:off x="4351085" y="2289092"/>
            <a:ext cx="3117636" cy="2866414"/>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wrap="square">
            <a:noAutofit/>
          </a:bodyPr>
          <a:lstStyle>
            <a:lvl1pPr>
              <a:defRPr/>
            </a:lvl1pPr>
          </a:lstStyle>
          <a:p>
            <a:endParaRPr lang="en-US" dirty="0"/>
          </a:p>
        </p:txBody>
      </p:sp>
      <p:sp>
        <p:nvSpPr>
          <p:cNvPr id="8" name="Picture Placeholder 7">
            <a:extLst>
              <a:ext uri="{FF2B5EF4-FFF2-40B4-BE49-F238E27FC236}">
                <a16:creationId xmlns:a16="http://schemas.microsoft.com/office/drawing/2014/main" id="{64C62B24-B52E-4C6A-9DB8-AAE891CAEF04}"/>
              </a:ext>
            </a:extLst>
          </p:cNvPr>
          <p:cNvSpPr>
            <a:spLocks noGrp="1"/>
          </p:cNvSpPr>
          <p:nvPr>
            <p:ph type="pic" sz="quarter" idx="12"/>
          </p:nvPr>
        </p:nvSpPr>
        <p:spPr>
          <a:xfrm>
            <a:off x="8231123" y="2289091"/>
            <a:ext cx="3117636" cy="2866414"/>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wrap="square">
            <a:noAutofit/>
          </a:bodyPr>
          <a:lstStyle>
            <a:lvl1pPr>
              <a:defRPr/>
            </a:lvl1pPr>
          </a:lstStyle>
          <a:p>
            <a:endParaRPr lang="en-US" dirty="0"/>
          </a:p>
        </p:txBody>
      </p:sp>
      <p:sp>
        <p:nvSpPr>
          <p:cNvPr id="9" name="Title 1">
            <a:extLst>
              <a:ext uri="{FF2B5EF4-FFF2-40B4-BE49-F238E27FC236}">
                <a16:creationId xmlns:a16="http://schemas.microsoft.com/office/drawing/2014/main" id="{89EF7B77-CD75-4BDE-88E5-BAE952ED1FC9}"/>
              </a:ext>
            </a:extLst>
          </p:cNvPr>
          <p:cNvSpPr>
            <a:spLocks noGrp="1"/>
          </p:cNvSpPr>
          <p:nvPr>
            <p:ph type="title"/>
          </p:nvPr>
        </p:nvSpPr>
        <p:spPr>
          <a:xfrm>
            <a:off x="1052999" y="467657"/>
            <a:ext cx="10118052" cy="1325096"/>
          </a:xfrm>
        </p:spPr>
        <p:txBody>
          <a:bodyPr/>
          <a:lstStyle>
            <a:lvl1pPr algn="ctr">
              <a:defRPr/>
            </a:lvl1pPr>
          </a:lstStyle>
          <a:p>
            <a:r>
              <a:rPr lang="en-US"/>
              <a:t>Click to edit Master title style</a:t>
            </a:r>
          </a:p>
        </p:txBody>
      </p:sp>
      <p:sp>
        <p:nvSpPr>
          <p:cNvPr id="10" name="Content Placeholder 3">
            <a:extLst>
              <a:ext uri="{FF2B5EF4-FFF2-40B4-BE49-F238E27FC236}">
                <a16:creationId xmlns:a16="http://schemas.microsoft.com/office/drawing/2014/main" id="{B5C80401-728F-495D-AC36-98F8EE8B3585}"/>
              </a:ext>
            </a:extLst>
          </p:cNvPr>
          <p:cNvSpPr>
            <a:spLocks noGrp="1"/>
          </p:cNvSpPr>
          <p:nvPr>
            <p:ph sz="quarter" idx="13"/>
          </p:nvPr>
        </p:nvSpPr>
        <p:spPr>
          <a:xfrm>
            <a:off x="701969" y="5527697"/>
            <a:ext cx="3117636" cy="541232"/>
          </a:xfrm>
        </p:spPr>
        <p:txBody>
          <a:bodyPr/>
          <a:lstStyle>
            <a:lvl1pPr marL="0" indent="0" algn="ctr">
              <a:buNone/>
              <a:defRPr/>
            </a:lvl1pPr>
            <a:lvl2pPr marL="403433" indent="0">
              <a:buNone/>
              <a:defRPr/>
            </a:lvl2pPr>
          </a:lstStyle>
          <a:p>
            <a:pPr lvl="0"/>
            <a:r>
              <a:rPr lang="en-US" dirty="0"/>
              <a:t>Edit Master text style</a:t>
            </a:r>
          </a:p>
        </p:txBody>
      </p:sp>
      <p:sp>
        <p:nvSpPr>
          <p:cNvPr id="12" name="Content Placeholder 3">
            <a:extLst>
              <a:ext uri="{FF2B5EF4-FFF2-40B4-BE49-F238E27FC236}">
                <a16:creationId xmlns:a16="http://schemas.microsoft.com/office/drawing/2014/main" id="{FE752960-7DC6-44EE-AC53-155E526740FA}"/>
              </a:ext>
            </a:extLst>
          </p:cNvPr>
          <p:cNvSpPr>
            <a:spLocks noGrp="1"/>
          </p:cNvSpPr>
          <p:nvPr>
            <p:ph sz="quarter" idx="16"/>
          </p:nvPr>
        </p:nvSpPr>
        <p:spPr>
          <a:xfrm>
            <a:off x="4582405" y="5527697"/>
            <a:ext cx="3117636" cy="541232"/>
          </a:xfrm>
        </p:spPr>
        <p:txBody>
          <a:bodyPr/>
          <a:lstStyle>
            <a:lvl1pPr marL="0" indent="0" algn="ctr">
              <a:buNone/>
              <a:defRPr/>
            </a:lvl1pPr>
            <a:lvl2pPr marL="403433" indent="0">
              <a:buNone/>
              <a:defRPr/>
            </a:lvl2pPr>
          </a:lstStyle>
          <a:p>
            <a:pPr lvl="0"/>
            <a:r>
              <a:rPr lang="en-US" dirty="0"/>
              <a:t>Edit Master text style</a:t>
            </a:r>
          </a:p>
        </p:txBody>
      </p:sp>
      <p:sp>
        <p:nvSpPr>
          <p:cNvPr id="14" name="Content Placeholder 3">
            <a:extLst>
              <a:ext uri="{FF2B5EF4-FFF2-40B4-BE49-F238E27FC236}">
                <a16:creationId xmlns:a16="http://schemas.microsoft.com/office/drawing/2014/main" id="{C3D24604-F3C0-4974-8286-3F76F2EE679A}"/>
              </a:ext>
            </a:extLst>
          </p:cNvPr>
          <p:cNvSpPr>
            <a:spLocks noGrp="1"/>
          </p:cNvSpPr>
          <p:nvPr>
            <p:ph sz="quarter" idx="18"/>
          </p:nvPr>
        </p:nvSpPr>
        <p:spPr>
          <a:xfrm>
            <a:off x="8462842" y="5527697"/>
            <a:ext cx="3117636" cy="541232"/>
          </a:xfrm>
        </p:spPr>
        <p:txBody>
          <a:bodyPr/>
          <a:lstStyle>
            <a:lvl1pPr marL="0" indent="0" algn="ctr">
              <a:buNone/>
              <a:defRPr/>
            </a:lvl1pPr>
            <a:lvl2pPr marL="403433" indent="0">
              <a:buNone/>
              <a:defRPr/>
            </a:lvl2pPr>
          </a:lstStyle>
          <a:p>
            <a:pPr lvl="0"/>
            <a:r>
              <a:rPr lang="en-US" dirty="0"/>
              <a:t>Edit Master text style</a:t>
            </a:r>
          </a:p>
        </p:txBody>
      </p:sp>
    </p:spTree>
    <p:extLst>
      <p:ext uri="{BB962C8B-B14F-4D97-AF65-F5344CB8AC3E}">
        <p14:creationId xmlns:p14="http://schemas.microsoft.com/office/powerpoint/2010/main" val="28116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nodePh="1">
                                  <p:stCondLst>
                                    <p:cond delay="0"/>
                                  </p:stCondLst>
                                  <p:endCondLst>
                                    <p:cond evt="begin" delay="0">
                                      <p:tn val="32"/>
                                    </p:cond>
                                  </p:end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uild="p">
        <p:tmplLst>
          <p:tmpl lvl="1">
            <p:tnLst>
              <p:par>
                <p:cTn presetID="2" presetClass="entr" presetSubtype="4"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 presetClass="entr" presetSubtype="4"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B93D95-1D5B-4BC7-8E4B-A419B2F34462}"/>
              </a:ext>
            </a:extLst>
          </p:cNvPr>
          <p:cNvSpPr>
            <a:spLocks noGrp="1"/>
          </p:cNvSpPr>
          <p:nvPr>
            <p:ph type="pic" sz="quarter" idx="10"/>
          </p:nvPr>
        </p:nvSpPr>
        <p:spPr>
          <a:xfrm>
            <a:off x="4584227" y="-3"/>
            <a:ext cx="7596982" cy="6858003"/>
          </a:xfrm>
          <a:custGeom>
            <a:avLst/>
            <a:gdLst>
              <a:gd name="connsiteX0" fmla="*/ 6175473 w 8609913"/>
              <a:gd name="connsiteY0" fmla="*/ 6878118 h 7772403"/>
              <a:gd name="connsiteX1" fmla="*/ 6177244 w 8609913"/>
              <a:gd name="connsiteY1" fmla="*/ 6883401 h 7772403"/>
              <a:gd name="connsiteX2" fmla="*/ 6177270 w 8609913"/>
              <a:gd name="connsiteY2" fmla="*/ 6884075 h 7772403"/>
              <a:gd name="connsiteX3" fmla="*/ 726940 w 8609913"/>
              <a:gd name="connsiteY3" fmla="*/ 1720582 h 7772403"/>
              <a:gd name="connsiteX4" fmla="*/ 744741 w 8609913"/>
              <a:gd name="connsiteY4" fmla="*/ 1748190 h 7772403"/>
              <a:gd name="connsiteX5" fmla="*/ 752853 w 8609913"/>
              <a:gd name="connsiteY5" fmla="*/ 1760768 h 7772403"/>
              <a:gd name="connsiteX6" fmla="*/ 767315 w 8609913"/>
              <a:gd name="connsiteY6" fmla="*/ 1786442 h 7772403"/>
              <a:gd name="connsiteX7" fmla="*/ 752853 w 8609913"/>
              <a:gd name="connsiteY7" fmla="*/ 1760766 h 7772403"/>
              <a:gd name="connsiteX8" fmla="*/ 744741 w 8609913"/>
              <a:gd name="connsiteY8" fmla="*/ 1748190 h 7772403"/>
              <a:gd name="connsiteX9" fmla="*/ 726940 w 8609913"/>
              <a:gd name="connsiteY9" fmla="*/ 1720582 h 7772403"/>
              <a:gd name="connsiteX10" fmla="*/ 413415 w 8609913"/>
              <a:gd name="connsiteY10" fmla="*/ 1407067 h 7772403"/>
              <a:gd name="connsiteX11" fmla="*/ 444597 w 8609913"/>
              <a:gd name="connsiteY11" fmla="*/ 1483786 h 7772403"/>
              <a:gd name="connsiteX12" fmla="*/ 444598 w 8609913"/>
              <a:gd name="connsiteY12" fmla="*/ 1483787 h 7772403"/>
              <a:gd name="connsiteX13" fmla="*/ 8609913 w 8609913"/>
              <a:gd name="connsiteY13" fmla="*/ 0 h 7772403"/>
              <a:gd name="connsiteX14" fmla="*/ 8609913 w 8609913"/>
              <a:gd name="connsiteY14" fmla="*/ 7772403 h 7772403"/>
              <a:gd name="connsiteX15" fmla="*/ 7265515 w 8609913"/>
              <a:gd name="connsiteY15" fmla="*/ 7772403 h 7772403"/>
              <a:gd name="connsiteX16" fmla="*/ 7281401 w 8609913"/>
              <a:gd name="connsiteY16" fmla="*/ 7668312 h 7772403"/>
              <a:gd name="connsiteX17" fmla="*/ 7287016 w 8609913"/>
              <a:gd name="connsiteY17" fmla="*/ 7557123 h 7772403"/>
              <a:gd name="connsiteX18" fmla="*/ 6199535 w 8609913"/>
              <a:gd name="connsiteY18" fmla="*/ 6469642 h 7772403"/>
              <a:gd name="connsiteX19" fmla="*/ 6088346 w 8609913"/>
              <a:gd name="connsiteY19" fmla="*/ 6475257 h 7772403"/>
              <a:gd name="connsiteX20" fmla="*/ 6031812 w 8609913"/>
              <a:gd name="connsiteY20" fmla="*/ 6483885 h 7772403"/>
              <a:gd name="connsiteX21" fmla="*/ 6037753 w 8609913"/>
              <a:gd name="connsiteY21" fmla="*/ 6476685 h 7772403"/>
              <a:gd name="connsiteX22" fmla="*/ 6199535 w 8609913"/>
              <a:gd name="connsiteY22" fmla="*/ 5947047 h 7772403"/>
              <a:gd name="connsiteX23" fmla="*/ 5252246 w 8609913"/>
              <a:gd name="connsiteY23" fmla="*/ 4999758 h 7772403"/>
              <a:gd name="connsiteX24" fmla="*/ 4304957 w 8609913"/>
              <a:gd name="connsiteY24" fmla="*/ 5947047 h 7772403"/>
              <a:gd name="connsiteX25" fmla="*/ 4582412 w 8609913"/>
              <a:gd name="connsiteY25" fmla="*/ 6616881 h 7772403"/>
              <a:gd name="connsiteX26" fmla="*/ 4634338 w 8609913"/>
              <a:gd name="connsiteY26" fmla="*/ 6659724 h 7772403"/>
              <a:gd name="connsiteX27" fmla="*/ 4571699 w 8609913"/>
              <a:gd name="connsiteY27" fmla="*/ 6774417 h 7772403"/>
              <a:gd name="connsiteX28" fmla="*/ 3497071 w 8609913"/>
              <a:gd name="connsiteY28" fmla="*/ 7383167 h 7772403"/>
              <a:gd name="connsiteX29" fmla="*/ 2179326 w 8609913"/>
              <a:gd name="connsiteY29" fmla="*/ 5937591 h 7772403"/>
              <a:gd name="connsiteX30" fmla="*/ 2338372 w 8609913"/>
              <a:gd name="connsiteY30" fmla="*/ 5248544 h 7772403"/>
              <a:gd name="connsiteX31" fmla="*/ 2359304 w 8609913"/>
              <a:gd name="connsiteY31" fmla="*/ 5210744 h 7772403"/>
              <a:gd name="connsiteX32" fmla="*/ 2381305 w 8609913"/>
              <a:gd name="connsiteY32" fmla="*/ 5152581 h 7772403"/>
              <a:gd name="connsiteX33" fmla="*/ 2601728 w 8609913"/>
              <a:gd name="connsiteY33" fmla="*/ 4858882 h 7772403"/>
              <a:gd name="connsiteX34" fmla="*/ 2646325 w 8609913"/>
              <a:gd name="connsiteY34" fmla="*/ 4834615 h 7772403"/>
              <a:gd name="connsiteX35" fmla="*/ 2658863 w 8609913"/>
              <a:gd name="connsiteY35" fmla="*/ 4822114 h 7772403"/>
              <a:gd name="connsiteX36" fmla="*/ 2760309 w 8609913"/>
              <a:gd name="connsiteY36" fmla="*/ 4738897 h 7772403"/>
              <a:gd name="connsiteX37" fmla="*/ 2811420 w 8609913"/>
              <a:gd name="connsiteY37" fmla="*/ 4704833 h 7772403"/>
              <a:gd name="connsiteX38" fmla="*/ 2814297 w 8609913"/>
              <a:gd name="connsiteY38" fmla="*/ 4700220 h 7772403"/>
              <a:gd name="connsiteX39" fmla="*/ 2840490 w 8609913"/>
              <a:gd name="connsiteY39" fmla="*/ 4585066 h 7772403"/>
              <a:gd name="connsiteX40" fmla="*/ 2574877 w 8609913"/>
              <a:gd name="connsiteY40" fmla="*/ 4319454 h 7772403"/>
              <a:gd name="connsiteX41" fmla="*/ 2309265 w 8609913"/>
              <a:gd name="connsiteY41" fmla="*/ 4585066 h 7772403"/>
              <a:gd name="connsiteX42" fmla="*/ 2354627 w 8609913"/>
              <a:gd name="connsiteY42" fmla="*/ 4733572 h 7772403"/>
              <a:gd name="connsiteX43" fmla="*/ 2379023 w 8609913"/>
              <a:gd name="connsiteY43" fmla="*/ 4763139 h 7772403"/>
              <a:gd name="connsiteX44" fmla="*/ 2385240 w 8609913"/>
              <a:gd name="connsiteY44" fmla="*/ 4791507 h 7772403"/>
              <a:gd name="connsiteX45" fmla="*/ 2278038 w 8609913"/>
              <a:gd name="connsiteY45" fmla="*/ 5068682 h 7772403"/>
              <a:gd name="connsiteX46" fmla="*/ 1785563 w 8609913"/>
              <a:gd name="connsiteY46" fmla="*/ 5056705 h 7772403"/>
              <a:gd name="connsiteX47" fmla="*/ 1797540 w 8609913"/>
              <a:gd name="connsiteY47" fmla="*/ 4564230 h 7772403"/>
              <a:gd name="connsiteX48" fmla="*/ 2049766 w 8609913"/>
              <a:gd name="connsiteY48" fmla="*/ 4323982 h 7772403"/>
              <a:gd name="connsiteX49" fmla="*/ 2053142 w 8609913"/>
              <a:gd name="connsiteY49" fmla="*/ 4327525 h 7772403"/>
              <a:gd name="connsiteX50" fmla="*/ 2063012 w 8609913"/>
              <a:gd name="connsiteY50" fmla="*/ 4316942 h 7772403"/>
              <a:gd name="connsiteX51" fmla="*/ 2214263 w 8609913"/>
              <a:gd name="connsiteY51" fmla="*/ 3553108 h 7772403"/>
              <a:gd name="connsiteX52" fmla="*/ 1321611 w 8609913"/>
              <a:gd name="connsiteY52" fmla="*/ 3773438 h 7772403"/>
              <a:gd name="connsiteX53" fmla="*/ 982485 w 8609913"/>
              <a:gd name="connsiteY53" fmla="*/ 4376074 h 7772403"/>
              <a:gd name="connsiteX54" fmla="*/ 982859 w 8609913"/>
              <a:gd name="connsiteY54" fmla="*/ 4464222 h 7772403"/>
              <a:gd name="connsiteX55" fmla="*/ 972552 w 8609913"/>
              <a:gd name="connsiteY55" fmla="*/ 4464020 h 7772403"/>
              <a:gd name="connsiteX56" fmla="*/ 207891 w 8609913"/>
              <a:gd name="connsiteY56" fmla="*/ 3775987 h 7772403"/>
              <a:gd name="connsiteX57" fmla="*/ 79090 w 8609913"/>
              <a:gd name="connsiteY57" fmla="*/ 2712254 h 7772403"/>
              <a:gd name="connsiteX58" fmla="*/ 135240 w 8609913"/>
              <a:gd name="connsiteY58" fmla="*/ 2647910 h 7772403"/>
              <a:gd name="connsiteX59" fmla="*/ 153680 w 8609913"/>
              <a:gd name="connsiteY59" fmla="*/ 2620886 h 7772403"/>
              <a:gd name="connsiteX60" fmla="*/ 190050 w 8609913"/>
              <a:gd name="connsiteY60" fmla="*/ 2581847 h 7772403"/>
              <a:gd name="connsiteX61" fmla="*/ 197549 w 8609913"/>
              <a:gd name="connsiteY61" fmla="*/ 2566283 h 7772403"/>
              <a:gd name="connsiteX62" fmla="*/ 213745 w 8609913"/>
              <a:gd name="connsiteY62" fmla="*/ 2556412 h 7772403"/>
              <a:gd name="connsiteX63" fmla="*/ 235096 w 8609913"/>
              <a:gd name="connsiteY63" fmla="*/ 2533495 h 7772403"/>
              <a:gd name="connsiteX64" fmla="*/ 753064 w 8609913"/>
              <a:gd name="connsiteY64" fmla="*/ 2281232 h 7772403"/>
              <a:gd name="connsiteX65" fmla="*/ 1235314 w 8609913"/>
              <a:gd name="connsiteY65" fmla="*/ 2479746 h 7772403"/>
              <a:gd name="connsiteX66" fmla="*/ 1265721 w 8609913"/>
              <a:gd name="connsiteY66" fmla="*/ 2512670 h 7772403"/>
              <a:gd name="connsiteX67" fmla="*/ 1333203 w 8609913"/>
              <a:gd name="connsiteY67" fmla="*/ 2533617 h 7772403"/>
              <a:gd name="connsiteX68" fmla="*/ 1425345 w 8609913"/>
              <a:gd name="connsiteY68" fmla="*/ 2542906 h 7772403"/>
              <a:gd name="connsiteX69" fmla="*/ 1882545 w 8609913"/>
              <a:gd name="connsiteY69" fmla="*/ 2085706 h 7772403"/>
              <a:gd name="connsiteX70" fmla="*/ 1425346 w 8609913"/>
              <a:gd name="connsiteY70" fmla="*/ 1628507 h 7772403"/>
              <a:gd name="connsiteX71" fmla="*/ 968145 w 8609913"/>
              <a:gd name="connsiteY71" fmla="*/ 2085706 h 7772403"/>
              <a:gd name="connsiteX72" fmla="*/ 968969 w 8609913"/>
              <a:gd name="connsiteY72" fmla="*/ 2093868 h 7772403"/>
              <a:gd name="connsiteX73" fmla="*/ 935295 w 8609913"/>
              <a:gd name="connsiteY73" fmla="*/ 2104393 h 7772403"/>
              <a:gd name="connsiteX74" fmla="*/ 824434 w 8609913"/>
              <a:gd name="connsiteY74" fmla="*/ 2123909 h 7772403"/>
              <a:gd name="connsiteX75" fmla="*/ 143164 w 8609913"/>
              <a:gd name="connsiteY75" fmla="*/ 1739663 h 7772403"/>
              <a:gd name="connsiteX76" fmla="*/ 273031 w 8609913"/>
              <a:gd name="connsiteY76" fmla="*/ 1415913 h 7772403"/>
              <a:gd name="connsiteX77" fmla="*/ 366355 w 8609913"/>
              <a:gd name="connsiteY77" fmla="*/ 1342194 h 7772403"/>
              <a:gd name="connsiteX78" fmla="*/ 366355 w 8609913"/>
              <a:gd name="connsiteY78" fmla="*/ 1342194 h 7772403"/>
              <a:gd name="connsiteX79" fmla="*/ 362676 w 8609913"/>
              <a:gd name="connsiteY79" fmla="*/ 1328060 h 7772403"/>
              <a:gd name="connsiteX80" fmla="*/ 366355 w 8609913"/>
              <a:gd name="connsiteY80" fmla="*/ 1342193 h 7772403"/>
              <a:gd name="connsiteX81" fmla="*/ 379335 w 8609913"/>
              <a:gd name="connsiteY81" fmla="*/ 1331941 h 7772403"/>
              <a:gd name="connsiteX82" fmla="*/ 386735 w 8609913"/>
              <a:gd name="connsiteY82" fmla="*/ 1328056 h 7772403"/>
              <a:gd name="connsiteX83" fmla="*/ 386735 w 8609913"/>
              <a:gd name="connsiteY83" fmla="*/ 1328057 h 7772403"/>
              <a:gd name="connsiteX84" fmla="*/ 391604 w 8609913"/>
              <a:gd name="connsiteY84" fmla="*/ 1346765 h 7772403"/>
              <a:gd name="connsiteX85" fmla="*/ 410211 w 8609913"/>
              <a:gd name="connsiteY85" fmla="*/ 1398278 h 7772403"/>
              <a:gd name="connsiteX86" fmla="*/ 413158 w 8609913"/>
              <a:gd name="connsiteY86" fmla="*/ 1406440 h 7772403"/>
              <a:gd name="connsiteX87" fmla="*/ 413159 w 8609913"/>
              <a:gd name="connsiteY87" fmla="*/ 1406441 h 7772403"/>
              <a:gd name="connsiteX88" fmla="*/ 410211 w 8609913"/>
              <a:gd name="connsiteY88" fmla="*/ 1398278 h 7772403"/>
              <a:gd name="connsiteX89" fmla="*/ 391604 w 8609913"/>
              <a:gd name="connsiteY89" fmla="*/ 1346764 h 7772403"/>
              <a:gd name="connsiteX90" fmla="*/ 386735 w 8609913"/>
              <a:gd name="connsiteY90" fmla="*/ 1328057 h 7772403"/>
              <a:gd name="connsiteX91" fmla="*/ 481817 w 8609913"/>
              <a:gd name="connsiteY91" fmla="*/ 1278129 h 7772403"/>
              <a:gd name="connsiteX92" fmla="*/ 597266 w 8609913"/>
              <a:gd name="connsiteY92" fmla="*/ 1238484 h 7772403"/>
              <a:gd name="connsiteX93" fmla="*/ 719975 w 8609913"/>
              <a:gd name="connsiteY93" fmla="*/ 1215741 h 7772403"/>
              <a:gd name="connsiteX94" fmla="*/ 709676 w 8609913"/>
              <a:gd name="connsiteY94" fmla="*/ 1214722 h 7772403"/>
              <a:gd name="connsiteX95" fmla="*/ 827436 w 8609913"/>
              <a:gd name="connsiteY95" fmla="*/ 1210211 h 7772403"/>
              <a:gd name="connsiteX96" fmla="*/ 858802 w 8609913"/>
              <a:gd name="connsiteY96" fmla="*/ 1213651 h 7772403"/>
              <a:gd name="connsiteX97" fmla="*/ 754200 w 8609913"/>
              <a:gd name="connsiteY97" fmla="*/ 1216742 h 7772403"/>
              <a:gd name="connsiteX98" fmla="*/ 759697 w 8609913"/>
              <a:gd name="connsiteY98" fmla="*/ 1217286 h 7772403"/>
              <a:gd name="connsiteX99" fmla="*/ 882862 w 8609913"/>
              <a:gd name="connsiteY99" fmla="*/ 1213646 h 7772403"/>
              <a:gd name="connsiteX100" fmla="*/ 882863 w 8609913"/>
              <a:gd name="connsiteY100" fmla="*/ 1213647 h 7772403"/>
              <a:gd name="connsiteX101" fmla="*/ 892848 w 8609913"/>
              <a:gd name="connsiteY101" fmla="*/ 1213352 h 7772403"/>
              <a:gd name="connsiteX102" fmla="*/ 1028719 w 8609913"/>
              <a:gd name="connsiteY102" fmla="*/ 1191826 h 7772403"/>
              <a:gd name="connsiteX103" fmla="*/ 1742976 w 8609913"/>
              <a:gd name="connsiteY103" fmla="*/ 256755 h 7772403"/>
              <a:gd name="connsiteX104" fmla="*/ 1654242 w 8609913"/>
              <a:gd name="connsiteY104" fmla="*/ 46195 h 7772403"/>
              <a:gd name="connsiteX105" fmla="*/ 1620427 w 8609913"/>
              <a:gd name="connsiteY105" fmla="*/ 2 h 777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09913" h="7772403">
                <a:moveTo>
                  <a:pt x="6175473" y="6878118"/>
                </a:moveTo>
                <a:lnTo>
                  <a:pt x="6177244" y="6883401"/>
                </a:lnTo>
                <a:cubicBezTo>
                  <a:pt x="6182651" y="6899780"/>
                  <a:pt x="6181074" y="6895864"/>
                  <a:pt x="6177270" y="6884075"/>
                </a:cubicBezTo>
                <a:close/>
                <a:moveTo>
                  <a:pt x="726940" y="1720582"/>
                </a:moveTo>
                <a:lnTo>
                  <a:pt x="744741" y="1748190"/>
                </a:lnTo>
                <a:lnTo>
                  <a:pt x="752853" y="1760768"/>
                </a:lnTo>
                <a:cubicBezTo>
                  <a:pt x="759089" y="1771358"/>
                  <a:pt x="763414" y="1779532"/>
                  <a:pt x="767315" y="1786442"/>
                </a:cubicBezTo>
                <a:cubicBezTo>
                  <a:pt x="763413" y="1779531"/>
                  <a:pt x="759089" y="1771358"/>
                  <a:pt x="752853" y="1760766"/>
                </a:cubicBezTo>
                <a:lnTo>
                  <a:pt x="744741" y="1748190"/>
                </a:lnTo>
                <a:lnTo>
                  <a:pt x="726940" y="1720582"/>
                </a:lnTo>
                <a:close/>
                <a:moveTo>
                  <a:pt x="413415" y="1407067"/>
                </a:moveTo>
                <a:lnTo>
                  <a:pt x="444597" y="1483786"/>
                </a:lnTo>
                <a:lnTo>
                  <a:pt x="444598" y="1483787"/>
                </a:lnTo>
                <a:close/>
                <a:moveTo>
                  <a:pt x="8609913" y="0"/>
                </a:moveTo>
                <a:lnTo>
                  <a:pt x="8609913" y="7772403"/>
                </a:lnTo>
                <a:lnTo>
                  <a:pt x="7265515" y="7772403"/>
                </a:lnTo>
                <a:lnTo>
                  <a:pt x="7281401" y="7668312"/>
                </a:lnTo>
                <a:cubicBezTo>
                  <a:pt x="7285114" y="7631754"/>
                  <a:pt x="7287016" y="7594661"/>
                  <a:pt x="7287016" y="7557123"/>
                </a:cubicBezTo>
                <a:cubicBezTo>
                  <a:pt x="7287016" y="6956524"/>
                  <a:pt x="6800134" y="6469642"/>
                  <a:pt x="6199535" y="6469642"/>
                </a:cubicBezTo>
                <a:cubicBezTo>
                  <a:pt x="6161998" y="6469642"/>
                  <a:pt x="6124904" y="6471544"/>
                  <a:pt x="6088346" y="6475257"/>
                </a:cubicBezTo>
                <a:lnTo>
                  <a:pt x="6031812" y="6483885"/>
                </a:lnTo>
                <a:lnTo>
                  <a:pt x="6037753" y="6476685"/>
                </a:lnTo>
                <a:cubicBezTo>
                  <a:pt x="6139894" y="6325497"/>
                  <a:pt x="6199535" y="6143237"/>
                  <a:pt x="6199535" y="5947047"/>
                </a:cubicBezTo>
                <a:cubicBezTo>
                  <a:pt x="6199535" y="5423874"/>
                  <a:pt x="5775419" y="4999758"/>
                  <a:pt x="5252246" y="4999758"/>
                </a:cubicBezTo>
                <a:cubicBezTo>
                  <a:pt x="4729073" y="4999758"/>
                  <a:pt x="4304957" y="5423874"/>
                  <a:pt x="4304957" y="5947047"/>
                </a:cubicBezTo>
                <a:cubicBezTo>
                  <a:pt x="4304957" y="6208634"/>
                  <a:pt x="4410986" y="6445456"/>
                  <a:pt x="4582412" y="6616881"/>
                </a:cubicBezTo>
                <a:lnTo>
                  <a:pt x="4634338" y="6659724"/>
                </a:lnTo>
                <a:lnTo>
                  <a:pt x="4571699" y="6774417"/>
                </a:lnTo>
                <a:cubicBezTo>
                  <a:pt x="4332872" y="7142835"/>
                  <a:pt x="3940556" y="7383167"/>
                  <a:pt x="3497071" y="7383167"/>
                </a:cubicBezTo>
                <a:cubicBezTo>
                  <a:pt x="2769301" y="7383167"/>
                  <a:pt x="2179326" y="6735961"/>
                  <a:pt x="2179326" y="5937591"/>
                </a:cubicBezTo>
                <a:cubicBezTo>
                  <a:pt x="2179326" y="5688101"/>
                  <a:pt x="2236941" y="5453372"/>
                  <a:pt x="2338372" y="5248544"/>
                </a:cubicBezTo>
                <a:lnTo>
                  <a:pt x="2359304" y="5210744"/>
                </a:lnTo>
                <a:lnTo>
                  <a:pt x="2381305" y="5152581"/>
                </a:lnTo>
                <a:cubicBezTo>
                  <a:pt x="2439539" y="5023308"/>
                  <a:pt x="2515213" y="4921379"/>
                  <a:pt x="2601728" y="4858882"/>
                </a:cubicBezTo>
                <a:lnTo>
                  <a:pt x="2646325" y="4834615"/>
                </a:lnTo>
                <a:lnTo>
                  <a:pt x="2658863" y="4822114"/>
                </a:lnTo>
                <a:cubicBezTo>
                  <a:pt x="2691404" y="4792654"/>
                  <a:pt x="2725257" y="4764875"/>
                  <a:pt x="2760309" y="4738897"/>
                </a:cubicBezTo>
                <a:lnTo>
                  <a:pt x="2811420" y="4704833"/>
                </a:lnTo>
                <a:lnTo>
                  <a:pt x="2814297" y="4700220"/>
                </a:lnTo>
                <a:cubicBezTo>
                  <a:pt x="2831084" y="4665384"/>
                  <a:pt x="2840490" y="4626324"/>
                  <a:pt x="2840490" y="4585066"/>
                </a:cubicBezTo>
                <a:cubicBezTo>
                  <a:pt x="2840490" y="4438373"/>
                  <a:pt x="2721570" y="4319454"/>
                  <a:pt x="2574877" y="4319454"/>
                </a:cubicBezTo>
                <a:cubicBezTo>
                  <a:pt x="2428184" y="4319454"/>
                  <a:pt x="2309265" y="4438373"/>
                  <a:pt x="2309265" y="4585066"/>
                </a:cubicBezTo>
                <a:cubicBezTo>
                  <a:pt x="2309265" y="4640076"/>
                  <a:pt x="2325988" y="4691180"/>
                  <a:pt x="2354627" y="4733572"/>
                </a:cubicBezTo>
                <a:lnTo>
                  <a:pt x="2379023" y="4763139"/>
                </a:lnTo>
                <a:lnTo>
                  <a:pt x="2385240" y="4791507"/>
                </a:lnTo>
                <a:cubicBezTo>
                  <a:pt x="2392372" y="4891629"/>
                  <a:pt x="2356395" y="4994047"/>
                  <a:pt x="2278038" y="5068682"/>
                </a:cubicBezTo>
                <a:cubicBezTo>
                  <a:pt x="2138737" y="5201367"/>
                  <a:pt x="1918249" y="5196005"/>
                  <a:pt x="1785563" y="5056705"/>
                </a:cubicBezTo>
                <a:cubicBezTo>
                  <a:pt x="1652877" y="4917404"/>
                  <a:pt x="1658241" y="4696916"/>
                  <a:pt x="1797540" y="4564230"/>
                </a:cubicBezTo>
                <a:lnTo>
                  <a:pt x="2049766" y="4323982"/>
                </a:lnTo>
                <a:lnTo>
                  <a:pt x="2053142" y="4327525"/>
                </a:lnTo>
                <a:lnTo>
                  <a:pt x="2063012" y="4316942"/>
                </a:lnTo>
                <a:cubicBezTo>
                  <a:pt x="2296440" y="4035049"/>
                  <a:pt x="2366862" y="3712884"/>
                  <a:pt x="2214263" y="3553108"/>
                </a:cubicBezTo>
                <a:cubicBezTo>
                  <a:pt x="2039863" y="3370506"/>
                  <a:pt x="1640209" y="3469150"/>
                  <a:pt x="1321611" y="3773438"/>
                </a:cubicBezTo>
                <a:cubicBezTo>
                  <a:pt x="1122488" y="3963618"/>
                  <a:pt x="1002155" y="4189115"/>
                  <a:pt x="982485" y="4376074"/>
                </a:cubicBezTo>
                <a:lnTo>
                  <a:pt x="982859" y="4464222"/>
                </a:lnTo>
                <a:lnTo>
                  <a:pt x="972552" y="4464020"/>
                </a:lnTo>
                <a:cubicBezTo>
                  <a:pt x="721578" y="4426379"/>
                  <a:pt x="416605" y="4163343"/>
                  <a:pt x="207891" y="3775987"/>
                </a:cubicBezTo>
                <a:cubicBezTo>
                  <a:pt x="-15734" y="3360963"/>
                  <a:pt x="-59399" y="2932146"/>
                  <a:pt x="79090" y="2712254"/>
                </a:cubicBezTo>
                <a:lnTo>
                  <a:pt x="135240" y="2647910"/>
                </a:lnTo>
                <a:lnTo>
                  <a:pt x="153680" y="2620886"/>
                </a:lnTo>
                <a:lnTo>
                  <a:pt x="190050" y="2581847"/>
                </a:lnTo>
                <a:lnTo>
                  <a:pt x="197549" y="2566283"/>
                </a:lnTo>
                <a:lnTo>
                  <a:pt x="213745" y="2556412"/>
                </a:lnTo>
                <a:lnTo>
                  <a:pt x="235096" y="2533495"/>
                </a:lnTo>
                <a:cubicBezTo>
                  <a:pt x="388349" y="2393850"/>
                  <a:pt x="618013" y="2288491"/>
                  <a:pt x="753064" y="2281232"/>
                </a:cubicBezTo>
                <a:cubicBezTo>
                  <a:pt x="888113" y="2273975"/>
                  <a:pt x="1097367" y="2355750"/>
                  <a:pt x="1235314" y="2479746"/>
                </a:cubicBezTo>
                <a:lnTo>
                  <a:pt x="1265721" y="2512670"/>
                </a:lnTo>
                <a:lnTo>
                  <a:pt x="1333203" y="2533617"/>
                </a:lnTo>
                <a:cubicBezTo>
                  <a:pt x="1362966" y="2539708"/>
                  <a:pt x="1393782" y="2542906"/>
                  <a:pt x="1425345" y="2542906"/>
                </a:cubicBezTo>
                <a:cubicBezTo>
                  <a:pt x="1677850" y="2542906"/>
                  <a:pt x="1882545" y="2338211"/>
                  <a:pt x="1882545" y="2085706"/>
                </a:cubicBezTo>
                <a:cubicBezTo>
                  <a:pt x="1882545" y="1833202"/>
                  <a:pt x="1677850" y="1628506"/>
                  <a:pt x="1425346" y="1628507"/>
                </a:cubicBezTo>
                <a:cubicBezTo>
                  <a:pt x="1172839" y="1628506"/>
                  <a:pt x="968145" y="1833201"/>
                  <a:pt x="968145" y="2085706"/>
                </a:cubicBezTo>
                <a:lnTo>
                  <a:pt x="968969" y="2093868"/>
                </a:lnTo>
                <a:lnTo>
                  <a:pt x="935295" y="2104393"/>
                </a:lnTo>
                <a:cubicBezTo>
                  <a:pt x="899577" y="2113088"/>
                  <a:pt x="862534" y="2119671"/>
                  <a:pt x="824434" y="2123909"/>
                </a:cubicBezTo>
                <a:cubicBezTo>
                  <a:pt x="476089" y="2162653"/>
                  <a:pt x="171074" y="1990621"/>
                  <a:pt x="143164" y="1739663"/>
                </a:cubicBezTo>
                <a:cubicBezTo>
                  <a:pt x="130080" y="1622027"/>
                  <a:pt x="180203" y="1507931"/>
                  <a:pt x="273031" y="1415913"/>
                </a:cubicBezTo>
                <a:lnTo>
                  <a:pt x="366355" y="1342194"/>
                </a:lnTo>
                <a:lnTo>
                  <a:pt x="366355" y="1342194"/>
                </a:lnTo>
                <a:lnTo>
                  <a:pt x="362676" y="1328060"/>
                </a:lnTo>
                <a:lnTo>
                  <a:pt x="366355" y="1342193"/>
                </a:lnTo>
                <a:lnTo>
                  <a:pt x="379335" y="1331941"/>
                </a:lnTo>
                <a:lnTo>
                  <a:pt x="386735" y="1328056"/>
                </a:lnTo>
                <a:lnTo>
                  <a:pt x="386735" y="1328057"/>
                </a:lnTo>
                <a:lnTo>
                  <a:pt x="391604" y="1346765"/>
                </a:lnTo>
                <a:lnTo>
                  <a:pt x="410211" y="1398278"/>
                </a:lnTo>
                <a:lnTo>
                  <a:pt x="413158" y="1406440"/>
                </a:lnTo>
                <a:lnTo>
                  <a:pt x="413159" y="1406441"/>
                </a:lnTo>
                <a:lnTo>
                  <a:pt x="410211" y="1398278"/>
                </a:lnTo>
                <a:lnTo>
                  <a:pt x="391604" y="1346764"/>
                </a:lnTo>
                <a:lnTo>
                  <a:pt x="386735" y="1328057"/>
                </a:lnTo>
                <a:lnTo>
                  <a:pt x="481817" y="1278129"/>
                </a:lnTo>
                <a:cubicBezTo>
                  <a:pt x="518268" y="1262436"/>
                  <a:pt x="556880" y="1249104"/>
                  <a:pt x="597266" y="1238484"/>
                </a:cubicBezTo>
                <a:lnTo>
                  <a:pt x="719975" y="1215741"/>
                </a:lnTo>
                <a:lnTo>
                  <a:pt x="709676" y="1214722"/>
                </a:lnTo>
                <a:lnTo>
                  <a:pt x="827436" y="1210211"/>
                </a:lnTo>
                <a:lnTo>
                  <a:pt x="858802" y="1213651"/>
                </a:lnTo>
                <a:lnTo>
                  <a:pt x="754200" y="1216742"/>
                </a:lnTo>
                <a:lnTo>
                  <a:pt x="759697" y="1217286"/>
                </a:lnTo>
                <a:lnTo>
                  <a:pt x="882862" y="1213646"/>
                </a:lnTo>
                <a:lnTo>
                  <a:pt x="882863" y="1213647"/>
                </a:lnTo>
                <a:lnTo>
                  <a:pt x="892848" y="1213352"/>
                </a:lnTo>
                <a:cubicBezTo>
                  <a:pt x="937783" y="1209157"/>
                  <a:pt x="983171" y="1202034"/>
                  <a:pt x="1028719" y="1191826"/>
                </a:cubicBezTo>
                <a:cubicBezTo>
                  <a:pt x="1514543" y="1082924"/>
                  <a:pt x="1834326" y="664279"/>
                  <a:pt x="1742976" y="256755"/>
                </a:cubicBezTo>
                <a:cubicBezTo>
                  <a:pt x="1725848" y="180343"/>
                  <a:pt x="1695480" y="109750"/>
                  <a:pt x="1654242" y="46195"/>
                </a:cubicBezTo>
                <a:lnTo>
                  <a:pt x="1620427" y="2"/>
                </a:lnTo>
                <a:close/>
              </a:path>
            </a:pathLst>
          </a:custGeom>
          <a:effectLst>
            <a:glow rad="381000">
              <a:schemeClr val="bg1">
                <a:alpha val="50000"/>
              </a:schemeClr>
            </a:glow>
          </a:effectLst>
        </p:spPr>
        <p:txBody>
          <a:bodyPr wrap="square">
            <a:noAutofit/>
          </a:bodyPr>
          <a:lstStyle/>
          <a:p>
            <a:endParaRPr lang="en-US"/>
          </a:p>
        </p:txBody>
      </p:sp>
    </p:spTree>
    <p:extLst>
      <p:ext uri="{BB962C8B-B14F-4D97-AF65-F5344CB8AC3E}">
        <p14:creationId xmlns:p14="http://schemas.microsoft.com/office/powerpoint/2010/main" val="1270641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4E48AF4-D74D-4BC2-B439-9FE9C6BCF7D9}"/>
              </a:ext>
            </a:extLst>
          </p:cNvPr>
          <p:cNvSpPr>
            <a:spLocks noGrp="1"/>
          </p:cNvSpPr>
          <p:nvPr>
            <p:ph type="pic" sz="quarter" idx="10"/>
          </p:nvPr>
        </p:nvSpPr>
        <p:spPr>
          <a:xfrm>
            <a:off x="0" y="-2"/>
            <a:ext cx="7596981" cy="6858003"/>
          </a:xfrm>
          <a:custGeom>
            <a:avLst/>
            <a:gdLst>
              <a:gd name="connsiteX0" fmla="*/ 2434440 w 8609912"/>
              <a:gd name="connsiteY0" fmla="*/ 6878118 h 7772403"/>
              <a:gd name="connsiteX1" fmla="*/ 2432643 w 8609912"/>
              <a:gd name="connsiteY1" fmla="*/ 6884075 h 7772403"/>
              <a:gd name="connsiteX2" fmla="*/ 2432669 w 8609912"/>
              <a:gd name="connsiteY2" fmla="*/ 6883401 h 7772403"/>
              <a:gd name="connsiteX3" fmla="*/ 7882973 w 8609912"/>
              <a:gd name="connsiteY3" fmla="*/ 1720582 h 7772403"/>
              <a:gd name="connsiteX4" fmla="*/ 7865172 w 8609912"/>
              <a:gd name="connsiteY4" fmla="*/ 1748190 h 7772403"/>
              <a:gd name="connsiteX5" fmla="*/ 7857061 w 8609912"/>
              <a:gd name="connsiteY5" fmla="*/ 1760766 h 7772403"/>
              <a:gd name="connsiteX6" fmla="*/ 7842599 w 8609912"/>
              <a:gd name="connsiteY6" fmla="*/ 1786442 h 7772403"/>
              <a:gd name="connsiteX7" fmla="*/ 7857061 w 8609912"/>
              <a:gd name="connsiteY7" fmla="*/ 1760768 h 7772403"/>
              <a:gd name="connsiteX8" fmla="*/ 7865172 w 8609912"/>
              <a:gd name="connsiteY8" fmla="*/ 1748190 h 7772403"/>
              <a:gd name="connsiteX9" fmla="*/ 7882974 w 8609912"/>
              <a:gd name="connsiteY9" fmla="*/ 1720582 h 7772403"/>
              <a:gd name="connsiteX10" fmla="*/ 8196499 w 8609912"/>
              <a:gd name="connsiteY10" fmla="*/ 1407067 h 7772403"/>
              <a:gd name="connsiteX11" fmla="*/ 8165315 w 8609912"/>
              <a:gd name="connsiteY11" fmla="*/ 1483787 h 7772403"/>
              <a:gd name="connsiteX12" fmla="*/ 8165317 w 8609912"/>
              <a:gd name="connsiteY12" fmla="*/ 1483786 h 7772403"/>
              <a:gd name="connsiteX13" fmla="*/ 0 w 8609912"/>
              <a:gd name="connsiteY13" fmla="*/ 0 h 7772403"/>
              <a:gd name="connsiteX14" fmla="*/ 6989486 w 8609912"/>
              <a:gd name="connsiteY14" fmla="*/ 2 h 7772403"/>
              <a:gd name="connsiteX15" fmla="*/ 6955671 w 8609912"/>
              <a:gd name="connsiteY15" fmla="*/ 46195 h 7772403"/>
              <a:gd name="connsiteX16" fmla="*/ 6866938 w 8609912"/>
              <a:gd name="connsiteY16" fmla="*/ 256755 h 7772403"/>
              <a:gd name="connsiteX17" fmla="*/ 7581195 w 8609912"/>
              <a:gd name="connsiteY17" fmla="*/ 1191826 h 7772403"/>
              <a:gd name="connsiteX18" fmla="*/ 7717066 w 8609912"/>
              <a:gd name="connsiteY18" fmla="*/ 1213352 h 7772403"/>
              <a:gd name="connsiteX19" fmla="*/ 7727050 w 8609912"/>
              <a:gd name="connsiteY19" fmla="*/ 1213647 h 7772403"/>
              <a:gd name="connsiteX20" fmla="*/ 7727052 w 8609912"/>
              <a:gd name="connsiteY20" fmla="*/ 1213646 h 7772403"/>
              <a:gd name="connsiteX21" fmla="*/ 7850216 w 8609912"/>
              <a:gd name="connsiteY21" fmla="*/ 1217286 h 7772403"/>
              <a:gd name="connsiteX22" fmla="*/ 7855713 w 8609912"/>
              <a:gd name="connsiteY22" fmla="*/ 1216742 h 7772403"/>
              <a:gd name="connsiteX23" fmla="*/ 7751112 w 8609912"/>
              <a:gd name="connsiteY23" fmla="*/ 1213651 h 7772403"/>
              <a:gd name="connsiteX24" fmla="*/ 7782477 w 8609912"/>
              <a:gd name="connsiteY24" fmla="*/ 1210211 h 7772403"/>
              <a:gd name="connsiteX25" fmla="*/ 7900237 w 8609912"/>
              <a:gd name="connsiteY25" fmla="*/ 1214722 h 7772403"/>
              <a:gd name="connsiteX26" fmla="*/ 7889938 w 8609912"/>
              <a:gd name="connsiteY26" fmla="*/ 1215741 h 7772403"/>
              <a:gd name="connsiteX27" fmla="*/ 8012647 w 8609912"/>
              <a:gd name="connsiteY27" fmla="*/ 1238484 h 7772403"/>
              <a:gd name="connsiteX28" fmla="*/ 8128097 w 8609912"/>
              <a:gd name="connsiteY28" fmla="*/ 1278129 h 7772403"/>
              <a:gd name="connsiteX29" fmla="*/ 8223178 w 8609912"/>
              <a:gd name="connsiteY29" fmla="*/ 1328057 h 7772403"/>
              <a:gd name="connsiteX30" fmla="*/ 8218309 w 8609912"/>
              <a:gd name="connsiteY30" fmla="*/ 1346764 h 7772403"/>
              <a:gd name="connsiteX31" fmla="*/ 8199702 w 8609912"/>
              <a:gd name="connsiteY31" fmla="*/ 1398278 h 7772403"/>
              <a:gd name="connsiteX32" fmla="*/ 8196754 w 8609912"/>
              <a:gd name="connsiteY32" fmla="*/ 1406441 h 7772403"/>
              <a:gd name="connsiteX33" fmla="*/ 8196755 w 8609912"/>
              <a:gd name="connsiteY33" fmla="*/ 1406440 h 7772403"/>
              <a:gd name="connsiteX34" fmla="*/ 8199702 w 8609912"/>
              <a:gd name="connsiteY34" fmla="*/ 1398278 h 7772403"/>
              <a:gd name="connsiteX35" fmla="*/ 8218309 w 8609912"/>
              <a:gd name="connsiteY35" fmla="*/ 1346765 h 7772403"/>
              <a:gd name="connsiteX36" fmla="*/ 8223178 w 8609912"/>
              <a:gd name="connsiteY36" fmla="*/ 1328057 h 7772403"/>
              <a:gd name="connsiteX37" fmla="*/ 8223178 w 8609912"/>
              <a:gd name="connsiteY37" fmla="*/ 1328056 h 7772403"/>
              <a:gd name="connsiteX38" fmla="*/ 8230579 w 8609912"/>
              <a:gd name="connsiteY38" fmla="*/ 1331941 h 7772403"/>
              <a:gd name="connsiteX39" fmla="*/ 8243558 w 8609912"/>
              <a:gd name="connsiteY39" fmla="*/ 1342193 h 7772403"/>
              <a:gd name="connsiteX40" fmla="*/ 8247237 w 8609912"/>
              <a:gd name="connsiteY40" fmla="*/ 1328060 h 7772403"/>
              <a:gd name="connsiteX41" fmla="*/ 8243558 w 8609912"/>
              <a:gd name="connsiteY41" fmla="*/ 1342194 h 7772403"/>
              <a:gd name="connsiteX42" fmla="*/ 8243559 w 8609912"/>
              <a:gd name="connsiteY42" fmla="*/ 1342194 h 7772403"/>
              <a:gd name="connsiteX43" fmla="*/ 8336882 w 8609912"/>
              <a:gd name="connsiteY43" fmla="*/ 1415913 h 7772403"/>
              <a:gd name="connsiteX44" fmla="*/ 8466750 w 8609912"/>
              <a:gd name="connsiteY44" fmla="*/ 1739663 h 7772403"/>
              <a:gd name="connsiteX45" fmla="*/ 7785479 w 8609912"/>
              <a:gd name="connsiteY45" fmla="*/ 2123909 h 7772403"/>
              <a:gd name="connsiteX46" fmla="*/ 7674618 w 8609912"/>
              <a:gd name="connsiteY46" fmla="*/ 2104393 h 7772403"/>
              <a:gd name="connsiteX47" fmla="*/ 7640945 w 8609912"/>
              <a:gd name="connsiteY47" fmla="*/ 2093868 h 7772403"/>
              <a:gd name="connsiteX48" fmla="*/ 7641768 w 8609912"/>
              <a:gd name="connsiteY48" fmla="*/ 2085706 h 7772403"/>
              <a:gd name="connsiteX49" fmla="*/ 7184567 w 8609912"/>
              <a:gd name="connsiteY49" fmla="*/ 1628507 h 7772403"/>
              <a:gd name="connsiteX50" fmla="*/ 6727368 w 8609912"/>
              <a:gd name="connsiteY50" fmla="*/ 2085706 h 7772403"/>
              <a:gd name="connsiteX51" fmla="*/ 7184568 w 8609912"/>
              <a:gd name="connsiteY51" fmla="*/ 2542906 h 7772403"/>
              <a:gd name="connsiteX52" fmla="*/ 7276710 w 8609912"/>
              <a:gd name="connsiteY52" fmla="*/ 2533617 h 7772403"/>
              <a:gd name="connsiteX53" fmla="*/ 7344192 w 8609912"/>
              <a:gd name="connsiteY53" fmla="*/ 2512670 h 7772403"/>
              <a:gd name="connsiteX54" fmla="*/ 7374600 w 8609912"/>
              <a:gd name="connsiteY54" fmla="*/ 2479746 h 7772403"/>
              <a:gd name="connsiteX55" fmla="*/ 7856850 w 8609912"/>
              <a:gd name="connsiteY55" fmla="*/ 2281232 h 7772403"/>
              <a:gd name="connsiteX56" fmla="*/ 8374818 w 8609912"/>
              <a:gd name="connsiteY56" fmla="*/ 2533495 h 7772403"/>
              <a:gd name="connsiteX57" fmla="*/ 8396168 w 8609912"/>
              <a:gd name="connsiteY57" fmla="*/ 2556412 h 7772403"/>
              <a:gd name="connsiteX58" fmla="*/ 8412364 w 8609912"/>
              <a:gd name="connsiteY58" fmla="*/ 2566283 h 7772403"/>
              <a:gd name="connsiteX59" fmla="*/ 8419864 w 8609912"/>
              <a:gd name="connsiteY59" fmla="*/ 2581847 h 7772403"/>
              <a:gd name="connsiteX60" fmla="*/ 8456234 w 8609912"/>
              <a:gd name="connsiteY60" fmla="*/ 2620886 h 7772403"/>
              <a:gd name="connsiteX61" fmla="*/ 8474673 w 8609912"/>
              <a:gd name="connsiteY61" fmla="*/ 2647910 h 7772403"/>
              <a:gd name="connsiteX62" fmla="*/ 8530823 w 8609912"/>
              <a:gd name="connsiteY62" fmla="*/ 2712254 h 7772403"/>
              <a:gd name="connsiteX63" fmla="*/ 8402023 w 8609912"/>
              <a:gd name="connsiteY63" fmla="*/ 3775987 h 7772403"/>
              <a:gd name="connsiteX64" fmla="*/ 7637361 w 8609912"/>
              <a:gd name="connsiteY64" fmla="*/ 4464020 h 7772403"/>
              <a:gd name="connsiteX65" fmla="*/ 7627055 w 8609912"/>
              <a:gd name="connsiteY65" fmla="*/ 4464222 h 7772403"/>
              <a:gd name="connsiteX66" fmla="*/ 7627429 w 8609912"/>
              <a:gd name="connsiteY66" fmla="*/ 4376074 h 7772403"/>
              <a:gd name="connsiteX67" fmla="*/ 7288302 w 8609912"/>
              <a:gd name="connsiteY67" fmla="*/ 3773438 h 7772403"/>
              <a:gd name="connsiteX68" fmla="*/ 6395651 w 8609912"/>
              <a:gd name="connsiteY68" fmla="*/ 3553108 h 7772403"/>
              <a:gd name="connsiteX69" fmla="*/ 6546901 w 8609912"/>
              <a:gd name="connsiteY69" fmla="*/ 4316942 h 7772403"/>
              <a:gd name="connsiteX70" fmla="*/ 6556772 w 8609912"/>
              <a:gd name="connsiteY70" fmla="*/ 4327525 h 7772403"/>
              <a:gd name="connsiteX71" fmla="*/ 6560147 w 8609912"/>
              <a:gd name="connsiteY71" fmla="*/ 4323982 h 7772403"/>
              <a:gd name="connsiteX72" fmla="*/ 6812373 w 8609912"/>
              <a:gd name="connsiteY72" fmla="*/ 4564230 h 7772403"/>
              <a:gd name="connsiteX73" fmla="*/ 6824350 w 8609912"/>
              <a:gd name="connsiteY73" fmla="*/ 5056705 h 7772403"/>
              <a:gd name="connsiteX74" fmla="*/ 6331876 w 8609912"/>
              <a:gd name="connsiteY74" fmla="*/ 5068682 h 7772403"/>
              <a:gd name="connsiteX75" fmla="*/ 6224674 w 8609912"/>
              <a:gd name="connsiteY75" fmla="*/ 4791507 h 7772403"/>
              <a:gd name="connsiteX76" fmla="*/ 6230891 w 8609912"/>
              <a:gd name="connsiteY76" fmla="*/ 4763139 h 7772403"/>
              <a:gd name="connsiteX77" fmla="*/ 6255286 w 8609912"/>
              <a:gd name="connsiteY77" fmla="*/ 4733572 h 7772403"/>
              <a:gd name="connsiteX78" fmla="*/ 6300648 w 8609912"/>
              <a:gd name="connsiteY78" fmla="*/ 4585066 h 7772403"/>
              <a:gd name="connsiteX79" fmla="*/ 6035036 w 8609912"/>
              <a:gd name="connsiteY79" fmla="*/ 4319454 h 7772403"/>
              <a:gd name="connsiteX80" fmla="*/ 5769424 w 8609912"/>
              <a:gd name="connsiteY80" fmla="*/ 4585066 h 7772403"/>
              <a:gd name="connsiteX81" fmla="*/ 5795616 w 8609912"/>
              <a:gd name="connsiteY81" fmla="*/ 4700220 h 7772403"/>
              <a:gd name="connsiteX82" fmla="*/ 5798493 w 8609912"/>
              <a:gd name="connsiteY82" fmla="*/ 4704833 h 7772403"/>
              <a:gd name="connsiteX83" fmla="*/ 5849605 w 8609912"/>
              <a:gd name="connsiteY83" fmla="*/ 4738897 h 7772403"/>
              <a:gd name="connsiteX84" fmla="*/ 5951050 w 8609912"/>
              <a:gd name="connsiteY84" fmla="*/ 4822114 h 7772403"/>
              <a:gd name="connsiteX85" fmla="*/ 5963588 w 8609912"/>
              <a:gd name="connsiteY85" fmla="*/ 4834615 h 7772403"/>
              <a:gd name="connsiteX86" fmla="*/ 6008186 w 8609912"/>
              <a:gd name="connsiteY86" fmla="*/ 4858882 h 7772403"/>
              <a:gd name="connsiteX87" fmla="*/ 6228608 w 8609912"/>
              <a:gd name="connsiteY87" fmla="*/ 5152581 h 7772403"/>
              <a:gd name="connsiteX88" fmla="*/ 6250609 w 8609912"/>
              <a:gd name="connsiteY88" fmla="*/ 5210744 h 7772403"/>
              <a:gd name="connsiteX89" fmla="*/ 6271542 w 8609912"/>
              <a:gd name="connsiteY89" fmla="*/ 5248544 h 7772403"/>
              <a:gd name="connsiteX90" fmla="*/ 6430587 w 8609912"/>
              <a:gd name="connsiteY90" fmla="*/ 5937591 h 7772403"/>
              <a:gd name="connsiteX91" fmla="*/ 5112842 w 8609912"/>
              <a:gd name="connsiteY91" fmla="*/ 7383167 h 7772403"/>
              <a:gd name="connsiteX92" fmla="*/ 4038214 w 8609912"/>
              <a:gd name="connsiteY92" fmla="*/ 6774417 h 7772403"/>
              <a:gd name="connsiteX93" fmla="*/ 3975575 w 8609912"/>
              <a:gd name="connsiteY93" fmla="*/ 6659724 h 7772403"/>
              <a:gd name="connsiteX94" fmla="*/ 4027501 w 8609912"/>
              <a:gd name="connsiteY94" fmla="*/ 6616881 h 7772403"/>
              <a:gd name="connsiteX95" fmla="*/ 4304956 w 8609912"/>
              <a:gd name="connsiteY95" fmla="*/ 5947047 h 7772403"/>
              <a:gd name="connsiteX96" fmla="*/ 3357667 w 8609912"/>
              <a:gd name="connsiteY96" fmla="*/ 4999758 h 7772403"/>
              <a:gd name="connsiteX97" fmla="*/ 2410378 w 8609912"/>
              <a:gd name="connsiteY97" fmla="*/ 5947047 h 7772403"/>
              <a:gd name="connsiteX98" fmla="*/ 2572160 w 8609912"/>
              <a:gd name="connsiteY98" fmla="*/ 6476685 h 7772403"/>
              <a:gd name="connsiteX99" fmla="*/ 2578101 w 8609912"/>
              <a:gd name="connsiteY99" fmla="*/ 6483885 h 7772403"/>
              <a:gd name="connsiteX100" fmla="*/ 2521567 w 8609912"/>
              <a:gd name="connsiteY100" fmla="*/ 6475257 h 7772403"/>
              <a:gd name="connsiteX101" fmla="*/ 2410378 w 8609912"/>
              <a:gd name="connsiteY101" fmla="*/ 6469642 h 7772403"/>
              <a:gd name="connsiteX102" fmla="*/ 1322897 w 8609912"/>
              <a:gd name="connsiteY102" fmla="*/ 7557123 h 7772403"/>
              <a:gd name="connsiteX103" fmla="*/ 1328512 w 8609912"/>
              <a:gd name="connsiteY103" fmla="*/ 7668312 h 7772403"/>
              <a:gd name="connsiteX104" fmla="*/ 1344398 w 8609912"/>
              <a:gd name="connsiteY104" fmla="*/ 7772403 h 7772403"/>
              <a:gd name="connsiteX105" fmla="*/ 0 w 8609912"/>
              <a:gd name="connsiteY105" fmla="*/ 7772403 h 777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09912" h="7772403">
                <a:moveTo>
                  <a:pt x="2434440" y="6878118"/>
                </a:moveTo>
                <a:lnTo>
                  <a:pt x="2432643" y="6884075"/>
                </a:lnTo>
                <a:cubicBezTo>
                  <a:pt x="2428839" y="6895864"/>
                  <a:pt x="2427262" y="6899780"/>
                  <a:pt x="2432669" y="6883401"/>
                </a:cubicBezTo>
                <a:close/>
                <a:moveTo>
                  <a:pt x="7882973" y="1720582"/>
                </a:moveTo>
                <a:lnTo>
                  <a:pt x="7865172" y="1748190"/>
                </a:lnTo>
                <a:lnTo>
                  <a:pt x="7857061" y="1760766"/>
                </a:lnTo>
                <a:cubicBezTo>
                  <a:pt x="7850825" y="1771358"/>
                  <a:pt x="7846501" y="1779531"/>
                  <a:pt x="7842599" y="1786442"/>
                </a:cubicBezTo>
                <a:cubicBezTo>
                  <a:pt x="7846500" y="1779532"/>
                  <a:pt x="7850825" y="1771358"/>
                  <a:pt x="7857061" y="1760768"/>
                </a:cubicBezTo>
                <a:lnTo>
                  <a:pt x="7865172" y="1748190"/>
                </a:lnTo>
                <a:lnTo>
                  <a:pt x="7882974" y="1720582"/>
                </a:lnTo>
                <a:close/>
                <a:moveTo>
                  <a:pt x="8196499" y="1407067"/>
                </a:moveTo>
                <a:lnTo>
                  <a:pt x="8165315" y="1483787"/>
                </a:lnTo>
                <a:lnTo>
                  <a:pt x="8165317" y="1483786"/>
                </a:lnTo>
                <a:close/>
                <a:moveTo>
                  <a:pt x="0" y="0"/>
                </a:moveTo>
                <a:lnTo>
                  <a:pt x="6989486" y="2"/>
                </a:lnTo>
                <a:lnTo>
                  <a:pt x="6955671" y="46195"/>
                </a:lnTo>
                <a:cubicBezTo>
                  <a:pt x="6914433" y="109750"/>
                  <a:pt x="6884066" y="180343"/>
                  <a:pt x="6866938" y="256755"/>
                </a:cubicBezTo>
                <a:cubicBezTo>
                  <a:pt x="6775588" y="664279"/>
                  <a:pt x="7095370" y="1082924"/>
                  <a:pt x="7581195" y="1191826"/>
                </a:cubicBezTo>
                <a:cubicBezTo>
                  <a:pt x="7626742" y="1202034"/>
                  <a:pt x="7672130" y="1209157"/>
                  <a:pt x="7717066" y="1213352"/>
                </a:cubicBezTo>
                <a:lnTo>
                  <a:pt x="7727050" y="1213647"/>
                </a:lnTo>
                <a:lnTo>
                  <a:pt x="7727052" y="1213646"/>
                </a:lnTo>
                <a:lnTo>
                  <a:pt x="7850216" y="1217286"/>
                </a:lnTo>
                <a:lnTo>
                  <a:pt x="7855713" y="1216742"/>
                </a:lnTo>
                <a:lnTo>
                  <a:pt x="7751112" y="1213651"/>
                </a:lnTo>
                <a:lnTo>
                  <a:pt x="7782477" y="1210211"/>
                </a:lnTo>
                <a:lnTo>
                  <a:pt x="7900237" y="1214722"/>
                </a:lnTo>
                <a:lnTo>
                  <a:pt x="7889938" y="1215741"/>
                </a:lnTo>
                <a:lnTo>
                  <a:pt x="8012647" y="1238484"/>
                </a:lnTo>
                <a:cubicBezTo>
                  <a:pt x="8053033" y="1249104"/>
                  <a:pt x="8091646" y="1262436"/>
                  <a:pt x="8128097" y="1278129"/>
                </a:cubicBezTo>
                <a:lnTo>
                  <a:pt x="8223178" y="1328057"/>
                </a:lnTo>
                <a:lnTo>
                  <a:pt x="8218309" y="1346764"/>
                </a:lnTo>
                <a:lnTo>
                  <a:pt x="8199702" y="1398278"/>
                </a:lnTo>
                <a:lnTo>
                  <a:pt x="8196754" y="1406441"/>
                </a:lnTo>
                <a:lnTo>
                  <a:pt x="8196755" y="1406440"/>
                </a:lnTo>
                <a:lnTo>
                  <a:pt x="8199702" y="1398278"/>
                </a:lnTo>
                <a:lnTo>
                  <a:pt x="8218309" y="1346765"/>
                </a:lnTo>
                <a:lnTo>
                  <a:pt x="8223178" y="1328057"/>
                </a:lnTo>
                <a:lnTo>
                  <a:pt x="8223178" y="1328056"/>
                </a:lnTo>
                <a:lnTo>
                  <a:pt x="8230579" y="1331941"/>
                </a:lnTo>
                <a:lnTo>
                  <a:pt x="8243558" y="1342193"/>
                </a:lnTo>
                <a:lnTo>
                  <a:pt x="8247237" y="1328060"/>
                </a:lnTo>
                <a:lnTo>
                  <a:pt x="8243558" y="1342194"/>
                </a:lnTo>
                <a:lnTo>
                  <a:pt x="8243559" y="1342194"/>
                </a:lnTo>
                <a:lnTo>
                  <a:pt x="8336882" y="1415913"/>
                </a:lnTo>
                <a:cubicBezTo>
                  <a:pt x="8429710" y="1507931"/>
                  <a:pt x="8479834" y="1622027"/>
                  <a:pt x="8466750" y="1739663"/>
                </a:cubicBezTo>
                <a:cubicBezTo>
                  <a:pt x="8438839" y="1990621"/>
                  <a:pt x="8133824" y="2162653"/>
                  <a:pt x="7785479" y="2123909"/>
                </a:cubicBezTo>
                <a:cubicBezTo>
                  <a:pt x="7747379" y="2119671"/>
                  <a:pt x="7710337" y="2113088"/>
                  <a:pt x="7674618" y="2104393"/>
                </a:cubicBezTo>
                <a:lnTo>
                  <a:pt x="7640945" y="2093868"/>
                </a:lnTo>
                <a:lnTo>
                  <a:pt x="7641768" y="2085706"/>
                </a:lnTo>
                <a:cubicBezTo>
                  <a:pt x="7641769" y="1833201"/>
                  <a:pt x="7437074" y="1628506"/>
                  <a:pt x="7184567" y="1628507"/>
                </a:cubicBezTo>
                <a:cubicBezTo>
                  <a:pt x="6932063" y="1628506"/>
                  <a:pt x="6727369" y="1833202"/>
                  <a:pt x="6727368" y="2085706"/>
                </a:cubicBezTo>
                <a:cubicBezTo>
                  <a:pt x="6727368" y="2338211"/>
                  <a:pt x="6932063" y="2542906"/>
                  <a:pt x="7184568" y="2542906"/>
                </a:cubicBezTo>
                <a:cubicBezTo>
                  <a:pt x="7216131" y="2542906"/>
                  <a:pt x="7246947" y="2539708"/>
                  <a:pt x="7276710" y="2533617"/>
                </a:cubicBezTo>
                <a:lnTo>
                  <a:pt x="7344192" y="2512670"/>
                </a:lnTo>
                <a:lnTo>
                  <a:pt x="7374600" y="2479746"/>
                </a:lnTo>
                <a:cubicBezTo>
                  <a:pt x="7512547" y="2355750"/>
                  <a:pt x="7721800" y="2273975"/>
                  <a:pt x="7856850" y="2281232"/>
                </a:cubicBezTo>
                <a:cubicBezTo>
                  <a:pt x="7991900" y="2288491"/>
                  <a:pt x="8221564" y="2393850"/>
                  <a:pt x="8374818" y="2533495"/>
                </a:cubicBezTo>
                <a:lnTo>
                  <a:pt x="8396168" y="2556412"/>
                </a:lnTo>
                <a:lnTo>
                  <a:pt x="8412364" y="2566283"/>
                </a:lnTo>
                <a:lnTo>
                  <a:pt x="8419864" y="2581847"/>
                </a:lnTo>
                <a:lnTo>
                  <a:pt x="8456234" y="2620886"/>
                </a:lnTo>
                <a:lnTo>
                  <a:pt x="8474673" y="2647910"/>
                </a:lnTo>
                <a:lnTo>
                  <a:pt x="8530823" y="2712254"/>
                </a:lnTo>
                <a:cubicBezTo>
                  <a:pt x="8669312" y="2932146"/>
                  <a:pt x="8625648" y="3360963"/>
                  <a:pt x="8402023" y="3775987"/>
                </a:cubicBezTo>
                <a:cubicBezTo>
                  <a:pt x="8193308" y="4163343"/>
                  <a:pt x="7888336" y="4426379"/>
                  <a:pt x="7637361" y="4464020"/>
                </a:cubicBezTo>
                <a:lnTo>
                  <a:pt x="7627055" y="4464222"/>
                </a:lnTo>
                <a:lnTo>
                  <a:pt x="7627429" y="4376074"/>
                </a:lnTo>
                <a:cubicBezTo>
                  <a:pt x="7607758" y="4189115"/>
                  <a:pt x="7487426" y="3963618"/>
                  <a:pt x="7288302" y="3773438"/>
                </a:cubicBezTo>
                <a:cubicBezTo>
                  <a:pt x="6969704" y="3469150"/>
                  <a:pt x="6570051" y="3370506"/>
                  <a:pt x="6395651" y="3553108"/>
                </a:cubicBezTo>
                <a:cubicBezTo>
                  <a:pt x="6243051" y="3712884"/>
                  <a:pt x="6313474" y="4035049"/>
                  <a:pt x="6546901" y="4316942"/>
                </a:cubicBezTo>
                <a:lnTo>
                  <a:pt x="6556772" y="4327525"/>
                </a:lnTo>
                <a:lnTo>
                  <a:pt x="6560147" y="4323982"/>
                </a:lnTo>
                <a:lnTo>
                  <a:pt x="6812373" y="4564230"/>
                </a:lnTo>
                <a:cubicBezTo>
                  <a:pt x="6951673" y="4696916"/>
                  <a:pt x="6957036" y="4917404"/>
                  <a:pt x="6824350" y="5056705"/>
                </a:cubicBezTo>
                <a:cubicBezTo>
                  <a:pt x="6691664" y="5196005"/>
                  <a:pt x="6471176" y="5201367"/>
                  <a:pt x="6331876" y="5068682"/>
                </a:cubicBezTo>
                <a:cubicBezTo>
                  <a:pt x="6253519" y="4994047"/>
                  <a:pt x="6217541" y="4891629"/>
                  <a:pt x="6224674" y="4791507"/>
                </a:cubicBezTo>
                <a:lnTo>
                  <a:pt x="6230891" y="4763139"/>
                </a:lnTo>
                <a:lnTo>
                  <a:pt x="6255286" y="4733572"/>
                </a:lnTo>
                <a:cubicBezTo>
                  <a:pt x="6283925" y="4691180"/>
                  <a:pt x="6300648" y="4640076"/>
                  <a:pt x="6300648" y="4585066"/>
                </a:cubicBezTo>
                <a:cubicBezTo>
                  <a:pt x="6300648" y="4438373"/>
                  <a:pt x="6181729" y="4319454"/>
                  <a:pt x="6035036" y="4319454"/>
                </a:cubicBezTo>
                <a:cubicBezTo>
                  <a:pt x="5888343" y="4319454"/>
                  <a:pt x="5769424" y="4438373"/>
                  <a:pt x="5769424" y="4585066"/>
                </a:cubicBezTo>
                <a:cubicBezTo>
                  <a:pt x="5769424" y="4626324"/>
                  <a:pt x="5778830" y="4665384"/>
                  <a:pt x="5795616" y="4700220"/>
                </a:cubicBezTo>
                <a:lnTo>
                  <a:pt x="5798493" y="4704833"/>
                </a:lnTo>
                <a:lnTo>
                  <a:pt x="5849605" y="4738897"/>
                </a:lnTo>
                <a:cubicBezTo>
                  <a:pt x="5884657" y="4764875"/>
                  <a:pt x="5918509" y="4792654"/>
                  <a:pt x="5951050" y="4822114"/>
                </a:cubicBezTo>
                <a:lnTo>
                  <a:pt x="5963588" y="4834615"/>
                </a:lnTo>
                <a:lnTo>
                  <a:pt x="6008186" y="4858882"/>
                </a:lnTo>
                <a:cubicBezTo>
                  <a:pt x="6094700" y="4921379"/>
                  <a:pt x="6170374" y="5023308"/>
                  <a:pt x="6228608" y="5152581"/>
                </a:cubicBezTo>
                <a:lnTo>
                  <a:pt x="6250609" y="5210744"/>
                </a:lnTo>
                <a:lnTo>
                  <a:pt x="6271542" y="5248544"/>
                </a:lnTo>
                <a:cubicBezTo>
                  <a:pt x="6372972" y="5453372"/>
                  <a:pt x="6430587" y="5688101"/>
                  <a:pt x="6430587" y="5937591"/>
                </a:cubicBezTo>
                <a:cubicBezTo>
                  <a:pt x="6430587" y="6735961"/>
                  <a:pt x="5840612" y="7383167"/>
                  <a:pt x="5112842" y="7383167"/>
                </a:cubicBezTo>
                <a:cubicBezTo>
                  <a:pt x="4669357" y="7383167"/>
                  <a:pt x="4277042" y="7142835"/>
                  <a:pt x="4038214" y="6774417"/>
                </a:cubicBezTo>
                <a:lnTo>
                  <a:pt x="3975575" y="6659724"/>
                </a:lnTo>
                <a:lnTo>
                  <a:pt x="4027501" y="6616881"/>
                </a:lnTo>
                <a:cubicBezTo>
                  <a:pt x="4198928" y="6445456"/>
                  <a:pt x="4304956" y="6208634"/>
                  <a:pt x="4304956" y="5947047"/>
                </a:cubicBezTo>
                <a:cubicBezTo>
                  <a:pt x="4304956" y="5423874"/>
                  <a:pt x="3880840" y="4999758"/>
                  <a:pt x="3357667" y="4999758"/>
                </a:cubicBezTo>
                <a:cubicBezTo>
                  <a:pt x="2834494" y="4999758"/>
                  <a:pt x="2410378" y="5423874"/>
                  <a:pt x="2410378" y="5947047"/>
                </a:cubicBezTo>
                <a:cubicBezTo>
                  <a:pt x="2410378" y="6143237"/>
                  <a:pt x="2470019" y="6325497"/>
                  <a:pt x="2572160" y="6476685"/>
                </a:cubicBezTo>
                <a:lnTo>
                  <a:pt x="2578101" y="6483885"/>
                </a:lnTo>
                <a:lnTo>
                  <a:pt x="2521567" y="6475257"/>
                </a:lnTo>
                <a:cubicBezTo>
                  <a:pt x="2485009" y="6471544"/>
                  <a:pt x="2447915" y="6469642"/>
                  <a:pt x="2410378" y="6469642"/>
                </a:cubicBezTo>
                <a:cubicBezTo>
                  <a:pt x="1809779" y="6469642"/>
                  <a:pt x="1322897" y="6956524"/>
                  <a:pt x="1322897" y="7557123"/>
                </a:cubicBezTo>
                <a:cubicBezTo>
                  <a:pt x="1322897" y="7594661"/>
                  <a:pt x="1324799" y="7631754"/>
                  <a:pt x="1328512" y="7668312"/>
                </a:cubicBezTo>
                <a:lnTo>
                  <a:pt x="1344398" y="7772403"/>
                </a:lnTo>
                <a:lnTo>
                  <a:pt x="0" y="7772403"/>
                </a:lnTo>
                <a:close/>
              </a:path>
            </a:pathLst>
          </a:custGeom>
          <a:effectLst>
            <a:glow rad="381000">
              <a:schemeClr val="bg1">
                <a:alpha val="50000"/>
              </a:schemeClr>
            </a:glow>
          </a:effectLst>
        </p:spPr>
        <p:txBody>
          <a:bodyPr wrap="square">
            <a:noAutofit/>
          </a:bodyPr>
          <a:lstStyle/>
          <a:p>
            <a:endParaRPr lang="en-US"/>
          </a:p>
        </p:txBody>
      </p:sp>
    </p:spTree>
    <p:extLst>
      <p:ext uri="{BB962C8B-B14F-4D97-AF65-F5344CB8AC3E}">
        <p14:creationId xmlns:p14="http://schemas.microsoft.com/office/powerpoint/2010/main" val="1664491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44EF936-2573-4E89-B513-EE3FD3F20A69}"/>
              </a:ext>
            </a:extLst>
          </p:cNvPr>
          <p:cNvSpPr>
            <a:spLocks noGrp="1"/>
          </p:cNvSpPr>
          <p:nvPr>
            <p:ph type="pic" sz="quarter" idx="10"/>
          </p:nvPr>
        </p:nvSpPr>
        <p:spPr>
          <a:xfrm>
            <a:off x="4819523" y="148627"/>
            <a:ext cx="7372477" cy="6560749"/>
          </a:xfrm>
          <a:custGeom>
            <a:avLst/>
            <a:gdLst>
              <a:gd name="connsiteX0" fmla="*/ 3665730 w 8355474"/>
              <a:gd name="connsiteY0" fmla="*/ 6240273 h 7435515"/>
              <a:gd name="connsiteX1" fmla="*/ 5025298 w 8355474"/>
              <a:gd name="connsiteY1" fmla="*/ 7227073 h 7435515"/>
              <a:gd name="connsiteX2" fmla="*/ 6384868 w 8355474"/>
              <a:gd name="connsiteY2" fmla="*/ 6240273 h 7435515"/>
              <a:gd name="connsiteX3" fmla="*/ 5025298 w 8355474"/>
              <a:gd name="connsiteY3" fmla="*/ 6925793 h 7435515"/>
              <a:gd name="connsiteX4" fmla="*/ 3665730 w 8355474"/>
              <a:gd name="connsiteY4" fmla="*/ 6240273 h 7435515"/>
              <a:gd name="connsiteX5" fmla="*/ 1155245 w 8355474"/>
              <a:gd name="connsiteY5" fmla="*/ 2358187 h 7435515"/>
              <a:gd name="connsiteX6" fmla="*/ 168444 w 8355474"/>
              <a:gd name="connsiteY6" fmla="*/ 3717756 h 7435515"/>
              <a:gd name="connsiteX7" fmla="*/ 1155245 w 8355474"/>
              <a:gd name="connsiteY7" fmla="*/ 5077325 h 7435515"/>
              <a:gd name="connsiteX8" fmla="*/ 469725 w 8355474"/>
              <a:gd name="connsiteY8" fmla="*/ 3717756 h 7435515"/>
              <a:gd name="connsiteX9" fmla="*/ 1155245 w 8355474"/>
              <a:gd name="connsiteY9" fmla="*/ 2358187 h 7435515"/>
              <a:gd name="connsiteX10" fmla="*/ 5033318 w 8355474"/>
              <a:gd name="connsiteY10" fmla="*/ 184272 h 7435515"/>
              <a:gd name="connsiteX11" fmla="*/ 3673750 w 8355474"/>
              <a:gd name="connsiteY11" fmla="*/ 1171072 h 7435515"/>
              <a:gd name="connsiteX12" fmla="*/ 5033318 w 8355474"/>
              <a:gd name="connsiteY12" fmla="*/ 485552 h 7435515"/>
              <a:gd name="connsiteX13" fmla="*/ 6392888 w 8355474"/>
              <a:gd name="connsiteY13" fmla="*/ 1171072 h 7435515"/>
              <a:gd name="connsiteX14" fmla="*/ 5033318 w 8355474"/>
              <a:gd name="connsiteY14" fmla="*/ 184272 h 7435515"/>
              <a:gd name="connsiteX15" fmla="*/ 5062928 w 8355474"/>
              <a:gd name="connsiteY15" fmla="*/ 0 h 7435515"/>
              <a:gd name="connsiteX16" fmla="*/ 6921808 w 8355474"/>
              <a:gd name="connsiteY16" fmla="*/ 1858880 h 7435515"/>
              <a:gd name="connsiteX17" fmla="*/ 6775728 w 8355474"/>
              <a:gd name="connsiteY17" fmla="*/ 2582439 h 7435515"/>
              <a:gd name="connsiteX18" fmla="*/ 6741856 w 8355474"/>
              <a:gd name="connsiteY18" fmla="*/ 2652752 h 7435515"/>
              <a:gd name="connsiteX19" fmla="*/ 6832576 w 8355474"/>
              <a:gd name="connsiteY19" fmla="*/ 2531433 h 7435515"/>
              <a:gd name="connsiteX20" fmla="*/ 8266978 w 8355474"/>
              <a:gd name="connsiteY20" fmla="*/ 1854972 h 7435515"/>
              <a:gd name="connsiteX21" fmla="*/ 8355474 w 8355474"/>
              <a:gd name="connsiteY21" fmla="*/ 1859441 h 7435515"/>
              <a:gd name="connsiteX22" fmla="*/ 8355474 w 8355474"/>
              <a:gd name="connsiteY22" fmla="*/ 5568262 h 7435515"/>
              <a:gd name="connsiteX23" fmla="*/ 8266978 w 8355474"/>
              <a:gd name="connsiteY23" fmla="*/ 5572730 h 7435515"/>
              <a:gd name="connsiteX24" fmla="*/ 6832576 w 8355474"/>
              <a:gd name="connsiteY24" fmla="*/ 4896272 h 7435515"/>
              <a:gd name="connsiteX25" fmla="*/ 6731282 w 8355474"/>
              <a:gd name="connsiteY25" fmla="*/ 4760811 h 7435515"/>
              <a:gd name="connsiteX26" fmla="*/ 6775728 w 8355474"/>
              <a:gd name="connsiteY26" fmla="*/ 4853076 h 7435515"/>
              <a:gd name="connsiteX27" fmla="*/ 6921808 w 8355474"/>
              <a:gd name="connsiteY27" fmla="*/ 5576637 h 7435515"/>
              <a:gd name="connsiteX28" fmla="*/ 5062930 w 8355474"/>
              <a:gd name="connsiteY28" fmla="*/ 7435515 h 7435515"/>
              <a:gd name="connsiteX29" fmla="*/ 3204050 w 8355474"/>
              <a:gd name="connsiteY29" fmla="*/ 5576637 h 7435515"/>
              <a:gd name="connsiteX30" fmla="*/ 3332989 w 8355474"/>
              <a:gd name="connsiteY30" fmla="*/ 4895033 h 7435515"/>
              <a:gd name="connsiteX31" fmla="*/ 3391054 w 8355474"/>
              <a:gd name="connsiteY31" fmla="*/ 4765519 h 7435515"/>
              <a:gd name="connsiteX32" fmla="*/ 3293280 w 8355474"/>
              <a:gd name="connsiteY32" fmla="*/ 4896270 h 7435515"/>
              <a:gd name="connsiteX33" fmla="*/ 1858880 w 8355474"/>
              <a:gd name="connsiteY33" fmla="*/ 5572729 h 7435515"/>
              <a:gd name="connsiteX34" fmla="*/ 0 w 8355474"/>
              <a:gd name="connsiteY34" fmla="*/ 3713850 h 7435515"/>
              <a:gd name="connsiteX35" fmla="*/ 1858880 w 8355474"/>
              <a:gd name="connsiteY35" fmla="*/ 1854971 h 7435515"/>
              <a:gd name="connsiteX36" fmla="*/ 3293280 w 8355474"/>
              <a:gd name="connsiteY36" fmla="*/ 2531432 h 7435515"/>
              <a:gd name="connsiteX37" fmla="*/ 3382301 w 8355474"/>
              <a:gd name="connsiteY37" fmla="*/ 2650478 h 7435515"/>
              <a:gd name="connsiteX38" fmla="*/ 3332988 w 8355474"/>
              <a:gd name="connsiteY38" fmla="*/ 2540485 h 7435515"/>
              <a:gd name="connsiteX39" fmla="*/ 3204050 w 8355474"/>
              <a:gd name="connsiteY39" fmla="*/ 1858880 h 7435515"/>
              <a:gd name="connsiteX40" fmla="*/ 5062928 w 8355474"/>
              <a:gd name="connsiteY40" fmla="*/ 0 h 74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474" h="7435515">
                <a:moveTo>
                  <a:pt x="3665730" y="6240273"/>
                </a:moveTo>
                <a:cubicBezTo>
                  <a:pt x="3665730" y="6785268"/>
                  <a:pt x="4274430" y="7227073"/>
                  <a:pt x="5025298" y="7227073"/>
                </a:cubicBezTo>
                <a:cubicBezTo>
                  <a:pt x="5776168" y="7227073"/>
                  <a:pt x="6384868" y="6785268"/>
                  <a:pt x="6384868" y="6240273"/>
                </a:cubicBezTo>
                <a:cubicBezTo>
                  <a:pt x="6173394" y="6652439"/>
                  <a:pt x="5631260" y="6925793"/>
                  <a:pt x="5025298" y="6925793"/>
                </a:cubicBezTo>
                <a:cubicBezTo>
                  <a:pt x="4419336" y="6925793"/>
                  <a:pt x="3877202" y="6652439"/>
                  <a:pt x="3665730" y="6240273"/>
                </a:cubicBezTo>
                <a:close/>
                <a:moveTo>
                  <a:pt x="1155245" y="2358187"/>
                </a:moveTo>
                <a:cubicBezTo>
                  <a:pt x="610249" y="2358187"/>
                  <a:pt x="168444" y="2966887"/>
                  <a:pt x="168444" y="3717756"/>
                </a:cubicBezTo>
                <a:cubicBezTo>
                  <a:pt x="168444" y="4468625"/>
                  <a:pt x="610249" y="5077325"/>
                  <a:pt x="1155245" y="5077325"/>
                </a:cubicBezTo>
                <a:cubicBezTo>
                  <a:pt x="743078" y="4865852"/>
                  <a:pt x="469725" y="4323718"/>
                  <a:pt x="469725" y="3717756"/>
                </a:cubicBezTo>
                <a:cubicBezTo>
                  <a:pt x="469725" y="3111794"/>
                  <a:pt x="743078" y="2569660"/>
                  <a:pt x="1155245" y="2358187"/>
                </a:cubicBezTo>
                <a:close/>
                <a:moveTo>
                  <a:pt x="5033318" y="184272"/>
                </a:moveTo>
                <a:cubicBezTo>
                  <a:pt x="4282450" y="184272"/>
                  <a:pt x="3673750" y="626077"/>
                  <a:pt x="3673750" y="1171072"/>
                </a:cubicBezTo>
                <a:cubicBezTo>
                  <a:pt x="3885222" y="758906"/>
                  <a:pt x="4427356" y="485552"/>
                  <a:pt x="5033318" y="485552"/>
                </a:cubicBezTo>
                <a:cubicBezTo>
                  <a:pt x="5639280" y="485552"/>
                  <a:pt x="6181414" y="758906"/>
                  <a:pt x="6392888" y="1171072"/>
                </a:cubicBezTo>
                <a:cubicBezTo>
                  <a:pt x="6392888" y="626077"/>
                  <a:pt x="5784188" y="184272"/>
                  <a:pt x="5033318" y="184272"/>
                </a:cubicBezTo>
                <a:close/>
                <a:moveTo>
                  <a:pt x="5062928" y="0"/>
                </a:moveTo>
                <a:cubicBezTo>
                  <a:pt x="6089558" y="0"/>
                  <a:pt x="6921808" y="832249"/>
                  <a:pt x="6921808" y="1858880"/>
                </a:cubicBezTo>
                <a:cubicBezTo>
                  <a:pt x="6921808" y="2115537"/>
                  <a:pt x="6869792" y="2360045"/>
                  <a:pt x="6775728" y="2582439"/>
                </a:cubicBezTo>
                <a:lnTo>
                  <a:pt x="6741856" y="2652752"/>
                </a:lnTo>
                <a:lnTo>
                  <a:pt x="6832576" y="2531433"/>
                </a:lnTo>
                <a:cubicBezTo>
                  <a:pt x="7173522" y="2118302"/>
                  <a:pt x="7689498" y="1854972"/>
                  <a:pt x="8266978" y="1854972"/>
                </a:cubicBezTo>
                <a:lnTo>
                  <a:pt x="8355474" y="1859441"/>
                </a:lnTo>
                <a:lnTo>
                  <a:pt x="8355474" y="5568262"/>
                </a:lnTo>
                <a:lnTo>
                  <a:pt x="8266978" y="5572730"/>
                </a:lnTo>
                <a:cubicBezTo>
                  <a:pt x="7689498" y="5572730"/>
                  <a:pt x="7173522" y="5309402"/>
                  <a:pt x="6832576" y="4896272"/>
                </a:cubicBezTo>
                <a:lnTo>
                  <a:pt x="6731282" y="4760811"/>
                </a:lnTo>
                <a:lnTo>
                  <a:pt x="6775728" y="4853076"/>
                </a:lnTo>
                <a:cubicBezTo>
                  <a:pt x="6869793" y="5075470"/>
                  <a:pt x="6921808" y="5319980"/>
                  <a:pt x="6921808" y="5576637"/>
                </a:cubicBezTo>
                <a:cubicBezTo>
                  <a:pt x="6921808" y="6603266"/>
                  <a:pt x="6089560" y="7435515"/>
                  <a:pt x="5062930" y="7435515"/>
                </a:cubicBezTo>
                <a:cubicBezTo>
                  <a:pt x="4036299" y="7435515"/>
                  <a:pt x="3204050" y="6603266"/>
                  <a:pt x="3204050" y="5576637"/>
                </a:cubicBezTo>
                <a:cubicBezTo>
                  <a:pt x="3204050" y="5336019"/>
                  <a:pt x="3249767" y="5106081"/>
                  <a:pt x="3332989" y="4895033"/>
                </a:cubicBezTo>
                <a:lnTo>
                  <a:pt x="3391054" y="4765519"/>
                </a:lnTo>
                <a:lnTo>
                  <a:pt x="3293280" y="4896270"/>
                </a:lnTo>
                <a:cubicBezTo>
                  <a:pt x="2952335" y="5309401"/>
                  <a:pt x="2436360" y="5572729"/>
                  <a:pt x="1858880" y="5572729"/>
                </a:cubicBezTo>
                <a:cubicBezTo>
                  <a:pt x="832249" y="5572729"/>
                  <a:pt x="0" y="4740481"/>
                  <a:pt x="0" y="3713850"/>
                </a:cubicBezTo>
                <a:cubicBezTo>
                  <a:pt x="0" y="2687220"/>
                  <a:pt x="832249" y="1854971"/>
                  <a:pt x="1858880" y="1854971"/>
                </a:cubicBezTo>
                <a:cubicBezTo>
                  <a:pt x="2436360" y="1854971"/>
                  <a:pt x="2952335" y="2118301"/>
                  <a:pt x="3293280" y="2531432"/>
                </a:cubicBezTo>
                <a:lnTo>
                  <a:pt x="3382301" y="2650478"/>
                </a:lnTo>
                <a:lnTo>
                  <a:pt x="3332988" y="2540485"/>
                </a:lnTo>
                <a:cubicBezTo>
                  <a:pt x="3249766" y="2329434"/>
                  <a:pt x="3204050" y="2099496"/>
                  <a:pt x="3204050" y="1858880"/>
                </a:cubicBezTo>
                <a:cubicBezTo>
                  <a:pt x="3204050" y="832249"/>
                  <a:pt x="4036298" y="0"/>
                  <a:pt x="5062928" y="0"/>
                </a:cubicBezTo>
                <a:close/>
              </a:path>
            </a:pathLst>
          </a:custGeom>
          <a:ln w="12700">
            <a:solidFill>
              <a:schemeClr val="bg1"/>
            </a:solidFill>
          </a:ln>
          <a:effectLst/>
        </p:spPr>
        <p:txBody>
          <a:bodyPr wrap="square">
            <a:noAutofit/>
          </a:bodyPr>
          <a:lstStyle/>
          <a:p>
            <a:endParaRPr lang="en-US"/>
          </a:p>
        </p:txBody>
      </p:sp>
    </p:spTree>
    <p:extLst>
      <p:ext uri="{BB962C8B-B14F-4D97-AF65-F5344CB8AC3E}">
        <p14:creationId xmlns:p14="http://schemas.microsoft.com/office/powerpoint/2010/main" val="299631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45171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50FE33-978F-4E78-AEBA-1CE1C061AA4F}"/>
              </a:ext>
            </a:extLst>
          </p:cNvPr>
          <p:cNvSpPr>
            <a:spLocks noGrp="1"/>
          </p:cNvSpPr>
          <p:nvPr>
            <p:ph type="pic" sz="quarter" idx="10"/>
          </p:nvPr>
        </p:nvSpPr>
        <p:spPr>
          <a:xfrm>
            <a:off x="21051" y="148627"/>
            <a:ext cx="7372477" cy="6560749"/>
          </a:xfrm>
          <a:custGeom>
            <a:avLst/>
            <a:gdLst>
              <a:gd name="connsiteX0" fmla="*/ 1970606 w 8355474"/>
              <a:gd name="connsiteY0" fmla="*/ 6240273 h 7435515"/>
              <a:gd name="connsiteX1" fmla="*/ 3330176 w 8355474"/>
              <a:gd name="connsiteY1" fmla="*/ 7227073 h 7435515"/>
              <a:gd name="connsiteX2" fmla="*/ 4689745 w 8355474"/>
              <a:gd name="connsiteY2" fmla="*/ 6240273 h 7435515"/>
              <a:gd name="connsiteX3" fmla="*/ 3330176 w 8355474"/>
              <a:gd name="connsiteY3" fmla="*/ 6925793 h 7435515"/>
              <a:gd name="connsiteX4" fmla="*/ 1970606 w 8355474"/>
              <a:gd name="connsiteY4" fmla="*/ 6240273 h 7435515"/>
              <a:gd name="connsiteX5" fmla="*/ 7200230 w 8355474"/>
              <a:gd name="connsiteY5" fmla="*/ 2358187 h 7435515"/>
              <a:gd name="connsiteX6" fmla="*/ 7885750 w 8355474"/>
              <a:gd name="connsiteY6" fmla="*/ 3717756 h 7435515"/>
              <a:gd name="connsiteX7" fmla="*/ 7200230 w 8355474"/>
              <a:gd name="connsiteY7" fmla="*/ 5077325 h 7435515"/>
              <a:gd name="connsiteX8" fmla="*/ 8187030 w 8355474"/>
              <a:gd name="connsiteY8" fmla="*/ 3717756 h 7435515"/>
              <a:gd name="connsiteX9" fmla="*/ 7200230 w 8355474"/>
              <a:gd name="connsiteY9" fmla="*/ 2358187 h 7435515"/>
              <a:gd name="connsiteX10" fmla="*/ 3322156 w 8355474"/>
              <a:gd name="connsiteY10" fmla="*/ 184272 h 7435515"/>
              <a:gd name="connsiteX11" fmla="*/ 1962586 w 8355474"/>
              <a:gd name="connsiteY11" fmla="*/ 1171072 h 7435515"/>
              <a:gd name="connsiteX12" fmla="*/ 3322156 w 8355474"/>
              <a:gd name="connsiteY12" fmla="*/ 485552 h 7435515"/>
              <a:gd name="connsiteX13" fmla="*/ 4681725 w 8355474"/>
              <a:gd name="connsiteY13" fmla="*/ 1171072 h 7435515"/>
              <a:gd name="connsiteX14" fmla="*/ 3322156 w 8355474"/>
              <a:gd name="connsiteY14" fmla="*/ 184272 h 7435515"/>
              <a:gd name="connsiteX15" fmla="*/ 3292546 w 8355474"/>
              <a:gd name="connsiteY15" fmla="*/ 0 h 7435515"/>
              <a:gd name="connsiteX16" fmla="*/ 5151424 w 8355474"/>
              <a:gd name="connsiteY16" fmla="*/ 1858880 h 7435515"/>
              <a:gd name="connsiteX17" fmla="*/ 5022487 w 8355474"/>
              <a:gd name="connsiteY17" fmla="*/ 2540485 h 7435515"/>
              <a:gd name="connsiteX18" fmla="*/ 4973173 w 8355474"/>
              <a:gd name="connsiteY18" fmla="*/ 2650478 h 7435515"/>
              <a:gd name="connsiteX19" fmla="*/ 5062194 w 8355474"/>
              <a:gd name="connsiteY19" fmla="*/ 2531432 h 7435515"/>
              <a:gd name="connsiteX20" fmla="*/ 6496594 w 8355474"/>
              <a:gd name="connsiteY20" fmla="*/ 1854971 h 7435515"/>
              <a:gd name="connsiteX21" fmla="*/ 8355474 w 8355474"/>
              <a:gd name="connsiteY21" fmla="*/ 3713850 h 7435515"/>
              <a:gd name="connsiteX22" fmla="*/ 6496594 w 8355474"/>
              <a:gd name="connsiteY22" fmla="*/ 5572729 h 7435515"/>
              <a:gd name="connsiteX23" fmla="*/ 5062194 w 8355474"/>
              <a:gd name="connsiteY23" fmla="*/ 4896270 h 7435515"/>
              <a:gd name="connsiteX24" fmla="*/ 4964420 w 8355474"/>
              <a:gd name="connsiteY24" fmla="*/ 4765519 h 7435515"/>
              <a:gd name="connsiteX25" fmla="*/ 5022485 w 8355474"/>
              <a:gd name="connsiteY25" fmla="*/ 4895033 h 7435515"/>
              <a:gd name="connsiteX26" fmla="*/ 5151424 w 8355474"/>
              <a:gd name="connsiteY26" fmla="*/ 5576637 h 7435515"/>
              <a:gd name="connsiteX27" fmla="*/ 3292544 w 8355474"/>
              <a:gd name="connsiteY27" fmla="*/ 7435515 h 7435515"/>
              <a:gd name="connsiteX28" fmla="*/ 1433666 w 8355474"/>
              <a:gd name="connsiteY28" fmla="*/ 5576637 h 7435515"/>
              <a:gd name="connsiteX29" fmla="*/ 1579746 w 8355474"/>
              <a:gd name="connsiteY29" fmla="*/ 4853076 h 7435515"/>
              <a:gd name="connsiteX30" fmla="*/ 1624192 w 8355474"/>
              <a:gd name="connsiteY30" fmla="*/ 4760811 h 7435515"/>
              <a:gd name="connsiteX31" fmla="*/ 1522898 w 8355474"/>
              <a:gd name="connsiteY31" fmla="*/ 4896272 h 7435515"/>
              <a:gd name="connsiteX32" fmla="*/ 88496 w 8355474"/>
              <a:gd name="connsiteY32" fmla="*/ 5572730 h 7435515"/>
              <a:gd name="connsiteX33" fmla="*/ 0 w 8355474"/>
              <a:gd name="connsiteY33" fmla="*/ 5568262 h 7435515"/>
              <a:gd name="connsiteX34" fmla="*/ 0 w 8355474"/>
              <a:gd name="connsiteY34" fmla="*/ 1859441 h 7435515"/>
              <a:gd name="connsiteX35" fmla="*/ 88496 w 8355474"/>
              <a:gd name="connsiteY35" fmla="*/ 1854972 h 7435515"/>
              <a:gd name="connsiteX36" fmla="*/ 1522898 w 8355474"/>
              <a:gd name="connsiteY36" fmla="*/ 2531433 h 7435515"/>
              <a:gd name="connsiteX37" fmla="*/ 1613618 w 8355474"/>
              <a:gd name="connsiteY37" fmla="*/ 2652752 h 7435515"/>
              <a:gd name="connsiteX38" fmla="*/ 1579746 w 8355474"/>
              <a:gd name="connsiteY38" fmla="*/ 2582439 h 7435515"/>
              <a:gd name="connsiteX39" fmla="*/ 1433666 w 8355474"/>
              <a:gd name="connsiteY39" fmla="*/ 1858880 h 7435515"/>
              <a:gd name="connsiteX40" fmla="*/ 3292546 w 8355474"/>
              <a:gd name="connsiteY40" fmla="*/ 0 h 74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474" h="7435515">
                <a:moveTo>
                  <a:pt x="1970606" y="6240273"/>
                </a:moveTo>
                <a:cubicBezTo>
                  <a:pt x="1970606" y="6785268"/>
                  <a:pt x="2579306" y="7227073"/>
                  <a:pt x="3330176" y="7227073"/>
                </a:cubicBezTo>
                <a:cubicBezTo>
                  <a:pt x="4081044" y="7227073"/>
                  <a:pt x="4689745" y="6785268"/>
                  <a:pt x="4689745" y="6240273"/>
                </a:cubicBezTo>
                <a:cubicBezTo>
                  <a:pt x="4478273" y="6652439"/>
                  <a:pt x="3936138" y="6925793"/>
                  <a:pt x="3330176" y="6925793"/>
                </a:cubicBezTo>
                <a:cubicBezTo>
                  <a:pt x="2724214" y="6925793"/>
                  <a:pt x="2182080" y="6652439"/>
                  <a:pt x="1970606" y="6240273"/>
                </a:cubicBezTo>
                <a:close/>
                <a:moveTo>
                  <a:pt x="7200230" y="2358187"/>
                </a:moveTo>
                <a:cubicBezTo>
                  <a:pt x="7612396" y="2569660"/>
                  <a:pt x="7885750" y="3111794"/>
                  <a:pt x="7885750" y="3717756"/>
                </a:cubicBezTo>
                <a:cubicBezTo>
                  <a:pt x="7885750" y="4323718"/>
                  <a:pt x="7612396" y="4865852"/>
                  <a:pt x="7200230" y="5077325"/>
                </a:cubicBezTo>
                <a:cubicBezTo>
                  <a:pt x="7745225" y="5077325"/>
                  <a:pt x="8187030" y="4468625"/>
                  <a:pt x="8187030" y="3717756"/>
                </a:cubicBezTo>
                <a:cubicBezTo>
                  <a:pt x="8187030" y="2966887"/>
                  <a:pt x="7745225" y="2358187"/>
                  <a:pt x="7200230" y="2358187"/>
                </a:cubicBezTo>
                <a:close/>
                <a:moveTo>
                  <a:pt x="3322156" y="184272"/>
                </a:moveTo>
                <a:cubicBezTo>
                  <a:pt x="2571286" y="184272"/>
                  <a:pt x="1962586" y="626077"/>
                  <a:pt x="1962586" y="1171072"/>
                </a:cubicBezTo>
                <a:cubicBezTo>
                  <a:pt x="2174060" y="758906"/>
                  <a:pt x="2716194" y="485552"/>
                  <a:pt x="3322156" y="485552"/>
                </a:cubicBezTo>
                <a:cubicBezTo>
                  <a:pt x="3928118" y="485552"/>
                  <a:pt x="4470253" y="758906"/>
                  <a:pt x="4681725" y="1171072"/>
                </a:cubicBezTo>
                <a:cubicBezTo>
                  <a:pt x="4681725" y="626077"/>
                  <a:pt x="4073024" y="184272"/>
                  <a:pt x="3322156" y="184272"/>
                </a:cubicBezTo>
                <a:close/>
                <a:moveTo>
                  <a:pt x="3292546" y="0"/>
                </a:moveTo>
                <a:cubicBezTo>
                  <a:pt x="4319177" y="0"/>
                  <a:pt x="5151424" y="832249"/>
                  <a:pt x="5151424" y="1858880"/>
                </a:cubicBezTo>
                <a:cubicBezTo>
                  <a:pt x="5151424" y="2099496"/>
                  <a:pt x="5105708" y="2329434"/>
                  <a:pt x="5022487" y="2540485"/>
                </a:cubicBezTo>
                <a:lnTo>
                  <a:pt x="4973173" y="2650478"/>
                </a:lnTo>
                <a:lnTo>
                  <a:pt x="5062194" y="2531432"/>
                </a:lnTo>
                <a:cubicBezTo>
                  <a:pt x="5403139" y="2118301"/>
                  <a:pt x="5919115" y="1854971"/>
                  <a:pt x="6496594" y="1854971"/>
                </a:cubicBezTo>
                <a:cubicBezTo>
                  <a:pt x="7523225" y="1854971"/>
                  <a:pt x="8355474" y="2687220"/>
                  <a:pt x="8355474" y="3713850"/>
                </a:cubicBezTo>
                <a:cubicBezTo>
                  <a:pt x="8355474" y="4740481"/>
                  <a:pt x="7523225" y="5572729"/>
                  <a:pt x="6496594" y="5572729"/>
                </a:cubicBezTo>
                <a:cubicBezTo>
                  <a:pt x="5919115" y="5572729"/>
                  <a:pt x="5403139" y="5309401"/>
                  <a:pt x="5062194" y="4896270"/>
                </a:cubicBezTo>
                <a:lnTo>
                  <a:pt x="4964420" y="4765519"/>
                </a:lnTo>
                <a:lnTo>
                  <a:pt x="5022485" y="4895033"/>
                </a:lnTo>
                <a:cubicBezTo>
                  <a:pt x="5105707" y="5106081"/>
                  <a:pt x="5151424" y="5336019"/>
                  <a:pt x="5151424" y="5576637"/>
                </a:cubicBezTo>
                <a:cubicBezTo>
                  <a:pt x="5151424" y="6603266"/>
                  <a:pt x="4319175" y="7435515"/>
                  <a:pt x="3292544" y="7435515"/>
                </a:cubicBezTo>
                <a:cubicBezTo>
                  <a:pt x="2265914" y="7435515"/>
                  <a:pt x="1433666" y="6603266"/>
                  <a:pt x="1433666" y="5576637"/>
                </a:cubicBezTo>
                <a:cubicBezTo>
                  <a:pt x="1433666" y="5319980"/>
                  <a:pt x="1485681" y="5075470"/>
                  <a:pt x="1579746" y="4853076"/>
                </a:cubicBezTo>
                <a:lnTo>
                  <a:pt x="1624192" y="4760811"/>
                </a:lnTo>
                <a:lnTo>
                  <a:pt x="1522898" y="4896272"/>
                </a:lnTo>
                <a:cubicBezTo>
                  <a:pt x="1181952" y="5309402"/>
                  <a:pt x="665976" y="5572730"/>
                  <a:pt x="88496" y="5572730"/>
                </a:cubicBezTo>
                <a:lnTo>
                  <a:pt x="0" y="5568262"/>
                </a:lnTo>
                <a:lnTo>
                  <a:pt x="0" y="1859441"/>
                </a:lnTo>
                <a:lnTo>
                  <a:pt x="88496" y="1854972"/>
                </a:lnTo>
                <a:cubicBezTo>
                  <a:pt x="665976" y="1854972"/>
                  <a:pt x="1181952" y="2118302"/>
                  <a:pt x="1522898" y="2531433"/>
                </a:cubicBezTo>
                <a:lnTo>
                  <a:pt x="1613618" y="2652752"/>
                </a:lnTo>
                <a:lnTo>
                  <a:pt x="1579746" y="2582439"/>
                </a:lnTo>
                <a:cubicBezTo>
                  <a:pt x="1485682" y="2360045"/>
                  <a:pt x="1433666" y="2115537"/>
                  <a:pt x="1433666" y="1858880"/>
                </a:cubicBezTo>
                <a:cubicBezTo>
                  <a:pt x="1433666" y="832249"/>
                  <a:pt x="2265916" y="0"/>
                  <a:pt x="3292546" y="0"/>
                </a:cubicBezTo>
                <a:close/>
              </a:path>
            </a:pathLst>
          </a:custGeom>
          <a:ln w="12700">
            <a:solidFill>
              <a:schemeClr val="bg1"/>
            </a:solidFill>
          </a:ln>
          <a:effectLst/>
        </p:spPr>
        <p:txBody>
          <a:bodyPr wrap="square">
            <a:noAutofit/>
          </a:bodyPr>
          <a:lstStyle/>
          <a:p>
            <a:endParaRPr lang="en-US"/>
          </a:p>
        </p:txBody>
      </p:sp>
    </p:spTree>
    <p:extLst>
      <p:ext uri="{BB962C8B-B14F-4D97-AF65-F5344CB8AC3E}">
        <p14:creationId xmlns:p14="http://schemas.microsoft.com/office/powerpoint/2010/main" val="131740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B65431-56AB-4561-966D-517933A3A672}"/>
              </a:ext>
            </a:extLst>
          </p:cNvPr>
          <p:cNvSpPr>
            <a:spLocks noGrp="1"/>
          </p:cNvSpPr>
          <p:nvPr>
            <p:ph type="pic" sz="quarter" idx="10"/>
          </p:nvPr>
        </p:nvSpPr>
        <p:spPr>
          <a:xfrm>
            <a:off x="4898972" y="0"/>
            <a:ext cx="5416843" cy="6858000"/>
          </a:xfrm>
          <a:effectLst>
            <a:outerShdw blurRad="50800" dist="38100" sx="125000" sy="125000" algn="l" rotWithShape="0">
              <a:srgbClr val="E25FA5">
                <a:alpha val="40000"/>
              </a:srgbClr>
            </a:outerShdw>
          </a:effectLst>
        </p:spPr>
        <p:txBody>
          <a:bodyPr/>
          <a:lstStyle/>
          <a:p>
            <a:endParaRPr lang="en-US"/>
          </a:p>
        </p:txBody>
      </p:sp>
    </p:spTree>
    <p:extLst>
      <p:ext uri="{BB962C8B-B14F-4D97-AF65-F5344CB8AC3E}">
        <p14:creationId xmlns:p14="http://schemas.microsoft.com/office/powerpoint/2010/main" val="41078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383DBE6-2A3E-4013-AD25-339227B5B606}"/>
              </a:ext>
            </a:extLst>
          </p:cNvPr>
          <p:cNvSpPr>
            <a:spLocks noGrp="1"/>
          </p:cNvSpPr>
          <p:nvPr>
            <p:ph type="pic" sz="quarter" idx="10"/>
          </p:nvPr>
        </p:nvSpPr>
        <p:spPr>
          <a:xfrm>
            <a:off x="0" y="-1"/>
            <a:ext cx="6416167" cy="6858000"/>
          </a:xfrm>
          <a:custGeom>
            <a:avLst/>
            <a:gdLst>
              <a:gd name="connsiteX0" fmla="*/ 0 w 7271656"/>
              <a:gd name="connsiteY0" fmla="*/ 0 h 7772400"/>
              <a:gd name="connsiteX1" fmla="*/ 5185927 w 7271656"/>
              <a:gd name="connsiteY1" fmla="*/ 0 h 7772400"/>
              <a:gd name="connsiteX2" fmla="*/ 7271656 w 7271656"/>
              <a:gd name="connsiteY2" fmla="*/ 4049486 h 7772400"/>
              <a:gd name="connsiteX3" fmla="*/ 5354131 w 7271656"/>
              <a:gd name="connsiteY3" fmla="*/ 7772400 h 7772400"/>
              <a:gd name="connsiteX4" fmla="*/ 0 w 7271656"/>
              <a:gd name="connsiteY4" fmla="*/ 7772400 h 77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656" h="7772400">
                <a:moveTo>
                  <a:pt x="0" y="0"/>
                </a:moveTo>
                <a:lnTo>
                  <a:pt x="5185927" y="0"/>
                </a:lnTo>
                <a:lnTo>
                  <a:pt x="7271656" y="4049486"/>
                </a:lnTo>
                <a:lnTo>
                  <a:pt x="5354131" y="7772400"/>
                </a:lnTo>
                <a:lnTo>
                  <a:pt x="0" y="7772400"/>
                </a:lnTo>
                <a:close/>
              </a:path>
            </a:pathLst>
          </a:custGeom>
        </p:spPr>
        <p:txBody>
          <a:bodyPr wrap="square">
            <a:noAutofit/>
          </a:bodyPr>
          <a:lstStyle/>
          <a:p>
            <a:endParaRPr lang="en-US"/>
          </a:p>
        </p:txBody>
      </p:sp>
    </p:spTree>
    <p:extLst>
      <p:ext uri="{BB962C8B-B14F-4D97-AF65-F5344CB8AC3E}">
        <p14:creationId xmlns:p14="http://schemas.microsoft.com/office/powerpoint/2010/main" val="21892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8C5F803-554A-482F-848A-1815E3491996}"/>
              </a:ext>
            </a:extLst>
          </p:cNvPr>
          <p:cNvSpPr>
            <a:spLocks noGrp="1"/>
          </p:cNvSpPr>
          <p:nvPr>
            <p:ph type="pic" sz="quarter" idx="10"/>
          </p:nvPr>
        </p:nvSpPr>
        <p:spPr>
          <a:xfrm>
            <a:off x="5775834" y="0"/>
            <a:ext cx="6416166" cy="6858000"/>
          </a:xfrm>
          <a:custGeom>
            <a:avLst/>
            <a:gdLst>
              <a:gd name="connsiteX0" fmla="*/ 2127759 w 7271655"/>
              <a:gd name="connsiteY0" fmla="*/ 0 h 7772400"/>
              <a:gd name="connsiteX1" fmla="*/ 7271655 w 7271655"/>
              <a:gd name="connsiteY1" fmla="*/ 0 h 7772400"/>
              <a:gd name="connsiteX2" fmla="*/ 7271655 w 7271655"/>
              <a:gd name="connsiteY2" fmla="*/ 7772400 h 7772400"/>
              <a:gd name="connsiteX3" fmla="*/ 1956165 w 7271655"/>
              <a:gd name="connsiteY3" fmla="*/ 7772400 h 7772400"/>
              <a:gd name="connsiteX4" fmla="*/ 0 w 7271655"/>
              <a:gd name="connsiteY4" fmla="*/ 4049486 h 77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655" h="7772400">
                <a:moveTo>
                  <a:pt x="2127759" y="0"/>
                </a:moveTo>
                <a:lnTo>
                  <a:pt x="7271655" y="0"/>
                </a:lnTo>
                <a:lnTo>
                  <a:pt x="7271655" y="7772400"/>
                </a:lnTo>
                <a:lnTo>
                  <a:pt x="1956165" y="7772400"/>
                </a:lnTo>
                <a:lnTo>
                  <a:pt x="0" y="4049486"/>
                </a:lnTo>
                <a:close/>
              </a:path>
            </a:pathLst>
          </a:custGeom>
        </p:spPr>
        <p:txBody>
          <a:bodyPr wrap="square">
            <a:noAutofit/>
          </a:bodyPr>
          <a:lstStyle/>
          <a:p>
            <a:endParaRPr lang="en-US"/>
          </a:p>
        </p:txBody>
      </p:sp>
    </p:spTree>
    <p:extLst>
      <p:ext uri="{BB962C8B-B14F-4D97-AF65-F5344CB8AC3E}">
        <p14:creationId xmlns:p14="http://schemas.microsoft.com/office/powerpoint/2010/main" val="7217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1"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81F90E-374C-554F-BF44-0247C28CB64B}" type="slidenum">
              <a:rPr lang="en-US"/>
              <a:pPr>
                <a:defRPr/>
              </a:pPr>
              <a:t>‹#›</a:t>
            </a:fld>
            <a:endParaRPr lang="en-US"/>
          </a:p>
        </p:txBody>
      </p:sp>
    </p:spTree>
    <p:extLst>
      <p:ext uri="{BB962C8B-B14F-4D97-AF65-F5344CB8AC3E}">
        <p14:creationId xmlns:p14="http://schemas.microsoft.com/office/powerpoint/2010/main" val="181301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defTabSz="457211" eaLnBrk="0" hangingPunct="0">
              <a:defRPr/>
            </a:lvl1pPr>
          </a:lstStyle>
          <a:p>
            <a:pPr>
              <a:defRPr/>
            </a:pPr>
            <a:endParaRPr lang="en-US"/>
          </a:p>
        </p:txBody>
      </p:sp>
      <p:sp>
        <p:nvSpPr>
          <p:cNvPr id="3" name="Rectangle 7"/>
          <p:cNvSpPr>
            <a:spLocks noGrp="1" noChangeArrowheads="1"/>
          </p:cNvSpPr>
          <p:nvPr>
            <p:ph type="ftr" sz="quarter" idx="11"/>
          </p:nvPr>
        </p:nvSpPr>
        <p:spPr/>
        <p:txBody>
          <a:bodyPr/>
          <a:lstStyle>
            <a:lvl1pPr defTabSz="457211" eaLnBrk="0" hangingPunct="0">
              <a:defRPr/>
            </a:lvl1pPr>
          </a:lstStyle>
          <a:p>
            <a:pPr>
              <a:defRPr/>
            </a:pPr>
            <a:endParaRPr lang="en-US"/>
          </a:p>
        </p:txBody>
      </p:sp>
      <p:sp>
        <p:nvSpPr>
          <p:cNvPr id="4" name="Rectangle 8"/>
          <p:cNvSpPr>
            <a:spLocks noGrp="1" noChangeArrowheads="1"/>
          </p:cNvSpPr>
          <p:nvPr>
            <p:ph type="sldNum" sz="quarter" idx="12"/>
          </p:nvPr>
        </p:nvSpPr>
        <p:spPr/>
        <p:txBody>
          <a:bodyPr/>
          <a:lstStyle>
            <a:lvl1pPr defTabSz="457211" eaLnBrk="0" hangingPunct="0">
              <a:defRPr/>
            </a:lvl1pPr>
          </a:lstStyle>
          <a:p>
            <a:fld id="{3F600C54-B51C-E045-A59D-DFD033640A6B}" type="slidenum">
              <a:rPr lang="en-US" altLang="en-US"/>
              <a:pPr/>
              <a:t>‹#›</a:t>
            </a:fld>
            <a:endParaRPr lang="en-US" altLang="en-US"/>
          </a:p>
        </p:txBody>
      </p:sp>
    </p:spTree>
    <p:extLst>
      <p:ext uri="{BB962C8B-B14F-4D97-AF65-F5344CB8AC3E}">
        <p14:creationId xmlns:p14="http://schemas.microsoft.com/office/powerpoint/2010/main" val="1358473517"/>
      </p:ext>
    </p:extLst>
  </p:cSld>
  <p:clrMapOvr>
    <a:masterClrMapping/>
  </p:clrMapOvr>
  <p:transition>
    <p:wheel spokes="8"/>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defTabSz="457211" eaLnBrk="0" hangingPunct="0">
              <a:defRPr/>
            </a:lvl1pPr>
          </a:lstStyle>
          <a:p>
            <a:pPr>
              <a:defRPr/>
            </a:pPr>
            <a:endParaRPr lang="en-US"/>
          </a:p>
        </p:txBody>
      </p:sp>
      <p:sp>
        <p:nvSpPr>
          <p:cNvPr id="4" name="Rectangle 7"/>
          <p:cNvSpPr>
            <a:spLocks noGrp="1" noChangeArrowheads="1"/>
          </p:cNvSpPr>
          <p:nvPr>
            <p:ph type="ftr" sz="quarter" idx="11"/>
          </p:nvPr>
        </p:nvSpPr>
        <p:spPr/>
        <p:txBody>
          <a:bodyPr/>
          <a:lstStyle>
            <a:lvl1pPr defTabSz="457211" eaLnBrk="0" hangingPunct="0">
              <a:defRPr/>
            </a:lvl1pPr>
          </a:lstStyle>
          <a:p>
            <a:pPr>
              <a:defRPr/>
            </a:pPr>
            <a:endParaRPr lang="en-US"/>
          </a:p>
        </p:txBody>
      </p:sp>
      <p:sp>
        <p:nvSpPr>
          <p:cNvPr id="5" name="Rectangle 8"/>
          <p:cNvSpPr>
            <a:spLocks noGrp="1" noChangeArrowheads="1"/>
          </p:cNvSpPr>
          <p:nvPr>
            <p:ph type="sldNum" sz="quarter" idx="12"/>
          </p:nvPr>
        </p:nvSpPr>
        <p:spPr/>
        <p:txBody>
          <a:bodyPr/>
          <a:lstStyle>
            <a:lvl1pPr defTabSz="457211" eaLnBrk="0" hangingPunct="0">
              <a:defRPr/>
            </a:lvl1pPr>
          </a:lstStyle>
          <a:p>
            <a:fld id="{C906B5B0-9587-C047-A38D-D14351AD6D8F}" type="slidenum">
              <a:rPr lang="en-US" altLang="en-US"/>
              <a:pPr/>
              <a:t>‹#›</a:t>
            </a:fld>
            <a:endParaRPr lang="en-US" altLang="en-US"/>
          </a:p>
        </p:txBody>
      </p:sp>
    </p:spTree>
    <p:extLst>
      <p:ext uri="{BB962C8B-B14F-4D97-AF65-F5344CB8AC3E}">
        <p14:creationId xmlns:p14="http://schemas.microsoft.com/office/powerpoint/2010/main" val="2371041541"/>
      </p:ext>
    </p:extLst>
  </p:cSld>
  <p:clrMapOvr>
    <a:masterClrMapping/>
  </p:clrMapOvr>
  <p:transition>
    <p:wheel spokes="8"/>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12251E1A-94DD-E04F-8DBD-4E6FC0DA312C}" type="slidenum">
              <a:rPr lang="en-US" altLang="en-US"/>
              <a:pPr/>
              <a:t>‹#›</a:t>
            </a:fld>
            <a:endParaRPr lang="en-US" altLang="en-US"/>
          </a:p>
        </p:txBody>
      </p:sp>
    </p:spTree>
    <p:extLst>
      <p:ext uri="{BB962C8B-B14F-4D97-AF65-F5344CB8AC3E}">
        <p14:creationId xmlns:p14="http://schemas.microsoft.com/office/powerpoint/2010/main" val="4101542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2FED1CC6-AD11-46CC-A75F-1C74182E1D78}"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2832E633-76D3-4A38-9EF7-607FD0608BE8}" type="slidenum">
              <a:rPr lang="en-SG" altLang="en-US"/>
              <a:pPr/>
              <a:t>‹#›</a:t>
            </a:fld>
            <a:endParaRPr lang="en-SG" altLang="en-US"/>
          </a:p>
        </p:txBody>
      </p:sp>
    </p:spTree>
    <p:extLst>
      <p:ext uri="{BB962C8B-B14F-4D97-AF65-F5344CB8AC3E}">
        <p14:creationId xmlns:p14="http://schemas.microsoft.com/office/powerpoint/2010/main" val="3277133090"/>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9D772277-756C-4E3A-A35A-0D0517D35359}"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DC958CF9-613F-4436-87C9-2CFBFC0EFE59}" type="slidenum">
              <a:rPr lang="en-SG" altLang="en-US"/>
              <a:pPr/>
              <a:t>‹#›</a:t>
            </a:fld>
            <a:endParaRPr lang="en-SG" altLang="en-US"/>
          </a:p>
        </p:txBody>
      </p:sp>
    </p:spTree>
    <p:extLst>
      <p:ext uri="{BB962C8B-B14F-4D97-AF65-F5344CB8AC3E}">
        <p14:creationId xmlns:p14="http://schemas.microsoft.com/office/powerpoint/2010/main" val="322120940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62273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id-ID"/>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2515FF-3704-4D2D-815D-2E1D365F5419}"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DAA3099F-C790-421B-BCEF-E507651DFE9E}" type="slidenum">
              <a:rPr lang="en-SG" altLang="en-US"/>
              <a:pPr/>
              <a:t>‹#›</a:t>
            </a:fld>
            <a:endParaRPr lang="en-SG" altLang="en-US"/>
          </a:p>
        </p:txBody>
      </p:sp>
    </p:spTree>
    <p:extLst>
      <p:ext uri="{BB962C8B-B14F-4D97-AF65-F5344CB8AC3E}">
        <p14:creationId xmlns:p14="http://schemas.microsoft.com/office/powerpoint/2010/main" val="3182486884"/>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FDEAC0E3-91D3-48EF-892B-865887D43BCD}" type="datetimeFigureOut">
              <a:rPr lang="en-SG"/>
              <a:pPr>
                <a:defRPr/>
              </a:pPr>
              <a:t>7/2/2019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fld id="{18F1642D-15BB-452A-98F3-3B263BC57EFB}" type="slidenum">
              <a:rPr lang="en-SG" altLang="en-US"/>
              <a:pPr/>
              <a:t>‹#›</a:t>
            </a:fld>
            <a:endParaRPr lang="en-SG" altLang="en-US"/>
          </a:p>
        </p:txBody>
      </p:sp>
    </p:spTree>
    <p:extLst>
      <p:ext uri="{BB962C8B-B14F-4D97-AF65-F5344CB8AC3E}">
        <p14:creationId xmlns:p14="http://schemas.microsoft.com/office/powerpoint/2010/main" val="1996674102"/>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33D76179-09B0-4C9C-B744-6098A20C0341}" type="datetimeFigureOut">
              <a:rPr lang="en-SG"/>
              <a:pPr>
                <a:defRPr/>
              </a:pPr>
              <a:t>7/2/2019</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fld id="{6FFEE24D-BA37-4A5F-9224-1E62DB6C0C77}" type="slidenum">
              <a:rPr lang="en-SG" altLang="en-US"/>
              <a:pPr/>
              <a:t>‹#›</a:t>
            </a:fld>
            <a:endParaRPr lang="en-SG" altLang="en-US"/>
          </a:p>
        </p:txBody>
      </p:sp>
    </p:spTree>
    <p:extLst>
      <p:ext uri="{BB962C8B-B14F-4D97-AF65-F5344CB8AC3E}">
        <p14:creationId xmlns:p14="http://schemas.microsoft.com/office/powerpoint/2010/main" val="2643974103"/>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8EA0F4E4-4585-409A-AB48-F28D8FA2F98E}" type="datetimeFigureOut">
              <a:rPr lang="en-SG"/>
              <a:pPr>
                <a:defRPr/>
              </a:pPr>
              <a:t>7/2/2019</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fld id="{E751F5ED-9E28-438C-AD48-90308830E23C}" type="slidenum">
              <a:rPr lang="en-SG" altLang="en-US"/>
              <a:pPr/>
              <a:t>‹#›</a:t>
            </a:fld>
            <a:endParaRPr lang="en-SG" altLang="en-US"/>
          </a:p>
        </p:txBody>
      </p:sp>
    </p:spTree>
    <p:extLst>
      <p:ext uri="{BB962C8B-B14F-4D97-AF65-F5344CB8AC3E}">
        <p14:creationId xmlns:p14="http://schemas.microsoft.com/office/powerpoint/2010/main" val="3197044908"/>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A4B354-69CA-49BF-AC90-CE4B99A5ED00}" type="datetimeFigureOut">
              <a:rPr lang="en-SG"/>
              <a:pPr>
                <a:defRPr/>
              </a:pPr>
              <a:t>7/2/2019</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fld id="{6204BA89-FC62-46A2-AB52-9E31D6416890}" type="slidenum">
              <a:rPr lang="en-SG" altLang="en-US"/>
              <a:pPr/>
              <a:t>‹#›</a:t>
            </a:fld>
            <a:endParaRPr lang="en-SG" altLang="en-US"/>
          </a:p>
        </p:txBody>
      </p:sp>
    </p:spTree>
    <p:extLst>
      <p:ext uri="{BB962C8B-B14F-4D97-AF65-F5344CB8AC3E}">
        <p14:creationId xmlns:p14="http://schemas.microsoft.com/office/powerpoint/2010/main" val="2344525485"/>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id-ID"/>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7BC3A4-9247-4880-BCD4-AE4A79ECF85A}" type="datetimeFigureOut">
              <a:rPr lang="en-SG"/>
              <a:pPr>
                <a:defRPr/>
              </a:pPr>
              <a:t>7/2/2019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fld id="{F2BC73B9-E940-4455-9C65-BF2ACB5503C6}" type="slidenum">
              <a:rPr lang="en-SG" altLang="en-US"/>
              <a:pPr/>
              <a:t>‹#›</a:t>
            </a:fld>
            <a:endParaRPr lang="en-SG" altLang="en-US"/>
          </a:p>
        </p:txBody>
      </p:sp>
    </p:spTree>
    <p:extLst>
      <p:ext uri="{BB962C8B-B14F-4D97-AF65-F5344CB8AC3E}">
        <p14:creationId xmlns:p14="http://schemas.microsoft.com/office/powerpoint/2010/main" val="2861648001"/>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d-ID"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C5FDD0-C7BA-4AA1-9E4B-4E041713B436}" type="datetimeFigureOut">
              <a:rPr lang="en-SG"/>
              <a:pPr>
                <a:defRPr/>
              </a:pPr>
              <a:t>7/2/2019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fld id="{EE7A170B-6343-4062-A39E-E7D3DA765D9F}" type="slidenum">
              <a:rPr lang="en-SG" altLang="en-US"/>
              <a:pPr/>
              <a:t>‹#›</a:t>
            </a:fld>
            <a:endParaRPr lang="en-SG" altLang="en-US"/>
          </a:p>
        </p:txBody>
      </p:sp>
    </p:spTree>
    <p:extLst>
      <p:ext uri="{BB962C8B-B14F-4D97-AF65-F5344CB8AC3E}">
        <p14:creationId xmlns:p14="http://schemas.microsoft.com/office/powerpoint/2010/main" val="1193737825"/>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9ADC70C9-31AB-4E52-9739-6522D76ED7C9}"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01828B26-61C5-4F50-96ED-9EDDB8D3E610}" type="slidenum">
              <a:rPr lang="en-SG" altLang="en-US"/>
              <a:pPr/>
              <a:t>‹#›</a:t>
            </a:fld>
            <a:endParaRPr lang="en-SG" altLang="en-US"/>
          </a:p>
        </p:txBody>
      </p:sp>
    </p:spTree>
    <p:extLst>
      <p:ext uri="{BB962C8B-B14F-4D97-AF65-F5344CB8AC3E}">
        <p14:creationId xmlns:p14="http://schemas.microsoft.com/office/powerpoint/2010/main" val="2361876806"/>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0666C4D5-675D-4597-8DDE-2CD7C3208B6D}"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B6121868-876A-4B36-88E6-1375BF18508B}" type="slidenum">
              <a:rPr lang="en-SG" altLang="en-US"/>
              <a:pPr/>
              <a:t>‹#›</a:t>
            </a:fld>
            <a:endParaRPr lang="en-SG" altLang="en-US"/>
          </a:p>
        </p:txBody>
      </p:sp>
    </p:spTree>
    <p:extLst>
      <p:ext uri="{BB962C8B-B14F-4D97-AF65-F5344CB8AC3E}">
        <p14:creationId xmlns:p14="http://schemas.microsoft.com/office/powerpoint/2010/main" val="3223220999"/>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1981200"/>
            <a:ext cx="10363200" cy="4114800"/>
          </a:xfrm>
          <a:prstGeom prst="rect">
            <a:avLst/>
          </a:prstGeom>
        </p:spPr>
        <p:txBody>
          <a:bodyPr>
            <a:normAutofit/>
          </a:bodyPr>
          <a:lstStyle/>
          <a:p>
            <a:pPr lvl="0"/>
            <a:endParaRPr lang="en-US" noProof="0" smtClean="0"/>
          </a:p>
        </p:txBody>
      </p:sp>
      <p:sp>
        <p:nvSpPr>
          <p:cNvPr id="4" name="Date Placeholder 9"/>
          <p:cNvSpPr>
            <a:spLocks noGrp="1"/>
          </p:cNvSpPr>
          <p:nvPr>
            <p:ph type="dt" sz="half" idx="10"/>
          </p:nvPr>
        </p:nvSpPr>
        <p:spPr>
          <a:xfrm>
            <a:off x="8970433" y="6408739"/>
            <a:ext cx="2559051" cy="365125"/>
          </a:xfrm>
        </p:spPr>
        <p:txBody>
          <a:bodyPr/>
          <a:lstStyle>
            <a:lvl1pPr>
              <a:defRPr>
                <a:latin typeface="Verdana" panose="020B0604030504040204" pitchFamily="34" charset="0"/>
                <a:ea typeface="+mn-ea"/>
                <a:cs typeface="+mn-cs"/>
              </a:defRPr>
            </a:lvl1pPr>
          </a:lstStyle>
          <a:p>
            <a:pPr>
              <a:defRPr/>
            </a:pPr>
            <a:endParaRPr lang="en-US"/>
          </a:p>
        </p:txBody>
      </p:sp>
      <p:sp>
        <p:nvSpPr>
          <p:cNvPr id="5" name="Footer Placeholder 21"/>
          <p:cNvSpPr>
            <a:spLocks noGrp="1"/>
          </p:cNvSpPr>
          <p:nvPr>
            <p:ph type="ftr" sz="quarter" idx="11"/>
          </p:nvPr>
        </p:nvSpPr>
        <p:spPr>
          <a:xfrm>
            <a:off x="5839884" y="6408739"/>
            <a:ext cx="3134783" cy="365125"/>
          </a:xfrm>
        </p:spPr>
        <p:txBody>
          <a:bodyPr/>
          <a:lstStyle>
            <a:lvl1pPr>
              <a:defRPr>
                <a:latin typeface="Verdana" panose="020B0604030504040204" pitchFamily="34" charset="0"/>
                <a:ea typeface="+mn-ea"/>
                <a:cs typeface="+mn-cs"/>
              </a:defRPr>
            </a:lvl1pPr>
          </a:lstStyle>
          <a:p>
            <a:pPr>
              <a:defRPr/>
            </a:pPr>
            <a:endParaRPr lang="en-US"/>
          </a:p>
        </p:txBody>
      </p:sp>
      <p:sp>
        <p:nvSpPr>
          <p:cNvPr id="6" name="Slide Number Placeholder 17"/>
          <p:cNvSpPr>
            <a:spLocks noGrp="1"/>
          </p:cNvSpPr>
          <p:nvPr>
            <p:ph type="sldNum" sz="quarter" idx="12"/>
          </p:nvPr>
        </p:nvSpPr>
        <p:spPr>
          <a:xfrm>
            <a:off x="11529484" y="6408739"/>
            <a:ext cx="488949" cy="365125"/>
          </a:xfrm>
        </p:spPr>
        <p:txBody>
          <a:bodyPr anchor="t"/>
          <a:lstStyle>
            <a:lvl1pPr>
              <a:defRPr/>
            </a:lvl1pPr>
          </a:lstStyle>
          <a:p>
            <a:fld id="{24CB9384-C58A-481F-AB01-0E3BCA1C54B4}" type="slidenum">
              <a:rPr lang="en-US" altLang="en-US"/>
              <a:pPr/>
              <a:t>‹#›</a:t>
            </a:fld>
            <a:endParaRPr lang="en-US" altLang="en-US"/>
          </a:p>
        </p:txBody>
      </p:sp>
    </p:spTree>
    <p:extLst>
      <p:ext uri="{BB962C8B-B14F-4D97-AF65-F5344CB8AC3E}">
        <p14:creationId xmlns:p14="http://schemas.microsoft.com/office/powerpoint/2010/main" val="116694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B739E9EF-18A8-4114-BCF7-A0B30DD960DF}"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0A210BC0-6DB1-4147-9A9F-97DD3842ABBF}" type="slidenum">
              <a:rPr lang="en-SG" altLang="en-US"/>
              <a:pPr/>
              <a:t>‹#›</a:t>
            </a:fld>
            <a:endParaRPr lang="en-SG" altLang="en-US"/>
          </a:p>
        </p:txBody>
      </p:sp>
    </p:spTree>
    <p:extLst>
      <p:ext uri="{BB962C8B-B14F-4D97-AF65-F5344CB8AC3E}">
        <p14:creationId xmlns:p14="http://schemas.microsoft.com/office/powerpoint/2010/main" val="3600608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fld id="{D049B2E2-00E8-4F52-A08C-0E4E44E90FEF}"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1E547884-89D1-47AB-A652-17B55B5903B1}" type="slidenum">
              <a:rPr lang="en-SG" altLang="en-US"/>
              <a:pPr/>
              <a:t>‹#›</a:t>
            </a:fld>
            <a:endParaRPr lang="en-SG" altLang="en-US"/>
          </a:p>
        </p:txBody>
      </p:sp>
    </p:spTree>
    <p:extLst>
      <p:ext uri="{BB962C8B-B14F-4D97-AF65-F5344CB8AC3E}">
        <p14:creationId xmlns:p14="http://schemas.microsoft.com/office/powerpoint/2010/main" val="933410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0A459A-8F9B-449B-B55A-E1EB03324DEA}"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7730417E-184C-4201-8A86-CA9B712C7BE4}" type="slidenum">
              <a:rPr lang="en-SG" altLang="en-US"/>
              <a:pPr/>
              <a:t>‹#›</a:t>
            </a:fld>
            <a:endParaRPr lang="en-SG" altLang="en-US"/>
          </a:p>
        </p:txBody>
      </p:sp>
    </p:spTree>
    <p:extLst>
      <p:ext uri="{BB962C8B-B14F-4D97-AF65-F5344CB8AC3E}">
        <p14:creationId xmlns:p14="http://schemas.microsoft.com/office/powerpoint/2010/main" val="1460818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fld id="{D3A85A30-1725-4EB3-9244-29CE90AA41EA}" type="datetimeFigureOut">
              <a:rPr lang="en-SG"/>
              <a:pPr>
                <a:defRPr/>
              </a:pPr>
              <a:t>7/2/2019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fld id="{C9EAB62C-B877-4BC4-9D35-D44AA7283308}" type="slidenum">
              <a:rPr lang="en-SG" altLang="en-US"/>
              <a:pPr/>
              <a:t>‹#›</a:t>
            </a:fld>
            <a:endParaRPr lang="en-SG" altLang="en-US"/>
          </a:p>
        </p:txBody>
      </p:sp>
    </p:spTree>
    <p:extLst>
      <p:ext uri="{BB962C8B-B14F-4D97-AF65-F5344CB8AC3E}">
        <p14:creationId xmlns:p14="http://schemas.microsoft.com/office/powerpoint/2010/main" val="124915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p:cNvSpPr>
            <a:spLocks noGrp="1"/>
          </p:cNvSpPr>
          <p:nvPr>
            <p:ph type="dt" sz="half" idx="10"/>
          </p:nvPr>
        </p:nvSpPr>
        <p:spPr/>
        <p:txBody>
          <a:bodyPr/>
          <a:lstStyle>
            <a:lvl1pPr>
              <a:defRPr/>
            </a:lvl1pPr>
          </a:lstStyle>
          <a:p>
            <a:pPr>
              <a:defRPr/>
            </a:pPr>
            <a:fld id="{1992666A-432E-4566-AE70-1420375ED229}" type="datetimeFigureOut">
              <a:rPr lang="en-SG"/>
              <a:pPr>
                <a:defRPr/>
              </a:pPr>
              <a:t>7/2/2019</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fld id="{3071F4DA-0590-4C90-9D30-822E540A7204}" type="slidenum">
              <a:rPr lang="en-SG" altLang="en-US"/>
              <a:pPr/>
              <a:t>‹#›</a:t>
            </a:fld>
            <a:endParaRPr lang="en-SG" altLang="en-US"/>
          </a:p>
        </p:txBody>
      </p:sp>
    </p:spTree>
    <p:extLst>
      <p:ext uri="{BB962C8B-B14F-4D97-AF65-F5344CB8AC3E}">
        <p14:creationId xmlns:p14="http://schemas.microsoft.com/office/powerpoint/2010/main" val="173223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77E2C546-6A60-4EE5-8E0A-AFB32F00F811}" type="datetimeFigureOut">
              <a:rPr lang="en-SG"/>
              <a:pPr>
                <a:defRPr/>
              </a:pPr>
              <a:t>7/2/2019</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fld id="{D2CB2FDF-E0BD-4BA3-9E9D-E8F3F5D2288E}" type="slidenum">
              <a:rPr lang="en-SG" altLang="en-US"/>
              <a:pPr/>
              <a:t>‹#›</a:t>
            </a:fld>
            <a:endParaRPr lang="en-SG" altLang="en-US"/>
          </a:p>
        </p:txBody>
      </p:sp>
    </p:spTree>
    <p:extLst>
      <p:ext uri="{BB962C8B-B14F-4D97-AF65-F5344CB8AC3E}">
        <p14:creationId xmlns:p14="http://schemas.microsoft.com/office/powerpoint/2010/main" val="3714163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A33962-4241-4893-AD09-9B1FB80191A5}" type="datetimeFigureOut">
              <a:rPr lang="en-SG"/>
              <a:pPr>
                <a:defRPr/>
              </a:pPr>
              <a:t>7/2/2019</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fld id="{A71A9A25-3A00-4E0D-95CD-7E6174744FBD}" type="slidenum">
              <a:rPr lang="en-SG" altLang="en-US"/>
              <a:pPr/>
              <a:t>‹#›</a:t>
            </a:fld>
            <a:endParaRPr lang="en-SG" altLang="en-US"/>
          </a:p>
        </p:txBody>
      </p:sp>
    </p:spTree>
    <p:extLst>
      <p:ext uri="{BB962C8B-B14F-4D97-AF65-F5344CB8AC3E}">
        <p14:creationId xmlns:p14="http://schemas.microsoft.com/office/powerpoint/2010/main" val="2964544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ACDD7D-19AE-4EF6-844F-FA429B21357F}" type="datetimeFigureOut">
              <a:rPr lang="en-SG"/>
              <a:pPr>
                <a:defRPr/>
              </a:pPr>
              <a:t>7/2/2019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fld id="{D92B418F-AC03-4441-A45B-1016E6394FDD}" type="slidenum">
              <a:rPr lang="en-SG" altLang="en-US"/>
              <a:pPr/>
              <a:t>‹#›</a:t>
            </a:fld>
            <a:endParaRPr lang="en-SG" altLang="en-US"/>
          </a:p>
        </p:txBody>
      </p:sp>
    </p:spTree>
    <p:extLst>
      <p:ext uri="{BB962C8B-B14F-4D97-AF65-F5344CB8AC3E}">
        <p14:creationId xmlns:p14="http://schemas.microsoft.com/office/powerpoint/2010/main" val="923898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39E4A8-6F06-46D1-8897-FDA40F3CC917}" type="datetimeFigureOut">
              <a:rPr lang="en-SG"/>
              <a:pPr>
                <a:defRPr/>
              </a:pPr>
              <a:t>7/2/2019</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fld id="{43114B0E-B1DD-49F7-9DCC-C92BDCE4CCCB}" type="slidenum">
              <a:rPr lang="en-SG" altLang="en-US"/>
              <a:pPr/>
              <a:t>‹#›</a:t>
            </a:fld>
            <a:endParaRPr lang="en-SG" altLang="en-US"/>
          </a:p>
        </p:txBody>
      </p:sp>
    </p:spTree>
    <p:extLst>
      <p:ext uri="{BB962C8B-B14F-4D97-AF65-F5344CB8AC3E}">
        <p14:creationId xmlns:p14="http://schemas.microsoft.com/office/powerpoint/2010/main" val="3439159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fld id="{60B66DC1-831C-43F6-960C-AE1BCD4636E5}"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14544AD2-FBB0-4A8D-ABEB-84BA9F166DEA}" type="slidenum">
              <a:rPr lang="en-SG" altLang="en-US"/>
              <a:pPr/>
              <a:t>‹#›</a:t>
            </a:fld>
            <a:endParaRPr lang="en-SG" altLang="en-US"/>
          </a:p>
        </p:txBody>
      </p:sp>
    </p:spTree>
    <p:extLst>
      <p:ext uri="{BB962C8B-B14F-4D97-AF65-F5344CB8AC3E}">
        <p14:creationId xmlns:p14="http://schemas.microsoft.com/office/powerpoint/2010/main" val="87365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416292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fld id="{CCFAA296-CE6D-42EF-9F4C-160DA2242822}" type="datetimeFigureOut">
              <a:rPr lang="en-SG"/>
              <a:pPr>
                <a:defRPr/>
              </a:pPr>
              <a:t>7/2/2019</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fld id="{8E19200B-ADFC-495F-8F48-055435E4729D}" type="slidenum">
              <a:rPr lang="en-SG" altLang="en-US"/>
              <a:pPr/>
              <a:t>‹#›</a:t>
            </a:fld>
            <a:endParaRPr lang="en-SG" altLang="en-US"/>
          </a:p>
        </p:txBody>
      </p:sp>
    </p:spTree>
    <p:extLst>
      <p:ext uri="{BB962C8B-B14F-4D97-AF65-F5344CB8AC3E}">
        <p14:creationId xmlns:p14="http://schemas.microsoft.com/office/powerpoint/2010/main" val="1948408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52783" y="1894961"/>
            <a:ext cx="8962816" cy="431374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453628" y="3977703"/>
            <a:ext cx="691883" cy="31095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611361" y="4055490"/>
            <a:ext cx="381000" cy="120650"/>
          </a:xfrm>
          <a:custGeom>
            <a:avLst/>
            <a:gdLst/>
            <a:ahLst/>
            <a:cxnLst/>
            <a:rect l="l" t="t" r="r" b="b"/>
            <a:pathLst>
              <a:path w="381000" h="120650">
                <a:moveTo>
                  <a:pt x="102997" y="0"/>
                </a:moveTo>
                <a:lnTo>
                  <a:pt x="0" y="60070"/>
                </a:lnTo>
                <a:lnTo>
                  <a:pt x="102997" y="120141"/>
                </a:lnTo>
                <a:lnTo>
                  <a:pt x="110998" y="118109"/>
                </a:lnTo>
                <a:lnTo>
                  <a:pt x="114554" y="111886"/>
                </a:lnTo>
                <a:lnTo>
                  <a:pt x="118110" y="105790"/>
                </a:lnTo>
                <a:lnTo>
                  <a:pt x="116078" y="97789"/>
                </a:lnTo>
                <a:lnTo>
                  <a:pt x="109855" y="94233"/>
                </a:lnTo>
                <a:lnTo>
                  <a:pt x="73496" y="73024"/>
                </a:lnTo>
                <a:lnTo>
                  <a:pt x="25654" y="73024"/>
                </a:lnTo>
                <a:lnTo>
                  <a:pt x="25654" y="47116"/>
                </a:lnTo>
                <a:lnTo>
                  <a:pt x="73496" y="47116"/>
                </a:lnTo>
                <a:lnTo>
                  <a:pt x="109855" y="25907"/>
                </a:lnTo>
                <a:lnTo>
                  <a:pt x="116078" y="22351"/>
                </a:lnTo>
                <a:lnTo>
                  <a:pt x="118110" y="14350"/>
                </a:lnTo>
                <a:lnTo>
                  <a:pt x="114554" y="8254"/>
                </a:lnTo>
                <a:lnTo>
                  <a:pt x="110998" y="2031"/>
                </a:lnTo>
                <a:lnTo>
                  <a:pt x="102997" y="0"/>
                </a:lnTo>
                <a:close/>
              </a:path>
              <a:path w="381000" h="120650">
                <a:moveTo>
                  <a:pt x="329710" y="60070"/>
                </a:moveTo>
                <a:lnTo>
                  <a:pt x="271145" y="94233"/>
                </a:lnTo>
                <a:lnTo>
                  <a:pt x="264922" y="97789"/>
                </a:lnTo>
                <a:lnTo>
                  <a:pt x="262890" y="105790"/>
                </a:lnTo>
                <a:lnTo>
                  <a:pt x="266446" y="111886"/>
                </a:lnTo>
                <a:lnTo>
                  <a:pt x="270002" y="118109"/>
                </a:lnTo>
                <a:lnTo>
                  <a:pt x="278003" y="120141"/>
                </a:lnTo>
                <a:lnTo>
                  <a:pt x="358789" y="73024"/>
                </a:lnTo>
                <a:lnTo>
                  <a:pt x="355346" y="73024"/>
                </a:lnTo>
                <a:lnTo>
                  <a:pt x="355346" y="71246"/>
                </a:lnTo>
                <a:lnTo>
                  <a:pt x="348869" y="71246"/>
                </a:lnTo>
                <a:lnTo>
                  <a:pt x="329710" y="60070"/>
                </a:lnTo>
                <a:close/>
              </a:path>
              <a:path w="381000" h="120650">
                <a:moveTo>
                  <a:pt x="73496" y="47116"/>
                </a:moveTo>
                <a:lnTo>
                  <a:pt x="25654" y="47116"/>
                </a:lnTo>
                <a:lnTo>
                  <a:pt x="25654" y="73024"/>
                </a:lnTo>
                <a:lnTo>
                  <a:pt x="73496" y="73024"/>
                </a:lnTo>
                <a:lnTo>
                  <a:pt x="70448" y="71246"/>
                </a:lnTo>
                <a:lnTo>
                  <a:pt x="32131" y="71246"/>
                </a:lnTo>
                <a:lnTo>
                  <a:pt x="32131" y="48894"/>
                </a:lnTo>
                <a:lnTo>
                  <a:pt x="70448" y="48894"/>
                </a:lnTo>
                <a:lnTo>
                  <a:pt x="73496" y="47116"/>
                </a:lnTo>
                <a:close/>
              </a:path>
              <a:path w="381000" h="120650">
                <a:moveTo>
                  <a:pt x="307503" y="47116"/>
                </a:moveTo>
                <a:lnTo>
                  <a:pt x="73496" y="47116"/>
                </a:lnTo>
                <a:lnTo>
                  <a:pt x="51289" y="60070"/>
                </a:lnTo>
                <a:lnTo>
                  <a:pt x="73496" y="73024"/>
                </a:lnTo>
                <a:lnTo>
                  <a:pt x="307503" y="73024"/>
                </a:lnTo>
                <a:lnTo>
                  <a:pt x="329710" y="60070"/>
                </a:lnTo>
                <a:lnTo>
                  <a:pt x="307503" y="47116"/>
                </a:lnTo>
                <a:close/>
              </a:path>
              <a:path w="381000" h="120650">
                <a:moveTo>
                  <a:pt x="358788" y="47116"/>
                </a:moveTo>
                <a:lnTo>
                  <a:pt x="355346" y="47116"/>
                </a:lnTo>
                <a:lnTo>
                  <a:pt x="355346" y="73024"/>
                </a:lnTo>
                <a:lnTo>
                  <a:pt x="358789" y="73024"/>
                </a:lnTo>
                <a:lnTo>
                  <a:pt x="381000" y="60070"/>
                </a:lnTo>
                <a:lnTo>
                  <a:pt x="358788" y="47116"/>
                </a:lnTo>
                <a:close/>
              </a:path>
              <a:path w="381000" h="120650">
                <a:moveTo>
                  <a:pt x="32131" y="48894"/>
                </a:moveTo>
                <a:lnTo>
                  <a:pt x="32131" y="71246"/>
                </a:lnTo>
                <a:lnTo>
                  <a:pt x="51289" y="60070"/>
                </a:lnTo>
                <a:lnTo>
                  <a:pt x="32131" y="48894"/>
                </a:lnTo>
                <a:close/>
              </a:path>
              <a:path w="381000" h="120650">
                <a:moveTo>
                  <a:pt x="51289" y="60070"/>
                </a:moveTo>
                <a:lnTo>
                  <a:pt x="32131" y="71246"/>
                </a:lnTo>
                <a:lnTo>
                  <a:pt x="70448" y="71246"/>
                </a:lnTo>
                <a:lnTo>
                  <a:pt x="51289" y="60070"/>
                </a:lnTo>
                <a:close/>
              </a:path>
              <a:path w="381000" h="120650">
                <a:moveTo>
                  <a:pt x="348869" y="48894"/>
                </a:moveTo>
                <a:lnTo>
                  <a:pt x="329710" y="60070"/>
                </a:lnTo>
                <a:lnTo>
                  <a:pt x="348869" y="71246"/>
                </a:lnTo>
                <a:lnTo>
                  <a:pt x="348869" y="48894"/>
                </a:lnTo>
                <a:close/>
              </a:path>
              <a:path w="381000" h="120650">
                <a:moveTo>
                  <a:pt x="355346" y="48894"/>
                </a:moveTo>
                <a:lnTo>
                  <a:pt x="348869" y="48894"/>
                </a:lnTo>
                <a:lnTo>
                  <a:pt x="348869" y="71246"/>
                </a:lnTo>
                <a:lnTo>
                  <a:pt x="355346" y="71246"/>
                </a:lnTo>
                <a:lnTo>
                  <a:pt x="355346" y="48894"/>
                </a:lnTo>
                <a:close/>
              </a:path>
              <a:path w="381000" h="120650">
                <a:moveTo>
                  <a:pt x="70448" y="48894"/>
                </a:moveTo>
                <a:lnTo>
                  <a:pt x="32131" y="48894"/>
                </a:lnTo>
                <a:lnTo>
                  <a:pt x="51289" y="60070"/>
                </a:lnTo>
                <a:lnTo>
                  <a:pt x="70448" y="48894"/>
                </a:lnTo>
                <a:close/>
              </a:path>
              <a:path w="381000" h="120650">
                <a:moveTo>
                  <a:pt x="278003" y="0"/>
                </a:moveTo>
                <a:lnTo>
                  <a:pt x="270002" y="2031"/>
                </a:lnTo>
                <a:lnTo>
                  <a:pt x="266446" y="8254"/>
                </a:lnTo>
                <a:lnTo>
                  <a:pt x="262890" y="14350"/>
                </a:lnTo>
                <a:lnTo>
                  <a:pt x="264922" y="22351"/>
                </a:lnTo>
                <a:lnTo>
                  <a:pt x="271145" y="25907"/>
                </a:lnTo>
                <a:lnTo>
                  <a:pt x="329710" y="60070"/>
                </a:lnTo>
                <a:lnTo>
                  <a:pt x="348869" y="48894"/>
                </a:lnTo>
                <a:lnTo>
                  <a:pt x="355346" y="48894"/>
                </a:lnTo>
                <a:lnTo>
                  <a:pt x="355346" y="47116"/>
                </a:lnTo>
                <a:lnTo>
                  <a:pt x="358788" y="47116"/>
                </a:lnTo>
                <a:lnTo>
                  <a:pt x="278003" y="0"/>
                </a:lnTo>
                <a:close/>
              </a:path>
            </a:pathLst>
          </a:custGeom>
          <a:solidFill>
            <a:srgbClr val="FF6600"/>
          </a:solidFill>
        </p:spPr>
        <p:txBody>
          <a:bodyPr wrap="square" lIns="0" tIns="0" rIns="0" bIns="0" rtlCol="0"/>
          <a:lstStyle/>
          <a:p>
            <a:endParaRPr/>
          </a:p>
        </p:txBody>
      </p:sp>
      <p:sp>
        <p:nvSpPr>
          <p:cNvPr id="19" name="bk object 19"/>
          <p:cNvSpPr/>
          <p:nvPr/>
        </p:nvSpPr>
        <p:spPr>
          <a:xfrm>
            <a:off x="0" y="45719"/>
            <a:ext cx="12192000" cy="563880"/>
          </a:xfrm>
          <a:custGeom>
            <a:avLst/>
            <a:gdLst/>
            <a:ahLst/>
            <a:cxnLst/>
            <a:rect l="l" t="t" r="r" b="b"/>
            <a:pathLst>
              <a:path w="12192000" h="563880">
                <a:moveTo>
                  <a:pt x="0" y="563879"/>
                </a:moveTo>
                <a:lnTo>
                  <a:pt x="12192000" y="563879"/>
                </a:lnTo>
                <a:lnTo>
                  <a:pt x="12192000" y="0"/>
                </a:lnTo>
                <a:lnTo>
                  <a:pt x="0" y="0"/>
                </a:lnTo>
                <a:lnTo>
                  <a:pt x="0" y="563879"/>
                </a:lnTo>
                <a:close/>
              </a:path>
            </a:pathLst>
          </a:custGeom>
          <a:solidFill>
            <a:srgbClr val="C00000"/>
          </a:solidFill>
        </p:spPr>
        <p:txBody>
          <a:bodyPr wrap="square" lIns="0" tIns="0" rIns="0" bIns="0" rtlCol="0"/>
          <a:lstStyle/>
          <a:p>
            <a:endParaRPr/>
          </a:p>
        </p:txBody>
      </p:sp>
      <p:sp>
        <p:nvSpPr>
          <p:cNvPr id="2" name="Holder 2"/>
          <p:cNvSpPr>
            <a:spLocks noGrp="1"/>
          </p:cNvSpPr>
          <p:nvPr>
            <p:ph type="ctrTitle"/>
          </p:nvPr>
        </p:nvSpPr>
        <p:spPr>
          <a:xfrm>
            <a:off x="1958720" y="-15494"/>
            <a:ext cx="827455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2/7/2019</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extLst>
      <p:ext uri="{BB962C8B-B14F-4D97-AF65-F5344CB8AC3E}">
        <p14:creationId xmlns:p14="http://schemas.microsoft.com/office/powerpoint/2010/main" val="35900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4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2/7/2019</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extLst>
      <p:ext uri="{BB962C8B-B14F-4D97-AF65-F5344CB8AC3E}">
        <p14:creationId xmlns:p14="http://schemas.microsoft.com/office/powerpoint/2010/main" val="1253017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2/7/2019</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extLst>
      <p:ext uri="{BB962C8B-B14F-4D97-AF65-F5344CB8AC3E}">
        <p14:creationId xmlns:p14="http://schemas.microsoft.com/office/powerpoint/2010/main" val="1759671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2/7/2019</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extLst>
      <p:ext uri="{BB962C8B-B14F-4D97-AF65-F5344CB8AC3E}">
        <p14:creationId xmlns:p14="http://schemas.microsoft.com/office/powerpoint/2010/main" val="391044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2/7/2019</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extLst>
      <p:ext uri="{BB962C8B-B14F-4D97-AF65-F5344CB8AC3E}">
        <p14:creationId xmlns:p14="http://schemas.microsoft.com/office/powerpoint/2010/main" val="225240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5.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 id="2147483753" r:id="rId16"/>
    <p:sldLayoutId id="2147483759" r:id="rId17"/>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7000">
              <a:srgbClr val="2DAA9A"/>
            </a:gs>
            <a:gs pos="0">
              <a:srgbClr val="38999F"/>
            </a:gs>
            <a:gs pos="100000">
              <a:srgbClr val="665BBC"/>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65BF5-76C9-4722-916D-E1DA79511216}"/>
              </a:ext>
            </a:extLst>
          </p:cNvPr>
          <p:cNvSpPr>
            <a:spLocks noGrp="1"/>
          </p:cNvSpPr>
          <p:nvPr>
            <p:ph type="title"/>
          </p:nvPr>
        </p:nvSpPr>
        <p:spPr>
          <a:xfrm>
            <a:off x="837640" y="365593"/>
            <a:ext cx="10516721" cy="13250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CCDD2-E0E2-4CD0-93BD-20D6AE454B4F}"/>
              </a:ext>
            </a:extLst>
          </p:cNvPr>
          <p:cNvSpPr>
            <a:spLocks noGrp="1"/>
          </p:cNvSpPr>
          <p:nvPr>
            <p:ph type="body" idx="1"/>
          </p:nvPr>
        </p:nvSpPr>
        <p:spPr>
          <a:xfrm>
            <a:off x="837640" y="1825159"/>
            <a:ext cx="10516721" cy="43520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33789-400C-4E84-B555-22BD7086E7BA}"/>
              </a:ext>
            </a:extLst>
          </p:cNvPr>
          <p:cNvSpPr>
            <a:spLocks noGrp="1"/>
          </p:cNvSpPr>
          <p:nvPr>
            <p:ph type="dt" sz="half" idx="2"/>
          </p:nvPr>
        </p:nvSpPr>
        <p:spPr>
          <a:xfrm>
            <a:off x="837640" y="6356537"/>
            <a:ext cx="2744041" cy="365592"/>
          </a:xfrm>
          <a:prstGeom prst="rect">
            <a:avLst/>
          </a:prstGeom>
        </p:spPr>
        <p:txBody>
          <a:bodyPr vert="horz" lIns="91440" tIns="45720" rIns="91440" bIns="45720" rtlCol="0" anchor="ctr"/>
          <a:lstStyle>
            <a:lvl1pPr algn="l">
              <a:defRPr sz="1059">
                <a:solidFill>
                  <a:schemeClr val="tx1">
                    <a:tint val="75000"/>
                  </a:schemeClr>
                </a:solidFill>
              </a:defRPr>
            </a:lvl1pPr>
          </a:lstStyle>
          <a:p>
            <a:fld id="{412FAE5C-9379-434F-9BCE-4197991C6862}" type="datetimeFigureOut">
              <a:rPr lang="en-US" smtClean="0"/>
              <a:pPr/>
              <a:t>2/7/2019</a:t>
            </a:fld>
            <a:endParaRPr lang="en-US" dirty="0"/>
          </a:p>
        </p:txBody>
      </p:sp>
      <p:sp>
        <p:nvSpPr>
          <p:cNvPr id="5" name="Footer Placeholder 4">
            <a:extLst>
              <a:ext uri="{FF2B5EF4-FFF2-40B4-BE49-F238E27FC236}">
                <a16:creationId xmlns:a16="http://schemas.microsoft.com/office/drawing/2014/main" id="{E7507320-E8E6-4123-A698-DDCA4C0E4906}"/>
              </a:ext>
            </a:extLst>
          </p:cNvPr>
          <p:cNvSpPr>
            <a:spLocks noGrp="1"/>
          </p:cNvSpPr>
          <p:nvPr>
            <p:ph type="ftr" sz="quarter" idx="3"/>
          </p:nvPr>
        </p:nvSpPr>
        <p:spPr>
          <a:xfrm>
            <a:off x="4038321" y="6356537"/>
            <a:ext cx="4115360" cy="365592"/>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B96F56-AF95-4293-AC6B-BD8241B8FDF3}"/>
              </a:ext>
            </a:extLst>
          </p:cNvPr>
          <p:cNvSpPr>
            <a:spLocks noGrp="1"/>
          </p:cNvSpPr>
          <p:nvPr>
            <p:ph type="sldNum" sz="quarter" idx="4"/>
          </p:nvPr>
        </p:nvSpPr>
        <p:spPr>
          <a:xfrm>
            <a:off x="8610320" y="6356537"/>
            <a:ext cx="2744040" cy="365592"/>
          </a:xfrm>
          <a:prstGeom prst="rect">
            <a:avLst/>
          </a:prstGeom>
        </p:spPr>
        <p:txBody>
          <a:bodyPr vert="horz" lIns="91440" tIns="45720" rIns="91440" bIns="45720" rtlCol="0" anchor="ctr"/>
          <a:lstStyle>
            <a:lvl1pPr algn="r">
              <a:defRPr sz="1059">
                <a:solidFill>
                  <a:schemeClr val="tx1">
                    <a:tint val="75000"/>
                  </a:schemeClr>
                </a:solidFill>
              </a:defRPr>
            </a:lvl1pPr>
          </a:lstStyle>
          <a:p>
            <a:fld id="{F9CC9772-B3FB-4878-9649-5153DF8380FD}" type="slidenum">
              <a:rPr lang="en-US" smtClean="0"/>
              <a:pPr/>
              <a:t>‹#›</a:t>
            </a:fld>
            <a:endParaRPr lang="en-US" dirty="0"/>
          </a:p>
        </p:txBody>
      </p:sp>
    </p:spTree>
    <p:extLst>
      <p:ext uri="{BB962C8B-B14F-4D97-AF65-F5344CB8AC3E}">
        <p14:creationId xmlns:p14="http://schemas.microsoft.com/office/powerpoint/2010/main" val="17876944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9" r:id="rId17"/>
    <p:sldLayoutId id="2147483710" r:id="rId18"/>
    <p:sldLayoutId id="2147483711" r:id="rId19"/>
    <p:sldLayoutId id="2147483712" r:id="rId20"/>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900">
                <a:solidFill>
                  <a:srgbClr val="898989"/>
                </a:solidFill>
                <a:cs typeface="+mn-cs"/>
              </a:defRPr>
            </a:lvl1pPr>
          </a:lstStyle>
          <a:p>
            <a:pPr>
              <a:defRPr/>
            </a:pPr>
            <a:fld id="{C4F702B0-DCB4-40D1-BC88-4007FEC5CBE1}" type="datetimeFigureOut">
              <a:rPr lang="en-SG"/>
              <a:pPr>
                <a:defRPr/>
              </a:pPr>
              <a:t>7/2/2019</a:t>
            </a:fld>
            <a:endParaRPr lang="en-SG"/>
          </a:p>
        </p:txBody>
      </p:sp>
      <p:sp>
        <p:nvSpPr>
          <p:cNvPr id="5" name="Footer Placeholder 4"/>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900">
                <a:solidFill>
                  <a:srgbClr val="898989"/>
                </a:solidFill>
                <a:cs typeface="+mn-cs"/>
              </a:defRPr>
            </a:lvl1pPr>
          </a:lstStyle>
          <a:p>
            <a:pPr>
              <a:defRPr/>
            </a:pPr>
            <a:endParaRPr lang="en-SG"/>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rgbClr val="898989"/>
                </a:solidFill>
              </a:defRPr>
            </a:lvl1pPr>
          </a:lstStyle>
          <a:p>
            <a:fld id="{BE9B55F1-4B44-43D4-A5D1-0CDCA07974E9}" type="slidenum">
              <a:rPr lang="en-SG" altLang="en-US"/>
              <a:pPr/>
              <a:t>‹#›</a:t>
            </a:fld>
            <a:endParaRPr lang="en-SG" altLang="en-US"/>
          </a:p>
        </p:txBody>
      </p:sp>
    </p:spTree>
    <p:extLst>
      <p:ext uri="{BB962C8B-B14F-4D97-AF65-F5344CB8AC3E}">
        <p14:creationId xmlns:p14="http://schemas.microsoft.com/office/powerpoint/2010/main" val="172118942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Lst>
  <p:transition spd="slow">
    <p:wipe dir="r"/>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SG" altLang="en-US" smtClean="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8695100-DAD8-4E8A-8430-E521A485BC6F}" type="datetimeFigureOut">
              <a:rPr lang="en-SG"/>
              <a:pPr>
                <a:defRPr/>
              </a:pPr>
              <a:t>7/2/2019</a:t>
            </a:fld>
            <a:endParaRPr lang="en-SG"/>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SG"/>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17752DF-7553-4080-B086-6A7A353AC5C2}" type="slidenum">
              <a:rPr lang="en-SG" altLang="en-US"/>
              <a:pPr/>
              <a:t>‹#›</a:t>
            </a:fld>
            <a:endParaRPr lang="en-SG" altLang="en-US"/>
          </a:p>
        </p:txBody>
      </p:sp>
    </p:spTree>
    <p:extLst>
      <p:ext uri="{BB962C8B-B14F-4D97-AF65-F5344CB8AC3E}">
        <p14:creationId xmlns:p14="http://schemas.microsoft.com/office/powerpoint/2010/main" val="282094107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7498" y="-39878"/>
            <a:ext cx="9957003" cy="90805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509117" y="1969973"/>
            <a:ext cx="11173764" cy="2038985"/>
          </a:xfrm>
          <a:prstGeom prst="rect">
            <a:avLst/>
          </a:prstGeom>
        </p:spPr>
        <p:txBody>
          <a:bodyPr wrap="square" lIns="0" tIns="0" rIns="0" bIns="0">
            <a:spAutoFit/>
          </a:bodyPr>
          <a:lstStyle>
            <a:lvl1pPr>
              <a:defRPr sz="44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2/7/2019</a:t>
            </a:fld>
            <a:endParaRPr lang="en-US"/>
          </a:p>
        </p:txBody>
      </p:sp>
      <p:sp>
        <p:nvSpPr>
          <p:cNvPr id="6" name="Holder 6"/>
          <p:cNvSpPr>
            <a:spLocks noGrp="1"/>
          </p:cNvSpPr>
          <p:nvPr>
            <p:ph type="sldNum" sz="quarter" idx="7"/>
          </p:nvPr>
        </p:nvSpPr>
        <p:spPr>
          <a:xfrm>
            <a:off x="11081257" y="6464680"/>
            <a:ext cx="206375" cy="178434"/>
          </a:xfrm>
          <a:prstGeom prst="rect">
            <a:avLst/>
          </a:prstGeom>
        </p:spPr>
        <p:txBody>
          <a:bodyPr wrap="square" lIns="0" tIns="0" rIns="0" bIns="0">
            <a:spAutoFit/>
          </a:bodyPr>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extLst>
      <p:ext uri="{BB962C8B-B14F-4D97-AF65-F5344CB8AC3E}">
        <p14:creationId xmlns:p14="http://schemas.microsoft.com/office/powerpoint/2010/main" val="61373597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1.png"/><Relationship Id="rId1" Type="http://schemas.openxmlformats.org/officeDocument/2006/relationships/slideLayout" Target="../slideLayouts/slideLayout6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5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3854" y="273808"/>
            <a:ext cx="5676900" cy="523875"/>
          </a:xfrm>
          <a:prstGeom prst="rect">
            <a:avLst/>
          </a:prstGeom>
          <a:noFill/>
        </p:spPr>
        <p:txBody>
          <a:bodyPr>
            <a:spAutoFit/>
          </a:bodyPr>
          <a:lstStyle/>
          <a:p>
            <a:pPr fontAlgn="auto">
              <a:spcBef>
                <a:spcPts val="0"/>
              </a:spcBef>
              <a:spcAft>
                <a:spcPts val="0"/>
              </a:spcAft>
              <a:defRPr/>
            </a:pPr>
            <a:r>
              <a:rPr lang="en-US" sz="1400" b="1" dirty="0" err="1">
                <a:solidFill>
                  <a:schemeClr val="bg2">
                    <a:lumMod val="25000"/>
                  </a:schemeClr>
                </a:solidFill>
                <a:latin typeface="+mn-lt"/>
                <a:cs typeface="+mn-cs"/>
              </a:rPr>
              <a:t>Badan</a:t>
            </a:r>
            <a:r>
              <a:rPr lang="en-US" sz="1400" b="1" dirty="0">
                <a:solidFill>
                  <a:schemeClr val="bg2">
                    <a:lumMod val="25000"/>
                  </a:schemeClr>
                </a:solidFill>
                <a:latin typeface="+mn-lt"/>
                <a:cs typeface="+mn-cs"/>
              </a:rPr>
              <a:t> </a:t>
            </a:r>
            <a:r>
              <a:rPr lang="en-US" sz="1400" b="1" dirty="0" err="1">
                <a:solidFill>
                  <a:schemeClr val="bg2">
                    <a:lumMod val="25000"/>
                  </a:schemeClr>
                </a:solidFill>
                <a:latin typeface="+mn-lt"/>
                <a:cs typeface="+mn-cs"/>
              </a:rPr>
              <a:t>Pengembangan</a:t>
            </a:r>
            <a:r>
              <a:rPr lang="en-US" sz="1400" b="1" dirty="0">
                <a:solidFill>
                  <a:schemeClr val="bg2">
                    <a:lumMod val="25000"/>
                  </a:schemeClr>
                </a:solidFill>
                <a:latin typeface="+mn-lt"/>
                <a:cs typeface="+mn-cs"/>
              </a:rPr>
              <a:t> </a:t>
            </a:r>
            <a:r>
              <a:rPr lang="en-US" sz="1400" b="1" dirty="0" err="1">
                <a:solidFill>
                  <a:schemeClr val="bg2">
                    <a:lumMod val="25000"/>
                  </a:schemeClr>
                </a:solidFill>
                <a:latin typeface="+mn-lt"/>
                <a:cs typeface="+mn-cs"/>
              </a:rPr>
              <a:t>Sumber</a:t>
            </a:r>
            <a:r>
              <a:rPr lang="en-US" sz="1400" b="1" dirty="0">
                <a:solidFill>
                  <a:schemeClr val="bg2">
                    <a:lumMod val="25000"/>
                  </a:schemeClr>
                </a:solidFill>
                <a:latin typeface="+mn-lt"/>
                <a:cs typeface="+mn-cs"/>
              </a:rPr>
              <a:t> </a:t>
            </a:r>
            <a:r>
              <a:rPr lang="en-US" sz="1400" b="1" dirty="0" err="1">
                <a:solidFill>
                  <a:schemeClr val="bg2">
                    <a:lumMod val="25000"/>
                  </a:schemeClr>
                </a:solidFill>
                <a:latin typeface="+mn-lt"/>
                <a:cs typeface="+mn-cs"/>
              </a:rPr>
              <a:t>Daya</a:t>
            </a:r>
            <a:r>
              <a:rPr lang="en-US" sz="1400" b="1" dirty="0">
                <a:solidFill>
                  <a:schemeClr val="bg2">
                    <a:lumMod val="25000"/>
                  </a:schemeClr>
                </a:solidFill>
                <a:latin typeface="+mn-lt"/>
                <a:cs typeface="+mn-cs"/>
              </a:rPr>
              <a:t> </a:t>
            </a:r>
            <a:r>
              <a:rPr lang="en-US" sz="1400" b="1" dirty="0" err="1">
                <a:solidFill>
                  <a:schemeClr val="bg2">
                    <a:lumMod val="25000"/>
                  </a:schemeClr>
                </a:solidFill>
                <a:latin typeface="+mn-lt"/>
                <a:cs typeface="+mn-cs"/>
              </a:rPr>
              <a:t>Manusia</a:t>
            </a:r>
            <a:endParaRPr lang="en-US" sz="1400" b="1" dirty="0">
              <a:solidFill>
                <a:schemeClr val="bg2">
                  <a:lumMod val="25000"/>
                </a:schemeClr>
              </a:solidFill>
              <a:latin typeface="+mn-lt"/>
              <a:cs typeface="+mn-cs"/>
            </a:endParaRPr>
          </a:p>
          <a:p>
            <a:pPr fontAlgn="auto">
              <a:spcBef>
                <a:spcPts val="0"/>
              </a:spcBef>
              <a:spcAft>
                <a:spcPts val="0"/>
              </a:spcAft>
              <a:defRPr/>
            </a:pPr>
            <a:r>
              <a:rPr lang="en-US" sz="1400" b="1" dirty="0" err="1">
                <a:solidFill>
                  <a:schemeClr val="bg2">
                    <a:lumMod val="25000"/>
                  </a:schemeClr>
                </a:solidFill>
                <a:latin typeface="+mn-lt"/>
                <a:cs typeface="+mn-cs"/>
              </a:rPr>
              <a:t>Kementerian</a:t>
            </a:r>
            <a:r>
              <a:rPr lang="en-US" sz="1400" b="1" dirty="0">
                <a:solidFill>
                  <a:schemeClr val="bg2">
                    <a:lumMod val="25000"/>
                  </a:schemeClr>
                </a:solidFill>
                <a:latin typeface="+mn-lt"/>
                <a:cs typeface="+mn-cs"/>
              </a:rPr>
              <a:t> </a:t>
            </a:r>
            <a:r>
              <a:rPr lang="en-US" sz="1400" b="1" dirty="0" err="1">
                <a:solidFill>
                  <a:schemeClr val="bg2">
                    <a:lumMod val="25000"/>
                  </a:schemeClr>
                </a:solidFill>
                <a:latin typeface="+mn-lt"/>
                <a:cs typeface="+mn-cs"/>
              </a:rPr>
              <a:t>Dalam</a:t>
            </a:r>
            <a:r>
              <a:rPr lang="en-US" sz="1400" b="1" dirty="0">
                <a:solidFill>
                  <a:schemeClr val="bg2">
                    <a:lumMod val="25000"/>
                  </a:schemeClr>
                </a:solidFill>
                <a:latin typeface="+mn-lt"/>
                <a:cs typeface="+mn-cs"/>
              </a:rPr>
              <a:t> </a:t>
            </a:r>
            <a:r>
              <a:rPr lang="en-US" sz="1400" b="1" dirty="0" err="1">
                <a:solidFill>
                  <a:schemeClr val="bg2">
                    <a:lumMod val="25000"/>
                  </a:schemeClr>
                </a:solidFill>
                <a:latin typeface="+mn-lt"/>
                <a:cs typeface="+mn-cs"/>
              </a:rPr>
              <a:t>Negeri</a:t>
            </a:r>
            <a:endParaRPr lang="en-US" sz="1400" b="1" dirty="0">
              <a:solidFill>
                <a:schemeClr val="bg2">
                  <a:lumMod val="25000"/>
                </a:schemeClr>
              </a:solidFill>
              <a:latin typeface="+mn-lt"/>
              <a:cs typeface="+mn-cs"/>
            </a:endParaRPr>
          </a:p>
        </p:txBody>
      </p:sp>
      <p:sp>
        <p:nvSpPr>
          <p:cNvPr id="10" name="Text Box 7"/>
          <p:cNvSpPr txBox="1">
            <a:spLocks noChangeArrowheads="1"/>
          </p:cNvSpPr>
          <p:nvPr/>
        </p:nvSpPr>
        <p:spPr bwMode="auto">
          <a:xfrm>
            <a:off x="492369" y="1143000"/>
            <a:ext cx="11371549" cy="1477328"/>
          </a:xfrm>
          <a:prstGeom prst="rect">
            <a:avLst/>
          </a:prstGeom>
          <a:noFill/>
          <a:ln>
            <a:noFill/>
          </a:ln>
          <a:extLst/>
        </p:spPr>
        <p:txBody>
          <a:bodyPr wrap="square">
            <a:spAutoFit/>
          </a:bodyPr>
          <a:lstStyle>
            <a:lvl1pPr eaLnBrk="0" hangingPunct="0">
              <a:defRPr sz="2400">
                <a:solidFill>
                  <a:schemeClr val="tx1"/>
                </a:solidFill>
                <a:latin typeface="Tahoma" pitchFamily="34" charset="0"/>
                <a:cs typeface="Arial" charset="0"/>
              </a:defRPr>
            </a:lvl1pPr>
            <a:lvl2pPr marL="742950" indent="-285750" eaLnBrk="0" hangingPunct="0">
              <a:defRPr sz="2400">
                <a:solidFill>
                  <a:schemeClr val="tx1"/>
                </a:solidFill>
                <a:latin typeface="Tahoma" pitchFamily="34" charset="0"/>
                <a:cs typeface="Arial" charset="0"/>
              </a:defRPr>
            </a:lvl2pPr>
            <a:lvl3pPr marL="1143000" indent="-228600" eaLnBrk="0" hangingPunct="0">
              <a:defRPr sz="2400">
                <a:solidFill>
                  <a:schemeClr val="tx1"/>
                </a:solidFill>
                <a:latin typeface="Tahoma" pitchFamily="34" charset="0"/>
                <a:cs typeface="Arial" charset="0"/>
              </a:defRPr>
            </a:lvl3pPr>
            <a:lvl4pPr marL="1600200" indent="-228600" eaLnBrk="0" hangingPunct="0">
              <a:defRPr sz="2400">
                <a:solidFill>
                  <a:schemeClr val="tx1"/>
                </a:solidFill>
                <a:latin typeface="Tahoma" pitchFamily="34" charset="0"/>
                <a:cs typeface="Arial" charset="0"/>
              </a:defRPr>
            </a:lvl4pPr>
            <a:lvl5pPr marL="2057400" indent="-228600" eaLnBrk="0" hangingPunct="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pPr algn="r" eaLnBrk="1" fontAlgn="auto" hangingPunct="1">
              <a:spcBef>
                <a:spcPts val="0"/>
              </a:spcBef>
              <a:spcAft>
                <a:spcPts val="0"/>
              </a:spcAft>
              <a:defRPr/>
            </a:pPr>
            <a:r>
              <a:rPr lang="en-US" altLang="en-US" sz="3000" b="1" dirty="0">
                <a:solidFill>
                  <a:srgbClr val="0070C0"/>
                </a:solidFill>
                <a:effectLst>
                  <a:outerShdw blurRad="38100" dist="38100" dir="2700000" algn="tl">
                    <a:srgbClr val="000000">
                      <a:alpha val="43137"/>
                    </a:srgbClr>
                  </a:outerShdw>
                </a:effectLst>
                <a:latin typeface="Calibri" pitchFamily="34" charset="0"/>
              </a:rPr>
              <a:t>SINERGITAS PENYELENGGARAAN URUSAN PEMERINTAHAN</a:t>
            </a:r>
          </a:p>
          <a:p>
            <a:pPr algn="r" eaLnBrk="1" fontAlgn="auto" hangingPunct="1">
              <a:spcBef>
                <a:spcPts val="0"/>
              </a:spcBef>
              <a:spcAft>
                <a:spcPts val="0"/>
              </a:spcAft>
              <a:defRPr/>
            </a:pPr>
            <a:r>
              <a:rPr lang="en-US" altLang="en-US" sz="3000" b="1" dirty="0">
                <a:solidFill>
                  <a:srgbClr val="0070C0"/>
                </a:solidFill>
                <a:effectLst>
                  <a:outerShdw blurRad="38100" dist="38100" dir="2700000" algn="tl">
                    <a:srgbClr val="000000">
                      <a:alpha val="43137"/>
                    </a:srgbClr>
                  </a:outerShdw>
                </a:effectLst>
                <a:latin typeface="Calibri" pitchFamily="34" charset="0"/>
              </a:rPr>
              <a:t>MELALUI STANDARISASI, SERTIFIKASI </a:t>
            </a:r>
          </a:p>
          <a:p>
            <a:pPr algn="r" eaLnBrk="1" fontAlgn="auto" hangingPunct="1">
              <a:spcBef>
                <a:spcPts val="0"/>
              </a:spcBef>
              <a:spcAft>
                <a:spcPts val="0"/>
              </a:spcAft>
              <a:defRPr/>
            </a:pPr>
            <a:r>
              <a:rPr lang="en-US" altLang="en-US" sz="3000" b="1" dirty="0">
                <a:solidFill>
                  <a:srgbClr val="0070C0"/>
                </a:solidFill>
                <a:effectLst>
                  <a:outerShdw blurRad="38100" dist="38100" dir="2700000" algn="tl">
                    <a:srgbClr val="000000">
                      <a:alpha val="43137"/>
                    </a:srgbClr>
                  </a:outerShdw>
                </a:effectLst>
                <a:latin typeface="Calibri" pitchFamily="34" charset="0"/>
              </a:rPr>
              <a:t>DAN PENGEMBANGAN KOMPETENSI</a:t>
            </a:r>
          </a:p>
        </p:txBody>
      </p:sp>
      <p:cxnSp>
        <p:nvCxnSpPr>
          <p:cNvPr id="11" name="Straight Connector 10"/>
          <p:cNvCxnSpPr>
            <a:cxnSpLocks/>
          </p:cNvCxnSpPr>
          <p:nvPr/>
        </p:nvCxnSpPr>
        <p:spPr>
          <a:xfrm flipV="1">
            <a:off x="3210985" y="1692276"/>
            <a:ext cx="8657167" cy="3175"/>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658338" y="2595489"/>
            <a:ext cx="6096000" cy="923330"/>
          </a:xfrm>
          <a:prstGeom prst="rect">
            <a:avLst/>
          </a:prstGeom>
        </p:spPr>
        <p:txBody>
          <a:bodyPr wrap="square">
            <a:spAutoFit/>
          </a:bodyPr>
          <a:lstStyle/>
          <a:p>
            <a:pPr algn="r" fontAlgn="auto">
              <a:spcBef>
                <a:spcPts val="0"/>
              </a:spcBef>
              <a:spcAft>
                <a:spcPts val="0"/>
              </a:spcAft>
              <a:defRPr/>
            </a:pPr>
            <a:r>
              <a:rPr lang="en-US" altLang="en-US" b="1" dirty="0" smtClean="0">
                <a:effectLst>
                  <a:outerShdw blurRad="38100" dist="38100" dir="2700000" algn="tl">
                    <a:srgbClr val="000000">
                      <a:alpha val="43137"/>
                    </a:srgbClr>
                  </a:outerShdw>
                </a:effectLst>
                <a:latin typeface="Calibri" pitchFamily="34" charset="0"/>
              </a:rPr>
              <a:t>ROCHAYATI BASRA</a:t>
            </a:r>
            <a:endParaRPr lang="en-US" altLang="en-US" b="1" dirty="0">
              <a:effectLst>
                <a:outerShdw blurRad="38100" dist="38100" dir="2700000" algn="tl">
                  <a:srgbClr val="000000">
                    <a:alpha val="43137"/>
                  </a:srgbClr>
                </a:outerShdw>
              </a:effectLst>
              <a:latin typeface="Calibri" pitchFamily="34" charset="0"/>
            </a:endParaRPr>
          </a:p>
          <a:p>
            <a:pPr algn="r" fontAlgn="auto">
              <a:spcBef>
                <a:spcPts val="0"/>
              </a:spcBef>
              <a:spcAft>
                <a:spcPts val="0"/>
              </a:spcAft>
              <a:defRPr/>
            </a:pPr>
            <a:r>
              <a:rPr lang="en-US" altLang="en-US" b="1" dirty="0">
                <a:effectLst>
                  <a:outerShdw blurRad="38100" dist="38100" dir="2700000" algn="tl">
                    <a:srgbClr val="000000">
                      <a:alpha val="43137"/>
                    </a:srgbClr>
                  </a:outerShdw>
                </a:effectLst>
                <a:latin typeface="Calibri" pitchFamily="34" charset="0"/>
              </a:rPr>
              <a:t> KAPUS STANDARISASI DAN SERTIFIKASI</a:t>
            </a:r>
          </a:p>
          <a:p>
            <a:pPr algn="r" fontAlgn="auto">
              <a:spcBef>
                <a:spcPts val="0"/>
              </a:spcBef>
              <a:spcAft>
                <a:spcPts val="0"/>
              </a:spcAft>
              <a:defRPr/>
            </a:pPr>
            <a:r>
              <a:rPr lang="en-US" altLang="en-US" b="1" dirty="0">
                <a:effectLst>
                  <a:outerShdw blurRad="38100" dist="38100" dir="2700000" algn="tl">
                    <a:srgbClr val="000000">
                      <a:alpha val="43137"/>
                    </a:srgbClr>
                  </a:outerShdw>
                </a:effectLst>
                <a:latin typeface="Calibri" pitchFamily="34" charset="0"/>
                <a:cs typeface="+mn-cs"/>
              </a:rPr>
              <a:t>BADAN PENGEMBANGAN SDM</a:t>
            </a:r>
          </a:p>
        </p:txBody>
      </p:sp>
      <p:sp>
        <p:nvSpPr>
          <p:cNvPr id="17" name="Isosceles Triangle 16"/>
          <p:cNvSpPr/>
          <p:nvPr/>
        </p:nvSpPr>
        <p:spPr>
          <a:xfrm flipH="1" flipV="1">
            <a:off x="766233" y="3227388"/>
            <a:ext cx="2844800" cy="762000"/>
          </a:xfrm>
          <a:prstGeom prst="triangle">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pic>
        <p:nvPicPr>
          <p:cNvPr id="11272" name="Picture 2" descr="Image result for human resource infrastructure development"/>
          <p:cNvPicPr>
            <a:picLocks noChangeAspect="1" noChangeArrowheads="1"/>
          </p:cNvPicPr>
          <p:nvPr/>
        </p:nvPicPr>
        <p:blipFill>
          <a:blip r:embed="rId2"/>
          <a:srcRect/>
          <a:stretch>
            <a:fillRect/>
          </a:stretch>
        </p:blipFill>
        <p:spPr bwMode="auto">
          <a:xfrm>
            <a:off x="0" y="3566185"/>
            <a:ext cx="12192000" cy="2743200"/>
          </a:xfrm>
          <a:prstGeom prst="rect">
            <a:avLst/>
          </a:prstGeom>
          <a:noFill/>
          <a:ln w="9525">
            <a:noFill/>
            <a:miter lim="800000"/>
            <a:headEnd/>
            <a:tailEnd/>
          </a:ln>
        </p:spPr>
      </p:pic>
      <p:grpSp>
        <p:nvGrpSpPr>
          <p:cNvPr id="2" name="Group 11"/>
          <p:cNvGrpSpPr>
            <a:grpSpLocks/>
          </p:cNvGrpSpPr>
          <p:nvPr/>
        </p:nvGrpSpPr>
        <p:grpSpPr bwMode="auto">
          <a:xfrm>
            <a:off x="11214105" y="6210300"/>
            <a:ext cx="828800" cy="648474"/>
            <a:chOff x="7605210" y="3534898"/>
            <a:chExt cx="621909" cy="649237"/>
          </a:xfrm>
        </p:grpSpPr>
        <p:pic>
          <p:nvPicPr>
            <p:cNvPr id="1127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14" name="TextBox 13"/>
            <p:cNvSpPr txBox="1"/>
            <p:nvPr/>
          </p:nvSpPr>
          <p:spPr>
            <a:xfrm>
              <a:off x="7605210" y="3906810"/>
              <a:ext cx="472961" cy="277325"/>
            </a:xfrm>
            <a:prstGeom prst="rect">
              <a:avLst/>
            </a:prstGeom>
            <a:noFill/>
          </p:spPr>
          <p:txBody>
            <a:bodyPr wrap="none">
              <a:spAutoFit/>
            </a:bodyPr>
            <a:lstStyle/>
            <a:p>
              <a:pPr algn="ctr" fontAlgn="auto">
                <a:spcBef>
                  <a:spcPts val="0"/>
                </a:spcBef>
                <a:spcAft>
                  <a:spcPts val="0"/>
                </a:spcAft>
                <a:defRPr/>
              </a:pPr>
              <a:r>
                <a:rPr lang="en-US" sz="1200" b="1" dirty="0">
                  <a:solidFill>
                    <a:schemeClr val="bg2">
                      <a:lumMod val="25000"/>
                    </a:schemeClr>
                  </a:solidFill>
                  <a:latin typeface="+mn-lt"/>
                  <a:cs typeface="+mn-cs"/>
                </a:rPr>
                <a:t>BPSDM</a:t>
              </a:r>
            </a:p>
          </p:txBody>
        </p:sp>
      </p:grpSp>
      <p:grpSp>
        <p:nvGrpSpPr>
          <p:cNvPr id="12" name="Group 22">
            <a:extLst>
              <a:ext uri="{FF2B5EF4-FFF2-40B4-BE49-F238E27FC236}">
                <a16:creationId xmlns:a16="http://schemas.microsoft.com/office/drawing/2014/main" id="{FA22C4A1-701B-451A-88B1-4040300F1EF6}"/>
              </a:ext>
            </a:extLst>
          </p:cNvPr>
          <p:cNvGrpSpPr>
            <a:grpSpLocks/>
          </p:cNvGrpSpPr>
          <p:nvPr/>
        </p:nvGrpSpPr>
        <p:grpSpPr bwMode="auto">
          <a:xfrm>
            <a:off x="200573" y="225083"/>
            <a:ext cx="734072" cy="856343"/>
            <a:chOff x="8332012" y="0"/>
            <a:chExt cx="735788" cy="817544"/>
          </a:xfrm>
        </p:grpSpPr>
        <p:sp>
          <p:nvSpPr>
            <p:cNvPr id="13" name="Pentagon 39">
              <a:extLst>
                <a:ext uri="{FF2B5EF4-FFF2-40B4-BE49-F238E27FC236}">
                  <a16:creationId xmlns:a16="http://schemas.microsoft.com/office/drawing/2014/main" id="{3097F1E1-03C3-4E46-AB0B-C30B18A268E7}"/>
                </a:ext>
              </a:extLst>
            </p:cNvPr>
            <p:cNvSpPr/>
            <p:nvPr/>
          </p:nvSpPr>
          <p:spPr>
            <a:xfrm rot="5400000">
              <a:off x="8291133" y="40878"/>
              <a:ext cx="817544" cy="735788"/>
            </a:xfrm>
            <a:prstGeom prst="homePlate">
              <a:avLst>
                <a:gd name="adj" fmla="val 26484"/>
              </a:avLst>
            </a:prstGeom>
          </p:spPr>
          <p:style>
            <a:lnRef idx="0">
              <a:schemeClr val="accent1"/>
            </a:lnRef>
            <a:fillRef idx="3">
              <a:schemeClr val="accent1"/>
            </a:fillRef>
            <a:effectRef idx="3">
              <a:schemeClr val="accent1"/>
            </a:effectRef>
            <a:fontRef idx="minor">
              <a:schemeClr val="lt1"/>
            </a:fontRef>
          </p:style>
          <p:txBody>
            <a:bodyPr anchor="ctr"/>
            <a:lstStyle/>
            <a:p>
              <a:pPr algn="ctr" defTabSz="342900">
                <a:defRPr/>
              </a:pPr>
              <a:endParaRPr lang="en-US" sz="1350">
                <a:solidFill>
                  <a:prstClr val="white"/>
                </a:solidFill>
                <a:latin typeface="Century Gothic" panose="020B0502020202020204"/>
              </a:endParaRPr>
            </a:p>
          </p:txBody>
        </p:sp>
        <p:pic>
          <p:nvPicPr>
            <p:cNvPr id="15" name="Picture 2" descr="C:\Users\Pc3\Desktop\LOGO KEMENTERIAN DALAM NEGERI.png">
              <a:extLst>
                <a:ext uri="{FF2B5EF4-FFF2-40B4-BE49-F238E27FC236}">
                  <a16:creationId xmlns:a16="http://schemas.microsoft.com/office/drawing/2014/main" id="{6568D440-F079-4CD8-951F-797573D39D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514" y="145355"/>
              <a:ext cx="448784" cy="52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973667" y="1254126"/>
            <a:ext cx="10983384"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18 TAHUN 2016 TENTANG PERANGKAT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4984" y="2074863"/>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98</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794933" y="2120900"/>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PENGISIAN JABATAN PERANGKAT DAERAH:</a:t>
            </a:r>
            <a:endPar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cxnSp>
        <p:nvCxnSpPr>
          <p:cNvPr id="10" name="Elbow Connector 9"/>
          <p:cNvCxnSpPr/>
          <p:nvPr/>
        </p:nvCxnSpPr>
        <p:spPr>
          <a:xfrm rot="16200000" flipH="1">
            <a:off x="1093451" y="279871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534073" y="3073621"/>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193757" y="4318541"/>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47608" y="4595825"/>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9"/>
            <a:ext cx="9245600" cy="973388"/>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055286" y="2768952"/>
            <a:ext cx="9127720" cy="923330"/>
          </a:xfrm>
          <a:prstGeom prst="rect">
            <a:avLst/>
          </a:prstGeom>
          <a:noFill/>
          <a:ln w="9525">
            <a:noFill/>
            <a:miter lim="800000"/>
            <a:headEnd/>
            <a:tailEnd/>
          </a:ln>
        </p:spPr>
        <p:txBody>
          <a:bodyPr wrap="square">
            <a:spAutoFit/>
          </a:bodyPr>
          <a:lstStyle/>
          <a:p>
            <a:pPr marL="284163" indent="-284163"/>
            <a:r>
              <a:rPr kumimoji="0" lang="en-US" sz="1800" b="0" i="0" u="none" strike="noStrike" kern="1200" cap="none" spc="0" normalizeH="0" baseline="0" noProof="0" dirty="0">
                <a:ln>
                  <a:noFill/>
                </a:ln>
                <a:solidFill>
                  <a:prstClr val="black"/>
                </a:solidFill>
                <a:effectLst/>
                <a:uLnTx/>
                <a:uFillTx/>
                <a:latin typeface="Calibri Light"/>
                <a:ea typeface="+mn-ea"/>
                <a:cs typeface="+mn-cs"/>
              </a:rPr>
              <a:t>(4) </a:t>
            </a:r>
            <a:r>
              <a:rPr lang="en-US" dirty="0" smtClean="0"/>
              <a:t>KOMPETENSI TEKNIS SEBAGAIMANA DIMAKSUD PADA AYAT (2) HURUF A DIUKUR DARI TINGKAT DAN SPESIALISASI PENDIDIKAN, PELATIHAN TEKNIS FUNGSIONAL, DAN PENGALAMAN BEKERJA SECARA TEKNIS YANG DIBUKTIKAN DENGAN SERTIFIKASI. </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 name="Rounded Rectangle 26"/>
          <p:cNvSpPr/>
          <p:nvPr/>
        </p:nvSpPr>
        <p:spPr>
          <a:xfrm>
            <a:off x="1996346" y="4247876"/>
            <a:ext cx="9245600" cy="1005463"/>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031999" y="4294366"/>
            <a:ext cx="9151007" cy="923330"/>
          </a:xfrm>
          <a:prstGeom prst="rect">
            <a:avLst/>
          </a:prstGeom>
          <a:noFill/>
          <a:ln w="9525">
            <a:noFill/>
            <a:miter lim="800000"/>
            <a:headEnd/>
            <a:tailEnd/>
          </a:ln>
        </p:spPr>
        <p:txBody>
          <a:bodyPr wrap="square">
            <a:spAutoFit/>
          </a:bodyPr>
          <a:lstStyle/>
          <a:p>
            <a:pPr marL="284163" indent="-284163" algn="just"/>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(7)	</a:t>
            </a:r>
            <a:r>
              <a:rPr lang="en-US" dirty="0" smtClean="0"/>
              <a:t>KOMPETENSI TEKNIS SEBAGAIMANA DIMAKSUD PADA AYAT (2) HURUF A DITETAPKAN OLEH MENTERI/KEPALA LEMBAGA PEMERINTAH NONKEMENTERIAN SETELAH DIKOORDINASIKAN DENGAN MENTERI (DALAM NEGERI).</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19871376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Light"/>
              </a:rPr>
              <a:t>5</a:t>
            </a:r>
            <a:endParaRPr kumimoji="0" lang="en-US"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2" name="TextBox 81"/>
          <p:cNvSpPr txBox="1"/>
          <p:nvPr/>
        </p:nvSpPr>
        <p:spPr>
          <a:xfrm>
            <a:off x="1039282" y="1137115"/>
            <a:ext cx="10983384" cy="646331"/>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12 TAHUN 2017 TENTANG PEMBINAAN DAN PENGAWASAN PENYELENGGARAAN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4984" y="2074863"/>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a:t>
            </a:r>
            <a:r>
              <a:rPr lang="en-US" b="1" dirty="0" smtClean="0">
                <a:solidFill>
                  <a:prstClr val="black"/>
                </a:solidFill>
                <a:latin typeface="Calibri" pitchFamily="34" charset="0"/>
              </a:rPr>
              <a:t>2</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794933" y="2120900"/>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PEMBINAAN PENYELENGGARAAN PEMERINTAHAN DAERAH:</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093451" y="279871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534073" y="3073621"/>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037871" y="4672512"/>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486576" y="4935596"/>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9"/>
            <a:ext cx="9245600" cy="973388"/>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055286" y="2768952"/>
            <a:ext cx="9127720" cy="646331"/>
          </a:xfrm>
          <a:prstGeom prst="rect">
            <a:avLst/>
          </a:prstGeom>
          <a:noFill/>
          <a:ln w="9525">
            <a:noFill/>
            <a:miter lim="800000"/>
            <a:headEnd/>
            <a:tailEnd/>
          </a:ln>
        </p:spPr>
        <p:txBody>
          <a:bodyPr wrap="square">
            <a:spAutoFit/>
          </a:bodyPr>
          <a:lstStyle/>
          <a:p>
            <a:pPr marL="284163" marR="0" lvl="0" indent="-284163"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(1) </a:t>
            </a: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PEMBINAAN DAN PENGAWASAN PENYELENGGARAAN PEMERINTAHAN DAERAH SECARA NASIONAL DIKOORDINASIKAN OLEH MENTERI (DALAM NEGERI).</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 name="Rounded Rectangle 26"/>
          <p:cNvSpPr/>
          <p:nvPr/>
        </p:nvSpPr>
        <p:spPr>
          <a:xfrm>
            <a:off x="2055286" y="4425459"/>
            <a:ext cx="9245600" cy="135823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185934" y="4490214"/>
            <a:ext cx="8997072" cy="1138773"/>
          </a:xfrm>
          <a:prstGeom prst="rect">
            <a:avLst/>
          </a:prstGeom>
          <a:noFill/>
          <a:ln w="9525">
            <a:noFill/>
            <a:miter lim="800000"/>
            <a:headEnd/>
            <a:tailEnd/>
          </a:ln>
        </p:spPr>
        <p:txBody>
          <a:bodyPr wrap="square">
            <a:spAutoFit/>
          </a:bodyPr>
          <a:lstStyle/>
          <a:p>
            <a:pPr marL="346075" indent="-346075"/>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(2) 	</a:t>
            </a:r>
            <a:r>
              <a:rPr lang="en-US" sz="1700" dirty="0" smtClean="0"/>
              <a:t>PEMBINAAN DAN PENGAWASAN PENYELENGGARAAN PEMERINTAHAN DAERAH SEBAGAIMANA DIMAKSUD PADA AYAT (1) DILAKUKAN SECARA EFISIEN DAN EFEKTIF UNTUK MENINGKATKAN KAPASITAS DAERAH DALAM RANGKA MENDUKUNG PELAKSANAAN URUSAN PEMERINTAHAN KONKUREN SESUAI DENGAN PERATURAN PERUNDANG-UNDANGAN.</a:t>
            </a:r>
            <a:endPar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9474173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Light"/>
              </a:rPr>
              <a:t>=</a:t>
            </a:r>
            <a:endParaRPr kumimoji="0" lang="en-US"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2" name="TextBox 81"/>
          <p:cNvSpPr txBox="1"/>
          <p:nvPr/>
        </p:nvSpPr>
        <p:spPr>
          <a:xfrm>
            <a:off x="1039282" y="1137115"/>
            <a:ext cx="10983384" cy="646331"/>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12 TAHUN 2017 TENTANG PEMBINAAN DAN PENGAWASAN PENYELENGGARAAN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4984" y="2074863"/>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3</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794933" y="2120900"/>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PEMBINAAN PENYELENGGARAAN PEMERINTAHAN DAERAH:</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093451" y="279871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534073" y="3073621"/>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055739" y="5196080"/>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23858" y="5473364"/>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1314631"/>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090940" y="2652714"/>
            <a:ext cx="9127720" cy="1200329"/>
          </a:xfrm>
          <a:prstGeom prst="rect">
            <a:avLst/>
          </a:prstGeom>
          <a:noFill/>
          <a:ln w="9525">
            <a:noFill/>
            <a:miter lim="800000"/>
            <a:headEnd/>
            <a:tailEnd/>
          </a:ln>
        </p:spPr>
        <p:txBody>
          <a:bodyPr wrap="square">
            <a:spAutoFit/>
          </a:bodyPr>
          <a:lstStyle/>
          <a:p>
            <a:r>
              <a:rPr kumimoji="0" lang="en-US" sz="1800" b="0" i="0" u="none" strike="noStrike" kern="1200" cap="none" spc="0" normalizeH="0" baseline="0" noProof="0" dirty="0">
                <a:ln>
                  <a:noFill/>
                </a:ln>
                <a:solidFill>
                  <a:prstClr val="black"/>
                </a:solidFill>
                <a:effectLst/>
                <a:uLnTx/>
                <a:uFillTx/>
                <a:latin typeface="Calibri Light"/>
                <a:ea typeface="+mn-ea"/>
                <a:cs typeface="+mn-cs"/>
              </a:rPr>
              <a:t>(1) </a:t>
            </a:r>
            <a:r>
              <a:rPr lang="en-US" dirty="0" smtClean="0"/>
              <a:t>PEMBINAAN PENYELENGGARAAN PEMERINTAHAN DAERAH:</a:t>
            </a:r>
          </a:p>
          <a:p>
            <a:pPr indent="284163"/>
            <a:r>
              <a:rPr lang="en-US" dirty="0" smtClean="0"/>
              <a:t>A. PROVINSI, DILAKSANAKAN OLEH:</a:t>
            </a:r>
          </a:p>
          <a:p>
            <a:r>
              <a:rPr lang="en-US" dirty="0" smtClean="0"/>
              <a:t>         1. MENTERI, UNTUK PEMBINAAN UMUM; DAN </a:t>
            </a:r>
          </a:p>
          <a:p>
            <a:r>
              <a:rPr lang="en-US" dirty="0" smtClean="0"/>
              <a:t>         2. </a:t>
            </a:r>
            <a:r>
              <a:rPr lang="fi-FI" dirty="0" smtClean="0"/>
              <a:t>MENTERI TEKNIS/KEPALA LEMBAGA PEMERINTAH UNTUK PEMBINAAN TEKNIS.</a:t>
            </a:r>
            <a:r>
              <a:rPr lang="fi-FI" dirty="0" smtClean="0">
                <a:solidFill>
                  <a:prstClr val="black"/>
                </a:solidFill>
                <a:latin typeface="Calibri Light"/>
              </a:rPr>
              <a:t>      </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 name="Rounded Rectangle 26"/>
          <p:cNvSpPr/>
          <p:nvPr/>
        </p:nvSpPr>
        <p:spPr>
          <a:xfrm>
            <a:off x="2021416" y="5125415"/>
            <a:ext cx="9245600" cy="1005463"/>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115313" y="5156688"/>
            <a:ext cx="9174434" cy="646331"/>
          </a:xfrm>
          <a:prstGeom prst="rect">
            <a:avLst/>
          </a:prstGeom>
          <a:noFill/>
          <a:ln w="9525">
            <a:noFill/>
            <a:miter lim="800000"/>
            <a:headEnd/>
            <a:tailEnd/>
          </a:ln>
        </p:spPr>
        <p:txBody>
          <a:bodyPr wrap="square">
            <a:spAutoFit/>
          </a:bodyPr>
          <a:lstStyle/>
          <a:p>
            <a:pPr marL="461963" marR="0" lvl="0" indent="-461963"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Light" panose="020F0302020204030204" pitchFamily="34" charset="0"/>
                <a:cs typeface="Calibri Light" panose="020F0302020204030204" pitchFamily="34" charset="0"/>
              </a:rPr>
              <a:t>   </a:t>
            </a: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 	</a:t>
            </a:r>
            <a:r>
              <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KABUPATEN/KOTA</a:t>
            </a:r>
            <a:r>
              <a:rPr lang="en-US" dirty="0" smtClean="0">
                <a:solidFill>
                  <a:prstClr val="black"/>
                </a:solidFill>
                <a:latin typeface="Calibri Light" panose="020F0302020204030204" pitchFamily="34" charset="0"/>
                <a:cs typeface="Calibri Light" panose="020F0302020204030204" pitchFamily="34" charset="0"/>
              </a:rPr>
              <a:t>, DILAKSANAKAN OLEH GUBERNUR SEBAGAI WAKIL PEMERINTAH PUSAT (GWPP) UNTUK PEMBINAAN UMUM DAN TEKNIS</a:t>
            </a:r>
            <a:endPar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2127519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4220" y="622654"/>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1039282" y="1137115"/>
            <a:ext cx="10983384" cy="646331"/>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12 TAHUN 2017 TENTANG PEMBINAAN DAN PENGAWASAN PENYELENGGARAAN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4984" y="2074863"/>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3</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794933" y="2120900"/>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PEMBINAAN PENYELENGGARAAN PEMERINTAHAN DAERAH:</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093451" y="279871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534073" y="3073621"/>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3826586"/>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090940" y="2652714"/>
            <a:ext cx="9127720" cy="424731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(2) </a:t>
            </a: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PEMBINAAN UMUM SEBAGAIMANA DIMAKSUD PADA AYAT (1) HURUF A ANGKA 1 DAN HURUF B MELIPUTI: </a:t>
            </a:r>
          </a:p>
          <a:p>
            <a:pPr marL="862013" indent="-577850">
              <a:buAutoNum type="alphaLcPeriod"/>
            </a:pPr>
            <a:r>
              <a:rPr lang="en-US" dirty="0" smtClean="0"/>
              <a:t>PEMBAGIAN URUSAN PEMERINTAHAN;</a:t>
            </a:r>
          </a:p>
          <a:p>
            <a:pPr marL="862013" indent="-577850">
              <a:buAutoNum type="alphaLcPeriod"/>
            </a:pPr>
            <a:r>
              <a:rPr lang="en-US" dirty="0" smtClean="0"/>
              <a:t>KELEMBAGAAN DAERAH</a:t>
            </a:r>
          </a:p>
          <a:p>
            <a:pPr marL="862013" indent="-577850">
              <a:buAutoNum type="alphaLcPeriod"/>
            </a:pPr>
            <a:r>
              <a:rPr lang="en-US" dirty="0" smtClean="0"/>
              <a:t>KEPEGAWAIAN PADA PERANGKAT DAERAH</a:t>
            </a:r>
          </a:p>
          <a:p>
            <a:pPr marL="862013" indent="-577850">
              <a:buAutoNum type="alphaLcPeriod"/>
            </a:pPr>
            <a:r>
              <a:rPr lang="en-US" dirty="0" smtClean="0"/>
              <a:t>KEUANGAN DAERAH</a:t>
            </a:r>
          </a:p>
          <a:p>
            <a:pPr marL="862013" indent="-577850">
              <a:buAutoNum type="alphaLcPeriod"/>
            </a:pPr>
            <a:r>
              <a:rPr lang="en-US" dirty="0" smtClean="0"/>
              <a:t>PEMBANGUNAN DAERAH</a:t>
            </a:r>
          </a:p>
          <a:p>
            <a:pPr marL="862013" indent="-577850">
              <a:buAutoNum type="alphaLcPeriod"/>
            </a:pPr>
            <a:r>
              <a:rPr lang="en-US" dirty="0" smtClean="0"/>
              <a:t>PELAYANAN PUBLIC</a:t>
            </a:r>
          </a:p>
          <a:p>
            <a:pPr marL="862013" indent="-577850">
              <a:buAutoNum type="alphaLcPeriod"/>
            </a:pPr>
            <a:r>
              <a:rPr lang="en-US" dirty="0" smtClean="0"/>
              <a:t>KERJA SAMA DAERAH</a:t>
            </a:r>
          </a:p>
          <a:p>
            <a:pPr marL="862013" indent="-577850">
              <a:buAutoNum type="alphaLcPeriod"/>
            </a:pPr>
            <a:r>
              <a:rPr lang="en-US" dirty="0" smtClean="0"/>
              <a:t>KEBIJAKAN DAERAH</a:t>
            </a:r>
          </a:p>
          <a:p>
            <a:pPr marL="862013" indent="-577850">
              <a:buAutoNum type="alphaLcPeriod"/>
            </a:pPr>
            <a:r>
              <a:rPr lang="en-US" dirty="0" smtClean="0"/>
              <a:t>KEPALA DAERAH DAN DPRD</a:t>
            </a:r>
          </a:p>
          <a:p>
            <a:pPr marL="862013" indent="-577850">
              <a:buAutoNum type="alphaLcPeriod"/>
            </a:pPr>
            <a:r>
              <a:rPr lang="en-US" dirty="0" smtClean="0"/>
              <a:t>BENTUK PEMBINAAN LAIN SESUAI DENGAN KETENTUAN PERATURAN PERUNDANG-UNDANGAN.</a:t>
            </a:r>
          </a:p>
          <a:p>
            <a:pPr marL="862013" indent="-577850">
              <a:buAutoNum type="alphaLcPeriod"/>
            </a:pPr>
            <a:endParaRPr lang="en-US" dirty="0" smtClean="0"/>
          </a:p>
          <a:p>
            <a:pPr marL="862013" indent="-577850">
              <a:buAutoNum type="alphaLcPeriod"/>
            </a:pPr>
            <a:endParaRPr lang="en-US" dirty="0"/>
          </a:p>
        </p:txBody>
      </p:sp>
    </p:spTree>
    <p:extLst>
      <p:ext uri="{BB962C8B-B14F-4D97-AF65-F5344CB8AC3E}">
        <p14:creationId xmlns:p14="http://schemas.microsoft.com/office/powerpoint/2010/main" val="343555382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1039282" y="1137115"/>
            <a:ext cx="10983384" cy="646331"/>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12 TAHUN 2017 TENTANG PEMBINAAN DAN PENGAWASAN PENYELENGGARAAN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4984" y="2074863"/>
            <a:ext cx="9956800"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itchFamily="34" charset="0"/>
                <a:ea typeface="+mn-ea"/>
                <a:cs typeface="+mn-cs"/>
              </a:rPr>
              <a:t>PASAL 3</a:t>
            </a:r>
            <a:endPar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794933" y="2120900"/>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PEMBINAAN PENYELENGGARAAN PEMERINTAHAN DAERAH:</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093451" y="279871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534073" y="3073621"/>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227105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090940" y="2652714"/>
            <a:ext cx="9186660" cy="2123658"/>
          </a:xfrm>
          <a:prstGeom prst="rect">
            <a:avLst/>
          </a:prstGeom>
          <a:noFill/>
          <a:ln w="9525">
            <a:noFill/>
            <a:miter lim="800000"/>
            <a:headEnd/>
            <a:tailEnd/>
          </a:ln>
        </p:spPr>
        <p:txBody>
          <a:bodyPr wrap="square">
            <a:spAutoFit/>
          </a:bodyPr>
          <a:lstStyle/>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Light"/>
                <a:ea typeface="+mn-ea"/>
                <a:cs typeface="+mn-cs"/>
              </a:rPr>
              <a:t>(3) </a:t>
            </a:r>
            <a:r>
              <a:rPr kumimoji="0" lang="en-US" sz="2200" b="0" i="0" u="none" strike="noStrike" kern="1200" cap="none" spc="0" normalizeH="0" baseline="0" noProof="0" dirty="0" smtClean="0">
                <a:ln>
                  <a:noFill/>
                </a:ln>
                <a:solidFill>
                  <a:prstClr val="black"/>
                </a:solidFill>
                <a:effectLst/>
                <a:uLnTx/>
                <a:uFillTx/>
                <a:latin typeface="Calibri Light"/>
                <a:ea typeface="+mn-ea"/>
                <a:cs typeface="+mn-cs"/>
              </a:rPr>
              <a:t>PEMBINAAN TEKNIS SEBAGAIMANA DIMAKSUD PADA AYAT (1) HURUF A ANGKA 2 DILAKUKAN TERHADAP TEKNIS PENYELENGGARAAN URUSAN PEMERINTAHAN YANG DISERAHKAN KE DAERAH PROVINSI DAN PEMBINAAN TEKNIS SEBAGAIMANA DIMAKSUD PADA AYAT (1) HURUF B DILAKUKAN TERHADAP TEKNIS PENYELENGGARAAN URUSAN PEMERINTAHAN YANG DISERAHKAN KEPADA KABUPATEN/KOTA.</a:t>
            </a:r>
            <a:endParaRPr kumimoji="0" lang="en-US" sz="2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531899495"/>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3"/>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969433" y="1161020"/>
            <a:ext cx="10983384" cy="6463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12 TAHUN 2017 TENTANG PEMBINAAN PENYELENGGARAAN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69433" y="2002447"/>
            <a:ext cx="9956800"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itchFamily="34" charset="0"/>
                <a:ea typeface="+mn-ea"/>
                <a:cs typeface="+mn-cs"/>
              </a:rPr>
              <a:t>PASAL 3</a:t>
            </a:r>
            <a:endPar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831967" y="1991688"/>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PEMBINAAN PENYELENGGARAAN PEMERINTAHAN DAERAH</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209502" y="4236331"/>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655232" y="4500381"/>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142067" y="2768600"/>
            <a:ext cx="8940800" cy="923330"/>
          </a:xfrm>
          <a:prstGeom prst="rect">
            <a:avLst/>
          </a:prstGeom>
          <a:noFill/>
          <a:ln w="9525">
            <a:noFill/>
            <a:miter lim="800000"/>
            <a:headEnd/>
            <a:tailEnd/>
          </a:ln>
        </p:spPr>
        <p:txBody>
          <a:bodyPr>
            <a:spAutoFit/>
          </a:bodyPr>
          <a:lstStyle/>
          <a:p>
            <a:pPr marL="346075" marR="0" lvl="0" indent="-346075" algn="just"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(6) </a:t>
            </a: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DALAM HAL MELAKSANAKAN KEWENANGAN PEMBINAAN UMUM TERDAPAT KETERKAITAN DENGAN KEWENANGAN PEMBINAAN TEKNIS, MENTERI MENGADAKAN KOORDINASI DENGAN MENTERI TEKNIS/KEPALA LEMBAGA PEMERINTAH NONKEMENTERIAN.</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7" name="Rounded Rectangle 26"/>
          <p:cNvSpPr/>
          <p:nvPr/>
        </p:nvSpPr>
        <p:spPr>
          <a:xfrm>
            <a:off x="2124490" y="4216317"/>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(7)</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597223" y="4361215"/>
            <a:ext cx="8798984" cy="615553"/>
          </a:xfrm>
          <a:prstGeom prst="rect">
            <a:avLst/>
          </a:prstGeom>
          <a:noFill/>
          <a:ln w="9525">
            <a:noFill/>
            <a:miter lim="800000"/>
            <a:headEnd/>
            <a:tailEnd/>
          </a:ln>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KOORDINASI SEBAGAIMANA DIMAKSUD PADA AYAT (6) DILAKUKAN DALAM ASPEK PERENCANAAN, PENGANGGARAN, PENGORGANISASIAN, PELAKSANAAN, PELAPORAN DAN EVALUASI.</a:t>
            </a:r>
            <a:endPar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4" name="Rounded Rectangle 26">
            <a:extLst>
              <a:ext uri="{FF2B5EF4-FFF2-40B4-BE49-F238E27FC236}">
                <a16:creationId xmlns:a16="http://schemas.microsoft.com/office/drawing/2014/main" id="{45E92966-D2E1-4CC0-B334-FD5C33F73234}"/>
              </a:ext>
            </a:extLst>
          </p:cNvPr>
          <p:cNvSpPr/>
          <p:nvPr/>
        </p:nvSpPr>
        <p:spPr>
          <a:xfrm>
            <a:off x="2103739" y="5470409"/>
            <a:ext cx="9287102"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(8)  </a:t>
            </a: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PEMBINAAN UMUM DAN TEKNIS SEBAGAIMANA DIMAKSUD PADA AYAT (1) SAMPAI DENGAN AYAT (6) DILAKUKAN DALAM BENTUK FASILITASI, KONSULTASI, PENDIDIKAN DAN PELATIHAN SERTA PENELITIAN DAN PENGEMBANGAN.</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   	</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Oval 24">
            <a:extLst>
              <a:ext uri="{FF2B5EF4-FFF2-40B4-BE49-F238E27FC236}">
                <a16:creationId xmlns:a16="http://schemas.microsoft.com/office/drawing/2014/main" id="{FB871B26-D7DB-450F-BFEF-A76C223789DB}"/>
              </a:ext>
            </a:extLst>
          </p:cNvPr>
          <p:cNvSpPr/>
          <p:nvPr/>
        </p:nvSpPr>
        <p:spPr>
          <a:xfrm>
            <a:off x="1569574" y="5920143"/>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6" name="Elbow Connector 43">
            <a:extLst>
              <a:ext uri="{FF2B5EF4-FFF2-40B4-BE49-F238E27FC236}">
                <a16:creationId xmlns:a16="http://schemas.microsoft.com/office/drawing/2014/main" id="{E89FFD4D-4C1B-4010-84FC-EB00B58232CE}"/>
              </a:ext>
            </a:extLst>
          </p:cNvPr>
          <p:cNvCxnSpPr/>
          <p:nvPr/>
        </p:nvCxnSpPr>
        <p:spPr>
          <a:xfrm rot="16200000" flipH="1">
            <a:off x="1117830" y="5617733"/>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5609269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3"/>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Light"/>
              </a:rPr>
              <a:t>6</a:t>
            </a:r>
            <a:endParaRPr kumimoji="0" lang="en-US"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2" name="TextBox 81"/>
          <p:cNvSpPr txBox="1"/>
          <p:nvPr/>
        </p:nvSpPr>
        <p:spPr>
          <a:xfrm>
            <a:off x="973667" y="1254126"/>
            <a:ext cx="10983384" cy="6463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MENTERI </a:t>
            </a:r>
            <a:r>
              <a:rPr lang="en-US" kern="0" dirty="0" smtClean="0">
                <a:solidFill>
                  <a:prstClr val="black"/>
                </a:solidFill>
                <a:latin typeface="Arial Black" panose="020B0A04020102020204" pitchFamily="34" charset="0"/>
              </a:rPr>
              <a:t>DALAM NEGERI NOMOR 108 TAHUN 2017 TENTANG KOMPETENSI PEMERINTAHAN</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69433" y="2002447"/>
            <a:ext cx="9956800"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itchFamily="34" charset="0"/>
                <a:ea typeface="+mn-ea"/>
                <a:cs typeface="+mn-cs"/>
              </a:rPr>
              <a:t>PASAL 2</a:t>
            </a:r>
            <a:endPar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831967" y="1991688"/>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PEGAWAI APARATUR SIPIL NEGARA:</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201547" y="4164150"/>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86135" y="4411353"/>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142067" y="2768600"/>
            <a:ext cx="8940800" cy="923330"/>
          </a:xfrm>
          <a:prstGeom prst="rect">
            <a:avLst/>
          </a:prstGeom>
          <a:noFill/>
          <a:ln w="9525">
            <a:noFill/>
            <a:miter lim="800000"/>
            <a:headEnd/>
            <a:tailEnd/>
          </a:ln>
        </p:spPr>
        <p:txBody>
          <a:bodyPr>
            <a:spAutoFit/>
          </a:bodyPr>
          <a:lstStyle/>
          <a:p>
            <a:pPr marL="346075" marR="0" lvl="0" indent="-346075"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(1) </a:t>
            </a: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PEGAWAI ASN YG MENDUDUKI JPT, JABATAN ADMINISTRATOR, DAN JABATAN PENGAWAS PD PERANGKAT DAERAH HARUS MEMENUHI PERSYARATAN KOMPETENSI A. TEKNIS</a:t>
            </a:r>
            <a:r>
              <a:rPr lang="en-US" dirty="0" smtClean="0">
                <a:solidFill>
                  <a:prstClr val="black"/>
                </a:solidFill>
                <a:latin typeface="Calibri Light"/>
              </a:rPr>
              <a:t>, B. MANAJERIAL, C. SOSIOKULTURAL DAN D. PEMERINTAHAN</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7" name="Rounded Rectangle 26"/>
          <p:cNvSpPr/>
          <p:nvPr/>
        </p:nvSpPr>
        <p:spPr>
          <a:xfrm>
            <a:off x="2011586" y="3967070"/>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(2)</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437037" y="3961619"/>
            <a:ext cx="8798984" cy="923330"/>
          </a:xfrm>
          <a:prstGeom prst="rect">
            <a:avLst/>
          </a:prstGeom>
          <a:noFill/>
          <a:ln w="9525">
            <a:noFill/>
            <a:miter lim="800000"/>
            <a:headEnd/>
            <a:tailEnd/>
          </a:ln>
        </p:spPr>
        <p:txBody>
          <a:bodyPr>
            <a:spAutoFit/>
          </a:bodyPr>
          <a:lstStyle/>
          <a:p>
            <a:pPr lvl="0" algn="just">
              <a:defRPr/>
            </a:pPr>
            <a:r>
              <a:rPr lang="en-US" dirty="0" smtClean="0">
                <a:solidFill>
                  <a:prstClr val="black"/>
                </a:solidFill>
              </a:rPr>
              <a:t>KOMPETENSI TEKNIS SEBAGAIMANA DIMAKSUD PADA AYAT (1) HURUF A DIUKUR DARI TINGKAT DAN SPESIALISASI PENDIDIKAN, PELATIHAN TEKNIS FUNGSIONAL, DAN PENGALAMAN BEKERJA SECARA TEKNIS YANG DIBUKTIKAN DENGAN SERTIFIKASI.</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4" name="Rounded Rectangle 26">
            <a:extLst>
              <a:ext uri="{FF2B5EF4-FFF2-40B4-BE49-F238E27FC236}">
                <a16:creationId xmlns:a16="http://schemas.microsoft.com/office/drawing/2014/main" id="{45E92966-D2E1-4CC0-B334-FD5C33F73234}"/>
              </a:ext>
            </a:extLst>
          </p:cNvPr>
          <p:cNvSpPr/>
          <p:nvPr/>
        </p:nvSpPr>
        <p:spPr>
          <a:xfrm>
            <a:off x="2103739" y="5470409"/>
            <a:ext cx="9287102"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346075" marR="0" lvl="0" indent="-346075" algn="just" defTabSz="914400" rtl="0" eaLnBrk="1" fontAlgn="auto" latinLnBrk="0" hangingPunct="1">
              <a:lnSpc>
                <a:spcPct val="100000"/>
              </a:lnSpc>
              <a:spcBef>
                <a:spcPts val="0"/>
              </a:spcBef>
              <a:spcAft>
                <a:spcPts val="0"/>
              </a:spcAft>
              <a:buClrTx/>
              <a:buSzTx/>
              <a:buFontTx/>
              <a:buAutoNum type="arabicParenBoth" startAt="5"/>
              <a:tabLst/>
              <a:defRPr/>
            </a:pP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KOMPETENSI TEKNIS SEBAGAIMANA DIMAKSUD AYAT (1) HURUF A DITETAPKAN OLEH MENTERI/KEPALA LEMBAGA PEMERINTAH NONKEMENTERIAN SETELAH DIKOORDINASIKAN DENGAN </a:t>
            </a:r>
            <a:r>
              <a:rPr lang="en-US" dirty="0" smtClean="0">
                <a:solidFill>
                  <a:prstClr val="black"/>
                </a:solidFill>
                <a:latin typeface="Calibri Light"/>
              </a:rPr>
              <a:t>MENTERI (DALAM NEGERI).</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Oval 24">
            <a:extLst>
              <a:ext uri="{FF2B5EF4-FFF2-40B4-BE49-F238E27FC236}">
                <a16:creationId xmlns:a16="http://schemas.microsoft.com/office/drawing/2014/main" id="{FB871B26-D7DB-450F-BFEF-A76C223789DB}"/>
              </a:ext>
            </a:extLst>
          </p:cNvPr>
          <p:cNvSpPr/>
          <p:nvPr/>
        </p:nvSpPr>
        <p:spPr>
          <a:xfrm>
            <a:off x="1569574" y="5920143"/>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6" name="Elbow Connector 43">
            <a:extLst>
              <a:ext uri="{FF2B5EF4-FFF2-40B4-BE49-F238E27FC236}">
                <a16:creationId xmlns:a16="http://schemas.microsoft.com/office/drawing/2014/main" id="{E89FFD4D-4C1B-4010-84FC-EB00B58232CE}"/>
              </a:ext>
            </a:extLst>
          </p:cNvPr>
          <p:cNvCxnSpPr/>
          <p:nvPr/>
        </p:nvCxnSpPr>
        <p:spPr>
          <a:xfrm rot="16200000" flipH="1">
            <a:off x="1117830" y="5617733"/>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950507535"/>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3"/>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973667" y="1254126"/>
            <a:ext cx="10983384" cy="64633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MENTERI DALAM NEGERI NOMOR 108 TAHUN 2017 TENTANG KOMPETENSI PEMERINTAHAN</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7100" y="2038492"/>
            <a:ext cx="9956800"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itchFamily="34" charset="0"/>
                <a:ea typeface="+mn-ea"/>
                <a:cs typeface="+mn-cs"/>
              </a:rPr>
              <a:t>PASAL 35</a:t>
            </a:r>
            <a:endPar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831967" y="1991688"/>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PENYELENGGARAAN UJI KOMPETENSI:</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201547" y="4164150"/>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86135" y="4411353"/>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142067" y="2768600"/>
            <a:ext cx="8940800" cy="1015663"/>
          </a:xfrm>
          <a:prstGeom prst="rect">
            <a:avLst/>
          </a:prstGeom>
          <a:noFill/>
          <a:ln w="9525">
            <a:noFill/>
            <a:miter lim="800000"/>
            <a:headEnd/>
            <a:tailEnd/>
          </a:ln>
        </p:spPr>
        <p:txBody>
          <a:bodyPr>
            <a:spAutoFit/>
          </a:bodyPr>
          <a:lstStyle/>
          <a:p>
            <a:pPr marL="346075" marR="0" lvl="0" indent="-346075"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a:ea typeface="+mn-ea"/>
                <a:cs typeface="+mn-cs"/>
              </a:rPr>
              <a:t>(1)	</a:t>
            </a:r>
            <a:r>
              <a:rPr kumimoji="0" lang="en-US" sz="2000" b="0" i="0" u="none" strike="noStrike" kern="1200" cap="none" spc="0" normalizeH="0" baseline="0" noProof="0" dirty="0" smtClean="0">
                <a:ln>
                  <a:noFill/>
                </a:ln>
                <a:solidFill>
                  <a:prstClr val="black"/>
                </a:solidFill>
                <a:effectLst/>
                <a:uLnTx/>
                <a:uFillTx/>
                <a:latin typeface="Calibri Light"/>
                <a:ea typeface="+mn-ea"/>
                <a:cs typeface="+mn-cs"/>
              </a:rPr>
              <a:t>PENYELENGGARAAN </a:t>
            </a:r>
            <a:r>
              <a:rPr lang="en-US" sz="2000" dirty="0" smtClean="0">
                <a:solidFill>
                  <a:prstClr val="black"/>
                </a:solidFill>
                <a:latin typeface="Calibri Light"/>
              </a:rPr>
              <a:t>UJI KOMPETENSI PEMERINTAHAN DPT DILAKSANAKAN SECARA TERINTEGRASI DENGAN UJI KOMPETENSI TEKNIS, MANAJERIAL DAN SOSIAL KULTURAL</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7" name="Rounded Rectangle 26"/>
          <p:cNvSpPr/>
          <p:nvPr/>
        </p:nvSpPr>
        <p:spPr>
          <a:xfrm>
            <a:off x="2032000" y="4092406"/>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(2)</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409974" y="4106100"/>
            <a:ext cx="8798984" cy="707886"/>
          </a:xfrm>
          <a:prstGeom prst="rect">
            <a:avLst/>
          </a:prstGeom>
          <a:noFill/>
          <a:ln w="9525">
            <a:noFill/>
            <a:miter lim="800000"/>
            <a:headEnd/>
            <a:tailEnd/>
          </a:ln>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a:ea typeface="+mn-ea"/>
                <a:cs typeface="+mn-cs"/>
              </a:rPr>
              <a:t>INTEGRASI UJI KOMPETENSI SEBAGAIMANA DIMAKSUD PADA AYAT (1) DILAKUKAN DENGAN MEMBUAT PERENCANAAN UJI KOMPETENSI YANG TERINTEGRASI.</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4" name="Rounded Rectangle 26">
            <a:extLst>
              <a:ext uri="{FF2B5EF4-FFF2-40B4-BE49-F238E27FC236}">
                <a16:creationId xmlns:a16="http://schemas.microsoft.com/office/drawing/2014/main" id="{45E92966-D2E1-4CC0-B334-FD5C33F73234}"/>
              </a:ext>
            </a:extLst>
          </p:cNvPr>
          <p:cNvSpPr/>
          <p:nvPr/>
        </p:nvSpPr>
        <p:spPr>
          <a:xfrm>
            <a:off x="2011249" y="5328667"/>
            <a:ext cx="9287102" cy="1350249"/>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Light"/>
            </a:endParaRPr>
          </a:p>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smtClean="0">
              <a:ln>
                <a:noFill/>
              </a:ln>
              <a:solidFill>
                <a:prstClr val="black"/>
              </a:solidFill>
              <a:effectLst/>
              <a:uLnTx/>
              <a:uFillTx/>
              <a:latin typeface="Calibri Light"/>
              <a:ea typeface="+mn-ea"/>
              <a:cs typeface="+mn-cs"/>
            </a:endParaRPr>
          </a:p>
          <a:p>
            <a:pPr marL="346075" marR="0" lvl="0" indent="-346075" algn="just"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(3) </a:t>
            </a:r>
            <a:r>
              <a:rPr kumimoji="0" lang="en-US" b="0" i="0" u="none" strike="noStrike" kern="1200" cap="none" spc="0" normalizeH="0" baseline="0" noProof="0" dirty="0" smtClean="0">
                <a:ln>
                  <a:noFill/>
                </a:ln>
                <a:solidFill>
                  <a:prstClr val="black"/>
                </a:solidFill>
                <a:effectLst/>
                <a:uLnTx/>
                <a:uFillTx/>
                <a:latin typeface="Calibri Light"/>
                <a:ea typeface="+mn-ea"/>
                <a:cs typeface="+mn-cs"/>
              </a:rPr>
              <a:t>PERENCANAAN UJI KOMPETENSI YG TERINTEGRASI SEBAGAIMANA DIMAKSUD PADA AYAT (2) DILAKUKAN DENGAN MENAMBAH SYARAT BUKTI KOMPETEN SESUAI DENGAN KOMPETENSI TEKNIS, KOMPETENSI MANAJERIAL DAN KOMPETENSI SOSIOKULTURAL PD JENJANG JABATAN YANG SESUAI DENGAN PEMAKETAN DAN SKEMA SERTIFIKASI PEMERINTAHAN. </a:t>
            </a:r>
          </a:p>
          <a:p>
            <a:pPr marR="0" lvl="0" algn="just"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Light"/>
            </a:endParaRPr>
          </a:p>
          <a:p>
            <a:pPr marR="0" lvl="0" algn="just"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a:ea typeface="+mn-ea"/>
              <a:cs typeface="Calibri Light" panose="020F030202020403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Oval 24">
            <a:extLst>
              <a:ext uri="{FF2B5EF4-FFF2-40B4-BE49-F238E27FC236}">
                <a16:creationId xmlns:a16="http://schemas.microsoft.com/office/drawing/2014/main" id="{FB871B26-D7DB-450F-BFEF-A76C223789DB}"/>
              </a:ext>
            </a:extLst>
          </p:cNvPr>
          <p:cNvSpPr/>
          <p:nvPr/>
        </p:nvSpPr>
        <p:spPr>
          <a:xfrm>
            <a:off x="1586135" y="5713721"/>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6" name="Elbow Connector 43">
            <a:extLst>
              <a:ext uri="{FF2B5EF4-FFF2-40B4-BE49-F238E27FC236}">
                <a16:creationId xmlns:a16="http://schemas.microsoft.com/office/drawing/2014/main" id="{E89FFD4D-4C1B-4010-84FC-EB00B58232CE}"/>
              </a:ext>
            </a:extLst>
          </p:cNvPr>
          <p:cNvCxnSpPr/>
          <p:nvPr/>
        </p:nvCxnSpPr>
        <p:spPr>
          <a:xfrm rot="16200000" flipH="1">
            <a:off x="1096169" y="5438510"/>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834259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990600"/>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6100"/>
            <a:ext cx="2969683" cy="444500"/>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grpSp>
        <p:nvGrpSpPr>
          <p:cNvPr id="2" name="Group 38"/>
          <p:cNvGrpSpPr>
            <a:grpSpLocks/>
          </p:cNvGrpSpPr>
          <p:nvPr/>
        </p:nvGrpSpPr>
        <p:grpSpPr bwMode="auto">
          <a:xfrm>
            <a:off x="11034189" y="114300"/>
            <a:ext cx="828800" cy="648474"/>
            <a:chOff x="7605210" y="3534898"/>
            <a:chExt cx="621909" cy="649237"/>
          </a:xfrm>
        </p:grpSpPr>
        <p:pic>
          <p:nvPicPr>
            <p:cNvPr id="1537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algn="ctr" fontAlgn="auto">
                <a:spcBef>
                  <a:spcPts val="0"/>
                </a:spcBef>
                <a:spcAft>
                  <a:spcPts val="0"/>
                </a:spcAft>
                <a:defRPr/>
              </a:pPr>
              <a:r>
                <a:rPr lang="en-US" sz="1200" b="1" dirty="0">
                  <a:solidFill>
                    <a:schemeClr val="bg2">
                      <a:lumMod val="25000"/>
                    </a:schemeClr>
                  </a:solidFill>
                  <a:latin typeface="+mn-lt"/>
                  <a:cs typeface="+mn-cs"/>
                </a:rPr>
                <a:t>BPSDM</a:t>
              </a:r>
            </a:p>
          </p:txBody>
        </p:sp>
      </p:grpSp>
      <p:sp>
        <p:nvSpPr>
          <p:cNvPr id="15365" name="Rectangle 21"/>
          <p:cNvSpPr>
            <a:spLocks noChangeArrowheads="1"/>
          </p:cNvSpPr>
          <p:nvPr/>
        </p:nvSpPr>
        <p:spPr bwMode="auto">
          <a:xfrm>
            <a:off x="645584" y="609600"/>
            <a:ext cx="10278533" cy="338138"/>
          </a:xfrm>
          <a:prstGeom prst="rect">
            <a:avLst/>
          </a:prstGeom>
          <a:noFill/>
          <a:ln w="9525">
            <a:noFill/>
            <a:miter lim="800000"/>
            <a:headEnd/>
            <a:tailEnd/>
          </a:ln>
        </p:spPr>
        <p:txBody>
          <a:bodyPr>
            <a:spAutoFit/>
          </a:bodyPr>
          <a:lstStyle/>
          <a:p>
            <a:pPr>
              <a:buSzPct val="200000"/>
            </a:pPr>
            <a:r>
              <a:rPr lang="en-US" sz="1600" dirty="0" smtClean="0">
                <a:solidFill>
                  <a:schemeClr val="bg1"/>
                </a:solidFill>
                <a:latin typeface="Arial Black" pitchFamily="34" charset="0"/>
              </a:rPr>
              <a:t>DASAR HUKUM</a:t>
            </a:r>
            <a:endParaRPr lang="en-US" sz="1600" dirty="0">
              <a:solidFill>
                <a:schemeClr val="bg1"/>
              </a:solidFill>
              <a:latin typeface="Arial Black" pitchFamily="34" charset="0"/>
            </a:endParaRPr>
          </a:p>
        </p:txBody>
      </p:sp>
      <p:sp>
        <p:nvSpPr>
          <p:cNvPr id="81" name="Oval 80"/>
          <p:cNvSpPr/>
          <p:nvPr/>
        </p:nvSpPr>
        <p:spPr>
          <a:xfrm>
            <a:off x="387351" y="1555751"/>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7</a:t>
            </a:r>
          </a:p>
        </p:txBody>
      </p:sp>
      <p:sp>
        <p:nvSpPr>
          <p:cNvPr id="82" name="TextBox 81"/>
          <p:cNvSpPr txBox="1"/>
          <p:nvPr/>
        </p:nvSpPr>
        <p:spPr>
          <a:xfrm>
            <a:off x="1005418" y="1562100"/>
            <a:ext cx="10983383" cy="369332"/>
          </a:xfrm>
          <a:prstGeom prst="rect">
            <a:avLst/>
          </a:prstGeom>
          <a:noFill/>
        </p:spPr>
        <p:txBody>
          <a:bodyPr>
            <a:spAutoFit/>
          </a:bodyPr>
          <a:lstStyle/>
          <a:p>
            <a:pPr fontAlgn="auto">
              <a:spcBef>
                <a:spcPts val="0"/>
              </a:spcBef>
              <a:spcAft>
                <a:spcPts val="0"/>
              </a:spcAft>
              <a:defRPr/>
            </a:pPr>
            <a:r>
              <a:rPr lang="en-US" kern="0" dirty="0" smtClean="0">
                <a:latin typeface="Arial Black" panose="020B0A04020102020204" pitchFamily="34" charset="0"/>
              </a:rPr>
              <a:t>PERPRES </a:t>
            </a:r>
            <a:r>
              <a:rPr lang="id-ID" kern="0" dirty="0" smtClean="0">
                <a:latin typeface="Arial Black" panose="020B0A04020102020204" pitchFamily="34" charset="0"/>
              </a:rPr>
              <a:t>NO. 81/2010 TENTANG GRAND DESIGN REFORMASI BIROKRASI 2010 – 2025</a:t>
            </a:r>
            <a:endParaRPr lang="en-US" dirty="0">
              <a:latin typeface="Arial Black" panose="020B0A04020102020204" pitchFamily="34" charset="0"/>
              <a:cs typeface="+mn-cs"/>
            </a:endParaRPr>
          </a:p>
        </p:txBody>
      </p:sp>
      <p:sp>
        <p:nvSpPr>
          <p:cNvPr id="85" name="Rectangle 84"/>
          <p:cNvSpPr/>
          <p:nvPr/>
        </p:nvSpPr>
        <p:spPr>
          <a:xfrm>
            <a:off x="1132417" y="2312989"/>
            <a:ext cx="10668000" cy="1011237"/>
          </a:xfrm>
          <a:prstGeom prst="rect">
            <a:avLst/>
          </a:prstGeom>
          <a:solidFill>
            <a:sysClr val="window" lastClr="FFFFFF"/>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49" indent="-95249" fontAlgn="auto">
              <a:spcBef>
                <a:spcPct val="50000"/>
              </a:spcBef>
              <a:spcAft>
                <a:spcPts val="0"/>
              </a:spcAft>
              <a:buClr>
                <a:srgbClr val="0D1467"/>
              </a:buClr>
              <a:buSzPct val="75000"/>
              <a:buFont typeface="Arial" pitchFamily="34" charset="0"/>
              <a:buChar char="•"/>
              <a:defRPr/>
            </a:pPr>
            <a:endParaRPr lang="en-SG" sz="1200" i="1" dirty="0">
              <a:solidFill>
                <a:srgbClr val="0D1467"/>
              </a:solidFill>
            </a:endParaRPr>
          </a:p>
        </p:txBody>
      </p:sp>
      <p:sp>
        <p:nvSpPr>
          <p:cNvPr id="86" name="Rounded Rectangle 4"/>
          <p:cNvSpPr/>
          <p:nvPr/>
        </p:nvSpPr>
        <p:spPr bwMode="auto">
          <a:xfrm>
            <a:off x="1373718" y="2381251"/>
            <a:ext cx="10130367" cy="874713"/>
          </a:xfrm>
          <a:prstGeom prst="rect">
            <a:avLst/>
          </a:prstGeom>
          <a:noFill/>
          <a:ln>
            <a:noFill/>
          </a:ln>
          <a:effectLst/>
        </p:spPr>
        <p:txBody>
          <a:bodyPr lIns="60960" tIns="60960" rIns="60960" bIns="60960"/>
          <a:lstStyle>
            <a:lvl1pPr marL="292100" indent="-292100" defTabSz="711200" eaLnBrk="0" hangingPunct="0">
              <a:defRPr sz="1200" b="1">
                <a:solidFill>
                  <a:schemeClr val="bg2"/>
                </a:solidFill>
                <a:latin typeface="Arial" panose="020B0604020202020204" pitchFamily="34" charset="0"/>
                <a:cs typeface="Arial" panose="020B0604020202020204" pitchFamily="34" charset="0"/>
              </a:defRPr>
            </a:lvl1pPr>
            <a:lvl2pPr marL="225425" indent="-111125" defTabSz="711200" eaLnBrk="0" hangingPunct="0">
              <a:defRPr sz="1200" b="1">
                <a:solidFill>
                  <a:schemeClr val="bg2"/>
                </a:solidFill>
                <a:latin typeface="Arial" panose="020B0604020202020204" pitchFamily="34" charset="0"/>
                <a:cs typeface="Arial" panose="020B0604020202020204" pitchFamily="34" charset="0"/>
              </a:defRPr>
            </a:lvl2pPr>
            <a:lvl3pPr marL="1143000" indent="-228600" defTabSz="711200" eaLnBrk="0" hangingPunct="0">
              <a:defRPr sz="1200" b="1">
                <a:solidFill>
                  <a:schemeClr val="bg2"/>
                </a:solidFill>
                <a:latin typeface="Arial" panose="020B0604020202020204" pitchFamily="34" charset="0"/>
                <a:cs typeface="Arial" panose="020B0604020202020204" pitchFamily="34" charset="0"/>
              </a:defRPr>
            </a:lvl3pPr>
            <a:lvl4pPr marL="1600200" indent="-228600" defTabSz="711200" eaLnBrk="0" hangingPunct="0">
              <a:defRPr sz="1200" b="1">
                <a:solidFill>
                  <a:schemeClr val="bg2"/>
                </a:solidFill>
                <a:latin typeface="Arial" panose="020B0604020202020204" pitchFamily="34" charset="0"/>
                <a:cs typeface="Arial" panose="020B0604020202020204" pitchFamily="34" charset="0"/>
              </a:defRPr>
            </a:lvl4pPr>
            <a:lvl5pPr marL="2057400" indent="-228600" defTabSz="711200" eaLnBrk="0" hangingPunct="0">
              <a:defRPr sz="1200" b="1">
                <a:solidFill>
                  <a:schemeClr val="bg2"/>
                </a:solidFill>
                <a:latin typeface="Arial" panose="020B0604020202020204" pitchFamily="34" charset="0"/>
                <a:cs typeface="Arial" panose="020B0604020202020204" pitchFamily="34" charset="0"/>
              </a:defRPr>
            </a:lvl5pPr>
            <a:lvl6pPr marL="25146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6pPr>
            <a:lvl7pPr marL="29718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7pPr>
            <a:lvl8pPr marL="34290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8pPr>
            <a:lvl9pPr marL="38862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9pPr>
          </a:lstStyle>
          <a:p>
            <a:pPr marL="0" indent="0" algn="just" eaLnBrk="1" hangingPunct="1">
              <a:lnSpc>
                <a:spcPct val="90000"/>
              </a:lnSpc>
              <a:spcAft>
                <a:spcPts val="300"/>
              </a:spcAft>
              <a:defRPr/>
            </a:pPr>
            <a:r>
              <a:rPr lang="en-US" sz="1800" kern="0" dirty="0" smtClean="0">
                <a:solidFill>
                  <a:schemeClr val="tx1">
                    <a:lumMod val="75000"/>
                  </a:schemeClr>
                </a:solidFill>
                <a:latin typeface="Arial Narrow" panose="020B0606020202030204" pitchFamily="34" charset="0"/>
              </a:rPr>
              <a:t>PENATAAN SISTEM MANAJEMEN SDM APARATUR </a:t>
            </a:r>
            <a:r>
              <a:rPr lang="en-US" sz="1800" b="0" kern="0" dirty="0" smtClean="0">
                <a:solidFill>
                  <a:schemeClr val="tx1">
                    <a:lumMod val="75000"/>
                  </a:schemeClr>
                </a:solidFill>
                <a:latin typeface="Arial Narrow" panose="020B0606020202030204" pitchFamily="34" charset="0"/>
              </a:rPr>
              <a:t>MERUPAKAN </a:t>
            </a:r>
            <a:r>
              <a:rPr lang="en-US" sz="1800" kern="0" dirty="0" smtClean="0">
                <a:solidFill>
                  <a:schemeClr val="tx1">
                    <a:lumMod val="75000"/>
                  </a:schemeClr>
                </a:solidFill>
                <a:latin typeface="Arial Narrow" panose="020B0606020202030204" pitchFamily="34" charset="0"/>
              </a:rPr>
              <a:t>PROGRAM PRIORITAS REFORMASI BIROKRASI</a:t>
            </a:r>
            <a:r>
              <a:rPr lang="en-US" sz="1800" b="0" kern="0" dirty="0" smtClean="0">
                <a:solidFill>
                  <a:schemeClr val="tx1">
                    <a:lumMod val="75000"/>
                  </a:schemeClr>
                </a:solidFill>
                <a:latin typeface="Arial Narrow" panose="020B0606020202030204" pitchFamily="34" charset="0"/>
              </a:rPr>
              <a:t> DALAM RANGKA MEWUJUDKAN SDM APARATUR YANG BERINTEGRITAS, NETRAL, KOMPETEN, </a:t>
            </a:r>
            <a:r>
              <a:rPr lang="en-US" sz="1800" b="0" i="1" kern="0" dirty="0" smtClean="0">
                <a:solidFill>
                  <a:schemeClr val="tx1">
                    <a:lumMod val="75000"/>
                  </a:schemeClr>
                </a:solidFill>
                <a:latin typeface="Arial Narrow" panose="020B0606020202030204" pitchFamily="34" charset="0"/>
              </a:rPr>
              <a:t>CAPABLE</a:t>
            </a:r>
            <a:r>
              <a:rPr lang="en-US" sz="1800" b="0" kern="0" dirty="0" smtClean="0">
                <a:solidFill>
                  <a:schemeClr val="tx1">
                    <a:lumMod val="75000"/>
                  </a:schemeClr>
                </a:solidFill>
                <a:latin typeface="Arial Narrow" panose="020B0606020202030204" pitchFamily="34" charset="0"/>
              </a:rPr>
              <a:t>, PROFESSIONAL, BERKINERJA TINGGI DAN SEJAHTERA</a:t>
            </a:r>
            <a:endParaRPr lang="en-US" sz="1800" b="0" kern="0" dirty="0">
              <a:solidFill>
                <a:schemeClr val="tx1">
                  <a:lumMod val="75000"/>
                </a:schemeClr>
              </a:solidFill>
              <a:latin typeface="Arial Narrow" panose="020B0606020202030204" pitchFamily="34" charset="0"/>
            </a:endParaRPr>
          </a:p>
        </p:txBody>
      </p:sp>
      <p:pic>
        <p:nvPicPr>
          <p:cNvPr id="15370" name="Picture 29"/>
          <p:cNvPicPr>
            <a:picLocks noChangeAspect="1"/>
          </p:cNvPicPr>
          <p:nvPr/>
        </p:nvPicPr>
        <p:blipFill>
          <a:blip r:embed="rId3"/>
          <a:srcRect l="4137" t="34312" r="7272" b="17107"/>
          <a:stretch>
            <a:fillRect/>
          </a:stretch>
        </p:blipFill>
        <p:spPr bwMode="auto">
          <a:xfrm>
            <a:off x="6070600" y="3525838"/>
            <a:ext cx="6121400" cy="3332162"/>
          </a:xfrm>
          <a:prstGeom prst="rect">
            <a:avLst/>
          </a:prstGeom>
          <a:noFill/>
          <a:ln w="9525">
            <a:noFill/>
            <a:miter lim="800000"/>
            <a:headEnd/>
            <a:tailEnd/>
          </a:ln>
        </p:spPr>
      </p:pic>
      <p:grpSp>
        <p:nvGrpSpPr>
          <p:cNvPr id="4" name="Group 31"/>
          <p:cNvGrpSpPr>
            <a:grpSpLocks/>
          </p:cNvGrpSpPr>
          <p:nvPr/>
        </p:nvGrpSpPr>
        <p:grpSpPr bwMode="auto">
          <a:xfrm>
            <a:off x="-4233" y="6181725"/>
            <a:ext cx="12192000" cy="685800"/>
            <a:chOff x="-14097" y="6182100"/>
            <a:chExt cx="9144000" cy="686039"/>
          </a:xfrm>
        </p:grpSpPr>
        <p:pic>
          <p:nvPicPr>
            <p:cNvPr id="15374" name="Picture 2"/>
            <p:cNvPicPr>
              <a:picLocks noChangeAspect="1" noChangeArrowheads="1"/>
            </p:cNvPicPr>
            <p:nvPr/>
          </p:nvPicPr>
          <p:blipFill>
            <a:blip r:embed="rId4"/>
            <a:srcRect/>
            <a:stretch>
              <a:fillRect/>
            </a:stretch>
          </p:blipFill>
          <p:spPr bwMode="auto">
            <a:xfrm>
              <a:off x="-14097" y="6182100"/>
              <a:ext cx="9144000" cy="686039"/>
            </a:xfrm>
            <a:prstGeom prst="rect">
              <a:avLst/>
            </a:prstGeom>
            <a:noFill/>
            <a:ln w="9525">
              <a:noFill/>
              <a:miter lim="800000"/>
              <a:headEnd/>
              <a:tailEnd/>
            </a:ln>
          </p:spPr>
        </p:pic>
        <p:sp>
          <p:nvSpPr>
            <p:cNvPr id="15375" name="TextBox 35"/>
            <p:cNvSpPr txBox="1">
              <a:spLocks noChangeArrowheads="1"/>
            </p:cNvSpPr>
            <p:nvPr/>
          </p:nvSpPr>
          <p:spPr bwMode="auto">
            <a:xfrm>
              <a:off x="601942" y="6260930"/>
              <a:ext cx="2615139" cy="523402"/>
            </a:xfrm>
            <a:prstGeom prst="rect">
              <a:avLst/>
            </a:prstGeom>
            <a:noFill/>
            <a:ln w="9525">
              <a:noFill/>
              <a:miter lim="800000"/>
              <a:headEnd/>
              <a:tailEnd/>
            </a:ln>
          </p:spPr>
          <p:txBody>
            <a:bodyPr wrap="none">
              <a:spAutoFit/>
            </a:bodyPr>
            <a:lstStyle/>
            <a:p>
              <a:r>
                <a:rPr lang="en-US" sz="1400" dirty="0" err="1">
                  <a:solidFill>
                    <a:schemeClr val="bg1"/>
                  </a:solidFill>
                  <a:latin typeface="Calibri" pitchFamily="34" charset="0"/>
                </a:rPr>
                <a:t>Badan</a:t>
              </a:r>
              <a:r>
                <a:rPr lang="en-US" sz="1400" dirty="0">
                  <a:solidFill>
                    <a:schemeClr val="bg1"/>
                  </a:solidFill>
                  <a:latin typeface="Calibri" pitchFamily="34" charset="0"/>
                </a:rPr>
                <a:t> </a:t>
              </a:r>
              <a:r>
                <a:rPr lang="en-US" sz="1400" dirty="0" err="1">
                  <a:solidFill>
                    <a:schemeClr val="bg1"/>
                  </a:solidFill>
                  <a:latin typeface="Calibri" pitchFamily="34" charset="0"/>
                </a:rPr>
                <a:t>Pengembangan</a:t>
              </a:r>
              <a:r>
                <a:rPr lang="en-US" sz="1400" dirty="0">
                  <a:solidFill>
                    <a:schemeClr val="bg1"/>
                  </a:solidFill>
                  <a:latin typeface="Calibri" pitchFamily="34" charset="0"/>
                </a:rPr>
                <a:t> </a:t>
              </a:r>
              <a:r>
                <a:rPr lang="en-US" sz="1400" dirty="0" err="1">
                  <a:solidFill>
                    <a:schemeClr val="bg1"/>
                  </a:solidFill>
                  <a:latin typeface="Calibri" pitchFamily="34" charset="0"/>
                </a:rPr>
                <a:t>Sumber</a:t>
              </a:r>
              <a:r>
                <a:rPr lang="en-US" sz="1400" dirty="0">
                  <a:solidFill>
                    <a:schemeClr val="bg1"/>
                  </a:solidFill>
                  <a:latin typeface="Calibri" pitchFamily="34" charset="0"/>
                </a:rPr>
                <a:t> </a:t>
              </a:r>
              <a:r>
                <a:rPr lang="en-US" sz="1400" dirty="0" err="1">
                  <a:solidFill>
                    <a:schemeClr val="bg1"/>
                  </a:solidFill>
                  <a:latin typeface="Calibri" pitchFamily="34" charset="0"/>
                </a:rPr>
                <a:t>Daya</a:t>
              </a:r>
              <a:r>
                <a:rPr lang="en-US" sz="1400" dirty="0">
                  <a:solidFill>
                    <a:schemeClr val="bg1"/>
                  </a:solidFill>
                  <a:latin typeface="Calibri" pitchFamily="34" charset="0"/>
                </a:rPr>
                <a:t> </a:t>
              </a:r>
              <a:r>
                <a:rPr lang="en-US" sz="1400" dirty="0" err="1">
                  <a:solidFill>
                    <a:schemeClr val="bg1"/>
                  </a:solidFill>
                  <a:latin typeface="Calibri" pitchFamily="34" charset="0"/>
                </a:rPr>
                <a:t>Manusia</a:t>
              </a:r>
              <a:endParaRPr lang="en-US" sz="1400" dirty="0">
                <a:solidFill>
                  <a:schemeClr val="bg1"/>
                </a:solidFill>
                <a:latin typeface="Calibri" pitchFamily="34" charset="0"/>
              </a:endParaRPr>
            </a:p>
            <a:p>
              <a:r>
                <a:rPr lang="en-US" sz="1400" dirty="0" err="1">
                  <a:solidFill>
                    <a:schemeClr val="bg1"/>
                  </a:solidFill>
                  <a:latin typeface="Calibri" pitchFamily="34" charset="0"/>
                </a:rPr>
                <a:t>Kementerian</a:t>
              </a:r>
              <a:r>
                <a:rPr lang="en-US" sz="1400" dirty="0">
                  <a:solidFill>
                    <a:schemeClr val="bg1"/>
                  </a:solidFill>
                  <a:latin typeface="Calibri" pitchFamily="34" charset="0"/>
                </a:rPr>
                <a:t> </a:t>
              </a:r>
              <a:r>
                <a:rPr lang="en-US" sz="1400" dirty="0" err="1">
                  <a:solidFill>
                    <a:schemeClr val="bg1"/>
                  </a:solidFill>
                  <a:latin typeface="Calibri" pitchFamily="34" charset="0"/>
                </a:rPr>
                <a:t>Dalam</a:t>
              </a:r>
              <a:r>
                <a:rPr lang="en-US" sz="1400" dirty="0">
                  <a:solidFill>
                    <a:schemeClr val="bg1"/>
                  </a:solidFill>
                  <a:latin typeface="Calibri" pitchFamily="34" charset="0"/>
                </a:rPr>
                <a:t> </a:t>
              </a:r>
              <a:r>
                <a:rPr lang="en-US" sz="1400" dirty="0" err="1">
                  <a:solidFill>
                    <a:schemeClr val="bg1"/>
                  </a:solidFill>
                  <a:latin typeface="Calibri" pitchFamily="34" charset="0"/>
                </a:rPr>
                <a:t>Negeri</a:t>
              </a:r>
              <a:endParaRPr lang="en-US" sz="1400" dirty="0">
                <a:solidFill>
                  <a:schemeClr val="bg1"/>
                </a:solidFill>
                <a:latin typeface="Calibri" pitchFamily="34" charset="0"/>
              </a:endParaRPr>
            </a:p>
          </p:txBody>
        </p:sp>
      </p:grpSp>
      <p:grpSp>
        <p:nvGrpSpPr>
          <p:cNvPr id="18" name="Group 22">
            <a:extLst>
              <a:ext uri="{FF2B5EF4-FFF2-40B4-BE49-F238E27FC236}">
                <a16:creationId xmlns:a16="http://schemas.microsoft.com/office/drawing/2014/main" id="{FA22C4A1-701B-451A-88B1-4040300F1EF6}"/>
              </a:ext>
            </a:extLst>
          </p:cNvPr>
          <p:cNvGrpSpPr>
            <a:grpSpLocks/>
          </p:cNvGrpSpPr>
          <p:nvPr/>
        </p:nvGrpSpPr>
        <p:grpSpPr bwMode="auto">
          <a:xfrm>
            <a:off x="196948" y="6288257"/>
            <a:ext cx="576775" cy="569743"/>
            <a:chOff x="8332012" y="0"/>
            <a:chExt cx="735788" cy="817544"/>
          </a:xfrm>
        </p:grpSpPr>
        <p:sp>
          <p:nvSpPr>
            <p:cNvPr id="19" name="Pentagon 39">
              <a:extLst>
                <a:ext uri="{FF2B5EF4-FFF2-40B4-BE49-F238E27FC236}">
                  <a16:creationId xmlns:a16="http://schemas.microsoft.com/office/drawing/2014/main" id="{3097F1E1-03C3-4E46-AB0B-C30B18A268E7}"/>
                </a:ext>
              </a:extLst>
            </p:cNvPr>
            <p:cNvSpPr/>
            <p:nvPr/>
          </p:nvSpPr>
          <p:spPr>
            <a:xfrm rot="5400000">
              <a:off x="8291133" y="40878"/>
              <a:ext cx="817544" cy="735788"/>
            </a:xfrm>
            <a:prstGeom prst="homePlate">
              <a:avLst>
                <a:gd name="adj" fmla="val 26484"/>
              </a:avLst>
            </a:prstGeom>
          </p:spPr>
          <p:style>
            <a:lnRef idx="0">
              <a:schemeClr val="accent1"/>
            </a:lnRef>
            <a:fillRef idx="3">
              <a:schemeClr val="accent1"/>
            </a:fillRef>
            <a:effectRef idx="3">
              <a:schemeClr val="accent1"/>
            </a:effectRef>
            <a:fontRef idx="minor">
              <a:schemeClr val="lt1"/>
            </a:fontRef>
          </p:style>
          <p:txBody>
            <a:bodyPr anchor="ctr"/>
            <a:lstStyle/>
            <a:p>
              <a:pPr algn="ctr" defTabSz="342900">
                <a:defRPr/>
              </a:pPr>
              <a:endParaRPr lang="en-US" sz="1350">
                <a:solidFill>
                  <a:prstClr val="white"/>
                </a:solidFill>
                <a:latin typeface="Century Gothic" panose="020B0502020202020204"/>
              </a:endParaRPr>
            </a:p>
          </p:txBody>
        </p:sp>
        <p:pic>
          <p:nvPicPr>
            <p:cNvPr id="20" name="Picture 2" descr="C:\Users\Pc3\Desktop\LOGO KEMENTERIAN DALAM NEGERI.png">
              <a:extLst>
                <a:ext uri="{FF2B5EF4-FFF2-40B4-BE49-F238E27FC236}">
                  <a16:creationId xmlns:a16="http://schemas.microsoft.com/office/drawing/2014/main" id="{6568D440-F079-4CD8-951F-797573D39D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5514" y="145355"/>
              <a:ext cx="448784" cy="52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1"/>
          <p:cNvPicPr>
            <a:picLocks noChangeAspect="1"/>
          </p:cNvPicPr>
          <p:nvPr/>
        </p:nvPicPr>
        <p:blipFill>
          <a:blip r:embed="rId3"/>
          <a:srcRect r="8824"/>
          <a:stretch>
            <a:fillRect/>
          </a:stretch>
        </p:blipFill>
        <p:spPr bwMode="auto">
          <a:xfrm>
            <a:off x="5892800" y="0"/>
            <a:ext cx="6299200" cy="6858000"/>
          </a:xfrm>
          <a:prstGeom prst="rect">
            <a:avLst/>
          </a:prstGeom>
          <a:noFill/>
          <a:ln w="9525">
            <a:noFill/>
            <a:miter lim="800000"/>
            <a:headEnd/>
            <a:tailEnd/>
          </a:ln>
        </p:spPr>
      </p:pic>
      <p:sp>
        <p:nvSpPr>
          <p:cNvPr id="3" name="Rounded Rectangle 2"/>
          <p:cNvSpPr/>
          <p:nvPr/>
        </p:nvSpPr>
        <p:spPr>
          <a:xfrm>
            <a:off x="1016000" y="736600"/>
            <a:ext cx="10456333" cy="685800"/>
          </a:xfrm>
          <a:prstGeom prst="roundRect">
            <a:avLst>
              <a:gd name="adj" fmla="val 3823"/>
            </a:avLst>
          </a:prstGeom>
          <a:solidFill>
            <a:srgbClr val="D5AC4F"/>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2" name="Group 38"/>
          <p:cNvGrpSpPr>
            <a:grpSpLocks/>
          </p:cNvGrpSpPr>
          <p:nvPr/>
        </p:nvGrpSpPr>
        <p:grpSpPr bwMode="auto">
          <a:xfrm>
            <a:off x="11034189" y="114300"/>
            <a:ext cx="828800" cy="648474"/>
            <a:chOff x="7605210" y="3534898"/>
            <a:chExt cx="621909" cy="649237"/>
          </a:xfrm>
        </p:grpSpPr>
        <p:pic>
          <p:nvPicPr>
            <p:cNvPr id="12302"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2294" name="TextBox 46"/>
          <p:cNvSpPr txBox="1">
            <a:spLocks noChangeArrowheads="1"/>
          </p:cNvSpPr>
          <p:nvPr/>
        </p:nvSpPr>
        <p:spPr bwMode="auto">
          <a:xfrm>
            <a:off x="736601" y="103188"/>
            <a:ext cx="3382977"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itchFamily="34" charset="0"/>
                <a:ea typeface="+mn-ea"/>
                <a:cs typeface="+mn-cs"/>
              </a:rPr>
              <a:t>BADAN PENGEMBANGAN SUMBER DAYA MANUSIA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itchFamily="34" charset="0"/>
                <a:ea typeface="+mn-ea"/>
                <a:cs typeface="+mn-cs"/>
              </a:rPr>
              <a:t>KEMENTERIAN DALAM NEGERI</a:t>
            </a: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23" name="Rectangle 22"/>
          <p:cNvSpPr/>
          <p:nvPr/>
        </p:nvSpPr>
        <p:spPr>
          <a:xfrm>
            <a:off x="1388957" y="3067685"/>
            <a:ext cx="9514416" cy="1938992"/>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URGENSI SINERGITAS </a:t>
            </a:r>
            <a:endParaRPr kumimoji="0" lang="en-US"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PENYELENGGARAAN URUSAN PEMERINTAHAN </a:t>
            </a:r>
            <a:endParaRPr kumimoji="0" lang="en-US"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(TATA KELOLA PEMERINTAHAN</a:t>
            </a:r>
            <a:r>
              <a:rPr kumimoji="0" lang="en-US"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 YG</a:t>
            </a:r>
            <a:r>
              <a:rPr kumimoji="0" lang="id-ID"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 EFEKTIF</a:t>
            </a:r>
            <a:r>
              <a:rPr kumimoji="0" lang="en-US"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 DAN </a:t>
            </a:r>
            <a:r>
              <a:rPr kumimoji="0" lang="id-ID" sz="24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rPr>
              <a:t> EFISIEN DI LINI TERDEPAN PEMBANGUNAN DAN PELAYANAN PUBLIK PEMERINTAH DAERAH)</a:t>
            </a:r>
            <a:endParaRPr kumimoji="0" 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Berlin Sans FB Demi" panose="020E0802020502020306" pitchFamily="34" charset="0"/>
            </a:endParaRPr>
          </a:p>
        </p:txBody>
      </p:sp>
      <p:grpSp>
        <p:nvGrpSpPr>
          <p:cNvPr id="16" name="Group 22">
            <a:extLst>
              <a:ext uri="{FF2B5EF4-FFF2-40B4-BE49-F238E27FC236}">
                <a16:creationId xmlns:a16="http://schemas.microsoft.com/office/drawing/2014/main" id="{FA22C4A1-701B-451A-88B1-4040300F1EF6}"/>
              </a:ext>
            </a:extLst>
          </p:cNvPr>
          <p:cNvGrpSpPr>
            <a:grpSpLocks/>
          </p:cNvGrpSpPr>
          <p:nvPr/>
        </p:nvGrpSpPr>
        <p:grpSpPr bwMode="auto">
          <a:xfrm>
            <a:off x="270911" y="168812"/>
            <a:ext cx="460609" cy="393895"/>
            <a:chOff x="8332012" y="0"/>
            <a:chExt cx="735788" cy="817544"/>
          </a:xfrm>
        </p:grpSpPr>
        <p:sp>
          <p:nvSpPr>
            <p:cNvPr id="17" name="Pentagon 39">
              <a:extLst>
                <a:ext uri="{FF2B5EF4-FFF2-40B4-BE49-F238E27FC236}">
                  <a16:creationId xmlns:a16="http://schemas.microsoft.com/office/drawing/2014/main" id="{3097F1E1-03C3-4E46-AB0B-C30B18A268E7}"/>
                </a:ext>
              </a:extLst>
            </p:cNvPr>
            <p:cNvSpPr/>
            <p:nvPr/>
          </p:nvSpPr>
          <p:spPr>
            <a:xfrm rot="5400000">
              <a:off x="8291133" y="40878"/>
              <a:ext cx="817544" cy="735788"/>
            </a:xfrm>
            <a:prstGeom prst="homePlate">
              <a:avLst>
                <a:gd name="adj" fmla="val 26484"/>
              </a:avLst>
            </a:prstGeom>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2" descr="C:\Users\Pc3\Desktop\LOGO KEMENTERIAN DALAM NEGERI.png">
              <a:extLst>
                <a:ext uri="{FF2B5EF4-FFF2-40B4-BE49-F238E27FC236}">
                  <a16:creationId xmlns:a16="http://schemas.microsoft.com/office/drawing/2014/main" id="{6568D440-F079-4CD8-951F-797573D39D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5514" y="145355"/>
              <a:ext cx="448784" cy="52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851795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9790CFF4-8C2F-4F01-AB53-A4CE8E1A633A}"/>
              </a:ext>
            </a:extLst>
          </p:cNvPr>
          <p:cNvSpPr txBox="1">
            <a:spLocks/>
          </p:cNvSpPr>
          <p:nvPr/>
        </p:nvSpPr>
        <p:spPr>
          <a:xfrm>
            <a:off x="8034849" y="3859066"/>
            <a:ext cx="3521514" cy="288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solidFill>
                  <a:schemeClr val="bg1"/>
                </a:solidFill>
              </a:rPr>
              <a:t>April Hansson</a:t>
            </a:r>
          </a:p>
        </p:txBody>
      </p:sp>
      <p:sp>
        <p:nvSpPr>
          <p:cNvPr id="11" name="Text Placeholder 4">
            <a:extLst>
              <a:ext uri="{FF2B5EF4-FFF2-40B4-BE49-F238E27FC236}">
                <a16:creationId xmlns:a16="http://schemas.microsoft.com/office/drawing/2014/main" id="{76668550-04CB-427B-BB7A-F204EB1737AB}"/>
              </a:ext>
            </a:extLst>
          </p:cNvPr>
          <p:cNvSpPr txBox="1">
            <a:spLocks/>
          </p:cNvSpPr>
          <p:nvPr/>
        </p:nvSpPr>
        <p:spPr>
          <a:xfrm>
            <a:off x="8034849" y="4220189"/>
            <a:ext cx="3521514" cy="288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solidFill>
                  <a:schemeClr val="bg1"/>
                </a:solidFill>
              </a:rPr>
              <a:t>+1 23 987 6554</a:t>
            </a:r>
          </a:p>
        </p:txBody>
      </p:sp>
      <p:sp>
        <p:nvSpPr>
          <p:cNvPr id="13" name="Text Placeholder 5">
            <a:extLst>
              <a:ext uri="{FF2B5EF4-FFF2-40B4-BE49-F238E27FC236}">
                <a16:creationId xmlns:a16="http://schemas.microsoft.com/office/drawing/2014/main" id="{DF6E80C8-8FFB-4865-9D36-816BA8A07B97}"/>
              </a:ext>
            </a:extLst>
          </p:cNvPr>
          <p:cNvSpPr txBox="1">
            <a:spLocks/>
          </p:cNvSpPr>
          <p:nvPr/>
        </p:nvSpPr>
        <p:spPr>
          <a:xfrm>
            <a:off x="8034849" y="4581312"/>
            <a:ext cx="3521514" cy="288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solidFill>
                  <a:schemeClr val="bg1"/>
                </a:solidFill>
              </a:rPr>
              <a:t>april@www.proseware.com</a:t>
            </a:r>
            <a:endParaRPr lang="en-ZA" dirty="0">
              <a:solidFill>
                <a:schemeClr val="bg1"/>
              </a:solidFill>
            </a:endParaRPr>
          </a:p>
        </p:txBody>
      </p:sp>
      <p:sp>
        <p:nvSpPr>
          <p:cNvPr id="15" name="Text Placeholder 21">
            <a:extLst>
              <a:ext uri="{FF2B5EF4-FFF2-40B4-BE49-F238E27FC236}">
                <a16:creationId xmlns:a16="http://schemas.microsoft.com/office/drawing/2014/main" id="{DB358AA8-B43A-4288-B314-3FFE3F071196}"/>
              </a:ext>
            </a:extLst>
          </p:cNvPr>
          <p:cNvSpPr txBox="1">
            <a:spLocks/>
          </p:cNvSpPr>
          <p:nvPr/>
        </p:nvSpPr>
        <p:spPr>
          <a:xfrm>
            <a:off x="8034849" y="4942435"/>
            <a:ext cx="3521514" cy="288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solidFill>
                  <a:schemeClr val="bg1"/>
                </a:solidFill>
              </a:rPr>
              <a:t>www.proseware.com</a:t>
            </a:r>
            <a:endParaRPr lang="en-ZA" dirty="0">
              <a:solidFill>
                <a:schemeClr val="bg1"/>
              </a:solidFill>
            </a:endParaRPr>
          </a:p>
        </p:txBody>
      </p:sp>
      <p:pic>
        <p:nvPicPr>
          <p:cNvPr id="16" name="Picture 15">
            <a:extLst>
              <a:ext uri="{FF2B5EF4-FFF2-40B4-BE49-F238E27FC236}">
                <a16:creationId xmlns:a16="http://schemas.microsoft.com/office/drawing/2014/main" id="{F0FF2AF8-A0B2-443D-8E9D-D0013B0AB8F6}"/>
              </a:ext>
            </a:extLst>
          </p:cNvPr>
          <p:cNvPicPr>
            <a:picLocks noChangeAspect="1"/>
          </p:cNvPicPr>
          <p:nvPr/>
        </p:nvPicPr>
        <p:blipFill rotWithShape="1">
          <a:blip r:embed="rId2" cstate="print"/>
          <a:srcRect t="3861"/>
          <a:stretch/>
        </p:blipFill>
        <p:spPr>
          <a:xfrm>
            <a:off x="7878439" y="1156802"/>
            <a:ext cx="3026852" cy="4621551"/>
          </a:xfrm>
          <a:prstGeom prst="rect">
            <a:avLst/>
          </a:prstGeom>
          <a:ln>
            <a:no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93487678-7D7A-4E24-BA8E-97B4A1167B22}"/>
              </a:ext>
            </a:extLst>
          </p:cNvPr>
          <p:cNvSpPr>
            <a:spLocks noGrp="1"/>
          </p:cNvSpPr>
          <p:nvPr>
            <p:ph type="ctrTitle"/>
          </p:nvPr>
        </p:nvSpPr>
        <p:spPr>
          <a:xfrm>
            <a:off x="948292" y="609601"/>
            <a:ext cx="7086557" cy="5808995"/>
          </a:xfrm>
          <a:solidFill>
            <a:schemeClr val="accent5"/>
          </a:solidFill>
        </p:spPr>
        <p:txBody>
          <a:bodyPr/>
          <a:lstStyle/>
          <a:p>
            <a:r>
              <a:rPr lang="en-US" dirty="0"/>
              <a:t>Biodata</a:t>
            </a:r>
          </a:p>
        </p:txBody>
      </p:sp>
      <p:sp>
        <p:nvSpPr>
          <p:cNvPr id="4" name="Subtitle 3">
            <a:extLst>
              <a:ext uri="{FF2B5EF4-FFF2-40B4-BE49-F238E27FC236}">
                <a16:creationId xmlns:a16="http://schemas.microsoft.com/office/drawing/2014/main" id="{3CB92EC6-515A-4C30-BB4E-B1108E92E3B2}"/>
              </a:ext>
            </a:extLst>
          </p:cNvPr>
          <p:cNvSpPr>
            <a:spLocks noGrp="1"/>
          </p:cNvSpPr>
          <p:nvPr>
            <p:ph type="subTitle" idx="1"/>
          </p:nvPr>
        </p:nvSpPr>
        <p:spPr>
          <a:xfrm>
            <a:off x="1159327" y="1625599"/>
            <a:ext cx="6692901" cy="4085771"/>
          </a:xfrm>
        </p:spPr>
        <p:txBody>
          <a:bodyPr/>
          <a:lstStyle/>
          <a:p>
            <a:pPr lvl="0" defTabSz="457200">
              <a:lnSpc>
                <a:spcPct val="100000"/>
              </a:lnSpc>
              <a:spcBef>
                <a:spcPts val="0"/>
              </a:spcBef>
              <a:tabLst>
                <a:tab pos="1828800" algn="l"/>
              </a:tabLst>
              <a:defRPr/>
            </a:pPr>
            <a:r>
              <a:rPr lang="en-ID" sz="2200" b="1" dirty="0">
                <a:solidFill>
                  <a:schemeClr val="bg1"/>
                </a:solidFill>
                <a:latin typeface="Calibri"/>
              </a:rPr>
              <a:t>NAMA	: </a:t>
            </a:r>
            <a:r>
              <a:rPr lang="en-ID" sz="2200" b="1" dirty="0" err="1">
                <a:solidFill>
                  <a:schemeClr val="bg1"/>
                </a:solidFill>
                <a:latin typeface="Calibri"/>
              </a:rPr>
              <a:t>Dr.</a:t>
            </a:r>
            <a:r>
              <a:rPr lang="en-ID" sz="2200" b="1" dirty="0">
                <a:solidFill>
                  <a:schemeClr val="bg1"/>
                </a:solidFill>
                <a:latin typeface="Calibri"/>
              </a:rPr>
              <a:t> Dra. ROCHAYATI BASRA, </a:t>
            </a:r>
            <a:r>
              <a:rPr lang="en-ID" sz="2200" b="1" dirty="0" err="1">
                <a:solidFill>
                  <a:schemeClr val="bg1"/>
                </a:solidFill>
                <a:latin typeface="Calibri"/>
              </a:rPr>
              <a:t>M.Pd</a:t>
            </a:r>
            <a:endParaRPr lang="en-ID" sz="2200" b="1" dirty="0">
              <a:solidFill>
                <a:schemeClr val="bg1"/>
              </a:solidFill>
              <a:latin typeface="Calibri"/>
            </a:endParaRPr>
          </a:p>
          <a:p>
            <a:pPr marL="1944688" lvl="0" indent="-1944688" defTabSz="457200">
              <a:lnSpc>
                <a:spcPct val="100000"/>
              </a:lnSpc>
              <a:spcBef>
                <a:spcPts val="0"/>
              </a:spcBef>
              <a:tabLst>
                <a:tab pos="1828800" algn="l"/>
              </a:tabLst>
              <a:defRPr/>
            </a:pPr>
            <a:r>
              <a:rPr lang="en-ID" sz="2200" b="1" dirty="0">
                <a:solidFill>
                  <a:schemeClr val="bg1"/>
                </a:solidFill>
                <a:latin typeface="Calibri"/>
              </a:rPr>
              <a:t>JABATAN	: KAPUS STANDARISASI DAN SERTIFIKASI</a:t>
            </a:r>
          </a:p>
          <a:p>
            <a:pPr lvl="0" defTabSz="457200">
              <a:lnSpc>
                <a:spcPct val="100000"/>
              </a:lnSpc>
              <a:spcBef>
                <a:spcPts val="0"/>
              </a:spcBef>
              <a:tabLst>
                <a:tab pos="1828800" algn="l"/>
              </a:tabLst>
              <a:defRPr/>
            </a:pPr>
            <a:r>
              <a:rPr lang="en-ID" sz="2200" b="1" dirty="0">
                <a:solidFill>
                  <a:schemeClr val="bg1"/>
                </a:solidFill>
                <a:latin typeface="Calibri"/>
              </a:rPr>
              <a:t>PANGKAT/GOL	: PEMBINA UTAMA MUDA IV/C</a:t>
            </a:r>
          </a:p>
          <a:p>
            <a:pPr lvl="0" defTabSz="457200">
              <a:lnSpc>
                <a:spcPct val="100000"/>
              </a:lnSpc>
              <a:spcBef>
                <a:spcPts val="0"/>
              </a:spcBef>
              <a:tabLst>
                <a:tab pos="1828800" algn="l"/>
              </a:tabLst>
              <a:defRPr/>
            </a:pPr>
            <a:r>
              <a:rPr lang="en-ID" sz="2200" b="1" dirty="0">
                <a:solidFill>
                  <a:schemeClr val="bg1"/>
                </a:solidFill>
                <a:latin typeface="Calibri"/>
              </a:rPr>
              <a:t>TTL	: 31 OKTOBER 1967</a:t>
            </a:r>
          </a:p>
          <a:p>
            <a:pPr lvl="0" defTabSz="457200">
              <a:lnSpc>
                <a:spcPct val="100000"/>
              </a:lnSpc>
              <a:spcBef>
                <a:spcPts val="0"/>
              </a:spcBef>
              <a:tabLst>
                <a:tab pos="1828800" algn="l"/>
              </a:tabLst>
              <a:defRPr/>
            </a:pPr>
            <a:r>
              <a:rPr lang="en-ID" sz="2200" b="1" dirty="0">
                <a:solidFill>
                  <a:schemeClr val="bg1"/>
                </a:solidFill>
                <a:latin typeface="Calibri"/>
              </a:rPr>
              <a:t>PENDIDIKAN	: S3</a:t>
            </a:r>
          </a:p>
          <a:p>
            <a:pPr lvl="0" defTabSz="457200">
              <a:lnSpc>
                <a:spcPct val="100000"/>
              </a:lnSpc>
              <a:spcBef>
                <a:spcPts val="0"/>
              </a:spcBef>
              <a:tabLst>
                <a:tab pos="1828800" algn="l"/>
              </a:tabLst>
              <a:defRPr/>
            </a:pPr>
            <a:r>
              <a:rPr lang="en-ID" sz="2200" b="1" dirty="0">
                <a:solidFill>
                  <a:schemeClr val="bg1"/>
                </a:solidFill>
                <a:latin typeface="Calibri"/>
              </a:rPr>
              <a:t>INSTANSI	: BPSDM KEMENDAGRI</a:t>
            </a:r>
          </a:p>
          <a:p>
            <a:pPr lvl="0" defTabSz="457200">
              <a:lnSpc>
                <a:spcPct val="100000"/>
              </a:lnSpc>
              <a:spcBef>
                <a:spcPts val="0"/>
              </a:spcBef>
              <a:tabLst>
                <a:tab pos="1828800" algn="l"/>
              </a:tabLst>
              <a:defRPr/>
            </a:pPr>
            <a:r>
              <a:rPr lang="en-ID" sz="2200" b="1" dirty="0">
                <a:solidFill>
                  <a:schemeClr val="bg1"/>
                </a:solidFill>
                <a:latin typeface="Calibri"/>
              </a:rPr>
              <a:t>AGAMA	: ISLAM</a:t>
            </a:r>
          </a:p>
          <a:p>
            <a:pPr lvl="0" defTabSz="457200">
              <a:lnSpc>
                <a:spcPct val="100000"/>
              </a:lnSpc>
              <a:spcBef>
                <a:spcPts val="0"/>
              </a:spcBef>
              <a:tabLst>
                <a:tab pos="1828800" algn="l"/>
              </a:tabLst>
              <a:defRPr/>
            </a:pPr>
            <a:r>
              <a:rPr lang="en-ID" sz="2200" b="1" dirty="0">
                <a:solidFill>
                  <a:schemeClr val="bg1"/>
                </a:solidFill>
                <a:latin typeface="Calibri"/>
              </a:rPr>
              <a:t>STATUS	: MENIKAH</a:t>
            </a:r>
          </a:p>
          <a:p>
            <a:pPr lvl="0" defTabSz="457200">
              <a:lnSpc>
                <a:spcPct val="100000"/>
              </a:lnSpc>
              <a:spcBef>
                <a:spcPts val="0"/>
              </a:spcBef>
              <a:tabLst>
                <a:tab pos="1828800" algn="l"/>
              </a:tabLst>
              <a:defRPr/>
            </a:pPr>
            <a:r>
              <a:rPr lang="en-ID" sz="2200" b="1" dirty="0">
                <a:solidFill>
                  <a:schemeClr val="bg1"/>
                </a:solidFill>
                <a:latin typeface="Calibri"/>
              </a:rPr>
              <a:t>SUAMI/ISTRI	: Prof. </a:t>
            </a:r>
            <a:r>
              <a:rPr lang="en-ID" sz="2200" b="1" dirty="0" err="1">
                <a:solidFill>
                  <a:schemeClr val="bg1"/>
                </a:solidFill>
                <a:latin typeface="Calibri"/>
              </a:rPr>
              <a:t>Dr.</a:t>
            </a:r>
            <a:r>
              <a:rPr lang="en-ID" sz="2200" b="1" dirty="0">
                <a:solidFill>
                  <a:schemeClr val="bg1"/>
                </a:solidFill>
                <a:latin typeface="Calibri"/>
              </a:rPr>
              <a:t> KHASAN EFFENDY</a:t>
            </a:r>
          </a:p>
          <a:p>
            <a:pPr lvl="0" defTabSz="457200">
              <a:lnSpc>
                <a:spcPct val="100000"/>
              </a:lnSpc>
              <a:spcBef>
                <a:spcPts val="0"/>
              </a:spcBef>
              <a:tabLst>
                <a:tab pos="1828800" algn="l"/>
              </a:tabLst>
              <a:defRPr/>
            </a:pPr>
            <a:r>
              <a:rPr lang="en-ID" sz="2200" b="1" dirty="0">
                <a:solidFill>
                  <a:schemeClr val="bg1"/>
                </a:solidFill>
                <a:latin typeface="Calibri"/>
              </a:rPr>
              <a:t>ANAK	: 4 orang</a:t>
            </a:r>
            <a:endParaRPr lang="id-ID" sz="2200" b="1" dirty="0">
              <a:solidFill>
                <a:schemeClr val="bg1"/>
              </a:solidFill>
              <a:latin typeface="Calibri"/>
            </a:endParaRPr>
          </a:p>
          <a:p>
            <a:endParaRPr lang="en-US" sz="2200" dirty="0">
              <a:solidFill>
                <a:schemeClr val="bg1"/>
              </a:solidFill>
            </a:endParaRPr>
          </a:p>
        </p:txBody>
      </p:sp>
      <p:grpSp>
        <p:nvGrpSpPr>
          <p:cNvPr id="2" name="Group 22">
            <a:extLst>
              <a:ext uri="{FF2B5EF4-FFF2-40B4-BE49-F238E27FC236}">
                <a16:creationId xmlns:a16="http://schemas.microsoft.com/office/drawing/2014/main" id="{FA22C4A1-701B-451A-88B1-4040300F1EF6}"/>
              </a:ext>
            </a:extLst>
          </p:cNvPr>
          <p:cNvGrpSpPr>
            <a:grpSpLocks/>
          </p:cNvGrpSpPr>
          <p:nvPr/>
        </p:nvGrpSpPr>
        <p:grpSpPr bwMode="auto">
          <a:xfrm>
            <a:off x="11215577" y="0"/>
            <a:ext cx="734072" cy="856343"/>
            <a:chOff x="8332012" y="0"/>
            <a:chExt cx="735788" cy="817544"/>
          </a:xfrm>
        </p:grpSpPr>
        <p:sp>
          <p:nvSpPr>
            <p:cNvPr id="19" name="Pentagon 39">
              <a:extLst>
                <a:ext uri="{FF2B5EF4-FFF2-40B4-BE49-F238E27FC236}">
                  <a16:creationId xmlns:a16="http://schemas.microsoft.com/office/drawing/2014/main" id="{3097F1E1-03C3-4E46-AB0B-C30B18A268E7}"/>
                </a:ext>
              </a:extLst>
            </p:cNvPr>
            <p:cNvSpPr/>
            <p:nvPr/>
          </p:nvSpPr>
          <p:spPr>
            <a:xfrm rot="5400000">
              <a:off x="8291133" y="40878"/>
              <a:ext cx="817544" cy="735788"/>
            </a:xfrm>
            <a:prstGeom prst="homePlate">
              <a:avLst>
                <a:gd name="adj" fmla="val 26484"/>
              </a:avLst>
            </a:prstGeom>
          </p:spPr>
          <p:style>
            <a:lnRef idx="0">
              <a:schemeClr val="accent1"/>
            </a:lnRef>
            <a:fillRef idx="3">
              <a:schemeClr val="accent1"/>
            </a:fillRef>
            <a:effectRef idx="3">
              <a:schemeClr val="accent1"/>
            </a:effectRef>
            <a:fontRef idx="minor">
              <a:schemeClr val="lt1"/>
            </a:fontRef>
          </p:style>
          <p:txBody>
            <a:bodyPr anchor="ctr"/>
            <a:lstStyle/>
            <a:p>
              <a:pPr algn="ctr" defTabSz="342900">
                <a:defRPr/>
              </a:pPr>
              <a:endParaRPr lang="en-US" sz="1350">
                <a:solidFill>
                  <a:prstClr val="white"/>
                </a:solidFill>
                <a:latin typeface="Century Gothic" panose="020B0502020202020204"/>
              </a:endParaRPr>
            </a:p>
          </p:txBody>
        </p:sp>
        <p:pic>
          <p:nvPicPr>
            <p:cNvPr id="20" name="Picture 2" descr="C:\Users\Pc3\Desktop\LOGO KEMENTERIAN DALAM NEGERI.png">
              <a:extLst>
                <a:ext uri="{FF2B5EF4-FFF2-40B4-BE49-F238E27FC236}">
                  <a16:creationId xmlns:a16="http://schemas.microsoft.com/office/drawing/2014/main" id="{6568D440-F079-4CD8-951F-797573D39D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5514" y="145355"/>
              <a:ext cx="448784" cy="52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363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029188" y="207263"/>
            <a:ext cx="830579" cy="108204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1281428"/>
            <a:ext cx="12192000" cy="5081270"/>
          </a:xfrm>
          <a:custGeom>
            <a:avLst/>
            <a:gdLst/>
            <a:ahLst/>
            <a:cxnLst/>
            <a:rect l="l" t="t" r="r" b="b"/>
            <a:pathLst>
              <a:path w="12192000" h="5081270">
                <a:moveTo>
                  <a:pt x="0" y="5081016"/>
                </a:moveTo>
                <a:lnTo>
                  <a:pt x="12192000" y="5081016"/>
                </a:lnTo>
                <a:lnTo>
                  <a:pt x="12192000" y="0"/>
                </a:lnTo>
                <a:lnTo>
                  <a:pt x="0" y="0"/>
                </a:lnTo>
                <a:lnTo>
                  <a:pt x="0" y="5081016"/>
                </a:lnTo>
                <a:close/>
              </a:path>
            </a:pathLst>
          </a:custGeom>
          <a:solidFill>
            <a:srgbClr val="FFFFFF">
              <a:alpha val="52156"/>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843271" y="1656588"/>
            <a:ext cx="2696210" cy="1767839"/>
          </a:xfrm>
          <a:custGeom>
            <a:avLst/>
            <a:gdLst/>
            <a:ahLst/>
            <a:cxnLst/>
            <a:rect l="l" t="t" r="r" b="b"/>
            <a:pathLst>
              <a:path w="2696209" h="1767839">
                <a:moveTo>
                  <a:pt x="0" y="1767839"/>
                </a:moveTo>
                <a:lnTo>
                  <a:pt x="2695955" y="1767839"/>
                </a:lnTo>
                <a:lnTo>
                  <a:pt x="2695955" y="0"/>
                </a:lnTo>
                <a:lnTo>
                  <a:pt x="0" y="0"/>
                </a:lnTo>
                <a:lnTo>
                  <a:pt x="0" y="1767839"/>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843271" y="1656588"/>
            <a:ext cx="2696210" cy="1767839"/>
          </a:xfrm>
          <a:custGeom>
            <a:avLst/>
            <a:gdLst/>
            <a:ahLst/>
            <a:cxnLst/>
            <a:rect l="l" t="t" r="r" b="b"/>
            <a:pathLst>
              <a:path w="2696209" h="1767839">
                <a:moveTo>
                  <a:pt x="0" y="1767839"/>
                </a:moveTo>
                <a:lnTo>
                  <a:pt x="2695955" y="1767839"/>
                </a:lnTo>
                <a:lnTo>
                  <a:pt x="2695955" y="0"/>
                </a:lnTo>
                <a:lnTo>
                  <a:pt x="0" y="0"/>
                </a:lnTo>
                <a:lnTo>
                  <a:pt x="0" y="1767839"/>
                </a:lnTo>
                <a:close/>
              </a:path>
            </a:pathLst>
          </a:custGeom>
          <a:ln w="12192">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5143246" y="2408377"/>
            <a:ext cx="2096135" cy="948978"/>
          </a:xfrm>
          <a:prstGeom prst="rect">
            <a:avLst/>
          </a:prstGeom>
        </p:spPr>
        <p:txBody>
          <a:bodyPr vert="horz" wrap="square" lIns="0" tIns="12700" rIns="0" bIns="0" rtlCol="0">
            <a:spAutoFit/>
          </a:bodyPr>
          <a:lstStyle/>
          <a:p>
            <a:pPr marL="2540" marR="0" lvl="0" indent="0" algn="ctr" defTabSz="914400" rtl="0" eaLnBrk="1" fontAlgn="auto" latinLnBrk="0" hangingPunct="1">
              <a:lnSpc>
                <a:spcPct val="100000"/>
              </a:lnSpc>
              <a:spcBef>
                <a:spcPts val="100"/>
              </a:spcBef>
              <a:spcAft>
                <a:spcPts val="0"/>
              </a:spcAft>
              <a:buClrTx/>
              <a:buSzTx/>
              <a:buFontTx/>
              <a:buNone/>
              <a:tabLst/>
              <a:defRPr/>
            </a:pPr>
            <a:r>
              <a:rPr kumimoji="0" lang="sv-SE" sz="1500" b="1" i="0" u="none" strike="noStrike" kern="1200" cap="none" spc="-5" normalizeH="0" baseline="0" noProof="0" dirty="0" smtClean="0">
                <a:ln>
                  <a:noFill/>
                </a:ln>
                <a:solidFill>
                  <a:srgbClr val="FFFFFF"/>
                </a:solidFill>
                <a:effectLst/>
                <a:uLnTx/>
                <a:uFillTx/>
                <a:latin typeface="Arial"/>
                <a:ea typeface="+mn-ea"/>
                <a:cs typeface="Arial"/>
              </a:rPr>
              <a:t>POROS</a:t>
            </a:r>
            <a:endParaRPr kumimoji="0" lang="sv-SE" sz="1500" b="0" i="0" u="none" strike="noStrike" kern="1200" cap="none" spc="0" normalizeH="0" baseline="0" noProof="0" dirty="0" smtClean="0">
              <a:ln>
                <a:noFill/>
              </a:ln>
              <a:solidFill>
                <a:prstClr val="black"/>
              </a:solidFill>
              <a:effectLst/>
              <a:uLnTx/>
              <a:uFillTx/>
              <a:latin typeface="Arial"/>
              <a:ea typeface="+mn-ea"/>
              <a:cs typeface="Arial"/>
            </a:endParaRPr>
          </a:p>
          <a:p>
            <a:pPr marL="12700" marR="5080" lvl="0" indent="0" algn="ctr" defTabSz="914400" rtl="0" eaLnBrk="1" fontAlgn="auto" latinLnBrk="0" hangingPunct="1">
              <a:lnSpc>
                <a:spcPts val="1789"/>
              </a:lnSpc>
              <a:spcBef>
                <a:spcPts val="70"/>
              </a:spcBef>
              <a:spcAft>
                <a:spcPts val="0"/>
              </a:spcAft>
              <a:buClrTx/>
              <a:buSzTx/>
              <a:buFontTx/>
              <a:buNone/>
              <a:tabLst/>
              <a:defRPr/>
            </a:pPr>
            <a:r>
              <a:rPr kumimoji="0" lang="sv-SE" sz="1500" b="1" i="0" u="none" strike="noStrike" kern="1200" cap="none" spc="-5" normalizeH="0" baseline="0" noProof="0" dirty="0" smtClean="0">
                <a:ln>
                  <a:noFill/>
                </a:ln>
                <a:solidFill>
                  <a:srgbClr val="FFFFFF"/>
                </a:solidFill>
                <a:effectLst/>
                <a:uLnTx/>
                <a:uFillTx/>
                <a:latin typeface="Arial"/>
                <a:ea typeface="+mn-ea"/>
                <a:cs typeface="Arial"/>
              </a:rPr>
              <a:t>PEMERINTAHAN &amp;</a:t>
            </a:r>
            <a:r>
              <a:rPr kumimoji="0" lang="sv-SE" sz="1500" b="1" i="0" u="none" strike="noStrike" kern="1200" cap="none" spc="-60" normalizeH="0" baseline="0" noProof="0" dirty="0" smtClean="0">
                <a:ln>
                  <a:noFill/>
                </a:ln>
                <a:solidFill>
                  <a:srgbClr val="FFFFFF"/>
                </a:solidFill>
                <a:effectLst/>
                <a:uLnTx/>
                <a:uFillTx/>
                <a:latin typeface="Arial"/>
                <a:ea typeface="+mn-ea"/>
                <a:cs typeface="Arial"/>
              </a:rPr>
              <a:t> </a:t>
            </a:r>
            <a:r>
              <a:rPr kumimoji="0" lang="sv-SE" sz="1500" b="1" i="0" u="none" strike="noStrike" kern="1200" cap="none" spc="-5" normalizeH="0" baseline="0" noProof="0" dirty="0" smtClean="0">
                <a:ln>
                  <a:noFill/>
                </a:ln>
                <a:solidFill>
                  <a:srgbClr val="FFFFFF"/>
                </a:solidFill>
                <a:effectLst/>
                <a:uLnTx/>
                <a:uFillTx/>
                <a:latin typeface="Arial"/>
                <a:ea typeface="+mn-ea"/>
                <a:cs typeface="Arial"/>
              </a:rPr>
              <a:t>POLITIK  DALAM</a:t>
            </a:r>
            <a:r>
              <a:rPr kumimoji="0" lang="sv-SE" sz="1500" b="1" i="0" u="none" strike="noStrike" kern="1200" cap="none" spc="-40" normalizeH="0" baseline="0" noProof="0" dirty="0" smtClean="0">
                <a:ln>
                  <a:noFill/>
                </a:ln>
                <a:solidFill>
                  <a:srgbClr val="FFFFFF"/>
                </a:solidFill>
                <a:effectLst/>
                <a:uLnTx/>
                <a:uFillTx/>
                <a:latin typeface="Arial"/>
                <a:ea typeface="+mn-ea"/>
                <a:cs typeface="Arial"/>
              </a:rPr>
              <a:t> </a:t>
            </a:r>
            <a:r>
              <a:rPr kumimoji="0" lang="sv-SE" sz="1500" b="1" i="0" u="none" strike="noStrike" kern="1200" cap="none" spc="-5" normalizeH="0" baseline="0" noProof="0" dirty="0" smtClean="0">
                <a:ln>
                  <a:noFill/>
                </a:ln>
                <a:solidFill>
                  <a:srgbClr val="FFFFFF"/>
                </a:solidFill>
                <a:effectLst/>
                <a:uLnTx/>
                <a:uFillTx/>
                <a:latin typeface="Arial"/>
                <a:ea typeface="+mn-ea"/>
                <a:cs typeface="Arial"/>
              </a:rPr>
              <a:t>NEGERI</a:t>
            </a:r>
            <a:endParaRPr kumimoji="0" lang="sv-SE" sz="15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p:nvPr/>
        </p:nvSpPr>
        <p:spPr>
          <a:xfrm>
            <a:off x="5942076" y="1783079"/>
            <a:ext cx="498348" cy="6187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055864" y="1853183"/>
            <a:ext cx="2639695" cy="1376680"/>
          </a:xfrm>
          <a:custGeom>
            <a:avLst/>
            <a:gdLst/>
            <a:ahLst/>
            <a:cxnLst/>
            <a:rect l="l" t="t" r="r" b="b"/>
            <a:pathLst>
              <a:path w="2639695" h="1376680">
                <a:moveTo>
                  <a:pt x="0" y="1376172"/>
                </a:moveTo>
                <a:lnTo>
                  <a:pt x="2639568" y="1376172"/>
                </a:lnTo>
                <a:lnTo>
                  <a:pt x="2639568" y="0"/>
                </a:lnTo>
                <a:lnTo>
                  <a:pt x="0" y="0"/>
                </a:lnTo>
                <a:lnTo>
                  <a:pt x="0" y="1376172"/>
                </a:lnTo>
                <a:close/>
              </a:path>
            </a:pathLst>
          </a:custGeom>
          <a:ln w="12192">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p:nvPr/>
        </p:nvSpPr>
        <p:spPr>
          <a:xfrm>
            <a:off x="8061959" y="1883664"/>
            <a:ext cx="3212592" cy="1304716"/>
          </a:xfrm>
          <a:prstGeom prst="rect">
            <a:avLst/>
          </a:prstGeom>
          <a:solidFill>
            <a:srgbClr val="BCD6ED"/>
          </a:solidFill>
        </p:spPr>
        <p:txBody>
          <a:bodyPr vert="horz" wrap="square" lIns="0" tIns="7620" rIns="0" bIns="0" rtlCol="0">
            <a:spAutoFit/>
          </a:bodyPr>
          <a:lstStyle/>
          <a:p>
            <a:pPr marL="231775" marR="78105" lvl="0" indent="-146685" algn="l" defTabSz="914400" rtl="0" eaLnBrk="1" fontAlgn="auto" latinLnBrk="0" hangingPunct="1">
              <a:lnSpc>
                <a:spcPct val="100699"/>
              </a:lnSpc>
              <a:spcBef>
                <a:spcPts val="60"/>
              </a:spcBef>
              <a:spcAft>
                <a:spcPts val="0"/>
              </a:spcAft>
              <a:buClrTx/>
              <a:buSzTx/>
              <a:buFontTx/>
              <a:buChar char="•"/>
              <a:tabLst>
                <a:tab pos="232410" algn="l"/>
              </a:tabLst>
              <a:defRPr/>
            </a:pPr>
            <a:r>
              <a:rPr kumimoji="0" lang="en-US" sz="1400" b="0" i="0" u="none" strike="noStrike" kern="1200" cap="none" spc="5" normalizeH="0" baseline="0" noProof="0" dirty="0" smtClean="0">
                <a:ln>
                  <a:noFill/>
                </a:ln>
                <a:solidFill>
                  <a:prstClr val="black"/>
                </a:solidFill>
                <a:effectLst/>
                <a:uLnTx/>
                <a:uFillTx/>
                <a:latin typeface="Arial"/>
                <a:ea typeface="+mn-ea"/>
                <a:cs typeface="Arial"/>
              </a:rPr>
              <a:t>PELAYANAN </a:t>
            </a:r>
            <a:r>
              <a:rPr kumimoji="0" lang="en-US" sz="1400" b="0" i="0" u="none" strike="noStrike" kern="1200" cap="none" spc="10" normalizeH="0" baseline="0" noProof="0" dirty="0" smtClean="0">
                <a:ln>
                  <a:noFill/>
                </a:ln>
                <a:solidFill>
                  <a:prstClr val="black"/>
                </a:solidFill>
                <a:effectLst/>
                <a:uLnTx/>
                <a:uFillTx/>
                <a:latin typeface="Arial"/>
                <a:ea typeface="+mn-ea"/>
                <a:cs typeface="Arial"/>
              </a:rPr>
              <a:t>&amp; </a:t>
            </a:r>
            <a:r>
              <a:rPr kumimoji="0" lang="en-US" sz="1400" b="0" i="0" u="none" strike="noStrike" kern="1200" cap="none" spc="5" normalizeH="0" baseline="0" noProof="0" dirty="0" smtClean="0">
                <a:ln>
                  <a:noFill/>
                </a:ln>
                <a:solidFill>
                  <a:prstClr val="black"/>
                </a:solidFill>
                <a:effectLst/>
                <a:uLnTx/>
                <a:uFillTx/>
                <a:latin typeface="Arial"/>
                <a:ea typeface="+mn-ea"/>
                <a:cs typeface="Arial"/>
              </a:rPr>
              <a:t>PEMBERDAYAAN  MASYARKAT</a:t>
            </a:r>
            <a:endParaRPr kumimoji="0" lang="en-US" sz="1400" b="0" i="0" u="none" strike="noStrike" kern="1200" cap="none" spc="0" normalizeH="0" baseline="0" noProof="0" dirty="0" smtClean="0">
              <a:ln>
                <a:noFill/>
              </a:ln>
              <a:solidFill>
                <a:prstClr val="black"/>
              </a:solidFill>
              <a:effectLst/>
              <a:uLnTx/>
              <a:uFillTx/>
              <a:latin typeface="Arial"/>
              <a:ea typeface="+mn-ea"/>
              <a:cs typeface="Arial"/>
            </a:endParaRPr>
          </a:p>
          <a:p>
            <a:pPr marL="231775" marR="0" lvl="0" indent="-146685" algn="l" defTabSz="914400" rtl="0" eaLnBrk="1" fontAlgn="auto" latinLnBrk="0" hangingPunct="1">
              <a:lnSpc>
                <a:spcPct val="100000"/>
              </a:lnSpc>
              <a:spcBef>
                <a:spcPts val="20"/>
              </a:spcBef>
              <a:spcAft>
                <a:spcPts val="0"/>
              </a:spcAft>
              <a:buClrTx/>
              <a:buSzTx/>
              <a:buFontTx/>
              <a:buChar char="•"/>
              <a:tabLst>
                <a:tab pos="232410" algn="l"/>
              </a:tabLst>
              <a:defRPr/>
            </a:pPr>
            <a:r>
              <a:rPr kumimoji="0" lang="en-US" sz="1400" b="0" i="0" u="none" strike="noStrike" kern="1200" cap="none" spc="5" normalizeH="0" baseline="0" noProof="0" dirty="0" smtClean="0">
                <a:ln>
                  <a:noFill/>
                </a:ln>
                <a:solidFill>
                  <a:prstClr val="black"/>
                </a:solidFill>
                <a:effectLst/>
                <a:uLnTx/>
                <a:uFillTx/>
                <a:latin typeface="Arial"/>
                <a:ea typeface="+mn-ea"/>
                <a:cs typeface="Arial"/>
              </a:rPr>
              <a:t>PEMBANGUNAN</a:t>
            </a:r>
            <a:r>
              <a:rPr kumimoji="0" lang="en-US" sz="1400" b="0" i="0" u="none" strike="noStrike" kern="1200" cap="none" spc="-40" normalizeH="0" baseline="0" noProof="0" dirty="0" smtClean="0">
                <a:ln>
                  <a:noFill/>
                </a:ln>
                <a:solidFill>
                  <a:prstClr val="black"/>
                </a:solidFill>
                <a:effectLst/>
                <a:uLnTx/>
                <a:uFillTx/>
                <a:latin typeface="Arial"/>
                <a:ea typeface="+mn-ea"/>
                <a:cs typeface="Arial"/>
              </a:rPr>
              <a:t> </a:t>
            </a:r>
            <a:r>
              <a:rPr kumimoji="0" lang="en-US" sz="1400" b="0" i="0" u="none" strike="noStrike" kern="1200" cap="none" spc="5" normalizeH="0" baseline="0" noProof="0" dirty="0" smtClean="0">
                <a:ln>
                  <a:noFill/>
                </a:ln>
                <a:solidFill>
                  <a:prstClr val="black"/>
                </a:solidFill>
                <a:effectLst/>
                <a:uLnTx/>
                <a:uFillTx/>
                <a:latin typeface="Arial"/>
                <a:ea typeface="+mn-ea"/>
                <a:cs typeface="Arial"/>
              </a:rPr>
              <a:t>DAERAH</a:t>
            </a:r>
            <a:endParaRPr kumimoji="0" lang="en-US" sz="1400" b="0" i="0" u="none" strike="noStrike" kern="1200" cap="none" spc="0" normalizeH="0" baseline="0" noProof="0" dirty="0" smtClean="0">
              <a:ln>
                <a:noFill/>
              </a:ln>
              <a:solidFill>
                <a:prstClr val="black"/>
              </a:solidFill>
              <a:effectLst/>
              <a:uLnTx/>
              <a:uFillTx/>
              <a:latin typeface="Arial"/>
              <a:ea typeface="+mn-ea"/>
              <a:cs typeface="Arial"/>
            </a:endParaRPr>
          </a:p>
          <a:p>
            <a:pPr marL="231775" marR="0" lvl="0" indent="-146685" algn="l" defTabSz="914400" rtl="0" eaLnBrk="1" fontAlgn="auto" latinLnBrk="0" hangingPunct="1">
              <a:lnSpc>
                <a:spcPct val="100000"/>
              </a:lnSpc>
              <a:spcBef>
                <a:spcPts val="15"/>
              </a:spcBef>
              <a:spcAft>
                <a:spcPts val="0"/>
              </a:spcAft>
              <a:buClrTx/>
              <a:buSzTx/>
              <a:buFontTx/>
              <a:buChar char="•"/>
              <a:tabLst>
                <a:tab pos="232410" algn="l"/>
              </a:tabLst>
              <a:defRPr/>
            </a:pPr>
            <a:r>
              <a:rPr kumimoji="0" lang="en-US" sz="1400" b="0" i="0" u="none" strike="noStrike" kern="1200" cap="none" spc="5" normalizeH="0" baseline="0" noProof="0" dirty="0" smtClean="0">
                <a:ln>
                  <a:noFill/>
                </a:ln>
                <a:solidFill>
                  <a:prstClr val="black"/>
                </a:solidFill>
                <a:effectLst/>
                <a:uLnTx/>
                <a:uFillTx/>
                <a:latin typeface="Arial"/>
                <a:ea typeface="+mn-ea"/>
                <a:cs typeface="Arial"/>
              </a:rPr>
              <a:t>DEMOKRASI</a:t>
            </a:r>
            <a:endParaRPr kumimoji="0" lang="en-US" sz="1400" b="0" i="0" u="none" strike="noStrike" kern="1200" cap="none" spc="0" normalizeH="0" baseline="0" noProof="0" dirty="0" smtClean="0">
              <a:ln>
                <a:noFill/>
              </a:ln>
              <a:solidFill>
                <a:prstClr val="black"/>
              </a:solidFill>
              <a:effectLst/>
              <a:uLnTx/>
              <a:uFillTx/>
              <a:latin typeface="Arial"/>
              <a:ea typeface="+mn-ea"/>
              <a:cs typeface="Arial"/>
            </a:endParaRPr>
          </a:p>
          <a:p>
            <a:pPr marL="231775" marR="0" lvl="0" indent="-146685" algn="l" defTabSz="914400" rtl="0" eaLnBrk="1" fontAlgn="auto" latinLnBrk="0" hangingPunct="1">
              <a:lnSpc>
                <a:spcPct val="100000"/>
              </a:lnSpc>
              <a:spcBef>
                <a:spcPts val="25"/>
              </a:spcBef>
              <a:spcAft>
                <a:spcPts val="0"/>
              </a:spcAft>
              <a:buClrTx/>
              <a:buSzTx/>
              <a:buFontTx/>
              <a:buChar char="•"/>
              <a:tabLst>
                <a:tab pos="232410" algn="l"/>
                <a:tab pos="1412875" algn="l"/>
                <a:tab pos="2242185" algn="l"/>
              </a:tabLst>
              <a:defRPr/>
            </a:pPr>
            <a:r>
              <a:rPr kumimoji="0" lang="en-US" sz="1400" b="0" i="0" u="none" strike="noStrike" kern="1200" cap="none" spc="5" normalizeH="0" baseline="0" noProof="0" dirty="0" smtClean="0">
                <a:ln>
                  <a:noFill/>
                </a:ln>
                <a:solidFill>
                  <a:prstClr val="black"/>
                </a:solidFill>
                <a:effectLst/>
                <a:uLnTx/>
                <a:uFillTx/>
                <a:latin typeface="Arial"/>
                <a:ea typeface="+mn-ea"/>
                <a:cs typeface="Arial"/>
              </a:rPr>
              <a:t>PENEGAKAN	HUKUM	DAN</a:t>
            </a:r>
            <a:endParaRPr kumimoji="0" lang="en-US" sz="1400" b="0" i="0" u="none" strike="noStrike" kern="1200" cap="none" spc="0" normalizeH="0" baseline="0" noProof="0" dirty="0" smtClean="0">
              <a:ln>
                <a:noFill/>
              </a:ln>
              <a:solidFill>
                <a:prstClr val="black"/>
              </a:solidFill>
              <a:effectLst/>
              <a:uLnTx/>
              <a:uFillTx/>
              <a:latin typeface="Arial"/>
              <a:ea typeface="+mn-ea"/>
              <a:cs typeface="Arial"/>
            </a:endParaRPr>
          </a:p>
          <a:p>
            <a:pPr marL="231775" marR="0" lvl="0" indent="0" algn="l" defTabSz="914400" rtl="0" eaLnBrk="1" fontAlgn="auto" latinLnBrk="0" hangingPunct="1">
              <a:lnSpc>
                <a:spcPct val="100000"/>
              </a:lnSpc>
              <a:spcBef>
                <a:spcPts val="15"/>
              </a:spcBef>
              <a:spcAft>
                <a:spcPts val="0"/>
              </a:spcAft>
              <a:buClrTx/>
              <a:buSzTx/>
              <a:buFontTx/>
              <a:buNone/>
              <a:tabLst/>
              <a:defRPr/>
            </a:pPr>
            <a:r>
              <a:rPr kumimoji="0" lang="en-US" sz="1400" b="0" i="0" u="none" strike="noStrike" kern="1200" cap="none" spc="5" normalizeH="0" baseline="0" noProof="0" dirty="0" smtClean="0">
                <a:ln>
                  <a:noFill/>
                </a:ln>
                <a:solidFill>
                  <a:prstClr val="black"/>
                </a:solidFill>
                <a:effectLst/>
                <a:uLnTx/>
                <a:uFillTx/>
                <a:latin typeface="Arial"/>
                <a:ea typeface="+mn-ea"/>
                <a:cs typeface="Arial"/>
              </a:rPr>
              <a:t>KESATUAN</a:t>
            </a:r>
            <a:r>
              <a:rPr kumimoji="0" lang="en-US" sz="14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1400" b="0" i="0" u="none" strike="noStrike" kern="1200" cap="none" spc="5" normalizeH="0" baseline="0" noProof="0" dirty="0" smtClean="0">
                <a:ln>
                  <a:noFill/>
                </a:ln>
                <a:solidFill>
                  <a:prstClr val="black"/>
                </a:solidFill>
                <a:effectLst/>
                <a:uLnTx/>
                <a:uFillTx/>
                <a:latin typeface="Arial"/>
                <a:ea typeface="+mn-ea"/>
                <a:cs typeface="Arial"/>
              </a:rPr>
              <a:t>BANGSA</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1" name="object 11"/>
          <p:cNvSpPr txBox="1"/>
          <p:nvPr/>
        </p:nvSpPr>
        <p:spPr>
          <a:xfrm>
            <a:off x="8061958" y="1574291"/>
            <a:ext cx="3212593" cy="259045"/>
          </a:xfrm>
          <a:prstGeom prst="rect">
            <a:avLst/>
          </a:prstGeom>
          <a:solidFill>
            <a:srgbClr val="FF0000"/>
          </a:solidFill>
        </p:spPr>
        <p:txBody>
          <a:bodyPr vert="horz" wrap="square" lIns="0" tIns="43180" rIns="0" bIns="0" rtlCol="0">
            <a:spAutoFit/>
          </a:bodyPr>
          <a:lstStyle/>
          <a:p>
            <a:pPr marL="130175" marR="0" lvl="0" indent="0" algn="l" defTabSz="914400" rtl="0" eaLnBrk="1" fontAlgn="auto" latinLnBrk="0" hangingPunct="1">
              <a:lnSpc>
                <a:spcPct val="100000"/>
              </a:lnSpc>
              <a:spcBef>
                <a:spcPts val="340"/>
              </a:spcBef>
              <a:spcAft>
                <a:spcPts val="0"/>
              </a:spcAft>
              <a:buClrTx/>
              <a:buSzTx/>
              <a:buFontTx/>
              <a:buNone/>
              <a:tabLst/>
              <a:defRPr/>
            </a:pPr>
            <a:r>
              <a:rPr kumimoji="0" lang="en-US" sz="1400" b="1" i="0" u="none" strike="noStrike" kern="1200" cap="none" spc="5" normalizeH="0" baseline="0" noProof="0" dirty="0" smtClean="0">
                <a:ln>
                  <a:noFill/>
                </a:ln>
                <a:solidFill>
                  <a:srgbClr val="FFFFFF"/>
                </a:solidFill>
                <a:effectLst/>
                <a:uLnTx/>
                <a:uFillTx/>
                <a:latin typeface="Arial"/>
                <a:ea typeface="+mn-ea"/>
                <a:cs typeface="Arial"/>
              </a:rPr>
              <a:t>MENJAMIN</a:t>
            </a:r>
            <a:r>
              <a:rPr kumimoji="0" lang="en-US" sz="1400" b="1" i="0" u="none" strike="noStrike" kern="1200" cap="none" spc="-35" normalizeH="0" baseline="0" noProof="0" dirty="0" smtClean="0">
                <a:ln>
                  <a:noFill/>
                </a:ln>
                <a:solidFill>
                  <a:srgbClr val="FFFFFF"/>
                </a:solidFill>
                <a:effectLst/>
                <a:uLnTx/>
                <a:uFillTx/>
                <a:latin typeface="Arial"/>
                <a:ea typeface="+mn-ea"/>
                <a:cs typeface="Arial"/>
              </a:rPr>
              <a:t> </a:t>
            </a:r>
            <a:r>
              <a:rPr kumimoji="0" lang="en-US" sz="1400" b="1" i="0" u="none" strike="noStrike" kern="1200" cap="none" spc="5" normalizeH="0" baseline="0" noProof="0" dirty="0" smtClean="0">
                <a:ln>
                  <a:noFill/>
                </a:ln>
                <a:solidFill>
                  <a:srgbClr val="FFFFFF"/>
                </a:solidFill>
                <a:effectLst/>
                <a:uLnTx/>
                <a:uFillTx/>
                <a:latin typeface="Arial"/>
                <a:ea typeface="+mn-ea"/>
                <a:cs typeface="Arial"/>
              </a:rPr>
              <a:t>KEBERLANGSUNGAN</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object 12"/>
          <p:cNvSpPr/>
          <p:nvPr/>
        </p:nvSpPr>
        <p:spPr>
          <a:xfrm>
            <a:off x="1351788" y="4070603"/>
            <a:ext cx="3034665" cy="1911350"/>
          </a:xfrm>
          <a:custGeom>
            <a:avLst/>
            <a:gdLst/>
            <a:ahLst/>
            <a:cxnLst/>
            <a:rect l="l" t="t" r="r" b="b"/>
            <a:pathLst>
              <a:path w="3034665" h="1911350">
                <a:moveTo>
                  <a:pt x="0" y="1911096"/>
                </a:moveTo>
                <a:lnTo>
                  <a:pt x="3034284" y="1911096"/>
                </a:lnTo>
                <a:lnTo>
                  <a:pt x="3034284" y="0"/>
                </a:lnTo>
                <a:lnTo>
                  <a:pt x="0" y="0"/>
                </a:lnTo>
                <a:lnTo>
                  <a:pt x="0" y="1911096"/>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351788" y="4070603"/>
            <a:ext cx="3034665" cy="1911350"/>
          </a:xfrm>
          <a:custGeom>
            <a:avLst/>
            <a:gdLst/>
            <a:ahLst/>
            <a:cxnLst/>
            <a:rect l="l" t="t" r="r" b="b"/>
            <a:pathLst>
              <a:path w="3034665" h="1911350">
                <a:moveTo>
                  <a:pt x="0" y="1911096"/>
                </a:moveTo>
                <a:lnTo>
                  <a:pt x="3034284" y="1911096"/>
                </a:lnTo>
                <a:lnTo>
                  <a:pt x="3034284" y="0"/>
                </a:lnTo>
                <a:lnTo>
                  <a:pt x="0" y="0"/>
                </a:lnTo>
                <a:lnTo>
                  <a:pt x="0" y="1911096"/>
                </a:lnTo>
                <a:close/>
              </a:path>
            </a:pathLst>
          </a:custGeom>
          <a:ln w="12192">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1345945" y="4139565"/>
            <a:ext cx="2963419" cy="1010213"/>
          </a:xfrm>
          <a:prstGeom prst="rect">
            <a:avLst/>
          </a:prstGeom>
        </p:spPr>
        <p:txBody>
          <a:bodyPr vert="horz" wrap="square" lIns="0" tIns="12065" rIns="0" bIns="0" rtlCol="0">
            <a:spAutoFit/>
          </a:bodyPr>
          <a:lstStyle/>
          <a:p>
            <a:pPr marL="146050" marR="5080" lvl="0" indent="-146050" algn="just" defTabSz="914400" rtl="0" eaLnBrk="1" fontAlgn="auto" latinLnBrk="0" hangingPunct="1">
              <a:lnSpc>
                <a:spcPct val="101099"/>
              </a:lnSpc>
              <a:spcBef>
                <a:spcPts val="95"/>
              </a:spcBef>
              <a:spcAft>
                <a:spcPts val="0"/>
              </a:spcAft>
              <a:buClrTx/>
              <a:buSzTx/>
              <a:buFont typeface="Arial"/>
              <a:buChar char="•"/>
              <a:tabLst>
                <a:tab pos="146685" algn="l"/>
              </a:tabLst>
              <a:defRPr/>
            </a:pPr>
            <a:r>
              <a:rPr kumimoji="0" lang="en-US" sz="1300" b="0" i="0" u="none" strike="noStrike" kern="1200" cap="none" spc="-70" normalizeH="0" baseline="0" noProof="0" dirty="0" smtClean="0">
                <a:ln>
                  <a:noFill/>
                </a:ln>
                <a:solidFill>
                  <a:prstClr val="black"/>
                </a:solidFill>
                <a:effectLst/>
                <a:uLnTx/>
                <a:uFillTx/>
                <a:latin typeface="Trebuchet MS"/>
                <a:ea typeface="+mn-ea"/>
                <a:cs typeface="Trebuchet MS"/>
              </a:rPr>
              <a:t>PENJABARAN </a:t>
            </a:r>
            <a:r>
              <a:rPr kumimoji="0" lang="en-US" sz="1300" b="0" i="0" u="none" strike="noStrike" kern="1200" cap="none" spc="-75" normalizeH="0" baseline="0" noProof="0" dirty="0" smtClean="0">
                <a:ln>
                  <a:noFill/>
                </a:ln>
                <a:solidFill>
                  <a:prstClr val="black"/>
                </a:solidFill>
                <a:effectLst/>
                <a:uLnTx/>
                <a:uFillTx/>
                <a:latin typeface="Trebuchet MS"/>
                <a:ea typeface="+mn-ea"/>
                <a:cs typeface="Trebuchet MS"/>
              </a:rPr>
              <a:t>VISI, </a:t>
            </a:r>
            <a:r>
              <a:rPr kumimoji="0" lang="en-US" sz="1300" b="0" i="0" u="none" strike="noStrike" kern="1200" cap="none" spc="-25" normalizeH="0" baseline="0" noProof="0" dirty="0" smtClean="0">
                <a:ln>
                  <a:noFill/>
                </a:ln>
                <a:solidFill>
                  <a:prstClr val="black"/>
                </a:solidFill>
                <a:effectLst/>
                <a:uLnTx/>
                <a:uFillTx/>
                <a:latin typeface="Trebuchet MS"/>
                <a:ea typeface="+mn-ea"/>
                <a:cs typeface="Trebuchet MS"/>
              </a:rPr>
              <a:t>MISI, </a:t>
            </a:r>
            <a:r>
              <a:rPr kumimoji="0" lang="en-US" sz="1300" b="0" i="0" u="none" strike="noStrike" kern="1200" cap="none" spc="-40" normalizeH="0" baseline="0" noProof="0" dirty="0" smtClean="0">
                <a:ln>
                  <a:noFill/>
                </a:ln>
                <a:solidFill>
                  <a:prstClr val="black"/>
                </a:solidFill>
                <a:effectLst/>
                <a:uLnTx/>
                <a:uFillTx/>
                <a:latin typeface="Trebuchet MS"/>
                <a:ea typeface="+mn-ea"/>
                <a:cs typeface="Trebuchet MS"/>
              </a:rPr>
              <a:t>DAN </a:t>
            </a:r>
            <a:r>
              <a:rPr kumimoji="0" lang="en-US" sz="1300" b="0" i="0" u="none" strike="noStrike" kern="1200" cap="none" spc="-55" normalizeH="0" baseline="0" noProof="0" dirty="0" smtClean="0">
                <a:ln>
                  <a:noFill/>
                </a:ln>
                <a:solidFill>
                  <a:prstClr val="black"/>
                </a:solidFill>
                <a:effectLst/>
                <a:uLnTx/>
                <a:uFillTx/>
                <a:latin typeface="Trebuchet MS"/>
                <a:ea typeface="+mn-ea"/>
                <a:cs typeface="Trebuchet MS"/>
              </a:rPr>
              <a:t>PROGRAM  </a:t>
            </a:r>
            <a:r>
              <a:rPr kumimoji="0" lang="en-US" sz="1300" b="0" i="0" u="none" strike="noStrike" kern="1200" cap="none" spc="-45" normalizeH="0" baseline="0" noProof="0" dirty="0" smtClean="0">
                <a:ln>
                  <a:noFill/>
                </a:ln>
                <a:solidFill>
                  <a:prstClr val="black"/>
                </a:solidFill>
                <a:effectLst/>
                <a:uLnTx/>
                <a:uFillTx/>
                <a:latin typeface="Trebuchet MS"/>
                <a:ea typeface="+mn-ea"/>
                <a:cs typeface="Trebuchet MS"/>
              </a:rPr>
              <a:t>SESUAI </a:t>
            </a:r>
            <a:r>
              <a:rPr kumimoji="0" lang="en-US" sz="1300" b="0" i="0" u="none" strike="noStrike" kern="1200" cap="none" spc="-40" normalizeH="0" baseline="0" noProof="0" dirty="0" smtClean="0">
                <a:ln>
                  <a:noFill/>
                </a:ln>
                <a:solidFill>
                  <a:prstClr val="black"/>
                </a:solidFill>
                <a:effectLst/>
                <a:uLnTx/>
                <a:uFillTx/>
                <a:latin typeface="Trebuchet MS"/>
                <a:ea typeface="+mn-ea"/>
                <a:cs typeface="Trebuchet MS"/>
              </a:rPr>
              <a:t>DGN </a:t>
            </a:r>
            <a:r>
              <a:rPr kumimoji="0" lang="en-US" sz="1300" b="0" i="0" u="none" strike="noStrike" kern="1200" cap="none" spc="-55" normalizeH="0" baseline="0" noProof="0" dirty="0" smtClean="0">
                <a:ln>
                  <a:noFill/>
                </a:ln>
                <a:solidFill>
                  <a:prstClr val="black"/>
                </a:solidFill>
                <a:effectLst/>
                <a:uLnTx/>
                <a:uFillTx/>
                <a:latin typeface="Trebuchet MS"/>
                <a:ea typeface="+mn-ea"/>
                <a:cs typeface="Trebuchet MS"/>
              </a:rPr>
              <a:t>AGENDA </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PRIORITAS </a:t>
            </a:r>
            <a:r>
              <a:rPr kumimoji="0" lang="en-US" sz="1300" b="0" i="0" u="none" strike="noStrike" kern="1200" cap="none" spc="-20" normalizeH="0" baseline="0" noProof="0" dirty="0" smtClean="0">
                <a:ln>
                  <a:noFill/>
                </a:ln>
                <a:solidFill>
                  <a:prstClr val="black"/>
                </a:solidFill>
                <a:effectLst/>
                <a:uLnTx/>
                <a:uFillTx/>
                <a:latin typeface="Trebuchet MS"/>
                <a:ea typeface="+mn-ea"/>
                <a:cs typeface="Trebuchet MS"/>
              </a:rPr>
              <a:t>NAWA  </a:t>
            </a:r>
            <a:r>
              <a:rPr kumimoji="0" lang="en-US" sz="1300" b="0" i="0" u="none" strike="noStrike" kern="1200" cap="none" spc="-95" normalizeH="0" baseline="0" noProof="0" dirty="0" smtClean="0">
                <a:ln>
                  <a:noFill/>
                </a:ln>
                <a:solidFill>
                  <a:prstClr val="black"/>
                </a:solidFill>
                <a:effectLst/>
                <a:uLnTx/>
                <a:uFillTx/>
                <a:latin typeface="Trebuchet MS"/>
                <a:ea typeface="+mn-ea"/>
                <a:cs typeface="Trebuchet MS"/>
              </a:rPr>
              <a:t>CITA </a:t>
            </a:r>
            <a:r>
              <a:rPr kumimoji="0" lang="en-US" sz="1300" b="0" i="0" u="none" strike="noStrike" kern="1200" cap="none" spc="-55" normalizeH="0" baseline="0" noProof="0" dirty="0" smtClean="0">
                <a:ln>
                  <a:noFill/>
                </a:ln>
                <a:solidFill>
                  <a:prstClr val="black"/>
                </a:solidFill>
                <a:effectLst/>
                <a:uLnTx/>
                <a:uFillTx/>
                <a:latin typeface="Trebuchet MS"/>
                <a:ea typeface="+mn-ea"/>
                <a:cs typeface="Trebuchet MS"/>
              </a:rPr>
              <a:t>PRESIDEN </a:t>
            </a:r>
            <a:r>
              <a:rPr kumimoji="0" lang="en-US" sz="1300" b="0" i="0" u="none" strike="noStrike" kern="1200" cap="none" spc="-45" normalizeH="0" baseline="0" noProof="0" dirty="0" smtClean="0">
                <a:ln>
                  <a:noFill/>
                </a:ln>
                <a:solidFill>
                  <a:prstClr val="black"/>
                </a:solidFill>
                <a:effectLst/>
                <a:uLnTx/>
                <a:uFillTx/>
                <a:latin typeface="Trebuchet MS"/>
                <a:ea typeface="+mn-ea"/>
                <a:cs typeface="Trebuchet MS"/>
              </a:rPr>
              <a:t>RI</a:t>
            </a:r>
            <a:r>
              <a:rPr kumimoji="0" lang="en-US" sz="1300" b="0" i="0" u="none" strike="noStrike" kern="1200" cap="none" spc="330" normalizeH="0" baseline="0" noProof="0" dirty="0" smtClean="0">
                <a:ln>
                  <a:noFill/>
                </a:ln>
                <a:solidFill>
                  <a:prstClr val="black"/>
                </a:solidFill>
                <a:effectLst/>
                <a:uLnTx/>
                <a:uFillTx/>
                <a:latin typeface="Trebuchet MS"/>
                <a:ea typeface="+mn-ea"/>
                <a:cs typeface="Trebuchet MS"/>
              </a:rPr>
              <a:t> </a:t>
            </a:r>
            <a:r>
              <a:rPr kumimoji="0" lang="en-US" sz="1300" b="0" i="0" u="none" strike="noStrike" kern="1200" cap="none" spc="-95" normalizeH="0" baseline="0" noProof="0" dirty="0" smtClean="0">
                <a:ln>
                  <a:noFill/>
                </a:ln>
                <a:solidFill>
                  <a:prstClr val="black"/>
                </a:solidFill>
                <a:effectLst/>
                <a:uLnTx/>
                <a:uFillTx/>
                <a:latin typeface="Trebuchet MS"/>
                <a:ea typeface="+mn-ea"/>
                <a:cs typeface="Trebuchet MS"/>
              </a:rPr>
              <a:t>JOKOWI-JK </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DLM  PERPRES </a:t>
            </a:r>
            <a:r>
              <a:rPr kumimoji="0" lang="en-US" sz="1300" b="0" i="0" u="none" strike="noStrike" kern="1200" cap="none" spc="-20" normalizeH="0" baseline="0" noProof="0" dirty="0" smtClean="0">
                <a:ln>
                  <a:noFill/>
                </a:ln>
                <a:solidFill>
                  <a:prstClr val="black"/>
                </a:solidFill>
                <a:effectLst/>
                <a:uLnTx/>
                <a:uFillTx/>
                <a:latin typeface="Trebuchet MS"/>
                <a:ea typeface="+mn-ea"/>
                <a:cs typeface="Trebuchet MS"/>
              </a:rPr>
              <a:t>2 </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THN </a:t>
            </a:r>
            <a:r>
              <a:rPr kumimoji="0" lang="en-US" sz="1300" b="0" i="0" u="none" strike="noStrike" kern="1200" cap="none" spc="-25" normalizeH="0" baseline="0" noProof="0" dirty="0" smtClean="0">
                <a:ln>
                  <a:noFill/>
                </a:ln>
                <a:solidFill>
                  <a:prstClr val="black"/>
                </a:solidFill>
                <a:effectLst/>
                <a:uLnTx/>
                <a:uFillTx/>
                <a:latin typeface="Trebuchet MS"/>
                <a:ea typeface="+mn-ea"/>
                <a:cs typeface="Trebuchet MS"/>
              </a:rPr>
              <a:t>2015 </a:t>
            </a:r>
            <a:r>
              <a:rPr kumimoji="0" lang="en-US" sz="1300" b="0" i="0" u="none" strike="noStrike" kern="1200" cap="none" spc="-80" normalizeH="0" baseline="0" noProof="0" dirty="0" smtClean="0">
                <a:ln>
                  <a:noFill/>
                </a:ln>
                <a:solidFill>
                  <a:prstClr val="black"/>
                </a:solidFill>
                <a:effectLst/>
                <a:uLnTx/>
                <a:uFillTx/>
                <a:latin typeface="Trebuchet MS"/>
                <a:ea typeface="+mn-ea"/>
                <a:cs typeface="Trebuchet MS"/>
              </a:rPr>
              <a:t>TTG </a:t>
            </a:r>
            <a:r>
              <a:rPr kumimoji="0" lang="en-US" sz="1300" b="0" i="0" u="none" strike="noStrike" kern="1200" cap="none" spc="-40" normalizeH="0" baseline="0" noProof="0" dirty="0" smtClean="0">
                <a:ln>
                  <a:noFill/>
                </a:ln>
                <a:solidFill>
                  <a:prstClr val="black"/>
                </a:solidFill>
                <a:effectLst/>
                <a:uLnTx/>
                <a:uFillTx/>
                <a:latin typeface="Trebuchet MS"/>
                <a:ea typeface="+mn-ea"/>
                <a:cs typeface="Trebuchet MS"/>
              </a:rPr>
              <a:t>RPJMN </a:t>
            </a:r>
            <a:r>
              <a:rPr kumimoji="0" lang="en-US" sz="1300" b="0" i="0" u="none" strike="noStrike" kern="1200" cap="none" spc="-35" normalizeH="0" baseline="0" noProof="0" dirty="0" smtClean="0">
                <a:ln>
                  <a:noFill/>
                </a:ln>
                <a:solidFill>
                  <a:prstClr val="black"/>
                </a:solidFill>
                <a:effectLst/>
                <a:uLnTx/>
                <a:uFillTx/>
                <a:latin typeface="Trebuchet MS"/>
                <a:ea typeface="+mn-ea"/>
                <a:cs typeface="Trebuchet MS"/>
              </a:rPr>
              <a:t>2015-  </a:t>
            </a:r>
            <a:r>
              <a:rPr kumimoji="0" lang="en-US" sz="1300" b="0" i="0" u="none" strike="noStrike" kern="1200" cap="none" spc="-45" normalizeH="0" baseline="0" noProof="0" dirty="0" smtClean="0">
                <a:ln>
                  <a:noFill/>
                </a:ln>
                <a:solidFill>
                  <a:prstClr val="black"/>
                </a:solidFill>
                <a:effectLst/>
                <a:uLnTx/>
                <a:uFillTx/>
                <a:latin typeface="Trebuchet MS"/>
                <a:ea typeface="+mn-ea"/>
                <a:cs typeface="Trebuchet MS"/>
              </a:rPr>
              <a:t>2019;</a:t>
            </a:r>
            <a:endParaRPr kumimoji="0" sz="13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5" name="object 15"/>
          <p:cNvSpPr txBox="1"/>
          <p:nvPr/>
        </p:nvSpPr>
        <p:spPr>
          <a:xfrm>
            <a:off x="1442974" y="5218938"/>
            <a:ext cx="2865755" cy="617605"/>
          </a:xfrm>
          <a:prstGeom prst="rect">
            <a:avLst/>
          </a:prstGeom>
        </p:spPr>
        <p:txBody>
          <a:bodyPr vert="horz" wrap="square" lIns="0" tIns="13335" rIns="0" bIns="0" rtlCol="0">
            <a:spAutoFit/>
          </a:bodyPr>
          <a:lstStyle/>
          <a:p>
            <a:pPr marL="146050" marR="5080" lvl="0" indent="-146050" algn="l" defTabSz="914400" rtl="0" eaLnBrk="1" fontAlgn="auto" latinLnBrk="0" hangingPunct="1">
              <a:lnSpc>
                <a:spcPct val="100699"/>
              </a:lnSpc>
              <a:spcBef>
                <a:spcPts val="105"/>
              </a:spcBef>
              <a:spcAft>
                <a:spcPts val="0"/>
              </a:spcAft>
              <a:buClrTx/>
              <a:buSzTx/>
              <a:buFont typeface="Arial"/>
              <a:buChar char="•"/>
              <a:tabLst>
                <a:tab pos="146685" algn="l"/>
                <a:tab pos="1162685" algn="l"/>
                <a:tab pos="1979295" algn="l"/>
              </a:tabLst>
              <a:defRPr/>
            </a:pPr>
            <a:r>
              <a:rPr kumimoji="0" lang="en-US" sz="1300" b="0" i="0" u="none" strike="noStrike" kern="1200" cap="none" spc="-85" normalizeH="0" baseline="0" noProof="0" dirty="0" smtClean="0">
                <a:ln>
                  <a:noFill/>
                </a:ln>
                <a:solidFill>
                  <a:prstClr val="black"/>
                </a:solidFill>
                <a:effectLst/>
                <a:uLnTx/>
                <a:uFillTx/>
                <a:latin typeface="Trebuchet MS"/>
                <a:ea typeface="+mn-ea"/>
                <a:cs typeface="Trebuchet MS"/>
              </a:rPr>
              <a:t>P</a:t>
            </a:r>
            <a:r>
              <a:rPr kumimoji="0" lang="en-US" sz="1300" b="0" i="0" u="none" strike="noStrike" kern="1200" cap="none" spc="-100" normalizeH="0" baseline="0" noProof="0" dirty="0" smtClean="0">
                <a:ln>
                  <a:noFill/>
                </a:ln>
                <a:solidFill>
                  <a:prstClr val="black"/>
                </a:solidFill>
                <a:effectLst/>
                <a:uLnTx/>
                <a:uFillTx/>
                <a:latin typeface="Trebuchet MS"/>
                <a:ea typeface="+mn-ea"/>
                <a:cs typeface="Trebuchet MS"/>
              </a:rPr>
              <a:t>EN</a:t>
            </a:r>
            <a:r>
              <a:rPr kumimoji="0" lang="en-US" sz="1300" b="0" i="0" u="none" strike="noStrike" kern="1200" cap="none" spc="-80" normalizeH="0" baseline="0" noProof="0" dirty="0" smtClean="0">
                <a:ln>
                  <a:noFill/>
                </a:ln>
                <a:solidFill>
                  <a:prstClr val="black"/>
                </a:solidFill>
                <a:effectLst/>
                <a:uLnTx/>
                <a:uFillTx/>
                <a:latin typeface="Trebuchet MS"/>
                <a:ea typeface="+mn-ea"/>
                <a:cs typeface="Trebuchet MS"/>
              </a:rPr>
              <a:t>J</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A</a:t>
            </a:r>
            <a:r>
              <a:rPr kumimoji="0" lang="en-US" sz="1300" b="0" i="0" u="none" strike="noStrike" kern="1200" cap="none" spc="-55" normalizeH="0" baseline="0" noProof="0" dirty="0" smtClean="0">
                <a:ln>
                  <a:noFill/>
                </a:ln>
                <a:solidFill>
                  <a:prstClr val="black"/>
                </a:solidFill>
                <a:effectLst/>
                <a:uLnTx/>
                <a:uFillTx/>
                <a:latin typeface="Trebuchet MS"/>
                <a:ea typeface="+mn-ea"/>
                <a:cs typeface="Trebuchet MS"/>
              </a:rPr>
              <a:t>B</a:t>
            </a:r>
            <a:r>
              <a:rPr kumimoji="0" lang="en-US" sz="1300" b="0" i="0" u="none" strike="noStrike" kern="1200" cap="none" spc="-70" normalizeH="0" baseline="0" noProof="0" dirty="0" smtClean="0">
                <a:ln>
                  <a:noFill/>
                </a:ln>
                <a:solidFill>
                  <a:prstClr val="black"/>
                </a:solidFill>
                <a:effectLst/>
                <a:uLnTx/>
                <a:uFillTx/>
                <a:latin typeface="Trebuchet MS"/>
                <a:ea typeface="+mn-ea"/>
                <a:cs typeface="Trebuchet MS"/>
              </a:rPr>
              <a:t>A</a:t>
            </a:r>
            <a:r>
              <a:rPr kumimoji="0" lang="en-US" sz="1300" b="0" i="0" u="none" strike="noStrike" kern="1200" cap="none" spc="-95" normalizeH="0" baseline="0" noProof="0" dirty="0" smtClean="0">
                <a:ln>
                  <a:noFill/>
                </a:ln>
                <a:solidFill>
                  <a:prstClr val="black"/>
                </a:solidFill>
                <a:effectLst/>
                <a:uLnTx/>
                <a:uFillTx/>
                <a:latin typeface="Trebuchet MS"/>
                <a:ea typeface="+mn-ea"/>
                <a:cs typeface="Trebuchet MS"/>
              </a:rPr>
              <a:t>R</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A</a:t>
            </a:r>
            <a:r>
              <a:rPr kumimoji="0" lang="en-US" sz="1300" b="0" i="0" u="none" strike="noStrike" kern="1200" cap="none" spc="-25" normalizeH="0" baseline="0" noProof="0" dirty="0" smtClean="0">
                <a:ln>
                  <a:noFill/>
                </a:ln>
                <a:solidFill>
                  <a:prstClr val="black"/>
                </a:solidFill>
                <a:effectLst/>
                <a:uLnTx/>
                <a:uFillTx/>
                <a:latin typeface="Trebuchet MS"/>
                <a:ea typeface="+mn-ea"/>
                <a:cs typeface="Trebuchet MS"/>
              </a:rPr>
              <a:t>N</a:t>
            </a:r>
            <a:r>
              <a:rPr kumimoji="0" lang="en-US" sz="1300" b="0" i="0" u="none" strike="noStrike" kern="1200" cap="none" spc="0" normalizeH="0" baseline="0" noProof="0" dirty="0" smtClean="0">
                <a:ln>
                  <a:noFill/>
                </a:ln>
                <a:solidFill>
                  <a:prstClr val="black"/>
                </a:solidFill>
                <a:effectLst/>
                <a:uLnTx/>
                <a:uFillTx/>
                <a:latin typeface="Trebuchet MS"/>
                <a:ea typeface="+mn-ea"/>
                <a:cs typeface="Trebuchet MS"/>
              </a:rPr>
              <a:t>	</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P</a:t>
            </a:r>
            <a:r>
              <a:rPr kumimoji="0" lang="en-US" sz="1300" b="0" i="0" u="none" strike="noStrike" kern="1200" cap="none" spc="-75" normalizeH="0" baseline="0" noProof="0" dirty="0" smtClean="0">
                <a:ln>
                  <a:noFill/>
                </a:ln>
                <a:solidFill>
                  <a:prstClr val="black"/>
                </a:solidFill>
                <a:effectLst/>
                <a:uLnTx/>
                <a:uFillTx/>
                <a:latin typeface="Trebuchet MS"/>
                <a:ea typeface="+mn-ea"/>
                <a:cs typeface="Trebuchet MS"/>
              </a:rPr>
              <a:t>R</a:t>
            </a:r>
            <a:r>
              <a:rPr kumimoji="0" lang="en-US" sz="1300" b="0" i="0" u="none" strike="noStrike" kern="1200" cap="none" spc="-20" normalizeH="0" baseline="0" noProof="0" dirty="0" smtClean="0">
                <a:ln>
                  <a:noFill/>
                </a:ln>
                <a:solidFill>
                  <a:prstClr val="black"/>
                </a:solidFill>
                <a:effectLst/>
                <a:uLnTx/>
                <a:uFillTx/>
                <a:latin typeface="Trebuchet MS"/>
                <a:ea typeface="+mn-ea"/>
                <a:cs typeface="Trebuchet MS"/>
              </a:rPr>
              <a:t>O</a:t>
            </a:r>
            <a:r>
              <a:rPr kumimoji="0" lang="en-US" sz="1300" b="0" i="0" u="none" strike="noStrike" kern="1200" cap="none" spc="-40" normalizeH="0" baseline="0" noProof="0" dirty="0" smtClean="0">
                <a:ln>
                  <a:noFill/>
                </a:ln>
                <a:solidFill>
                  <a:prstClr val="black"/>
                </a:solidFill>
                <a:effectLst/>
                <a:uLnTx/>
                <a:uFillTx/>
                <a:latin typeface="Trebuchet MS"/>
                <a:ea typeface="+mn-ea"/>
                <a:cs typeface="Trebuchet MS"/>
              </a:rPr>
              <a:t>G</a:t>
            </a:r>
            <a:r>
              <a:rPr kumimoji="0" lang="en-US" sz="1300" b="0" i="0" u="none" strike="noStrike" kern="1200" cap="none" spc="-95" normalizeH="0" baseline="0" noProof="0" dirty="0" smtClean="0">
                <a:ln>
                  <a:noFill/>
                </a:ln>
                <a:solidFill>
                  <a:prstClr val="black"/>
                </a:solidFill>
                <a:effectLst/>
                <a:uLnTx/>
                <a:uFillTx/>
                <a:latin typeface="Trebuchet MS"/>
                <a:ea typeface="+mn-ea"/>
                <a:cs typeface="Trebuchet MS"/>
              </a:rPr>
              <a:t>R</a:t>
            </a:r>
            <a:r>
              <a:rPr kumimoji="0" lang="en-US" sz="1300" b="0" i="0" u="none" strike="noStrike" kern="1200" cap="none" spc="-70" normalizeH="0" baseline="0" noProof="0" dirty="0" smtClean="0">
                <a:ln>
                  <a:noFill/>
                </a:ln>
                <a:solidFill>
                  <a:prstClr val="black"/>
                </a:solidFill>
                <a:effectLst/>
                <a:uLnTx/>
                <a:uFillTx/>
                <a:latin typeface="Trebuchet MS"/>
                <a:ea typeface="+mn-ea"/>
                <a:cs typeface="Trebuchet MS"/>
              </a:rPr>
              <a:t>A</a:t>
            </a:r>
            <a:r>
              <a:rPr kumimoji="0" lang="en-US" sz="1300" b="0" i="0" u="none" strike="noStrike" kern="1200" cap="none" spc="-35" normalizeH="0" baseline="0" noProof="0" dirty="0" smtClean="0">
                <a:ln>
                  <a:noFill/>
                </a:ln>
                <a:solidFill>
                  <a:prstClr val="black"/>
                </a:solidFill>
                <a:effectLst/>
                <a:uLnTx/>
                <a:uFillTx/>
                <a:latin typeface="Trebuchet MS"/>
                <a:ea typeface="+mn-ea"/>
                <a:cs typeface="Trebuchet MS"/>
              </a:rPr>
              <a:t>M</a:t>
            </a:r>
            <a:r>
              <a:rPr kumimoji="0" lang="en-US" sz="1300" b="0" i="0" u="none" strike="noStrike" kern="1200" cap="none" spc="0" normalizeH="0" baseline="0" noProof="0" dirty="0" smtClean="0">
                <a:ln>
                  <a:noFill/>
                </a:ln>
                <a:solidFill>
                  <a:prstClr val="black"/>
                </a:solidFill>
                <a:effectLst/>
                <a:uLnTx/>
                <a:uFillTx/>
                <a:latin typeface="Trebuchet MS"/>
                <a:ea typeface="+mn-ea"/>
                <a:cs typeface="Trebuchet MS"/>
              </a:rPr>
              <a:t>	</a:t>
            </a:r>
            <a:r>
              <a:rPr kumimoji="0" lang="en-US" sz="1300" b="0" i="0" u="none" strike="noStrike" kern="1200" cap="none" spc="-30" normalizeH="0" baseline="0" noProof="0" dirty="0" smtClean="0">
                <a:ln>
                  <a:noFill/>
                </a:ln>
                <a:solidFill>
                  <a:prstClr val="black"/>
                </a:solidFill>
                <a:effectLst/>
                <a:uLnTx/>
                <a:uFillTx/>
                <a:latin typeface="Trebuchet MS"/>
                <a:ea typeface="+mn-ea"/>
                <a:cs typeface="Trebuchet MS"/>
              </a:rPr>
              <a:t>O</a:t>
            </a:r>
            <a:r>
              <a:rPr kumimoji="0" lang="en-US" sz="1300" b="0" i="0" u="none" strike="noStrike" kern="1200" cap="none" spc="-35" normalizeH="0" baseline="0" noProof="0" dirty="0" smtClean="0">
                <a:ln>
                  <a:noFill/>
                </a:ln>
                <a:solidFill>
                  <a:prstClr val="black"/>
                </a:solidFill>
                <a:effectLst/>
                <a:uLnTx/>
                <a:uFillTx/>
                <a:latin typeface="Trebuchet MS"/>
                <a:ea typeface="+mn-ea"/>
                <a:cs typeface="Trebuchet MS"/>
              </a:rPr>
              <a:t>P</a:t>
            </a:r>
            <a:r>
              <a:rPr kumimoji="0" lang="en-US" sz="1300" b="0" i="0" u="none" strike="noStrike" kern="1200" cap="none" spc="-65" normalizeH="0" baseline="0" noProof="0" dirty="0" smtClean="0">
                <a:ln>
                  <a:noFill/>
                </a:ln>
                <a:solidFill>
                  <a:prstClr val="black"/>
                </a:solidFill>
                <a:effectLst/>
                <a:uLnTx/>
                <a:uFillTx/>
                <a:latin typeface="Trebuchet MS"/>
                <a:ea typeface="+mn-ea"/>
                <a:cs typeface="Trebuchet MS"/>
              </a:rPr>
              <a:t>E</a:t>
            </a:r>
            <a:r>
              <a:rPr kumimoji="0" lang="en-US" sz="1300" b="0" i="0" u="none" strike="noStrike" kern="1200" cap="none" spc="-85" normalizeH="0" baseline="0" noProof="0" dirty="0" smtClean="0">
                <a:ln>
                  <a:noFill/>
                </a:ln>
                <a:solidFill>
                  <a:prstClr val="black"/>
                </a:solidFill>
                <a:effectLst/>
                <a:uLnTx/>
                <a:uFillTx/>
                <a:latin typeface="Trebuchet MS"/>
                <a:ea typeface="+mn-ea"/>
                <a:cs typeface="Trebuchet MS"/>
              </a:rPr>
              <a:t>R</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A</a:t>
            </a:r>
            <a:r>
              <a:rPr kumimoji="0" lang="en-US" sz="1300" b="0" i="0" u="none" strike="noStrike" kern="1200" cap="none" spc="-35" normalizeH="0" baseline="0" noProof="0" dirty="0" smtClean="0">
                <a:ln>
                  <a:noFill/>
                </a:ln>
                <a:solidFill>
                  <a:prstClr val="black"/>
                </a:solidFill>
                <a:effectLst/>
                <a:uLnTx/>
                <a:uFillTx/>
                <a:latin typeface="Trebuchet MS"/>
                <a:ea typeface="+mn-ea"/>
                <a:cs typeface="Trebuchet MS"/>
              </a:rPr>
              <a:t>SI</a:t>
            </a:r>
            <a:r>
              <a:rPr kumimoji="0" lang="en-US" sz="1300" b="0" i="0" u="none" strike="noStrike" kern="1200" cap="none" spc="-55" normalizeH="0" baseline="0" noProof="0" dirty="0" smtClean="0">
                <a:ln>
                  <a:noFill/>
                </a:ln>
                <a:solidFill>
                  <a:prstClr val="black"/>
                </a:solidFill>
                <a:effectLst/>
                <a:uLnTx/>
                <a:uFillTx/>
                <a:latin typeface="Trebuchet MS"/>
                <a:ea typeface="+mn-ea"/>
                <a:cs typeface="Trebuchet MS"/>
              </a:rPr>
              <a:t>O</a:t>
            </a:r>
            <a:r>
              <a:rPr kumimoji="0" lang="en-US" sz="1300" b="0" i="0" u="none" strike="noStrike" kern="1200" cap="none" spc="-40" normalizeH="0" baseline="0" noProof="0" dirty="0" smtClean="0">
                <a:ln>
                  <a:noFill/>
                </a:ln>
                <a:solidFill>
                  <a:prstClr val="black"/>
                </a:solidFill>
                <a:effectLst/>
                <a:uLnTx/>
                <a:uFillTx/>
                <a:latin typeface="Trebuchet MS"/>
                <a:ea typeface="+mn-ea"/>
                <a:cs typeface="Trebuchet MS"/>
              </a:rPr>
              <a:t>N</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A</a:t>
            </a:r>
            <a:r>
              <a:rPr kumimoji="0" lang="en-US" sz="1300" b="0" i="0" u="none" strike="noStrike" kern="1200" cap="none" spc="-90" normalizeH="0" baseline="0" noProof="0" dirty="0" smtClean="0">
                <a:ln>
                  <a:noFill/>
                </a:ln>
                <a:solidFill>
                  <a:prstClr val="black"/>
                </a:solidFill>
                <a:effectLst/>
                <a:uLnTx/>
                <a:uFillTx/>
                <a:latin typeface="Trebuchet MS"/>
                <a:ea typeface="+mn-ea"/>
                <a:cs typeface="Trebuchet MS"/>
              </a:rPr>
              <a:t>L  </a:t>
            </a:r>
            <a:r>
              <a:rPr kumimoji="0" lang="en-US" sz="1300" b="0" i="0" u="none" strike="noStrike" kern="1200" cap="none" spc="-15" normalizeH="0" baseline="0" noProof="0" dirty="0" smtClean="0">
                <a:ln>
                  <a:noFill/>
                </a:ln>
                <a:solidFill>
                  <a:prstClr val="black"/>
                </a:solidFill>
                <a:effectLst/>
                <a:uLnTx/>
                <a:uFillTx/>
                <a:latin typeface="Trebuchet MS"/>
                <a:ea typeface="+mn-ea"/>
                <a:cs typeface="Trebuchet MS"/>
              </a:rPr>
              <a:t>KEMENDAGRI</a:t>
            </a:r>
            <a:endParaRPr kumimoji="0" lang="en-US" sz="1300" b="0" i="0" u="none" strike="noStrike" kern="1200" cap="none" spc="0" normalizeH="0" baseline="0" noProof="0" dirty="0" smtClean="0">
              <a:ln>
                <a:noFill/>
              </a:ln>
              <a:solidFill>
                <a:prstClr val="black"/>
              </a:solidFill>
              <a:effectLst/>
              <a:uLnTx/>
              <a:uFillTx/>
              <a:latin typeface="Trebuchet MS"/>
              <a:ea typeface="+mn-ea"/>
              <a:cs typeface="Trebuchet MS"/>
            </a:endParaRPr>
          </a:p>
          <a:p>
            <a:pPr marL="146050" marR="0" lvl="0" indent="-146050" algn="l" defTabSz="914400" rtl="0" eaLnBrk="1" fontAlgn="auto" latinLnBrk="0" hangingPunct="1">
              <a:lnSpc>
                <a:spcPct val="100000"/>
              </a:lnSpc>
              <a:spcBef>
                <a:spcPts val="20"/>
              </a:spcBef>
              <a:spcAft>
                <a:spcPts val="0"/>
              </a:spcAft>
              <a:buClrTx/>
              <a:buSzTx/>
              <a:buFont typeface="Arial"/>
              <a:buChar char="•"/>
              <a:tabLst>
                <a:tab pos="146685" algn="l"/>
              </a:tabLst>
              <a:defRPr/>
            </a:pPr>
            <a:r>
              <a:rPr kumimoji="0" lang="en-US" sz="1300" b="0" i="0" u="none" strike="noStrike" kern="1200" cap="none" spc="-50" normalizeH="0" baseline="0" noProof="0" dirty="0" smtClean="0">
                <a:ln>
                  <a:noFill/>
                </a:ln>
                <a:solidFill>
                  <a:prstClr val="black"/>
                </a:solidFill>
                <a:effectLst/>
                <a:uLnTx/>
                <a:uFillTx/>
                <a:latin typeface="Trebuchet MS"/>
                <a:ea typeface="+mn-ea"/>
                <a:cs typeface="Trebuchet MS"/>
              </a:rPr>
              <a:t>KOORDINASI </a:t>
            </a:r>
            <a:r>
              <a:rPr kumimoji="0" lang="en-US" sz="1300" b="0" i="0" u="none" strike="noStrike" kern="1200" cap="none" spc="-60" normalizeH="0" baseline="0" noProof="0" dirty="0" smtClean="0">
                <a:ln>
                  <a:noFill/>
                </a:ln>
                <a:solidFill>
                  <a:prstClr val="black"/>
                </a:solidFill>
                <a:effectLst/>
                <a:uLnTx/>
                <a:uFillTx/>
                <a:latin typeface="Trebuchet MS"/>
                <a:ea typeface="+mn-ea"/>
                <a:cs typeface="Trebuchet MS"/>
              </a:rPr>
              <a:t>ANTAR </a:t>
            </a:r>
            <a:r>
              <a:rPr kumimoji="0" lang="en-US" sz="1300" b="0" i="0" u="none" strike="noStrike" kern="1200" cap="none" spc="-130" normalizeH="0" baseline="0" noProof="0" dirty="0" smtClean="0">
                <a:ln>
                  <a:noFill/>
                </a:ln>
                <a:solidFill>
                  <a:prstClr val="black"/>
                </a:solidFill>
                <a:effectLst/>
                <a:uLnTx/>
                <a:uFillTx/>
                <a:latin typeface="Trebuchet MS"/>
                <a:ea typeface="+mn-ea"/>
                <a:cs typeface="Trebuchet MS"/>
              </a:rPr>
              <a:t>K/L </a:t>
            </a:r>
            <a:r>
              <a:rPr kumimoji="0" lang="en-US" sz="1300" b="0" i="0" u="none" strike="noStrike" kern="1200" cap="none" spc="-65" normalizeH="0" baseline="0" noProof="0" dirty="0" smtClean="0">
                <a:ln>
                  <a:noFill/>
                </a:ln>
                <a:solidFill>
                  <a:prstClr val="black"/>
                </a:solidFill>
                <a:effectLst/>
                <a:uLnTx/>
                <a:uFillTx/>
                <a:latin typeface="Trebuchet MS"/>
                <a:ea typeface="+mn-ea"/>
                <a:cs typeface="Trebuchet MS"/>
              </a:rPr>
              <a:t>SECARA</a:t>
            </a:r>
            <a:r>
              <a:rPr kumimoji="0" lang="en-US" sz="1300" b="0" i="0" u="none" strike="noStrike" kern="1200" cap="none" spc="-240" normalizeH="0" baseline="0" noProof="0" dirty="0" smtClean="0">
                <a:ln>
                  <a:noFill/>
                </a:ln>
                <a:solidFill>
                  <a:prstClr val="black"/>
                </a:solidFill>
                <a:effectLst/>
                <a:uLnTx/>
                <a:uFillTx/>
                <a:latin typeface="Trebuchet MS"/>
                <a:ea typeface="+mn-ea"/>
                <a:cs typeface="Trebuchet MS"/>
              </a:rPr>
              <a:t> </a:t>
            </a:r>
            <a:r>
              <a:rPr kumimoji="0" lang="en-US" sz="1300" b="0" i="0" u="none" strike="noStrike" kern="1200" cap="none" spc="-55" normalizeH="0" baseline="0" noProof="0" dirty="0" smtClean="0">
                <a:ln>
                  <a:noFill/>
                </a:ln>
                <a:solidFill>
                  <a:prstClr val="black"/>
                </a:solidFill>
                <a:effectLst/>
                <a:uLnTx/>
                <a:uFillTx/>
                <a:latin typeface="Trebuchet MS"/>
                <a:ea typeface="+mn-ea"/>
                <a:cs typeface="Trebuchet MS"/>
              </a:rPr>
              <a:t>TERPADU</a:t>
            </a:r>
            <a:endParaRPr kumimoji="0" lang="en-US" sz="13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6" name="object 16"/>
          <p:cNvSpPr txBox="1"/>
          <p:nvPr/>
        </p:nvSpPr>
        <p:spPr>
          <a:xfrm>
            <a:off x="1812035" y="3790188"/>
            <a:ext cx="2190115" cy="274320"/>
          </a:xfrm>
          <a:prstGeom prst="rect">
            <a:avLst/>
          </a:prstGeom>
          <a:solidFill>
            <a:srgbClr val="FF0000"/>
          </a:solidFill>
        </p:spPr>
        <p:txBody>
          <a:bodyPr vert="horz" wrap="square" lIns="0" tIns="40640" rIns="0" bIns="0" rtlCol="0">
            <a:spAutoFit/>
          </a:bodyPr>
          <a:lstStyle/>
          <a:p>
            <a:pPr marL="478790" marR="0" lvl="0" indent="0" algn="l" defTabSz="914400" rtl="0" eaLnBrk="1" fontAlgn="auto" latinLnBrk="0" hangingPunct="1">
              <a:lnSpc>
                <a:spcPct val="100000"/>
              </a:lnSpc>
              <a:spcBef>
                <a:spcPts val="320"/>
              </a:spcBef>
              <a:spcAft>
                <a:spcPts val="0"/>
              </a:spcAft>
              <a:buClrTx/>
              <a:buSzTx/>
              <a:buFontTx/>
              <a:buNone/>
              <a:tabLst/>
              <a:defRPr/>
            </a:pPr>
            <a:r>
              <a:rPr kumimoji="0" lang="en-US" sz="1500" b="1" i="0" u="none" strike="noStrike" kern="1200" cap="none" spc="-5" normalizeH="0" baseline="0" noProof="0" dirty="0" smtClean="0">
                <a:ln>
                  <a:noFill/>
                </a:ln>
                <a:solidFill>
                  <a:srgbClr val="FFFFFF"/>
                </a:solidFill>
                <a:effectLst/>
                <a:uLnTx/>
                <a:uFillTx/>
                <a:latin typeface="Arial"/>
                <a:ea typeface="+mn-ea"/>
                <a:cs typeface="Arial"/>
              </a:rPr>
              <a:t>BERLANDASKAN</a:t>
            </a:r>
            <a:endParaRPr kumimoji="0" sz="15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17" name="object 17"/>
          <p:cNvGraphicFramePr>
            <a:graphicFrameLocks noGrp="1"/>
          </p:cNvGraphicFramePr>
          <p:nvPr>
            <p:extLst>
              <p:ext uri="{D42A27DB-BD31-4B8C-83A1-F6EECF244321}">
                <p14:modId xmlns:p14="http://schemas.microsoft.com/office/powerpoint/2010/main" val="2161953394"/>
              </p:ext>
            </p:extLst>
          </p:nvPr>
        </p:nvGraphicFramePr>
        <p:xfrm>
          <a:off x="4823459" y="3835908"/>
          <a:ext cx="2639694" cy="1867916"/>
        </p:xfrm>
        <a:graphic>
          <a:graphicData uri="http://schemas.openxmlformats.org/drawingml/2006/table">
            <a:tbl>
              <a:tblPr firstRow="1" bandRow="1">
                <a:tableStyleId>{2D5ABB26-0587-4C30-8999-92F81FD0307C}</a:tableStyleId>
              </a:tblPr>
              <a:tblGrid>
                <a:gridCol w="167640">
                  <a:extLst>
                    <a:ext uri="{9D8B030D-6E8A-4147-A177-3AD203B41FA5}">
                      <a16:colId xmlns:a16="http://schemas.microsoft.com/office/drawing/2014/main" val="20000"/>
                    </a:ext>
                  </a:extLst>
                </a:gridCol>
                <a:gridCol w="2304415">
                  <a:extLst>
                    <a:ext uri="{9D8B030D-6E8A-4147-A177-3AD203B41FA5}">
                      <a16:colId xmlns:a16="http://schemas.microsoft.com/office/drawing/2014/main" val="20001"/>
                    </a:ext>
                  </a:extLst>
                </a:gridCol>
                <a:gridCol w="167639">
                  <a:extLst>
                    <a:ext uri="{9D8B030D-6E8A-4147-A177-3AD203B41FA5}">
                      <a16:colId xmlns:a16="http://schemas.microsoft.com/office/drawing/2014/main" val="20002"/>
                    </a:ext>
                  </a:extLst>
                </a:gridCol>
              </a:tblGrid>
              <a:tr h="424815">
                <a:tc>
                  <a:txBody>
                    <a:bodyPr/>
                    <a:lstStyle/>
                    <a:p>
                      <a:pPr>
                        <a:lnSpc>
                          <a:spcPct val="100000"/>
                        </a:lnSpc>
                      </a:pPr>
                      <a:endParaRPr sz="1300">
                        <a:latin typeface="Times New Roman"/>
                        <a:cs typeface="Times New Roman"/>
                      </a:endParaRPr>
                    </a:p>
                  </a:txBody>
                  <a:tcPr marL="0" marR="0" marT="0" marB="0">
                    <a:lnB w="12700">
                      <a:solidFill>
                        <a:srgbClr val="6FAC46"/>
                      </a:solidFill>
                      <a:prstDash val="solid"/>
                    </a:lnB>
                    <a:solidFill>
                      <a:srgbClr val="FFFFFF">
                        <a:alpha val="52156"/>
                      </a:srgbClr>
                    </a:solidFill>
                  </a:tcPr>
                </a:tc>
                <a:tc>
                  <a:txBody>
                    <a:bodyPr/>
                    <a:lstStyle/>
                    <a:p>
                      <a:pPr marL="132715" marR="114935" indent="48260" algn="just">
                        <a:lnSpc>
                          <a:spcPct val="100000"/>
                        </a:lnSpc>
                        <a:spcBef>
                          <a:spcPts val="320"/>
                        </a:spcBef>
                      </a:pPr>
                      <a:r>
                        <a:rPr lang="en-US" sz="1100" b="1" spc="-5" dirty="0" smtClean="0">
                          <a:solidFill>
                            <a:srgbClr val="FFFFFF"/>
                          </a:solidFill>
                          <a:latin typeface="Arial"/>
                          <a:cs typeface="Arial"/>
                        </a:rPr>
                        <a:t>KOMITMEN BERSAMA &amp;  </a:t>
                      </a:r>
                      <a:r>
                        <a:rPr lang="en-US" sz="1100" b="1" dirty="0" smtClean="0">
                          <a:solidFill>
                            <a:srgbClr val="FFFFFF"/>
                          </a:solidFill>
                          <a:latin typeface="Arial"/>
                          <a:cs typeface="Arial"/>
                        </a:rPr>
                        <a:t>PARTISIPASI</a:t>
                      </a:r>
                      <a:r>
                        <a:rPr lang="en-US" sz="1100" b="1" spc="-90" dirty="0" smtClean="0">
                          <a:solidFill>
                            <a:srgbClr val="FFFFFF"/>
                          </a:solidFill>
                          <a:latin typeface="Arial"/>
                          <a:cs typeface="Arial"/>
                        </a:rPr>
                        <a:t> </a:t>
                      </a:r>
                      <a:r>
                        <a:rPr lang="en-US" sz="1100" b="1" spc="-10" dirty="0" smtClean="0">
                          <a:solidFill>
                            <a:srgbClr val="FFFFFF"/>
                          </a:solidFill>
                          <a:latin typeface="Arial"/>
                          <a:cs typeface="Arial"/>
                        </a:rPr>
                        <a:t>MASYARAKAT</a:t>
                      </a:r>
                      <a:endParaRPr lang="en-US" sz="1100" dirty="0">
                        <a:latin typeface="Arial"/>
                        <a:cs typeface="Arial"/>
                      </a:endParaRPr>
                    </a:p>
                  </a:txBody>
                  <a:tcPr marL="0" marR="0" marT="40640" marB="0">
                    <a:lnB w="12700">
                      <a:solidFill>
                        <a:srgbClr val="6FAC46"/>
                      </a:solidFill>
                      <a:prstDash val="solid"/>
                    </a:lnB>
                    <a:solidFill>
                      <a:srgbClr val="FF0000"/>
                    </a:solidFill>
                  </a:tcPr>
                </a:tc>
                <a:tc>
                  <a:txBody>
                    <a:bodyPr/>
                    <a:lstStyle/>
                    <a:p>
                      <a:pPr>
                        <a:lnSpc>
                          <a:spcPct val="100000"/>
                        </a:lnSpc>
                      </a:pPr>
                      <a:endParaRPr sz="1300" dirty="0">
                        <a:latin typeface="Times New Roman"/>
                        <a:cs typeface="Times New Roman"/>
                      </a:endParaRPr>
                    </a:p>
                  </a:txBody>
                  <a:tcPr marL="0" marR="0" marT="0" marB="0">
                    <a:lnB w="12700">
                      <a:solidFill>
                        <a:srgbClr val="6FAC46"/>
                      </a:solidFill>
                      <a:prstDash val="solid"/>
                    </a:lnB>
                    <a:solidFill>
                      <a:srgbClr val="FFFFFF">
                        <a:alpha val="52156"/>
                      </a:srgbClr>
                    </a:solidFill>
                  </a:tcPr>
                </a:tc>
                <a:extLst>
                  <a:ext uri="{0D108BD9-81ED-4DB2-BD59-A6C34878D82A}">
                    <a16:rowId xmlns:a16="http://schemas.microsoft.com/office/drawing/2014/main" val="10000"/>
                  </a:ext>
                </a:extLst>
              </a:tr>
              <a:tr h="54991">
                <a:tc>
                  <a:txBody>
                    <a:bodyPr/>
                    <a:lstStyle/>
                    <a:p>
                      <a:pPr>
                        <a:lnSpc>
                          <a:spcPct val="100000"/>
                        </a:lnSpc>
                      </a:pPr>
                      <a:endParaRPr sz="200">
                        <a:latin typeface="Times New Roman"/>
                        <a:cs typeface="Times New Roman"/>
                      </a:endParaRPr>
                    </a:p>
                  </a:txBody>
                  <a:tcPr marL="0" marR="0" marT="0" marB="0">
                    <a:lnL w="12700">
                      <a:solidFill>
                        <a:srgbClr val="6FAC46"/>
                      </a:solidFill>
                      <a:prstDash val="solid"/>
                    </a:lnL>
                    <a:lnT w="12700">
                      <a:solidFill>
                        <a:srgbClr val="6FAC46"/>
                      </a:solidFill>
                      <a:prstDash val="solid"/>
                    </a:lnT>
                    <a:solidFill>
                      <a:srgbClr val="92D050"/>
                    </a:solidFill>
                  </a:tcPr>
                </a:tc>
                <a:tc>
                  <a:txBody>
                    <a:bodyPr/>
                    <a:lstStyle/>
                    <a:p>
                      <a:pPr>
                        <a:lnSpc>
                          <a:spcPct val="100000"/>
                        </a:lnSpc>
                      </a:pPr>
                      <a:endParaRPr sz="200" dirty="0">
                        <a:latin typeface="Times New Roman"/>
                        <a:cs typeface="Times New Roman"/>
                      </a:endParaRPr>
                    </a:p>
                  </a:txBody>
                  <a:tcPr marL="0" marR="0" marT="0" marB="0">
                    <a:lnT w="12700">
                      <a:solidFill>
                        <a:srgbClr val="6FAC46"/>
                      </a:solidFill>
                      <a:prstDash val="solid"/>
                    </a:lnT>
                    <a:solidFill>
                      <a:srgbClr val="FF0000"/>
                    </a:solidFill>
                  </a:tcPr>
                </a:tc>
                <a:tc>
                  <a:txBody>
                    <a:bodyPr/>
                    <a:lstStyle/>
                    <a:p>
                      <a:pPr>
                        <a:lnSpc>
                          <a:spcPct val="100000"/>
                        </a:lnSpc>
                      </a:pPr>
                      <a:endParaRPr sz="200" dirty="0">
                        <a:latin typeface="Times New Roman"/>
                        <a:cs typeface="Times New Roman"/>
                      </a:endParaRPr>
                    </a:p>
                  </a:txBody>
                  <a:tcPr marL="0" marR="0" marT="0" marB="0">
                    <a:lnR w="12700">
                      <a:solidFill>
                        <a:srgbClr val="6FAC46"/>
                      </a:solidFill>
                      <a:prstDash val="solid"/>
                    </a:lnR>
                    <a:lnT w="12700">
                      <a:solidFill>
                        <a:srgbClr val="6FAC46"/>
                      </a:solidFill>
                      <a:prstDash val="solid"/>
                    </a:lnT>
                    <a:solidFill>
                      <a:srgbClr val="92D050"/>
                    </a:solidFill>
                  </a:tcPr>
                </a:tc>
                <a:extLst>
                  <a:ext uri="{0D108BD9-81ED-4DB2-BD59-A6C34878D82A}">
                    <a16:rowId xmlns:a16="http://schemas.microsoft.com/office/drawing/2014/main" val="10001"/>
                  </a:ext>
                </a:extLst>
              </a:tr>
              <a:tr h="1388110">
                <a:tc gridSpan="3">
                  <a:txBody>
                    <a:bodyPr/>
                    <a:lstStyle/>
                    <a:p>
                      <a:pPr marL="116839" marR="100330" indent="1905" algn="ctr">
                        <a:lnSpc>
                          <a:spcPct val="99800"/>
                        </a:lnSpc>
                        <a:spcBef>
                          <a:spcPts val="1340"/>
                        </a:spcBef>
                      </a:pPr>
                      <a:r>
                        <a:rPr lang="en-US" sz="1400" dirty="0" smtClean="0">
                          <a:latin typeface="Arial"/>
                          <a:cs typeface="Arial"/>
                        </a:rPr>
                        <a:t>MELAKSANAKAN PROGRAM  SECARA EFEKTIF, EFISIEN,</a:t>
                      </a:r>
                      <a:r>
                        <a:rPr lang="en-US" sz="1400" spc="-160" dirty="0" smtClean="0">
                          <a:latin typeface="Arial"/>
                          <a:cs typeface="Arial"/>
                        </a:rPr>
                        <a:t> </a:t>
                      </a:r>
                      <a:r>
                        <a:rPr lang="en-US" sz="1400" dirty="0" smtClean="0">
                          <a:latin typeface="Arial"/>
                          <a:cs typeface="Arial"/>
                        </a:rPr>
                        <a:t>BERSIH  </a:t>
                      </a:r>
                      <a:r>
                        <a:rPr lang="en-US" sz="1400" spc="-5" dirty="0" smtClean="0">
                          <a:latin typeface="Arial"/>
                          <a:cs typeface="Arial"/>
                        </a:rPr>
                        <a:t>BERWIBAWA DLM </a:t>
                      </a:r>
                      <a:r>
                        <a:rPr lang="en-US" sz="1400" dirty="0" smtClean="0">
                          <a:latin typeface="Arial"/>
                          <a:cs typeface="Arial"/>
                        </a:rPr>
                        <a:t>RANGKA  MEMPERKOKOH</a:t>
                      </a:r>
                      <a:r>
                        <a:rPr lang="en-US" sz="1400" spc="-45" dirty="0" smtClean="0">
                          <a:latin typeface="Arial"/>
                          <a:cs typeface="Arial"/>
                        </a:rPr>
                        <a:t> </a:t>
                      </a:r>
                      <a:r>
                        <a:rPr lang="en-US" sz="1400" spc="-5" dirty="0" smtClean="0">
                          <a:latin typeface="Arial"/>
                          <a:cs typeface="Arial"/>
                        </a:rPr>
                        <a:t>NKRI</a:t>
                      </a:r>
                      <a:endParaRPr sz="1400" dirty="0">
                        <a:latin typeface="Arial"/>
                        <a:cs typeface="Arial"/>
                      </a:endParaRPr>
                    </a:p>
                  </a:txBody>
                  <a:tcPr marL="0" marR="0" marT="170180" marB="0">
                    <a:lnL w="12700">
                      <a:solidFill>
                        <a:srgbClr val="6FAC46"/>
                      </a:solidFill>
                      <a:prstDash val="solid"/>
                    </a:lnL>
                    <a:lnR w="12700">
                      <a:solidFill>
                        <a:srgbClr val="6FAC46"/>
                      </a:solidFill>
                      <a:prstDash val="solid"/>
                    </a:lnR>
                    <a:lnB w="12700">
                      <a:solidFill>
                        <a:srgbClr val="6FAC46"/>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8" name="object 18"/>
          <p:cNvSpPr txBox="1"/>
          <p:nvPr/>
        </p:nvSpPr>
        <p:spPr>
          <a:xfrm>
            <a:off x="8165592" y="4572000"/>
            <a:ext cx="3006089" cy="919482"/>
          </a:xfrm>
          <a:prstGeom prst="rect">
            <a:avLst/>
          </a:prstGeom>
          <a:solidFill>
            <a:srgbClr val="FFC000"/>
          </a:solidFill>
          <a:ln w="12192">
            <a:solidFill>
              <a:srgbClr val="6FAC46"/>
            </a:solidFill>
          </a:ln>
        </p:spPr>
        <p:txBody>
          <a:bodyPr vert="horz" wrap="square" lIns="0" tIns="3810" rIns="0" bIns="0" rtlCol="0">
            <a:spAutoFit/>
          </a:bodyPr>
          <a:lstStyle/>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Times New Roman"/>
              <a:ea typeface="+mn-ea"/>
              <a:cs typeface="Times New Roman"/>
            </a:endParaRPr>
          </a:p>
          <a:p>
            <a:pPr marL="408940" marR="83185" lvl="0" indent="-31750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Arial"/>
                <a:ea typeface="+mn-ea"/>
                <a:cs typeface="Arial"/>
              </a:rPr>
              <a:t>MENGELOLA DAN</a:t>
            </a:r>
            <a:r>
              <a:rPr kumimoji="0" lang="en-US" sz="1500" b="0" i="0" u="none" strike="noStrike" kern="1200" cap="none" spc="-65" normalizeH="0" baseline="0" noProof="0" dirty="0" smtClean="0">
                <a:ln>
                  <a:noFill/>
                </a:ln>
                <a:solidFill>
                  <a:prstClr val="black"/>
                </a:solidFill>
                <a:effectLst/>
                <a:uLnTx/>
                <a:uFillTx/>
                <a:latin typeface="Arial"/>
                <a:ea typeface="+mn-ea"/>
                <a:cs typeface="Arial"/>
              </a:rPr>
              <a:t> </a:t>
            </a:r>
            <a:r>
              <a:rPr kumimoji="0" lang="en-US" sz="1500" b="0" i="0" u="none" strike="noStrike" kern="1200" cap="none" spc="0" normalizeH="0" baseline="0" noProof="0" dirty="0" smtClean="0">
                <a:ln>
                  <a:noFill/>
                </a:ln>
                <a:solidFill>
                  <a:prstClr val="black"/>
                </a:solidFill>
                <a:effectLst/>
                <a:uLnTx/>
                <a:uFillTx/>
                <a:latin typeface="Arial"/>
                <a:ea typeface="+mn-ea"/>
                <a:cs typeface="Arial"/>
              </a:rPr>
              <a:t>MEMECAHKAN  BERBAGAI ISU</a:t>
            </a:r>
            <a:r>
              <a:rPr kumimoji="0" lang="en-US" sz="1500" b="0" i="0" u="none" strike="noStrike" kern="1200" cap="none" spc="-30" normalizeH="0" baseline="0" noProof="0" dirty="0" smtClean="0">
                <a:ln>
                  <a:noFill/>
                </a:ln>
                <a:solidFill>
                  <a:prstClr val="black"/>
                </a:solidFill>
                <a:effectLst/>
                <a:uLnTx/>
                <a:uFillTx/>
                <a:latin typeface="Arial"/>
                <a:ea typeface="+mn-ea"/>
                <a:cs typeface="Arial"/>
              </a:rPr>
              <a:t> </a:t>
            </a:r>
            <a:r>
              <a:rPr kumimoji="0" lang="en-US" sz="1500" b="0" i="0" u="none" strike="noStrike" kern="1200" cap="none" spc="0" normalizeH="0" baseline="0" noProof="0" dirty="0" smtClean="0">
                <a:ln>
                  <a:noFill/>
                </a:ln>
                <a:solidFill>
                  <a:prstClr val="black"/>
                </a:solidFill>
                <a:effectLst/>
                <a:uLnTx/>
                <a:uFillTx/>
                <a:latin typeface="Arial"/>
                <a:ea typeface="+mn-ea"/>
                <a:cs typeface="Arial"/>
              </a:rPr>
              <a:t>STRATEGIS</a:t>
            </a:r>
            <a:endParaRPr kumimoji="0" lang="en-US" sz="15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9"/>
          <p:cNvSpPr/>
          <p:nvPr/>
        </p:nvSpPr>
        <p:spPr>
          <a:xfrm>
            <a:off x="8172832" y="4236592"/>
            <a:ext cx="2974086" cy="316103"/>
          </a:xfrm>
          <a:custGeom>
            <a:avLst/>
            <a:gdLst/>
            <a:ahLst/>
            <a:cxnLst/>
            <a:rect l="l" t="t" r="r" b="b"/>
            <a:pathLst>
              <a:path w="2574290" h="338454">
                <a:moveTo>
                  <a:pt x="0" y="338328"/>
                </a:moveTo>
                <a:lnTo>
                  <a:pt x="2574036" y="338328"/>
                </a:lnTo>
                <a:lnTo>
                  <a:pt x="2574036" y="0"/>
                </a:lnTo>
                <a:lnTo>
                  <a:pt x="0" y="0"/>
                </a:lnTo>
                <a:lnTo>
                  <a:pt x="0" y="338328"/>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8347075" y="4283455"/>
            <a:ext cx="2799843"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25" normalizeH="0" baseline="0" noProof="0" dirty="0" smtClean="0">
                <a:ln>
                  <a:noFill/>
                </a:ln>
                <a:solidFill>
                  <a:srgbClr val="FFFFFF"/>
                </a:solidFill>
                <a:effectLst/>
                <a:uLnTx/>
                <a:uFillTx/>
                <a:latin typeface="Trebuchet MS"/>
                <a:ea typeface="+mn-ea"/>
                <a:cs typeface="Trebuchet MS"/>
              </a:rPr>
              <a:t>GUBERNUR,</a:t>
            </a:r>
            <a:r>
              <a:rPr kumimoji="0" lang="en-US" sz="1600" b="1" i="0" u="none" strike="noStrike" kern="1200" cap="none" spc="-95" normalizeH="0" baseline="0" noProof="0" dirty="0" smtClean="0">
                <a:ln>
                  <a:noFill/>
                </a:ln>
                <a:solidFill>
                  <a:srgbClr val="FFFFFF"/>
                </a:solidFill>
                <a:effectLst/>
                <a:uLnTx/>
                <a:uFillTx/>
                <a:latin typeface="Trebuchet MS"/>
                <a:ea typeface="+mn-ea"/>
                <a:cs typeface="Trebuchet MS"/>
              </a:rPr>
              <a:t> </a:t>
            </a:r>
            <a:r>
              <a:rPr kumimoji="0" lang="en-US" sz="1600" b="1" i="0" u="none" strike="noStrike" kern="1200" cap="none" spc="-75" normalizeH="0" baseline="0" noProof="0" dirty="0" smtClean="0">
                <a:ln>
                  <a:noFill/>
                </a:ln>
                <a:solidFill>
                  <a:srgbClr val="FFFFFF"/>
                </a:solidFill>
                <a:effectLst/>
                <a:uLnTx/>
                <a:uFillTx/>
                <a:latin typeface="Trebuchet MS"/>
                <a:ea typeface="+mn-ea"/>
                <a:cs typeface="Trebuchet MS"/>
              </a:rPr>
              <a:t>BUPATI/WALIKOTA</a:t>
            </a:r>
            <a:endParaRPr kumimoji="0" lang="en-US" sz="16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1" name="object 21"/>
          <p:cNvSpPr txBox="1"/>
          <p:nvPr/>
        </p:nvSpPr>
        <p:spPr>
          <a:xfrm>
            <a:off x="7941564" y="5762244"/>
            <a:ext cx="3088005" cy="562610"/>
          </a:xfrm>
          <a:prstGeom prst="rect">
            <a:avLst/>
          </a:prstGeom>
          <a:solidFill>
            <a:srgbClr val="001F5F"/>
          </a:solidFill>
          <a:ln w="12192">
            <a:solidFill>
              <a:srgbClr val="6FAC46"/>
            </a:solidFill>
          </a:ln>
        </p:spPr>
        <p:txBody>
          <a:bodyPr vert="horz" wrap="square" lIns="0" tIns="109855" rIns="0" bIns="0" rtlCol="0">
            <a:spAutoFit/>
          </a:bodyPr>
          <a:lstStyle/>
          <a:p>
            <a:pPr marL="290195" marR="163830" lvl="0" indent="-119380" algn="l" defTabSz="914400" rtl="0" eaLnBrk="1" fontAlgn="auto" latinLnBrk="0" hangingPunct="1">
              <a:lnSpc>
                <a:spcPct val="100000"/>
              </a:lnSpc>
              <a:spcBef>
                <a:spcPts val="865"/>
              </a:spcBef>
              <a:spcAft>
                <a:spcPts val="0"/>
              </a:spcAft>
              <a:buClrTx/>
              <a:buSzTx/>
              <a:buFontTx/>
              <a:buNone/>
              <a:tabLst/>
              <a:defRPr/>
            </a:pPr>
            <a:r>
              <a:rPr kumimoji="0" sz="1100" b="1" i="0" u="none" strike="noStrike" kern="1200" cap="none" spc="-10" normalizeH="0" baseline="0" noProof="0" dirty="0">
                <a:ln>
                  <a:noFill/>
                </a:ln>
                <a:solidFill>
                  <a:srgbClr val="FFFFFF"/>
                </a:solidFill>
                <a:effectLst/>
                <a:uLnTx/>
                <a:uFillTx/>
                <a:latin typeface="Arial"/>
                <a:ea typeface="+mn-ea"/>
                <a:cs typeface="Arial"/>
              </a:rPr>
              <a:t>SASARAN </a:t>
            </a:r>
            <a:r>
              <a:rPr kumimoji="0" sz="1100" b="1" i="0" u="none" strike="noStrike" kern="1200" cap="none" spc="-5" normalizeH="0" baseline="0" noProof="0" dirty="0">
                <a:ln>
                  <a:noFill/>
                </a:ln>
                <a:solidFill>
                  <a:srgbClr val="FFFFFF"/>
                </a:solidFill>
                <a:effectLst/>
                <a:uLnTx/>
                <a:uFillTx/>
                <a:latin typeface="Arial"/>
                <a:ea typeface="+mn-ea"/>
                <a:cs typeface="Arial"/>
              </a:rPr>
              <a:t>PEMERINTAHAN </a:t>
            </a:r>
            <a:r>
              <a:rPr kumimoji="0" sz="1100" b="1" i="0" u="none" strike="noStrike" kern="1200" cap="none" spc="-10" normalizeH="0" baseline="0" noProof="0" dirty="0">
                <a:ln>
                  <a:noFill/>
                </a:ln>
                <a:solidFill>
                  <a:srgbClr val="FFFFFF"/>
                </a:solidFill>
                <a:effectLst/>
                <a:uLnTx/>
                <a:uFillTx/>
                <a:latin typeface="Arial"/>
                <a:ea typeface="+mn-ea"/>
                <a:cs typeface="Arial"/>
              </a:rPr>
              <a:t>DAERAH </a:t>
            </a:r>
            <a:r>
              <a:rPr kumimoji="0" sz="1100" b="1" i="0" u="none" strike="noStrike" kern="1200" cap="none" spc="-5" normalizeH="0" baseline="0" noProof="0" dirty="0">
                <a:ln>
                  <a:noFill/>
                </a:ln>
                <a:solidFill>
                  <a:srgbClr val="FFFFFF"/>
                </a:solidFill>
                <a:effectLst/>
                <a:uLnTx/>
                <a:uFillTx/>
                <a:latin typeface="Arial"/>
                <a:ea typeface="+mn-ea"/>
                <a:cs typeface="Arial"/>
              </a:rPr>
              <a:t>YG  BERSIH, EFEKTIF </a:t>
            </a:r>
            <a:r>
              <a:rPr kumimoji="0" sz="1100" b="1" i="0" u="none" strike="noStrike" kern="1200" cap="none" spc="-20" normalizeH="0" baseline="0" noProof="0" dirty="0">
                <a:ln>
                  <a:noFill/>
                </a:ln>
                <a:solidFill>
                  <a:srgbClr val="FFFFFF"/>
                </a:solidFill>
                <a:effectLst/>
                <a:uLnTx/>
                <a:uFillTx/>
                <a:latin typeface="Arial"/>
                <a:ea typeface="+mn-ea"/>
                <a:cs typeface="Arial"/>
              </a:rPr>
              <a:t>DAN</a:t>
            </a:r>
            <a:r>
              <a:rPr kumimoji="0" sz="1100" b="1" i="0" u="none" strike="noStrike" kern="1200" cap="none" spc="70" normalizeH="0" baseline="0" noProof="0" dirty="0">
                <a:ln>
                  <a:noFill/>
                </a:ln>
                <a:solidFill>
                  <a:srgbClr val="FFFFFF"/>
                </a:solidFill>
                <a:effectLst/>
                <a:uLnTx/>
                <a:uFillTx/>
                <a:latin typeface="Arial"/>
                <a:ea typeface="+mn-ea"/>
                <a:cs typeface="Arial"/>
              </a:rPr>
              <a:t> </a:t>
            </a:r>
            <a:r>
              <a:rPr kumimoji="0" sz="1100" b="1" i="0" u="none" strike="noStrike" kern="1200" cap="none" spc="-10" normalizeH="0" baseline="0" noProof="0" dirty="0">
                <a:ln>
                  <a:noFill/>
                </a:ln>
                <a:solidFill>
                  <a:srgbClr val="FFFFFF"/>
                </a:solidFill>
                <a:effectLst/>
                <a:uLnTx/>
                <a:uFillTx/>
                <a:latin typeface="Arial"/>
                <a:ea typeface="+mn-ea"/>
                <a:cs typeface="Arial"/>
              </a:rPr>
              <a:t>DEMOKRATIS</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object 22"/>
          <p:cNvSpPr/>
          <p:nvPr/>
        </p:nvSpPr>
        <p:spPr>
          <a:xfrm>
            <a:off x="1427988" y="1656588"/>
            <a:ext cx="2958465" cy="1771014"/>
          </a:xfrm>
          <a:custGeom>
            <a:avLst/>
            <a:gdLst/>
            <a:ahLst/>
            <a:cxnLst/>
            <a:rect l="l" t="t" r="r" b="b"/>
            <a:pathLst>
              <a:path w="2958465" h="1771014">
                <a:moveTo>
                  <a:pt x="0" y="1770888"/>
                </a:moveTo>
                <a:lnTo>
                  <a:pt x="2958084" y="1770888"/>
                </a:lnTo>
                <a:lnTo>
                  <a:pt x="2958084" y="0"/>
                </a:lnTo>
                <a:lnTo>
                  <a:pt x="0" y="0"/>
                </a:lnTo>
                <a:lnTo>
                  <a:pt x="0" y="177088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427988" y="1656588"/>
            <a:ext cx="2958465" cy="1771014"/>
          </a:xfrm>
          <a:custGeom>
            <a:avLst/>
            <a:gdLst/>
            <a:ahLst/>
            <a:cxnLst/>
            <a:rect l="l" t="t" r="r" b="b"/>
            <a:pathLst>
              <a:path w="2958465" h="1771014">
                <a:moveTo>
                  <a:pt x="0" y="1770888"/>
                </a:moveTo>
                <a:lnTo>
                  <a:pt x="2958084" y="1770888"/>
                </a:lnTo>
                <a:lnTo>
                  <a:pt x="2958084" y="0"/>
                </a:lnTo>
                <a:lnTo>
                  <a:pt x="0" y="0"/>
                </a:lnTo>
                <a:lnTo>
                  <a:pt x="0" y="1770888"/>
                </a:lnTo>
                <a:close/>
              </a:path>
            </a:pathLst>
          </a:custGeom>
          <a:ln w="1219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txBox="1"/>
          <p:nvPr/>
        </p:nvSpPr>
        <p:spPr>
          <a:xfrm>
            <a:off x="1542033" y="2500629"/>
            <a:ext cx="2729230" cy="705321"/>
          </a:xfrm>
          <a:prstGeom prst="rect">
            <a:avLst/>
          </a:prstGeom>
        </p:spPr>
        <p:txBody>
          <a:bodyPr vert="horz" wrap="square" lIns="0" tIns="12700" rIns="0" bIns="0" rtlCol="0">
            <a:spAutoFit/>
          </a:bodyPr>
          <a:lstStyle/>
          <a:p>
            <a:pPr marL="149225" marR="0" lvl="0" indent="0" algn="l" defTabSz="914400" rtl="0" eaLnBrk="1" fontAlgn="auto" latinLnBrk="0" hangingPunct="1">
              <a:lnSpc>
                <a:spcPct val="100000"/>
              </a:lnSpc>
              <a:spcBef>
                <a:spcPts val="100"/>
              </a:spcBef>
              <a:spcAft>
                <a:spcPts val="0"/>
              </a:spcAft>
              <a:buClrTx/>
              <a:buSzTx/>
              <a:buFontTx/>
              <a:buNone/>
              <a:tabLst/>
              <a:defRPr/>
            </a:pPr>
            <a:r>
              <a:rPr kumimoji="0" lang="en-US" sz="900" b="1" i="0" u="none" strike="noStrike" kern="1200" cap="none" spc="-90" normalizeH="0" baseline="0" noProof="0" dirty="0" smtClean="0">
                <a:ln>
                  <a:noFill/>
                </a:ln>
                <a:solidFill>
                  <a:prstClr val="black"/>
                </a:solidFill>
                <a:effectLst/>
                <a:uLnTx/>
                <a:uFillTx/>
                <a:latin typeface="Times New Roman"/>
                <a:ea typeface="+mn-ea"/>
                <a:cs typeface="Times New Roman"/>
              </a:rPr>
              <a:t>UU </a:t>
            </a:r>
            <a:r>
              <a:rPr kumimoji="0" lang="en-US" sz="900" b="1" i="0" u="none" strike="noStrike" kern="1200" cap="none" spc="-105" normalizeH="0" baseline="0" noProof="0" dirty="0" smtClean="0">
                <a:ln>
                  <a:noFill/>
                </a:ln>
                <a:solidFill>
                  <a:prstClr val="black"/>
                </a:solidFill>
                <a:effectLst/>
                <a:uLnTx/>
                <a:uFillTx/>
                <a:latin typeface="Times New Roman"/>
                <a:ea typeface="+mn-ea"/>
                <a:cs typeface="Times New Roman"/>
              </a:rPr>
              <a:t>NO. </a:t>
            </a:r>
            <a:r>
              <a:rPr kumimoji="0" lang="en-US" sz="900" b="1" i="0" u="none" strike="noStrike" kern="1200" cap="none" spc="160" normalizeH="0" baseline="0" noProof="0" dirty="0" smtClean="0">
                <a:ln>
                  <a:noFill/>
                </a:ln>
                <a:solidFill>
                  <a:prstClr val="black"/>
                </a:solidFill>
                <a:effectLst/>
                <a:uLnTx/>
                <a:uFillTx/>
                <a:latin typeface="Times New Roman"/>
                <a:ea typeface="+mn-ea"/>
                <a:cs typeface="Times New Roman"/>
              </a:rPr>
              <a:t>23 </a:t>
            </a:r>
            <a:r>
              <a:rPr kumimoji="0" lang="en-US" sz="900" b="1" i="0" u="none" strike="noStrike" kern="1200" cap="none" spc="-135" normalizeH="0" baseline="0" noProof="0" dirty="0" smtClean="0">
                <a:ln>
                  <a:noFill/>
                </a:ln>
                <a:solidFill>
                  <a:prstClr val="black"/>
                </a:solidFill>
                <a:effectLst/>
                <a:uLnTx/>
                <a:uFillTx/>
                <a:latin typeface="Times New Roman"/>
                <a:ea typeface="+mn-ea"/>
                <a:cs typeface="Times New Roman"/>
              </a:rPr>
              <a:t>TAHUN</a:t>
            </a:r>
            <a:r>
              <a:rPr kumimoji="0" lang="en-US" sz="900" b="1" i="0" u="none" strike="noStrike" kern="1200" cap="none" spc="-210" normalizeH="0" baseline="0" noProof="0" dirty="0" smtClean="0">
                <a:ln>
                  <a:noFill/>
                </a:ln>
                <a:solidFill>
                  <a:prstClr val="black"/>
                </a:solidFill>
                <a:effectLst/>
                <a:uLnTx/>
                <a:uFillTx/>
                <a:latin typeface="Times New Roman"/>
                <a:ea typeface="+mn-ea"/>
                <a:cs typeface="Times New Roman"/>
              </a:rPr>
              <a:t> </a:t>
            </a:r>
            <a:r>
              <a:rPr kumimoji="0" lang="en-US" sz="900" b="1" i="0" u="none" strike="noStrike" kern="1200" cap="none" spc="160" normalizeH="0" baseline="0" noProof="0" dirty="0" smtClean="0">
                <a:ln>
                  <a:noFill/>
                </a:ln>
                <a:solidFill>
                  <a:prstClr val="black"/>
                </a:solidFill>
                <a:effectLst/>
                <a:uLnTx/>
                <a:uFillTx/>
                <a:latin typeface="Times New Roman"/>
                <a:ea typeface="+mn-ea"/>
                <a:cs typeface="Times New Roman"/>
              </a:rPr>
              <a:t>2014</a:t>
            </a:r>
            <a:endParaRPr kumimoji="0" lang="en-US" sz="900" b="0" i="0" u="none" strike="noStrike" kern="1200" cap="none" spc="0" normalizeH="0" baseline="0" noProof="0" dirty="0" smtClean="0">
              <a:ln>
                <a:noFill/>
              </a:ln>
              <a:solidFill>
                <a:prstClr val="black"/>
              </a:solidFill>
              <a:effectLst/>
              <a:uLnTx/>
              <a:uFillTx/>
              <a:latin typeface="Times New Roman"/>
              <a:ea typeface="+mn-ea"/>
              <a:cs typeface="Times New Roman"/>
            </a:endParaRPr>
          </a:p>
          <a:p>
            <a:pPr marL="81280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45" normalizeH="0" baseline="0" noProof="0" dirty="0" smtClean="0">
                <a:ln>
                  <a:noFill/>
                </a:ln>
                <a:solidFill>
                  <a:prstClr val="black"/>
                </a:solidFill>
                <a:effectLst/>
                <a:uLnTx/>
                <a:uFillTx/>
                <a:latin typeface="Times New Roman"/>
                <a:ea typeface="+mn-ea"/>
                <a:cs typeface="Times New Roman"/>
              </a:rPr>
              <a:t>TTG</a:t>
            </a:r>
            <a:r>
              <a:rPr kumimoji="0" lang="en-US" sz="900" b="1" i="0" u="none" strike="noStrike" kern="1200" cap="none" spc="-50" normalizeH="0" baseline="0" noProof="0" dirty="0" smtClean="0">
                <a:ln>
                  <a:noFill/>
                </a:ln>
                <a:solidFill>
                  <a:prstClr val="black"/>
                </a:solidFill>
                <a:effectLst/>
                <a:uLnTx/>
                <a:uFillTx/>
                <a:latin typeface="Times New Roman"/>
                <a:ea typeface="+mn-ea"/>
                <a:cs typeface="Times New Roman"/>
              </a:rPr>
              <a:t> </a:t>
            </a:r>
            <a:r>
              <a:rPr kumimoji="0" lang="en-US" sz="900" b="1" i="0" u="none" strike="noStrike" kern="1200" cap="none" spc="-114" normalizeH="0" baseline="0" noProof="0" dirty="0" smtClean="0">
                <a:ln>
                  <a:noFill/>
                </a:ln>
                <a:solidFill>
                  <a:prstClr val="black"/>
                </a:solidFill>
                <a:effectLst/>
                <a:uLnTx/>
                <a:uFillTx/>
                <a:latin typeface="Times New Roman"/>
                <a:ea typeface="+mn-ea"/>
                <a:cs typeface="Times New Roman"/>
              </a:rPr>
              <a:t>PEMDA</a:t>
            </a:r>
            <a:endParaRPr kumimoji="0" lang="en-US" sz="900" b="0" i="0" u="none" strike="noStrike" kern="1200" cap="none" spc="0" normalizeH="0" baseline="0" noProof="0" dirty="0" smtClean="0">
              <a:ln>
                <a:noFill/>
              </a:ln>
              <a:solidFill>
                <a:prstClr val="black"/>
              </a:solidFill>
              <a:effectLst/>
              <a:uLnTx/>
              <a:uFillTx/>
              <a:latin typeface="Times New Roman"/>
              <a:ea typeface="+mn-ea"/>
              <a:cs typeface="Times New Roman"/>
            </a:endParaRPr>
          </a:p>
          <a:p>
            <a:pPr marL="12700" marR="5080" lvl="0" indent="0" algn="ctr" defTabSz="914400" rtl="0" eaLnBrk="1" fontAlgn="auto" latinLnBrk="0" hangingPunct="1">
              <a:lnSpc>
                <a:spcPct val="100000"/>
              </a:lnSpc>
              <a:spcBef>
                <a:spcPts val="15"/>
              </a:spcBef>
              <a:spcAft>
                <a:spcPts val="0"/>
              </a:spcAft>
              <a:buClrTx/>
              <a:buSzTx/>
              <a:buFontTx/>
              <a:buNone/>
              <a:tabLst/>
              <a:defRPr/>
            </a:pPr>
            <a:r>
              <a:rPr kumimoji="0" lang="en-US" sz="900" b="0" i="0" u="none" strike="noStrike" kern="1200" cap="none" spc="-60" normalizeH="0" baseline="0" noProof="0" dirty="0" smtClean="0">
                <a:ln>
                  <a:noFill/>
                </a:ln>
                <a:solidFill>
                  <a:prstClr val="black"/>
                </a:solidFill>
                <a:effectLst/>
                <a:uLnTx/>
                <a:uFillTx/>
                <a:latin typeface="Times New Roman"/>
                <a:ea typeface="+mn-ea"/>
                <a:cs typeface="Times New Roman"/>
              </a:rPr>
              <a:t>MDN </a:t>
            </a:r>
            <a:r>
              <a:rPr kumimoji="0" lang="en-US" sz="900" b="0" i="0" u="none" strike="noStrike" kern="1200" cap="none" spc="40" normalizeH="0" baseline="0" noProof="0" dirty="0" smtClean="0">
                <a:ln>
                  <a:noFill/>
                </a:ln>
                <a:solidFill>
                  <a:prstClr val="black"/>
                </a:solidFill>
                <a:effectLst/>
                <a:uLnTx/>
                <a:uFillTx/>
                <a:latin typeface="Times New Roman"/>
                <a:ea typeface="+mn-ea"/>
                <a:cs typeface="Times New Roman"/>
              </a:rPr>
              <a:t>MELAKUKAN </a:t>
            </a:r>
            <a:r>
              <a:rPr kumimoji="0" lang="en-US" sz="900" b="0" i="0" u="none" strike="noStrike" kern="1200" cap="none" spc="45" normalizeH="0" baseline="0" noProof="0" dirty="0" smtClean="0">
                <a:ln>
                  <a:noFill/>
                </a:ln>
                <a:solidFill>
                  <a:prstClr val="black"/>
                </a:solidFill>
                <a:effectLst/>
                <a:uLnTx/>
                <a:uFillTx/>
                <a:latin typeface="Times New Roman"/>
                <a:ea typeface="+mn-ea"/>
                <a:cs typeface="Times New Roman"/>
              </a:rPr>
              <a:t>PEMBINAAN </a:t>
            </a:r>
            <a:r>
              <a:rPr kumimoji="0" lang="en-US" sz="900" b="0" i="0" u="none" strike="noStrike" kern="1200" cap="none" spc="55" normalizeH="0" baseline="0" noProof="0" dirty="0" smtClean="0">
                <a:ln>
                  <a:noFill/>
                </a:ln>
                <a:solidFill>
                  <a:prstClr val="black"/>
                </a:solidFill>
                <a:effectLst/>
                <a:uLnTx/>
                <a:uFillTx/>
                <a:latin typeface="Times New Roman"/>
                <a:ea typeface="+mn-ea"/>
                <a:cs typeface="Times New Roman"/>
              </a:rPr>
              <a:t>DAN </a:t>
            </a:r>
            <a:r>
              <a:rPr kumimoji="0" lang="en-US" sz="900" b="0" i="0" u="none" strike="noStrike" kern="1200" cap="none" spc="40" normalizeH="0" baseline="0" noProof="0" dirty="0" smtClean="0">
                <a:ln>
                  <a:noFill/>
                </a:ln>
                <a:solidFill>
                  <a:prstClr val="black"/>
                </a:solidFill>
                <a:effectLst/>
                <a:uLnTx/>
                <a:uFillTx/>
                <a:latin typeface="Times New Roman"/>
                <a:ea typeface="+mn-ea"/>
                <a:cs typeface="Times New Roman"/>
              </a:rPr>
              <a:t>PENGAWASAN  </a:t>
            </a:r>
            <a:r>
              <a:rPr kumimoji="0" lang="en-US" sz="900" b="0" i="0" u="none" strike="noStrike" kern="1200" cap="none" spc="60" normalizeH="0" baseline="0" noProof="0" dirty="0" smtClean="0">
                <a:ln>
                  <a:noFill/>
                </a:ln>
                <a:solidFill>
                  <a:prstClr val="black"/>
                </a:solidFill>
                <a:effectLst/>
                <a:uLnTx/>
                <a:uFillTx/>
                <a:latin typeface="Times New Roman"/>
                <a:ea typeface="+mn-ea"/>
                <a:cs typeface="Times New Roman"/>
              </a:rPr>
              <a:t>UMUM</a:t>
            </a:r>
            <a:r>
              <a:rPr kumimoji="0" lang="en-US" sz="900" b="0" i="0" u="none" strike="noStrike" kern="1200" cap="none" spc="-75" normalizeH="0" baseline="0" noProof="0" dirty="0" smtClean="0">
                <a:ln>
                  <a:noFill/>
                </a:ln>
                <a:solidFill>
                  <a:prstClr val="black"/>
                </a:solidFill>
                <a:effectLst/>
                <a:uLnTx/>
                <a:uFillTx/>
                <a:latin typeface="Times New Roman"/>
                <a:ea typeface="+mn-ea"/>
                <a:cs typeface="Times New Roman"/>
              </a:rPr>
              <a:t> </a:t>
            </a:r>
            <a:r>
              <a:rPr kumimoji="0" lang="en-US" sz="900" b="0" i="0" u="none" strike="noStrike" kern="1200" cap="none" spc="35" normalizeH="0" baseline="0" noProof="0" dirty="0" smtClean="0">
                <a:ln>
                  <a:noFill/>
                </a:ln>
                <a:solidFill>
                  <a:prstClr val="black"/>
                </a:solidFill>
                <a:effectLst/>
                <a:uLnTx/>
                <a:uFillTx/>
                <a:latin typeface="Times New Roman"/>
                <a:ea typeface="+mn-ea"/>
                <a:cs typeface="Times New Roman"/>
              </a:rPr>
              <a:t>PENYELENGGARAAN</a:t>
            </a:r>
            <a:r>
              <a:rPr kumimoji="0" lang="en-US" sz="900" b="0" i="0" u="none" strike="noStrike" kern="1200" cap="none" spc="-35" normalizeH="0" baseline="0" noProof="0" dirty="0" smtClean="0">
                <a:ln>
                  <a:noFill/>
                </a:ln>
                <a:solidFill>
                  <a:prstClr val="black"/>
                </a:solidFill>
                <a:effectLst/>
                <a:uLnTx/>
                <a:uFillTx/>
                <a:latin typeface="Times New Roman"/>
                <a:ea typeface="+mn-ea"/>
                <a:cs typeface="Times New Roman"/>
              </a:rPr>
              <a:t> </a:t>
            </a:r>
            <a:r>
              <a:rPr kumimoji="0" lang="en-US" sz="900" b="0" i="0" u="none" strike="noStrike" kern="1200" cap="none" spc="50" normalizeH="0" baseline="0" noProof="0" dirty="0" smtClean="0">
                <a:ln>
                  <a:noFill/>
                </a:ln>
                <a:solidFill>
                  <a:prstClr val="black"/>
                </a:solidFill>
                <a:effectLst/>
                <a:uLnTx/>
                <a:uFillTx/>
                <a:latin typeface="Times New Roman"/>
                <a:ea typeface="+mn-ea"/>
                <a:cs typeface="Times New Roman"/>
              </a:rPr>
              <a:t>PEMDA</a:t>
            </a:r>
            <a:r>
              <a:rPr kumimoji="0" lang="en-US" sz="900" b="0" i="0" u="none" strike="noStrike" kern="1200" cap="none" spc="-45" normalizeH="0" baseline="0" noProof="0" dirty="0" smtClean="0">
                <a:ln>
                  <a:noFill/>
                </a:ln>
                <a:solidFill>
                  <a:prstClr val="black"/>
                </a:solidFill>
                <a:effectLst/>
                <a:uLnTx/>
                <a:uFillTx/>
                <a:latin typeface="Times New Roman"/>
                <a:ea typeface="+mn-ea"/>
                <a:cs typeface="Times New Roman"/>
              </a:rPr>
              <a:t> </a:t>
            </a:r>
            <a:r>
              <a:rPr kumimoji="0" lang="en-US" sz="900" b="0" i="0" u="none" strike="noStrike" kern="1200" cap="none" spc="45" normalizeH="0" baseline="0" noProof="0" dirty="0" smtClean="0">
                <a:ln>
                  <a:noFill/>
                </a:ln>
                <a:solidFill>
                  <a:prstClr val="black"/>
                </a:solidFill>
                <a:effectLst/>
                <a:uLnTx/>
                <a:uFillTx/>
                <a:latin typeface="Times New Roman"/>
                <a:ea typeface="+mn-ea"/>
                <a:cs typeface="Times New Roman"/>
              </a:rPr>
              <a:t>SECARA</a:t>
            </a:r>
            <a:r>
              <a:rPr kumimoji="0" lang="en-US" sz="900" b="0" i="0" u="none" strike="noStrike" kern="1200" cap="none" spc="-65" normalizeH="0" baseline="0" noProof="0" dirty="0" smtClean="0">
                <a:ln>
                  <a:noFill/>
                </a:ln>
                <a:solidFill>
                  <a:prstClr val="black"/>
                </a:solidFill>
                <a:effectLst/>
                <a:uLnTx/>
                <a:uFillTx/>
                <a:latin typeface="Times New Roman"/>
                <a:ea typeface="+mn-ea"/>
                <a:cs typeface="Times New Roman"/>
              </a:rPr>
              <a:t> </a:t>
            </a:r>
            <a:r>
              <a:rPr kumimoji="0" lang="en-US" sz="900" b="0" i="0" u="none" strike="noStrike" kern="1200" cap="none" spc="30" normalizeH="0" baseline="0" noProof="0" dirty="0" smtClean="0">
                <a:ln>
                  <a:noFill/>
                </a:ln>
                <a:solidFill>
                  <a:prstClr val="black"/>
                </a:solidFill>
                <a:effectLst/>
                <a:uLnTx/>
                <a:uFillTx/>
                <a:latin typeface="Times New Roman"/>
                <a:ea typeface="+mn-ea"/>
                <a:cs typeface="Times New Roman"/>
              </a:rPr>
              <a:t>NASIONAL</a:t>
            </a:r>
            <a:endParaRPr kumimoji="0" lang="en-US" sz="9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5" name="object 25"/>
          <p:cNvSpPr/>
          <p:nvPr/>
        </p:nvSpPr>
        <p:spPr>
          <a:xfrm>
            <a:off x="2467355" y="1729739"/>
            <a:ext cx="807719" cy="56083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2820923" y="3229355"/>
            <a:ext cx="6584950" cy="560705"/>
          </a:xfrm>
          <a:custGeom>
            <a:avLst/>
            <a:gdLst/>
            <a:ahLst/>
            <a:cxnLst/>
            <a:rect l="l" t="t" r="r" b="b"/>
            <a:pathLst>
              <a:path w="6584950" h="560704">
                <a:moveTo>
                  <a:pt x="57912" y="386715"/>
                </a:moveTo>
                <a:lnTo>
                  <a:pt x="0" y="386715"/>
                </a:lnTo>
                <a:lnTo>
                  <a:pt x="86868" y="560324"/>
                </a:lnTo>
                <a:lnTo>
                  <a:pt x="159310" y="415544"/>
                </a:lnTo>
                <a:lnTo>
                  <a:pt x="57912" y="415544"/>
                </a:lnTo>
                <a:lnTo>
                  <a:pt x="57912" y="386715"/>
                </a:lnTo>
                <a:close/>
              </a:path>
              <a:path w="6584950" h="560704">
                <a:moveTo>
                  <a:pt x="6527037" y="251206"/>
                </a:moveTo>
                <a:lnTo>
                  <a:pt x="57912" y="251206"/>
                </a:lnTo>
                <a:lnTo>
                  <a:pt x="57912" y="415544"/>
                </a:lnTo>
                <a:lnTo>
                  <a:pt x="115824" y="415544"/>
                </a:lnTo>
                <a:lnTo>
                  <a:pt x="115824" y="309118"/>
                </a:lnTo>
                <a:lnTo>
                  <a:pt x="86868" y="309118"/>
                </a:lnTo>
                <a:lnTo>
                  <a:pt x="115824" y="280162"/>
                </a:lnTo>
                <a:lnTo>
                  <a:pt x="6527037" y="280162"/>
                </a:lnTo>
                <a:lnTo>
                  <a:pt x="6527037" y="251206"/>
                </a:lnTo>
                <a:close/>
              </a:path>
              <a:path w="6584950" h="560704">
                <a:moveTo>
                  <a:pt x="173736" y="386715"/>
                </a:moveTo>
                <a:lnTo>
                  <a:pt x="115824" y="386715"/>
                </a:lnTo>
                <a:lnTo>
                  <a:pt x="115824" y="415544"/>
                </a:lnTo>
                <a:lnTo>
                  <a:pt x="159310" y="415544"/>
                </a:lnTo>
                <a:lnTo>
                  <a:pt x="173736" y="386715"/>
                </a:lnTo>
                <a:close/>
              </a:path>
              <a:path w="6584950" h="560704">
                <a:moveTo>
                  <a:pt x="115824" y="280162"/>
                </a:moveTo>
                <a:lnTo>
                  <a:pt x="86868" y="309118"/>
                </a:lnTo>
                <a:lnTo>
                  <a:pt x="115824" y="309118"/>
                </a:lnTo>
                <a:lnTo>
                  <a:pt x="115824" y="280162"/>
                </a:lnTo>
                <a:close/>
              </a:path>
              <a:path w="6584950" h="560704">
                <a:moveTo>
                  <a:pt x="6584950" y="251206"/>
                </a:moveTo>
                <a:lnTo>
                  <a:pt x="6555994" y="251206"/>
                </a:lnTo>
                <a:lnTo>
                  <a:pt x="6527037" y="280162"/>
                </a:lnTo>
                <a:lnTo>
                  <a:pt x="115824" y="280162"/>
                </a:lnTo>
                <a:lnTo>
                  <a:pt x="115824" y="309118"/>
                </a:lnTo>
                <a:lnTo>
                  <a:pt x="6584950" y="309118"/>
                </a:lnTo>
                <a:lnTo>
                  <a:pt x="6584950" y="251206"/>
                </a:lnTo>
                <a:close/>
              </a:path>
              <a:path w="6584950" h="560704">
                <a:moveTo>
                  <a:pt x="6584950" y="0"/>
                </a:moveTo>
                <a:lnTo>
                  <a:pt x="6527037" y="0"/>
                </a:lnTo>
                <a:lnTo>
                  <a:pt x="6527037" y="280162"/>
                </a:lnTo>
                <a:lnTo>
                  <a:pt x="6555994" y="251206"/>
                </a:lnTo>
                <a:lnTo>
                  <a:pt x="6584950" y="251206"/>
                </a:lnTo>
                <a:lnTo>
                  <a:pt x="658495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385945" y="2454275"/>
            <a:ext cx="457834" cy="173990"/>
          </a:xfrm>
          <a:custGeom>
            <a:avLst/>
            <a:gdLst/>
            <a:ahLst/>
            <a:cxnLst/>
            <a:rect l="l" t="t" r="r" b="b"/>
            <a:pathLst>
              <a:path w="457835" h="173989">
                <a:moveTo>
                  <a:pt x="399928" y="57785"/>
                </a:moveTo>
                <a:lnTo>
                  <a:pt x="312419" y="57785"/>
                </a:lnTo>
                <a:lnTo>
                  <a:pt x="312674" y="115697"/>
                </a:lnTo>
                <a:lnTo>
                  <a:pt x="283675" y="115803"/>
                </a:lnTo>
                <a:lnTo>
                  <a:pt x="283844" y="173736"/>
                </a:lnTo>
                <a:lnTo>
                  <a:pt x="457326" y="86233"/>
                </a:lnTo>
                <a:lnTo>
                  <a:pt x="399928" y="57785"/>
                </a:lnTo>
                <a:close/>
              </a:path>
              <a:path w="457835" h="173989">
                <a:moveTo>
                  <a:pt x="283506" y="57890"/>
                </a:moveTo>
                <a:lnTo>
                  <a:pt x="0" y="58927"/>
                </a:lnTo>
                <a:lnTo>
                  <a:pt x="253" y="116839"/>
                </a:lnTo>
                <a:lnTo>
                  <a:pt x="283675" y="115803"/>
                </a:lnTo>
                <a:lnTo>
                  <a:pt x="283506" y="57890"/>
                </a:lnTo>
                <a:close/>
              </a:path>
              <a:path w="457835" h="173989">
                <a:moveTo>
                  <a:pt x="312419" y="57785"/>
                </a:moveTo>
                <a:lnTo>
                  <a:pt x="283506" y="57890"/>
                </a:lnTo>
                <a:lnTo>
                  <a:pt x="283675" y="115803"/>
                </a:lnTo>
                <a:lnTo>
                  <a:pt x="312674" y="115697"/>
                </a:lnTo>
                <a:lnTo>
                  <a:pt x="312419" y="57785"/>
                </a:lnTo>
                <a:close/>
              </a:path>
              <a:path w="457835" h="173989">
                <a:moveTo>
                  <a:pt x="283337" y="0"/>
                </a:moveTo>
                <a:lnTo>
                  <a:pt x="283506" y="57890"/>
                </a:lnTo>
                <a:lnTo>
                  <a:pt x="399928" y="57785"/>
                </a:lnTo>
                <a:lnTo>
                  <a:pt x="283337"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7539228" y="2453639"/>
            <a:ext cx="516255" cy="173990"/>
          </a:xfrm>
          <a:custGeom>
            <a:avLst/>
            <a:gdLst/>
            <a:ahLst/>
            <a:cxnLst/>
            <a:rect l="l" t="t" r="r" b="b"/>
            <a:pathLst>
              <a:path w="516254" h="173989">
                <a:moveTo>
                  <a:pt x="342138" y="0"/>
                </a:moveTo>
                <a:lnTo>
                  <a:pt x="342138" y="173736"/>
                </a:lnTo>
                <a:lnTo>
                  <a:pt x="457962" y="115824"/>
                </a:lnTo>
                <a:lnTo>
                  <a:pt x="371094" y="115824"/>
                </a:lnTo>
                <a:lnTo>
                  <a:pt x="371094" y="57912"/>
                </a:lnTo>
                <a:lnTo>
                  <a:pt x="457961" y="57912"/>
                </a:lnTo>
                <a:lnTo>
                  <a:pt x="342138" y="0"/>
                </a:lnTo>
                <a:close/>
              </a:path>
              <a:path w="516254" h="173989">
                <a:moveTo>
                  <a:pt x="342138" y="57912"/>
                </a:moveTo>
                <a:lnTo>
                  <a:pt x="0" y="57912"/>
                </a:lnTo>
                <a:lnTo>
                  <a:pt x="0" y="115824"/>
                </a:lnTo>
                <a:lnTo>
                  <a:pt x="342138" y="115824"/>
                </a:lnTo>
                <a:lnTo>
                  <a:pt x="342138" y="57912"/>
                </a:lnTo>
                <a:close/>
              </a:path>
              <a:path w="516254" h="173989">
                <a:moveTo>
                  <a:pt x="457961" y="57912"/>
                </a:moveTo>
                <a:lnTo>
                  <a:pt x="371094" y="57912"/>
                </a:lnTo>
                <a:lnTo>
                  <a:pt x="371094" y="115824"/>
                </a:lnTo>
                <a:lnTo>
                  <a:pt x="457962" y="115824"/>
                </a:lnTo>
                <a:lnTo>
                  <a:pt x="515874" y="86868"/>
                </a:lnTo>
                <a:lnTo>
                  <a:pt x="457961" y="57912"/>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4385564" y="4934839"/>
            <a:ext cx="443865" cy="173990"/>
          </a:xfrm>
          <a:custGeom>
            <a:avLst/>
            <a:gdLst/>
            <a:ahLst/>
            <a:cxnLst/>
            <a:rect l="l" t="t" r="r" b="b"/>
            <a:pathLst>
              <a:path w="443864" h="173989">
                <a:moveTo>
                  <a:pt x="388039" y="57277"/>
                </a:moveTo>
                <a:lnTo>
                  <a:pt x="298196" y="57277"/>
                </a:lnTo>
                <a:lnTo>
                  <a:pt x="299212" y="115188"/>
                </a:lnTo>
                <a:lnTo>
                  <a:pt x="270213" y="115707"/>
                </a:lnTo>
                <a:lnTo>
                  <a:pt x="271272" y="173609"/>
                </a:lnTo>
                <a:lnTo>
                  <a:pt x="443357" y="83693"/>
                </a:lnTo>
                <a:lnTo>
                  <a:pt x="388039" y="57277"/>
                </a:lnTo>
                <a:close/>
              </a:path>
              <a:path w="443864" h="173989">
                <a:moveTo>
                  <a:pt x="269154" y="57808"/>
                </a:moveTo>
                <a:lnTo>
                  <a:pt x="0" y="62737"/>
                </a:lnTo>
                <a:lnTo>
                  <a:pt x="1015" y="120523"/>
                </a:lnTo>
                <a:lnTo>
                  <a:pt x="270213" y="115707"/>
                </a:lnTo>
                <a:lnTo>
                  <a:pt x="269154" y="57808"/>
                </a:lnTo>
                <a:close/>
              </a:path>
              <a:path w="443864" h="173989">
                <a:moveTo>
                  <a:pt x="298196" y="57277"/>
                </a:moveTo>
                <a:lnTo>
                  <a:pt x="269154" y="57808"/>
                </a:lnTo>
                <a:lnTo>
                  <a:pt x="270213" y="115707"/>
                </a:lnTo>
                <a:lnTo>
                  <a:pt x="299212" y="115188"/>
                </a:lnTo>
                <a:lnTo>
                  <a:pt x="298196" y="57277"/>
                </a:lnTo>
                <a:close/>
              </a:path>
              <a:path w="443864" h="173989">
                <a:moveTo>
                  <a:pt x="268097" y="0"/>
                </a:moveTo>
                <a:lnTo>
                  <a:pt x="269154" y="57808"/>
                </a:lnTo>
                <a:lnTo>
                  <a:pt x="298196" y="57277"/>
                </a:lnTo>
                <a:lnTo>
                  <a:pt x="388039" y="57277"/>
                </a:lnTo>
                <a:lnTo>
                  <a:pt x="268097"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7468996" y="4932807"/>
            <a:ext cx="695960" cy="173990"/>
          </a:xfrm>
          <a:custGeom>
            <a:avLst/>
            <a:gdLst/>
            <a:ahLst/>
            <a:cxnLst/>
            <a:rect l="l" t="t" r="r" b="b"/>
            <a:pathLst>
              <a:path w="695959" h="173989">
                <a:moveTo>
                  <a:pt x="521970" y="0"/>
                </a:moveTo>
                <a:lnTo>
                  <a:pt x="521800" y="57972"/>
                </a:lnTo>
                <a:lnTo>
                  <a:pt x="550672" y="58039"/>
                </a:lnTo>
                <a:lnTo>
                  <a:pt x="550545" y="115951"/>
                </a:lnTo>
                <a:lnTo>
                  <a:pt x="521630" y="115951"/>
                </a:lnTo>
                <a:lnTo>
                  <a:pt x="521461" y="173736"/>
                </a:lnTo>
                <a:lnTo>
                  <a:pt x="637710" y="115951"/>
                </a:lnTo>
                <a:lnTo>
                  <a:pt x="550545" y="115951"/>
                </a:lnTo>
                <a:lnTo>
                  <a:pt x="637845" y="115884"/>
                </a:lnTo>
                <a:lnTo>
                  <a:pt x="695451" y="87249"/>
                </a:lnTo>
                <a:lnTo>
                  <a:pt x="521970" y="0"/>
                </a:lnTo>
                <a:close/>
              </a:path>
              <a:path w="695959" h="173989">
                <a:moveTo>
                  <a:pt x="521800" y="57972"/>
                </a:moveTo>
                <a:lnTo>
                  <a:pt x="521631" y="115884"/>
                </a:lnTo>
                <a:lnTo>
                  <a:pt x="550545" y="115951"/>
                </a:lnTo>
                <a:lnTo>
                  <a:pt x="550672" y="58039"/>
                </a:lnTo>
                <a:lnTo>
                  <a:pt x="521800" y="57972"/>
                </a:lnTo>
                <a:close/>
              </a:path>
              <a:path w="695959" h="173989">
                <a:moveTo>
                  <a:pt x="253" y="56769"/>
                </a:moveTo>
                <a:lnTo>
                  <a:pt x="0" y="114681"/>
                </a:lnTo>
                <a:lnTo>
                  <a:pt x="521631" y="115884"/>
                </a:lnTo>
                <a:lnTo>
                  <a:pt x="521800" y="57972"/>
                </a:lnTo>
                <a:lnTo>
                  <a:pt x="253" y="56769"/>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9398507" y="5469635"/>
            <a:ext cx="173990" cy="292100"/>
          </a:xfrm>
          <a:custGeom>
            <a:avLst/>
            <a:gdLst/>
            <a:ahLst/>
            <a:cxnLst/>
            <a:rect l="l" t="t" r="r" b="b"/>
            <a:pathLst>
              <a:path w="173990" h="292100">
                <a:moveTo>
                  <a:pt x="57912" y="118363"/>
                </a:moveTo>
                <a:lnTo>
                  <a:pt x="0" y="118363"/>
                </a:lnTo>
                <a:lnTo>
                  <a:pt x="86868" y="292100"/>
                </a:lnTo>
                <a:lnTo>
                  <a:pt x="159258" y="147319"/>
                </a:lnTo>
                <a:lnTo>
                  <a:pt x="57912" y="147319"/>
                </a:lnTo>
                <a:lnTo>
                  <a:pt x="57912" y="118363"/>
                </a:lnTo>
                <a:close/>
              </a:path>
              <a:path w="173990" h="292100">
                <a:moveTo>
                  <a:pt x="115824" y="0"/>
                </a:moveTo>
                <a:lnTo>
                  <a:pt x="57912" y="0"/>
                </a:lnTo>
                <a:lnTo>
                  <a:pt x="57912" y="147319"/>
                </a:lnTo>
                <a:lnTo>
                  <a:pt x="115824" y="147319"/>
                </a:lnTo>
                <a:lnTo>
                  <a:pt x="115824" y="0"/>
                </a:lnTo>
                <a:close/>
              </a:path>
              <a:path w="173990" h="292100">
                <a:moveTo>
                  <a:pt x="173736" y="118363"/>
                </a:moveTo>
                <a:lnTo>
                  <a:pt x="115824" y="118363"/>
                </a:lnTo>
                <a:lnTo>
                  <a:pt x="115824" y="147319"/>
                </a:lnTo>
                <a:lnTo>
                  <a:pt x="159258" y="147319"/>
                </a:lnTo>
                <a:lnTo>
                  <a:pt x="173736" y="118363"/>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2592323" y="571512"/>
            <a:ext cx="7075170" cy="39698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2602229" y="581279"/>
            <a:ext cx="7025640" cy="34785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txBox="1"/>
          <p:nvPr/>
        </p:nvSpPr>
        <p:spPr>
          <a:xfrm>
            <a:off x="11171681" y="6426504"/>
            <a:ext cx="102870"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20" normalizeH="0" baseline="0" noProof="0" dirty="0">
                <a:ln>
                  <a:noFill/>
                </a:ln>
                <a:solidFill>
                  <a:srgbClr val="888888"/>
                </a:solidFill>
                <a:effectLst/>
                <a:uLnTx/>
                <a:uFillTx/>
                <a:latin typeface="Trebuchet MS"/>
                <a:ea typeface="+mn-ea"/>
                <a:cs typeface="Trebuchet MS"/>
              </a:rPr>
              <a:t>2</a:t>
            </a:r>
            <a:endParaRPr kumimoji="0" sz="12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159761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905000" y="2438400"/>
            <a:ext cx="8534400" cy="32766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0000"/>
              </a:solidFill>
              <a:latin typeface="Calibri"/>
            </a:endParaRPr>
          </a:p>
        </p:txBody>
      </p:sp>
      <p:sp>
        <p:nvSpPr>
          <p:cNvPr id="5123" name="Title 1"/>
          <p:cNvSpPr>
            <a:spLocks noGrp="1"/>
          </p:cNvSpPr>
          <p:nvPr>
            <p:ph type="title"/>
          </p:nvPr>
        </p:nvSpPr>
        <p:spPr>
          <a:xfrm>
            <a:off x="1905000" y="304800"/>
            <a:ext cx="8229600" cy="685800"/>
          </a:xfrm>
        </p:spPr>
        <p:txBody>
          <a:bodyPr/>
          <a:lstStyle/>
          <a:p>
            <a:pPr eaLnBrk="1" hangingPunct="1"/>
            <a:r>
              <a:rPr lang="en-US" altLang="en-US" sz="2400" b="1"/>
              <a:t>KONSTRUKSI PENYELENGGARAAN PEMERINTAHAN DAERAH</a:t>
            </a:r>
          </a:p>
        </p:txBody>
      </p:sp>
      <p:sp>
        <p:nvSpPr>
          <p:cNvPr id="4" name="Rectangle 3"/>
          <p:cNvSpPr/>
          <p:nvPr/>
        </p:nvSpPr>
        <p:spPr>
          <a:xfrm>
            <a:off x="3733800" y="2578100"/>
            <a:ext cx="1725615" cy="609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400" b="1" dirty="0" smtClean="0">
                <a:solidFill>
                  <a:sysClr val="windowText" lastClr="000000"/>
                </a:solidFill>
                <a:latin typeface="Calibri"/>
              </a:rPr>
              <a:t>PEMBENTUKAN DAERAH OTONOM</a:t>
            </a:r>
            <a:endParaRPr lang="en-US" sz="1400" b="1" dirty="0">
              <a:solidFill>
                <a:sysClr val="windowText" lastClr="000000"/>
              </a:solidFill>
              <a:latin typeface="Calibri"/>
            </a:endParaRPr>
          </a:p>
        </p:txBody>
      </p:sp>
      <p:sp>
        <p:nvSpPr>
          <p:cNvPr id="16" name="Rectangle 15"/>
          <p:cNvSpPr/>
          <p:nvPr/>
        </p:nvSpPr>
        <p:spPr>
          <a:xfrm>
            <a:off x="6767514" y="3810000"/>
            <a:ext cx="1385887" cy="4445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b="1" dirty="0" smtClean="0">
                <a:solidFill>
                  <a:sysClr val="windowText" lastClr="000000"/>
                </a:solidFill>
                <a:latin typeface="Calibri"/>
              </a:rPr>
              <a:t>JABATAN</a:t>
            </a:r>
            <a:endParaRPr lang="en-US" b="1" dirty="0">
              <a:solidFill>
                <a:sysClr val="windowText" lastClr="000000"/>
              </a:solidFill>
              <a:latin typeface="Calibri"/>
            </a:endParaRPr>
          </a:p>
        </p:txBody>
      </p:sp>
      <p:sp>
        <p:nvSpPr>
          <p:cNvPr id="17" name="Rectangle 16"/>
          <p:cNvSpPr/>
          <p:nvPr/>
        </p:nvSpPr>
        <p:spPr>
          <a:xfrm>
            <a:off x="8610600" y="3810000"/>
            <a:ext cx="17526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smtClean="0">
                <a:solidFill>
                  <a:sysClr val="windowText" lastClr="000000"/>
                </a:solidFill>
                <a:latin typeface="Calibri"/>
              </a:rPr>
              <a:t>PENGISIAN PERSONIL</a:t>
            </a:r>
            <a:endParaRPr lang="en-US" sz="1600" b="1" dirty="0">
              <a:solidFill>
                <a:sysClr val="windowText" lastClr="000000"/>
              </a:solidFill>
              <a:latin typeface="Calibri"/>
            </a:endParaRPr>
          </a:p>
        </p:txBody>
      </p:sp>
      <p:sp>
        <p:nvSpPr>
          <p:cNvPr id="25" name="Rectangle 24"/>
          <p:cNvSpPr/>
          <p:nvPr/>
        </p:nvSpPr>
        <p:spPr>
          <a:xfrm>
            <a:off x="1981200" y="26670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err="1">
                <a:solidFill>
                  <a:sysClr val="windowText" lastClr="000000"/>
                </a:solidFill>
                <a:latin typeface="Calibri"/>
              </a:rPr>
              <a:t>KDH</a:t>
            </a:r>
            <a:r>
              <a:rPr lang="en-US" sz="1600" b="1" dirty="0">
                <a:solidFill>
                  <a:sysClr val="windowText" lastClr="000000"/>
                </a:solidFill>
                <a:latin typeface="Calibri"/>
              </a:rPr>
              <a:t> &amp; </a:t>
            </a:r>
            <a:r>
              <a:rPr lang="en-US" sz="1600" b="1" dirty="0" err="1">
                <a:solidFill>
                  <a:sysClr val="windowText" lastClr="000000"/>
                </a:solidFill>
                <a:latin typeface="Calibri"/>
              </a:rPr>
              <a:t>DPRD</a:t>
            </a:r>
            <a:endParaRPr lang="en-US" sz="1600" b="1" dirty="0">
              <a:solidFill>
                <a:sysClr val="windowText" lastClr="000000"/>
              </a:solidFill>
              <a:latin typeface="Calibri"/>
            </a:endParaRPr>
          </a:p>
        </p:txBody>
      </p:sp>
      <p:sp>
        <p:nvSpPr>
          <p:cNvPr id="26" name="Rectangle 25"/>
          <p:cNvSpPr/>
          <p:nvPr/>
        </p:nvSpPr>
        <p:spPr>
          <a:xfrm>
            <a:off x="5676901" y="2628900"/>
            <a:ext cx="1801813" cy="609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b="1" dirty="0" smtClean="0">
                <a:solidFill>
                  <a:sysClr val="windowText" lastClr="000000"/>
                </a:solidFill>
                <a:latin typeface="Calibri"/>
              </a:rPr>
              <a:t>PENYERAHAN URUSAN</a:t>
            </a:r>
            <a:endParaRPr lang="en-US" b="1" dirty="0">
              <a:solidFill>
                <a:sysClr val="windowText" lastClr="000000"/>
              </a:solidFill>
              <a:latin typeface="Calibri"/>
            </a:endParaRPr>
          </a:p>
        </p:txBody>
      </p:sp>
      <p:sp>
        <p:nvSpPr>
          <p:cNvPr id="27" name="Rectangle 26"/>
          <p:cNvSpPr/>
          <p:nvPr/>
        </p:nvSpPr>
        <p:spPr>
          <a:xfrm>
            <a:off x="3276600" y="5943600"/>
            <a:ext cx="4953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smtClean="0">
                <a:solidFill>
                  <a:sysClr val="windowText" lastClr="000000"/>
                </a:solidFill>
                <a:latin typeface="Calibri"/>
              </a:rPr>
              <a:t>RAKYAT (PUBLIC SERVICE DAN CIVIL SERVICES)</a:t>
            </a:r>
            <a:endParaRPr lang="en-US" sz="1600" b="1" dirty="0">
              <a:solidFill>
                <a:sysClr val="windowText" lastClr="000000"/>
              </a:solidFill>
              <a:latin typeface="Calibri"/>
            </a:endParaRPr>
          </a:p>
        </p:txBody>
      </p:sp>
      <p:sp>
        <p:nvSpPr>
          <p:cNvPr id="29" name="Rectangle 28"/>
          <p:cNvSpPr/>
          <p:nvPr/>
        </p:nvSpPr>
        <p:spPr>
          <a:xfrm>
            <a:off x="6248400" y="1358900"/>
            <a:ext cx="1371600"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b="1" dirty="0" smtClean="0">
                <a:solidFill>
                  <a:sysClr val="windowText" lastClr="000000"/>
                </a:solidFill>
                <a:latin typeface="Calibri"/>
              </a:rPr>
              <a:t>URUSAN PEM</a:t>
            </a:r>
            <a:endParaRPr lang="en-US" b="1" dirty="0">
              <a:solidFill>
                <a:sysClr val="windowText" lastClr="000000"/>
              </a:solidFill>
              <a:latin typeface="Calibri"/>
            </a:endParaRPr>
          </a:p>
        </p:txBody>
      </p:sp>
      <p:sp>
        <p:nvSpPr>
          <p:cNvPr id="30" name="Rectangle 29"/>
          <p:cNvSpPr/>
          <p:nvPr/>
        </p:nvSpPr>
        <p:spPr>
          <a:xfrm>
            <a:off x="1524000" y="1371600"/>
            <a:ext cx="1447800" cy="762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smtClean="0">
                <a:solidFill>
                  <a:sysClr val="windowText" lastClr="000000"/>
                </a:solidFill>
                <a:latin typeface="Calibri"/>
              </a:rPr>
              <a:t>PEMERINTAH</a:t>
            </a:r>
          </a:p>
          <a:p>
            <a:pPr algn="ctr" defTabSz="457200" eaLnBrk="0" fontAlgn="base" hangingPunct="0">
              <a:spcBef>
                <a:spcPct val="0"/>
              </a:spcBef>
              <a:spcAft>
                <a:spcPct val="0"/>
              </a:spcAft>
              <a:defRPr/>
            </a:pPr>
            <a:r>
              <a:rPr lang="en-US" sz="1600" b="1" dirty="0" smtClean="0">
                <a:solidFill>
                  <a:sysClr val="windowText" lastClr="000000"/>
                </a:solidFill>
                <a:latin typeface="Calibri"/>
              </a:rPr>
              <a:t>PRESIDEN &amp;</a:t>
            </a:r>
          </a:p>
          <a:p>
            <a:pPr algn="ctr" defTabSz="457200" eaLnBrk="0" fontAlgn="base" hangingPunct="0">
              <a:spcBef>
                <a:spcPct val="0"/>
              </a:spcBef>
              <a:spcAft>
                <a:spcPct val="0"/>
              </a:spcAft>
              <a:defRPr/>
            </a:pPr>
            <a:r>
              <a:rPr lang="en-US" sz="1600" b="1" dirty="0" smtClean="0">
                <a:solidFill>
                  <a:sysClr val="windowText" lastClr="000000"/>
                </a:solidFill>
                <a:latin typeface="Calibri"/>
              </a:rPr>
              <a:t>WAPRES</a:t>
            </a:r>
            <a:endParaRPr lang="en-US" sz="1600" b="1" dirty="0">
              <a:solidFill>
                <a:sysClr val="windowText" lastClr="000000"/>
              </a:solidFill>
              <a:latin typeface="Calibri"/>
            </a:endParaRPr>
          </a:p>
        </p:txBody>
      </p:sp>
      <p:sp>
        <p:nvSpPr>
          <p:cNvPr id="32" name="Rectangle 31"/>
          <p:cNvSpPr/>
          <p:nvPr/>
        </p:nvSpPr>
        <p:spPr>
          <a:xfrm>
            <a:off x="2514600" y="3810000"/>
            <a:ext cx="1600200" cy="381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a:solidFill>
                  <a:sysClr val="windowText" lastClr="000000"/>
                </a:solidFill>
                <a:latin typeface="Calibri"/>
              </a:rPr>
              <a:t>PEMBIAYAAN</a:t>
            </a:r>
          </a:p>
        </p:txBody>
      </p:sp>
      <p:sp>
        <p:nvSpPr>
          <p:cNvPr id="78" name="Rectangle 77"/>
          <p:cNvSpPr/>
          <p:nvPr/>
        </p:nvSpPr>
        <p:spPr>
          <a:xfrm>
            <a:off x="4495800" y="3810000"/>
            <a:ext cx="1981200" cy="4445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err="1" smtClean="0">
                <a:solidFill>
                  <a:sysClr val="windowText" lastClr="000000"/>
                </a:solidFill>
                <a:latin typeface="Calibri"/>
              </a:rPr>
              <a:t>Organisasi</a:t>
            </a:r>
            <a:r>
              <a:rPr lang="en-US" sz="1600" b="1" dirty="0" smtClean="0">
                <a:solidFill>
                  <a:sysClr val="windowText" lastClr="000000"/>
                </a:solidFill>
                <a:latin typeface="Calibri"/>
              </a:rPr>
              <a:t> </a:t>
            </a:r>
            <a:r>
              <a:rPr lang="en-US" sz="1600" b="1" dirty="0" err="1" smtClean="0">
                <a:solidFill>
                  <a:sysClr val="windowText" lastClr="000000"/>
                </a:solidFill>
                <a:latin typeface="Calibri"/>
              </a:rPr>
              <a:t>Perangkat</a:t>
            </a:r>
            <a:r>
              <a:rPr lang="en-US" sz="1600" b="1" dirty="0" smtClean="0">
                <a:solidFill>
                  <a:sysClr val="windowText" lastClr="000000"/>
                </a:solidFill>
                <a:latin typeface="Calibri"/>
              </a:rPr>
              <a:t> Daerah</a:t>
            </a:r>
            <a:endParaRPr lang="en-US" sz="1600" b="1" dirty="0">
              <a:solidFill>
                <a:sysClr val="windowText" lastClr="000000"/>
              </a:solidFill>
              <a:latin typeface="Calibri"/>
            </a:endParaRPr>
          </a:p>
        </p:txBody>
      </p:sp>
      <p:sp>
        <p:nvSpPr>
          <p:cNvPr id="104" name="Rectangle 103"/>
          <p:cNvSpPr/>
          <p:nvPr/>
        </p:nvSpPr>
        <p:spPr>
          <a:xfrm>
            <a:off x="4495800" y="4953000"/>
            <a:ext cx="2057400" cy="457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b="1" dirty="0" err="1">
                <a:solidFill>
                  <a:sysClr val="windowText" lastClr="000000"/>
                </a:solidFill>
                <a:latin typeface="Calibri"/>
              </a:rPr>
              <a:t>KINERJA</a:t>
            </a:r>
            <a:r>
              <a:rPr lang="en-US" sz="1600" b="1" dirty="0">
                <a:solidFill>
                  <a:sysClr val="windowText" lastClr="000000"/>
                </a:solidFill>
                <a:latin typeface="Calibri"/>
              </a:rPr>
              <a:t> </a:t>
            </a:r>
            <a:r>
              <a:rPr lang="en-US" sz="1600" b="1" dirty="0" err="1">
                <a:solidFill>
                  <a:sysClr val="windowText" lastClr="000000"/>
                </a:solidFill>
                <a:latin typeface="Calibri"/>
              </a:rPr>
              <a:t>PEMDA</a:t>
            </a:r>
            <a:endParaRPr lang="en-US" sz="1600" b="1" dirty="0">
              <a:solidFill>
                <a:sysClr val="windowText" lastClr="000000"/>
              </a:solidFill>
              <a:latin typeface="Calibri"/>
            </a:endParaRPr>
          </a:p>
        </p:txBody>
      </p:sp>
      <p:sp>
        <p:nvSpPr>
          <p:cNvPr id="110" name="Curved Right Arrow 109"/>
          <p:cNvSpPr/>
          <p:nvPr/>
        </p:nvSpPr>
        <p:spPr>
          <a:xfrm flipH="1">
            <a:off x="6934200" y="1854200"/>
            <a:ext cx="228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prstClr val="black"/>
              </a:solidFill>
              <a:latin typeface="Calibri"/>
            </a:endParaRPr>
          </a:p>
        </p:txBody>
      </p:sp>
      <p:sp>
        <p:nvSpPr>
          <p:cNvPr id="113" name="Left-Right Arrow 112"/>
          <p:cNvSpPr/>
          <p:nvPr/>
        </p:nvSpPr>
        <p:spPr>
          <a:xfrm>
            <a:off x="5410200" y="1511300"/>
            <a:ext cx="7620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114" name="Rectangle 113"/>
          <p:cNvSpPr/>
          <p:nvPr/>
        </p:nvSpPr>
        <p:spPr>
          <a:xfrm>
            <a:off x="8153400" y="1282700"/>
            <a:ext cx="1295400" cy="571500"/>
          </a:xfrm>
          <a:prstGeom prst="rect">
            <a:avLst/>
          </a:prstGeom>
          <a:solidFill>
            <a:srgbClr val="FFFF00"/>
          </a:solid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eaLnBrk="0" fontAlgn="base" hangingPunct="0">
              <a:spcBef>
                <a:spcPct val="0"/>
              </a:spcBef>
              <a:spcAft>
                <a:spcPct val="0"/>
              </a:spcAft>
              <a:defRPr/>
            </a:pPr>
            <a:r>
              <a:rPr lang="en-US" sz="1600" b="1" dirty="0" smtClean="0">
                <a:solidFill>
                  <a:sysClr val="windowText" lastClr="000000"/>
                </a:solidFill>
                <a:latin typeface="Calibri"/>
              </a:rPr>
              <a:t>PERSONIL</a:t>
            </a:r>
            <a:endParaRPr lang="en-US" sz="1600" b="1" dirty="0">
              <a:solidFill>
                <a:sysClr val="windowText" lastClr="000000"/>
              </a:solidFill>
              <a:latin typeface="Calibri"/>
            </a:endParaRPr>
          </a:p>
        </p:txBody>
      </p:sp>
      <p:cxnSp>
        <p:nvCxnSpPr>
          <p:cNvPr id="198674" name="Straight Arrow Connector 115"/>
          <p:cNvCxnSpPr>
            <a:cxnSpLocks noChangeShapeType="1"/>
          </p:cNvCxnSpPr>
          <p:nvPr/>
        </p:nvCxnSpPr>
        <p:spPr bwMode="auto">
          <a:xfrm rot="5400000">
            <a:off x="8152607" y="2729707"/>
            <a:ext cx="1676400"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p:spPr>
      </p:cxnSp>
      <p:sp>
        <p:nvSpPr>
          <p:cNvPr id="49" name="Rectangle 48"/>
          <p:cNvSpPr/>
          <p:nvPr/>
        </p:nvSpPr>
        <p:spPr>
          <a:xfrm>
            <a:off x="4038600" y="1371600"/>
            <a:ext cx="1295400" cy="4572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2400" b="1" dirty="0">
                <a:solidFill>
                  <a:sysClr val="windowText" lastClr="000000"/>
                </a:solidFill>
                <a:latin typeface="Calibri"/>
              </a:rPr>
              <a:t>K / L</a:t>
            </a:r>
          </a:p>
        </p:txBody>
      </p:sp>
      <p:sp>
        <p:nvSpPr>
          <p:cNvPr id="50" name="Bent Arrow 49"/>
          <p:cNvSpPr/>
          <p:nvPr/>
        </p:nvSpPr>
        <p:spPr>
          <a:xfrm rot="5400000">
            <a:off x="3314700" y="1663700"/>
            <a:ext cx="685800" cy="1066800"/>
          </a:xfrm>
          <a:prstGeom prst="bentArrow">
            <a:avLst>
              <a:gd name="adj1" fmla="val 22400"/>
              <a:gd name="adj2" fmla="val 25000"/>
              <a:gd name="adj3" fmla="val 25000"/>
              <a:gd name="adj4" fmla="val 43750"/>
            </a:avLst>
          </a:prstGeom>
          <a:solidFill>
            <a:srgbClr val="E6B9B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black"/>
              </a:solidFill>
              <a:latin typeface="Calibri"/>
            </a:endParaRPr>
          </a:p>
        </p:txBody>
      </p:sp>
      <p:sp>
        <p:nvSpPr>
          <p:cNvPr id="51" name="Left-Right Arrow 50"/>
          <p:cNvSpPr/>
          <p:nvPr/>
        </p:nvSpPr>
        <p:spPr>
          <a:xfrm>
            <a:off x="3200400" y="1511300"/>
            <a:ext cx="7620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52" name="Down Arrow 51"/>
          <p:cNvSpPr/>
          <p:nvPr/>
        </p:nvSpPr>
        <p:spPr>
          <a:xfrm>
            <a:off x="4953000" y="3187700"/>
            <a:ext cx="304800" cy="5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53" name="Down Arrow 52"/>
          <p:cNvSpPr/>
          <p:nvPr/>
        </p:nvSpPr>
        <p:spPr>
          <a:xfrm>
            <a:off x="6400800" y="32639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54" name="Left-Right Arrow 53"/>
          <p:cNvSpPr/>
          <p:nvPr/>
        </p:nvSpPr>
        <p:spPr>
          <a:xfrm>
            <a:off x="7696200" y="1511300"/>
            <a:ext cx="3810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57" name="Left-Right Arrow 56"/>
          <p:cNvSpPr/>
          <p:nvPr/>
        </p:nvSpPr>
        <p:spPr>
          <a:xfrm>
            <a:off x="6515100" y="3949700"/>
            <a:ext cx="228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37" name="Rectangle 36"/>
          <p:cNvSpPr>
            <a:spLocks noChangeArrowheads="1"/>
          </p:cNvSpPr>
          <p:nvPr/>
        </p:nvSpPr>
        <p:spPr bwMode="auto">
          <a:xfrm>
            <a:off x="6705600" y="4443413"/>
            <a:ext cx="3657600" cy="83099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200" dirty="0" smtClean="0">
                <a:solidFill>
                  <a:srgbClr val="000000"/>
                </a:solidFill>
                <a:ea typeface="MS PGothic" panose="020B0600070205080204" pitchFamily="34" charset="-128"/>
                <a:cs typeface="Arial" panose="020B0604020202020204" pitchFamily="34" charset="0"/>
              </a:rPr>
              <a:t>BERDASARKAN PERBANDINGAN OBJEKTIF ANTARA KOMPETENSI, KUALIFIKASI, DAN PERSYARATAN YANG DIBUTUHKAN OLEH JABATAN DENGAN YANG DIMILIKI OLEH PEGAWAI.</a:t>
            </a:r>
            <a:endParaRPr lang="en-US" altLang="en-US" sz="1200" dirty="0">
              <a:solidFill>
                <a:srgbClr val="000000"/>
              </a:solidFill>
              <a:ea typeface="MS PGothic" panose="020B0600070205080204" pitchFamily="34" charset="-128"/>
              <a:cs typeface="Arial" panose="020B0604020202020204" pitchFamily="34" charset="0"/>
            </a:endParaRPr>
          </a:p>
        </p:txBody>
      </p:sp>
      <p:grpSp>
        <p:nvGrpSpPr>
          <p:cNvPr id="2" name="Group 6"/>
          <p:cNvGrpSpPr>
            <a:grpSpLocks/>
          </p:cNvGrpSpPr>
          <p:nvPr/>
        </p:nvGrpSpPr>
        <p:grpSpPr bwMode="auto">
          <a:xfrm>
            <a:off x="8178800" y="3962400"/>
            <a:ext cx="431800" cy="465138"/>
            <a:chOff x="6655158" y="3962400"/>
            <a:chExt cx="431442" cy="465667"/>
          </a:xfrm>
        </p:grpSpPr>
        <p:sp>
          <p:nvSpPr>
            <p:cNvPr id="58" name="Left-Right Arrow 57"/>
            <p:cNvSpPr/>
            <p:nvPr/>
          </p:nvSpPr>
          <p:spPr>
            <a:xfrm>
              <a:off x="6655158" y="3962400"/>
              <a:ext cx="431442" cy="2288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38" name="Up Arrow 37"/>
            <p:cNvSpPr/>
            <p:nvPr/>
          </p:nvSpPr>
          <p:spPr>
            <a:xfrm>
              <a:off x="6807432" y="4046634"/>
              <a:ext cx="152274" cy="3814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grpSp>
      <p:sp>
        <p:nvSpPr>
          <p:cNvPr id="39" name="Down Arrow 38"/>
          <p:cNvSpPr/>
          <p:nvPr/>
        </p:nvSpPr>
        <p:spPr>
          <a:xfrm>
            <a:off x="5181600" y="4343400"/>
            <a:ext cx="6858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41" name="Bent Arrow 40"/>
          <p:cNvSpPr/>
          <p:nvPr/>
        </p:nvSpPr>
        <p:spPr>
          <a:xfrm rot="5400000">
            <a:off x="2444750" y="2432050"/>
            <a:ext cx="1968500" cy="457200"/>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black"/>
              </a:solidFill>
              <a:latin typeface="Calibri"/>
            </a:endParaRPr>
          </a:p>
        </p:txBody>
      </p:sp>
      <p:sp>
        <p:nvSpPr>
          <p:cNvPr id="42" name="Right Arrow 41"/>
          <p:cNvSpPr/>
          <p:nvPr/>
        </p:nvSpPr>
        <p:spPr>
          <a:xfrm>
            <a:off x="4114800" y="3886200"/>
            <a:ext cx="3048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36" name="Oval 18"/>
          <p:cNvSpPr>
            <a:spLocks noChangeArrowheads="1"/>
          </p:cNvSpPr>
          <p:nvPr/>
        </p:nvSpPr>
        <p:spPr bwMode="auto">
          <a:xfrm>
            <a:off x="5029200" y="2209800"/>
            <a:ext cx="3048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1</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40" name="Oval 18"/>
          <p:cNvSpPr>
            <a:spLocks noChangeArrowheads="1"/>
          </p:cNvSpPr>
          <p:nvPr/>
        </p:nvSpPr>
        <p:spPr bwMode="auto">
          <a:xfrm>
            <a:off x="7391400" y="2286000"/>
            <a:ext cx="3048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2</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44" name="Oval 18"/>
          <p:cNvSpPr>
            <a:spLocks noChangeArrowheads="1"/>
          </p:cNvSpPr>
          <p:nvPr/>
        </p:nvSpPr>
        <p:spPr bwMode="auto">
          <a:xfrm>
            <a:off x="4267200" y="3352800"/>
            <a:ext cx="3048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3</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45" name="Oval 18"/>
          <p:cNvSpPr>
            <a:spLocks noChangeArrowheads="1"/>
          </p:cNvSpPr>
          <p:nvPr/>
        </p:nvSpPr>
        <p:spPr bwMode="auto">
          <a:xfrm>
            <a:off x="2971800" y="3429000"/>
            <a:ext cx="3810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5</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47" name="Oval 18"/>
          <p:cNvSpPr>
            <a:spLocks noChangeArrowheads="1"/>
          </p:cNvSpPr>
          <p:nvPr/>
        </p:nvSpPr>
        <p:spPr bwMode="auto">
          <a:xfrm>
            <a:off x="4572000" y="4572000"/>
            <a:ext cx="3048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7</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59" name="Oval 18"/>
          <p:cNvSpPr>
            <a:spLocks noChangeArrowheads="1"/>
          </p:cNvSpPr>
          <p:nvPr/>
        </p:nvSpPr>
        <p:spPr bwMode="auto">
          <a:xfrm>
            <a:off x="9220200" y="3429000"/>
            <a:ext cx="3810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4</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61" name="Oval 18"/>
          <p:cNvSpPr>
            <a:spLocks noChangeArrowheads="1"/>
          </p:cNvSpPr>
          <p:nvPr/>
        </p:nvSpPr>
        <p:spPr bwMode="auto">
          <a:xfrm>
            <a:off x="7924800" y="5257800"/>
            <a:ext cx="381000" cy="3810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6</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grpSp>
        <p:nvGrpSpPr>
          <p:cNvPr id="3" name="Group 9"/>
          <p:cNvGrpSpPr>
            <a:grpSpLocks/>
          </p:cNvGrpSpPr>
          <p:nvPr/>
        </p:nvGrpSpPr>
        <p:grpSpPr bwMode="auto">
          <a:xfrm>
            <a:off x="8382000" y="5257800"/>
            <a:ext cx="1981200" cy="304800"/>
            <a:chOff x="6858000" y="5257800"/>
            <a:chExt cx="1981200" cy="304800"/>
          </a:xfrm>
        </p:grpSpPr>
        <p:sp>
          <p:nvSpPr>
            <p:cNvPr id="63" name="Rectangle 62"/>
            <p:cNvSpPr/>
            <p:nvPr/>
          </p:nvSpPr>
          <p:spPr>
            <a:xfrm>
              <a:off x="6858000" y="5257800"/>
              <a:ext cx="17526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b="1" dirty="0">
                  <a:solidFill>
                    <a:sysClr val="windowText" lastClr="000000"/>
                  </a:solidFill>
                  <a:latin typeface="Calibri"/>
                </a:rPr>
                <a:t>BINWAS</a:t>
              </a:r>
            </a:p>
          </p:txBody>
        </p:sp>
        <p:cxnSp>
          <p:nvCxnSpPr>
            <p:cNvPr id="198706" name="Straight Arrow Connector 4"/>
            <p:cNvCxnSpPr>
              <a:cxnSpLocks noChangeShapeType="1"/>
            </p:cNvCxnSpPr>
            <p:nvPr/>
          </p:nvCxnSpPr>
          <p:spPr bwMode="auto">
            <a:xfrm>
              <a:off x="8610600" y="5334000"/>
              <a:ext cx="228600" cy="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p:spPr>
        </p:cxnSp>
      </p:grpSp>
      <p:sp>
        <p:nvSpPr>
          <p:cNvPr id="6" name="Trapezoid 5"/>
          <p:cNvSpPr>
            <a:spLocks/>
          </p:cNvSpPr>
          <p:nvPr/>
        </p:nvSpPr>
        <p:spPr bwMode="auto">
          <a:xfrm>
            <a:off x="4343400" y="3657600"/>
            <a:ext cx="3962400" cy="685800"/>
          </a:xfrm>
          <a:custGeom>
            <a:avLst/>
            <a:gdLst>
              <a:gd name="T0" fmla="*/ 0 w 3962400"/>
              <a:gd name="T1" fmla="*/ 685800 h 685800"/>
              <a:gd name="T2" fmla="*/ 171450 w 3962400"/>
              <a:gd name="T3" fmla="*/ 0 h 685800"/>
              <a:gd name="T4" fmla="*/ 3790950 w 3962400"/>
              <a:gd name="T5" fmla="*/ 0 h 685800"/>
              <a:gd name="T6" fmla="*/ 3962400 w 3962400"/>
              <a:gd name="T7" fmla="*/ 685800 h 685800"/>
              <a:gd name="T8" fmla="*/ 0 w 3962400"/>
              <a:gd name="T9" fmla="*/ 685800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2400" h="685800">
                <a:moveTo>
                  <a:pt x="0" y="685800"/>
                </a:moveTo>
                <a:lnTo>
                  <a:pt x="171450" y="0"/>
                </a:lnTo>
                <a:lnTo>
                  <a:pt x="3790950" y="0"/>
                </a:lnTo>
                <a:lnTo>
                  <a:pt x="3962400" y="685800"/>
                </a:lnTo>
                <a:lnTo>
                  <a:pt x="0" y="685800"/>
                </a:lnTo>
                <a:close/>
              </a:path>
            </a:pathLst>
          </a:custGeom>
          <a:noFill/>
          <a:ln w="57150" cap="flat" cmpd="sng">
            <a:solidFill>
              <a:srgbClr val="4A7EBB"/>
            </a:solidFill>
            <a:prstDash val="solid"/>
            <a:round/>
            <a:headEnd/>
            <a:tailEnd/>
          </a:ln>
          <a:effectLst>
            <a:outerShdw dist="23000" dir="5400000" rotWithShape="0">
              <a:srgbClr val="000000">
                <a:alpha val="34998"/>
              </a:srgbClr>
            </a:outerShdw>
          </a:effectLst>
          <a:extLst/>
        </p:spPr>
        <p:txBody>
          <a:bodyPr anchor="ctr"/>
          <a:lstStyle/>
          <a:p>
            <a:pPr defTabSz="457200" eaLnBrk="0" fontAlgn="base" hangingPunct="0">
              <a:spcBef>
                <a:spcPct val="0"/>
              </a:spcBef>
              <a:spcAft>
                <a:spcPct val="0"/>
              </a:spcAft>
              <a:defRPr/>
            </a:pPr>
            <a:endParaRPr lang="en-US">
              <a:solidFill>
                <a:prstClr val="black"/>
              </a:solidFill>
              <a:latin typeface="Calibri" panose="020F0502020204030204" pitchFamily="34" charset="0"/>
              <a:cs typeface="Arial" panose="020B0604020202020204" pitchFamily="34" charset="0"/>
            </a:endParaRPr>
          </a:p>
        </p:txBody>
      </p:sp>
      <p:sp>
        <p:nvSpPr>
          <p:cNvPr id="64" name="Down Arrow 63"/>
          <p:cNvSpPr/>
          <p:nvPr/>
        </p:nvSpPr>
        <p:spPr>
          <a:xfrm>
            <a:off x="5257800" y="5410200"/>
            <a:ext cx="685800" cy="533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id-ID">
              <a:solidFill>
                <a:srgbClr val="FFFFFF"/>
              </a:solidFill>
              <a:latin typeface="Calibri"/>
            </a:endParaRPr>
          </a:p>
        </p:txBody>
      </p:sp>
      <p:sp>
        <p:nvSpPr>
          <p:cNvPr id="8" name="Bent Arrow 7"/>
          <p:cNvSpPr>
            <a:spLocks/>
          </p:cNvSpPr>
          <p:nvPr/>
        </p:nvSpPr>
        <p:spPr bwMode="auto">
          <a:xfrm rot="16200000">
            <a:off x="279400" y="3251200"/>
            <a:ext cx="4114800" cy="1879600"/>
          </a:xfrm>
          <a:custGeom>
            <a:avLst/>
            <a:gdLst>
              <a:gd name="T0" fmla="*/ 0 w 4114800"/>
              <a:gd name="T1" fmla="*/ 1879600 h 1879600"/>
              <a:gd name="T2" fmla="*/ 0 w 4114800"/>
              <a:gd name="T3" fmla="*/ 1085450 h 1879600"/>
              <a:gd name="T4" fmla="*/ 832268 w 4114800"/>
              <a:gd name="T5" fmla="*/ 253182 h 1879600"/>
              <a:gd name="T6" fmla="*/ 3846543 w 4114800"/>
              <a:gd name="T7" fmla="*/ 253182 h 1879600"/>
              <a:gd name="T8" fmla="*/ 3846543 w 4114800"/>
              <a:gd name="T9" fmla="*/ 0 h 1879600"/>
              <a:gd name="T10" fmla="*/ 4114800 w 4114800"/>
              <a:gd name="T11" fmla="*/ 305811 h 1879600"/>
              <a:gd name="T12" fmla="*/ 3846543 w 4114800"/>
              <a:gd name="T13" fmla="*/ 611622 h 1879600"/>
              <a:gd name="T14" fmla="*/ 3846543 w 4114800"/>
              <a:gd name="T15" fmla="*/ 358440 h 1879600"/>
              <a:gd name="T16" fmla="*/ 832268 w 4114800"/>
              <a:gd name="T17" fmla="*/ 358440 h 1879600"/>
              <a:gd name="T18" fmla="*/ 105258 w 4114800"/>
              <a:gd name="T19" fmla="*/ 1085450 h 1879600"/>
              <a:gd name="T20" fmla="*/ 105258 w 4114800"/>
              <a:gd name="T21" fmla="*/ 1879600 h 1879600"/>
              <a:gd name="T22" fmla="*/ 0 w 4114800"/>
              <a:gd name="T23" fmla="*/ 1879600 h 1879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4800" h="1879600">
                <a:moveTo>
                  <a:pt x="0" y="1879600"/>
                </a:moveTo>
                <a:lnTo>
                  <a:pt x="0" y="1085450"/>
                </a:lnTo>
                <a:cubicBezTo>
                  <a:pt x="0" y="625801"/>
                  <a:pt x="372619" y="253182"/>
                  <a:pt x="832268" y="253182"/>
                </a:cubicBezTo>
                <a:lnTo>
                  <a:pt x="3846543" y="253182"/>
                </a:lnTo>
                <a:lnTo>
                  <a:pt x="3846543" y="0"/>
                </a:lnTo>
                <a:lnTo>
                  <a:pt x="4114800" y="305811"/>
                </a:lnTo>
                <a:lnTo>
                  <a:pt x="3846543" y="611622"/>
                </a:lnTo>
                <a:lnTo>
                  <a:pt x="3846543" y="358440"/>
                </a:lnTo>
                <a:lnTo>
                  <a:pt x="832268" y="358440"/>
                </a:lnTo>
                <a:cubicBezTo>
                  <a:pt x="430751" y="358440"/>
                  <a:pt x="105258" y="683933"/>
                  <a:pt x="105258" y="1085450"/>
                </a:cubicBezTo>
                <a:lnTo>
                  <a:pt x="105258" y="1879600"/>
                </a:lnTo>
                <a:lnTo>
                  <a:pt x="0" y="1879600"/>
                </a:lnTo>
                <a:close/>
              </a:path>
            </a:pathLst>
          </a:custGeom>
          <a:gradFill rotWithShape="1">
            <a:gsLst>
              <a:gs pos="0">
                <a:srgbClr val="3A7CCB"/>
              </a:gs>
              <a:gs pos="20000">
                <a:srgbClr val="3C7BC7"/>
              </a:gs>
              <a:gs pos="100000">
                <a:srgbClr val="2C5D98"/>
              </a:gs>
            </a:gsLst>
            <a:lin ang="5400000"/>
          </a:gradFill>
          <a:ln w="9525" cap="flat" cmpd="sng">
            <a:solidFill>
              <a:srgbClr val="4A7EBB"/>
            </a:solidFill>
            <a:prstDash val="solid"/>
            <a:round/>
            <a:headEnd/>
            <a:tailEnd/>
          </a:ln>
          <a:effectLst>
            <a:outerShdw dist="23000" dir="5400000" rotWithShape="0">
              <a:srgbClr val="000000">
                <a:alpha val="34998"/>
              </a:srgbClr>
            </a:outerShdw>
          </a:effectLst>
        </p:spPr>
        <p:txBody>
          <a:bodyPr anchor="ctr"/>
          <a:lstStyle/>
          <a:p>
            <a:pPr defTabSz="457200" eaLnBrk="0" fontAlgn="base" hangingPunct="0">
              <a:spcBef>
                <a:spcPct val="0"/>
              </a:spcBef>
              <a:spcAft>
                <a:spcPct val="0"/>
              </a:spcAft>
              <a:defRPr/>
            </a:pPr>
            <a:endParaRPr lang="en-US">
              <a:solidFill>
                <a:prstClr val="black"/>
              </a:solidFill>
              <a:latin typeface="Calibri" panose="020F0502020204030204" pitchFamily="34" charset="0"/>
              <a:cs typeface="Arial" panose="020B0604020202020204" pitchFamily="34" charset="0"/>
            </a:endParaRPr>
          </a:p>
        </p:txBody>
      </p:sp>
      <p:sp>
        <p:nvSpPr>
          <p:cNvPr id="65" name="Oval 18"/>
          <p:cNvSpPr>
            <a:spLocks noChangeArrowheads="1"/>
          </p:cNvSpPr>
          <p:nvPr/>
        </p:nvSpPr>
        <p:spPr bwMode="auto">
          <a:xfrm>
            <a:off x="9372600" y="5715000"/>
            <a:ext cx="3048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8</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11" name="Bent-Up Arrow 10"/>
          <p:cNvSpPr>
            <a:spLocks/>
          </p:cNvSpPr>
          <p:nvPr/>
        </p:nvSpPr>
        <p:spPr bwMode="auto">
          <a:xfrm>
            <a:off x="8229600" y="5791200"/>
            <a:ext cx="1066800" cy="381000"/>
          </a:xfrm>
          <a:custGeom>
            <a:avLst/>
            <a:gdLst>
              <a:gd name="T0" fmla="*/ 0 w 1066800"/>
              <a:gd name="T1" fmla="*/ 359835 h 381000"/>
              <a:gd name="T2" fmla="*/ 960968 w 1066800"/>
              <a:gd name="T3" fmla="*/ 359835 h 381000"/>
              <a:gd name="T4" fmla="*/ 960968 w 1066800"/>
              <a:gd name="T5" fmla="*/ 95250 h 381000"/>
              <a:gd name="T6" fmla="*/ 876300 w 1066800"/>
              <a:gd name="T7" fmla="*/ 95250 h 381000"/>
              <a:gd name="T8" fmla="*/ 971550 w 1066800"/>
              <a:gd name="T9" fmla="*/ 0 h 381000"/>
              <a:gd name="T10" fmla="*/ 1066800 w 1066800"/>
              <a:gd name="T11" fmla="*/ 95250 h 381000"/>
              <a:gd name="T12" fmla="*/ 982132 w 1066800"/>
              <a:gd name="T13" fmla="*/ 95250 h 381000"/>
              <a:gd name="T14" fmla="*/ 982132 w 1066800"/>
              <a:gd name="T15" fmla="*/ 381000 h 381000"/>
              <a:gd name="T16" fmla="*/ 0 w 1066800"/>
              <a:gd name="T17" fmla="*/ 381000 h 381000"/>
              <a:gd name="T18" fmla="*/ 0 w 1066800"/>
              <a:gd name="T19" fmla="*/ 359835 h 38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6800" h="381000">
                <a:moveTo>
                  <a:pt x="0" y="359835"/>
                </a:moveTo>
                <a:lnTo>
                  <a:pt x="960968" y="359835"/>
                </a:lnTo>
                <a:lnTo>
                  <a:pt x="960968" y="95250"/>
                </a:lnTo>
                <a:lnTo>
                  <a:pt x="876300" y="95250"/>
                </a:lnTo>
                <a:lnTo>
                  <a:pt x="971550" y="0"/>
                </a:lnTo>
                <a:lnTo>
                  <a:pt x="1066800" y="95250"/>
                </a:lnTo>
                <a:lnTo>
                  <a:pt x="982132" y="95250"/>
                </a:lnTo>
                <a:lnTo>
                  <a:pt x="982132" y="381000"/>
                </a:lnTo>
                <a:lnTo>
                  <a:pt x="0" y="381000"/>
                </a:lnTo>
                <a:lnTo>
                  <a:pt x="0" y="359835"/>
                </a:lnTo>
                <a:close/>
              </a:path>
            </a:pathLst>
          </a:custGeom>
          <a:gradFill rotWithShape="1">
            <a:gsLst>
              <a:gs pos="0">
                <a:srgbClr val="3A7CCB"/>
              </a:gs>
              <a:gs pos="20000">
                <a:srgbClr val="3C7BC7"/>
              </a:gs>
              <a:gs pos="100000">
                <a:srgbClr val="2C5D98"/>
              </a:gs>
            </a:gsLst>
            <a:lin ang="5400000"/>
          </a:gradFill>
          <a:ln w="9525" cap="flat" cmpd="sng">
            <a:solidFill>
              <a:srgbClr val="4A7EBB"/>
            </a:solidFill>
            <a:prstDash val="solid"/>
            <a:round/>
            <a:headEnd/>
            <a:tailEnd/>
          </a:ln>
          <a:effectLst>
            <a:outerShdw dist="23000" dir="5400000" rotWithShape="0">
              <a:srgbClr val="000000">
                <a:alpha val="34998"/>
              </a:srgbClr>
            </a:outerShdw>
          </a:effectLst>
        </p:spPr>
        <p:txBody>
          <a:bodyPr anchor="ctr"/>
          <a:lstStyle/>
          <a:p>
            <a:pPr defTabSz="457200" eaLnBrk="0" fontAlgn="base" hangingPunct="0">
              <a:spcBef>
                <a:spcPct val="0"/>
              </a:spcBef>
              <a:spcAft>
                <a:spcPct val="0"/>
              </a:spcAft>
              <a:defRPr/>
            </a:pPr>
            <a:endParaRPr lang="en-US">
              <a:solidFill>
                <a:prstClr val="black"/>
              </a:solidFill>
              <a:latin typeface="Calibri" panose="020F0502020204030204" pitchFamily="34" charset="0"/>
              <a:cs typeface="Arial" panose="020B0604020202020204" pitchFamily="34" charset="0"/>
            </a:endParaRPr>
          </a:p>
        </p:txBody>
      </p:sp>
      <p:sp>
        <p:nvSpPr>
          <p:cNvPr id="66" name="Oval 18"/>
          <p:cNvSpPr>
            <a:spLocks noChangeArrowheads="1"/>
          </p:cNvSpPr>
          <p:nvPr/>
        </p:nvSpPr>
        <p:spPr bwMode="auto">
          <a:xfrm>
            <a:off x="2362200" y="6324600"/>
            <a:ext cx="7620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I / 9</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67" name="Oval 18"/>
          <p:cNvSpPr>
            <a:spLocks noChangeArrowheads="1"/>
          </p:cNvSpPr>
          <p:nvPr/>
        </p:nvSpPr>
        <p:spPr bwMode="auto">
          <a:xfrm>
            <a:off x="1676400" y="914400"/>
            <a:ext cx="8382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II/0</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68" name="Oval 18"/>
          <p:cNvSpPr>
            <a:spLocks noChangeArrowheads="1"/>
          </p:cNvSpPr>
          <p:nvPr/>
        </p:nvSpPr>
        <p:spPr bwMode="auto">
          <a:xfrm>
            <a:off x="10058400" y="2057400"/>
            <a:ext cx="609600" cy="342900"/>
          </a:xfrm>
          <a:prstGeom prst="ellipse">
            <a:avLst/>
          </a:prstGeom>
          <a:solidFill>
            <a:srgbClr val="FFFF99"/>
          </a:solidFill>
          <a:ln w="9525">
            <a:solidFill>
              <a:srgbClr val="000000"/>
            </a:solidFill>
            <a:round/>
            <a:headEnd/>
            <a:tailEnd/>
          </a:ln>
        </p:spPr>
        <p:txBody>
          <a:bodyPr/>
          <a:lstStyle>
            <a:lvl1pPr defTabSz="457200" eaLnBrk="0" hangingPunct="0">
              <a:defRPr>
                <a:solidFill>
                  <a:schemeClr val="tx1"/>
                </a:solidFill>
                <a:latin typeface="Calibri" panose="020F0502020204030204" pitchFamily="34" charset="0"/>
              </a:defRPr>
            </a:lvl1pPr>
            <a:lvl2pPr marL="742950" indent="-285750" defTabSz="457200" eaLnBrk="0" hangingPunct="0">
              <a:defRPr>
                <a:solidFill>
                  <a:schemeClr val="tx1"/>
                </a:solidFill>
                <a:latin typeface="Calibri" panose="020F0502020204030204" pitchFamily="34" charset="0"/>
              </a:defRPr>
            </a:lvl2pPr>
            <a:lvl3pPr marL="1143000" indent="-228600" defTabSz="457200" eaLnBrk="0" hangingPunct="0">
              <a:defRPr>
                <a:solidFill>
                  <a:schemeClr val="tx1"/>
                </a:solidFill>
                <a:latin typeface="Calibri" panose="020F0502020204030204" pitchFamily="34" charset="0"/>
              </a:defRPr>
            </a:lvl3pPr>
            <a:lvl4pPr marL="1600200" indent="-228600" defTabSz="457200" eaLnBrk="0" hangingPunct="0">
              <a:defRPr>
                <a:solidFill>
                  <a:schemeClr val="tx1"/>
                </a:solidFill>
                <a:latin typeface="Calibri" panose="020F0502020204030204" pitchFamily="34" charset="0"/>
              </a:defRPr>
            </a:lvl4pPr>
            <a:lvl5pPr marL="2057400" indent="-228600" defTabSz="4572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srgbClr val="CC3300"/>
                </a:solidFill>
                <a:latin typeface="Times New Roman" panose="02020603050405020304" pitchFamily="18" charset="0"/>
                <a:ea typeface="MS PGothic" panose="020B0600070205080204" pitchFamily="34" charset="-128"/>
                <a:cs typeface="Arial" panose="020B0604020202020204" pitchFamily="34" charset="0"/>
              </a:rPr>
              <a:t>III </a:t>
            </a:r>
            <a:endParaRPr lang="en-US" altLang="en-US" sz="1000" b="1">
              <a:solidFill>
                <a:srgbClr val="CC3300"/>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70" name="Rectangle 69"/>
          <p:cNvSpPr/>
          <p:nvPr/>
        </p:nvSpPr>
        <p:spPr>
          <a:xfrm>
            <a:off x="8610600" y="6248400"/>
            <a:ext cx="1371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400" b="1" dirty="0">
                <a:solidFill>
                  <a:sysClr val="windowText" lastClr="000000"/>
                </a:solidFill>
                <a:latin typeface="Calibri"/>
              </a:rPr>
              <a:t>PARTISIPASI</a:t>
            </a:r>
          </a:p>
        </p:txBody>
      </p:sp>
      <p:sp>
        <p:nvSpPr>
          <p:cNvPr id="72" name="Bent Arrow 71"/>
          <p:cNvSpPr>
            <a:spLocks/>
          </p:cNvSpPr>
          <p:nvPr/>
        </p:nvSpPr>
        <p:spPr bwMode="auto">
          <a:xfrm rot="16200000">
            <a:off x="1155700" y="3975100"/>
            <a:ext cx="2895600" cy="1193800"/>
          </a:xfrm>
          <a:custGeom>
            <a:avLst/>
            <a:gdLst>
              <a:gd name="T0" fmla="*/ 0 w 2895600"/>
              <a:gd name="T1" fmla="*/ 1193800 h 1193800"/>
              <a:gd name="T2" fmla="*/ 0 w 2895600"/>
              <a:gd name="T3" fmla="*/ 689408 h 1193800"/>
              <a:gd name="T4" fmla="*/ 528603 w 2895600"/>
              <a:gd name="T5" fmla="*/ 160805 h 1193800"/>
              <a:gd name="T6" fmla="*/ 2725221 w 2895600"/>
              <a:gd name="T7" fmla="*/ 160805 h 1193800"/>
              <a:gd name="T8" fmla="*/ 2725221 w 2895600"/>
              <a:gd name="T9" fmla="*/ 0 h 1193800"/>
              <a:gd name="T10" fmla="*/ 2895600 w 2895600"/>
              <a:gd name="T11" fmla="*/ 194231 h 1193800"/>
              <a:gd name="T12" fmla="*/ 2725221 w 2895600"/>
              <a:gd name="T13" fmla="*/ 388463 h 1193800"/>
              <a:gd name="T14" fmla="*/ 2725221 w 2895600"/>
              <a:gd name="T15" fmla="*/ 227658 h 1193800"/>
              <a:gd name="T16" fmla="*/ 528603 w 2895600"/>
              <a:gd name="T17" fmla="*/ 227658 h 1193800"/>
              <a:gd name="T18" fmla="*/ 66853 w 2895600"/>
              <a:gd name="T19" fmla="*/ 689408 h 1193800"/>
              <a:gd name="T20" fmla="*/ 66853 w 2895600"/>
              <a:gd name="T21" fmla="*/ 1193800 h 1193800"/>
              <a:gd name="T22" fmla="*/ 0 w 2895600"/>
              <a:gd name="T23" fmla="*/ 1193800 h 11938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95600" h="1193800">
                <a:moveTo>
                  <a:pt x="0" y="1193800"/>
                </a:moveTo>
                <a:lnTo>
                  <a:pt x="0" y="689408"/>
                </a:lnTo>
                <a:cubicBezTo>
                  <a:pt x="0" y="397469"/>
                  <a:pt x="236664" y="160805"/>
                  <a:pt x="528603" y="160805"/>
                </a:cubicBezTo>
                <a:lnTo>
                  <a:pt x="2725221" y="160805"/>
                </a:lnTo>
                <a:lnTo>
                  <a:pt x="2725221" y="0"/>
                </a:lnTo>
                <a:lnTo>
                  <a:pt x="2895600" y="194231"/>
                </a:lnTo>
                <a:lnTo>
                  <a:pt x="2725221" y="388463"/>
                </a:lnTo>
                <a:lnTo>
                  <a:pt x="2725221" y="227658"/>
                </a:lnTo>
                <a:lnTo>
                  <a:pt x="528603" y="227658"/>
                </a:lnTo>
                <a:cubicBezTo>
                  <a:pt x="273586" y="227658"/>
                  <a:pt x="66853" y="434391"/>
                  <a:pt x="66853" y="689408"/>
                </a:cubicBezTo>
                <a:lnTo>
                  <a:pt x="66853" y="1193800"/>
                </a:lnTo>
                <a:lnTo>
                  <a:pt x="0" y="1193800"/>
                </a:lnTo>
                <a:close/>
              </a:path>
            </a:pathLst>
          </a:custGeom>
          <a:gradFill rotWithShape="1">
            <a:gsLst>
              <a:gs pos="0">
                <a:srgbClr val="3A7CCB"/>
              </a:gs>
              <a:gs pos="20000">
                <a:srgbClr val="3C7BC7"/>
              </a:gs>
              <a:gs pos="100000">
                <a:srgbClr val="2C5D98"/>
              </a:gs>
            </a:gsLst>
            <a:lin ang="5400000"/>
          </a:gradFill>
          <a:ln w="9525" cap="flat" cmpd="sng">
            <a:solidFill>
              <a:srgbClr val="4A7EBB"/>
            </a:solidFill>
            <a:prstDash val="solid"/>
            <a:round/>
            <a:headEnd/>
            <a:tailEnd/>
          </a:ln>
          <a:effectLst>
            <a:outerShdw dist="23000" dir="5400000" rotWithShape="0">
              <a:srgbClr val="000000">
                <a:alpha val="34998"/>
              </a:srgbClr>
            </a:outerShdw>
          </a:effectLst>
        </p:spPr>
        <p:txBody>
          <a:bodyPr anchor="ctr"/>
          <a:lstStyle/>
          <a:p>
            <a:pPr defTabSz="457200" eaLnBrk="0" fontAlgn="base" hangingPunct="0">
              <a:spcBef>
                <a:spcPct val="0"/>
              </a:spcBef>
              <a:spcAft>
                <a:spcPct val="0"/>
              </a:spcAft>
              <a:defRPr/>
            </a:pPr>
            <a:endParaRPr lang="en-US">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4227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500" fill="hold"/>
                                        <p:tgtEl>
                                          <p:spTgt spid="113"/>
                                        </p:tgtEl>
                                        <p:attrNameLst>
                                          <p:attrName>ppt_x</p:attrName>
                                        </p:attrNameLst>
                                      </p:cBhvr>
                                      <p:tavLst>
                                        <p:tav tm="0">
                                          <p:val>
                                            <p:strVal val="#ppt_x"/>
                                          </p:val>
                                        </p:tav>
                                        <p:tav tm="100000">
                                          <p:val>
                                            <p:strVal val="#ppt_x"/>
                                          </p:val>
                                        </p:tav>
                                      </p:tavLst>
                                    </p:anim>
                                    <p:anim calcmode="lin" valueType="num">
                                      <p:cBhvr additive="base">
                                        <p:cTn id="26"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4"/>
                                        </p:tgtEl>
                                        <p:attrNameLst>
                                          <p:attrName>style.visibility</p:attrName>
                                        </p:attrNameLst>
                                      </p:cBhvr>
                                      <p:to>
                                        <p:strVal val="visible"/>
                                      </p:to>
                                    </p:set>
                                    <p:anim calcmode="lin" valueType="num">
                                      <p:cBhvr additive="base">
                                        <p:cTn id="43" dur="500" fill="hold"/>
                                        <p:tgtEl>
                                          <p:spTgt spid="114"/>
                                        </p:tgtEl>
                                        <p:attrNameLst>
                                          <p:attrName>ppt_x</p:attrName>
                                        </p:attrNameLst>
                                      </p:cBhvr>
                                      <p:tavLst>
                                        <p:tav tm="0">
                                          <p:val>
                                            <p:strVal val="#ppt_x"/>
                                          </p:val>
                                        </p:tav>
                                        <p:tav tm="100000">
                                          <p:val>
                                            <p:strVal val="#ppt_x"/>
                                          </p:val>
                                        </p:tav>
                                      </p:tavLst>
                                    </p:anim>
                                    <p:anim calcmode="lin" valueType="num">
                                      <p:cBhvr additive="base">
                                        <p:cTn id="44"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ppt_x"/>
                                          </p:val>
                                        </p:tav>
                                        <p:tav tm="100000">
                                          <p:val>
                                            <p:strVal val="#ppt_x"/>
                                          </p:val>
                                        </p:tav>
                                      </p:tavLst>
                                    </p:anim>
                                    <p:anim calcmode="lin" valueType="num">
                                      <p:cBhvr additive="base">
                                        <p:cTn id="6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additive="base">
                                        <p:cTn id="85" dur="500" fill="hold"/>
                                        <p:tgtEl>
                                          <p:spTgt spid="78"/>
                                        </p:tgtEl>
                                        <p:attrNameLst>
                                          <p:attrName>ppt_x</p:attrName>
                                        </p:attrNameLst>
                                      </p:cBhvr>
                                      <p:tavLst>
                                        <p:tav tm="0">
                                          <p:val>
                                            <p:strVal val="#ppt_x"/>
                                          </p:val>
                                        </p:tav>
                                        <p:tav tm="100000">
                                          <p:val>
                                            <p:strVal val="#ppt_x"/>
                                          </p:val>
                                        </p:tav>
                                      </p:tavLst>
                                    </p:anim>
                                    <p:anim calcmode="lin" valueType="num">
                                      <p:cBhvr additive="base">
                                        <p:cTn id="8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dissolve">
                                      <p:cBhvr>
                                        <p:cTn id="103" dur="500"/>
                                        <p:tgtEl>
                                          <p:spTgt spid="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 presetClass="entr" presetSubtype="10" fill="hold"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checkerboard(across)">
                                      <p:cBhvr>
                                        <p:cTn id="108" dur="500"/>
                                        <p:tgtEl>
                                          <p:spTgt spid="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ppt_x"/>
                                          </p:val>
                                        </p:tav>
                                        <p:tav tm="100000">
                                          <p:val>
                                            <p:strVal val="#ppt_x"/>
                                          </p:val>
                                        </p:tav>
                                      </p:tavLst>
                                    </p:anim>
                                    <p:anim calcmode="lin" valueType="num">
                                      <p:cBhvr additive="base">
                                        <p:cTn id="1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fill="hold"/>
                                        <p:tgtEl>
                                          <p:spTgt spid="32"/>
                                        </p:tgtEl>
                                        <p:attrNameLst>
                                          <p:attrName>ppt_x</p:attrName>
                                        </p:attrNameLst>
                                      </p:cBhvr>
                                      <p:tavLst>
                                        <p:tav tm="0">
                                          <p:val>
                                            <p:strVal val="#ppt_x"/>
                                          </p:val>
                                        </p:tav>
                                        <p:tav tm="100000">
                                          <p:val>
                                            <p:strVal val="#ppt_x"/>
                                          </p:val>
                                        </p:tav>
                                      </p:tavLst>
                                    </p:anim>
                                    <p:anim calcmode="lin" valueType="num">
                                      <p:cBhvr additive="base">
                                        <p:cTn id="1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nodeType="click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additive="base">
                                        <p:cTn id="131" dur="500" fill="hold"/>
                                        <p:tgtEl>
                                          <p:spTgt spid="41"/>
                                        </p:tgtEl>
                                        <p:attrNameLst>
                                          <p:attrName>ppt_x</p:attrName>
                                        </p:attrNameLst>
                                      </p:cBhvr>
                                      <p:tavLst>
                                        <p:tav tm="0">
                                          <p:val>
                                            <p:strVal val="#ppt_x"/>
                                          </p:val>
                                        </p:tav>
                                        <p:tav tm="100000">
                                          <p:val>
                                            <p:strVal val="#ppt_x"/>
                                          </p:val>
                                        </p:tav>
                                      </p:tavLst>
                                    </p:anim>
                                    <p:anim calcmode="lin" valueType="num">
                                      <p:cBhvr additive="base">
                                        <p:cTn id="1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1" nodeType="clickEffect">
                                  <p:stCondLst>
                                    <p:cond delay="0"/>
                                  </p:stCondLst>
                                  <p:childTnLst>
                                    <p:set>
                                      <p:cBhvr>
                                        <p:cTn id="136" dur="1" fill="hold">
                                          <p:stCondLst>
                                            <p:cond delay="0"/>
                                          </p:stCondLst>
                                        </p:cTn>
                                        <p:tgtEl>
                                          <p:spTgt spid="32"/>
                                        </p:tgtEl>
                                        <p:attrNameLst>
                                          <p:attrName>style.visibility</p:attrName>
                                        </p:attrNameLst>
                                      </p:cBhvr>
                                      <p:to>
                                        <p:strVal val="visible"/>
                                      </p:to>
                                    </p:set>
                                    <p:anim calcmode="lin" valueType="num">
                                      <p:cBhvr additive="base">
                                        <p:cTn id="137" dur="500" fill="hold"/>
                                        <p:tgtEl>
                                          <p:spTgt spid="32"/>
                                        </p:tgtEl>
                                        <p:attrNameLst>
                                          <p:attrName>ppt_x</p:attrName>
                                        </p:attrNameLst>
                                      </p:cBhvr>
                                      <p:tavLst>
                                        <p:tav tm="0">
                                          <p:val>
                                            <p:strVal val="#ppt_x"/>
                                          </p:val>
                                        </p:tav>
                                        <p:tav tm="100000">
                                          <p:val>
                                            <p:strVal val="#ppt_x"/>
                                          </p:val>
                                        </p:tav>
                                      </p:tavLst>
                                    </p:anim>
                                    <p:anim calcmode="lin" valueType="num">
                                      <p:cBhvr additive="base">
                                        <p:cTn id="1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additive="base">
                                        <p:cTn id="143" dur="500" fill="hold"/>
                                        <p:tgtEl>
                                          <p:spTgt spid="42"/>
                                        </p:tgtEl>
                                        <p:attrNameLst>
                                          <p:attrName>ppt_x</p:attrName>
                                        </p:attrNameLst>
                                      </p:cBhvr>
                                      <p:tavLst>
                                        <p:tav tm="0">
                                          <p:val>
                                            <p:strVal val="#ppt_x"/>
                                          </p:val>
                                        </p:tav>
                                        <p:tav tm="100000">
                                          <p:val>
                                            <p:strVal val="#ppt_x"/>
                                          </p:val>
                                        </p:tav>
                                      </p:tavLst>
                                    </p:anim>
                                    <p:anim calcmode="lin" valueType="num">
                                      <p:cBhvr additive="base">
                                        <p:cTn id="1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nodeType="clickEffect">
                                  <p:stCondLst>
                                    <p:cond delay="0"/>
                                  </p:stCondLst>
                                  <p:childTnLst>
                                    <p:set>
                                      <p:cBhvr>
                                        <p:cTn id="148" dur="1" fill="hold">
                                          <p:stCondLst>
                                            <p:cond delay="0"/>
                                          </p:stCondLst>
                                        </p:cTn>
                                        <p:tgtEl>
                                          <p:spTgt spid="3"/>
                                        </p:tgtEl>
                                        <p:attrNameLst>
                                          <p:attrName>style.visibility</p:attrName>
                                        </p:attrNameLst>
                                      </p:cBhvr>
                                      <p:to>
                                        <p:strVal val="visible"/>
                                      </p:to>
                                    </p:set>
                                    <p:anim calcmode="lin" valueType="num">
                                      <p:cBhvr additive="base">
                                        <p:cTn id="149" dur="500" fill="hold"/>
                                        <p:tgtEl>
                                          <p:spTgt spid="3"/>
                                        </p:tgtEl>
                                        <p:attrNameLst>
                                          <p:attrName>ppt_x</p:attrName>
                                        </p:attrNameLst>
                                      </p:cBhvr>
                                      <p:tavLst>
                                        <p:tav tm="0">
                                          <p:val>
                                            <p:strVal val="#ppt_x"/>
                                          </p:val>
                                        </p:tav>
                                        <p:tav tm="100000">
                                          <p:val>
                                            <p:strVal val="#ppt_x"/>
                                          </p:val>
                                        </p:tav>
                                      </p:tavLst>
                                    </p:anim>
                                    <p:anim calcmode="lin" valueType="num">
                                      <p:cBhvr additive="base">
                                        <p:cTn id="1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ntr" presetSubtype="10" fill="hold" grpId="0" nodeType="click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checkerboard(across)">
                                      <p:cBhvr>
                                        <p:cTn id="155" dur="500"/>
                                        <p:tgtEl>
                                          <p:spTgt spid="4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additive="base">
                                        <p:cTn id="160" dur="500" fill="hold"/>
                                        <p:tgtEl>
                                          <p:spTgt spid="39"/>
                                        </p:tgtEl>
                                        <p:attrNameLst>
                                          <p:attrName>ppt_x</p:attrName>
                                        </p:attrNameLst>
                                      </p:cBhvr>
                                      <p:tavLst>
                                        <p:tav tm="0">
                                          <p:val>
                                            <p:strVal val="#ppt_x"/>
                                          </p:val>
                                        </p:tav>
                                        <p:tav tm="100000">
                                          <p:val>
                                            <p:strVal val="#ppt_x"/>
                                          </p:val>
                                        </p:tav>
                                      </p:tavLst>
                                    </p:anim>
                                    <p:anim calcmode="lin" valueType="num">
                                      <p:cBhvr additive="base">
                                        <p:cTn id="16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104"/>
                                        </p:tgtEl>
                                        <p:attrNameLst>
                                          <p:attrName>style.visibility</p:attrName>
                                        </p:attrNameLst>
                                      </p:cBhvr>
                                      <p:to>
                                        <p:strVal val="visible"/>
                                      </p:to>
                                    </p:set>
                                    <p:anim calcmode="lin" valueType="num">
                                      <p:cBhvr additive="base">
                                        <p:cTn id="166" dur="500" fill="hold"/>
                                        <p:tgtEl>
                                          <p:spTgt spid="104"/>
                                        </p:tgtEl>
                                        <p:attrNameLst>
                                          <p:attrName>ppt_x</p:attrName>
                                        </p:attrNameLst>
                                      </p:cBhvr>
                                      <p:tavLst>
                                        <p:tav tm="0">
                                          <p:val>
                                            <p:strVal val="#ppt_x"/>
                                          </p:val>
                                        </p:tav>
                                        <p:tav tm="100000">
                                          <p:val>
                                            <p:strVal val="#ppt_x"/>
                                          </p:val>
                                        </p:tav>
                                      </p:tavLst>
                                    </p:anim>
                                    <p:anim calcmode="lin" valueType="num">
                                      <p:cBhvr additive="base">
                                        <p:cTn id="167"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64"/>
                                        </p:tgtEl>
                                        <p:attrNameLst>
                                          <p:attrName>style.visibility</p:attrName>
                                        </p:attrNameLst>
                                      </p:cBhvr>
                                      <p:to>
                                        <p:strVal val="visible"/>
                                      </p:to>
                                    </p:set>
                                    <p:anim calcmode="lin" valueType="num">
                                      <p:cBhvr additive="base">
                                        <p:cTn id="172" dur="500" fill="hold"/>
                                        <p:tgtEl>
                                          <p:spTgt spid="64"/>
                                        </p:tgtEl>
                                        <p:attrNameLst>
                                          <p:attrName>ppt_x</p:attrName>
                                        </p:attrNameLst>
                                      </p:cBhvr>
                                      <p:tavLst>
                                        <p:tav tm="0">
                                          <p:val>
                                            <p:strVal val="#ppt_x"/>
                                          </p:val>
                                        </p:tav>
                                        <p:tav tm="100000">
                                          <p:val>
                                            <p:strVal val="#ppt_x"/>
                                          </p:val>
                                        </p:tav>
                                      </p:tavLst>
                                    </p:anim>
                                    <p:anim calcmode="lin" valueType="num">
                                      <p:cBhvr additive="base">
                                        <p:cTn id="17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27"/>
                                        </p:tgtEl>
                                        <p:attrNameLst>
                                          <p:attrName>style.visibility</p:attrName>
                                        </p:attrNameLst>
                                      </p:cBhvr>
                                      <p:to>
                                        <p:strVal val="visible"/>
                                      </p:to>
                                    </p:set>
                                    <p:anim calcmode="lin" valueType="num">
                                      <p:cBhvr additive="base">
                                        <p:cTn id="178" dur="500" fill="hold"/>
                                        <p:tgtEl>
                                          <p:spTgt spid="27"/>
                                        </p:tgtEl>
                                        <p:attrNameLst>
                                          <p:attrName>ppt_x</p:attrName>
                                        </p:attrNameLst>
                                      </p:cBhvr>
                                      <p:tavLst>
                                        <p:tav tm="0">
                                          <p:val>
                                            <p:strVal val="#ppt_x"/>
                                          </p:val>
                                        </p:tav>
                                        <p:tav tm="100000">
                                          <p:val>
                                            <p:strVal val="#ppt_x"/>
                                          </p:val>
                                        </p:tav>
                                      </p:tavLst>
                                    </p:anim>
                                    <p:anim calcmode="lin" valueType="num">
                                      <p:cBhvr additive="base">
                                        <p:cTn id="1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4" fill="hold" nodeType="clickEffect">
                                  <p:stCondLst>
                                    <p:cond delay="0"/>
                                  </p:stCondLst>
                                  <p:childTnLst>
                                    <p:set>
                                      <p:cBhvr>
                                        <p:cTn id="183" dur="1" fill="hold">
                                          <p:stCondLst>
                                            <p:cond delay="0"/>
                                          </p:stCondLst>
                                        </p:cTn>
                                        <p:tgtEl>
                                          <p:spTgt spid="8"/>
                                        </p:tgtEl>
                                        <p:attrNameLst>
                                          <p:attrName>style.visibility</p:attrName>
                                        </p:attrNameLst>
                                      </p:cBhvr>
                                      <p:to>
                                        <p:strVal val="visible"/>
                                      </p:to>
                                    </p:set>
                                    <p:anim calcmode="lin" valueType="num">
                                      <p:cBhvr additive="base">
                                        <p:cTn id="184" dur="500" fill="hold"/>
                                        <p:tgtEl>
                                          <p:spTgt spid="8"/>
                                        </p:tgtEl>
                                        <p:attrNameLst>
                                          <p:attrName>ppt_x</p:attrName>
                                        </p:attrNameLst>
                                      </p:cBhvr>
                                      <p:tavLst>
                                        <p:tav tm="0">
                                          <p:val>
                                            <p:strVal val="#ppt_x"/>
                                          </p:val>
                                        </p:tav>
                                        <p:tav tm="100000">
                                          <p:val>
                                            <p:strVal val="#ppt_x"/>
                                          </p:val>
                                        </p:tav>
                                      </p:tavLst>
                                    </p:anim>
                                    <p:anim calcmode="lin" valueType="num">
                                      <p:cBhvr additive="base">
                                        <p:cTn id="18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ntr" presetSubtype="4" fill="hold" grpId="0" nodeType="clickEffect">
                                  <p:stCondLst>
                                    <p:cond delay="0"/>
                                  </p:stCondLst>
                                  <p:childTnLst>
                                    <p:set>
                                      <p:cBhvr>
                                        <p:cTn id="189" dur="1" fill="hold">
                                          <p:stCondLst>
                                            <p:cond delay="0"/>
                                          </p:stCondLst>
                                        </p:cTn>
                                        <p:tgtEl>
                                          <p:spTgt spid="36"/>
                                        </p:tgtEl>
                                        <p:attrNameLst>
                                          <p:attrName>style.visibility</p:attrName>
                                        </p:attrNameLst>
                                      </p:cBhvr>
                                      <p:to>
                                        <p:strVal val="visible"/>
                                      </p:to>
                                    </p:set>
                                    <p:anim calcmode="lin" valueType="num">
                                      <p:cBhvr additive="base">
                                        <p:cTn id="190" dur="500" fill="hold"/>
                                        <p:tgtEl>
                                          <p:spTgt spid="36"/>
                                        </p:tgtEl>
                                        <p:attrNameLst>
                                          <p:attrName>ppt_x</p:attrName>
                                        </p:attrNameLst>
                                      </p:cBhvr>
                                      <p:tavLst>
                                        <p:tav tm="0">
                                          <p:val>
                                            <p:strVal val="#ppt_x"/>
                                          </p:val>
                                        </p:tav>
                                        <p:tav tm="100000">
                                          <p:val>
                                            <p:strVal val="#ppt_x"/>
                                          </p:val>
                                        </p:tav>
                                      </p:tavLst>
                                    </p:anim>
                                    <p:anim calcmode="lin" valueType="num">
                                      <p:cBhvr additive="base">
                                        <p:cTn id="19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grpId="0" nodeType="clickEffect">
                                  <p:stCondLst>
                                    <p:cond delay="0"/>
                                  </p:stCondLst>
                                  <p:childTnLst>
                                    <p:set>
                                      <p:cBhvr>
                                        <p:cTn id="195" dur="1" fill="hold">
                                          <p:stCondLst>
                                            <p:cond delay="0"/>
                                          </p:stCondLst>
                                        </p:cTn>
                                        <p:tgtEl>
                                          <p:spTgt spid="40"/>
                                        </p:tgtEl>
                                        <p:attrNameLst>
                                          <p:attrName>style.visibility</p:attrName>
                                        </p:attrNameLst>
                                      </p:cBhvr>
                                      <p:to>
                                        <p:strVal val="visible"/>
                                      </p:to>
                                    </p:set>
                                    <p:anim calcmode="lin" valueType="num">
                                      <p:cBhvr additive="base">
                                        <p:cTn id="196" dur="500" fill="hold"/>
                                        <p:tgtEl>
                                          <p:spTgt spid="40"/>
                                        </p:tgtEl>
                                        <p:attrNameLst>
                                          <p:attrName>ppt_x</p:attrName>
                                        </p:attrNameLst>
                                      </p:cBhvr>
                                      <p:tavLst>
                                        <p:tav tm="0">
                                          <p:val>
                                            <p:strVal val="#ppt_x"/>
                                          </p:val>
                                        </p:tav>
                                        <p:tav tm="100000">
                                          <p:val>
                                            <p:strVal val="#ppt_x"/>
                                          </p:val>
                                        </p:tav>
                                      </p:tavLst>
                                    </p:anim>
                                    <p:anim calcmode="lin" valueType="num">
                                      <p:cBhvr additive="base">
                                        <p:cTn id="19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44"/>
                                        </p:tgtEl>
                                        <p:attrNameLst>
                                          <p:attrName>style.visibility</p:attrName>
                                        </p:attrNameLst>
                                      </p:cBhvr>
                                      <p:to>
                                        <p:strVal val="visible"/>
                                      </p:to>
                                    </p:set>
                                    <p:anim calcmode="lin" valueType="num">
                                      <p:cBhvr additive="base">
                                        <p:cTn id="202" dur="500" fill="hold"/>
                                        <p:tgtEl>
                                          <p:spTgt spid="44"/>
                                        </p:tgtEl>
                                        <p:attrNameLst>
                                          <p:attrName>ppt_x</p:attrName>
                                        </p:attrNameLst>
                                      </p:cBhvr>
                                      <p:tavLst>
                                        <p:tav tm="0">
                                          <p:val>
                                            <p:strVal val="#ppt_x"/>
                                          </p:val>
                                        </p:tav>
                                        <p:tav tm="100000">
                                          <p:val>
                                            <p:strVal val="#ppt_x"/>
                                          </p:val>
                                        </p:tav>
                                      </p:tavLst>
                                    </p:anim>
                                    <p:anim calcmode="lin" valueType="num">
                                      <p:cBhvr additive="base">
                                        <p:cTn id="20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grpId="0" nodeType="clickEffect">
                                  <p:stCondLst>
                                    <p:cond delay="0"/>
                                  </p:stCondLst>
                                  <p:childTnLst>
                                    <p:set>
                                      <p:cBhvr>
                                        <p:cTn id="207" dur="1" fill="hold">
                                          <p:stCondLst>
                                            <p:cond delay="0"/>
                                          </p:stCondLst>
                                        </p:cTn>
                                        <p:tgtEl>
                                          <p:spTgt spid="59"/>
                                        </p:tgtEl>
                                        <p:attrNameLst>
                                          <p:attrName>style.visibility</p:attrName>
                                        </p:attrNameLst>
                                      </p:cBhvr>
                                      <p:to>
                                        <p:strVal val="visible"/>
                                      </p:to>
                                    </p:set>
                                    <p:anim calcmode="lin" valueType="num">
                                      <p:cBhvr additive="base">
                                        <p:cTn id="208" dur="500" fill="hold"/>
                                        <p:tgtEl>
                                          <p:spTgt spid="59"/>
                                        </p:tgtEl>
                                        <p:attrNameLst>
                                          <p:attrName>ppt_x</p:attrName>
                                        </p:attrNameLst>
                                      </p:cBhvr>
                                      <p:tavLst>
                                        <p:tav tm="0">
                                          <p:val>
                                            <p:strVal val="#ppt_x"/>
                                          </p:val>
                                        </p:tav>
                                        <p:tav tm="100000">
                                          <p:val>
                                            <p:strVal val="#ppt_x"/>
                                          </p:val>
                                        </p:tav>
                                      </p:tavLst>
                                    </p:anim>
                                    <p:anim calcmode="lin" valueType="num">
                                      <p:cBhvr additive="base">
                                        <p:cTn id="20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4" fill="hold" grpId="0" nodeType="clickEffect">
                                  <p:stCondLst>
                                    <p:cond delay="0"/>
                                  </p:stCondLst>
                                  <p:childTnLst>
                                    <p:set>
                                      <p:cBhvr>
                                        <p:cTn id="213" dur="1" fill="hold">
                                          <p:stCondLst>
                                            <p:cond delay="0"/>
                                          </p:stCondLst>
                                        </p:cTn>
                                        <p:tgtEl>
                                          <p:spTgt spid="45"/>
                                        </p:tgtEl>
                                        <p:attrNameLst>
                                          <p:attrName>style.visibility</p:attrName>
                                        </p:attrNameLst>
                                      </p:cBhvr>
                                      <p:to>
                                        <p:strVal val="visible"/>
                                      </p:to>
                                    </p:set>
                                    <p:anim calcmode="lin" valueType="num">
                                      <p:cBhvr additive="base">
                                        <p:cTn id="214" dur="500" fill="hold"/>
                                        <p:tgtEl>
                                          <p:spTgt spid="45"/>
                                        </p:tgtEl>
                                        <p:attrNameLst>
                                          <p:attrName>ppt_x</p:attrName>
                                        </p:attrNameLst>
                                      </p:cBhvr>
                                      <p:tavLst>
                                        <p:tav tm="0">
                                          <p:val>
                                            <p:strVal val="#ppt_x"/>
                                          </p:val>
                                        </p:tav>
                                        <p:tav tm="100000">
                                          <p:val>
                                            <p:strVal val="#ppt_x"/>
                                          </p:val>
                                        </p:tav>
                                      </p:tavLst>
                                    </p:anim>
                                    <p:anim calcmode="lin" valueType="num">
                                      <p:cBhvr additive="base">
                                        <p:cTn id="21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4" fill="hold" grpId="0" nodeType="clickEffect">
                                  <p:stCondLst>
                                    <p:cond delay="0"/>
                                  </p:stCondLst>
                                  <p:childTnLst>
                                    <p:set>
                                      <p:cBhvr>
                                        <p:cTn id="219" dur="1" fill="hold">
                                          <p:stCondLst>
                                            <p:cond delay="0"/>
                                          </p:stCondLst>
                                        </p:cTn>
                                        <p:tgtEl>
                                          <p:spTgt spid="61"/>
                                        </p:tgtEl>
                                        <p:attrNameLst>
                                          <p:attrName>style.visibility</p:attrName>
                                        </p:attrNameLst>
                                      </p:cBhvr>
                                      <p:to>
                                        <p:strVal val="visible"/>
                                      </p:to>
                                    </p:set>
                                    <p:anim calcmode="lin" valueType="num">
                                      <p:cBhvr additive="base">
                                        <p:cTn id="220" dur="500" fill="hold"/>
                                        <p:tgtEl>
                                          <p:spTgt spid="61"/>
                                        </p:tgtEl>
                                        <p:attrNameLst>
                                          <p:attrName>ppt_x</p:attrName>
                                        </p:attrNameLst>
                                      </p:cBhvr>
                                      <p:tavLst>
                                        <p:tav tm="0">
                                          <p:val>
                                            <p:strVal val="#ppt_x"/>
                                          </p:val>
                                        </p:tav>
                                        <p:tav tm="100000">
                                          <p:val>
                                            <p:strVal val="#ppt_x"/>
                                          </p:val>
                                        </p:tav>
                                      </p:tavLst>
                                    </p:anim>
                                    <p:anim calcmode="lin" valueType="num">
                                      <p:cBhvr additive="base">
                                        <p:cTn id="22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4" fill="hold" grpId="0" nodeType="clickEffect">
                                  <p:stCondLst>
                                    <p:cond delay="0"/>
                                  </p:stCondLst>
                                  <p:childTnLst>
                                    <p:set>
                                      <p:cBhvr>
                                        <p:cTn id="225" dur="1" fill="hold">
                                          <p:stCondLst>
                                            <p:cond delay="0"/>
                                          </p:stCondLst>
                                        </p:cTn>
                                        <p:tgtEl>
                                          <p:spTgt spid="47"/>
                                        </p:tgtEl>
                                        <p:attrNameLst>
                                          <p:attrName>style.visibility</p:attrName>
                                        </p:attrNameLst>
                                      </p:cBhvr>
                                      <p:to>
                                        <p:strVal val="visible"/>
                                      </p:to>
                                    </p:set>
                                    <p:anim calcmode="lin" valueType="num">
                                      <p:cBhvr additive="base">
                                        <p:cTn id="226" dur="500" fill="hold"/>
                                        <p:tgtEl>
                                          <p:spTgt spid="47"/>
                                        </p:tgtEl>
                                        <p:attrNameLst>
                                          <p:attrName>ppt_x</p:attrName>
                                        </p:attrNameLst>
                                      </p:cBhvr>
                                      <p:tavLst>
                                        <p:tav tm="0">
                                          <p:val>
                                            <p:strVal val="#ppt_x"/>
                                          </p:val>
                                        </p:tav>
                                        <p:tav tm="100000">
                                          <p:val>
                                            <p:strVal val="#ppt_x"/>
                                          </p:val>
                                        </p:tav>
                                      </p:tavLst>
                                    </p:anim>
                                    <p:anim calcmode="lin" valueType="num">
                                      <p:cBhvr additive="base">
                                        <p:cTn id="22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ntr" presetSubtype="4" fill="hold" grpId="0" nodeType="clickEffect">
                                  <p:stCondLst>
                                    <p:cond delay="0"/>
                                  </p:stCondLst>
                                  <p:childTnLst>
                                    <p:set>
                                      <p:cBhvr>
                                        <p:cTn id="231" dur="1" fill="hold">
                                          <p:stCondLst>
                                            <p:cond delay="0"/>
                                          </p:stCondLst>
                                        </p:cTn>
                                        <p:tgtEl>
                                          <p:spTgt spid="65"/>
                                        </p:tgtEl>
                                        <p:attrNameLst>
                                          <p:attrName>style.visibility</p:attrName>
                                        </p:attrNameLst>
                                      </p:cBhvr>
                                      <p:to>
                                        <p:strVal val="visible"/>
                                      </p:to>
                                    </p:set>
                                    <p:anim calcmode="lin" valueType="num">
                                      <p:cBhvr additive="base">
                                        <p:cTn id="232" dur="500" fill="hold"/>
                                        <p:tgtEl>
                                          <p:spTgt spid="65"/>
                                        </p:tgtEl>
                                        <p:attrNameLst>
                                          <p:attrName>ppt_x</p:attrName>
                                        </p:attrNameLst>
                                      </p:cBhvr>
                                      <p:tavLst>
                                        <p:tav tm="0">
                                          <p:val>
                                            <p:strVal val="#ppt_x"/>
                                          </p:val>
                                        </p:tav>
                                        <p:tav tm="100000">
                                          <p:val>
                                            <p:strVal val="#ppt_x"/>
                                          </p:val>
                                        </p:tav>
                                      </p:tavLst>
                                    </p:anim>
                                    <p:anim calcmode="lin" valueType="num">
                                      <p:cBhvr additive="base">
                                        <p:cTn id="23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34" fill="hold" nodeType="clickPar">
                      <p:stCondLst>
                        <p:cond delay="indefinite"/>
                      </p:stCondLst>
                      <p:childTnLst>
                        <p:par>
                          <p:cTn id="235" fill="hold" nodeType="withGroup">
                            <p:stCondLst>
                              <p:cond delay="0"/>
                            </p:stCondLst>
                            <p:childTnLst>
                              <p:par>
                                <p:cTn id="236" presetID="2" presetClass="entr" presetSubtype="4" fill="hold" grpId="0" nodeType="clickEffect">
                                  <p:stCondLst>
                                    <p:cond delay="0"/>
                                  </p:stCondLst>
                                  <p:childTnLst>
                                    <p:set>
                                      <p:cBhvr>
                                        <p:cTn id="237" dur="1" fill="hold">
                                          <p:stCondLst>
                                            <p:cond delay="0"/>
                                          </p:stCondLst>
                                        </p:cTn>
                                        <p:tgtEl>
                                          <p:spTgt spid="66"/>
                                        </p:tgtEl>
                                        <p:attrNameLst>
                                          <p:attrName>style.visibility</p:attrName>
                                        </p:attrNameLst>
                                      </p:cBhvr>
                                      <p:to>
                                        <p:strVal val="visible"/>
                                      </p:to>
                                    </p:set>
                                    <p:anim calcmode="lin" valueType="num">
                                      <p:cBhvr additive="base">
                                        <p:cTn id="238" dur="500" fill="hold"/>
                                        <p:tgtEl>
                                          <p:spTgt spid="66"/>
                                        </p:tgtEl>
                                        <p:attrNameLst>
                                          <p:attrName>ppt_x</p:attrName>
                                        </p:attrNameLst>
                                      </p:cBhvr>
                                      <p:tavLst>
                                        <p:tav tm="0">
                                          <p:val>
                                            <p:strVal val="#ppt_x"/>
                                          </p:val>
                                        </p:tav>
                                        <p:tav tm="100000">
                                          <p:val>
                                            <p:strVal val="#ppt_x"/>
                                          </p:val>
                                        </p:tav>
                                      </p:tavLst>
                                    </p:anim>
                                    <p:anim calcmode="lin" valueType="num">
                                      <p:cBhvr additive="base">
                                        <p:cTn id="2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40" fill="hold" nodeType="clickPar">
                      <p:stCondLst>
                        <p:cond delay="indefinite"/>
                      </p:stCondLst>
                      <p:childTnLst>
                        <p:par>
                          <p:cTn id="241" fill="hold" nodeType="withGroup">
                            <p:stCondLst>
                              <p:cond delay="0"/>
                            </p:stCondLst>
                            <p:childTnLst>
                              <p:par>
                                <p:cTn id="242" presetID="2" presetClass="entr" presetSubtype="4" fill="hold" grpId="0" nodeType="clickEffect">
                                  <p:stCondLst>
                                    <p:cond delay="0"/>
                                  </p:stCondLst>
                                  <p:childTnLst>
                                    <p:set>
                                      <p:cBhvr>
                                        <p:cTn id="243" dur="1" fill="hold">
                                          <p:stCondLst>
                                            <p:cond delay="0"/>
                                          </p:stCondLst>
                                        </p:cTn>
                                        <p:tgtEl>
                                          <p:spTgt spid="67"/>
                                        </p:tgtEl>
                                        <p:attrNameLst>
                                          <p:attrName>style.visibility</p:attrName>
                                        </p:attrNameLst>
                                      </p:cBhvr>
                                      <p:to>
                                        <p:strVal val="visible"/>
                                      </p:to>
                                    </p:set>
                                    <p:anim calcmode="lin" valueType="num">
                                      <p:cBhvr additive="base">
                                        <p:cTn id="244" dur="500" fill="hold"/>
                                        <p:tgtEl>
                                          <p:spTgt spid="67"/>
                                        </p:tgtEl>
                                        <p:attrNameLst>
                                          <p:attrName>ppt_x</p:attrName>
                                        </p:attrNameLst>
                                      </p:cBhvr>
                                      <p:tavLst>
                                        <p:tav tm="0">
                                          <p:val>
                                            <p:strVal val="#ppt_x"/>
                                          </p:val>
                                        </p:tav>
                                        <p:tav tm="100000">
                                          <p:val>
                                            <p:strVal val="#ppt_x"/>
                                          </p:val>
                                        </p:tav>
                                      </p:tavLst>
                                    </p:anim>
                                    <p:anim calcmode="lin" valueType="num">
                                      <p:cBhvr additive="base">
                                        <p:cTn id="24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 presetClass="entr" presetSubtype="4" fill="hold" grpId="0" nodeType="clickEffect">
                                  <p:stCondLst>
                                    <p:cond delay="0"/>
                                  </p:stCondLst>
                                  <p:childTnLst>
                                    <p:set>
                                      <p:cBhvr>
                                        <p:cTn id="249" dur="1" fill="hold">
                                          <p:stCondLst>
                                            <p:cond delay="0"/>
                                          </p:stCondLst>
                                        </p:cTn>
                                        <p:tgtEl>
                                          <p:spTgt spid="68"/>
                                        </p:tgtEl>
                                        <p:attrNameLst>
                                          <p:attrName>style.visibility</p:attrName>
                                        </p:attrNameLst>
                                      </p:cBhvr>
                                      <p:to>
                                        <p:strVal val="visible"/>
                                      </p:to>
                                    </p:set>
                                    <p:anim calcmode="lin" valueType="num">
                                      <p:cBhvr additive="base">
                                        <p:cTn id="250" dur="500" fill="hold"/>
                                        <p:tgtEl>
                                          <p:spTgt spid="68"/>
                                        </p:tgtEl>
                                        <p:attrNameLst>
                                          <p:attrName>ppt_x</p:attrName>
                                        </p:attrNameLst>
                                      </p:cBhvr>
                                      <p:tavLst>
                                        <p:tav tm="0">
                                          <p:val>
                                            <p:strVal val="#ppt_x"/>
                                          </p:val>
                                        </p:tav>
                                        <p:tav tm="100000">
                                          <p:val>
                                            <p:strVal val="#ppt_x"/>
                                          </p:val>
                                        </p:tav>
                                      </p:tavLst>
                                    </p:anim>
                                    <p:anim calcmode="lin" valueType="num">
                                      <p:cBhvr additive="base">
                                        <p:cTn id="25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52" fill="hold" nodeType="clickPar">
                      <p:stCondLst>
                        <p:cond delay="indefinite"/>
                      </p:stCondLst>
                      <p:childTnLst>
                        <p:par>
                          <p:cTn id="253" fill="hold" nodeType="withGroup">
                            <p:stCondLst>
                              <p:cond delay="0"/>
                            </p:stCondLst>
                            <p:childTnLst>
                              <p:par>
                                <p:cTn id="254" presetID="2" presetClass="entr" presetSubtype="4" fill="hold" nodeType="clickEffect">
                                  <p:stCondLst>
                                    <p:cond delay="0"/>
                                  </p:stCondLst>
                                  <p:childTnLst>
                                    <p:set>
                                      <p:cBhvr>
                                        <p:cTn id="255" dur="1" fill="hold">
                                          <p:stCondLst>
                                            <p:cond delay="0"/>
                                          </p:stCondLst>
                                        </p:cTn>
                                        <p:tgtEl>
                                          <p:spTgt spid="11"/>
                                        </p:tgtEl>
                                        <p:attrNameLst>
                                          <p:attrName>style.visibility</p:attrName>
                                        </p:attrNameLst>
                                      </p:cBhvr>
                                      <p:to>
                                        <p:strVal val="visible"/>
                                      </p:to>
                                    </p:set>
                                    <p:anim calcmode="lin" valueType="num">
                                      <p:cBhvr additive="base">
                                        <p:cTn id="256" dur="500" fill="hold"/>
                                        <p:tgtEl>
                                          <p:spTgt spid="11"/>
                                        </p:tgtEl>
                                        <p:attrNameLst>
                                          <p:attrName>ppt_x</p:attrName>
                                        </p:attrNameLst>
                                      </p:cBhvr>
                                      <p:tavLst>
                                        <p:tav tm="0">
                                          <p:val>
                                            <p:strVal val="#ppt_x"/>
                                          </p:val>
                                        </p:tav>
                                        <p:tav tm="100000">
                                          <p:val>
                                            <p:strVal val="#ppt_x"/>
                                          </p:val>
                                        </p:tav>
                                      </p:tavLst>
                                    </p:anim>
                                    <p:anim calcmode="lin" valueType="num">
                                      <p:cBhvr additive="base">
                                        <p:cTn id="2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grpId="0" nodeType="clickEffect">
                                  <p:stCondLst>
                                    <p:cond delay="0"/>
                                  </p:stCondLst>
                                  <p:childTnLst>
                                    <p:set>
                                      <p:cBhvr>
                                        <p:cTn id="261" dur="1" fill="hold">
                                          <p:stCondLst>
                                            <p:cond delay="0"/>
                                          </p:stCondLst>
                                        </p:cTn>
                                        <p:tgtEl>
                                          <p:spTgt spid="70"/>
                                        </p:tgtEl>
                                        <p:attrNameLst>
                                          <p:attrName>style.visibility</p:attrName>
                                        </p:attrNameLst>
                                      </p:cBhvr>
                                      <p:to>
                                        <p:strVal val="visible"/>
                                      </p:to>
                                    </p:set>
                                    <p:anim calcmode="lin" valueType="num">
                                      <p:cBhvr additive="base">
                                        <p:cTn id="262" dur="500" fill="hold"/>
                                        <p:tgtEl>
                                          <p:spTgt spid="70"/>
                                        </p:tgtEl>
                                        <p:attrNameLst>
                                          <p:attrName>ppt_x</p:attrName>
                                        </p:attrNameLst>
                                      </p:cBhvr>
                                      <p:tavLst>
                                        <p:tav tm="0">
                                          <p:val>
                                            <p:strVal val="#ppt_x"/>
                                          </p:val>
                                        </p:tav>
                                        <p:tav tm="100000">
                                          <p:val>
                                            <p:strVal val="#ppt_x"/>
                                          </p:val>
                                        </p:tav>
                                      </p:tavLst>
                                    </p:anim>
                                    <p:anim calcmode="lin" valueType="num">
                                      <p:cBhvr additive="base">
                                        <p:cTn id="26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64" fill="hold" nodeType="clickPar">
                      <p:stCondLst>
                        <p:cond delay="indefinite"/>
                      </p:stCondLst>
                      <p:childTnLst>
                        <p:par>
                          <p:cTn id="265" fill="hold" nodeType="withGroup">
                            <p:stCondLst>
                              <p:cond delay="0"/>
                            </p:stCondLst>
                            <p:childTnLst>
                              <p:par>
                                <p:cTn id="266" presetID="2" presetClass="entr" presetSubtype="4" fill="hold" grpId="0" nodeType="clickEffect">
                                  <p:stCondLst>
                                    <p:cond delay="0"/>
                                  </p:stCondLst>
                                  <p:childTnLst>
                                    <p:set>
                                      <p:cBhvr>
                                        <p:cTn id="267" dur="1" fill="hold">
                                          <p:stCondLst>
                                            <p:cond delay="0"/>
                                          </p:stCondLst>
                                        </p:cTn>
                                        <p:tgtEl>
                                          <p:spTgt spid="25"/>
                                        </p:tgtEl>
                                        <p:attrNameLst>
                                          <p:attrName>style.visibility</p:attrName>
                                        </p:attrNameLst>
                                      </p:cBhvr>
                                      <p:to>
                                        <p:strVal val="visible"/>
                                      </p:to>
                                    </p:set>
                                    <p:anim calcmode="lin" valueType="num">
                                      <p:cBhvr additive="base">
                                        <p:cTn id="268" dur="500" fill="hold"/>
                                        <p:tgtEl>
                                          <p:spTgt spid="25"/>
                                        </p:tgtEl>
                                        <p:attrNameLst>
                                          <p:attrName>ppt_x</p:attrName>
                                        </p:attrNameLst>
                                      </p:cBhvr>
                                      <p:tavLst>
                                        <p:tav tm="0">
                                          <p:val>
                                            <p:strVal val="#ppt_x"/>
                                          </p:val>
                                        </p:tav>
                                        <p:tav tm="100000">
                                          <p:val>
                                            <p:strVal val="#ppt_x"/>
                                          </p:val>
                                        </p:tav>
                                      </p:tavLst>
                                    </p:anim>
                                    <p:anim calcmode="lin" valueType="num">
                                      <p:cBhvr additive="base">
                                        <p:cTn id="2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 presetClass="entr" presetSubtype="4" fill="hold" nodeType="clickEffect">
                                  <p:stCondLst>
                                    <p:cond delay="0"/>
                                  </p:stCondLst>
                                  <p:childTnLst>
                                    <p:set>
                                      <p:cBhvr>
                                        <p:cTn id="273" dur="1" fill="hold">
                                          <p:stCondLst>
                                            <p:cond delay="0"/>
                                          </p:stCondLst>
                                        </p:cTn>
                                        <p:tgtEl>
                                          <p:spTgt spid="72"/>
                                        </p:tgtEl>
                                        <p:attrNameLst>
                                          <p:attrName>style.visibility</p:attrName>
                                        </p:attrNameLst>
                                      </p:cBhvr>
                                      <p:to>
                                        <p:strVal val="visible"/>
                                      </p:to>
                                    </p:set>
                                    <p:anim calcmode="lin" valueType="num">
                                      <p:cBhvr additive="base">
                                        <p:cTn id="274" dur="500" fill="hold"/>
                                        <p:tgtEl>
                                          <p:spTgt spid="72"/>
                                        </p:tgtEl>
                                        <p:attrNameLst>
                                          <p:attrName>ppt_x</p:attrName>
                                        </p:attrNameLst>
                                      </p:cBhvr>
                                      <p:tavLst>
                                        <p:tav tm="0">
                                          <p:val>
                                            <p:strVal val="#ppt_x"/>
                                          </p:val>
                                        </p:tav>
                                        <p:tav tm="100000">
                                          <p:val>
                                            <p:strVal val="#ppt_x"/>
                                          </p:val>
                                        </p:tav>
                                      </p:tavLst>
                                    </p:anim>
                                    <p:anim calcmode="lin" valueType="num">
                                      <p:cBhvr additive="base">
                                        <p:cTn id="27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76" fill="hold" nodeType="clickPar">
                      <p:stCondLst>
                        <p:cond delay="indefinite"/>
                      </p:stCondLst>
                      <p:childTnLst>
                        <p:par>
                          <p:cTn id="277" fill="hold" nodeType="withGroup">
                            <p:stCondLst>
                              <p:cond delay="0"/>
                            </p:stCondLst>
                            <p:childTnLst>
                              <p:par>
                                <p:cTn id="278" presetID="2" presetClass="entr" presetSubtype="4" fill="hold" nodeType="clickEffect">
                                  <p:stCondLst>
                                    <p:cond delay="0"/>
                                  </p:stCondLst>
                                  <p:childTnLst>
                                    <p:set>
                                      <p:cBhvr>
                                        <p:cTn id="279" dur="1" fill="hold">
                                          <p:stCondLst>
                                            <p:cond delay="0"/>
                                          </p:stCondLst>
                                        </p:cTn>
                                        <p:tgtEl>
                                          <p:spTgt spid="72"/>
                                        </p:tgtEl>
                                        <p:attrNameLst>
                                          <p:attrName>style.visibility</p:attrName>
                                        </p:attrNameLst>
                                      </p:cBhvr>
                                      <p:to>
                                        <p:strVal val="visible"/>
                                      </p:to>
                                    </p:set>
                                    <p:anim calcmode="lin" valueType="num">
                                      <p:cBhvr additive="base">
                                        <p:cTn id="280" dur="500" fill="hold"/>
                                        <p:tgtEl>
                                          <p:spTgt spid="72"/>
                                        </p:tgtEl>
                                        <p:attrNameLst>
                                          <p:attrName>ppt_x</p:attrName>
                                        </p:attrNameLst>
                                      </p:cBhvr>
                                      <p:tavLst>
                                        <p:tav tm="0">
                                          <p:val>
                                            <p:strVal val="#ppt_x"/>
                                          </p:val>
                                        </p:tav>
                                        <p:tav tm="100000">
                                          <p:val>
                                            <p:strVal val="#ppt_x"/>
                                          </p:val>
                                        </p:tav>
                                      </p:tavLst>
                                    </p:anim>
                                    <p:anim calcmode="lin" valueType="num">
                                      <p:cBhvr additive="base">
                                        <p:cTn id="281"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82" fill="hold" nodeType="clickPar">
                      <p:stCondLst>
                        <p:cond delay="indefinite"/>
                      </p:stCondLst>
                      <p:childTnLst>
                        <p:par>
                          <p:cTn id="283" fill="hold" nodeType="withGroup">
                            <p:stCondLst>
                              <p:cond delay="0"/>
                            </p:stCondLst>
                            <p:childTnLst>
                              <p:par>
                                <p:cTn id="284" presetID="2" presetClass="entr" presetSubtype="4" fill="hold" grpId="1" nodeType="clickEffect">
                                  <p:stCondLst>
                                    <p:cond delay="0"/>
                                  </p:stCondLst>
                                  <p:childTnLst>
                                    <p:set>
                                      <p:cBhvr>
                                        <p:cTn id="285" dur="1" fill="hold">
                                          <p:stCondLst>
                                            <p:cond delay="0"/>
                                          </p:stCondLst>
                                        </p:cTn>
                                        <p:tgtEl>
                                          <p:spTgt spid="25"/>
                                        </p:tgtEl>
                                        <p:attrNameLst>
                                          <p:attrName>style.visibility</p:attrName>
                                        </p:attrNameLst>
                                      </p:cBhvr>
                                      <p:to>
                                        <p:strVal val="visible"/>
                                      </p:to>
                                    </p:set>
                                    <p:anim calcmode="lin" valueType="num">
                                      <p:cBhvr additive="base">
                                        <p:cTn id="286" dur="500" fill="hold"/>
                                        <p:tgtEl>
                                          <p:spTgt spid="25"/>
                                        </p:tgtEl>
                                        <p:attrNameLst>
                                          <p:attrName>ppt_x</p:attrName>
                                        </p:attrNameLst>
                                      </p:cBhvr>
                                      <p:tavLst>
                                        <p:tav tm="0">
                                          <p:val>
                                            <p:strVal val="#ppt_x"/>
                                          </p:val>
                                        </p:tav>
                                        <p:tav tm="100000">
                                          <p:val>
                                            <p:strVal val="#ppt_x"/>
                                          </p:val>
                                        </p:tav>
                                      </p:tavLst>
                                    </p:anim>
                                    <p:anim calcmode="lin" valueType="num">
                                      <p:cBhvr additive="base">
                                        <p:cTn id="2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P spid="16" grpId="0" animBg="1"/>
      <p:bldP spid="17" grpId="0" animBg="1"/>
      <p:bldP spid="25" grpId="0" animBg="1"/>
      <p:bldP spid="25" grpId="1" animBg="1"/>
      <p:bldP spid="26" grpId="0" animBg="1"/>
      <p:bldP spid="27" grpId="0" animBg="1"/>
      <p:bldP spid="29" grpId="0" animBg="1"/>
      <p:bldP spid="30" grpId="0" animBg="1"/>
      <p:bldP spid="32" grpId="0" animBg="1"/>
      <p:bldP spid="32" grpId="1" animBg="1"/>
      <p:bldP spid="78" grpId="0" animBg="1"/>
      <p:bldP spid="104" grpId="0" animBg="1"/>
      <p:bldP spid="110" grpId="0" animBg="1"/>
      <p:bldP spid="113" grpId="0" animBg="1"/>
      <p:bldP spid="114" grpId="0" animBg="1"/>
      <p:bldP spid="49" grpId="0" animBg="1"/>
      <p:bldP spid="51" grpId="0" animBg="1"/>
      <p:bldP spid="52" grpId="0" animBg="1"/>
      <p:bldP spid="53" grpId="0" animBg="1"/>
      <p:bldP spid="54" grpId="0" animBg="1"/>
      <p:bldP spid="57" grpId="0" animBg="1"/>
      <p:bldP spid="37" grpId="0" animBg="1"/>
      <p:bldP spid="39" grpId="0" animBg="1"/>
      <p:bldP spid="42" grpId="0" animBg="1"/>
      <p:bldP spid="36" grpId="0" animBg="1"/>
      <p:bldP spid="40" grpId="0" animBg="1"/>
      <p:bldP spid="44" grpId="0" animBg="1"/>
      <p:bldP spid="45" grpId="0" animBg="1"/>
      <p:bldP spid="47" grpId="0" animBg="1"/>
      <p:bldP spid="59" grpId="0" animBg="1"/>
      <p:bldP spid="61" grpId="0" animBg="1"/>
      <p:bldP spid="64" grpId="0" animBg="1"/>
      <p:bldP spid="65" grpId="0" animBg="1"/>
      <p:bldP spid="66" grpId="0" animBg="1"/>
      <p:bldP spid="67" grpId="0" animBg="1"/>
      <p:bldP spid="68" grpId="0" animBg="1"/>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658" y="170434"/>
            <a:ext cx="9678898" cy="835660"/>
          </a:xfrm>
          <a:prstGeom prst="rect">
            <a:avLst/>
          </a:prstGeom>
        </p:spPr>
        <p:txBody>
          <a:bodyPr vert="horz" wrap="square" lIns="0" tIns="60960" rIns="0" bIns="0" rtlCol="0">
            <a:spAutoFit/>
          </a:bodyPr>
          <a:lstStyle/>
          <a:p>
            <a:pPr marL="1988820" marR="5080" indent="-1976755" algn="ctr">
              <a:lnSpc>
                <a:spcPts val="3020"/>
              </a:lnSpc>
              <a:spcBef>
                <a:spcPts val="480"/>
              </a:spcBef>
            </a:pPr>
            <a:r>
              <a:rPr sz="2800" spc="-360" dirty="0">
                <a:solidFill>
                  <a:srgbClr val="000000"/>
                </a:solidFill>
                <a:latin typeface="Arial"/>
                <a:cs typeface="Arial"/>
              </a:rPr>
              <a:t>PENGGUNAAN </a:t>
            </a:r>
            <a:r>
              <a:rPr sz="2800" spc="-345" dirty="0">
                <a:solidFill>
                  <a:srgbClr val="000000"/>
                </a:solidFill>
                <a:latin typeface="Arial"/>
                <a:cs typeface="Arial"/>
              </a:rPr>
              <a:t>HASIL </a:t>
            </a:r>
            <a:r>
              <a:rPr sz="2800" spc="-380" dirty="0">
                <a:solidFill>
                  <a:srgbClr val="000000"/>
                </a:solidFill>
                <a:latin typeface="Arial"/>
                <a:cs typeface="Arial"/>
              </a:rPr>
              <a:t>PEMETAAN </a:t>
            </a:r>
            <a:r>
              <a:rPr sz="2800" spc="-375" dirty="0">
                <a:solidFill>
                  <a:srgbClr val="000000"/>
                </a:solidFill>
                <a:latin typeface="Arial"/>
                <a:cs typeface="Arial"/>
              </a:rPr>
              <a:t>URUSAN </a:t>
            </a:r>
            <a:r>
              <a:rPr sz="2800" spc="-360" dirty="0">
                <a:solidFill>
                  <a:srgbClr val="000000"/>
                </a:solidFill>
                <a:latin typeface="Arial"/>
                <a:cs typeface="Arial"/>
              </a:rPr>
              <a:t>PEMERINTAHAN </a:t>
            </a:r>
            <a:r>
              <a:rPr sz="2800" spc="-330" dirty="0">
                <a:solidFill>
                  <a:srgbClr val="000000"/>
                </a:solidFill>
                <a:latin typeface="Arial"/>
                <a:cs typeface="Arial"/>
              </a:rPr>
              <a:t>UNTUK  </a:t>
            </a:r>
            <a:r>
              <a:rPr lang="en-US" sz="2800" spc="-395" dirty="0" smtClean="0">
                <a:solidFill>
                  <a:srgbClr val="000000"/>
                </a:solidFill>
                <a:latin typeface="Arial"/>
                <a:cs typeface="Arial"/>
              </a:rPr>
              <a:t>SERTIFIIKASI  KOMPETENSI</a:t>
            </a:r>
            <a:endParaRPr sz="2800" dirty="0">
              <a:latin typeface="Arial"/>
              <a:cs typeface="Arial"/>
            </a:endParaRPr>
          </a:p>
        </p:txBody>
      </p:sp>
      <p:sp>
        <p:nvSpPr>
          <p:cNvPr id="3" name="object 3"/>
          <p:cNvSpPr/>
          <p:nvPr/>
        </p:nvSpPr>
        <p:spPr>
          <a:xfrm>
            <a:off x="132737" y="1250441"/>
            <a:ext cx="8146519" cy="447293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805428" y="1447800"/>
            <a:ext cx="6048756" cy="3429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805428" y="1447800"/>
            <a:ext cx="6049010" cy="342900"/>
          </a:xfrm>
          <a:custGeom>
            <a:avLst/>
            <a:gdLst/>
            <a:ahLst/>
            <a:cxnLst/>
            <a:rect l="l" t="t" r="r" b="b"/>
            <a:pathLst>
              <a:path w="6049009" h="342900">
                <a:moveTo>
                  <a:pt x="0" y="85725"/>
                </a:moveTo>
                <a:lnTo>
                  <a:pt x="5920232" y="85725"/>
                </a:lnTo>
                <a:lnTo>
                  <a:pt x="5920232" y="257175"/>
                </a:lnTo>
                <a:lnTo>
                  <a:pt x="5877306" y="257175"/>
                </a:lnTo>
                <a:lnTo>
                  <a:pt x="5963031" y="342900"/>
                </a:lnTo>
                <a:lnTo>
                  <a:pt x="6048756" y="257175"/>
                </a:lnTo>
                <a:lnTo>
                  <a:pt x="6005957" y="257175"/>
                </a:lnTo>
                <a:lnTo>
                  <a:pt x="6005957" y="0"/>
                </a:lnTo>
                <a:lnTo>
                  <a:pt x="0" y="0"/>
                </a:lnTo>
                <a:lnTo>
                  <a:pt x="0" y="85725"/>
                </a:lnTo>
                <a:close/>
              </a:path>
            </a:pathLst>
          </a:custGeom>
          <a:ln w="6096">
            <a:solidFill>
              <a:srgbClr val="4471C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627876" y="5859779"/>
            <a:ext cx="2284476" cy="35813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627876" y="5859779"/>
            <a:ext cx="2284730" cy="358140"/>
          </a:xfrm>
          <a:custGeom>
            <a:avLst/>
            <a:gdLst/>
            <a:ahLst/>
            <a:cxnLst/>
            <a:rect l="l" t="t" r="r" b="b"/>
            <a:pathLst>
              <a:path w="2284729" h="358139">
                <a:moveTo>
                  <a:pt x="2284476" y="268605"/>
                </a:moveTo>
                <a:lnTo>
                  <a:pt x="134239" y="268605"/>
                </a:lnTo>
                <a:lnTo>
                  <a:pt x="134239" y="89535"/>
                </a:lnTo>
                <a:lnTo>
                  <a:pt x="179070" y="89535"/>
                </a:lnTo>
                <a:lnTo>
                  <a:pt x="89534" y="0"/>
                </a:lnTo>
                <a:lnTo>
                  <a:pt x="0" y="89535"/>
                </a:lnTo>
                <a:lnTo>
                  <a:pt x="44703" y="89535"/>
                </a:lnTo>
                <a:lnTo>
                  <a:pt x="44703" y="358140"/>
                </a:lnTo>
                <a:lnTo>
                  <a:pt x="2284476" y="358140"/>
                </a:lnTo>
                <a:lnTo>
                  <a:pt x="2284476" y="268605"/>
                </a:lnTo>
                <a:close/>
              </a:path>
            </a:pathLst>
          </a:custGeom>
          <a:ln w="6096">
            <a:solidFill>
              <a:srgbClr val="4471C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8409431" y="5736335"/>
            <a:ext cx="2524125" cy="830580"/>
          </a:xfrm>
          <a:custGeom>
            <a:avLst/>
            <a:gdLst/>
            <a:ahLst/>
            <a:cxnLst/>
            <a:rect l="l" t="t" r="r" b="b"/>
            <a:pathLst>
              <a:path w="2524125" h="830579">
                <a:moveTo>
                  <a:pt x="0" y="830579"/>
                </a:moveTo>
                <a:lnTo>
                  <a:pt x="2523744" y="830579"/>
                </a:lnTo>
                <a:lnTo>
                  <a:pt x="2523744" y="0"/>
                </a:lnTo>
                <a:lnTo>
                  <a:pt x="0" y="0"/>
                </a:lnTo>
                <a:lnTo>
                  <a:pt x="0" y="830579"/>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409431" y="5736335"/>
            <a:ext cx="2524125" cy="830580"/>
          </a:xfrm>
          <a:custGeom>
            <a:avLst/>
            <a:gdLst/>
            <a:ahLst/>
            <a:cxnLst/>
            <a:rect l="l" t="t" r="r" b="b"/>
            <a:pathLst>
              <a:path w="2524125" h="830579">
                <a:moveTo>
                  <a:pt x="0" y="830579"/>
                </a:moveTo>
                <a:lnTo>
                  <a:pt x="2523744" y="830579"/>
                </a:lnTo>
                <a:lnTo>
                  <a:pt x="2523744" y="0"/>
                </a:lnTo>
                <a:lnTo>
                  <a:pt x="0" y="0"/>
                </a:lnTo>
                <a:lnTo>
                  <a:pt x="0" y="830579"/>
                </a:lnTo>
                <a:close/>
              </a:path>
            </a:pathLst>
          </a:custGeom>
          <a:ln w="12192">
            <a:solidFill>
              <a:srgbClr val="BB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634983" y="5676900"/>
            <a:ext cx="2149602" cy="677418"/>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743188" y="6042659"/>
            <a:ext cx="1863090" cy="677418"/>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8819768" y="5750458"/>
            <a:ext cx="1964817" cy="756920"/>
          </a:xfrm>
          <a:prstGeom prst="rect">
            <a:avLst/>
          </a:prstGeom>
        </p:spPr>
        <p:txBody>
          <a:bodyPr vert="horz" wrap="square" lIns="0" tIns="12700" rIns="0" bIns="0" rtlCol="0">
            <a:spAutoFit/>
          </a:bodyPr>
          <a:lstStyle/>
          <a:p>
            <a:pPr marL="120650" marR="5080" lvl="0" indent="-108585"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95" normalizeH="0" baseline="0" noProof="0" dirty="0">
                <a:ln>
                  <a:noFill/>
                </a:ln>
                <a:solidFill>
                  <a:prstClr val="black"/>
                </a:solidFill>
                <a:effectLst/>
                <a:uLnTx/>
                <a:uFillTx/>
                <a:latin typeface="Trebuchet MS"/>
                <a:ea typeface="+mn-ea"/>
                <a:cs typeface="Trebuchet MS"/>
              </a:rPr>
              <a:t>MA</a:t>
            </a:r>
            <a:r>
              <a:rPr kumimoji="0" sz="2400" b="0" i="0" u="none" strike="noStrike" kern="1200" cap="none" spc="50" normalizeH="0" baseline="0" noProof="0" dirty="0">
                <a:ln>
                  <a:noFill/>
                </a:ln>
                <a:solidFill>
                  <a:prstClr val="black"/>
                </a:solidFill>
                <a:effectLst/>
                <a:uLnTx/>
                <a:uFillTx/>
                <a:latin typeface="Trebuchet MS"/>
                <a:ea typeface="+mn-ea"/>
                <a:cs typeface="Trebuchet MS"/>
              </a:rPr>
              <a:t>S</a:t>
            </a:r>
            <a:r>
              <a:rPr kumimoji="0" sz="2400" b="0" i="0" u="none" strike="noStrike" kern="1200" cap="none" spc="-390" normalizeH="0" baseline="0" noProof="0" dirty="0">
                <a:ln>
                  <a:noFill/>
                </a:ln>
                <a:solidFill>
                  <a:prstClr val="black"/>
                </a:solidFill>
                <a:effectLst/>
                <a:uLnTx/>
                <a:uFillTx/>
                <a:latin typeface="Trebuchet MS"/>
                <a:ea typeface="+mn-ea"/>
                <a:cs typeface="Trebuchet MS"/>
              </a:rPr>
              <a:t>Y</a:t>
            </a:r>
            <a:r>
              <a:rPr kumimoji="0" sz="2400" b="0" i="0" u="none" strike="noStrike" kern="1200" cap="none" spc="-65" normalizeH="0" baseline="0" noProof="0" dirty="0">
                <a:ln>
                  <a:noFill/>
                </a:ln>
                <a:solidFill>
                  <a:prstClr val="black"/>
                </a:solidFill>
                <a:effectLst/>
                <a:uLnTx/>
                <a:uFillTx/>
                <a:latin typeface="Trebuchet MS"/>
                <a:ea typeface="+mn-ea"/>
                <a:cs typeface="Trebuchet MS"/>
              </a:rPr>
              <a:t>A</a:t>
            </a:r>
            <a:r>
              <a:rPr kumimoji="0" sz="2400" b="0" i="0" u="none" strike="noStrike" kern="1200" cap="none" spc="-55" normalizeH="0" baseline="0" noProof="0" dirty="0">
                <a:ln>
                  <a:noFill/>
                </a:ln>
                <a:solidFill>
                  <a:prstClr val="black"/>
                </a:solidFill>
                <a:effectLst/>
                <a:uLnTx/>
                <a:uFillTx/>
                <a:latin typeface="Trebuchet MS"/>
                <a:ea typeface="+mn-ea"/>
                <a:cs typeface="Trebuchet MS"/>
              </a:rPr>
              <a:t>R</a:t>
            </a:r>
            <a:r>
              <a:rPr kumimoji="0" sz="2400" b="0" i="0" u="none" strike="noStrike" kern="1200" cap="none" spc="-85" normalizeH="0" baseline="0" noProof="0" dirty="0">
                <a:ln>
                  <a:noFill/>
                </a:ln>
                <a:solidFill>
                  <a:prstClr val="black"/>
                </a:solidFill>
                <a:effectLst/>
                <a:uLnTx/>
                <a:uFillTx/>
                <a:latin typeface="Trebuchet MS"/>
                <a:ea typeface="+mn-ea"/>
                <a:cs typeface="Trebuchet MS"/>
              </a:rPr>
              <a:t>AK</a:t>
            </a:r>
            <a:r>
              <a:rPr kumimoji="0" sz="2400" b="0" i="0" u="none" strike="noStrike" kern="1200" cap="none" spc="-220" normalizeH="0" baseline="0" noProof="0" dirty="0">
                <a:ln>
                  <a:noFill/>
                </a:ln>
                <a:solidFill>
                  <a:prstClr val="black"/>
                </a:solidFill>
                <a:effectLst/>
                <a:uLnTx/>
                <a:uFillTx/>
                <a:latin typeface="Trebuchet MS"/>
                <a:ea typeface="+mn-ea"/>
                <a:cs typeface="Trebuchet MS"/>
              </a:rPr>
              <a:t>A</a:t>
            </a:r>
            <a:r>
              <a:rPr kumimoji="0" sz="2400" b="0" i="0" u="none" strike="noStrike" kern="1200" cap="none" spc="-155" normalizeH="0" baseline="0" noProof="0" dirty="0">
                <a:ln>
                  <a:noFill/>
                </a:ln>
                <a:solidFill>
                  <a:prstClr val="black"/>
                </a:solidFill>
                <a:effectLst/>
                <a:uLnTx/>
                <a:uFillTx/>
                <a:latin typeface="Trebuchet MS"/>
                <a:ea typeface="+mn-ea"/>
                <a:cs typeface="Trebuchet MS"/>
              </a:rPr>
              <a:t>T  </a:t>
            </a:r>
            <a:r>
              <a:rPr kumimoji="0" sz="2400" b="0" i="0" u="none" strike="noStrike" kern="1200" cap="none" spc="-114" normalizeH="0" baseline="0" noProof="0" dirty="0">
                <a:ln>
                  <a:noFill/>
                </a:ln>
                <a:solidFill>
                  <a:prstClr val="black"/>
                </a:solidFill>
                <a:effectLst/>
                <a:uLnTx/>
                <a:uFillTx/>
                <a:latin typeface="Trebuchet MS"/>
                <a:ea typeface="+mn-ea"/>
                <a:cs typeface="Trebuchet MS"/>
              </a:rPr>
              <a:t>BERDAULAT</a:t>
            </a:r>
            <a:endParaRPr kumimoji="0" sz="24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13" name="object 13"/>
          <p:cNvSpPr/>
          <p:nvPr/>
        </p:nvSpPr>
        <p:spPr>
          <a:xfrm>
            <a:off x="9028176" y="4171188"/>
            <a:ext cx="1588135" cy="340360"/>
          </a:xfrm>
          <a:custGeom>
            <a:avLst/>
            <a:gdLst/>
            <a:ahLst/>
            <a:cxnLst/>
            <a:rect l="l" t="t" r="r" b="b"/>
            <a:pathLst>
              <a:path w="1588134" h="340360">
                <a:moveTo>
                  <a:pt x="0" y="339851"/>
                </a:moveTo>
                <a:lnTo>
                  <a:pt x="1588007" y="339851"/>
                </a:lnTo>
                <a:lnTo>
                  <a:pt x="1588007" y="0"/>
                </a:lnTo>
                <a:lnTo>
                  <a:pt x="0" y="0"/>
                </a:lnTo>
                <a:lnTo>
                  <a:pt x="0" y="339851"/>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9028176" y="4171188"/>
            <a:ext cx="1588135" cy="340360"/>
          </a:xfrm>
          <a:custGeom>
            <a:avLst/>
            <a:gdLst/>
            <a:ahLst/>
            <a:cxnLst/>
            <a:rect l="l" t="t" r="r" b="b"/>
            <a:pathLst>
              <a:path w="1588134" h="340360">
                <a:moveTo>
                  <a:pt x="0" y="339851"/>
                </a:moveTo>
                <a:lnTo>
                  <a:pt x="1588007" y="339851"/>
                </a:lnTo>
                <a:lnTo>
                  <a:pt x="1588007" y="0"/>
                </a:lnTo>
                <a:lnTo>
                  <a:pt x="0" y="0"/>
                </a:lnTo>
                <a:lnTo>
                  <a:pt x="0" y="339851"/>
                </a:lnTo>
                <a:close/>
              </a:path>
            </a:pathLst>
          </a:custGeom>
          <a:ln w="12192">
            <a:solidFill>
              <a:srgbClr val="BB8B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8987028" y="4146803"/>
            <a:ext cx="1084326" cy="454913"/>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9124188" y="1789188"/>
            <a:ext cx="1451609" cy="511289"/>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9272016" y="2063508"/>
            <a:ext cx="1155953" cy="511289"/>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9022080" y="2337828"/>
            <a:ext cx="1536953" cy="511289"/>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253471" y="2337828"/>
            <a:ext cx="375678" cy="511289"/>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8980931" y="2612148"/>
            <a:ext cx="637794" cy="511289"/>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9313164" y="2612148"/>
            <a:ext cx="1408937" cy="511289"/>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9412223" y="2886468"/>
            <a:ext cx="875537" cy="511289"/>
          </a:xfrm>
          <a:prstGeom prst="rect">
            <a:avLst/>
          </a:prstGeom>
          <a:blipFill>
            <a:blip r:embed="rId1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9246107" y="3160788"/>
            <a:ext cx="1210818" cy="511289"/>
          </a:xfrm>
          <a:prstGeom prst="rect">
            <a:avLst/>
          </a:prstGeom>
          <a:blipFill>
            <a:blip r:embed="rId1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8973311" y="3435108"/>
            <a:ext cx="1753361" cy="511289"/>
          </a:xfrm>
          <a:prstGeom prst="rect">
            <a:avLst/>
          </a:prstGeom>
          <a:blipFill>
            <a:blip r:embed="rId1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9282683" y="3709428"/>
            <a:ext cx="1137666" cy="511289"/>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txBox="1"/>
          <p:nvPr/>
        </p:nvSpPr>
        <p:spPr>
          <a:xfrm>
            <a:off x="9034271" y="1842642"/>
            <a:ext cx="1576070" cy="2620010"/>
          </a:xfrm>
          <a:prstGeom prst="rect">
            <a:avLst/>
          </a:prstGeom>
        </p:spPr>
        <p:txBody>
          <a:bodyPr vert="horz" wrap="square" lIns="0" tIns="12700" rIns="0" bIns="0" rtlCol="0">
            <a:spAutoFit/>
          </a:bodyPr>
          <a:lstStyle/>
          <a:p>
            <a:pPr marL="89535" marR="81915" lvl="0" indent="-635" algn="ctr"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90" normalizeH="0" baseline="0" noProof="0" dirty="0" smtClean="0">
                <a:ln>
                  <a:noFill/>
                </a:ln>
                <a:solidFill>
                  <a:prstClr val="black"/>
                </a:solidFill>
                <a:effectLst/>
                <a:uLnTx/>
                <a:uFillTx/>
                <a:latin typeface="Trebuchet MS"/>
                <a:ea typeface="+mn-ea"/>
                <a:cs typeface="Trebuchet MS"/>
              </a:rPr>
              <a:t>PELAYANAN  </a:t>
            </a:r>
            <a:r>
              <a:rPr kumimoji="0" sz="1800" b="0" i="0" u="none" strike="noStrike" kern="1200" cap="none" spc="-30" normalizeH="0" baseline="0" noProof="0" dirty="0" smtClean="0">
                <a:ln>
                  <a:noFill/>
                </a:ln>
                <a:solidFill>
                  <a:prstClr val="black"/>
                </a:solidFill>
                <a:effectLst/>
                <a:uLnTx/>
                <a:uFillTx/>
                <a:latin typeface="Trebuchet MS"/>
                <a:ea typeface="+mn-ea"/>
                <a:cs typeface="Trebuchet MS"/>
              </a:rPr>
              <a:t>URUSAN  </a:t>
            </a:r>
            <a:r>
              <a:rPr kumimoji="0" sz="1800" b="0" i="0" u="none" strike="noStrike" kern="1200" cap="none" spc="-60" normalizeH="0" baseline="0" noProof="0" dirty="0" smtClean="0">
                <a:ln>
                  <a:noFill/>
                </a:ln>
                <a:solidFill>
                  <a:prstClr val="black"/>
                </a:solidFill>
                <a:effectLst/>
                <a:uLnTx/>
                <a:uFillTx/>
                <a:latin typeface="Trebuchet MS"/>
                <a:ea typeface="+mn-ea"/>
                <a:cs typeface="Trebuchet MS"/>
              </a:rPr>
              <a:t>PEMERINTAH-  </a:t>
            </a:r>
            <a:r>
              <a:rPr kumimoji="0" sz="1800" b="0" i="0" u="none" strike="noStrike" kern="1200" cap="none" spc="-5" normalizeH="0" baseline="0" noProof="0" dirty="0" smtClean="0">
                <a:ln>
                  <a:noFill/>
                </a:ln>
                <a:solidFill>
                  <a:prstClr val="black"/>
                </a:solidFill>
                <a:effectLst/>
                <a:uLnTx/>
                <a:uFillTx/>
                <a:latin typeface="Trebuchet MS"/>
                <a:ea typeface="+mn-ea"/>
                <a:cs typeface="Trebuchet MS"/>
              </a:rPr>
              <a:t>AN</a:t>
            </a:r>
            <a:r>
              <a:rPr kumimoji="0" sz="1800" b="0" i="0" u="none" strike="noStrike" kern="1200" cap="none" spc="-210" normalizeH="0" baseline="0" noProof="0" dirty="0" smtClean="0">
                <a:ln>
                  <a:noFill/>
                </a:ln>
                <a:solidFill>
                  <a:prstClr val="black"/>
                </a:solidFill>
                <a:effectLst/>
                <a:uLnTx/>
                <a:uFillTx/>
                <a:latin typeface="Trebuchet MS"/>
                <a:ea typeface="+mn-ea"/>
                <a:cs typeface="Trebuchet MS"/>
              </a:rPr>
              <a:t> </a:t>
            </a:r>
            <a:r>
              <a:rPr kumimoji="0" sz="1800" b="0" i="0" u="none" strike="noStrike" kern="1200" cap="none" spc="-65" normalizeH="0" baseline="0" noProof="0" dirty="0" smtClean="0">
                <a:ln>
                  <a:noFill/>
                </a:ln>
                <a:solidFill>
                  <a:prstClr val="black"/>
                </a:solidFill>
                <a:effectLst/>
                <a:uLnTx/>
                <a:uFillTx/>
                <a:latin typeface="Trebuchet MS"/>
                <a:ea typeface="+mn-ea"/>
                <a:cs typeface="Trebuchet MS"/>
              </a:rPr>
              <a:t>KONKUREN  </a:t>
            </a:r>
            <a:r>
              <a:rPr kumimoji="0" sz="1800" b="0" i="0" u="none" strike="noStrike" kern="1200" cap="none" spc="-95" normalizeH="0" baseline="0" noProof="0" dirty="0" smtClean="0">
                <a:ln>
                  <a:noFill/>
                </a:ln>
                <a:solidFill>
                  <a:prstClr val="black"/>
                </a:solidFill>
                <a:effectLst/>
                <a:uLnTx/>
                <a:uFillTx/>
                <a:latin typeface="Trebuchet MS"/>
                <a:ea typeface="+mn-ea"/>
                <a:cs typeface="Trebuchet MS"/>
              </a:rPr>
              <a:t>YANG  </a:t>
            </a:r>
            <a:r>
              <a:rPr kumimoji="0" sz="1800" b="0" i="0" u="none" strike="noStrike" kern="1200" cap="none" spc="-30" normalizeH="0" baseline="0" noProof="0" dirty="0" smtClean="0">
                <a:ln>
                  <a:noFill/>
                </a:ln>
                <a:solidFill>
                  <a:prstClr val="black"/>
                </a:solidFill>
                <a:effectLst/>
                <a:uLnTx/>
                <a:uFillTx/>
                <a:latin typeface="Trebuchet MS"/>
                <a:ea typeface="+mn-ea"/>
                <a:cs typeface="Trebuchet MS"/>
              </a:rPr>
              <a:t>MENJADI  </a:t>
            </a:r>
            <a:r>
              <a:rPr kumimoji="0" sz="1800" b="0" i="0" u="none" strike="noStrike" kern="1200" cap="none" spc="-35" normalizeH="0" baseline="0" noProof="0" dirty="0" smtClean="0">
                <a:ln>
                  <a:noFill/>
                </a:ln>
                <a:solidFill>
                  <a:prstClr val="black"/>
                </a:solidFill>
                <a:effectLst/>
                <a:uLnTx/>
                <a:uFillTx/>
                <a:latin typeface="Trebuchet MS"/>
                <a:ea typeface="+mn-ea"/>
                <a:cs typeface="Trebuchet MS"/>
              </a:rPr>
              <a:t>KE</a:t>
            </a:r>
            <a:r>
              <a:rPr kumimoji="0" sz="1800" b="0" i="0" u="none" strike="noStrike" kern="1200" cap="none" spc="-65" normalizeH="0" baseline="0" noProof="0" dirty="0" smtClean="0">
                <a:ln>
                  <a:noFill/>
                </a:ln>
                <a:solidFill>
                  <a:prstClr val="black"/>
                </a:solidFill>
                <a:effectLst/>
                <a:uLnTx/>
                <a:uFillTx/>
                <a:latin typeface="Trebuchet MS"/>
                <a:ea typeface="+mn-ea"/>
                <a:cs typeface="Trebuchet MS"/>
              </a:rPr>
              <a:t>W</a:t>
            </a:r>
            <a:r>
              <a:rPr kumimoji="0" sz="1800" b="0" i="0" u="none" strike="noStrike" kern="1200" cap="none" spc="-40" normalizeH="0" baseline="0" noProof="0" dirty="0" smtClean="0">
                <a:ln>
                  <a:noFill/>
                </a:ln>
                <a:solidFill>
                  <a:prstClr val="black"/>
                </a:solidFill>
                <a:effectLst/>
                <a:uLnTx/>
                <a:uFillTx/>
                <a:latin typeface="Trebuchet MS"/>
                <a:ea typeface="+mn-ea"/>
                <a:cs typeface="Trebuchet MS"/>
              </a:rPr>
              <a:t>ENANG</a:t>
            </a:r>
            <a:r>
              <a:rPr kumimoji="0" sz="1800" b="0" i="0" u="none" strike="noStrike" kern="1200" cap="none" spc="-5" normalizeH="0" baseline="0" noProof="0" dirty="0" smtClean="0">
                <a:ln>
                  <a:noFill/>
                </a:ln>
                <a:solidFill>
                  <a:prstClr val="black"/>
                </a:solidFill>
                <a:effectLst/>
                <a:uLnTx/>
                <a:uFillTx/>
                <a:latin typeface="Trebuchet MS"/>
                <a:ea typeface="+mn-ea"/>
                <a:cs typeface="Trebuchet MS"/>
              </a:rPr>
              <a:t>AN  </a:t>
            </a:r>
            <a:r>
              <a:rPr kumimoji="0" sz="1800" b="0" i="0" u="none" strike="noStrike" kern="1200" cap="none" spc="-50" normalizeH="0" baseline="0" noProof="0" dirty="0" smtClean="0">
                <a:ln>
                  <a:noFill/>
                </a:ln>
                <a:solidFill>
                  <a:prstClr val="black"/>
                </a:solidFill>
                <a:effectLst/>
                <a:uLnTx/>
                <a:uFillTx/>
                <a:latin typeface="Trebuchet MS"/>
                <a:ea typeface="+mn-ea"/>
                <a:cs typeface="Trebuchet MS"/>
              </a:rPr>
              <a:t>DAERAH</a:t>
            </a:r>
            <a:endParaRPr kumimoji="0" sz="1800" b="0" i="0" u="none" strike="noStrike" kern="1200" cap="none" spc="0" normalizeH="0" baseline="0" noProof="0" dirty="0">
              <a:ln>
                <a:noFill/>
              </a:ln>
              <a:solidFill>
                <a:prstClr val="black"/>
              </a:solidFill>
              <a:effectLst/>
              <a:uLnTx/>
              <a:uFillTx/>
              <a:latin typeface="Trebuchet MS"/>
              <a:ea typeface="+mn-ea"/>
              <a:cs typeface="Trebuchet MS"/>
            </a:endParaRPr>
          </a:p>
          <a:p>
            <a:pPr marL="85725" marR="0" lvl="0" indent="0" algn="l" defTabSz="914400" rtl="0" eaLnBrk="1" fontAlgn="auto" latinLnBrk="0" hangingPunct="1">
              <a:lnSpc>
                <a:spcPct val="100000"/>
              </a:lnSpc>
              <a:spcBef>
                <a:spcPts val="1225"/>
              </a:spcBef>
              <a:spcAft>
                <a:spcPts val="0"/>
              </a:spcAft>
              <a:buClrTx/>
              <a:buSzTx/>
              <a:buFontTx/>
              <a:buNone/>
              <a:tabLst/>
              <a:defRPr/>
            </a:pPr>
            <a:r>
              <a:rPr lang="en-US" sz="1600" spc="-70" dirty="0">
                <a:solidFill>
                  <a:prstClr val="black"/>
                </a:solidFill>
                <a:latin typeface="Trebuchet MS"/>
                <a:cs typeface="Trebuchet MS"/>
              </a:rPr>
              <a:t> </a:t>
            </a:r>
            <a:r>
              <a:rPr lang="en-US" sz="1600" spc="-70" dirty="0" smtClean="0">
                <a:solidFill>
                  <a:prstClr val="black"/>
                </a:solidFill>
                <a:latin typeface="Trebuchet MS"/>
                <a:cs typeface="Trebuchet MS"/>
              </a:rPr>
              <a:t>   R</a:t>
            </a:r>
            <a:r>
              <a:rPr kumimoji="0" sz="1600" b="0" i="0" u="none" strike="noStrike" kern="1200" cap="none" spc="-70" normalizeH="0" baseline="0" noProof="0" dirty="0" smtClean="0">
                <a:ln>
                  <a:noFill/>
                </a:ln>
                <a:solidFill>
                  <a:prstClr val="black"/>
                </a:solidFill>
                <a:effectLst/>
                <a:uLnTx/>
                <a:uFillTx/>
                <a:latin typeface="Trebuchet MS"/>
                <a:ea typeface="+mn-ea"/>
                <a:cs typeface="Trebuchet MS"/>
              </a:rPr>
              <a:t>PP</a:t>
            </a:r>
            <a:r>
              <a:rPr kumimoji="0" sz="1600" b="0" i="0" u="none" strike="noStrike" kern="1200" cap="none" spc="-114" normalizeH="0" baseline="0" noProof="0" dirty="0" smtClean="0">
                <a:ln>
                  <a:noFill/>
                </a:ln>
                <a:solidFill>
                  <a:prstClr val="black"/>
                </a:solidFill>
                <a:effectLst/>
                <a:uLnTx/>
                <a:uFillTx/>
                <a:latin typeface="Trebuchet MS"/>
                <a:ea typeface="+mn-ea"/>
                <a:cs typeface="Trebuchet MS"/>
              </a:rPr>
              <a:t> </a:t>
            </a:r>
            <a:r>
              <a:rPr kumimoji="0" sz="1600" b="0" i="0" u="none" strike="noStrike" kern="1200" cap="none" spc="-65" normalizeH="0" baseline="0" noProof="0" dirty="0">
                <a:ln>
                  <a:noFill/>
                </a:ln>
                <a:solidFill>
                  <a:prstClr val="black"/>
                </a:solidFill>
                <a:effectLst/>
                <a:uLnTx/>
                <a:uFillTx/>
                <a:latin typeface="Trebuchet MS"/>
                <a:ea typeface="+mn-ea"/>
                <a:cs typeface="Trebuchet MS"/>
              </a:rPr>
              <a:t>PUPK</a:t>
            </a: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27" name="object 27"/>
          <p:cNvSpPr/>
          <p:nvPr/>
        </p:nvSpPr>
        <p:spPr>
          <a:xfrm>
            <a:off x="9043416" y="4536947"/>
            <a:ext cx="390525" cy="1198245"/>
          </a:xfrm>
          <a:custGeom>
            <a:avLst/>
            <a:gdLst/>
            <a:ahLst/>
            <a:cxnLst/>
            <a:rect l="l" t="t" r="r" b="b"/>
            <a:pathLst>
              <a:path w="390525" h="1198245">
                <a:moveTo>
                  <a:pt x="390143" y="1002791"/>
                </a:moveTo>
                <a:lnTo>
                  <a:pt x="0" y="1002791"/>
                </a:lnTo>
                <a:lnTo>
                  <a:pt x="195072" y="1197864"/>
                </a:lnTo>
                <a:lnTo>
                  <a:pt x="390143" y="1002791"/>
                </a:lnTo>
                <a:close/>
              </a:path>
              <a:path w="390525" h="1198245">
                <a:moveTo>
                  <a:pt x="292607" y="0"/>
                </a:moveTo>
                <a:lnTo>
                  <a:pt x="97535" y="0"/>
                </a:lnTo>
                <a:lnTo>
                  <a:pt x="97535" y="1002791"/>
                </a:lnTo>
                <a:lnTo>
                  <a:pt x="292607" y="1002791"/>
                </a:lnTo>
                <a:lnTo>
                  <a:pt x="292607"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9043416" y="4536947"/>
            <a:ext cx="390525" cy="1198245"/>
          </a:xfrm>
          <a:custGeom>
            <a:avLst/>
            <a:gdLst/>
            <a:ahLst/>
            <a:cxnLst/>
            <a:rect l="l" t="t" r="r" b="b"/>
            <a:pathLst>
              <a:path w="390525" h="1198245">
                <a:moveTo>
                  <a:pt x="0" y="1002791"/>
                </a:moveTo>
                <a:lnTo>
                  <a:pt x="97535" y="1002791"/>
                </a:lnTo>
                <a:lnTo>
                  <a:pt x="97535" y="0"/>
                </a:lnTo>
                <a:lnTo>
                  <a:pt x="292607" y="0"/>
                </a:lnTo>
                <a:lnTo>
                  <a:pt x="292607" y="1002791"/>
                </a:lnTo>
                <a:lnTo>
                  <a:pt x="390143" y="1002791"/>
                </a:lnTo>
                <a:lnTo>
                  <a:pt x="195072" y="1197864"/>
                </a:lnTo>
                <a:lnTo>
                  <a:pt x="0" y="1002791"/>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9762743" y="4536947"/>
            <a:ext cx="390525" cy="1198245"/>
          </a:xfrm>
          <a:custGeom>
            <a:avLst/>
            <a:gdLst/>
            <a:ahLst/>
            <a:cxnLst/>
            <a:rect l="l" t="t" r="r" b="b"/>
            <a:pathLst>
              <a:path w="390525" h="1198245">
                <a:moveTo>
                  <a:pt x="292607" y="195071"/>
                </a:moveTo>
                <a:lnTo>
                  <a:pt x="97535" y="195071"/>
                </a:lnTo>
                <a:lnTo>
                  <a:pt x="97535" y="1197864"/>
                </a:lnTo>
                <a:lnTo>
                  <a:pt x="292607" y="1197864"/>
                </a:lnTo>
                <a:lnTo>
                  <a:pt x="292607" y="195071"/>
                </a:lnTo>
                <a:close/>
              </a:path>
              <a:path w="390525" h="1198245">
                <a:moveTo>
                  <a:pt x="195072" y="0"/>
                </a:moveTo>
                <a:lnTo>
                  <a:pt x="0" y="195071"/>
                </a:lnTo>
                <a:lnTo>
                  <a:pt x="390144" y="195071"/>
                </a:lnTo>
                <a:lnTo>
                  <a:pt x="195072"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9762743" y="4536947"/>
            <a:ext cx="390525" cy="1198245"/>
          </a:xfrm>
          <a:custGeom>
            <a:avLst/>
            <a:gdLst/>
            <a:ahLst/>
            <a:cxnLst/>
            <a:rect l="l" t="t" r="r" b="b"/>
            <a:pathLst>
              <a:path w="390525" h="1198245">
                <a:moveTo>
                  <a:pt x="390144" y="195071"/>
                </a:moveTo>
                <a:lnTo>
                  <a:pt x="292607" y="195071"/>
                </a:lnTo>
                <a:lnTo>
                  <a:pt x="292607" y="1197864"/>
                </a:lnTo>
                <a:lnTo>
                  <a:pt x="97535" y="1197864"/>
                </a:lnTo>
                <a:lnTo>
                  <a:pt x="97535" y="195071"/>
                </a:lnTo>
                <a:lnTo>
                  <a:pt x="0" y="195071"/>
                </a:lnTo>
                <a:lnTo>
                  <a:pt x="195072" y="0"/>
                </a:lnTo>
                <a:lnTo>
                  <a:pt x="390144" y="195071"/>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8409431" y="2891027"/>
            <a:ext cx="364490" cy="1424940"/>
          </a:xfrm>
          <a:custGeom>
            <a:avLst/>
            <a:gdLst/>
            <a:ahLst/>
            <a:cxnLst/>
            <a:rect l="l" t="t" r="r" b="b"/>
            <a:pathLst>
              <a:path w="364490" h="1424939">
                <a:moveTo>
                  <a:pt x="182118" y="0"/>
                </a:moveTo>
                <a:lnTo>
                  <a:pt x="0" y="0"/>
                </a:lnTo>
                <a:lnTo>
                  <a:pt x="182118" y="712470"/>
                </a:lnTo>
                <a:lnTo>
                  <a:pt x="0" y="1424940"/>
                </a:lnTo>
                <a:lnTo>
                  <a:pt x="182118" y="1424940"/>
                </a:lnTo>
                <a:lnTo>
                  <a:pt x="364236" y="712470"/>
                </a:lnTo>
                <a:lnTo>
                  <a:pt x="182118" y="0"/>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8409431" y="2891027"/>
            <a:ext cx="364490" cy="1424940"/>
          </a:xfrm>
          <a:custGeom>
            <a:avLst/>
            <a:gdLst/>
            <a:ahLst/>
            <a:cxnLst/>
            <a:rect l="l" t="t" r="r" b="b"/>
            <a:pathLst>
              <a:path w="364490" h="1424939">
                <a:moveTo>
                  <a:pt x="0" y="0"/>
                </a:moveTo>
                <a:lnTo>
                  <a:pt x="182118" y="0"/>
                </a:lnTo>
                <a:lnTo>
                  <a:pt x="364236" y="712470"/>
                </a:lnTo>
                <a:lnTo>
                  <a:pt x="182118" y="1424940"/>
                </a:lnTo>
                <a:lnTo>
                  <a:pt x="0" y="1424940"/>
                </a:lnTo>
                <a:lnTo>
                  <a:pt x="182118" y="712470"/>
                </a:lnTo>
                <a:lnTo>
                  <a:pt x="0" y="0"/>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5643371" y="4826508"/>
            <a:ext cx="984885" cy="457200"/>
          </a:xfrm>
          <a:custGeom>
            <a:avLst/>
            <a:gdLst/>
            <a:ahLst/>
            <a:cxnLst/>
            <a:rect l="l" t="t" r="r" b="b"/>
            <a:pathLst>
              <a:path w="984884" h="457200">
                <a:moveTo>
                  <a:pt x="984503" y="160147"/>
                </a:moveTo>
                <a:lnTo>
                  <a:pt x="0" y="160147"/>
                </a:lnTo>
                <a:lnTo>
                  <a:pt x="0" y="457200"/>
                </a:lnTo>
                <a:lnTo>
                  <a:pt x="984503" y="457200"/>
                </a:lnTo>
                <a:lnTo>
                  <a:pt x="984503" y="160147"/>
                </a:lnTo>
                <a:close/>
              </a:path>
              <a:path w="984884" h="457200">
                <a:moveTo>
                  <a:pt x="549401" y="114300"/>
                </a:moveTo>
                <a:lnTo>
                  <a:pt x="435101" y="114300"/>
                </a:lnTo>
                <a:lnTo>
                  <a:pt x="435101" y="160147"/>
                </a:lnTo>
                <a:lnTo>
                  <a:pt x="549401" y="160147"/>
                </a:lnTo>
                <a:lnTo>
                  <a:pt x="549401" y="114300"/>
                </a:lnTo>
                <a:close/>
              </a:path>
              <a:path w="984884" h="457200">
                <a:moveTo>
                  <a:pt x="492251" y="0"/>
                </a:moveTo>
                <a:lnTo>
                  <a:pt x="377951" y="114300"/>
                </a:lnTo>
                <a:lnTo>
                  <a:pt x="606551" y="114300"/>
                </a:lnTo>
                <a:lnTo>
                  <a:pt x="49225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5643371" y="4826508"/>
            <a:ext cx="984885" cy="457200"/>
          </a:xfrm>
          <a:custGeom>
            <a:avLst/>
            <a:gdLst/>
            <a:ahLst/>
            <a:cxnLst/>
            <a:rect l="l" t="t" r="r" b="b"/>
            <a:pathLst>
              <a:path w="984884" h="457200">
                <a:moveTo>
                  <a:pt x="0" y="457200"/>
                </a:moveTo>
                <a:lnTo>
                  <a:pt x="984503" y="457200"/>
                </a:lnTo>
                <a:lnTo>
                  <a:pt x="984503" y="160147"/>
                </a:lnTo>
                <a:lnTo>
                  <a:pt x="549401" y="160147"/>
                </a:lnTo>
                <a:lnTo>
                  <a:pt x="549401" y="114300"/>
                </a:lnTo>
                <a:lnTo>
                  <a:pt x="606551" y="114300"/>
                </a:lnTo>
                <a:lnTo>
                  <a:pt x="492251" y="0"/>
                </a:lnTo>
                <a:lnTo>
                  <a:pt x="377951" y="114300"/>
                </a:lnTo>
                <a:lnTo>
                  <a:pt x="435101" y="114300"/>
                </a:lnTo>
                <a:lnTo>
                  <a:pt x="435101" y="160147"/>
                </a:lnTo>
                <a:lnTo>
                  <a:pt x="0" y="160147"/>
                </a:lnTo>
                <a:lnTo>
                  <a:pt x="0" y="457200"/>
                </a:lnTo>
                <a:close/>
              </a:path>
            </a:pathLst>
          </a:custGeom>
          <a:ln w="12192">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2050160" y="5998870"/>
            <a:ext cx="500380"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Verdana"/>
                <a:ea typeface="+mn-ea"/>
                <a:cs typeface="Verdana"/>
              </a:rPr>
              <a:t>SOP</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
        <p:nvSpPr>
          <p:cNvPr id="36" name="object 36"/>
          <p:cNvSpPr/>
          <p:nvPr/>
        </p:nvSpPr>
        <p:spPr>
          <a:xfrm>
            <a:off x="10093452" y="4776215"/>
            <a:ext cx="1918970" cy="897890"/>
          </a:xfrm>
          <a:custGeom>
            <a:avLst/>
            <a:gdLst/>
            <a:ahLst/>
            <a:cxnLst/>
            <a:rect l="l" t="t" r="r" b="b"/>
            <a:pathLst>
              <a:path w="1918970" h="897889">
                <a:moveTo>
                  <a:pt x="1828927" y="0"/>
                </a:moveTo>
                <a:lnTo>
                  <a:pt x="89789" y="0"/>
                </a:lnTo>
                <a:lnTo>
                  <a:pt x="54810" y="7046"/>
                </a:lnTo>
                <a:lnTo>
                  <a:pt x="26273" y="26273"/>
                </a:lnTo>
                <a:lnTo>
                  <a:pt x="7046" y="54810"/>
                </a:lnTo>
                <a:lnTo>
                  <a:pt x="0" y="89788"/>
                </a:lnTo>
                <a:lnTo>
                  <a:pt x="0" y="807846"/>
                </a:lnTo>
                <a:lnTo>
                  <a:pt x="7050" y="842804"/>
                </a:lnTo>
                <a:lnTo>
                  <a:pt x="26280" y="871343"/>
                </a:lnTo>
                <a:lnTo>
                  <a:pt x="54819" y="890582"/>
                </a:lnTo>
                <a:lnTo>
                  <a:pt x="89789" y="897635"/>
                </a:lnTo>
                <a:lnTo>
                  <a:pt x="1828927" y="897635"/>
                </a:lnTo>
                <a:lnTo>
                  <a:pt x="1863908" y="890580"/>
                </a:lnTo>
                <a:lnTo>
                  <a:pt x="1892446" y="871339"/>
                </a:lnTo>
                <a:lnTo>
                  <a:pt x="1911670" y="842798"/>
                </a:lnTo>
                <a:lnTo>
                  <a:pt x="1918716" y="807846"/>
                </a:lnTo>
                <a:lnTo>
                  <a:pt x="1918716" y="89788"/>
                </a:lnTo>
                <a:lnTo>
                  <a:pt x="1911669" y="54810"/>
                </a:lnTo>
                <a:lnTo>
                  <a:pt x="1892442" y="26273"/>
                </a:lnTo>
                <a:lnTo>
                  <a:pt x="1863905" y="7046"/>
                </a:lnTo>
                <a:lnTo>
                  <a:pt x="1828927" y="0"/>
                </a:lnTo>
                <a:close/>
              </a:path>
            </a:pathLst>
          </a:custGeom>
          <a:solidFill>
            <a:srgbClr val="6FAC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10093452" y="4776215"/>
            <a:ext cx="1918970" cy="897890"/>
          </a:xfrm>
          <a:custGeom>
            <a:avLst/>
            <a:gdLst/>
            <a:ahLst/>
            <a:cxnLst/>
            <a:rect l="l" t="t" r="r" b="b"/>
            <a:pathLst>
              <a:path w="1918970" h="897889">
                <a:moveTo>
                  <a:pt x="0" y="89788"/>
                </a:moveTo>
                <a:lnTo>
                  <a:pt x="7046" y="54810"/>
                </a:lnTo>
                <a:lnTo>
                  <a:pt x="26273" y="26273"/>
                </a:lnTo>
                <a:lnTo>
                  <a:pt x="54810" y="7046"/>
                </a:lnTo>
                <a:lnTo>
                  <a:pt x="89789" y="0"/>
                </a:lnTo>
                <a:lnTo>
                  <a:pt x="1828927" y="0"/>
                </a:lnTo>
                <a:lnTo>
                  <a:pt x="1863905" y="7046"/>
                </a:lnTo>
                <a:lnTo>
                  <a:pt x="1892442" y="26273"/>
                </a:lnTo>
                <a:lnTo>
                  <a:pt x="1911669" y="54810"/>
                </a:lnTo>
                <a:lnTo>
                  <a:pt x="1918716" y="89788"/>
                </a:lnTo>
                <a:lnTo>
                  <a:pt x="1918716" y="807846"/>
                </a:lnTo>
                <a:lnTo>
                  <a:pt x="1911669" y="842804"/>
                </a:lnTo>
                <a:lnTo>
                  <a:pt x="1892442" y="871343"/>
                </a:lnTo>
                <a:lnTo>
                  <a:pt x="1863905" y="890582"/>
                </a:lnTo>
                <a:lnTo>
                  <a:pt x="1828927" y="897635"/>
                </a:lnTo>
                <a:lnTo>
                  <a:pt x="89789" y="897635"/>
                </a:lnTo>
                <a:lnTo>
                  <a:pt x="54810" y="890580"/>
                </a:lnTo>
                <a:lnTo>
                  <a:pt x="26273" y="871339"/>
                </a:lnTo>
                <a:lnTo>
                  <a:pt x="7046" y="842798"/>
                </a:lnTo>
                <a:lnTo>
                  <a:pt x="0" y="807846"/>
                </a:lnTo>
                <a:lnTo>
                  <a:pt x="0" y="89788"/>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txBox="1"/>
          <p:nvPr/>
        </p:nvSpPr>
        <p:spPr>
          <a:xfrm>
            <a:off x="10149331" y="4828585"/>
            <a:ext cx="1303655" cy="712470"/>
          </a:xfrm>
          <a:prstGeom prst="rect">
            <a:avLst/>
          </a:prstGeom>
        </p:spPr>
        <p:txBody>
          <a:bodyPr vert="horz" wrap="square" lIns="0" tIns="59055" rIns="0" bIns="0" rtlCol="0">
            <a:spAutoFit/>
          </a:bodyPr>
          <a:lstStyle/>
          <a:p>
            <a:pPr marL="12700" marR="0" lvl="0" indent="0" algn="l" defTabSz="914400" rtl="0" eaLnBrk="1" fontAlgn="auto" latinLnBrk="0" hangingPunct="1">
              <a:lnSpc>
                <a:spcPct val="100000"/>
              </a:lnSpc>
              <a:spcBef>
                <a:spcPts val="465"/>
              </a:spcBef>
              <a:spcAft>
                <a:spcPts val="0"/>
              </a:spcAft>
              <a:buClrTx/>
              <a:buSzTx/>
              <a:buFontTx/>
              <a:buNone/>
              <a:tabLst/>
              <a:defRPr/>
            </a:pPr>
            <a:r>
              <a:rPr kumimoji="0" sz="1200" b="1" i="0" u="none" strike="noStrike" kern="1200" cap="none" spc="-40" normalizeH="0" baseline="0" noProof="0" dirty="0" err="1" smtClean="0">
                <a:ln>
                  <a:noFill/>
                </a:ln>
                <a:solidFill>
                  <a:srgbClr val="FFFFFF"/>
                </a:solidFill>
                <a:effectLst/>
                <a:uLnTx/>
                <a:uFillTx/>
                <a:latin typeface="Trebuchet MS"/>
                <a:ea typeface="+mn-ea"/>
                <a:cs typeface="Trebuchet MS"/>
              </a:rPr>
              <a:t>Maklumat</a:t>
            </a:r>
            <a:r>
              <a:rPr kumimoji="0" sz="1200" b="1" i="0" u="none" strike="noStrike" kern="1200" cap="none" spc="-110" normalizeH="0" baseline="0" noProof="0" dirty="0" smtClean="0">
                <a:ln>
                  <a:noFill/>
                </a:ln>
                <a:solidFill>
                  <a:srgbClr val="FFFFFF"/>
                </a:solidFill>
                <a:effectLst/>
                <a:uLnTx/>
                <a:uFillTx/>
                <a:latin typeface="Trebuchet MS"/>
                <a:ea typeface="+mn-ea"/>
                <a:cs typeface="Trebuchet MS"/>
              </a:rPr>
              <a:t> </a:t>
            </a:r>
            <a:r>
              <a:rPr kumimoji="0" sz="1200" b="1" i="0" u="none" strike="noStrike" kern="1200" cap="none" spc="-85" normalizeH="0" baseline="0" noProof="0" dirty="0" err="1" smtClean="0">
                <a:ln>
                  <a:noFill/>
                </a:ln>
                <a:solidFill>
                  <a:srgbClr val="FFFFFF"/>
                </a:solidFill>
                <a:effectLst/>
                <a:uLnTx/>
                <a:uFillTx/>
                <a:latin typeface="Trebuchet MS"/>
                <a:ea typeface="+mn-ea"/>
                <a:cs typeface="Trebuchet MS"/>
              </a:rPr>
              <a:t>Layanan</a:t>
            </a:r>
            <a:r>
              <a:rPr kumimoji="0" sz="1200" b="1" i="0" u="none" strike="noStrike" kern="1200" cap="none" spc="-85" normalizeH="0" baseline="0" noProof="0" dirty="0" smtClean="0">
                <a:ln>
                  <a:noFill/>
                </a:ln>
                <a:solidFill>
                  <a:srgbClr val="FFFFFF"/>
                </a:solidFill>
                <a:effectLst/>
                <a:uLnTx/>
                <a:uFillTx/>
                <a:latin typeface="Trebuchet MS"/>
                <a:ea typeface="+mn-ea"/>
                <a:cs typeface="Trebuchet MS"/>
              </a:rPr>
              <a:t>:</a:t>
            </a:r>
            <a:endParaRPr kumimoji="0" sz="1200" b="0" i="0" u="none" strike="noStrike" kern="1200" cap="none" spc="0" normalizeH="0" baseline="0" noProof="0" dirty="0" smtClean="0">
              <a:ln>
                <a:noFill/>
              </a:ln>
              <a:solidFill>
                <a:prstClr val="black"/>
              </a:solidFill>
              <a:effectLst/>
              <a:uLnTx/>
              <a:uFillTx/>
              <a:latin typeface="Trebuchet MS"/>
              <a:ea typeface="+mn-ea"/>
              <a:cs typeface="Trebuchet MS"/>
            </a:endParaRPr>
          </a:p>
          <a:p>
            <a:pPr marL="245745" marR="0" lvl="0" indent="-172085" algn="l" defTabSz="914400" rtl="0" eaLnBrk="1" fontAlgn="auto" latinLnBrk="0" hangingPunct="1">
              <a:lnSpc>
                <a:spcPct val="100000"/>
              </a:lnSpc>
              <a:spcBef>
                <a:spcPts val="360"/>
              </a:spcBef>
              <a:spcAft>
                <a:spcPts val="0"/>
              </a:spcAft>
              <a:buClrTx/>
              <a:buSzTx/>
              <a:buFontTx/>
              <a:buAutoNum type="arabicPeriod"/>
              <a:tabLst>
                <a:tab pos="246379" algn="l"/>
              </a:tabLst>
              <a:defRPr/>
            </a:pPr>
            <a:r>
              <a:rPr kumimoji="0" sz="1200" b="1" i="0" u="none" strike="noStrike" kern="1200" cap="none" spc="-65" normalizeH="0" baseline="0" noProof="0" dirty="0" err="1" smtClean="0">
                <a:ln>
                  <a:noFill/>
                </a:ln>
                <a:solidFill>
                  <a:srgbClr val="FFFFFF"/>
                </a:solidFill>
                <a:effectLst/>
                <a:uLnTx/>
                <a:uFillTx/>
                <a:latin typeface="Trebuchet MS"/>
                <a:ea typeface="+mn-ea"/>
                <a:cs typeface="Trebuchet MS"/>
              </a:rPr>
              <a:t>Standar</a:t>
            </a:r>
            <a:r>
              <a:rPr kumimoji="0" sz="1200" b="1" i="0" u="none" strike="noStrike" kern="1200" cap="none" spc="-120" normalizeH="0" baseline="0" noProof="0" dirty="0" smtClean="0">
                <a:ln>
                  <a:noFill/>
                </a:ln>
                <a:solidFill>
                  <a:srgbClr val="FFFFFF"/>
                </a:solidFill>
                <a:effectLst/>
                <a:uLnTx/>
                <a:uFillTx/>
                <a:latin typeface="Trebuchet MS"/>
                <a:ea typeface="+mn-ea"/>
                <a:cs typeface="Trebuchet MS"/>
              </a:rPr>
              <a:t> </a:t>
            </a:r>
            <a:r>
              <a:rPr kumimoji="0" sz="1200" b="1" i="0" u="none" strike="noStrike" kern="1200" cap="none" spc="-85" normalizeH="0" baseline="0" noProof="0" dirty="0" err="1" smtClean="0">
                <a:ln>
                  <a:noFill/>
                </a:ln>
                <a:solidFill>
                  <a:srgbClr val="FFFFFF"/>
                </a:solidFill>
                <a:effectLst/>
                <a:uLnTx/>
                <a:uFillTx/>
                <a:latin typeface="Trebuchet MS"/>
                <a:ea typeface="+mn-ea"/>
                <a:cs typeface="Trebuchet MS"/>
              </a:rPr>
              <a:t>Layanan</a:t>
            </a:r>
            <a:endParaRPr kumimoji="0" sz="1200" b="0" i="0" u="none" strike="noStrike" kern="1200" cap="none" spc="0" normalizeH="0" baseline="0" noProof="0" dirty="0" smtClean="0">
              <a:ln>
                <a:noFill/>
              </a:ln>
              <a:solidFill>
                <a:prstClr val="black"/>
              </a:solidFill>
              <a:effectLst/>
              <a:uLnTx/>
              <a:uFillTx/>
              <a:latin typeface="Trebuchet MS"/>
              <a:ea typeface="+mn-ea"/>
              <a:cs typeface="Trebuchet MS"/>
            </a:endParaRPr>
          </a:p>
          <a:p>
            <a:pPr marL="245745" marR="0" lvl="0" indent="-172085" algn="l" defTabSz="914400" rtl="0" eaLnBrk="1" fontAlgn="auto" latinLnBrk="0" hangingPunct="1">
              <a:lnSpc>
                <a:spcPct val="100000"/>
              </a:lnSpc>
              <a:spcBef>
                <a:spcPts val="360"/>
              </a:spcBef>
              <a:spcAft>
                <a:spcPts val="0"/>
              </a:spcAft>
              <a:buClrTx/>
              <a:buSzTx/>
              <a:buFontTx/>
              <a:buAutoNum type="arabicPeriod"/>
              <a:tabLst>
                <a:tab pos="246379" algn="l"/>
              </a:tabLst>
              <a:defRPr/>
            </a:pPr>
            <a:r>
              <a:rPr kumimoji="0" sz="1200" b="1" i="0" u="none" strike="noStrike" kern="1200" cap="none" spc="-50" normalizeH="0" baseline="0" noProof="0" dirty="0" smtClean="0">
                <a:ln>
                  <a:noFill/>
                </a:ln>
                <a:solidFill>
                  <a:srgbClr val="FFFFFF"/>
                </a:solidFill>
                <a:effectLst/>
                <a:uLnTx/>
                <a:uFillTx/>
                <a:latin typeface="Trebuchet MS"/>
                <a:ea typeface="+mn-ea"/>
                <a:cs typeface="Trebuchet MS"/>
              </a:rPr>
              <a:t>SOP</a:t>
            </a:r>
            <a:r>
              <a:rPr kumimoji="0" sz="1200" b="1" i="0" u="none" strike="noStrike" kern="1200" cap="none" spc="-100" normalizeH="0" baseline="0" noProof="0" dirty="0" smtClean="0">
                <a:ln>
                  <a:noFill/>
                </a:ln>
                <a:solidFill>
                  <a:srgbClr val="FFFFFF"/>
                </a:solidFill>
                <a:effectLst/>
                <a:uLnTx/>
                <a:uFillTx/>
                <a:latin typeface="Trebuchet MS"/>
                <a:ea typeface="+mn-ea"/>
                <a:cs typeface="Trebuchet MS"/>
              </a:rPr>
              <a:t> </a:t>
            </a:r>
            <a:r>
              <a:rPr kumimoji="0" sz="1200" b="1" i="0" u="none" strike="noStrike" kern="1200" cap="none" spc="-85" normalizeH="0" baseline="0" noProof="0" dirty="0" err="1" smtClean="0">
                <a:ln>
                  <a:noFill/>
                </a:ln>
                <a:solidFill>
                  <a:srgbClr val="FFFFFF"/>
                </a:solidFill>
                <a:effectLst/>
                <a:uLnTx/>
                <a:uFillTx/>
                <a:latin typeface="Trebuchet MS"/>
                <a:ea typeface="+mn-ea"/>
                <a:cs typeface="Trebuchet MS"/>
              </a:rPr>
              <a:t>Layanan</a:t>
            </a:r>
            <a:endParaRPr kumimoji="0" sz="12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39" name="object 39"/>
          <p:cNvSpPr/>
          <p:nvPr/>
        </p:nvSpPr>
        <p:spPr>
          <a:xfrm>
            <a:off x="8211311" y="4684776"/>
            <a:ext cx="775970" cy="457200"/>
          </a:xfrm>
          <a:custGeom>
            <a:avLst/>
            <a:gdLst/>
            <a:ahLst/>
            <a:cxnLst/>
            <a:rect l="l" t="t" r="r" b="b"/>
            <a:pathLst>
              <a:path w="775970" h="457200">
                <a:moveTo>
                  <a:pt x="775716" y="160147"/>
                </a:moveTo>
                <a:lnTo>
                  <a:pt x="0" y="160147"/>
                </a:lnTo>
                <a:lnTo>
                  <a:pt x="0" y="457200"/>
                </a:lnTo>
                <a:lnTo>
                  <a:pt x="775716" y="457200"/>
                </a:lnTo>
                <a:lnTo>
                  <a:pt x="775716" y="160147"/>
                </a:lnTo>
                <a:close/>
              </a:path>
              <a:path w="775970" h="457200">
                <a:moveTo>
                  <a:pt x="445008" y="114300"/>
                </a:moveTo>
                <a:lnTo>
                  <a:pt x="330708" y="114300"/>
                </a:lnTo>
                <a:lnTo>
                  <a:pt x="330708" y="160147"/>
                </a:lnTo>
                <a:lnTo>
                  <a:pt x="445008" y="160147"/>
                </a:lnTo>
                <a:lnTo>
                  <a:pt x="445008" y="114300"/>
                </a:lnTo>
                <a:close/>
              </a:path>
              <a:path w="775970" h="457200">
                <a:moveTo>
                  <a:pt x="387858" y="0"/>
                </a:moveTo>
                <a:lnTo>
                  <a:pt x="273558" y="114300"/>
                </a:lnTo>
                <a:lnTo>
                  <a:pt x="502158" y="114300"/>
                </a:lnTo>
                <a:lnTo>
                  <a:pt x="38785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8211311" y="4684776"/>
            <a:ext cx="775970" cy="457200"/>
          </a:xfrm>
          <a:custGeom>
            <a:avLst/>
            <a:gdLst/>
            <a:ahLst/>
            <a:cxnLst/>
            <a:rect l="l" t="t" r="r" b="b"/>
            <a:pathLst>
              <a:path w="775970" h="457200">
                <a:moveTo>
                  <a:pt x="0" y="457200"/>
                </a:moveTo>
                <a:lnTo>
                  <a:pt x="775716" y="457200"/>
                </a:lnTo>
                <a:lnTo>
                  <a:pt x="775716" y="160147"/>
                </a:lnTo>
                <a:lnTo>
                  <a:pt x="445008" y="160147"/>
                </a:lnTo>
                <a:lnTo>
                  <a:pt x="445008" y="114300"/>
                </a:lnTo>
                <a:lnTo>
                  <a:pt x="502158" y="114300"/>
                </a:lnTo>
                <a:lnTo>
                  <a:pt x="387858" y="0"/>
                </a:lnTo>
                <a:lnTo>
                  <a:pt x="273558" y="114300"/>
                </a:lnTo>
                <a:lnTo>
                  <a:pt x="330708" y="114300"/>
                </a:lnTo>
                <a:lnTo>
                  <a:pt x="330708" y="160147"/>
                </a:lnTo>
                <a:lnTo>
                  <a:pt x="0" y="160147"/>
                </a:lnTo>
                <a:lnTo>
                  <a:pt x="0" y="457200"/>
                </a:lnTo>
                <a:close/>
              </a:path>
            </a:pathLst>
          </a:custGeom>
          <a:ln w="12192">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txBox="1"/>
          <p:nvPr/>
        </p:nvSpPr>
        <p:spPr>
          <a:xfrm>
            <a:off x="8257158" y="4869942"/>
            <a:ext cx="49974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Verdana"/>
                <a:ea typeface="+mn-ea"/>
                <a:cs typeface="Verdana"/>
              </a:rPr>
              <a:t>SOP</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
        <p:nvSpPr>
          <p:cNvPr id="42" name="object 42"/>
          <p:cNvSpPr/>
          <p:nvPr/>
        </p:nvSpPr>
        <p:spPr>
          <a:xfrm>
            <a:off x="5035296" y="5673852"/>
            <a:ext cx="363220" cy="935990"/>
          </a:xfrm>
          <a:custGeom>
            <a:avLst/>
            <a:gdLst/>
            <a:ahLst/>
            <a:cxnLst/>
            <a:rect l="l" t="t" r="r" b="b"/>
            <a:pathLst>
              <a:path w="363220" h="935990">
                <a:moveTo>
                  <a:pt x="362712" y="327723"/>
                </a:moveTo>
                <a:lnTo>
                  <a:pt x="0" y="327723"/>
                </a:lnTo>
                <a:lnTo>
                  <a:pt x="0" y="935736"/>
                </a:lnTo>
                <a:lnTo>
                  <a:pt x="362712" y="935736"/>
                </a:lnTo>
                <a:lnTo>
                  <a:pt x="362712" y="327723"/>
                </a:lnTo>
                <a:close/>
              </a:path>
              <a:path w="363220" h="935990">
                <a:moveTo>
                  <a:pt x="226694" y="90678"/>
                </a:moveTo>
                <a:lnTo>
                  <a:pt x="136016" y="90678"/>
                </a:lnTo>
                <a:lnTo>
                  <a:pt x="136016" y="327723"/>
                </a:lnTo>
                <a:lnTo>
                  <a:pt x="226694" y="327723"/>
                </a:lnTo>
                <a:lnTo>
                  <a:pt x="226694" y="90678"/>
                </a:lnTo>
                <a:close/>
              </a:path>
              <a:path w="363220" h="935990">
                <a:moveTo>
                  <a:pt x="181355" y="0"/>
                </a:moveTo>
                <a:lnTo>
                  <a:pt x="90677" y="90678"/>
                </a:lnTo>
                <a:lnTo>
                  <a:pt x="272033" y="90678"/>
                </a:lnTo>
                <a:lnTo>
                  <a:pt x="181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5035296" y="5673852"/>
            <a:ext cx="363220" cy="935990"/>
          </a:xfrm>
          <a:custGeom>
            <a:avLst/>
            <a:gdLst/>
            <a:ahLst/>
            <a:cxnLst/>
            <a:rect l="l" t="t" r="r" b="b"/>
            <a:pathLst>
              <a:path w="363220" h="935990">
                <a:moveTo>
                  <a:pt x="0" y="935736"/>
                </a:moveTo>
                <a:lnTo>
                  <a:pt x="362712" y="935736"/>
                </a:lnTo>
                <a:lnTo>
                  <a:pt x="362712" y="327723"/>
                </a:lnTo>
                <a:lnTo>
                  <a:pt x="226694" y="327723"/>
                </a:lnTo>
                <a:lnTo>
                  <a:pt x="226694" y="90678"/>
                </a:lnTo>
                <a:lnTo>
                  <a:pt x="272033" y="90678"/>
                </a:lnTo>
                <a:lnTo>
                  <a:pt x="181355" y="0"/>
                </a:lnTo>
                <a:lnTo>
                  <a:pt x="90677" y="90678"/>
                </a:lnTo>
                <a:lnTo>
                  <a:pt x="136016" y="90678"/>
                </a:lnTo>
                <a:lnTo>
                  <a:pt x="136016" y="327723"/>
                </a:lnTo>
                <a:lnTo>
                  <a:pt x="0" y="327723"/>
                </a:lnTo>
                <a:lnTo>
                  <a:pt x="0" y="935736"/>
                </a:lnTo>
                <a:close/>
              </a:path>
            </a:pathLst>
          </a:custGeom>
          <a:ln w="12192">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txBox="1"/>
          <p:nvPr/>
        </p:nvSpPr>
        <p:spPr>
          <a:xfrm>
            <a:off x="4151376" y="5818632"/>
            <a:ext cx="2174875" cy="868680"/>
          </a:xfrm>
          <a:prstGeom prst="rect">
            <a:avLst/>
          </a:prstGeom>
          <a:solidFill>
            <a:srgbClr val="FFF1CC"/>
          </a:solidFill>
        </p:spPr>
        <p:txBody>
          <a:bodyPr vert="horz" wrap="square" lIns="0" tIns="45719" rIns="0" bIns="0" rtlCol="0">
            <a:spAutoFit/>
          </a:bodyPr>
          <a:lstStyle/>
          <a:p>
            <a:pPr marL="434975" marR="0" lvl="0" indent="-342900" algn="l" defTabSz="914400" rtl="0" eaLnBrk="1" fontAlgn="auto" latinLnBrk="0" hangingPunct="1">
              <a:lnSpc>
                <a:spcPct val="100000"/>
              </a:lnSpc>
              <a:spcBef>
                <a:spcPts val="359"/>
              </a:spcBef>
              <a:spcAft>
                <a:spcPts val="0"/>
              </a:spcAft>
              <a:buClrTx/>
              <a:buSzTx/>
              <a:buFontTx/>
              <a:buAutoNum type="arabicPeriod"/>
              <a:tabLst>
                <a:tab pos="434975" algn="l"/>
                <a:tab pos="435609" algn="l"/>
              </a:tabLst>
              <a:defRPr/>
            </a:pPr>
            <a:r>
              <a:rPr kumimoji="0" sz="1400" b="0" i="0" u="none" strike="noStrike" kern="1200" cap="none" spc="0" normalizeH="0" baseline="0" noProof="0" dirty="0">
                <a:ln>
                  <a:noFill/>
                </a:ln>
                <a:solidFill>
                  <a:prstClr val="black"/>
                </a:solidFill>
                <a:effectLst/>
                <a:uLnTx/>
                <a:uFillTx/>
                <a:latin typeface="Verdana"/>
                <a:ea typeface="+mn-ea"/>
                <a:cs typeface="Verdana"/>
              </a:rPr>
              <a:t>TEKNIS</a:t>
            </a:r>
            <a:endParaRPr kumimoji="0" sz="1400" b="0" i="0" u="none" strike="noStrike" kern="1200" cap="none" spc="0" normalizeH="0" baseline="0" noProof="0">
              <a:ln>
                <a:noFill/>
              </a:ln>
              <a:solidFill>
                <a:prstClr val="black"/>
              </a:solidFill>
              <a:effectLst/>
              <a:uLnTx/>
              <a:uFillTx/>
              <a:latin typeface="Verdana"/>
              <a:ea typeface="+mn-ea"/>
              <a:cs typeface="Verdana"/>
            </a:endParaRPr>
          </a:p>
          <a:p>
            <a:pPr marL="434975" marR="0" lvl="0" indent="-342900" algn="l" defTabSz="914400" rtl="0" eaLnBrk="1" fontAlgn="auto" latinLnBrk="0" hangingPunct="1">
              <a:lnSpc>
                <a:spcPct val="100000"/>
              </a:lnSpc>
              <a:spcBef>
                <a:spcPts val="0"/>
              </a:spcBef>
              <a:spcAft>
                <a:spcPts val="0"/>
              </a:spcAft>
              <a:buClrTx/>
              <a:buSzTx/>
              <a:buFontTx/>
              <a:buAutoNum type="arabicPeriod"/>
              <a:tabLst>
                <a:tab pos="434975" algn="l"/>
                <a:tab pos="435609" algn="l"/>
              </a:tabLst>
              <a:defRPr/>
            </a:pPr>
            <a:r>
              <a:rPr kumimoji="0" sz="1400" b="0" i="0" u="none" strike="noStrike" kern="1200" cap="none" spc="0" normalizeH="0" baseline="0" noProof="0" dirty="0">
                <a:ln>
                  <a:noFill/>
                </a:ln>
                <a:solidFill>
                  <a:prstClr val="black"/>
                </a:solidFill>
                <a:effectLst/>
                <a:uLnTx/>
                <a:uFillTx/>
                <a:latin typeface="Verdana"/>
                <a:ea typeface="+mn-ea"/>
                <a:cs typeface="Verdana"/>
              </a:rPr>
              <a:t>MANAJERIAL</a:t>
            </a:r>
            <a:endParaRPr kumimoji="0" sz="1400" b="0" i="0" u="none" strike="noStrike" kern="1200" cap="none" spc="0" normalizeH="0" baseline="0" noProof="0">
              <a:ln>
                <a:noFill/>
              </a:ln>
              <a:solidFill>
                <a:prstClr val="black"/>
              </a:solidFill>
              <a:effectLst/>
              <a:uLnTx/>
              <a:uFillTx/>
              <a:latin typeface="Verdana"/>
              <a:ea typeface="+mn-ea"/>
              <a:cs typeface="Verdana"/>
            </a:endParaRPr>
          </a:p>
          <a:p>
            <a:pPr marL="434975" marR="0" lvl="0" indent="-342900" algn="l" defTabSz="914400" rtl="0" eaLnBrk="1" fontAlgn="auto" latinLnBrk="0" hangingPunct="1">
              <a:lnSpc>
                <a:spcPct val="100000"/>
              </a:lnSpc>
              <a:spcBef>
                <a:spcPts val="0"/>
              </a:spcBef>
              <a:spcAft>
                <a:spcPts val="0"/>
              </a:spcAft>
              <a:buClrTx/>
              <a:buSzTx/>
              <a:buFontTx/>
              <a:buAutoNum type="arabicPeriod"/>
              <a:tabLst>
                <a:tab pos="434975" algn="l"/>
                <a:tab pos="435609" algn="l"/>
              </a:tabLst>
              <a:defRPr/>
            </a:pPr>
            <a:r>
              <a:rPr kumimoji="0" sz="1400" b="0" i="0" u="none" strike="noStrike" kern="1200" cap="none" spc="-10" normalizeH="0" baseline="0" noProof="0" dirty="0">
                <a:ln>
                  <a:noFill/>
                </a:ln>
                <a:solidFill>
                  <a:prstClr val="black"/>
                </a:solidFill>
                <a:effectLst/>
                <a:uLnTx/>
                <a:uFillTx/>
                <a:latin typeface="Verdana"/>
                <a:ea typeface="+mn-ea"/>
                <a:cs typeface="Verdana"/>
              </a:rPr>
              <a:t>SOSIOKULTURAL</a:t>
            </a:r>
            <a:endParaRPr kumimoji="0" sz="1400" b="0" i="0" u="none" strike="noStrike" kern="1200" cap="none" spc="0" normalizeH="0" baseline="0" noProof="0">
              <a:ln>
                <a:noFill/>
              </a:ln>
              <a:solidFill>
                <a:prstClr val="black"/>
              </a:solidFill>
              <a:effectLst/>
              <a:uLnTx/>
              <a:uFillTx/>
              <a:latin typeface="Verdana"/>
              <a:ea typeface="+mn-ea"/>
              <a:cs typeface="Verdana"/>
            </a:endParaRPr>
          </a:p>
          <a:p>
            <a:pPr marL="434975" marR="0" lvl="0" indent="-342900" algn="l" defTabSz="914400" rtl="0" eaLnBrk="1" fontAlgn="auto" latinLnBrk="0" hangingPunct="1">
              <a:lnSpc>
                <a:spcPts val="1440"/>
              </a:lnSpc>
              <a:spcBef>
                <a:spcPts val="0"/>
              </a:spcBef>
              <a:spcAft>
                <a:spcPts val="0"/>
              </a:spcAft>
              <a:buClrTx/>
              <a:buSzTx/>
              <a:buFontTx/>
              <a:buAutoNum type="arabicPeriod"/>
              <a:tabLst>
                <a:tab pos="434975" algn="l"/>
                <a:tab pos="435609" algn="l"/>
              </a:tabLst>
              <a:defRPr/>
            </a:pPr>
            <a:r>
              <a:rPr kumimoji="0" sz="1400" b="0" i="0" u="none" strike="noStrike" kern="1200" cap="none" spc="-10" normalizeH="0" baseline="0" noProof="0" dirty="0">
                <a:ln>
                  <a:noFill/>
                </a:ln>
                <a:solidFill>
                  <a:prstClr val="black"/>
                </a:solidFill>
                <a:effectLst/>
                <a:uLnTx/>
                <a:uFillTx/>
                <a:latin typeface="Verdana"/>
                <a:ea typeface="+mn-ea"/>
                <a:cs typeface="Verdana"/>
              </a:rPr>
              <a:t>PEMERINTAHAN</a:t>
            </a:r>
            <a:endParaRPr kumimoji="0" sz="1400" b="0" i="0" u="none" strike="noStrike" kern="1200" cap="none" spc="0" normalizeH="0" baseline="0" noProof="0">
              <a:ln>
                <a:noFill/>
              </a:ln>
              <a:solidFill>
                <a:prstClr val="black"/>
              </a:solidFill>
              <a:effectLst/>
              <a:uLnTx/>
              <a:uFillTx/>
              <a:latin typeface="Verdana"/>
              <a:ea typeface="+mn-ea"/>
              <a:cs typeface="Verdana"/>
            </a:endParaRPr>
          </a:p>
        </p:txBody>
      </p:sp>
      <p:sp>
        <p:nvSpPr>
          <p:cNvPr id="45" name="object 45"/>
          <p:cNvSpPr txBox="1"/>
          <p:nvPr/>
        </p:nvSpPr>
        <p:spPr>
          <a:xfrm>
            <a:off x="11093957" y="6426504"/>
            <a:ext cx="180975" cy="2089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20" normalizeH="0" baseline="0" noProof="0" dirty="0">
                <a:ln>
                  <a:noFill/>
                </a:ln>
                <a:solidFill>
                  <a:srgbClr val="888888"/>
                </a:solidFill>
                <a:effectLst/>
                <a:uLnTx/>
                <a:uFillTx/>
                <a:latin typeface="Trebuchet MS"/>
                <a:ea typeface="+mn-ea"/>
                <a:cs typeface="Trebuchet MS"/>
              </a:rPr>
              <a:t>12</a:t>
            </a:r>
            <a:endParaRPr kumimoji="0" sz="1200" b="0" i="0" u="none" strike="noStrike" kern="1200" cap="none" spc="0" normalizeH="0" baseline="0" noProof="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3337541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0"/>
            <a:ext cx="9144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d-ID">
              <a:solidFill>
                <a:srgbClr val="FFFFFF"/>
              </a:solidFill>
              <a:latin typeface="Calibri"/>
            </a:endParaRPr>
          </a:p>
        </p:txBody>
      </p:sp>
      <p:graphicFrame>
        <p:nvGraphicFramePr>
          <p:cNvPr id="4" name="Content Placeholder 3"/>
          <p:cNvGraphicFramePr>
            <a:graphicFrameLocks noGrp="1"/>
          </p:cNvGraphicFramePr>
          <p:nvPr>
            <p:ph idx="1"/>
          </p:nvPr>
        </p:nvGraphicFramePr>
        <p:xfrm>
          <a:off x="119337" y="1647343"/>
          <a:ext cx="8070155" cy="4805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a:spLocks noChangeArrowheads="1"/>
          </p:cNvSpPr>
          <p:nvPr/>
        </p:nvSpPr>
        <p:spPr bwMode="auto">
          <a:xfrm>
            <a:off x="6816726" y="1700213"/>
            <a:ext cx="3743325" cy="4693552"/>
          </a:xfrm>
          <a:prstGeom prst="rect">
            <a:avLst/>
          </a:prstGeom>
          <a:solidFill>
            <a:schemeClr val="accent6">
              <a:lumMod val="50000"/>
            </a:schemeClr>
          </a:solidFill>
          <a:ln w="57150">
            <a:solidFill>
              <a:schemeClr val="bg1"/>
            </a:solidFill>
            <a:miter lim="800000"/>
            <a:headEnd/>
            <a:tailEnd/>
          </a:ln>
        </p:spPr>
        <p:txBody>
          <a:bodyPr lIns="91401" tIns="45700" rIns="91401" bIns="45700">
            <a:spAutoFit/>
          </a:bodyPr>
          <a:lstStyle/>
          <a:p>
            <a:pPr eaLnBrk="0" fontAlgn="base" hangingPunct="0">
              <a:spcBef>
                <a:spcPct val="0"/>
              </a:spcBef>
              <a:spcAft>
                <a:spcPct val="0"/>
              </a:spcAft>
              <a:defRPr/>
            </a:pPr>
            <a:r>
              <a:rPr lang="en-US" altLang="en-US" sz="1600" b="1" dirty="0">
                <a:solidFill>
                  <a:prstClr val="white"/>
                </a:solidFill>
                <a:latin typeface="Bookman Old Style" pitchFamily="18" charset="0"/>
                <a:cs typeface="Arial" panose="020B0604020202020204" pitchFamily="34" charset="0"/>
              </a:rPr>
              <a:t>PASAL 233 UU NO 23 TH 2014:</a:t>
            </a:r>
          </a:p>
          <a:p>
            <a:pPr eaLnBrk="0" fontAlgn="base" hangingPunct="0">
              <a:spcBef>
                <a:spcPct val="0"/>
              </a:spcBef>
              <a:spcAft>
                <a:spcPct val="0"/>
              </a:spcAft>
              <a:defRPr/>
            </a:pPr>
            <a:endParaRPr lang="en-US" altLang="en-US" sz="1100" b="1" dirty="0">
              <a:solidFill>
                <a:prstClr val="black"/>
              </a:solidFill>
              <a:latin typeface="Bookman Old Style" pitchFamily="18" charset="0"/>
              <a:cs typeface="Arial" panose="020B0604020202020204" pitchFamily="34" charset="0"/>
            </a:endParaRPr>
          </a:p>
          <a:p>
            <a:pPr eaLnBrk="0" fontAlgn="base" hangingPunct="0">
              <a:spcBef>
                <a:spcPct val="0"/>
              </a:spcBef>
              <a:spcAft>
                <a:spcPct val="0"/>
              </a:spcAft>
              <a:defRPr/>
            </a:pPr>
            <a:r>
              <a:rPr lang="en-US" altLang="en-US" sz="1600" b="1" i="1" dirty="0" smtClean="0">
                <a:solidFill>
                  <a:srgbClr val="FFFF00"/>
                </a:solidFill>
                <a:latin typeface="Bookman Old Style" pitchFamily="18" charset="0"/>
                <a:cs typeface="Arial" panose="020B0604020202020204" pitchFamily="34" charset="0"/>
              </a:rPr>
              <a:t>PNS ASN YANG MENDUDUKI JABATAN KEPALA PERANGKAT DAERAH, SELAIN HARUS MEMENUHI PERSYARATAN KOMPETENSI: TEKNIS, MANAJERIAL DAN  SOSIAL KULTURAL,  HARUS PULA MEMENUHI PERSYARATAN KOMPETENSI PEMERINTAHAN. </a:t>
            </a:r>
          </a:p>
          <a:p>
            <a:pPr eaLnBrk="0" fontAlgn="base" hangingPunct="0">
              <a:spcBef>
                <a:spcPct val="0"/>
              </a:spcBef>
              <a:spcAft>
                <a:spcPct val="0"/>
              </a:spcAft>
              <a:defRPr/>
            </a:pPr>
            <a:endParaRPr lang="en-US" altLang="en-US" sz="1600" b="1" dirty="0">
              <a:solidFill>
                <a:prstClr val="black"/>
              </a:solidFill>
              <a:latin typeface="Bookman Old Style" pitchFamily="18" charset="0"/>
              <a:cs typeface="Arial" panose="020B0604020202020204" pitchFamily="34" charset="0"/>
            </a:endParaRPr>
          </a:p>
          <a:p>
            <a:pPr eaLnBrk="0" fontAlgn="base" hangingPunct="0">
              <a:spcBef>
                <a:spcPct val="0"/>
              </a:spcBef>
              <a:spcAft>
                <a:spcPct val="0"/>
              </a:spcAft>
              <a:defRPr/>
            </a:pPr>
            <a:r>
              <a:rPr lang="en-US" altLang="en-US" sz="1600" b="1" dirty="0" smtClean="0">
                <a:solidFill>
                  <a:prstClr val="white"/>
                </a:solidFill>
                <a:latin typeface="Bookman Old Style" pitchFamily="18" charset="0"/>
                <a:cs typeface="Arial" panose="020B0604020202020204" pitchFamily="34" charset="0"/>
              </a:rPr>
              <a:t>KETENTUAN INI JUGA  BERLAKU TERHADAP PEGAWAI APARATUR SIPIL NEGARA YANG MENDUDUKI JABATAN ADMINISTRATOR DI BAWAH KEPALA PERANGKAT DAERAH DAN JABATAN PENGAWAS.</a:t>
            </a:r>
            <a:endParaRPr lang="en-US" altLang="en-US" sz="1600" b="1" dirty="0">
              <a:solidFill>
                <a:prstClr val="white"/>
              </a:solidFill>
              <a:latin typeface="Bookman Old Style" pitchFamily="18" charset="0"/>
              <a:cs typeface="Arial" panose="020B0604020202020204" pitchFamily="34" charset="0"/>
            </a:endParaRPr>
          </a:p>
        </p:txBody>
      </p:sp>
      <p:pic>
        <p:nvPicPr>
          <p:cNvPr id="6149"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81189" y="357188"/>
            <a:ext cx="5984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TextBox 10"/>
          <p:cNvSpPr txBox="1">
            <a:spLocks noChangeArrowheads="1"/>
          </p:cNvSpPr>
          <p:nvPr/>
        </p:nvSpPr>
        <p:spPr bwMode="auto">
          <a:xfrm>
            <a:off x="2855914" y="331788"/>
            <a:ext cx="7597775" cy="811212"/>
          </a:xfrm>
          <a:prstGeom prst="rect">
            <a:avLst/>
          </a:prstGeom>
          <a:solidFill>
            <a:schemeClr val="bg1"/>
          </a:solidFill>
          <a:ln w="38100">
            <a:noFill/>
            <a:miter lim="800000"/>
            <a:headEnd/>
            <a:tailEnd/>
          </a:ln>
        </p:spPr>
        <p:txBody>
          <a:bodyPr>
            <a:spAutoFit/>
          </a:bodyPr>
          <a:lstStyle/>
          <a:p>
            <a:pPr defTabSz="454025" eaLnBrk="0" fontAlgn="base" hangingPunct="0">
              <a:lnSpc>
                <a:spcPts val="2775"/>
              </a:lnSpc>
              <a:spcBef>
                <a:spcPct val="0"/>
              </a:spcBef>
              <a:spcAft>
                <a:spcPct val="0"/>
              </a:spcAft>
              <a:defRPr/>
            </a:pPr>
            <a:r>
              <a:rPr lang="en-US"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KOMPETENSI ASN</a:t>
            </a:r>
          </a:p>
          <a:p>
            <a:pPr defTabSz="454025" eaLnBrk="0" fontAlgn="base" hangingPunct="0">
              <a:lnSpc>
                <a:spcPts val="2775"/>
              </a:lnSpc>
              <a:spcBef>
                <a:spcPct val="0"/>
              </a:spcBef>
              <a:spcAft>
                <a:spcPct val="0"/>
              </a:spcAft>
              <a:defRPr/>
            </a:pPr>
            <a:r>
              <a:rPr lang="en-US"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(UU NO 5 TH 2014</a:t>
            </a:r>
            <a:r>
              <a:rPr lang="id-ID"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a:t>
            </a:r>
            <a:r>
              <a:rPr lang="en-US"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ASN &amp;</a:t>
            </a:r>
            <a:r>
              <a:rPr lang="id-ID"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 </a:t>
            </a:r>
            <a:r>
              <a:rPr lang="en-US"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UU NO 23 TH 2014</a:t>
            </a:r>
            <a:r>
              <a:rPr lang="id-ID"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a:t>
            </a:r>
            <a:r>
              <a:rPr lang="en-US" sz="2400" b="1" dirty="0">
                <a:solidFill>
                  <a:prstClr val="black"/>
                </a:solidFill>
                <a:effectLst>
                  <a:outerShdw blurRad="38100" dist="38100" dir="2700000" algn="tl">
                    <a:srgbClr val="000000">
                      <a:alpha val="43137"/>
                    </a:srgbClr>
                  </a:outerShdw>
                </a:effectLst>
                <a:latin typeface="Berlin Sans FB Demi" pitchFamily="34" charset="0"/>
                <a:cs typeface="Arial" panose="020B0604020202020204" pitchFamily="34" charset="0"/>
              </a:rPr>
              <a:t>PEMDA</a:t>
            </a:r>
          </a:p>
        </p:txBody>
      </p:sp>
      <p:cxnSp>
        <p:nvCxnSpPr>
          <p:cNvPr id="12" name="Straight Connector 11"/>
          <p:cNvCxnSpPr>
            <a:cxnSpLocks/>
          </p:cNvCxnSpPr>
          <p:nvPr/>
        </p:nvCxnSpPr>
        <p:spPr bwMode="auto">
          <a:xfrm>
            <a:off x="2627313" y="369888"/>
            <a:ext cx="0" cy="8445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0" y="6524626"/>
            <a:ext cx="9144000" cy="33337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349" tIns="45676" rIns="91349" bIns="45676" anchor="ctr"/>
          <a:lstStyle/>
          <a:p>
            <a:pPr algn="ctr" eaLnBrk="0" fontAlgn="base" hangingPunct="0">
              <a:spcBef>
                <a:spcPct val="0"/>
              </a:spcBef>
              <a:spcAft>
                <a:spcPct val="0"/>
              </a:spcAft>
              <a:defRPr/>
            </a:pPr>
            <a:endParaRPr lang="en-US">
              <a:solidFill>
                <a:srgbClr val="FFFFFF"/>
              </a:solidFill>
              <a:latin typeface="Calibri"/>
            </a:endParaRPr>
          </a:p>
        </p:txBody>
      </p:sp>
    </p:spTree>
    <p:extLst>
      <p:ext uri="{BB962C8B-B14F-4D97-AF65-F5344CB8AC3E}">
        <p14:creationId xmlns:p14="http://schemas.microsoft.com/office/powerpoint/2010/main" val="30334469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own Arrow 3"/>
          <p:cNvSpPr/>
          <p:nvPr/>
        </p:nvSpPr>
        <p:spPr>
          <a:xfrm>
            <a:off x="3752850" y="2922588"/>
            <a:ext cx="28575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652290" name="Rectangle 2"/>
          <p:cNvSpPr>
            <a:spLocks noGrp="1" noChangeArrowheads="1"/>
          </p:cNvSpPr>
          <p:nvPr>
            <p:ph type="title"/>
          </p:nvPr>
        </p:nvSpPr>
        <p:spPr>
          <a:xfrm>
            <a:off x="1524001" y="0"/>
            <a:ext cx="8316913" cy="609600"/>
          </a:xfrm>
          <a:solidFill>
            <a:schemeClr val="accent4">
              <a:lumMod val="20000"/>
              <a:lumOff val="80000"/>
            </a:schemeClr>
          </a:solidFill>
          <a:ln>
            <a:solidFill>
              <a:schemeClr val="accent1"/>
            </a:solidFill>
          </a:ln>
          <a:effectLst>
            <a:outerShdw dist="107763" dir="2700000" algn="ctr" rotWithShape="0">
              <a:schemeClr val="bg2">
                <a:alpha val="50000"/>
              </a:schemeClr>
            </a:outerShdw>
          </a:effectLst>
          <a:extLst/>
        </p:spPr>
        <p:txBody>
          <a:bodyPr/>
          <a:lstStyle/>
          <a:p>
            <a:pPr>
              <a:defRPr/>
            </a:pPr>
            <a:r>
              <a:rPr lang="en-GB" sz="3200" b="1" dirty="0">
                <a:solidFill>
                  <a:srgbClr val="0000FF"/>
                </a:solidFill>
              </a:rPr>
              <a:t>TATA KELOLA  KOMPETENSI  ASN  DAERAH  </a:t>
            </a:r>
          </a:p>
        </p:txBody>
      </p:sp>
      <p:sp>
        <p:nvSpPr>
          <p:cNvPr id="652300" name="Rectangle 12"/>
          <p:cNvSpPr>
            <a:spLocks noChangeArrowheads="1"/>
          </p:cNvSpPr>
          <p:nvPr/>
        </p:nvSpPr>
        <p:spPr bwMode="auto">
          <a:xfrm>
            <a:off x="3124200" y="765176"/>
            <a:ext cx="5943600" cy="20542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just" eaLnBrk="0" fontAlgn="base" hangingPunct="0">
              <a:spcBef>
                <a:spcPct val="0"/>
              </a:spcBef>
              <a:spcAft>
                <a:spcPct val="0"/>
              </a:spcAft>
              <a:buNone/>
              <a:defRPr/>
            </a:pPr>
            <a:r>
              <a:rPr lang="en-US" altLang="en-US" sz="2000" dirty="0" smtClean="0">
                <a:solidFill>
                  <a:prstClr val="black"/>
                </a:solidFill>
                <a:latin typeface="Times New Roman" charset="0"/>
                <a:cs typeface="Arial" panose="020B0604020202020204" pitchFamily="34" charset="0"/>
              </a:rPr>
              <a:t>PENGAKUAN KEMAMPUAN KERJA   PEGAWAI  PEMERINTAHAN DAERAH  DINYATAKAN  DALAM  KUALIFIKASI  MELALUI SERTIFIKASI KOMPETENSI   TEKNIS,  MANAGERIAL,  SOSIOKULTURAL ,  PEMERINTAHAN </a:t>
            </a:r>
            <a:endParaRPr lang="en-US" altLang="en-US" sz="2000" dirty="0">
              <a:solidFill>
                <a:prstClr val="black"/>
              </a:solidFill>
              <a:latin typeface="Times New Roman" charset="0"/>
              <a:cs typeface="Arial" panose="020B0604020202020204" pitchFamily="34" charset="0"/>
            </a:endParaRPr>
          </a:p>
        </p:txBody>
      </p:sp>
      <p:sp>
        <p:nvSpPr>
          <p:cNvPr id="11" name="Rectangle 12"/>
          <p:cNvSpPr>
            <a:spLocks noChangeArrowheads="1"/>
          </p:cNvSpPr>
          <p:nvPr/>
        </p:nvSpPr>
        <p:spPr bwMode="auto">
          <a:xfrm>
            <a:off x="2135189" y="3573464"/>
            <a:ext cx="4065587" cy="1698625"/>
          </a:xfrm>
          <a:prstGeom prst="rect">
            <a:avLst/>
          </a:prstGeom>
          <a:solidFill>
            <a:schemeClr val="accent5">
              <a:lumMod val="20000"/>
              <a:lumOff val="80000"/>
            </a:schemeClr>
          </a:solidFill>
          <a:ln w="9525">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fontAlgn="base">
              <a:lnSpc>
                <a:spcPct val="115000"/>
              </a:lnSpc>
              <a:spcBef>
                <a:spcPts val="600"/>
              </a:spcBef>
              <a:spcAft>
                <a:spcPct val="0"/>
              </a:spcAft>
              <a:defRPr/>
            </a:pPr>
            <a:r>
              <a:rPr lang="en-US" sz="2000" kern="50" dirty="0" smtClean="0">
                <a:solidFill>
                  <a:prstClr val="black"/>
                </a:solidFill>
              </a:rPr>
              <a:t>SERTIFIKASI KOMPETENSI PADA  SKKPDN   ASN  DAERAH  DILAKSANAKAN BERDASARKAN STANDAR KOMPETENSI PEMERINTAHAN.</a:t>
            </a:r>
            <a:endParaRPr lang="en-US" sz="2000" dirty="0">
              <a:solidFill>
                <a:prstClr val="black"/>
              </a:solidFill>
            </a:endParaRPr>
          </a:p>
        </p:txBody>
      </p:sp>
      <p:sp>
        <p:nvSpPr>
          <p:cNvPr id="13" name="Rectangle 12"/>
          <p:cNvSpPr>
            <a:spLocks noChangeArrowheads="1"/>
          </p:cNvSpPr>
          <p:nvPr/>
        </p:nvSpPr>
        <p:spPr bwMode="auto">
          <a:xfrm>
            <a:off x="6743701" y="3716338"/>
            <a:ext cx="3600449" cy="1384300"/>
          </a:xfrm>
          <a:prstGeom prst="rect">
            <a:avLst/>
          </a:prstGeom>
          <a:solidFill>
            <a:schemeClr val="accent5">
              <a:lumMod val="20000"/>
              <a:lumOff val="80000"/>
            </a:schemeClr>
          </a:solidFill>
          <a:ln w="9525">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fontAlgn="base">
              <a:lnSpc>
                <a:spcPct val="115000"/>
              </a:lnSpc>
              <a:spcBef>
                <a:spcPts val="600"/>
              </a:spcBef>
              <a:spcAft>
                <a:spcPct val="0"/>
              </a:spcAft>
              <a:defRPr/>
            </a:pPr>
            <a:r>
              <a:rPr lang="en-US" sz="2000" kern="50" dirty="0" smtClean="0">
                <a:solidFill>
                  <a:prstClr val="black"/>
                </a:solidFill>
              </a:rPr>
              <a:t>SERTIFIKASI KOMPETENSI DIBERIKAN DALAM BENTUK</a:t>
            </a:r>
            <a:r>
              <a:rPr lang="en-US" sz="2000" kern="50" spc="-15" dirty="0" smtClean="0">
                <a:solidFill>
                  <a:prstClr val="black"/>
                </a:solidFill>
              </a:rPr>
              <a:t> SERTIFIKAT KOMPETENSI</a:t>
            </a:r>
            <a:r>
              <a:rPr lang="en-US" sz="2000" kern="50" dirty="0" smtClean="0">
                <a:solidFill>
                  <a:prstClr val="black"/>
                </a:solidFill>
              </a:rPr>
              <a:t>.</a:t>
            </a:r>
            <a:endParaRPr lang="en-US" sz="2000" dirty="0">
              <a:solidFill>
                <a:prstClr val="black"/>
              </a:solidFill>
            </a:endParaRPr>
          </a:p>
        </p:txBody>
      </p:sp>
      <p:sp>
        <p:nvSpPr>
          <p:cNvPr id="15" name="Down Arrow 14"/>
          <p:cNvSpPr/>
          <p:nvPr/>
        </p:nvSpPr>
        <p:spPr>
          <a:xfrm rot="16200000">
            <a:off x="6191250" y="4205288"/>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8" name="Rectangle 12"/>
          <p:cNvSpPr>
            <a:spLocks noChangeArrowheads="1"/>
          </p:cNvSpPr>
          <p:nvPr/>
        </p:nvSpPr>
        <p:spPr bwMode="auto">
          <a:xfrm>
            <a:off x="3124200" y="5529263"/>
            <a:ext cx="7219950" cy="1173162"/>
          </a:xfrm>
          <a:prstGeom prst="rect">
            <a:avLst/>
          </a:prstGeom>
          <a:gradFill rotWithShape="1">
            <a:gsLst>
              <a:gs pos="0">
                <a:srgbClr val="979774"/>
              </a:gs>
              <a:gs pos="50000">
                <a:srgbClr val="DADAA8"/>
              </a:gs>
              <a:gs pos="100000">
                <a:srgbClr val="FFFFC8"/>
              </a:gs>
            </a:gsLst>
            <a:lin ang="10800000" scaled="1"/>
          </a:gradFill>
          <a:ln w="9525">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fontAlgn="base">
              <a:spcBef>
                <a:spcPct val="0"/>
              </a:spcBef>
              <a:spcAft>
                <a:spcPct val="0"/>
              </a:spcAft>
              <a:defRPr/>
            </a:pPr>
            <a:r>
              <a:rPr lang="en-US" sz="2000" kern="50" dirty="0" smtClean="0">
                <a:solidFill>
                  <a:prstClr val="black"/>
                </a:solidFill>
              </a:rPr>
              <a:t>SERTIFIKAT KOMPETENSI SEBAGAIMANA DIMAKSUD MENJADI SALAH SATU PERSYARATAN UNTUK MENDUDUKI JABATAN PADA PERANGKAT DAERAH DAN PENGEMBANGAN KARIER PEGAWAI ASN DI DAERAH.</a:t>
            </a:r>
            <a:r>
              <a:rPr lang="en-US" sz="2000" dirty="0" smtClean="0">
                <a:solidFill>
                  <a:prstClr val="black"/>
                </a:solidFill>
              </a:rPr>
              <a:t>.</a:t>
            </a:r>
            <a:endParaRPr lang="en-US" sz="2000" dirty="0">
              <a:solidFill>
                <a:prstClr val="black"/>
              </a:solidFill>
            </a:endParaRPr>
          </a:p>
        </p:txBody>
      </p:sp>
    </p:spTree>
    <p:extLst>
      <p:ext uri="{BB962C8B-B14F-4D97-AF65-F5344CB8AC3E}">
        <p14:creationId xmlns:p14="http://schemas.microsoft.com/office/powerpoint/2010/main" val="2597759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522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652300"/>
                                        </p:tgtEl>
                                        <p:attrNameLst>
                                          <p:attrName>style.visibility</p:attrName>
                                        </p:attrNameLst>
                                      </p:cBhvr>
                                      <p:to>
                                        <p:strVal val="visible"/>
                                      </p:to>
                                    </p:set>
                                  </p:childTnLst>
                                </p:cTn>
                              </p:par>
                            </p:childTnLst>
                          </p:cTn>
                        </p:par>
                        <p:par>
                          <p:cTn id="10" fill="hold" nodeType="afterGroup">
                            <p:stCondLst>
                              <p:cond delay="11450"/>
                            </p:stCondLst>
                            <p:childTnLst>
                              <p:par>
                                <p:cTn id="11" presetID="1" presetClass="entr" presetSubtype="0" fill="hold" grpId="0" nodeType="afterEffect">
                                  <p:stCondLst>
                                    <p:cond delay="0"/>
                                  </p:stCondLst>
                                  <p:iterate type="lt">
                                    <p:tmAbs val="75"/>
                                  </p:iterate>
                                  <p:childTnLst>
                                    <p:set>
                                      <p:cBhvr>
                                        <p:cTn id="12" dur="1" fill="hold">
                                          <p:stCondLst>
                                            <p:cond delay="74"/>
                                          </p:stCondLst>
                                        </p:cTn>
                                        <p:tgtEl>
                                          <p:spTgt spid="11"/>
                                        </p:tgtEl>
                                        <p:attrNameLst>
                                          <p:attrName>style.visibility</p:attrName>
                                        </p:attrNameLst>
                                      </p:cBhvr>
                                      <p:to>
                                        <p:strVal val="visible"/>
                                      </p:to>
                                    </p:set>
                                  </p:childTnLst>
                                </p:cTn>
                              </p:par>
                            </p:childTnLst>
                          </p:cTn>
                        </p:par>
                        <p:par>
                          <p:cTn id="13" fill="hold" nodeType="afterGroup">
                            <p:stCondLst>
                              <p:cond delay="18425"/>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13"/>
                                        </p:tgtEl>
                                        <p:attrNameLst>
                                          <p:attrName>style.visibility</p:attrName>
                                        </p:attrNameLst>
                                      </p:cBhvr>
                                      <p:to>
                                        <p:strVal val="visible"/>
                                      </p:to>
                                    </p:set>
                                  </p:childTnLst>
                                </p:cTn>
                              </p:par>
                            </p:childTnLst>
                          </p:cTn>
                        </p:par>
                        <p:par>
                          <p:cTn id="16" fill="hold" nodeType="afterGroup">
                            <p:stCondLst>
                              <p:cond delay="23075"/>
                            </p:stCondLst>
                            <p:childTnLst>
                              <p:par>
                                <p:cTn id="17" presetID="1" presetClass="entr" presetSubtype="0" fill="hold" grpId="0" nodeType="afterEffect">
                                  <p:stCondLst>
                                    <p:cond delay="0"/>
                                  </p:stCondLst>
                                  <p:iterate type="lt">
                                    <p:tmAbs val="75"/>
                                  </p:iterate>
                                  <p:childTnLst>
                                    <p:set>
                                      <p:cBhvr>
                                        <p:cTn id="18" dur="1" fill="hold">
                                          <p:stCondLst>
                                            <p:cond delay="74"/>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00" grpId="0" animBg="1" autoUpdateAnimBg="0"/>
      <p:bldP spid="11" grpId="0" animBg="1" autoUpdateAnimBg="0"/>
      <p:bldP spid="13" grpId="0" animBg="1" autoUpdateAnimBg="0"/>
      <p:bldP spid="1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3181350" y="685803"/>
            <a:ext cx="5943600" cy="990175"/>
          </a:xfrm>
          <a:gradFill flip="none" rotWithShape="1">
            <a:gsLst>
              <a:gs pos="0">
                <a:srgbClr val="FCF0E4">
                  <a:shade val="30000"/>
                  <a:satMod val="115000"/>
                </a:srgbClr>
              </a:gs>
              <a:gs pos="50000">
                <a:srgbClr val="FCF0E4">
                  <a:shade val="67500"/>
                  <a:satMod val="115000"/>
                </a:srgbClr>
              </a:gs>
              <a:gs pos="100000">
                <a:srgbClr val="FCF0E4">
                  <a:shade val="100000"/>
                  <a:satMod val="115000"/>
                </a:srgbClr>
              </a:gs>
            </a:gsLst>
            <a:path path="circle">
              <a:fillToRect l="50000" t="50000" r="50000" b="50000"/>
            </a:path>
            <a:tileRect/>
          </a:gradFill>
          <a:ln>
            <a:solidFill>
              <a:schemeClr val="accent1"/>
            </a:solidFill>
            <a:miter lim="800000"/>
            <a:headEnd/>
            <a:tailEnd/>
          </a:ln>
          <a:effectLst>
            <a:outerShdw dist="107763" dir="2700000" algn="ctr" rotWithShape="0">
              <a:schemeClr val="bg2">
                <a:alpha val="50000"/>
              </a:schemeClr>
            </a:outerShdw>
          </a:effectLst>
          <a:extLst/>
        </p:spPr>
        <p:txBody>
          <a:bodyPr>
            <a:normAutofit fontScale="90000"/>
          </a:bodyPr>
          <a:lstStyle/>
          <a:p>
            <a:pPr>
              <a:defRPr/>
            </a:pPr>
            <a:r>
              <a:rPr lang="en-US" sz="3200" dirty="0">
                <a:solidFill>
                  <a:srgbClr val="0000FF"/>
                </a:solidFill>
              </a:rPr>
              <a:t>RUANG LINGKUP  SISTIM  SINERGITAS  KOMPETENSI  ASN  DAERAH  </a:t>
            </a:r>
            <a:endParaRPr lang="en-GB" sz="3200" dirty="0">
              <a:solidFill>
                <a:srgbClr val="0000FF"/>
              </a:solidFill>
            </a:endParaRPr>
          </a:p>
        </p:txBody>
      </p:sp>
      <p:sp>
        <p:nvSpPr>
          <p:cNvPr id="652300" name="Rectangle 12"/>
          <p:cNvSpPr>
            <a:spLocks noChangeArrowheads="1"/>
          </p:cNvSpPr>
          <p:nvPr/>
        </p:nvSpPr>
        <p:spPr bwMode="auto">
          <a:xfrm>
            <a:off x="2503170" y="1828800"/>
            <a:ext cx="7383780" cy="1219200"/>
          </a:xfrm>
          <a:prstGeom prst="rect">
            <a:avLst/>
          </a:prstGeom>
          <a:gradFill rotWithShape="1">
            <a:gsLst>
              <a:gs pos="0">
                <a:srgbClr val="FFFFC8"/>
              </a:gs>
              <a:gs pos="50000">
                <a:srgbClr val="DADAA8"/>
              </a:gs>
              <a:gs pos="100000">
                <a:srgbClr val="979774"/>
              </a:gs>
            </a:gsLst>
            <a:lin ang="0" scaled="1"/>
          </a:gradFill>
          <a:ln w="9525">
            <a:solidFill>
              <a:schemeClr val="tx1"/>
            </a:solidFill>
            <a:miter lim="800000"/>
            <a:headEnd/>
            <a:tailEnd/>
          </a:ln>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dirty="0" smtClean="0">
                <a:solidFill>
                  <a:prstClr val="black"/>
                </a:solidFill>
                <a:latin typeface="Times New Roman" panose="02020603050405020304" pitchFamily="18" charset="0"/>
                <a:ea typeface="MS PGothic" panose="020B0600070205080204" pitchFamily="34" charset="-128"/>
                <a:cs typeface="Arial" panose="020B0604020202020204" pitchFamily="34" charset="0"/>
              </a:rPr>
              <a:t>STANDAR KOMPETENSI MELIPUTI PENGETAHUAN, KETERAMPILAN, DAN SIKAP KERJA YANG DIBUTUHKAN DALAM  MELAKSANAKAN TUGAS PEMERINTAHAN DALAM NEGERI</a:t>
            </a:r>
            <a:endParaRPr lang="en-US" altLang="en-US" sz="2000" dirty="0">
              <a:solidFill>
                <a:prstClr val="black"/>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8198" name="TextBox 10"/>
          <p:cNvSpPr txBox="1">
            <a:spLocks noChangeArrowheads="1"/>
          </p:cNvSpPr>
          <p:nvPr/>
        </p:nvSpPr>
        <p:spPr bwMode="auto">
          <a:xfrm>
            <a:off x="3352800" y="76200"/>
            <a:ext cx="6172200" cy="381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ct val="0"/>
              </a:spcAft>
            </a:pPr>
            <a:endParaRPr lang="id-ID" altLang="en-US">
              <a:solidFill>
                <a:srgbClr val="000000"/>
              </a:solidFill>
              <a:ea typeface="MS PGothic" panose="020B0600070205080204" pitchFamily="34" charset="-128"/>
              <a:cs typeface="Arial" panose="020B0604020202020204" pitchFamily="34" charset="0"/>
            </a:endParaRPr>
          </a:p>
        </p:txBody>
      </p:sp>
      <p:sp>
        <p:nvSpPr>
          <p:cNvPr id="12" name="Rectangle 12"/>
          <p:cNvSpPr>
            <a:spLocks noChangeArrowheads="1"/>
          </p:cNvSpPr>
          <p:nvPr/>
        </p:nvSpPr>
        <p:spPr bwMode="auto">
          <a:xfrm>
            <a:off x="3124200" y="3544888"/>
            <a:ext cx="3086100" cy="2514600"/>
          </a:xfrm>
          <a:prstGeom prst="rect">
            <a:avLst/>
          </a:prstGeom>
          <a:solidFill>
            <a:schemeClr val="accent4">
              <a:lumMod val="20000"/>
              <a:lumOff val="80000"/>
            </a:schemeClr>
          </a:solidFill>
          <a:ln w="9525">
            <a:solidFill>
              <a:schemeClr val="tx1"/>
            </a:solidFill>
            <a:miter lim="800000"/>
            <a:headEnd/>
            <a:tailEnd/>
          </a:ln>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0" fontAlgn="base" hangingPunct="0">
              <a:spcBef>
                <a:spcPct val="0"/>
              </a:spcBef>
              <a:spcAft>
                <a:spcPct val="0"/>
              </a:spcAft>
              <a:buNone/>
              <a:defRPr/>
            </a:pPr>
            <a:r>
              <a:rPr lang="en-US" altLang="en-US" sz="1800" dirty="0" smtClean="0">
                <a:solidFill>
                  <a:prstClr val="black"/>
                </a:solidFill>
                <a:latin typeface="Arial" pitchFamily="34" charset="0"/>
                <a:cs typeface="Arial" panose="020B0604020202020204" pitchFamily="34" charset="0"/>
              </a:rPr>
              <a:t>EFEKTIFITAS  DAN  EFISIENSI  PENYELENGGARAAN  SERTIFIKASI  KOMPETENSI  ASN  DAERAH   MELALUI    SERTIFIKASI  TERINTEGRASI  </a:t>
            </a:r>
            <a:endParaRPr lang="en-US" altLang="en-US" sz="1800" dirty="0">
              <a:solidFill>
                <a:prstClr val="black"/>
              </a:solidFill>
              <a:latin typeface="Arial" pitchFamily="34" charset="0"/>
              <a:cs typeface="Arial" panose="020B0604020202020204" pitchFamily="34" charset="0"/>
            </a:endParaRPr>
          </a:p>
        </p:txBody>
      </p:sp>
      <p:sp>
        <p:nvSpPr>
          <p:cNvPr id="2" name="Down Arrow 1"/>
          <p:cNvSpPr/>
          <p:nvPr/>
        </p:nvSpPr>
        <p:spPr>
          <a:xfrm>
            <a:off x="4324350" y="3106738"/>
            <a:ext cx="3429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4" name="Rectangle 12"/>
          <p:cNvSpPr>
            <a:spLocks noChangeArrowheads="1"/>
          </p:cNvSpPr>
          <p:nvPr/>
        </p:nvSpPr>
        <p:spPr bwMode="auto">
          <a:xfrm>
            <a:off x="6383338" y="3213101"/>
            <a:ext cx="3377882" cy="1008063"/>
          </a:xfrm>
          <a:prstGeom prst="rect">
            <a:avLst/>
          </a:prstGeom>
          <a:gradFill rotWithShape="1">
            <a:gsLst>
              <a:gs pos="0">
                <a:srgbClr val="FFFFC8"/>
              </a:gs>
              <a:gs pos="50000">
                <a:srgbClr val="DADAA8"/>
              </a:gs>
              <a:gs pos="100000">
                <a:srgbClr val="979774"/>
              </a:gs>
            </a:gsLst>
            <a:lin ang="0" scaled="1"/>
          </a:gradFill>
          <a:ln w="9525">
            <a:solidFill>
              <a:schemeClr val="tx1"/>
            </a:solidFill>
            <a:miter lim="800000"/>
            <a:headEnd/>
            <a:tailEnd/>
          </a:ln>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smtClean="0">
                <a:solidFill>
                  <a:prstClr val="black"/>
                </a:solidFill>
                <a:latin typeface="Times New Roman" panose="02020603050405020304" pitchFamily="18" charset="0"/>
                <a:ea typeface="MS PGothic" panose="020B0600070205080204" pitchFamily="34" charset="-128"/>
                <a:cs typeface="Arial" panose="020B0604020202020204" pitchFamily="34" charset="0"/>
              </a:rPr>
              <a:t>STANDAR  KOMPETENSI  TEKNIS    SESUAI  URUSAN  PEMERINTAHAN   </a:t>
            </a:r>
            <a:endParaRPr lang="en-US" altLang="en-US" dirty="0">
              <a:solidFill>
                <a:prstClr val="black"/>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19" name="Down Arrow 18"/>
          <p:cNvSpPr/>
          <p:nvPr/>
        </p:nvSpPr>
        <p:spPr>
          <a:xfrm rot="16200000">
            <a:off x="6164263" y="4659313"/>
            <a:ext cx="45720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9" name="Rectangle 12"/>
          <p:cNvSpPr>
            <a:spLocks noChangeArrowheads="1"/>
          </p:cNvSpPr>
          <p:nvPr/>
        </p:nvSpPr>
        <p:spPr bwMode="auto">
          <a:xfrm>
            <a:off x="7175501" y="4292601"/>
            <a:ext cx="3077209" cy="1008063"/>
          </a:xfrm>
          <a:prstGeom prst="rect">
            <a:avLst/>
          </a:prstGeom>
          <a:gradFill rotWithShape="1">
            <a:gsLst>
              <a:gs pos="0">
                <a:srgbClr val="FFFFC8"/>
              </a:gs>
              <a:gs pos="50000">
                <a:srgbClr val="DADAA8"/>
              </a:gs>
              <a:gs pos="100000">
                <a:srgbClr val="979774"/>
              </a:gs>
            </a:gsLst>
            <a:lin ang="0" scaled="1"/>
          </a:gradFill>
          <a:ln w="9525">
            <a:solidFill>
              <a:schemeClr val="tx1"/>
            </a:solidFill>
            <a:miter lim="800000"/>
            <a:headEnd/>
            <a:tailEnd/>
          </a:ln>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smtClean="0">
                <a:solidFill>
                  <a:prstClr val="black"/>
                </a:solidFill>
                <a:latin typeface="Times New Roman" panose="02020603050405020304" pitchFamily="18" charset="0"/>
                <a:ea typeface="MS PGothic" panose="020B0600070205080204" pitchFamily="34" charset="-128"/>
                <a:cs typeface="Arial" panose="020B0604020202020204" pitchFamily="34" charset="0"/>
              </a:rPr>
              <a:t>ASESOR  KOMPETENSI  TEKNIS  SESUAI  URUSAN PEMERINTAHAN  </a:t>
            </a:r>
            <a:endParaRPr lang="en-US" altLang="en-US" dirty="0">
              <a:solidFill>
                <a:prstClr val="black"/>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10" name="Rectangle 12"/>
          <p:cNvSpPr>
            <a:spLocks noChangeArrowheads="1"/>
          </p:cNvSpPr>
          <p:nvPr/>
        </p:nvSpPr>
        <p:spPr bwMode="auto">
          <a:xfrm>
            <a:off x="7608889" y="5373688"/>
            <a:ext cx="3603941" cy="1008062"/>
          </a:xfrm>
          <a:prstGeom prst="rect">
            <a:avLst/>
          </a:prstGeom>
          <a:gradFill rotWithShape="1">
            <a:gsLst>
              <a:gs pos="0">
                <a:srgbClr val="FFFFC8"/>
              </a:gs>
              <a:gs pos="50000">
                <a:srgbClr val="DADAA8"/>
              </a:gs>
              <a:gs pos="100000">
                <a:srgbClr val="979774"/>
              </a:gs>
            </a:gsLst>
            <a:lin ang="0" scaled="1"/>
          </a:gradFill>
          <a:ln w="9525">
            <a:solidFill>
              <a:schemeClr val="tx1"/>
            </a:solidFill>
            <a:miter lim="800000"/>
            <a:headEnd/>
            <a:tailEnd/>
          </a:ln>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dirty="0" smtClean="0">
                <a:solidFill>
                  <a:prstClr val="black"/>
                </a:solidFill>
                <a:latin typeface="Times New Roman" panose="02020603050405020304" pitchFamily="18" charset="0"/>
                <a:ea typeface="MS PGothic" panose="020B0600070205080204" pitchFamily="34" charset="-128"/>
                <a:cs typeface="Arial" panose="020B0604020202020204" pitchFamily="34" charset="0"/>
              </a:rPr>
              <a:t>KERJASAMA  SISTIM  SERTIFIKASI  K/L  DENGAN  LSP-PDN  KEMENDAGRI  </a:t>
            </a:r>
            <a:endParaRPr lang="en-US" altLang="en-US" sz="2000" dirty="0">
              <a:solidFill>
                <a:prstClr val="black"/>
              </a:solidFill>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5550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522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652300"/>
                                        </p:tgtEl>
                                        <p:attrNameLst>
                                          <p:attrName>style.visibility</p:attrName>
                                        </p:attrNameLst>
                                      </p:cBhvr>
                                      <p:to>
                                        <p:strVal val="visible"/>
                                      </p:to>
                                    </p:set>
                                  </p:childTnLst>
                                </p:cTn>
                              </p:par>
                            </p:childTnLst>
                          </p:cTn>
                        </p:par>
                        <p:par>
                          <p:cTn id="10" fill="hold" nodeType="afterGroup">
                            <p:stCondLst>
                              <p:cond delay="9650"/>
                            </p:stCondLst>
                            <p:childTnLst>
                              <p:par>
                                <p:cTn id="11" presetID="1" presetClass="entr" presetSubtype="0" fill="hold" grpId="0" nodeType="afterEffect">
                                  <p:stCondLst>
                                    <p:cond delay="0"/>
                                  </p:stCondLst>
                                  <p:iterate type="lt">
                                    <p:tmAbs val="75"/>
                                  </p:iterate>
                                  <p:childTnLst>
                                    <p:set>
                                      <p:cBhvr>
                                        <p:cTn id="12" dur="1" fill="hold">
                                          <p:stCondLst>
                                            <p:cond delay="74"/>
                                          </p:stCondLst>
                                        </p:cTn>
                                        <p:tgtEl>
                                          <p:spTgt spid="12"/>
                                        </p:tgtEl>
                                        <p:attrNameLst>
                                          <p:attrName>style.visibility</p:attrName>
                                        </p:attrNameLst>
                                      </p:cBhvr>
                                      <p:to>
                                        <p:strVal val="visible"/>
                                      </p:to>
                                    </p:set>
                                  </p:childTnLst>
                                </p:cTn>
                              </p:par>
                            </p:childTnLst>
                          </p:cTn>
                        </p:par>
                        <p:par>
                          <p:cTn id="13" fill="hold" nodeType="afterGroup">
                            <p:stCondLst>
                              <p:cond delay="17000"/>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14"/>
                                        </p:tgtEl>
                                        <p:attrNameLst>
                                          <p:attrName>style.visibility</p:attrName>
                                        </p:attrNameLst>
                                      </p:cBhvr>
                                      <p:to>
                                        <p:strVal val="visible"/>
                                      </p:to>
                                    </p:set>
                                  </p:childTnLst>
                                </p:cTn>
                              </p:par>
                            </p:childTnLst>
                          </p:cTn>
                        </p:par>
                        <p:par>
                          <p:cTn id="16" fill="hold" nodeType="afterGroup">
                            <p:stCondLst>
                              <p:cond delay="20525"/>
                            </p:stCondLst>
                            <p:childTnLst>
                              <p:par>
                                <p:cTn id="17" presetID="1" presetClass="entr" presetSubtype="0" fill="hold" grpId="0" nodeType="afterEffect">
                                  <p:stCondLst>
                                    <p:cond delay="0"/>
                                  </p:stCondLst>
                                  <p:iterate type="lt">
                                    <p:tmAbs val="75"/>
                                  </p:iterate>
                                  <p:childTnLst>
                                    <p:set>
                                      <p:cBhvr>
                                        <p:cTn id="18" dur="1" fill="hold">
                                          <p:stCondLst>
                                            <p:cond delay="74"/>
                                          </p:stCondLst>
                                        </p:cTn>
                                        <p:tgtEl>
                                          <p:spTgt spid="9"/>
                                        </p:tgtEl>
                                        <p:attrNameLst>
                                          <p:attrName>style.visibility</p:attrName>
                                        </p:attrNameLst>
                                      </p:cBhvr>
                                      <p:to>
                                        <p:strVal val="visible"/>
                                      </p:to>
                                    </p:set>
                                  </p:childTnLst>
                                </p:cTn>
                              </p:par>
                            </p:childTnLst>
                          </p:cTn>
                        </p:par>
                        <p:par>
                          <p:cTn id="19" fill="hold" nodeType="afterGroup">
                            <p:stCondLst>
                              <p:cond delay="23975"/>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00" grpId="0" animBg="1" autoUpdateAnimBg="0"/>
      <p:bldP spid="12" grpId="0" animBg="1" autoUpdateAnimBg="0"/>
      <p:bldP spid="14" grpId="0" animBg="1" autoUpdateAnimBg="0"/>
      <p:bldP spid="9" grpId="0" animBg="1" autoUpdateAnimBg="0"/>
      <p:bldP spid="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23"/>
          <p:cNvSpPr>
            <a:spLocks/>
          </p:cNvSpPr>
          <p:nvPr/>
        </p:nvSpPr>
        <p:spPr bwMode="auto">
          <a:xfrm>
            <a:off x="7604125" y="1601789"/>
            <a:ext cx="1189038" cy="390525"/>
          </a:xfrm>
          <a:custGeom>
            <a:avLst/>
            <a:gdLst>
              <a:gd name="T0" fmla="*/ 0 w 1584325"/>
              <a:gd name="T1" fmla="*/ 6513 h 520700"/>
              <a:gd name="T2" fmla="*/ 0 w 1584325"/>
              <a:gd name="T3" fmla="*/ 32584 h 520700"/>
              <a:gd name="T4" fmla="*/ 40 w 1584325"/>
              <a:gd name="T5" fmla="*/ 33310 h 520700"/>
              <a:gd name="T6" fmla="*/ 1139 w 1584325"/>
              <a:gd name="T7" fmla="*/ 36256 h 520700"/>
              <a:gd name="T8" fmla="*/ 3443 w 1584325"/>
              <a:gd name="T9" fmla="*/ 38319 h 520700"/>
              <a:gd name="T10" fmla="*/ 6553 w 1584325"/>
              <a:gd name="T11" fmla="*/ 39098 h 520700"/>
              <a:gd name="T12" fmla="*/ 113115 w 1584325"/>
              <a:gd name="T13" fmla="*/ 39098 h 520700"/>
              <a:gd name="T14" fmla="*/ 116820 w 1584325"/>
              <a:gd name="T15" fmla="*/ 37960 h 520700"/>
              <a:gd name="T16" fmla="*/ 118895 w 1584325"/>
              <a:gd name="T17" fmla="*/ 35669 h 520700"/>
              <a:gd name="T18" fmla="*/ 119676 w 1584325"/>
              <a:gd name="T19" fmla="*/ 32584 h 520700"/>
              <a:gd name="T20" fmla="*/ 119676 w 1584325"/>
              <a:gd name="T21" fmla="*/ 6513 h 520700"/>
              <a:gd name="T22" fmla="*/ 118532 w 1584325"/>
              <a:gd name="T23" fmla="*/ 2837 h 520700"/>
              <a:gd name="T24" fmla="*/ 116223 w 1584325"/>
              <a:gd name="T25" fmla="*/ 776 h 520700"/>
              <a:gd name="T26" fmla="*/ 113115 w 1584325"/>
              <a:gd name="T27" fmla="*/ 0 h 520700"/>
              <a:gd name="T28" fmla="*/ 6553 w 1584325"/>
              <a:gd name="T29" fmla="*/ 0 h 520700"/>
              <a:gd name="T30" fmla="*/ 2853 w 1584325"/>
              <a:gd name="T31" fmla="*/ 1136 h 520700"/>
              <a:gd name="T32" fmla="*/ 780 w 1584325"/>
              <a:gd name="T33" fmla="*/ 3427 h 520700"/>
              <a:gd name="T34" fmla="*/ 0 w 1584325"/>
              <a:gd name="T35" fmla="*/ 6513 h 520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4325"/>
              <a:gd name="T55" fmla="*/ 0 h 520700"/>
              <a:gd name="T56" fmla="*/ 1584325 w 1584325"/>
              <a:gd name="T57" fmla="*/ 520700 h 5207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4325" h="520700">
                <a:moveTo>
                  <a:pt x="0" y="86740"/>
                </a:moveTo>
                <a:lnTo>
                  <a:pt x="0" y="433959"/>
                </a:lnTo>
                <a:lnTo>
                  <a:pt x="531" y="443624"/>
                </a:lnTo>
                <a:lnTo>
                  <a:pt x="15074" y="482867"/>
                </a:lnTo>
                <a:lnTo>
                  <a:pt x="45576" y="510347"/>
                </a:lnTo>
                <a:lnTo>
                  <a:pt x="86741" y="520700"/>
                </a:lnTo>
                <a:lnTo>
                  <a:pt x="1497456" y="520700"/>
                </a:lnTo>
                <a:lnTo>
                  <a:pt x="1546512" y="505557"/>
                </a:lnTo>
                <a:lnTo>
                  <a:pt x="1573983" y="475040"/>
                </a:lnTo>
                <a:lnTo>
                  <a:pt x="1584325" y="433959"/>
                </a:lnTo>
                <a:lnTo>
                  <a:pt x="1584325" y="86740"/>
                </a:lnTo>
                <a:lnTo>
                  <a:pt x="1569175" y="37782"/>
                </a:lnTo>
                <a:lnTo>
                  <a:pt x="1538623" y="10337"/>
                </a:lnTo>
                <a:lnTo>
                  <a:pt x="1497456" y="0"/>
                </a:lnTo>
                <a:lnTo>
                  <a:pt x="86741" y="0"/>
                </a:lnTo>
                <a:lnTo>
                  <a:pt x="37776" y="15108"/>
                </a:lnTo>
                <a:lnTo>
                  <a:pt x="10326" y="45632"/>
                </a:lnTo>
                <a:lnTo>
                  <a:pt x="0" y="86740"/>
                </a:lnTo>
                <a:close/>
              </a:path>
            </a:pathLst>
          </a:custGeom>
          <a:solidFill>
            <a:srgbClr val="F8CA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07" name="object 24"/>
          <p:cNvSpPr>
            <a:spLocks/>
          </p:cNvSpPr>
          <p:nvPr/>
        </p:nvSpPr>
        <p:spPr bwMode="auto">
          <a:xfrm>
            <a:off x="7604125" y="1601789"/>
            <a:ext cx="1189038" cy="390525"/>
          </a:xfrm>
          <a:custGeom>
            <a:avLst/>
            <a:gdLst>
              <a:gd name="T0" fmla="*/ 0 w 1584325"/>
              <a:gd name="T1" fmla="*/ 6513 h 520700"/>
              <a:gd name="T2" fmla="*/ 780 w 1584325"/>
              <a:gd name="T3" fmla="*/ 3427 h 520700"/>
              <a:gd name="T4" fmla="*/ 2853 w 1584325"/>
              <a:gd name="T5" fmla="*/ 1136 h 520700"/>
              <a:gd name="T6" fmla="*/ 5821 w 1584325"/>
              <a:gd name="T7" fmla="*/ 40 h 520700"/>
              <a:gd name="T8" fmla="*/ 6553 w 1584325"/>
              <a:gd name="T9" fmla="*/ 0 h 520700"/>
              <a:gd name="T10" fmla="*/ 113115 w 1584325"/>
              <a:gd name="T11" fmla="*/ 0 h 520700"/>
              <a:gd name="T12" fmla="*/ 116223 w 1584325"/>
              <a:gd name="T13" fmla="*/ 776 h 520700"/>
              <a:gd name="T14" fmla="*/ 118532 w 1584325"/>
              <a:gd name="T15" fmla="*/ 2837 h 520700"/>
              <a:gd name="T16" fmla="*/ 119634 w 1584325"/>
              <a:gd name="T17" fmla="*/ 5780 h 520700"/>
              <a:gd name="T18" fmla="*/ 119676 w 1584325"/>
              <a:gd name="T19" fmla="*/ 6513 h 520700"/>
              <a:gd name="T20" fmla="*/ 119676 w 1584325"/>
              <a:gd name="T21" fmla="*/ 32584 h 520700"/>
              <a:gd name="T22" fmla="*/ 118895 w 1584325"/>
              <a:gd name="T23" fmla="*/ 35669 h 520700"/>
              <a:gd name="T24" fmla="*/ 116820 w 1584325"/>
              <a:gd name="T25" fmla="*/ 37960 h 520700"/>
              <a:gd name="T26" fmla="*/ 113853 w 1584325"/>
              <a:gd name="T27" fmla="*/ 39056 h 520700"/>
              <a:gd name="T28" fmla="*/ 113115 w 1584325"/>
              <a:gd name="T29" fmla="*/ 39098 h 520700"/>
              <a:gd name="T30" fmla="*/ 6553 w 1584325"/>
              <a:gd name="T31" fmla="*/ 39098 h 520700"/>
              <a:gd name="T32" fmla="*/ 3443 w 1584325"/>
              <a:gd name="T33" fmla="*/ 38319 h 520700"/>
              <a:gd name="T34" fmla="*/ 1139 w 1584325"/>
              <a:gd name="T35" fmla="*/ 36256 h 520700"/>
              <a:gd name="T36" fmla="*/ 40 w 1584325"/>
              <a:gd name="T37" fmla="*/ 33310 h 520700"/>
              <a:gd name="T38" fmla="*/ 0 w 1584325"/>
              <a:gd name="T39" fmla="*/ 32584 h 520700"/>
              <a:gd name="T40" fmla="*/ 0 w 1584325"/>
              <a:gd name="T41" fmla="*/ 6513 h 5207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4325"/>
              <a:gd name="T64" fmla="*/ 0 h 520700"/>
              <a:gd name="T65" fmla="*/ 1584325 w 1584325"/>
              <a:gd name="T66" fmla="*/ 520700 h 5207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4325" h="520700">
                <a:moveTo>
                  <a:pt x="0" y="86740"/>
                </a:moveTo>
                <a:lnTo>
                  <a:pt x="10326" y="45632"/>
                </a:lnTo>
                <a:lnTo>
                  <a:pt x="37776" y="15108"/>
                </a:lnTo>
                <a:lnTo>
                  <a:pt x="77052" y="533"/>
                </a:lnTo>
                <a:lnTo>
                  <a:pt x="86741" y="0"/>
                </a:lnTo>
                <a:lnTo>
                  <a:pt x="1497456" y="0"/>
                </a:lnTo>
                <a:lnTo>
                  <a:pt x="1538623" y="10337"/>
                </a:lnTo>
                <a:lnTo>
                  <a:pt x="1569175" y="37782"/>
                </a:lnTo>
                <a:lnTo>
                  <a:pt x="1583781" y="76980"/>
                </a:lnTo>
                <a:lnTo>
                  <a:pt x="1584325" y="86740"/>
                </a:lnTo>
                <a:lnTo>
                  <a:pt x="1584325" y="433959"/>
                </a:lnTo>
                <a:lnTo>
                  <a:pt x="1573983" y="475040"/>
                </a:lnTo>
                <a:lnTo>
                  <a:pt x="1546512" y="505557"/>
                </a:lnTo>
                <a:lnTo>
                  <a:pt x="1507242" y="520156"/>
                </a:lnTo>
                <a:lnTo>
                  <a:pt x="1497456" y="520700"/>
                </a:lnTo>
                <a:lnTo>
                  <a:pt x="86741" y="520700"/>
                </a:lnTo>
                <a:lnTo>
                  <a:pt x="45576" y="510347"/>
                </a:lnTo>
                <a:lnTo>
                  <a:pt x="15074" y="482867"/>
                </a:lnTo>
                <a:lnTo>
                  <a:pt x="531" y="443624"/>
                </a:lnTo>
                <a:lnTo>
                  <a:pt x="0" y="433959"/>
                </a:lnTo>
                <a:lnTo>
                  <a:pt x="0" y="86740"/>
                </a:lnTo>
                <a:close/>
              </a:path>
            </a:pathLst>
          </a:custGeom>
          <a:noFill/>
          <a:ln w="6350">
            <a:solidFill>
              <a:srgbClr val="6FAC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08" name="object 25"/>
          <p:cNvSpPr>
            <a:spLocks/>
          </p:cNvSpPr>
          <p:nvPr/>
        </p:nvSpPr>
        <p:spPr bwMode="auto">
          <a:xfrm>
            <a:off x="7140575" y="2551114"/>
            <a:ext cx="1885950" cy="1849437"/>
          </a:xfrm>
          <a:custGeom>
            <a:avLst/>
            <a:gdLst>
              <a:gd name="T0" fmla="*/ 0 w 2514600"/>
              <a:gd name="T1" fmla="*/ 30758 h 2466975"/>
              <a:gd name="T2" fmla="*/ 0 w 2514600"/>
              <a:gd name="T3" fmla="*/ 153761 h 2466975"/>
              <a:gd name="T4" fmla="*/ 102 w 2514600"/>
              <a:gd name="T5" fmla="*/ 156282 h 2466975"/>
              <a:gd name="T6" fmla="*/ 896 w 2514600"/>
              <a:gd name="T7" fmla="*/ 161151 h 2466975"/>
              <a:gd name="T8" fmla="*/ 2425 w 2514600"/>
              <a:gd name="T9" fmla="*/ 165731 h 2466975"/>
              <a:gd name="T10" fmla="*/ 4624 w 2514600"/>
              <a:gd name="T11" fmla="*/ 169961 h 2466975"/>
              <a:gd name="T12" fmla="*/ 7429 w 2514600"/>
              <a:gd name="T13" fmla="*/ 173776 h 2466975"/>
              <a:gd name="T14" fmla="*/ 10778 w 2514600"/>
              <a:gd name="T15" fmla="*/ 177113 h 2466975"/>
              <a:gd name="T16" fmla="*/ 14606 w 2514600"/>
              <a:gd name="T17" fmla="*/ 179909 h 2466975"/>
              <a:gd name="T18" fmla="*/ 18851 w 2514600"/>
              <a:gd name="T19" fmla="*/ 182101 h 2466975"/>
              <a:gd name="T20" fmla="*/ 23449 w 2514600"/>
              <a:gd name="T21" fmla="*/ 183624 h 2466975"/>
              <a:gd name="T22" fmla="*/ 28335 w 2514600"/>
              <a:gd name="T23" fmla="*/ 184416 h 2466975"/>
              <a:gd name="T24" fmla="*/ 30867 w 2514600"/>
              <a:gd name="T25" fmla="*/ 184518 h 2466975"/>
              <a:gd name="T26" fmla="*/ 157931 w 2514600"/>
              <a:gd name="T27" fmla="*/ 184518 h 2466975"/>
              <a:gd name="T28" fmla="*/ 162939 w 2514600"/>
              <a:gd name="T29" fmla="*/ 184115 h 2466975"/>
              <a:gd name="T30" fmla="*/ 167689 w 2514600"/>
              <a:gd name="T31" fmla="*/ 182950 h 2466975"/>
              <a:gd name="T32" fmla="*/ 172120 w 2514600"/>
              <a:gd name="T33" fmla="*/ 181084 h 2466975"/>
              <a:gd name="T34" fmla="*/ 176165 w 2514600"/>
              <a:gd name="T35" fmla="*/ 178583 h 2466975"/>
              <a:gd name="T36" fmla="*/ 179763 w 2514600"/>
              <a:gd name="T37" fmla="*/ 175508 h 2466975"/>
              <a:gd name="T38" fmla="*/ 182849 w 2514600"/>
              <a:gd name="T39" fmla="*/ 171924 h 2466975"/>
              <a:gd name="T40" fmla="*/ 185360 w 2514600"/>
              <a:gd name="T41" fmla="*/ 167893 h 2466975"/>
              <a:gd name="T42" fmla="*/ 187234 w 2514600"/>
              <a:gd name="T43" fmla="*/ 163481 h 2466975"/>
              <a:gd name="T44" fmla="*/ 188403 w 2514600"/>
              <a:gd name="T45" fmla="*/ 158749 h 2466975"/>
              <a:gd name="T46" fmla="*/ 188808 w 2514600"/>
              <a:gd name="T47" fmla="*/ 153761 h 2466975"/>
              <a:gd name="T48" fmla="*/ 188808 w 2514600"/>
              <a:gd name="T49" fmla="*/ 30758 h 2466975"/>
              <a:gd name="T50" fmla="*/ 188403 w 2514600"/>
              <a:gd name="T51" fmla="*/ 25769 h 2466975"/>
              <a:gd name="T52" fmla="*/ 187234 w 2514600"/>
              <a:gd name="T53" fmla="*/ 21037 h 2466975"/>
              <a:gd name="T54" fmla="*/ 185360 w 2514600"/>
              <a:gd name="T55" fmla="*/ 16624 h 2466975"/>
              <a:gd name="T56" fmla="*/ 182849 w 2514600"/>
              <a:gd name="T57" fmla="*/ 12594 h 2466975"/>
              <a:gd name="T58" fmla="*/ 179763 w 2514600"/>
              <a:gd name="T59" fmla="*/ 9010 h 2466975"/>
              <a:gd name="T60" fmla="*/ 176165 w 2514600"/>
              <a:gd name="T61" fmla="*/ 5935 h 2466975"/>
              <a:gd name="T62" fmla="*/ 172120 w 2514600"/>
              <a:gd name="T63" fmla="*/ 3434 h 2466975"/>
              <a:gd name="T64" fmla="*/ 167689 w 2514600"/>
              <a:gd name="T65" fmla="*/ 1568 h 2466975"/>
              <a:gd name="T66" fmla="*/ 162939 w 2514600"/>
              <a:gd name="T67" fmla="*/ 403 h 2466975"/>
              <a:gd name="T68" fmla="*/ 157931 w 2514600"/>
              <a:gd name="T69" fmla="*/ 0 h 2466975"/>
              <a:gd name="T70" fmla="*/ 30867 w 2514600"/>
              <a:gd name="T71" fmla="*/ 0 h 2466975"/>
              <a:gd name="T72" fmla="*/ 25860 w 2514600"/>
              <a:gd name="T73" fmla="*/ 403 h 2466975"/>
              <a:gd name="T74" fmla="*/ 21110 w 2514600"/>
              <a:gd name="T75" fmla="*/ 1568 h 2466975"/>
              <a:gd name="T76" fmla="*/ 16681 w 2514600"/>
              <a:gd name="T77" fmla="*/ 3434 h 2466975"/>
              <a:gd name="T78" fmla="*/ 12637 w 2514600"/>
              <a:gd name="T79" fmla="*/ 5935 h 2466975"/>
              <a:gd name="T80" fmla="*/ 9040 w 2514600"/>
              <a:gd name="T81" fmla="*/ 9010 h 2466975"/>
              <a:gd name="T82" fmla="*/ 5954 w 2514600"/>
              <a:gd name="T83" fmla="*/ 12594 h 2466975"/>
              <a:gd name="T84" fmla="*/ 3445 w 2514600"/>
              <a:gd name="T85" fmla="*/ 16624 h 2466975"/>
              <a:gd name="T86" fmla="*/ 1574 w 2514600"/>
              <a:gd name="T87" fmla="*/ 21037 h 2466975"/>
              <a:gd name="T88" fmla="*/ 404 w 2514600"/>
              <a:gd name="T89" fmla="*/ 25769 h 2466975"/>
              <a:gd name="T90" fmla="*/ 0 w 2514600"/>
              <a:gd name="T91" fmla="*/ 30758 h 24669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14600"/>
              <a:gd name="T139" fmla="*/ 0 h 2466975"/>
              <a:gd name="T140" fmla="*/ 2514600 w 2514600"/>
              <a:gd name="T141" fmla="*/ 2466975 h 24669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14600" h="2466975">
                <a:moveTo>
                  <a:pt x="0" y="411225"/>
                </a:moveTo>
                <a:lnTo>
                  <a:pt x="0" y="2055749"/>
                </a:lnTo>
                <a:lnTo>
                  <a:pt x="1362" y="2089470"/>
                </a:lnTo>
                <a:lnTo>
                  <a:pt x="11945" y="2154559"/>
                </a:lnTo>
                <a:lnTo>
                  <a:pt x="32301" y="2215800"/>
                </a:lnTo>
                <a:lnTo>
                  <a:pt x="61584" y="2272348"/>
                </a:lnTo>
                <a:lnTo>
                  <a:pt x="98948" y="2323355"/>
                </a:lnTo>
                <a:lnTo>
                  <a:pt x="143546" y="2367972"/>
                </a:lnTo>
                <a:lnTo>
                  <a:pt x="194535" y="2405354"/>
                </a:lnTo>
                <a:lnTo>
                  <a:pt x="251067" y="2434653"/>
                </a:lnTo>
                <a:lnTo>
                  <a:pt x="312296" y="2455021"/>
                </a:lnTo>
                <a:lnTo>
                  <a:pt x="377378" y="2465611"/>
                </a:lnTo>
                <a:lnTo>
                  <a:pt x="411099" y="2466975"/>
                </a:lnTo>
                <a:lnTo>
                  <a:pt x="2103374" y="2466975"/>
                </a:lnTo>
                <a:lnTo>
                  <a:pt x="2170067" y="2461591"/>
                </a:lnTo>
                <a:lnTo>
                  <a:pt x="2233338" y="2446006"/>
                </a:lnTo>
                <a:lnTo>
                  <a:pt x="2292339" y="2421067"/>
                </a:lnTo>
                <a:lnTo>
                  <a:pt x="2346222" y="2387621"/>
                </a:lnTo>
                <a:lnTo>
                  <a:pt x="2394140" y="2346515"/>
                </a:lnTo>
                <a:lnTo>
                  <a:pt x="2435246" y="2298597"/>
                </a:lnTo>
                <a:lnTo>
                  <a:pt x="2468692" y="2244714"/>
                </a:lnTo>
                <a:lnTo>
                  <a:pt x="2493631" y="2185713"/>
                </a:lnTo>
                <a:lnTo>
                  <a:pt x="2509216" y="2122442"/>
                </a:lnTo>
                <a:lnTo>
                  <a:pt x="2514600" y="2055749"/>
                </a:lnTo>
                <a:lnTo>
                  <a:pt x="2514600" y="411225"/>
                </a:lnTo>
                <a:lnTo>
                  <a:pt x="2509216" y="344532"/>
                </a:lnTo>
                <a:lnTo>
                  <a:pt x="2493631" y="281261"/>
                </a:lnTo>
                <a:lnTo>
                  <a:pt x="2468692" y="222260"/>
                </a:lnTo>
                <a:lnTo>
                  <a:pt x="2435246" y="168377"/>
                </a:lnTo>
                <a:lnTo>
                  <a:pt x="2394140" y="120459"/>
                </a:lnTo>
                <a:lnTo>
                  <a:pt x="2346222" y="79353"/>
                </a:lnTo>
                <a:lnTo>
                  <a:pt x="2292339" y="45907"/>
                </a:lnTo>
                <a:lnTo>
                  <a:pt x="2233338" y="20968"/>
                </a:lnTo>
                <a:lnTo>
                  <a:pt x="2170067" y="5383"/>
                </a:lnTo>
                <a:lnTo>
                  <a:pt x="2103374" y="0"/>
                </a:lnTo>
                <a:lnTo>
                  <a:pt x="411099" y="0"/>
                </a:lnTo>
                <a:lnTo>
                  <a:pt x="344408" y="5383"/>
                </a:lnTo>
                <a:lnTo>
                  <a:pt x="281147" y="20968"/>
                </a:lnTo>
                <a:lnTo>
                  <a:pt x="222161" y="45907"/>
                </a:lnTo>
                <a:lnTo>
                  <a:pt x="168295" y="79353"/>
                </a:lnTo>
                <a:lnTo>
                  <a:pt x="120395" y="120459"/>
                </a:lnTo>
                <a:lnTo>
                  <a:pt x="79308" y="168377"/>
                </a:lnTo>
                <a:lnTo>
                  <a:pt x="45880" y="222260"/>
                </a:lnTo>
                <a:lnTo>
                  <a:pt x="20955" y="281261"/>
                </a:lnTo>
                <a:lnTo>
                  <a:pt x="5379" y="344532"/>
                </a:lnTo>
                <a:lnTo>
                  <a:pt x="0" y="411225"/>
                </a:lnTo>
                <a:close/>
              </a:path>
            </a:pathLst>
          </a:custGeom>
          <a:solidFill>
            <a:srgbClr val="D5DC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09" name="object 26"/>
          <p:cNvSpPr>
            <a:spLocks/>
          </p:cNvSpPr>
          <p:nvPr/>
        </p:nvSpPr>
        <p:spPr bwMode="auto">
          <a:xfrm>
            <a:off x="7140575" y="2551114"/>
            <a:ext cx="1885950" cy="1849437"/>
          </a:xfrm>
          <a:custGeom>
            <a:avLst/>
            <a:gdLst>
              <a:gd name="T0" fmla="*/ 0 w 2514600"/>
              <a:gd name="T1" fmla="*/ 30758 h 2466975"/>
              <a:gd name="T2" fmla="*/ 404 w 2514600"/>
              <a:gd name="T3" fmla="*/ 25769 h 2466975"/>
              <a:gd name="T4" fmla="*/ 1574 w 2514600"/>
              <a:gd name="T5" fmla="*/ 21037 h 2466975"/>
              <a:gd name="T6" fmla="*/ 3445 w 2514600"/>
              <a:gd name="T7" fmla="*/ 16624 h 2466975"/>
              <a:gd name="T8" fmla="*/ 5954 w 2514600"/>
              <a:gd name="T9" fmla="*/ 12594 h 2466975"/>
              <a:gd name="T10" fmla="*/ 9040 w 2514600"/>
              <a:gd name="T11" fmla="*/ 9010 h 2466975"/>
              <a:gd name="T12" fmla="*/ 12637 w 2514600"/>
              <a:gd name="T13" fmla="*/ 5935 h 2466975"/>
              <a:gd name="T14" fmla="*/ 16681 w 2514600"/>
              <a:gd name="T15" fmla="*/ 3434 h 2466975"/>
              <a:gd name="T16" fmla="*/ 21110 w 2514600"/>
              <a:gd name="T17" fmla="*/ 1568 h 2466975"/>
              <a:gd name="T18" fmla="*/ 25860 w 2514600"/>
              <a:gd name="T19" fmla="*/ 403 h 2466975"/>
              <a:gd name="T20" fmla="*/ 30867 w 2514600"/>
              <a:gd name="T21" fmla="*/ 0 h 2466975"/>
              <a:gd name="T22" fmla="*/ 157931 w 2514600"/>
              <a:gd name="T23" fmla="*/ 0 h 2466975"/>
              <a:gd name="T24" fmla="*/ 162939 w 2514600"/>
              <a:gd name="T25" fmla="*/ 403 h 2466975"/>
              <a:gd name="T26" fmla="*/ 167689 w 2514600"/>
              <a:gd name="T27" fmla="*/ 1568 h 2466975"/>
              <a:gd name="T28" fmla="*/ 172120 w 2514600"/>
              <a:gd name="T29" fmla="*/ 3434 h 2466975"/>
              <a:gd name="T30" fmla="*/ 176165 w 2514600"/>
              <a:gd name="T31" fmla="*/ 5935 h 2466975"/>
              <a:gd name="T32" fmla="*/ 179763 w 2514600"/>
              <a:gd name="T33" fmla="*/ 9010 h 2466975"/>
              <a:gd name="T34" fmla="*/ 182849 w 2514600"/>
              <a:gd name="T35" fmla="*/ 12594 h 2466975"/>
              <a:gd name="T36" fmla="*/ 185360 w 2514600"/>
              <a:gd name="T37" fmla="*/ 16624 h 2466975"/>
              <a:gd name="T38" fmla="*/ 187234 w 2514600"/>
              <a:gd name="T39" fmla="*/ 21037 h 2466975"/>
              <a:gd name="T40" fmla="*/ 188403 w 2514600"/>
              <a:gd name="T41" fmla="*/ 25769 h 2466975"/>
              <a:gd name="T42" fmla="*/ 188808 w 2514600"/>
              <a:gd name="T43" fmla="*/ 30758 h 2466975"/>
              <a:gd name="T44" fmla="*/ 188808 w 2514600"/>
              <a:gd name="T45" fmla="*/ 153761 h 2466975"/>
              <a:gd name="T46" fmla="*/ 188403 w 2514600"/>
              <a:gd name="T47" fmla="*/ 158749 h 2466975"/>
              <a:gd name="T48" fmla="*/ 187234 w 2514600"/>
              <a:gd name="T49" fmla="*/ 163481 h 2466975"/>
              <a:gd name="T50" fmla="*/ 185360 w 2514600"/>
              <a:gd name="T51" fmla="*/ 167893 h 2466975"/>
              <a:gd name="T52" fmla="*/ 182849 w 2514600"/>
              <a:gd name="T53" fmla="*/ 171924 h 2466975"/>
              <a:gd name="T54" fmla="*/ 179763 w 2514600"/>
              <a:gd name="T55" fmla="*/ 175508 h 2466975"/>
              <a:gd name="T56" fmla="*/ 176165 w 2514600"/>
              <a:gd name="T57" fmla="*/ 178583 h 2466975"/>
              <a:gd name="T58" fmla="*/ 172120 w 2514600"/>
              <a:gd name="T59" fmla="*/ 181084 h 2466975"/>
              <a:gd name="T60" fmla="*/ 167689 w 2514600"/>
              <a:gd name="T61" fmla="*/ 182950 h 2466975"/>
              <a:gd name="T62" fmla="*/ 162939 w 2514600"/>
              <a:gd name="T63" fmla="*/ 184115 h 2466975"/>
              <a:gd name="T64" fmla="*/ 157931 w 2514600"/>
              <a:gd name="T65" fmla="*/ 184518 h 2466975"/>
              <a:gd name="T66" fmla="*/ 30867 w 2514600"/>
              <a:gd name="T67" fmla="*/ 184518 h 2466975"/>
              <a:gd name="T68" fmla="*/ 25860 w 2514600"/>
              <a:gd name="T69" fmla="*/ 184115 h 2466975"/>
              <a:gd name="T70" fmla="*/ 21110 w 2514600"/>
              <a:gd name="T71" fmla="*/ 182950 h 2466975"/>
              <a:gd name="T72" fmla="*/ 16681 w 2514600"/>
              <a:gd name="T73" fmla="*/ 181084 h 2466975"/>
              <a:gd name="T74" fmla="*/ 12637 w 2514600"/>
              <a:gd name="T75" fmla="*/ 178583 h 2466975"/>
              <a:gd name="T76" fmla="*/ 9040 w 2514600"/>
              <a:gd name="T77" fmla="*/ 175508 h 2466975"/>
              <a:gd name="T78" fmla="*/ 5954 w 2514600"/>
              <a:gd name="T79" fmla="*/ 171924 h 2466975"/>
              <a:gd name="T80" fmla="*/ 3445 w 2514600"/>
              <a:gd name="T81" fmla="*/ 167893 h 2466975"/>
              <a:gd name="T82" fmla="*/ 1574 w 2514600"/>
              <a:gd name="T83" fmla="*/ 163481 h 2466975"/>
              <a:gd name="T84" fmla="*/ 404 w 2514600"/>
              <a:gd name="T85" fmla="*/ 158749 h 2466975"/>
              <a:gd name="T86" fmla="*/ 0 w 2514600"/>
              <a:gd name="T87" fmla="*/ 153761 h 2466975"/>
              <a:gd name="T88" fmla="*/ 0 w 2514600"/>
              <a:gd name="T89" fmla="*/ 30758 h 24669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14600"/>
              <a:gd name="T136" fmla="*/ 0 h 2466975"/>
              <a:gd name="T137" fmla="*/ 2514600 w 2514600"/>
              <a:gd name="T138" fmla="*/ 2466975 h 24669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14600" h="2466975">
                <a:moveTo>
                  <a:pt x="0" y="411225"/>
                </a:moveTo>
                <a:lnTo>
                  <a:pt x="5379" y="344532"/>
                </a:lnTo>
                <a:lnTo>
                  <a:pt x="20955" y="281261"/>
                </a:lnTo>
                <a:lnTo>
                  <a:pt x="45880" y="222260"/>
                </a:lnTo>
                <a:lnTo>
                  <a:pt x="79308" y="168377"/>
                </a:lnTo>
                <a:lnTo>
                  <a:pt x="120395" y="120459"/>
                </a:lnTo>
                <a:lnTo>
                  <a:pt x="168295" y="79353"/>
                </a:lnTo>
                <a:lnTo>
                  <a:pt x="222161" y="45907"/>
                </a:lnTo>
                <a:lnTo>
                  <a:pt x="281147" y="20968"/>
                </a:lnTo>
                <a:lnTo>
                  <a:pt x="344408" y="5383"/>
                </a:lnTo>
                <a:lnTo>
                  <a:pt x="411099" y="0"/>
                </a:lnTo>
                <a:lnTo>
                  <a:pt x="2103374" y="0"/>
                </a:lnTo>
                <a:lnTo>
                  <a:pt x="2170067" y="5383"/>
                </a:lnTo>
                <a:lnTo>
                  <a:pt x="2233338" y="20968"/>
                </a:lnTo>
                <a:lnTo>
                  <a:pt x="2292339" y="45907"/>
                </a:lnTo>
                <a:lnTo>
                  <a:pt x="2346222" y="79353"/>
                </a:lnTo>
                <a:lnTo>
                  <a:pt x="2394140" y="120459"/>
                </a:lnTo>
                <a:lnTo>
                  <a:pt x="2435246" y="168377"/>
                </a:lnTo>
                <a:lnTo>
                  <a:pt x="2468692" y="222260"/>
                </a:lnTo>
                <a:lnTo>
                  <a:pt x="2493631" y="281261"/>
                </a:lnTo>
                <a:lnTo>
                  <a:pt x="2509216" y="344532"/>
                </a:lnTo>
                <a:lnTo>
                  <a:pt x="2514600" y="411225"/>
                </a:lnTo>
                <a:lnTo>
                  <a:pt x="2514600" y="2055749"/>
                </a:lnTo>
                <a:lnTo>
                  <a:pt x="2509216" y="2122442"/>
                </a:lnTo>
                <a:lnTo>
                  <a:pt x="2493631" y="2185713"/>
                </a:lnTo>
                <a:lnTo>
                  <a:pt x="2468692" y="2244714"/>
                </a:lnTo>
                <a:lnTo>
                  <a:pt x="2435246" y="2298597"/>
                </a:lnTo>
                <a:lnTo>
                  <a:pt x="2394140" y="2346515"/>
                </a:lnTo>
                <a:lnTo>
                  <a:pt x="2346222" y="2387621"/>
                </a:lnTo>
                <a:lnTo>
                  <a:pt x="2292339" y="2421067"/>
                </a:lnTo>
                <a:lnTo>
                  <a:pt x="2233338" y="2446006"/>
                </a:lnTo>
                <a:lnTo>
                  <a:pt x="2170067" y="2461591"/>
                </a:lnTo>
                <a:lnTo>
                  <a:pt x="2103374" y="2466975"/>
                </a:lnTo>
                <a:lnTo>
                  <a:pt x="411099" y="2466975"/>
                </a:lnTo>
                <a:lnTo>
                  <a:pt x="344408" y="2461591"/>
                </a:lnTo>
                <a:lnTo>
                  <a:pt x="281147" y="2446006"/>
                </a:lnTo>
                <a:lnTo>
                  <a:pt x="222161" y="2421067"/>
                </a:lnTo>
                <a:lnTo>
                  <a:pt x="168295" y="2387621"/>
                </a:lnTo>
                <a:lnTo>
                  <a:pt x="120395" y="2346515"/>
                </a:lnTo>
                <a:lnTo>
                  <a:pt x="79308" y="2298597"/>
                </a:lnTo>
                <a:lnTo>
                  <a:pt x="45880" y="2244714"/>
                </a:lnTo>
                <a:lnTo>
                  <a:pt x="20954" y="2185713"/>
                </a:lnTo>
                <a:lnTo>
                  <a:pt x="5379" y="2122442"/>
                </a:lnTo>
                <a:lnTo>
                  <a:pt x="0" y="2055749"/>
                </a:lnTo>
                <a:lnTo>
                  <a:pt x="0" y="411225"/>
                </a:lnTo>
                <a:close/>
              </a:path>
            </a:pathLst>
          </a:custGeom>
          <a:noFill/>
          <a:ln w="6350">
            <a:solidFill>
              <a:srgbClr val="A4A4A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0" name="object 31"/>
          <p:cNvSpPr>
            <a:spLocks/>
          </p:cNvSpPr>
          <p:nvPr/>
        </p:nvSpPr>
        <p:spPr bwMode="auto">
          <a:xfrm>
            <a:off x="3140075" y="1936751"/>
            <a:ext cx="1428750" cy="227013"/>
          </a:xfrm>
          <a:custGeom>
            <a:avLst/>
            <a:gdLst>
              <a:gd name="T0" fmla="*/ 71519 w 1905000"/>
              <a:gd name="T1" fmla="*/ 22375 h 303275"/>
              <a:gd name="T2" fmla="*/ 143037 w 1905000"/>
              <a:gd name="T3" fmla="*/ 11684 h 303275"/>
              <a:gd name="T4" fmla="*/ 107278 w 1905000"/>
              <a:gd name="T5" fmla="*/ 11684 h 303275"/>
              <a:gd name="T6" fmla="*/ 107278 w 1905000"/>
              <a:gd name="T7" fmla="*/ 0 h 303275"/>
              <a:gd name="T8" fmla="*/ 35759 w 1905000"/>
              <a:gd name="T9" fmla="*/ 0 h 303275"/>
              <a:gd name="T10" fmla="*/ 35759 w 1905000"/>
              <a:gd name="T11" fmla="*/ 11684 h 303275"/>
              <a:gd name="T12" fmla="*/ 0 w 1905000"/>
              <a:gd name="T13" fmla="*/ 11684 h 303275"/>
              <a:gd name="T14" fmla="*/ 71519 w 1905000"/>
              <a:gd name="T15" fmla="*/ 22375 h 303275"/>
              <a:gd name="T16" fmla="*/ 0 60000 65536"/>
              <a:gd name="T17" fmla="*/ 0 60000 65536"/>
              <a:gd name="T18" fmla="*/ 0 60000 65536"/>
              <a:gd name="T19" fmla="*/ 0 60000 65536"/>
              <a:gd name="T20" fmla="*/ 0 60000 65536"/>
              <a:gd name="T21" fmla="*/ 0 60000 65536"/>
              <a:gd name="T22" fmla="*/ 0 60000 65536"/>
              <a:gd name="T23" fmla="*/ 0 60000 65536"/>
              <a:gd name="T24" fmla="*/ 0 w 1905000"/>
              <a:gd name="T25" fmla="*/ 0 h 303275"/>
              <a:gd name="T26" fmla="*/ 1905000 w 1905000"/>
              <a:gd name="T27" fmla="*/ 303275 h 303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5000" h="303275">
                <a:moveTo>
                  <a:pt x="952500" y="303275"/>
                </a:moveTo>
                <a:lnTo>
                  <a:pt x="1905000" y="158369"/>
                </a:lnTo>
                <a:lnTo>
                  <a:pt x="1428750" y="158369"/>
                </a:lnTo>
                <a:lnTo>
                  <a:pt x="1428750" y="0"/>
                </a:lnTo>
                <a:lnTo>
                  <a:pt x="476250" y="0"/>
                </a:lnTo>
                <a:lnTo>
                  <a:pt x="476250" y="158369"/>
                </a:lnTo>
                <a:lnTo>
                  <a:pt x="0" y="158369"/>
                </a:lnTo>
                <a:lnTo>
                  <a:pt x="952500" y="30327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1" name="object 32"/>
          <p:cNvSpPr>
            <a:spLocks/>
          </p:cNvSpPr>
          <p:nvPr/>
        </p:nvSpPr>
        <p:spPr bwMode="auto">
          <a:xfrm>
            <a:off x="3140075" y="1936751"/>
            <a:ext cx="1428750" cy="227013"/>
          </a:xfrm>
          <a:custGeom>
            <a:avLst/>
            <a:gdLst>
              <a:gd name="T0" fmla="*/ 0 w 1905000"/>
              <a:gd name="T1" fmla="*/ 11684 h 303275"/>
              <a:gd name="T2" fmla="*/ 35759 w 1905000"/>
              <a:gd name="T3" fmla="*/ 11684 h 303275"/>
              <a:gd name="T4" fmla="*/ 35759 w 1905000"/>
              <a:gd name="T5" fmla="*/ 0 h 303275"/>
              <a:gd name="T6" fmla="*/ 107278 w 1905000"/>
              <a:gd name="T7" fmla="*/ 0 h 303275"/>
              <a:gd name="T8" fmla="*/ 107278 w 1905000"/>
              <a:gd name="T9" fmla="*/ 11684 h 303275"/>
              <a:gd name="T10" fmla="*/ 143037 w 1905000"/>
              <a:gd name="T11" fmla="*/ 11684 h 303275"/>
              <a:gd name="T12" fmla="*/ 71519 w 1905000"/>
              <a:gd name="T13" fmla="*/ 22375 h 303275"/>
              <a:gd name="T14" fmla="*/ 0 w 1905000"/>
              <a:gd name="T15" fmla="*/ 11684 h 303275"/>
              <a:gd name="T16" fmla="*/ 0 60000 65536"/>
              <a:gd name="T17" fmla="*/ 0 60000 65536"/>
              <a:gd name="T18" fmla="*/ 0 60000 65536"/>
              <a:gd name="T19" fmla="*/ 0 60000 65536"/>
              <a:gd name="T20" fmla="*/ 0 60000 65536"/>
              <a:gd name="T21" fmla="*/ 0 60000 65536"/>
              <a:gd name="T22" fmla="*/ 0 60000 65536"/>
              <a:gd name="T23" fmla="*/ 0 60000 65536"/>
              <a:gd name="T24" fmla="*/ 0 w 1905000"/>
              <a:gd name="T25" fmla="*/ 0 h 303275"/>
              <a:gd name="T26" fmla="*/ 1905000 w 1905000"/>
              <a:gd name="T27" fmla="*/ 303275 h 303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5000" h="303275">
                <a:moveTo>
                  <a:pt x="0" y="158369"/>
                </a:moveTo>
                <a:lnTo>
                  <a:pt x="476250" y="158369"/>
                </a:lnTo>
                <a:lnTo>
                  <a:pt x="476250" y="0"/>
                </a:lnTo>
                <a:lnTo>
                  <a:pt x="1428750" y="0"/>
                </a:lnTo>
                <a:lnTo>
                  <a:pt x="1428750" y="158369"/>
                </a:lnTo>
                <a:lnTo>
                  <a:pt x="1905000" y="158369"/>
                </a:lnTo>
                <a:lnTo>
                  <a:pt x="952500" y="303275"/>
                </a:lnTo>
                <a:lnTo>
                  <a:pt x="0" y="158369"/>
                </a:lnTo>
                <a:close/>
              </a:path>
            </a:pathLst>
          </a:custGeom>
          <a:noFill/>
          <a:ln w="6350">
            <a:solidFill>
              <a:srgbClr val="EC7C3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2" name="object 33"/>
          <p:cNvSpPr>
            <a:spLocks/>
          </p:cNvSpPr>
          <p:nvPr/>
        </p:nvSpPr>
        <p:spPr bwMode="auto">
          <a:xfrm>
            <a:off x="3298825" y="1557339"/>
            <a:ext cx="3098800" cy="390525"/>
          </a:xfrm>
          <a:custGeom>
            <a:avLst/>
            <a:gdLst>
              <a:gd name="T0" fmla="*/ 0 w 4130675"/>
              <a:gd name="T1" fmla="*/ 6513 h 520700"/>
              <a:gd name="T2" fmla="*/ 0 w 4130675"/>
              <a:gd name="T3" fmla="*/ 32584 h 520700"/>
              <a:gd name="T4" fmla="*/ 40 w 4130675"/>
              <a:gd name="T5" fmla="*/ 33310 h 520700"/>
              <a:gd name="T6" fmla="*/ 1134 w 4130675"/>
              <a:gd name="T7" fmla="*/ 36256 h 520700"/>
              <a:gd name="T8" fmla="*/ 3430 w 4130675"/>
              <a:gd name="T9" fmla="*/ 38319 h 520700"/>
              <a:gd name="T10" fmla="*/ 6527 w 4130675"/>
              <a:gd name="T11" fmla="*/ 39098 h 520700"/>
              <a:gd name="T12" fmla="*/ 304330 w 4130675"/>
              <a:gd name="T13" fmla="*/ 39098 h 520700"/>
              <a:gd name="T14" fmla="*/ 308021 w 4130675"/>
              <a:gd name="T15" fmla="*/ 37960 h 520700"/>
              <a:gd name="T16" fmla="*/ 310089 w 4130675"/>
              <a:gd name="T17" fmla="*/ 35669 h 520700"/>
              <a:gd name="T18" fmla="*/ 310867 w 4130675"/>
              <a:gd name="T19" fmla="*/ 32584 h 520700"/>
              <a:gd name="T20" fmla="*/ 310867 w 4130675"/>
              <a:gd name="T21" fmla="*/ 6513 h 520700"/>
              <a:gd name="T22" fmla="*/ 309727 w 4130675"/>
              <a:gd name="T23" fmla="*/ 2837 h 520700"/>
              <a:gd name="T24" fmla="*/ 307428 w 4130675"/>
              <a:gd name="T25" fmla="*/ 776 h 520700"/>
              <a:gd name="T26" fmla="*/ 304330 w 4130675"/>
              <a:gd name="T27" fmla="*/ 0 h 520700"/>
              <a:gd name="T28" fmla="*/ 6527 w 4130675"/>
              <a:gd name="T29" fmla="*/ 0 h 520700"/>
              <a:gd name="T30" fmla="*/ 2843 w 4130675"/>
              <a:gd name="T31" fmla="*/ 1136 h 520700"/>
              <a:gd name="T32" fmla="*/ 776 w 4130675"/>
              <a:gd name="T33" fmla="*/ 3427 h 520700"/>
              <a:gd name="T34" fmla="*/ 0 w 4130675"/>
              <a:gd name="T35" fmla="*/ 6513 h 520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30675"/>
              <a:gd name="T55" fmla="*/ 0 h 520700"/>
              <a:gd name="T56" fmla="*/ 4130675 w 4130675"/>
              <a:gd name="T57" fmla="*/ 520700 h 5207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30675" h="520700">
                <a:moveTo>
                  <a:pt x="0" y="86740"/>
                </a:moveTo>
                <a:lnTo>
                  <a:pt x="0" y="433959"/>
                </a:lnTo>
                <a:lnTo>
                  <a:pt x="531" y="443624"/>
                </a:lnTo>
                <a:lnTo>
                  <a:pt x="15074" y="482867"/>
                </a:lnTo>
                <a:lnTo>
                  <a:pt x="45576" y="510347"/>
                </a:lnTo>
                <a:lnTo>
                  <a:pt x="86741" y="520700"/>
                </a:lnTo>
                <a:lnTo>
                  <a:pt x="4043807" y="520700"/>
                </a:lnTo>
                <a:lnTo>
                  <a:pt x="4092862" y="505557"/>
                </a:lnTo>
                <a:lnTo>
                  <a:pt x="4120333" y="475040"/>
                </a:lnTo>
                <a:lnTo>
                  <a:pt x="4130675" y="433959"/>
                </a:lnTo>
                <a:lnTo>
                  <a:pt x="4130675" y="86740"/>
                </a:lnTo>
                <a:lnTo>
                  <a:pt x="4115525" y="37782"/>
                </a:lnTo>
                <a:lnTo>
                  <a:pt x="4084973" y="10337"/>
                </a:lnTo>
                <a:lnTo>
                  <a:pt x="4043807" y="0"/>
                </a:lnTo>
                <a:lnTo>
                  <a:pt x="86741" y="0"/>
                </a:lnTo>
                <a:lnTo>
                  <a:pt x="37776" y="15108"/>
                </a:lnTo>
                <a:lnTo>
                  <a:pt x="10326" y="45632"/>
                </a:lnTo>
                <a:lnTo>
                  <a:pt x="0" y="86740"/>
                </a:lnTo>
                <a:close/>
              </a:path>
            </a:pathLst>
          </a:custGeom>
          <a:solidFill>
            <a:srgbClr val="F8CA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3" name="object 34"/>
          <p:cNvSpPr>
            <a:spLocks/>
          </p:cNvSpPr>
          <p:nvPr/>
        </p:nvSpPr>
        <p:spPr bwMode="auto">
          <a:xfrm>
            <a:off x="3298825" y="1557339"/>
            <a:ext cx="3098800" cy="390525"/>
          </a:xfrm>
          <a:custGeom>
            <a:avLst/>
            <a:gdLst>
              <a:gd name="T0" fmla="*/ 0 w 4130675"/>
              <a:gd name="T1" fmla="*/ 6513 h 520700"/>
              <a:gd name="T2" fmla="*/ 776 w 4130675"/>
              <a:gd name="T3" fmla="*/ 3427 h 520700"/>
              <a:gd name="T4" fmla="*/ 2843 w 4130675"/>
              <a:gd name="T5" fmla="*/ 1136 h 520700"/>
              <a:gd name="T6" fmla="*/ 5799 w 4130675"/>
              <a:gd name="T7" fmla="*/ 40 h 520700"/>
              <a:gd name="T8" fmla="*/ 6527 w 4130675"/>
              <a:gd name="T9" fmla="*/ 0 h 520700"/>
              <a:gd name="T10" fmla="*/ 304330 w 4130675"/>
              <a:gd name="T11" fmla="*/ 0 h 520700"/>
              <a:gd name="T12" fmla="*/ 307428 w 4130675"/>
              <a:gd name="T13" fmla="*/ 776 h 520700"/>
              <a:gd name="T14" fmla="*/ 309727 w 4130675"/>
              <a:gd name="T15" fmla="*/ 2837 h 520700"/>
              <a:gd name="T16" fmla="*/ 310826 w 4130675"/>
              <a:gd name="T17" fmla="*/ 5780 h 520700"/>
              <a:gd name="T18" fmla="*/ 310867 w 4130675"/>
              <a:gd name="T19" fmla="*/ 6513 h 520700"/>
              <a:gd name="T20" fmla="*/ 310867 w 4130675"/>
              <a:gd name="T21" fmla="*/ 32584 h 520700"/>
              <a:gd name="T22" fmla="*/ 310089 w 4130675"/>
              <a:gd name="T23" fmla="*/ 35669 h 520700"/>
              <a:gd name="T24" fmla="*/ 308021 w 4130675"/>
              <a:gd name="T25" fmla="*/ 37960 h 520700"/>
              <a:gd name="T26" fmla="*/ 305066 w 4130675"/>
              <a:gd name="T27" fmla="*/ 39056 h 520700"/>
              <a:gd name="T28" fmla="*/ 304330 w 4130675"/>
              <a:gd name="T29" fmla="*/ 39098 h 520700"/>
              <a:gd name="T30" fmla="*/ 6527 w 4130675"/>
              <a:gd name="T31" fmla="*/ 39098 h 520700"/>
              <a:gd name="T32" fmla="*/ 3430 w 4130675"/>
              <a:gd name="T33" fmla="*/ 38319 h 520700"/>
              <a:gd name="T34" fmla="*/ 1134 w 4130675"/>
              <a:gd name="T35" fmla="*/ 36256 h 520700"/>
              <a:gd name="T36" fmla="*/ 40 w 4130675"/>
              <a:gd name="T37" fmla="*/ 33310 h 520700"/>
              <a:gd name="T38" fmla="*/ 0 w 4130675"/>
              <a:gd name="T39" fmla="*/ 32584 h 520700"/>
              <a:gd name="T40" fmla="*/ 0 w 4130675"/>
              <a:gd name="T41" fmla="*/ 6513 h 5207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30675"/>
              <a:gd name="T64" fmla="*/ 0 h 520700"/>
              <a:gd name="T65" fmla="*/ 4130675 w 4130675"/>
              <a:gd name="T66" fmla="*/ 520700 h 5207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30675" h="520700">
                <a:moveTo>
                  <a:pt x="0" y="86740"/>
                </a:moveTo>
                <a:lnTo>
                  <a:pt x="10326" y="45632"/>
                </a:lnTo>
                <a:lnTo>
                  <a:pt x="37776" y="15108"/>
                </a:lnTo>
                <a:lnTo>
                  <a:pt x="77052" y="533"/>
                </a:lnTo>
                <a:lnTo>
                  <a:pt x="86741" y="0"/>
                </a:lnTo>
                <a:lnTo>
                  <a:pt x="4043807" y="0"/>
                </a:lnTo>
                <a:lnTo>
                  <a:pt x="4084973" y="10337"/>
                </a:lnTo>
                <a:lnTo>
                  <a:pt x="4115525" y="37782"/>
                </a:lnTo>
                <a:lnTo>
                  <a:pt x="4130131" y="76980"/>
                </a:lnTo>
                <a:lnTo>
                  <a:pt x="4130675" y="86740"/>
                </a:lnTo>
                <a:lnTo>
                  <a:pt x="4130675" y="433959"/>
                </a:lnTo>
                <a:lnTo>
                  <a:pt x="4120333" y="475040"/>
                </a:lnTo>
                <a:lnTo>
                  <a:pt x="4092862" y="505557"/>
                </a:lnTo>
                <a:lnTo>
                  <a:pt x="4053592" y="520156"/>
                </a:lnTo>
                <a:lnTo>
                  <a:pt x="4043807" y="520700"/>
                </a:lnTo>
                <a:lnTo>
                  <a:pt x="86741" y="520700"/>
                </a:lnTo>
                <a:lnTo>
                  <a:pt x="45576" y="510347"/>
                </a:lnTo>
                <a:lnTo>
                  <a:pt x="15074" y="482867"/>
                </a:lnTo>
                <a:lnTo>
                  <a:pt x="531" y="443624"/>
                </a:lnTo>
                <a:lnTo>
                  <a:pt x="0" y="433959"/>
                </a:lnTo>
                <a:lnTo>
                  <a:pt x="0" y="86740"/>
                </a:lnTo>
                <a:close/>
              </a:path>
            </a:pathLst>
          </a:custGeom>
          <a:noFill/>
          <a:ln w="6350">
            <a:solidFill>
              <a:srgbClr val="6FAC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4" name="object 35"/>
          <p:cNvSpPr>
            <a:spLocks/>
          </p:cNvSpPr>
          <p:nvPr/>
        </p:nvSpPr>
        <p:spPr bwMode="auto">
          <a:xfrm>
            <a:off x="4951413" y="1938338"/>
            <a:ext cx="1543050" cy="227012"/>
          </a:xfrm>
          <a:custGeom>
            <a:avLst/>
            <a:gdLst>
              <a:gd name="T0" fmla="*/ 77240 w 2057400"/>
              <a:gd name="T1" fmla="*/ 22374 h 303275"/>
              <a:gd name="T2" fmla="*/ 154480 w 2057400"/>
              <a:gd name="T3" fmla="*/ 11187 h 303275"/>
              <a:gd name="T4" fmla="*/ 115860 w 2057400"/>
              <a:gd name="T5" fmla="*/ 11187 h 303275"/>
              <a:gd name="T6" fmla="*/ 115860 w 2057400"/>
              <a:gd name="T7" fmla="*/ 0 h 303275"/>
              <a:gd name="T8" fmla="*/ 38621 w 2057400"/>
              <a:gd name="T9" fmla="*/ 0 h 303275"/>
              <a:gd name="T10" fmla="*/ 38621 w 2057400"/>
              <a:gd name="T11" fmla="*/ 11187 h 303275"/>
              <a:gd name="T12" fmla="*/ 0 w 2057400"/>
              <a:gd name="T13" fmla="*/ 11187 h 303275"/>
              <a:gd name="T14" fmla="*/ 77240 w 2057400"/>
              <a:gd name="T15" fmla="*/ 22374 h 303275"/>
              <a:gd name="T16" fmla="*/ 0 60000 65536"/>
              <a:gd name="T17" fmla="*/ 0 60000 65536"/>
              <a:gd name="T18" fmla="*/ 0 60000 65536"/>
              <a:gd name="T19" fmla="*/ 0 60000 65536"/>
              <a:gd name="T20" fmla="*/ 0 60000 65536"/>
              <a:gd name="T21" fmla="*/ 0 60000 65536"/>
              <a:gd name="T22" fmla="*/ 0 60000 65536"/>
              <a:gd name="T23" fmla="*/ 0 60000 65536"/>
              <a:gd name="T24" fmla="*/ 0 w 2057400"/>
              <a:gd name="T25" fmla="*/ 0 h 303275"/>
              <a:gd name="T26" fmla="*/ 2057400 w 2057400"/>
              <a:gd name="T27" fmla="*/ 303275 h 303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7400" h="303275">
                <a:moveTo>
                  <a:pt x="1028700" y="303275"/>
                </a:moveTo>
                <a:lnTo>
                  <a:pt x="2057400" y="151637"/>
                </a:lnTo>
                <a:lnTo>
                  <a:pt x="1543050" y="151637"/>
                </a:lnTo>
                <a:lnTo>
                  <a:pt x="1543050" y="0"/>
                </a:lnTo>
                <a:lnTo>
                  <a:pt x="514350" y="0"/>
                </a:lnTo>
                <a:lnTo>
                  <a:pt x="514350" y="151637"/>
                </a:lnTo>
                <a:lnTo>
                  <a:pt x="0" y="151637"/>
                </a:lnTo>
                <a:lnTo>
                  <a:pt x="1028700" y="30327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5" name="object 36"/>
          <p:cNvSpPr>
            <a:spLocks/>
          </p:cNvSpPr>
          <p:nvPr/>
        </p:nvSpPr>
        <p:spPr bwMode="auto">
          <a:xfrm>
            <a:off x="4951413" y="1938338"/>
            <a:ext cx="1543050" cy="227012"/>
          </a:xfrm>
          <a:custGeom>
            <a:avLst/>
            <a:gdLst>
              <a:gd name="T0" fmla="*/ 0 w 2057400"/>
              <a:gd name="T1" fmla="*/ 11187 h 303275"/>
              <a:gd name="T2" fmla="*/ 38621 w 2057400"/>
              <a:gd name="T3" fmla="*/ 11187 h 303275"/>
              <a:gd name="T4" fmla="*/ 38621 w 2057400"/>
              <a:gd name="T5" fmla="*/ 0 h 303275"/>
              <a:gd name="T6" fmla="*/ 115860 w 2057400"/>
              <a:gd name="T7" fmla="*/ 0 h 303275"/>
              <a:gd name="T8" fmla="*/ 115860 w 2057400"/>
              <a:gd name="T9" fmla="*/ 11187 h 303275"/>
              <a:gd name="T10" fmla="*/ 154480 w 2057400"/>
              <a:gd name="T11" fmla="*/ 11187 h 303275"/>
              <a:gd name="T12" fmla="*/ 77240 w 2057400"/>
              <a:gd name="T13" fmla="*/ 22374 h 303275"/>
              <a:gd name="T14" fmla="*/ 0 w 2057400"/>
              <a:gd name="T15" fmla="*/ 11187 h 303275"/>
              <a:gd name="T16" fmla="*/ 0 60000 65536"/>
              <a:gd name="T17" fmla="*/ 0 60000 65536"/>
              <a:gd name="T18" fmla="*/ 0 60000 65536"/>
              <a:gd name="T19" fmla="*/ 0 60000 65536"/>
              <a:gd name="T20" fmla="*/ 0 60000 65536"/>
              <a:gd name="T21" fmla="*/ 0 60000 65536"/>
              <a:gd name="T22" fmla="*/ 0 60000 65536"/>
              <a:gd name="T23" fmla="*/ 0 60000 65536"/>
              <a:gd name="T24" fmla="*/ 0 w 2057400"/>
              <a:gd name="T25" fmla="*/ 0 h 303275"/>
              <a:gd name="T26" fmla="*/ 2057400 w 2057400"/>
              <a:gd name="T27" fmla="*/ 303275 h 303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7400" h="303275">
                <a:moveTo>
                  <a:pt x="0" y="151637"/>
                </a:moveTo>
                <a:lnTo>
                  <a:pt x="514350" y="151637"/>
                </a:lnTo>
                <a:lnTo>
                  <a:pt x="514350" y="0"/>
                </a:lnTo>
                <a:lnTo>
                  <a:pt x="1543050" y="0"/>
                </a:lnTo>
                <a:lnTo>
                  <a:pt x="1543050" y="151637"/>
                </a:lnTo>
                <a:lnTo>
                  <a:pt x="2057400" y="151637"/>
                </a:lnTo>
                <a:lnTo>
                  <a:pt x="1028700" y="303275"/>
                </a:lnTo>
                <a:lnTo>
                  <a:pt x="0" y="151637"/>
                </a:lnTo>
                <a:close/>
              </a:path>
            </a:pathLst>
          </a:custGeom>
          <a:noFill/>
          <a:ln w="6350">
            <a:solidFill>
              <a:srgbClr val="EC7C3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6" name="object 37"/>
          <p:cNvSpPr>
            <a:spLocks/>
          </p:cNvSpPr>
          <p:nvPr/>
        </p:nvSpPr>
        <p:spPr bwMode="auto">
          <a:xfrm>
            <a:off x="7718426" y="2001838"/>
            <a:ext cx="847725" cy="228600"/>
          </a:xfrm>
          <a:custGeom>
            <a:avLst/>
            <a:gdLst>
              <a:gd name="T0" fmla="*/ 42434 w 1130300"/>
              <a:gd name="T1" fmla="*/ 22885 h 304800"/>
              <a:gd name="T2" fmla="*/ 84868 w 1130300"/>
              <a:gd name="T3" fmla="*/ 11443 h 304800"/>
              <a:gd name="T4" fmla="*/ 63651 w 1130300"/>
              <a:gd name="T5" fmla="*/ 11443 h 304800"/>
              <a:gd name="T6" fmla="*/ 63651 w 1130300"/>
              <a:gd name="T7" fmla="*/ 0 h 304800"/>
              <a:gd name="T8" fmla="*/ 21217 w 1130300"/>
              <a:gd name="T9" fmla="*/ 0 h 304800"/>
              <a:gd name="T10" fmla="*/ 21217 w 1130300"/>
              <a:gd name="T11" fmla="*/ 11443 h 304800"/>
              <a:gd name="T12" fmla="*/ 0 w 1130300"/>
              <a:gd name="T13" fmla="*/ 11443 h 304800"/>
              <a:gd name="T14" fmla="*/ 42434 w 1130300"/>
              <a:gd name="T15" fmla="*/ 22885 h 304800"/>
              <a:gd name="T16" fmla="*/ 0 60000 65536"/>
              <a:gd name="T17" fmla="*/ 0 60000 65536"/>
              <a:gd name="T18" fmla="*/ 0 60000 65536"/>
              <a:gd name="T19" fmla="*/ 0 60000 65536"/>
              <a:gd name="T20" fmla="*/ 0 60000 65536"/>
              <a:gd name="T21" fmla="*/ 0 60000 65536"/>
              <a:gd name="T22" fmla="*/ 0 60000 65536"/>
              <a:gd name="T23" fmla="*/ 0 60000 65536"/>
              <a:gd name="T24" fmla="*/ 0 w 1130300"/>
              <a:gd name="T25" fmla="*/ 0 h 304800"/>
              <a:gd name="T26" fmla="*/ 1130300 w 1130300"/>
              <a:gd name="T27" fmla="*/ 304800 h 304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0300" h="304800">
                <a:moveTo>
                  <a:pt x="565150" y="304800"/>
                </a:moveTo>
                <a:lnTo>
                  <a:pt x="1130300" y="152400"/>
                </a:lnTo>
                <a:lnTo>
                  <a:pt x="847725" y="152400"/>
                </a:lnTo>
                <a:lnTo>
                  <a:pt x="847725" y="0"/>
                </a:lnTo>
                <a:lnTo>
                  <a:pt x="282575" y="0"/>
                </a:lnTo>
                <a:lnTo>
                  <a:pt x="282575" y="152400"/>
                </a:lnTo>
                <a:lnTo>
                  <a:pt x="0" y="152400"/>
                </a:lnTo>
                <a:lnTo>
                  <a:pt x="565150" y="30480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7" name="object 38"/>
          <p:cNvSpPr>
            <a:spLocks/>
          </p:cNvSpPr>
          <p:nvPr/>
        </p:nvSpPr>
        <p:spPr bwMode="auto">
          <a:xfrm>
            <a:off x="7718426" y="2001838"/>
            <a:ext cx="847725" cy="228600"/>
          </a:xfrm>
          <a:custGeom>
            <a:avLst/>
            <a:gdLst>
              <a:gd name="T0" fmla="*/ 0 w 1130300"/>
              <a:gd name="T1" fmla="*/ 11443 h 304800"/>
              <a:gd name="T2" fmla="*/ 21217 w 1130300"/>
              <a:gd name="T3" fmla="*/ 11443 h 304800"/>
              <a:gd name="T4" fmla="*/ 21217 w 1130300"/>
              <a:gd name="T5" fmla="*/ 0 h 304800"/>
              <a:gd name="T6" fmla="*/ 63651 w 1130300"/>
              <a:gd name="T7" fmla="*/ 0 h 304800"/>
              <a:gd name="T8" fmla="*/ 63651 w 1130300"/>
              <a:gd name="T9" fmla="*/ 11443 h 304800"/>
              <a:gd name="T10" fmla="*/ 84868 w 1130300"/>
              <a:gd name="T11" fmla="*/ 11443 h 304800"/>
              <a:gd name="T12" fmla="*/ 42434 w 1130300"/>
              <a:gd name="T13" fmla="*/ 22885 h 304800"/>
              <a:gd name="T14" fmla="*/ 0 w 1130300"/>
              <a:gd name="T15" fmla="*/ 11443 h 304800"/>
              <a:gd name="T16" fmla="*/ 0 60000 65536"/>
              <a:gd name="T17" fmla="*/ 0 60000 65536"/>
              <a:gd name="T18" fmla="*/ 0 60000 65536"/>
              <a:gd name="T19" fmla="*/ 0 60000 65536"/>
              <a:gd name="T20" fmla="*/ 0 60000 65536"/>
              <a:gd name="T21" fmla="*/ 0 60000 65536"/>
              <a:gd name="T22" fmla="*/ 0 60000 65536"/>
              <a:gd name="T23" fmla="*/ 0 60000 65536"/>
              <a:gd name="T24" fmla="*/ 0 w 1130300"/>
              <a:gd name="T25" fmla="*/ 0 h 304800"/>
              <a:gd name="T26" fmla="*/ 1130300 w 1130300"/>
              <a:gd name="T27" fmla="*/ 304800 h 304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0300" h="304800">
                <a:moveTo>
                  <a:pt x="0" y="152400"/>
                </a:moveTo>
                <a:lnTo>
                  <a:pt x="282575" y="152400"/>
                </a:lnTo>
                <a:lnTo>
                  <a:pt x="282575" y="0"/>
                </a:lnTo>
                <a:lnTo>
                  <a:pt x="847725" y="0"/>
                </a:lnTo>
                <a:lnTo>
                  <a:pt x="847725" y="152400"/>
                </a:lnTo>
                <a:lnTo>
                  <a:pt x="1130300" y="152400"/>
                </a:lnTo>
                <a:lnTo>
                  <a:pt x="565150" y="304800"/>
                </a:lnTo>
                <a:lnTo>
                  <a:pt x="0" y="152400"/>
                </a:lnTo>
                <a:close/>
              </a:path>
            </a:pathLst>
          </a:custGeom>
          <a:noFill/>
          <a:ln w="6350">
            <a:solidFill>
              <a:srgbClr val="EC7C3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8" name="object 39"/>
          <p:cNvSpPr>
            <a:spLocks/>
          </p:cNvSpPr>
          <p:nvPr/>
        </p:nvSpPr>
        <p:spPr bwMode="auto">
          <a:xfrm>
            <a:off x="4951414" y="2154239"/>
            <a:ext cx="1589087" cy="390525"/>
          </a:xfrm>
          <a:custGeom>
            <a:avLst/>
            <a:gdLst>
              <a:gd name="T0" fmla="*/ 0 w 2117725"/>
              <a:gd name="T1" fmla="*/ 6513 h 520700"/>
              <a:gd name="T2" fmla="*/ 0 w 2117725"/>
              <a:gd name="T3" fmla="*/ 32575 h 520700"/>
              <a:gd name="T4" fmla="*/ 41 w 2117725"/>
              <a:gd name="T5" fmla="*/ 33309 h 520700"/>
              <a:gd name="T6" fmla="*/ 1140 w 2117725"/>
              <a:gd name="T7" fmla="*/ 36258 h 520700"/>
              <a:gd name="T8" fmla="*/ 3439 w 2117725"/>
              <a:gd name="T9" fmla="*/ 38321 h 520700"/>
              <a:gd name="T10" fmla="*/ 6543 w 2117725"/>
              <a:gd name="T11" fmla="*/ 39098 h 520700"/>
              <a:gd name="T12" fmla="*/ 153173 w 2117725"/>
              <a:gd name="T13" fmla="*/ 39098 h 520700"/>
              <a:gd name="T14" fmla="*/ 156877 w 2117725"/>
              <a:gd name="T15" fmla="*/ 37957 h 520700"/>
              <a:gd name="T16" fmla="*/ 158947 w 2117725"/>
              <a:gd name="T17" fmla="*/ 35663 h 520700"/>
              <a:gd name="T18" fmla="*/ 159725 w 2117725"/>
              <a:gd name="T19" fmla="*/ 32575 h 520700"/>
              <a:gd name="T20" fmla="*/ 159725 w 2117725"/>
              <a:gd name="T21" fmla="*/ 6513 h 520700"/>
              <a:gd name="T22" fmla="*/ 158583 w 2117725"/>
              <a:gd name="T23" fmla="*/ 2833 h 520700"/>
              <a:gd name="T24" fmla="*/ 156278 w 2117725"/>
              <a:gd name="T25" fmla="*/ 774 h 520700"/>
              <a:gd name="T26" fmla="*/ 153173 w 2117725"/>
              <a:gd name="T27" fmla="*/ 0 h 520700"/>
              <a:gd name="T28" fmla="*/ 6543 w 2117725"/>
              <a:gd name="T29" fmla="*/ 0 h 520700"/>
              <a:gd name="T30" fmla="*/ 2849 w 2117725"/>
              <a:gd name="T31" fmla="*/ 1133 h 520700"/>
              <a:gd name="T32" fmla="*/ 780 w 2117725"/>
              <a:gd name="T33" fmla="*/ 3422 h 520700"/>
              <a:gd name="T34" fmla="*/ 0 w 2117725"/>
              <a:gd name="T35" fmla="*/ 6513 h 520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7725"/>
              <a:gd name="T55" fmla="*/ 0 h 520700"/>
              <a:gd name="T56" fmla="*/ 2117725 w 2117725"/>
              <a:gd name="T57" fmla="*/ 520700 h 5207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7725" h="520700">
                <a:moveTo>
                  <a:pt x="0" y="86740"/>
                </a:moveTo>
                <a:lnTo>
                  <a:pt x="0" y="433832"/>
                </a:lnTo>
                <a:lnTo>
                  <a:pt x="542" y="443617"/>
                </a:lnTo>
                <a:lnTo>
                  <a:pt x="15108" y="482887"/>
                </a:lnTo>
                <a:lnTo>
                  <a:pt x="45603" y="510358"/>
                </a:lnTo>
                <a:lnTo>
                  <a:pt x="86740" y="520700"/>
                </a:lnTo>
                <a:lnTo>
                  <a:pt x="2030856" y="520700"/>
                </a:lnTo>
                <a:lnTo>
                  <a:pt x="2079962" y="505516"/>
                </a:lnTo>
                <a:lnTo>
                  <a:pt x="2107397" y="474971"/>
                </a:lnTo>
                <a:lnTo>
                  <a:pt x="2117725" y="433832"/>
                </a:lnTo>
                <a:lnTo>
                  <a:pt x="2117725" y="86740"/>
                </a:lnTo>
                <a:lnTo>
                  <a:pt x="2102575" y="37726"/>
                </a:lnTo>
                <a:lnTo>
                  <a:pt x="2072023" y="10312"/>
                </a:lnTo>
                <a:lnTo>
                  <a:pt x="2030856" y="0"/>
                </a:lnTo>
                <a:lnTo>
                  <a:pt x="86740" y="0"/>
                </a:lnTo>
                <a:lnTo>
                  <a:pt x="37776" y="15074"/>
                </a:lnTo>
                <a:lnTo>
                  <a:pt x="10326" y="45576"/>
                </a:lnTo>
                <a:lnTo>
                  <a:pt x="0" y="86740"/>
                </a:lnTo>
                <a:close/>
              </a:path>
            </a:pathLst>
          </a:custGeom>
          <a:solidFill>
            <a:srgbClr val="26F61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19" name="object 40"/>
          <p:cNvSpPr>
            <a:spLocks/>
          </p:cNvSpPr>
          <p:nvPr/>
        </p:nvSpPr>
        <p:spPr bwMode="auto">
          <a:xfrm>
            <a:off x="4951414" y="2154239"/>
            <a:ext cx="1589087" cy="390525"/>
          </a:xfrm>
          <a:custGeom>
            <a:avLst/>
            <a:gdLst>
              <a:gd name="T0" fmla="*/ 0 w 2117725"/>
              <a:gd name="T1" fmla="*/ 6513 h 520700"/>
              <a:gd name="T2" fmla="*/ 780 w 2117725"/>
              <a:gd name="T3" fmla="*/ 3422 h 520700"/>
              <a:gd name="T4" fmla="*/ 2849 w 2117725"/>
              <a:gd name="T5" fmla="*/ 1133 h 520700"/>
              <a:gd name="T6" fmla="*/ 5812 w 2117725"/>
              <a:gd name="T7" fmla="*/ 40 h 520700"/>
              <a:gd name="T8" fmla="*/ 6543 w 2117725"/>
              <a:gd name="T9" fmla="*/ 0 h 520700"/>
              <a:gd name="T10" fmla="*/ 153173 w 2117725"/>
              <a:gd name="T11" fmla="*/ 0 h 520700"/>
              <a:gd name="T12" fmla="*/ 156278 w 2117725"/>
              <a:gd name="T13" fmla="*/ 774 h 520700"/>
              <a:gd name="T14" fmla="*/ 158583 w 2117725"/>
              <a:gd name="T15" fmla="*/ 2833 h 520700"/>
              <a:gd name="T16" fmla="*/ 159684 w 2117725"/>
              <a:gd name="T17" fmla="*/ 5779 h 520700"/>
              <a:gd name="T18" fmla="*/ 159725 w 2117725"/>
              <a:gd name="T19" fmla="*/ 6513 h 520700"/>
              <a:gd name="T20" fmla="*/ 159725 w 2117725"/>
              <a:gd name="T21" fmla="*/ 32575 h 520700"/>
              <a:gd name="T22" fmla="*/ 158947 w 2117725"/>
              <a:gd name="T23" fmla="*/ 35663 h 520700"/>
              <a:gd name="T24" fmla="*/ 156877 w 2117725"/>
              <a:gd name="T25" fmla="*/ 37957 h 520700"/>
              <a:gd name="T26" fmla="*/ 153918 w 2117725"/>
              <a:gd name="T27" fmla="*/ 39056 h 520700"/>
              <a:gd name="T28" fmla="*/ 153173 w 2117725"/>
              <a:gd name="T29" fmla="*/ 39098 h 520700"/>
              <a:gd name="T30" fmla="*/ 6543 w 2117725"/>
              <a:gd name="T31" fmla="*/ 39098 h 520700"/>
              <a:gd name="T32" fmla="*/ 3439 w 2117725"/>
              <a:gd name="T33" fmla="*/ 38321 h 520700"/>
              <a:gd name="T34" fmla="*/ 1140 w 2117725"/>
              <a:gd name="T35" fmla="*/ 36258 h 520700"/>
              <a:gd name="T36" fmla="*/ 41 w 2117725"/>
              <a:gd name="T37" fmla="*/ 33309 h 520700"/>
              <a:gd name="T38" fmla="*/ 0 w 2117725"/>
              <a:gd name="T39" fmla="*/ 32575 h 520700"/>
              <a:gd name="T40" fmla="*/ 0 w 2117725"/>
              <a:gd name="T41" fmla="*/ 6513 h 5207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7725"/>
              <a:gd name="T64" fmla="*/ 0 h 520700"/>
              <a:gd name="T65" fmla="*/ 2117725 w 2117725"/>
              <a:gd name="T66" fmla="*/ 520700 h 5207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7725" h="520700">
                <a:moveTo>
                  <a:pt x="0" y="86740"/>
                </a:moveTo>
                <a:lnTo>
                  <a:pt x="10326" y="45576"/>
                </a:lnTo>
                <a:lnTo>
                  <a:pt x="37776" y="15074"/>
                </a:lnTo>
                <a:lnTo>
                  <a:pt x="77052" y="531"/>
                </a:lnTo>
                <a:lnTo>
                  <a:pt x="86740" y="0"/>
                </a:lnTo>
                <a:lnTo>
                  <a:pt x="2030856" y="0"/>
                </a:lnTo>
                <a:lnTo>
                  <a:pt x="2072023" y="10312"/>
                </a:lnTo>
                <a:lnTo>
                  <a:pt x="2102575" y="37726"/>
                </a:lnTo>
                <a:lnTo>
                  <a:pt x="2117181" y="76957"/>
                </a:lnTo>
                <a:lnTo>
                  <a:pt x="2117725" y="86740"/>
                </a:lnTo>
                <a:lnTo>
                  <a:pt x="2117725" y="433832"/>
                </a:lnTo>
                <a:lnTo>
                  <a:pt x="2107397" y="474971"/>
                </a:lnTo>
                <a:lnTo>
                  <a:pt x="2079962" y="505516"/>
                </a:lnTo>
                <a:lnTo>
                  <a:pt x="2040737" y="520145"/>
                </a:lnTo>
                <a:lnTo>
                  <a:pt x="2030856" y="520700"/>
                </a:lnTo>
                <a:lnTo>
                  <a:pt x="86740" y="520700"/>
                </a:lnTo>
                <a:lnTo>
                  <a:pt x="45603" y="510358"/>
                </a:lnTo>
                <a:lnTo>
                  <a:pt x="15108" y="482887"/>
                </a:lnTo>
                <a:lnTo>
                  <a:pt x="542" y="443617"/>
                </a:lnTo>
                <a:lnTo>
                  <a:pt x="0" y="433832"/>
                </a:lnTo>
                <a:lnTo>
                  <a:pt x="0" y="86740"/>
                </a:lnTo>
                <a:close/>
              </a:path>
            </a:pathLst>
          </a:custGeom>
          <a:noFill/>
          <a:ln w="6350">
            <a:solidFill>
              <a:srgbClr val="6FAC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0" name="object 41"/>
          <p:cNvSpPr>
            <a:spLocks/>
          </p:cNvSpPr>
          <p:nvPr/>
        </p:nvSpPr>
        <p:spPr bwMode="auto">
          <a:xfrm>
            <a:off x="3197225" y="2151064"/>
            <a:ext cx="1187450" cy="390525"/>
          </a:xfrm>
          <a:custGeom>
            <a:avLst/>
            <a:gdLst>
              <a:gd name="T0" fmla="*/ 0 w 1584325"/>
              <a:gd name="T1" fmla="*/ 6513 h 520700"/>
              <a:gd name="T2" fmla="*/ 0 w 1584325"/>
              <a:gd name="T3" fmla="*/ 32575 h 520700"/>
              <a:gd name="T4" fmla="*/ 40 w 1584325"/>
              <a:gd name="T5" fmla="*/ 33309 h 520700"/>
              <a:gd name="T6" fmla="*/ 1128 w 1584325"/>
              <a:gd name="T7" fmla="*/ 36258 h 520700"/>
              <a:gd name="T8" fmla="*/ 3403 w 1584325"/>
              <a:gd name="T9" fmla="*/ 38321 h 520700"/>
              <a:gd name="T10" fmla="*/ 6473 w 1584325"/>
              <a:gd name="T11" fmla="*/ 39098 h 520700"/>
              <a:gd name="T12" fmla="*/ 111762 w 1584325"/>
              <a:gd name="T13" fmla="*/ 39098 h 520700"/>
              <a:gd name="T14" fmla="*/ 115427 w 1584325"/>
              <a:gd name="T15" fmla="*/ 37957 h 520700"/>
              <a:gd name="T16" fmla="*/ 117474 w 1584325"/>
              <a:gd name="T17" fmla="*/ 35663 h 520700"/>
              <a:gd name="T18" fmla="*/ 118245 w 1584325"/>
              <a:gd name="T19" fmla="*/ 32575 h 520700"/>
              <a:gd name="T20" fmla="*/ 118245 w 1584325"/>
              <a:gd name="T21" fmla="*/ 6513 h 520700"/>
              <a:gd name="T22" fmla="*/ 117114 w 1584325"/>
              <a:gd name="T23" fmla="*/ 2833 h 520700"/>
              <a:gd name="T24" fmla="*/ 114834 w 1584325"/>
              <a:gd name="T25" fmla="*/ 774 h 520700"/>
              <a:gd name="T26" fmla="*/ 111762 w 1584325"/>
              <a:gd name="T27" fmla="*/ 0 h 520700"/>
              <a:gd name="T28" fmla="*/ 6473 w 1584325"/>
              <a:gd name="T29" fmla="*/ 0 h 520700"/>
              <a:gd name="T30" fmla="*/ 2820 w 1584325"/>
              <a:gd name="T31" fmla="*/ 1133 h 520700"/>
              <a:gd name="T32" fmla="*/ 770 w 1584325"/>
              <a:gd name="T33" fmla="*/ 3422 h 520700"/>
              <a:gd name="T34" fmla="*/ 0 w 1584325"/>
              <a:gd name="T35" fmla="*/ 6513 h 520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4325"/>
              <a:gd name="T55" fmla="*/ 0 h 520700"/>
              <a:gd name="T56" fmla="*/ 1584325 w 1584325"/>
              <a:gd name="T57" fmla="*/ 520700 h 5207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4325" h="520700">
                <a:moveTo>
                  <a:pt x="0" y="86740"/>
                </a:moveTo>
                <a:lnTo>
                  <a:pt x="0" y="433832"/>
                </a:lnTo>
                <a:lnTo>
                  <a:pt x="542" y="443617"/>
                </a:lnTo>
                <a:lnTo>
                  <a:pt x="15108" y="482887"/>
                </a:lnTo>
                <a:lnTo>
                  <a:pt x="45603" y="510358"/>
                </a:lnTo>
                <a:lnTo>
                  <a:pt x="86741" y="520700"/>
                </a:lnTo>
                <a:lnTo>
                  <a:pt x="1497457" y="520700"/>
                </a:lnTo>
                <a:lnTo>
                  <a:pt x="1546562" y="505516"/>
                </a:lnTo>
                <a:lnTo>
                  <a:pt x="1573997" y="474971"/>
                </a:lnTo>
                <a:lnTo>
                  <a:pt x="1584325" y="433832"/>
                </a:lnTo>
                <a:lnTo>
                  <a:pt x="1584325" y="86740"/>
                </a:lnTo>
                <a:lnTo>
                  <a:pt x="1569175" y="37726"/>
                </a:lnTo>
                <a:lnTo>
                  <a:pt x="1538623" y="10312"/>
                </a:lnTo>
                <a:lnTo>
                  <a:pt x="1497457" y="0"/>
                </a:lnTo>
                <a:lnTo>
                  <a:pt x="86741" y="0"/>
                </a:lnTo>
                <a:lnTo>
                  <a:pt x="37776" y="15074"/>
                </a:lnTo>
                <a:lnTo>
                  <a:pt x="10326" y="45576"/>
                </a:lnTo>
                <a:lnTo>
                  <a:pt x="0" y="86740"/>
                </a:lnTo>
                <a:close/>
              </a:path>
            </a:pathLst>
          </a:custGeom>
          <a:solidFill>
            <a:srgbClr val="26F61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1" name="object 42"/>
          <p:cNvSpPr>
            <a:spLocks/>
          </p:cNvSpPr>
          <p:nvPr/>
        </p:nvSpPr>
        <p:spPr bwMode="auto">
          <a:xfrm>
            <a:off x="3197225" y="2151064"/>
            <a:ext cx="1187450" cy="390525"/>
          </a:xfrm>
          <a:custGeom>
            <a:avLst/>
            <a:gdLst>
              <a:gd name="T0" fmla="*/ 0 w 1584325"/>
              <a:gd name="T1" fmla="*/ 6513 h 520700"/>
              <a:gd name="T2" fmla="*/ 770 w 1584325"/>
              <a:gd name="T3" fmla="*/ 3422 h 520700"/>
              <a:gd name="T4" fmla="*/ 2820 w 1584325"/>
              <a:gd name="T5" fmla="*/ 1133 h 520700"/>
              <a:gd name="T6" fmla="*/ 5751 w 1584325"/>
              <a:gd name="T7" fmla="*/ 40 h 520700"/>
              <a:gd name="T8" fmla="*/ 6473 w 1584325"/>
              <a:gd name="T9" fmla="*/ 0 h 520700"/>
              <a:gd name="T10" fmla="*/ 111762 w 1584325"/>
              <a:gd name="T11" fmla="*/ 0 h 520700"/>
              <a:gd name="T12" fmla="*/ 114834 w 1584325"/>
              <a:gd name="T13" fmla="*/ 774 h 520700"/>
              <a:gd name="T14" fmla="*/ 117114 w 1584325"/>
              <a:gd name="T15" fmla="*/ 2833 h 520700"/>
              <a:gd name="T16" fmla="*/ 118205 w 1584325"/>
              <a:gd name="T17" fmla="*/ 5779 h 520700"/>
              <a:gd name="T18" fmla="*/ 118245 w 1584325"/>
              <a:gd name="T19" fmla="*/ 6513 h 520700"/>
              <a:gd name="T20" fmla="*/ 118245 w 1584325"/>
              <a:gd name="T21" fmla="*/ 32575 h 520700"/>
              <a:gd name="T22" fmla="*/ 117474 w 1584325"/>
              <a:gd name="T23" fmla="*/ 35663 h 520700"/>
              <a:gd name="T24" fmla="*/ 115427 w 1584325"/>
              <a:gd name="T25" fmla="*/ 37957 h 520700"/>
              <a:gd name="T26" fmla="*/ 112499 w 1584325"/>
              <a:gd name="T27" fmla="*/ 39056 h 520700"/>
              <a:gd name="T28" fmla="*/ 111762 w 1584325"/>
              <a:gd name="T29" fmla="*/ 39098 h 520700"/>
              <a:gd name="T30" fmla="*/ 6473 w 1584325"/>
              <a:gd name="T31" fmla="*/ 39098 h 520700"/>
              <a:gd name="T32" fmla="*/ 3403 w 1584325"/>
              <a:gd name="T33" fmla="*/ 38321 h 520700"/>
              <a:gd name="T34" fmla="*/ 1128 w 1584325"/>
              <a:gd name="T35" fmla="*/ 36258 h 520700"/>
              <a:gd name="T36" fmla="*/ 40 w 1584325"/>
              <a:gd name="T37" fmla="*/ 33309 h 520700"/>
              <a:gd name="T38" fmla="*/ 0 w 1584325"/>
              <a:gd name="T39" fmla="*/ 32575 h 520700"/>
              <a:gd name="T40" fmla="*/ 0 w 1584325"/>
              <a:gd name="T41" fmla="*/ 6513 h 5207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4325"/>
              <a:gd name="T64" fmla="*/ 0 h 520700"/>
              <a:gd name="T65" fmla="*/ 1584325 w 1584325"/>
              <a:gd name="T66" fmla="*/ 520700 h 5207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4325" h="520700">
                <a:moveTo>
                  <a:pt x="0" y="86740"/>
                </a:moveTo>
                <a:lnTo>
                  <a:pt x="10326" y="45576"/>
                </a:lnTo>
                <a:lnTo>
                  <a:pt x="37776" y="15074"/>
                </a:lnTo>
                <a:lnTo>
                  <a:pt x="77052" y="531"/>
                </a:lnTo>
                <a:lnTo>
                  <a:pt x="86741" y="0"/>
                </a:lnTo>
                <a:lnTo>
                  <a:pt x="1497457" y="0"/>
                </a:lnTo>
                <a:lnTo>
                  <a:pt x="1538623" y="10312"/>
                </a:lnTo>
                <a:lnTo>
                  <a:pt x="1569175" y="37726"/>
                </a:lnTo>
                <a:lnTo>
                  <a:pt x="1583781" y="76957"/>
                </a:lnTo>
                <a:lnTo>
                  <a:pt x="1584325" y="86740"/>
                </a:lnTo>
                <a:lnTo>
                  <a:pt x="1584325" y="433832"/>
                </a:lnTo>
                <a:lnTo>
                  <a:pt x="1573997" y="474971"/>
                </a:lnTo>
                <a:lnTo>
                  <a:pt x="1546562" y="505516"/>
                </a:lnTo>
                <a:lnTo>
                  <a:pt x="1507337" y="520145"/>
                </a:lnTo>
                <a:lnTo>
                  <a:pt x="1497457" y="520700"/>
                </a:lnTo>
                <a:lnTo>
                  <a:pt x="86741" y="520700"/>
                </a:lnTo>
                <a:lnTo>
                  <a:pt x="45603" y="510358"/>
                </a:lnTo>
                <a:lnTo>
                  <a:pt x="15108" y="482887"/>
                </a:lnTo>
                <a:lnTo>
                  <a:pt x="542" y="443617"/>
                </a:lnTo>
                <a:lnTo>
                  <a:pt x="0" y="433832"/>
                </a:lnTo>
                <a:lnTo>
                  <a:pt x="0" y="86740"/>
                </a:lnTo>
                <a:close/>
              </a:path>
            </a:pathLst>
          </a:custGeom>
          <a:noFill/>
          <a:ln w="6350">
            <a:solidFill>
              <a:srgbClr val="6FAC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2" name="object 43"/>
          <p:cNvSpPr>
            <a:spLocks/>
          </p:cNvSpPr>
          <p:nvPr/>
        </p:nvSpPr>
        <p:spPr bwMode="auto">
          <a:xfrm>
            <a:off x="7026275" y="2265363"/>
            <a:ext cx="2000250" cy="285750"/>
          </a:xfrm>
          <a:custGeom>
            <a:avLst/>
            <a:gdLst>
              <a:gd name="T0" fmla="*/ 0 w 2667000"/>
              <a:gd name="T1" fmla="*/ 4768 h 381000"/>
              <a:gd name="T2" fmla="*/ 2 w 2667000"/>
              <a:gd name="T3" fmla="*/ 23919 h 381000"/>
              <a:gd name="T4" fmla="*/ 1071 w 2667000"/>
              <a:gd name="T5" fmla="*/ 26854 h 381000"/>
              <a:gd name="T6" fmla="*/ 3683 w 2667000"/>
              <a:gd name="T7" fmla="*/ 28484 h 381000"/>
              <a:gd name="T8" fmla="*/ 4768 w 2667000"/>
              <a:gd name="T9" fmla="*/ 28607 h 381000"/>
              <a:gd name="T10" fmla="*/ 195560 w 2667000"/>
              <a:gd name="T11" fmla="*/ 28607 h 381000"/>
              <a:gd name="T12" fmla="*/ 198498 w 2667000"/>
              <a:gd name="T13" fmla="*/ 27530 h 381000"/>
              <a:gd name="T14" fmla="*/ 200128 w 2667000"/>
              <a:gd name="T15" fmla="*/ 24920 h 381000"/>
              <a:gd name="T16" fmla="*/ 200251 w 2667000"/>
              <a:gd name="T17" fmla="*/ 23840 h 381000"/>
              <a:gd name="T18" fmla="*/ 200250 w 2667000"/>
              <a:gd name="T19" fmla="*/ 4681 h 381000"/>
              <a:gd name="T20" fmla="*/ 199173 w 2667000"/>
              <a:gd name="T21" fmla="*/ 1751 h 381000"/>
              <a:gd name="T22" fmla="*/ 196558 w 2667000"/>
              <a:gd name="T23" fmla="*/ 123 h 381000"/>
              <a:gd name="T24" fmla="*/ 195474 w 2667000"/>
              <a:gd name="T25" fmla="*/ 0 h 381000"/>
              <a:gd name="T26" fmla="*/ 4688 w 2667000"/>
              <a:gd name="T27" fmla="*/ 2 h 381000"/>
              <a:gd name="T28" fmla="*/ 1749 w 2667000"/>
              <a:gd name="T29" fmla="*/ 1074 h 381000"/>
              <a:gd name="T30" fmla="*/ 123 w 2667000"/>
              <a:gd name="T31" fmla="*/ 3686 h 381000"/>
              <a:gd name="T32" fmla="*/ 0 w 2667000"/>
              <a:gd name="T33" fmla="*/ 4768 h 381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7000"/>
              <a:gd name="T52" fmla="*/ 0 h 381000"/>
              <a:gd name="T53" fmla="*/ 2667000 w 2667000"/>
              <a:gd name="T54" fmla="*/ 381000 h 381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7000" h="381000">
                <a:moveTo>
                  <a:pt x="0" y="63500"/>
                </a:moveTo>
                <a:lnTo>
                  <a:pt x="8" y="318554"/>
                </a:lnTo>
                <a:lnTo>
                  <a:pt x="14268" y="357644"/>
                </a:lnTo>
                <a:lnTo>
                  <a:pt x="49047" y="379354"/>
                </a:lnTo>
                <a:lnTo>
                  <a:pt x="63500" y="381000"/>
                </a:lnTo>
                <a:lnTo>
                  <a:pt x="2604535" y="380989"/>
                </a:lnTo>
                <a:lnTo>
                  <a:pt x="2643663" y="366656"/>
                </a:lnTo>
                <a:lnTo>
                  <a:pt x="2665357" y="331899"/>
                </a:lnTo>
                <a:lnTo>
                  <a:pt x="2667000" y="317500"/>
                </a:lnTo>
                <a:lnTo>
                  <a:pt x="2666989" y="62341"/>
                </a:lnTo>
                <a:lnTo>
                  <a:pt x="2652645" y="23313"/>
                </a:lnTo>
                <a:lnTo>
                  <a:pt x="2617818" y="1641"/>
                </a:lnTo>
                <a:lnTo>
                  <a:pt x="2603373" y="0"/>
                </a:lnTo>
                <a:lnTo>
                  <a:pt x="62441" y="8"/>
                </a:lnTo>
                <a:lnTo>
                  <a:pt x="23302" y="14308"/>
                </a:lnTo>
                <a:lnTo>
                  <a:pt x="1638" y="49086"/>
                </a:lnTo>
                <a:lnTo>
                  <a:pt x="0" y="63500"/>
                </a:lnTo>
                <a:close/>
              </a:path>
            </a:pathLst>
          </a:custGeom>
          <a:solidFill>
            <a:srgbClr val="26F61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3" name="object 44"/>
          <p:cNvSpPr>
            <a:spLocks/>
          </p:cNvSpPr>
          <p:nvPr/>
        </p:nvSpPr>
        <p:spPr bwMode="auto">
          <a:xfrm>
            <a:off x="7312025" y="2252664"/>
            <a:ext cx="2000250" cy="285750"/>
          </a:xfrm>
          <a:custGeom>
            <a:avLst/>
            <a:gdLst>
              <a:gd name="T0" fmla="*/ 0 w 2667000"/>
              <a:gd name="T1" fmla="*/ 4768 h 381000"/>
              <a:gd name="T2" fmla="*/ 1025 w 2667000"/>
              <a:gd name="T3" fmla="*/ 1811 h 381000"/>
              <a:gd name="T4" fmla="*/ 3608 w 2667000"/>
              <a:gd name="T5" fmla="*/ 141 h 381000"/>
              <a:gd name="T6" fmla="*/ 4768 w 2667000"/>
              <a:gd name="T7" fmla="*/ 0 h 381000"/>
              <a:gd name="T8" fmla="*/ 195474 w 2667000"/>
              <a:gd name="T9" fmla="*/ 0 h 381000"/>
              <a:gd name="T10" fmla="*/ 198435 w 2667000"/>
              <a:gd name="T11" fmla="*/ 1027 h 381000"/>
              <a:gd name="T12" fmla="*/ 200108 w 2667000"/>
              <a:gd name="T13" fmla="*/ 3605 h 381000"/>
              <a:gd name="T14" fmla="*/ 200251 w 2667000"/>
              <a:gd name="T15" fmla="*/ 4768 h 381000"/>
              <a:gd name="T16" fmla="*/ 200251 w 2667000"/>
              <a:gd name="T17" fmla="*/ 23840 h 381000"/>
              <a:gd name="T18" fmla="*/ 199224 w 2667000"/>
              <a:gd name="T19" fmla="*/ 26794 h 381000"/>
              <a:gd name="T20" fmla="*/ 196640 w 2667000"/>
              <a:gd name="T21" fmla="*/ 28464 h 381000"/>
              <a:gd name="T22" fmla="*/ 195474 w 2667000"/>
              <a:gd name="T23" fmla="*/ 28607 h 381000"/>
              <a:gd name="T24" fmla="*/ 4768 w 2667000"/>
              <a:gd name="T25" fmla="*/ 28607 h 381000"/>
              <a:gd name="T26" fmla="*/ 1807 w 2667000"/>
              <a:gd name="T27" fmla="*/ 27579 h 381000"/>
              <a:gd name="T28" fmla="*/ 140 w 2667000"/>
              <a:gd name="T29" fmla="*/ 24996 h 381000"/>
              <a:gd name="T30" fmla="*/ 0 w 2667000"/>
              <a:gd name="T31" fmla="*/ 23840 h 381000"/>
              <a:gd name="T32" fmla="*/ 0 w 2667000"/>
              <a:gd name="T33" fmla="*/ 4768 h 381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7000"/>
              <a:gd name="T52" fmla="*/ 0 h 381000"/>
              <a:gd name="T53" fmla="*/ 2667000 w 2667000"/>
              <a:gd name="T54" fmla="*/ 381000 h 381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7000" h="381000">
                <a:moveTo>
                  <a:pt x="0" y="63500"/>
                </a:moveTo>
                <a:lnTo>
                  <a:pt x="13654" y="24120"/>
                </a:lnTo>
                <a:lnTo>
                  <a:pt x="48060" y="1882"/>
                </a:lnTo>
                <a:lnTo>
                  <a:pt x="63500" y="0"/>
                </a:lnTo>
                <a:lnTo>
                  <a:pt x="2603373" y="0"/>
                </a:lnTo>
                <a:lnTo>
                  <a:pt x="2642822" y="13668"/>
                </a:lnTo>
                <a:lnTo>
                  <a:pt x="2665096" y="48019"/>
                </a:lnTo>
                <a:lnTo>
                  <a:pt x="2667000" y="63500"/>
                </a:lnTo>
                <a:lnTo>
                  <a:pt x="2667000" y="317500"/>
                </a:lnTo>
                <a:lnTo>
                  <a:pt x="2653322" y="356847"/>
                </a:lnTo>
                <a:lnTo>
                  <a:pt x="2618903" y="379097"/>
                </a:lnTo>
                <a:lnTo>
                  <a:pt x="2603373" y="381000"/>
                </a:lnTo>
                <a:lnTo>
                  <a:pt x="63500" y="381000"/>
                </a:lnTo>
                <a:lnTo>
                  <a:pt x="24066" y="367306"/>
                </a:lnTo>
                <a:lnTo>
                  <a:pt x="1874" y="332897"/>
                </a:lnTo>
                <a:lnTo>
                  <a:pt x="0" y="317500"/>
                </a:lnTo>
                <a:lnTo>
                  <a:pt x="0" y="63500"/>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9716" name="object 45"/>
          <p:cNvSpPr>
            <a:spLocks/>
          </p:cNvSpPr>
          <p:nvPr/>
        </p:nvSpPr>
        <p:spPr bwMode="auto">
          <a:xfrm>
            <a:off x="2896394" y="2686049"/>
            <a:ext cx="1782763" cy="2159000"/>
          </a:xfrm>
          <a:custGeom>
            <a:avLst/>
            <a:gdLst>
              <a:gd name="T0" fmla="*/ 0 w 2376424"/>
              <a:gd name="T1" fmla="*/ 70344 h 2879725"/>
              <a:gd name="T2" fmla="*/ 0 w 2376424"/>
              <a:gd name="T3" fmla="*/ 441056 h 2879725"/>
              <a:gd name="T4" fmla="*/ 234 w 2376424"/>
              <a:gd name="T5" fmla="*/ 446827 h 2879725"/>
              <a:gd name="T6" fmla="*/ 2051 w 2376424"/>
              <a:gd name="T7" fmla="*/ 457964 h 2879725"/>
              <a:gd name="T8" fmla="*/ 5546 w 2376424"/>
              <a:gd name="T9" fmla="*/ 468441 h 2879725"/>
              <a:gd name="T10" fmla="*/ 10575 w 2376424"/>
              <a:gd name="T11" fmla="*/ 478115 h 2879725"/>
              <a:gd name="T12" fmla="*/ 16991 w 2376424"/>
              <a:gd name="T13" fmla="*/ 486839 h 2879725"/>
              <a:gd name="T14" fmla="*/ 24648 w 2376424"/>
              <a:gd name="T15" fmla="*/ 494470 h 2879725"/>
              <a:gd name="T16" fmla="*/ 33403 w 2376424"/>
              <a:gd name="T17" fmla="*/ 500864 h 2879725"/>
              <a:gd name="T18" fmla="*/ 43109 w 2376424"/>
              <a:gd name="T19" fmla="*/ 505874 h 2879725"/>
              <a:gd name="T20" fmla="*/ 53620 w 2376424"/>
              <a:gd name="T21" fmla="*/ 509357 h 2879725"/>
              <a:gd name="T22" fmla="*/ 64794 w 2376424"/>
              <a:gd name="T23" fmla="*/ 511168 h 2879725"/>
              <a:gd name="T24" fmla="*/ 70583 w 2376424"/>
              <a:gd name="T25" fmla="*/ 511401 h 2879725"/>
              <a:gd name="T26" fmla="*/ 352980 w 2376424"/>
              <a:gd name="T27" fmla="*/ 511401 h 2879725"/>
              <a:gd name="T28" fmla="*/ 364436 w 2376424"/>
              <a:gd name="T29" fmla="*/ 510480 h 2879725"/>
              <a:gd name="T30" fmla="*/ 375301 w 2376424"/>
              <a:gd name="T31" fmla="*/ 507815 h 2879725"/>
              <a:gd name="T32" fmla="*/ 385432 w 2376424"/>
              <a:gd name="T33" fmla="*/ 503551 h 2879725"/>
              <a:gd name="T34" fmla="*/ 394683 w 2376424"/>
              <a:gd name="T35" fmla="*/ 497831 h 2879725"/>
              <a:gd name="T36" fmla="*/ 402910 w 2376424"/>
              <a:gd name="T37" fmla="*/ 490801 h 2879725"/>
              <a:gd name="T38" fmla="*/ 409966 w 2376424"/>
              <a:gd name="T39" fmla="*/ 482605 h 2879725"/>
              <a:gd name="T40" fmla="*/ 415707 w 2376424"/>
              <a:gd name="T41" fmla="*/ 473387 h 2879725"/>
              <a:gd name="T42" fmla="*/ 419988 w 2376424"/>
              <a:gd name="T43" fmla="*/ 463294 h 2879725"/>
              <a:gd name="T44" fmla="*/ 422662 w 2376424"/>
              <a:gd name="T45" fmla="*/ 452469 h 2879725"/>
              <a:gd name="T46" fmla="*/ 423586 w 2376424"/>
              <a:gd name="T47" fmla="*/ 441056 h 2879725"/>
              <a:gd name="T48" fmla="*/ 423586 w 2376424"/>
              <a:gd name="T49" fmla="*/ 70344 h 2879725"/>
              <a:gd name="T50" fmla="*/ 422662 w 2376424"/>
              <a:gd name="T51" fmla="*/ 58932 h 2879725"/>
              <a:gd name="T52" fmla="*/ 419988 w 2376424"/>
              <a:gd name="T53" fmla="*/ 48106 h 2879725"/>
              <a:gd name="T54" fmla="*/ 415707 w 2376424"/>
              <a:gd name="T55" fmla="*/ 38013 h 2879725"/>
              <a:gd name="T56" fmla="*/ 409966 w 2376424"/>
              <a:gd name="T57" fmla="*/ 28795 h 2879725"/>
              <a:gd name="T58" fmla="*/ 402910 w 2376424"/>
              <a:gd name="T59" fmla="*/ 20600 h 2879725"/>
              <a:gd name="T60" fmla="*/ 394683 w 2376424"/>
              <a:gd name="T61" fmla="*/ 13569 h 2879725"/>
              <a:gd name="T62" fmla="*/ 385432 w 2376424"/>
              <a:gd name="T63" fmla="*/ 7850 h 2879725"/>
              <a:gd name="T64" fmla="*/ 375301 w 2376424"/>
              <a:gd name="T65" fmla="*/ 3585 h 2879725"/>
              <a:gd name="T66" fmla="*/ 364436 w 2376424"/>
              <a:gd name="T67" fmla="*/ 920 h 2879725"/>
              <a:gd name="T68" fmla="*/ 352980 w 2376424"/>
              <a:gd name="T69" fmla="*/ 0 h 2879725"/>
              <a:gd name="T70" fmla="*/ 70583 w 2376424"/>
              <a:gd name="T71" fmla="*/ 0 h 2879725"/>
              <a:gd name="T72" fmla="*/ 59134 w 2376424"/>
              <a:gd name="T73" fmla="*/ 920 h 2879725"/>
              <a:gd name="T74" fmla="*/ 48273 w 2376424"/>
              <a:gd name="T75" fmla="*/ 3585 h 2879725"/>
              <a:gd name="T76" fmla="*/ 38146 w 2376424"/>
              <a:gd name="T77" fmla="*/ 7850 h 2879725"/>
              <a:gd name="T78" fmla="*/ 28898 w 2376424"/>
              <a:gd name="T79" fmla="*/ 13569 h 2879725"/>
              <a:gd name="T80" fmla="*/ 20673 w 2376424"/>
              <a:gd name="T81" fmla="*/ 20600 h 2879725"/>
              <a:gd name="T82" fmla="*/ 13619 w 2376424"/>
              <a:gd name="T83" fmla="*/ 28795 h 2879725"/>
              <a:gd name="T84" fmla="*/ 7878 w 2376424"/>
              <a:gd name="T85" fmla="*/ 38013 h 2879725"/>
              <a:gd name="T86" fmla="*/ 3599 w 2376424"/>
              <a:gd name="T87" fmla="*/ 48106 h 2879725"/>
              <a:gd name="T88" fmla="*/ 923 w 2376424"/>
              <a:gd name="T89" fmla="*/ 58932 h 2879725"/>
              <a:gd name="T90" fmla="*/ 0 w 2376424"/>
              <a:gd name="T91" fmla="*/ 70344 h 28797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6424"/>
              <a:gd name="T139" fmla="*/ 0 h 2879725"/>
              <a:gd name="T140" fmla="*/ 2376424 w 2376424"/>
              <a:gd name="T141" fmla="*/ 2879725 h 28797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6424" h="2879725">
                <a:moveTo>
                  <a:pt x="0" y="396113"/>
                </a:moveTo>
                <a:lnTo>
                  <a:pt x="0" y="2483612"/>
                </a:lnTo>
                <a:lnTo>
                  <a:pt x="1312" y="2516106"/>
                </a:lnTo>
                <a:lnTo>
                  <a:pt x="11508" y="2578820"/>
                </a:lnTo>
                <a:lnTo>
                  <a:pt x="31118" y="2637819"/>
                </a:lnTo>
                <a:lnTo>
                  <a:pt x="59328" y="2692291"/>
                </a:lnTo>
                <a:lnTo>
                  <a:pt x="95321" y="2741420"/>
                </a:lnTo>
                <a:lnTo>
                  <a:pt x="138283" y="2784391"/>
                </a:lnTo>
                <a:lnTo>
                  <a:pt x="187398" y="2820391"/>
                </a:lnTo>
                <a:lnTo>
                  <a:pt x="241851" y="2848604"/>
                </a:lnTo>
                <a:lnTo>
                  <a:pt x="300826" y="2868215"/>
                </a:lnTo>
                <a:lnTo>
                  <a:pt x="363509" y="2878412"/>
                </a:lnTo>
                <a:lnTo>
                  <a:pt x="395986" y="2879725"/>
                </a:lnTo>
                <a:lnTo>
                  <a:pt x="1980311" y="2879725"/>
                </a:lnTo>
                <a:lnTo>
                  <a:pt x="2044575" y="2874542"/>
                </a:lnTo>
                <a:lnTo>
                  <a:pt x="2105534" y="2859536"/>
                </a:lnTo>
                <a:lnTo>
                  <a:pt x="2162371" y="2835521"/>
                </a:lnTo>
                <a:lnTo>
                  <a:pt x="2214273" y="2803313"/>
                </a:lnTo>
                <a:lnTo>
                  <a:pt x="2260425" y="2763726"/>
                </a:lnTo>
                <a:lnTo>
                  <a:pt x="2300012" y="2717574"/>
                </a:lnTo>
                <a:lnTo>
                  <a:pt x="2332220" y="2665672"/>
                </a:lnTo>
                <a:lnTo>
                  <a:pt x="2356235" y="2608835"/>
                </a:lnTo>
                <a:lnTo>
                  <a:pt x="2371241" y="2547876"/>
                </a:lnTo>
                <a:lnTo>
                  <a:pt x="2376424" y="2483612"/>
                </a:lnTo>
                <a:lnTo>
                  <a:pt x="2376424" y="396113"/>
                </a:lnTo>
                <a:lnTo>
                  <a:pt x="2371241" y="331848"/>
                </a:lnTo>
                <a:lnTo>
                  <a:pt x="2356235" y="270889"/>
                </a:lnTo>
                <a:lnTo>
                  <a:pt x="2332220" y="214052"/>
                </a:lnTo>
                <a:lnTo>
                  <a:pt x="2300012" y="162150"/>
                </a:lnTo>
                <a:lnTo>
                  <a:pt x="2260425" y="115998"/>
                </a:lnTo>
                <a:lnTo>
                  <a:pt x="2214273" y="76411"/>
                </a:lnTo>
                <a:lnTo>
                  <a:pt x="2162371" y="44203"/>
                </a:lnTo>
                <a:lnTo>
                  <a:pt x="2105534" y="20188"/>
                </a:lnTo>
                <a:lnTo>
                  <a:pt x="2044575" y="5182"/>
                </a:lnTo>
                <a:lnTo>
                  <a:pt x="1980311" y="0"/>
                </a:lnTo>
                <a:lnTo>
                  <a:pt x="395986" y="0"/>
                </a:lnTo>
                <a:lnTo>
                  <a:pt x="331755" y="5182"/>
                </a:lnTo>
                <a:lnTo>
                  <a:pt x="270824" y="20188"/>
                </a:lnTo>
                <a:lnTo>
                  <a:pt x="214008" y="44203"/>
                </a:lnTo>
                <a:lnTo>
                  <a:pt x="162123" y="76411"/>
                </a:lnTo>
                <a:lnTo>
                  <a:pt x="115982" y="115998"/>
                </a:lnTo>
                <a:lnTo>
                  <a:pt x="76403" y="162150"/>
                </a:lnTo>
                <a:lnTo>
                  <a:pt x="44199" y="214052"/>
                </a:lnTo>
                <a:lnTo>
                  <a:pt x="20187" y="270889"/>
                </a:lnTo>
                <a:lnTo>
                  <a:pt x="5182" y="331848"/>
                </a:lnTo>
                <a:lnTo>
                  <a:pt x="0" y="396113"/>
                </a:lnTo>
                <a:close/>
              </a:path>
            </a:pathLst>
          </a:custGeom>
          <a:solidFill>
            <a:schemeClr val="accent4">
              <a:lumMod val="60000"/>
              <a:lumOff val="40000"/>
            </a:schemeClr>
          </a:solidFill>
          <a:ln w="9525">
            <a:noFill/>
            <a:round/>
            <a:headEnd/>
            <a:tailEnd/>
          </a:ln>
        </p:spPr>
        <p:txBody>
          <a:bodyPr lIns="0" tIns="0" rIns="0" bIns="0"/>
          <a:lstStyle/>
          <a:p>
            <a:pPr eaLnBrk="0" fontAlgn="base" hangingPunct="0">
              <a:spcBef>
                <a:spcPct val="0"/>
              </a:spcBef>
              <a:spcAft>
                <a:spcPct val="0"/>
              </a:spcAft>
              <a:defRPr/>
            </a:pPr>
            <a:endParaRPr lang="id-ID">
              <a:solidFill>
                <a:prstClr val="black"/>
              </a:solidFill>
              <a:latin typeface="Calibri" panose="020F0502020204030204" pitchFamily="34" charset="0"/>
            </a:endParaRPr>
          </a:p>
        </p:txBody>
      </p:sp>
      <p:sp>
        <p:nvSpPr>
          <p:cNvPr id="21525" name="object 46"/>
          <p:cNvSpPr>
            <a:spLocks/>
          </p:cNvSpPr>
          <p:nvPr/>
        </p:nvSpPr>
        <p:spPr bwMode="auto">
          <a:xfrm>
            <a:off x="2847977" y="2706688"/>
            <a:ext cx="1862138" cy="2189161"/>
          </a:xfrm>
          <a:custGeom>
            <a:avLst/>
            <a:gdLst>
              <a:gd name="T0" fmla="*/ 0 w 2376424"/>
              <a:gd name="T1" fmla="*/ 29644 h 2879725"/>
              <a:gd name="T2" fmla="*/ 389 w 2376424"/>
              <a:gd name="T3" fmla="*/ 24835 h 2879725"/>
              <a:gd name="T4" fmla="*/ 1520 w 2376424"/>
              <a:gd name="T5" fmla="*/ 20273 h 2879725"/>
              <a:gd name="T6" fmla="*/ 3326 w 2376424"/>
              <a:gd name="T7" fmla="*/ 16019 h 2879725"/>
              <a:gd name="T8" fmla="*/ 5750 w 2376424"/>
              <a:gd name="T9" fmla="*/ 12134 h 2879725"/>
              <a:gd name="T10" fmla="*/ 8728 w 2376424"/>
              <a:gd name="T11" fmla="*/ 8681 h 2879725"/>
              <a:gd name="T12" fmla="*/ 12200 w 2376424"/>
              <a:gd name="T13" fmla="*/ 5718 h 2879725"/>
              <a:gd name="T14" fmla="*/ 16105 w 2376424"/>
              <a:gd name="T15" fmla="*/ 3308 h 2879725"/>
              <a:gd name="T16" fmla="*/ 20380 w 2376424"/>
              <a:gd name="T17" fmla="*/ 1511 h 2879725"/>
              <a:gd name="T18" fmla="*/ 24966 w 2376424"/>
              <a:gd name="T19" fmla="*/ 388 h 2879725"/>
              <a:gd name="T20" fmla="*/ 29799 w 2376424"/>
              <a:gd name="T21" fmla="*/ 0 h 2879725"/>
              <a:gd name="T22" fmla="*/ 149025 w 2376424"/>
              <a:gd name="T23" fmla="*/ 0 h 2879725"/>
              <a:gd name="T24" fmla="*/ 153861 w 2376424"/>
              <a:gd name="T25" fmla="*/ 388 h 2879725"/>
              <a:gd name="T26" fmla="*/ 158449 w 2376424"/>
              <a:gd name="T27" fmla="*/ 1511 h 2879725"/>
              <a:gd name="T28" fmla="*/ 162726 w 2376424"/>
              <a:gd name="T29" fmla="*/ 3308 h 2879725"/>
              <a:gd name="T30" fmla="*/ 166632 w 2376424"/>
              <a:gd name="T31" fmla="*/ 5718 h 2879725"/>
              <a:gd name="T32" fmla="*/ 170105 w 2376424"/>
              <a:gd name="T33" fmla="*/ 8681 h 2879725"/>
              <a:gd name="T34" fmla="*/ 173084 w 2376424"/>
              <a:gd name="T35" fmla="*/ 12134 h 2879725"/>
              <a:gd name="T36" fmla="*/ 175508 w 2376424"/>
              <a:gd name="T37" fmla="*/ 16019 h 2879725"/>
              <a:gd name="T38" fmla="*/ 177315 w 2376424"/>
              <a:gd name="T39" fmla="*/ 20273 h 2879725"/>
              <a:gd name="T40" fmla="*/ 178444 w 2376424"/>
              <a:gd name="T41" fmla="*/ 24835 h 2879725"/>
              <a:gd name="T42" fmla="*/ 178834 w 2376424"/>
              <a:gd name="T43" fmla="*/ 29644 h 2879725"/>
              <a:gd name="T44" fmla="*/ 178834 w 2376424"/>
              <a:gd name="T45" fmla="*/ 185866 h 2879725"/>
              <a:gd name="T46" fmla="*/ 178444 w 2376424"/>
              <a:gd name="T47" fmla="*/ 190675 h 2879725"/>
              <a:gd name="T48" fmla="*/ 177315 w 2376424"/>
              <a:gd name="T49" fmla="*/ 195237 h 2879725"/>
              <a:gd name="T50" fmla="*/ 175508 w 2376424"/>
              <a:gd name="T51" fmla="*/ 199491 h 2879725"/>
              <a:gd name="T52" fmla="*/ 173084 w 2376424"/>
              <a:gd name="T53" fmla="*/ 203375 h 2879725"/>
              <a:gd name="T54" fmla="*/ 170105 w 2376424"/>
              <a:gd name="T55" fmla="*/ 206829 h 2879725"/>
              <a:gd name="T56" fmla="*/ 166632 w 2376424"/>
              <a:gd name="T57" fmla="*/ 209791 h 2879725"/>
              <a:gd name="T58" fmla="*/ 162726 w 2376424"/>
              <a:gd name="T59" fmla="*/ 212202 h 2879725"/>
              <a:gd name="T60" fmla="*/ 158449 w 2376424"/>
              <a:gd name="T61" fmla="*/ 213998 h 2879725"/>
              <a:gd name="T62" fmla="*/ 153861 w 2376424"/>
              <a:gd name="T63" fmla="*/ 215122 h 2879725"/>
              <a:gd name="T64" fmla="*/ 149025 w 2376424"/>
              <a:gd name="T65" fmla="*/ 215510 h 2879725"/>
              <a:gd name="T66" fmla="*/ 29799 w 2376424"/>
              <a:gd name="T67" fmla="*/ 215510 h 2879725"/>
              <a:gd name="T68" fmla="*/ 24966 w 2376424"/>
              <a:gd name="T69" fmla="*/ 215122 h 2879725"/>
              <a:gd name="T70" fmla="*/ 20380 w 2376424"/>
              <a:gd name="T71" fmla="*/ 213998 h 2879725"/>
              <a:gd name="T72" fmla="*/ 16105 w 2376424"/>
              <a:gd name="T73" fmla="*/ 212202 h 2879725"/>
              <a:gd name="T74" fmla="*/ 12200 w 2376424"/>
              <a:gd name="T75" fmla="*/ 209791 h 2879725"/>
              <a:gd name="T76" fmla="*/ 8728 w 2376424"/>
              <a:gd name="T77" fmla="*/ 206829 h 2879725"/>
              <a:gd name="T78" fmla="*/ 5750 w 2376424"/>
              <a:gd name="T79" fmla="*/ 203375 h 2879725"/>
              <a:gd name="T80" fmla="*/ 3326 w 2376424"/>
              <a:gd name="T81" fmla="*/ 199491 h 2879725"/>
              <a:gd name="T82" fmla="*/ 1520 w 2376424"/>
              <a:gd name="T83" fmla="*/ 195237 h 2879725"/>
              <a:gd name="T84" fmla="*/ 389 w 2376424"/>
              <a:gd name="T85" fmla="*/ 190675 h 2879725"/>
              <a:gd name="T86" fmla="*/ 0 w 2376424"/>
              <a:gd name="T87" fmla="*/ 185866 h 2879725"/>
              <a:gd name="T88" fmla="*/ 0 w 2376424"/>
              <a:gd name="T89" fmla="*/ 29644 h 28797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6424"/>
              <a:gd name="T136" fmla="*/ 0 h 2879725"/>
              <a:gd name="T137" fmla="*/ 2376424 w 2376424"/>
              <a:gd name="T138" fmla="*/ 2879725 h 28797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6424" h="2879725">
                <a:moveTo>
                  <a:pt x="0" y="396113"/>
                </a:moveTo>
                <a:lnTo>
                  <a:pt x="5182" y="331848"/>
                </a:lnTo>
                <a:lnTo>
                  <a:pt x="20187" y="270889"/>
                </a:lnTo>
                <a:lnTo>
                  <a:pt x="44199" y="214052"/>
                </a:lnTo>
                <a:lnTo>
                  <a:pt x="76403" y="162150"/>
                </a:lnTo>
                <a:lnTo>
                  <a:pt x="115982" y="115998"/>
                </a:lnTo>
                <a:lnTo>
                  <a:pt x="162123" y="76411"/>
                </a:lnTo>
                <a:lnTo>
                  <a:pt x="214008" y="44203"/>
                </a:lnTo>
                <a:lnTo>
                  <a:pt x="270824" y="20188"/>
                </a:lnTo>
                <a:lnTo>
                  <a:pt x="331755" y="5182"/>
                </a:lnTo>
                <a:lnTo>
                  <a:pt x="395986" y="0"/>
                </a:lnTo>
                <a:lnTo>
                  <a:pt x="1980311" y="0"/>
                </a:lnTo>
                <a:lnTo>
                  <a:pt x="2044575" y="5182"/>
                </a:lnTo>
                <a:lnTo>
                  <a:pt x="2105534" y="20188"/>
                </a:lnTo>
                <a:lnTo>
                  <a:pt x="2162371" y="44203"/>
                </a:lnTo>
                <a:lnTo>
                  <a:pt x="2214273" y="76411"/>
                </a:lnTo>
                <a:lnTo>
                  <a:pt x="2260425" y="115998"/>
                </a:lnTo>
                <a:lnTo>
                  <a:pt x="2300012" y="162150"/>
                </a:lnTo>
                <a:lnTo>
                  <a:pt x="2332220" y="214052"/>
                </a:lnTo>
                <a:lnTo>
                  <a:pt x="2356235" y="270889"/>
                </a:lnTo>
                <a:lnTo>
                  <a:pt x="2371241" y="331848"/>
                </a:lnTo>
                <a:lnTo>
                  <a:pt x="2376424" y="396113"/>
                </a:lnTo>
                <a:lnTo>
                  <a:pt x="2376424" y="2483612"/>
                </a:lnTo>
                <a:lnTo>
                  <a:pt x="2371241" y="2547876"/>
                </a:lnTo>
                <a:lnTo>
                  <a:pt x="2356235" y="2608835"/>
                </a:lnTo>
                <a:lnTo>
                  <a:pt x="2332220" y="2665672"/>
                </a:lnTo>
                <a:lnTo>
                  <a:pt x="2300012" y="2717574"/>
                </a:lnTo>
                <a:lnTo>
                  <a:pt x="2260425" y="2763726"/>
                </a:lnTo>
                <a:lnTo>
                  <a:pt x="2214273" y="2803313"/>
                </a:lnTo>
                <a:lnTo>
                  <a:pt x="2162371" y="2835521"/>
                </a:lnTo>
                <a:lnTo>
                  <a:pt x="2105534" y="2859536"/>
                </a:lnTo>
                <a:lnTo>
                  <a:pt x="2044575" y="2874542"/>
                </a:lnTo>
                <a:lnTo>
                  <a:pt x="1980311" y="2879725"/>
                </a:lnTo>
                <a:lnTo>
                  <a:pt x="395986" y="2879725"/>
                </a:lnTo>
                <a:lnTo>
                  <a:pt x="331755" y="2874542"/>
                </a:lnTo>
                <a:lnTo>
                  <a:pt x="270824" y="2859536"/>
                </a:lnTo>
                <a:lnTo>
                  <a:pt x="214008" y="2835521"/>
                </a:lnTo>
                <a:lnTo>
                  <a:pt x="162123" y="2803313"/>
                </a:lnTo>
                <a:lnTo>
                  <a:pt x="115982" y="2763726"/>
                </a:lnTo>
                <a:lnTo>
                  <a:pt x="76403" y="2717574"/>
                </a:lnTo>
                <a:lnTo>
                  <a:pt x="44199" y="2665672"/>
                </a:lnTo>
                <a:lnTo>
                  <a:pt x="20187" y="2608835"/>
                </a:lnTo>
                <a:lnTo>
                  <a:pt x="5182" y="2547876"/>
                </a:lnTo>
                <a:lnTo>
                  <a:pt x="0" y="2483612"/>
                </a:lnTo>
                <a:lnTo>
                  <a:pt x="0" y="396113"/>
                </a:lnTo>
                <a:close/>
              </a:path>
            </a:pathLst>
          </a:custGeom>
          <a:noFill/>
          <a:ln w="12700">
            <a:solidFill>
              <a:srgbClr val="41709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6" name="object 47"/>
          <p:cNvSpPr>
            <a:spLocks/>
          </p:cNvSpPr>
          <p:nvPr/>
        </p:nvSpPr>
        <p:spPr bwMode="auto">
          <a:xfrm>
            <a:off x="4825208" y="2641600"/>
            <a:ext cx="2052637" cy="3222625"/>
          </a:xfrm>
          <a:custGeom>
            <a:avLst/>
            <a:gdLst>
              <a:gd name="T0" fmla="*/ 0 w 2736850"/>
              <a:gd name="T1" fmla="*/ 34328 h 4295775"/>
              <a:gd name="T2" fmla="*/ 0 w 2736850"/>
              <a:gd name="T3" fmla="*/ 288938 h 4295775"/>
              <a:gd name="T4" fmla="*/ 113 w 2736850"/>
              <a:gd name="T5" fmla="*/ 291753 h 4295775"/>
              <a:gd name="T6" fmla="*/ 995 w 2736850"/>
              <a:gd name="T7" fmla="*/ 297187 h 4295775"/>
              <a:gd name="T8" fmla="*/ 2691 w 2736850"/>
              <a:gd name="T9" fmla="*/ 302300 h 4295775"/>
              <a:gd name="T10" fmla="*/ 5131 w 2736850"/>
              <a:gd name="T11" fmla="*/ 307019 h 4295775"/>
              <a:gd name="T12" fmla="*/ 8243 w 2736850"/>
              <a:gd name="T13" fmla="*/ 311277 h 4295775"/>
              <a:gd name="T14" fmla="*/ 11959 w 2736850"/>
              <a:gd name="T15" fmla="*/ 315001 h 4295775"/>
              <a:gd name="T16" fmla="*/ 16206 w 2736850"/>
              <a:gd name="T17" fmla="*/ 318121 h 4295775"/>
              <a:gd name="T18" fmla="*/ 20914 w 2736850"/>
              <a:gd name="T19" fmla="*/ 320566 h 4295775"/>
              <a:gd name="T20" fmla="*/ 26014 w 2736850"/>
              <a:gd name="T21" fmla="*/ 322266 h 4295775"/>
              <a:gd name="T22" fmla="*/ 31435 w 2736850"/>
              <a:gd name="T23" fmla="*/ 323150 h 4295775"/>
              <a:gd name="T24" fmla="*/ 34243 w 2736850"/>
              <a:gd name="T25" fmla="*/ 323264 h 4295775"/>
              <a:gd name="T26" fmla="*/ 171243 w 2736850"/>
              <a:gd name="T27" fmla="*/ 323264 h 4295775"/>
              <a:gd name="T28" fmla="*/ 176797 w 2736850"/>
              <a:gd name="T29" fmla="*/ 322815 h 4295775"/>
              <a:gd name="T30" fmla="*/ 182066 w 2736850"/>
              <a:gd name="T31" fmla="*/ 321514 h 4295775"/>
              <a:gd name="T32" fmla="*/ 186980 w 2736850"/>
              <a:gd name="T33" fmla="*/ 319433 h 4295775"/>
              <a:gd name="T34" fmla="*/ 191469 w 2736850"/>
              <a:gd name="T35" fmla="*/ 316641 h 4295775"/>
              <a:gd name="T36" fmla="*/ 195460 w 2736850"/>
              <a:gd name="T37" fmla="*/ 313210 h 4295775"/>
              <a:gd name="T38" fmla="*/ 198884 w 2736850"/>
              <a:gd name="T39" fmla="*/ 309211 h 4295775"/>
              <a:gd name="T40" fmla="*/ 201670 w 2736850"/>
              <a:gd name="T41" fmla="*/ 304712 h 4295775"/>
              <a:gd name="T42" fmla="*/ 203748 w 2736850"/>
              <a:gd name="T43" fmla="*/ 299788 h 4295775"/>
              <a:gd name="T44" fmla="*/ 205047 w 2736850"/>
              <a:gd name="T45" fmla="*/ 294506 h 4295775"/>
              <a:gd name="T46" fmla="*/ 205495 w 2736850"/>
              <a:gd name="T47" fmla="*/ 288938 h 4295775"/>
              <a:gd name="T48" fmla="*/ 205495 w 2736850"/>
              <a:gd name="T49" fmla="*/ 34328 h 4295775"/>
              <a:gd name="T50" fmla="*/ 205047 w 2736850"/>
              <a:gd name="T51" fmla="*/ 28760 h 4295775"/>
              <a:gd name="T52" fmla="*/ 203748 w 2736850"/>
              <a:gd name="T53" fmla="*/ 23477 h 4295775"/>
              <a:gd name="T54" fmla="*/ 201670 w 2736850"/>
              <a:gd name="T55" fmla="*/ 18551 h 4295775"/>
              <a:gd name="T56" fmla="*/ 198884 w 2736850"/>
              <a:gd name="T57" fmla="*/ 14054 h 4295775"/>
              <a:gd name="T58" fmla="*/ 195460 w 2736850"/>
              <a:gd name="T59" fmla="*/ 10054 h 4295775"/>
              <a:gd name="T60" fmla="*/ 191469 w 2736850"/>
              <a:gd name="T61" fmla="*/ 6623 h 4295775"/>
              <a:gd name="T62" fmla="*/ 186980 w 2736850"/>
              <a:gd name="T63" fmla="*/ 3831 h 4295775"/>
              <a:gd name="T64" fmla="*/ 182066 w 2736850"/>
              <a:gd name="T65" fmla="*/ 1750 h 4295775"/>
              <a:gd name="T66" fmla="*/ 176797 w 2736850"/>
              <a:gd name="T67" fmla="*/ 449 h 4295775"/>
              <a:gd name="T68" fmla="*/ 171243 w 2736850"/>
              <a:gd name="T69" fmla="*/ 0 h 4295775"/>
              <a:gd name="T70" fmla="*/ 34243 w 2736850"/>
              <a:gd name="T71" fmla="*/ 0 h 4295775"/>
              <a:gd name="T72" fmla="*/ 28688 w 2736850"/>
              <a:gd name="T73" fmla="*/ 449 h 4295775"/>
              <a:gd name="T74" fmla="*/ 23420 w 2736850"/>
              <a:gd name="T75" fmla="*/ 1750 h 4295775"/>
              <a:gd name="T76" fmla="*/ 18507 w 2736850"/>
              <a:gd name="T77" fmla="*/ 3831 h 4295775"/>
              <a:gd name="T78" fmla="*/ 14020 w 2736850"/>
              <a:gd name="T79" fmla="*/ 6623 h 4295775"/>
              <a:gd name="T80" fmla="*/ 10030 w 2736850"/>
              <a:gd name="T81" fmla="*/ 10054 h 4295775"/>
              <a:gd name="T82" fmla="*/ 6607 w 2736850"/>
              <a:gd name="T83" fmla="*/ 14054 h 4295775"/>
              <a:gd name="T84" fmla="*/ 3823 w 2736850"/>
              <a:gd name="T85" fmla="*/ 18551 h 4295775"/>
              <a:gd name="T86" fmla="*/ 1745 w 2736850"/>
              <a:gd name="T87" fmla="*/ 23477 h 4295775"/>
              <a:gd name="T88" fmla="*/ 448 w 2736850"/>
              <a:gd name="T89" fmla="*/ 28760 h 4295775"/>
              <a:gd name="T90" fmla="*/ 0 w 2736850"/>
              <a:gd name="T91" fmla="*/ 34328 h 4295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6850"/>
              <a:gd name="T139" fmla="*/ 0 h 4295775"/>
              <a:gd name="T140" fmla="*/ 2736850 w 2736850"/>
              <a:gd name="T141" fmla="*/ 4295775 h 4295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6850" h="4295775">
                <a:moveTo>
                  <a:pt x="0" y="456184"/>
                </a:moveTo>
                <a:lnTo>
                  <a:pt x="0" y="3839629"/>
                </a:lnTo>
                <a:lnTo>
                  <a:pt x="1512" y="3877039"/>
                </a:lnTo>
                <a:lnTo>
                  <a:pt x="13256" y="3949244"/>
                </a:lnTo>
                <a:lnTo>
                  <a:pt x="35843" y="4017179"/>
                </a:lnTo>
                <a:lnTo>
                  <a:pt x="68335" y="4079904"/>
                </a:lnTo>
                <a:lnTo>
                  <a:pt x="109791" y="4136481"/>
                </a:lnTo>
                <a:lnTo>
                  <a:pt x="159273" y="4185970"/>
                </a:lnTo>
                <a:lnTo>
                  <a:pt x="215839" y="4227432"/>
                </a:lnTo>
                <a:lnTo>
                  <a:pt x="278552" y="4259928"/>
                </a:lnTo>
                <a:lnTo>
                  <a:pt x="346471" y="4282517"/>
                </a:lnTo>
                <a:lnTo>
                  <a:pt x="418657" y="4294262"/>
                </a:lnTo>
                <a:lnTo>
                  <a:pt x="456057" y="4295775"/>
                </a:lnTo>
                <a:lnTo>
                  <a:pt x="2280666" y="4295775"/>
                </a:lnTo>
                <a:lnTo>
                  <a:pt x="2354636" y="4289804"/>
                </a:lnTo>
                <a:lnTo>
                  <a:pt x="2424816" y="4272519"/>
                </a:lnTo>
                <a:lnTo>
                  <a:pt x="2490263" y="4244859"/>
                </a:lnTo>
                <a:lnTo>
                  <a:pt x="2550038" y="4207763"/>
                </a:lnTo>
                <a:lnTo>
                  <a:pt x="2603198" y="4162171"/>
                </a:lnTo>
                <a:lnTo>
                  <a:pt x="2648803" y="4109020"/>
                </a:lnTo>
                <a:lnTo>
                  <a:pt x="2685912" y="4049252"/>
                </a:lnTo>
                <a:lnTo>
                  <a:pt x="2713583" y="3983804"/>
                </a:lnTo>
                <a:lnTo>
                  <a:pt x="2730876" y="3913617"/>
                </a:lnTo>
                <a:lnTo>
                  <a:pt x="2736850" y="3839629"/>
                </a:lnTo>
                <a:lnTo>
                  <a:pt x="2736850" y="456184"/>
                </a:lnTo>
                <a:lnTo>
                  <a:pt x="2730876" y="382182"/>
                </a:lnTo>
                <a:lnTo>
                  <a:pt x="2713583" y="311985"/>
                </a:lnTo>
                <a:lnTo>
                  <a:pt x="2685912" y="246530"/>
                </a:lnTo>
                <a:lnTo>
                  <a:pt x="2648803" y="186757"/>
                </a:lnTo>
                <a:lnTo>
                  <a:pt x="2603198" y="133604"/>
                </a:lnTo>
                <a:lnTo>
                  <a:pt x="2550038" y="88009"/>
                </a:lnTo>
                <a:lnTo>
                  <a:pt x="2490263" y="50913"/>
                </a:lnTo>
                <a:lnTo>
                  <a:pt x="2424816" y="23254"/>
                </a:lnTo>
                <a:lnTo>
                  <a:pt x="2354636" y="5970"/>
                </a:lnTo>
                <a:lnTo>
                  <a:pt x="2280666" y="0"/>
                </a:lnTo>
                <a:lnTo>
                  <a:pt x="456057" y="0"/>
                </a:lnTo>
                <a:lnTo>
                  <a:pt x="382090" y="5970"/>
                </a:lnTo>
                <a:lnTo>
                  <a:pt x="311920" y="23254"/>
                </a:lnTo>
                <a:lnTo>
                  <a:pt x="246486" y="50913"/>
                </a:lnTo>
                <a:lnTo>
                  <a:pt x="186729" y="88009"/>
                </a:lnTo>
                <a:lnTo>
                  <a:pt x="133588" y="133604"/>
                </a:lnTo>
                <a:lnTo>
                  <a:pt x="88001" y="186757"/>
                </a:lnTo>
                <a:lnTo>
                  <a:pt x="50910" y="246530"/>
                </a:lnTo>
                <a:lnTo>
                  <a:pt x="23253" y="311985"/>
                </a:lnTo>
                <a:lnTo>
                  <a:pt x="5969" y="382182"/>
                </a:lnTo>
                <a:lnTo>
                  <a:pt x="0" y="4561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7" name="object 48"/>
          <p:cNvSpPr>
            <a:spLocks/>
          </p:cNvSpPr>
          <p:nvPr/>
        </p:nvSpPr>
        <p:spPr bwMode="auto">
          <a:xfrm>
            <a:off x="4859339" y="2586039"/>
            <a:ext cx="2052637" cy="3222625"/>
          </a:xfrm>
          <a:custGeom>
            <a:avLst/>
            <a:gdLst>
              <a:gd name="T0" fmla="*/ 0 w 2736850"/>
              <a:gd name="T1" fmla="*/ 34328 h 4295775"/>
              <a:gd name="T2" fmla="*/ 448 w 2736850"/>
              <a:gd name="T3" fmla="*/ 28760 h 4295775"/>
              <a:gd name="T4" fmla="*/ 1745 w 2736850"/>
              <a:gd name="T5" fmla="*/ 23477 h 4295775"/>
              <a:gd name="T6" fmla="*/ 3823 w 2736850"/>
              <a:gd name="T7" fmla="*/ 18551 h 4295775"/>
              <a:gd name="T8" fmla="*/ 6607 w 2736850"/>
              <a:gd name="T9" fmla="*/ 14054 h 4295775"/>
              <a:gd name="T10" fmla="*/ 10030 w 2736850"/>
              <a:gd name="T11" fmla="*/ 10054 h 4295775"/>
              <a:gd name="T12" fmla="*/ 14020 w 2736850"/>
              <a:gd name="T13" fmla="*/ 6623 h 4295775"/>
              <a:gd name="T14" fmla="*/ 18507 w 2736850"/>
              <a:gd name="T15" fmla="*/ 3831 h 4295775"/>
              <a:gd name="T16" fmla="*/ 23420 w 2736850"/>
              <a:gd name="T17" fmla="*/ 1750 h 4295775"/>
              <a:gd name="T18" fmla="*/ 28688 w 2736850"/>
              <a:gd name="T19" fmla="*/ 449 h 4295775"/>
              <a:gd name="T20" fmla="*/ 34243 w 2736850"/>
              <a:gd name="T21" fmla="*/ 0 h 4295775"/>
              <a:gd name="T22" fmla="*/ 171243 w 2736850"/>
              <a:gd name="T23" fmla="*/ 0 h 4295775"/>
              <a:gd name="T24" fmla="*/ 176797 w 2736850"/>
              <a:gd name="T25" fmla="*/ 449 h 4295775"/>
              <a:gd name="T26" fmla="*/ 182066 w 2736850"/>
              <a:gd name="T27" fmla="*/ 1750 h 4295775"/>
              <a:gd name="T28" fmla="*/ 186980 w 2736850"/>
              <a:gd name="T29" fmla="*/ 3831 h 4295775"/>
              <a:gd name="T30" fmla="*/ 191469 w 2736850"/>
              <a:gd name="T31" fmla="*/ 6623 h 4295775"/>
              <a:gd name="T32" fmla="*/ 195460 w 2736850"/>
              <a:gd name="T33" fmla="*/ 10054 h 4295775"/>
              <a:gd name="T34" fmla="*/ 198884 w 2736850"/>
              <a:gd name="T35" fmla="*/ 14054 h 4295775"/>
              <a:gd name="T36" fmla="*/ 201670 w 2736850"/>
              <a:gd name="T37" fmla="*/ 18551 h 4295775"/>
              <a:gd name="T38" fmla="*/ 203748 w 2736850"/>
              <a:gd name="T39" fmla="*/ 23477 h 4295775"/>
              <a:gd name="T40" fmla="*/ 205047 w 2736850"/>
              <a:gd name="T41" fmla="*/ 28760 h 4295775"/>
              <a:gd name="T42" fmla="*/ 205495 w 2736850"/>
              <a:gd name="T43" fmla="*/ 34328 h 4295775"/>
              <a:gd name="T44" fmla="*/ 205495 w 2736850"/>
              <a:gd name="T45" fmla="*/ 288938 h 4295775"/>
              <a:gd name="T46" fmla="*/ 205047 w 2736850"/>
              <a:gd name="T47" fmla="*/ 294506 h 4295775"/>
              <a:gd name="T48" fmla="*/ 203748 w 2736850"/>
              <a:gd name="T49" fmla="*/ 299788 h 4295775"/>
              <a:gd name="T50" fmla="*/ 201670 w 2736850"/>
              <a:gd name="T51" fmla="*/ 304712 h 4295775"/>
              <a:gd name="T52" fmla="*/ 198884 w 2736850"/>
              <a:gd name="T53" fmla="*/ 309211 h 4295775"/>
              <a:gd name="T54" fmla="*/ 195460 w 2736850"/>
              <a:gd name="T55" fmla="*/ 313210 h 4295775"/>
              <a:gd name="T56" fmla="*/ 191469 w 2736850"/>
              <a:gd name="T57" fmla="*/ 316641 h 4295775"/>
              <a:gd name="T58" fmla="*/ 186980 w 2736850"/>
              <a:gd name="T59" fmla="*/ 319433 h 4295775"/>
              <a:gd name="T60" fmla="*/ 182066 w 2736850"/>
              <a:gd name="T61" fmla="*/ 321514 h 4295775"/>
              <a:gd name="T62" fmla="*/ 176797 w 2736850"/>
              <a:gd name="T63" fmla="*/ 322815 h 4295775"/>
              <a:gd name="T64" fmla="*/ 171243 w 2736850"/>
              <a:gd name="T65" fmla="*/ 323264 h 4295775"/>
              <a:gd name="T66" fmla="*/ 34243 w 2736850"/>
              <a:gd name="T67" fmla="*/ 323264 h 4295775"/>
              <a:gd name="T68" fmla="*/ 28688 w 2736850"/>
              <a:gd name="T69" fmla="*/ 322815 h 4295775"/>
              <a:gd name="T70" fmla="*/ 23420 w 2736850"/>
              <a:gd name="T71" fmla="*/ 321514 h 4295775"/>
              <a:gd name="T72" fmla="*/ 18507 w 2736850"/>
              <a:gd name="T73" fmla="*/ 319433 h 4295775"/>
              <a:gd name="T74" fmla="*/ 14020 w 2736850"/>
              <a:gd name="T75" fmla="*/ 316641 h 4295775"/>
              <a:gd name="T76" fmla="*/ 10030 w 2736850"/>
              <a:gd name="T77" fmla="*/ 313210 h 4295775"/>
              <a:gd name="T78" fmla="*/ 6607 w 2736850"/>
              <a:gd name="T79" fmla="*/ 309211 h 4295775"/>
              <a:gd name="T80" fmla="*/ 3823 w 2736850"/>
              <a:gd name="T81" fmla="*/ 304712 h 4295775"/>
              <a:gd name="T82" fmla="*/ 1745 w 2736850"/>
              <a:gd name="T83" fmla="*/ 299788 h 4295775"/>
              <a:gd name="T84" fmla="*/ 448 w 2736850"/>
              <a:gd name="T85" fmla="*/ 294506 h 4295775"/>
              <a:gd name="T86" fmla="*/ 0 w 2736850"/>
              <a:gd name="T87" fmla="*/ 288938 h 4295775"/>
              <a:gd name="T88" fmla="*/ 0 w 2736850"/>
              <a:gd name="T89" fmla="*/ 34328 h 4295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6850"/>
              <a:gd name="T136" fmla="*/ 0 h 4295775"/>
              <a:gd name="T137" fmla="*/ 2736850 w 2736850"/>
              <a:gd name="T138" fmla="*/ 4295775 h 42957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6850" h="4295775">
                <a:moveTo>
                  <a:pt x="0" y="456184"/>
                </a:moveTo>
                <a:lnTo>
                  <a:pt x="5969" y="382182"/>
                </a:lnTo>
                <a:lnTo>
                  <a:pt x="23253" y="311985"/>
                </a:lnTo>
                <a:lnTo>
                  <a:pt x="50910" y="246530"/>
                </a:lnTo>
                <a:lnTo>
                  <a:pt x="88001" y="186757"/>
                </a:lnTo>
                <a:lnTo>
                  <a:pt x="133588" y="133604"/>
                </a:lnTo>
                <a:lnTo>
                  <a:pt x="186729" y="88009"/>
                </a:lnTo>
                <a:lnTo>
                  <a:pt x="246486" y="50913"/>
                </a:lnTo>
                <a:lnTo>
                  <a:pt x="311920" y="23254"/>
                </a:lnTo>
                <a:lnTo>
                  <a:pt x="382090" y="5970"/>
                </a:lnTo>
                <a:lnTo>
                  <a:pt x="456057" y="0"/>
                </a:lnTo>
                <a:lnTo>
                  <a:pt x="2280666" y="0"/>
                </a:lnTo>
                <a:lnTo>
                  <a:pt x="2354636" y="5970"/>
                </a:lnTo>
                <a:lnTo>
                  <a:pt x="2424816" y="23254"/>
                </a:lnTo>
                <a:lnTo>
                  <a:pt x="2490263" y="50913"/>
                </a:lnTo>
                <a:lnTo>
                  <a:pt x="2550038" y="88009"/>
                </a:lnTo>
                <a:lnTo>
                  <a:pt x="2603198" y="133604"/>
                </a:lnTo>
                <a:lnTo>
                  <a:pt x="2648803" y="186757"/>
                </a:lnTo>
                <a:lnTo>
                  <a:pt x="2685912" y="246530"/>
                </a:lnTo>
                <a:lnTo>
                  <a:pt x="2713583" y="311985"/>
                </a:lnTo>
                <a:lnTo>
                  <a:pt x="2730876" y="382182"/>
                </a:lnTo>
                <a:lnTo>
                  <a:pt x="2736850" y="456184"/>
                </a:lnTo>
                <a:lnTo>
                  <a:pt x="2736850" y="3839629"/>
                </a:lnTo>
                <a:lnTo>
                  <a:pt x="2730876" y="3913617"/>
                </a:lnTo>
                <a:lnTo>
                  <a:pt x="2713583" y="3983804"/>
                </a:lnTo>
                <a:lnTo>
                  <a:pt x="2685912" y="4049252"/>
                </a:lnTo>
                <a:lnTo>
                  <a:pt x="2648803" y="4109020"/>
                </a:lnTo>
                <a:lnTo>
                  <a:pt x="2603198" y="4162171"/>
                </a:lnTo>
                <a:lnTo>
                  <a:pt x="2550038" y="4207763"/>
                </a:lnTo>
                <a:lnTo>
                  <a:pt x="2490263" y="4244859"/>
                </a:lnTo>
                <a:lnTo>
                  <a:pt x="2424816" y="4272519"/>
                </a:lnTo>
                <a:lnTo>
                  <a:pt x="2354636" y="4289804"/>
                </a:lnTo>
                <a:lnTo>
                  <a:pt x="2280666" y="4295775"/>
                </a:lnTo>
                <a:lnTo>
                  <a:pt x="456057" y="4295775"/>
                </a:lnTo>
                <a:lnTo>
                  <a:pt x="382090" y="4289804"/>
                </a:lnTo>
                <a:lnTo>
                  <a:pt x="311920" y="4272519"/>
                </a:lnTo>
                <a:lnTo>
                  <a:pt x="246486" y="4244859"/>
                </a:lnTo>
                <a:lnTo>
                  <a:pt x="186729" y="4207763"/>
                </a:lnTo>
                <a:lnTo>
                  <a:pt x="133588" y="4162171"/>
                </a:lnTo>
                <a:lnTo>
                  <a:pt x="88001" y="4109020"/>
                </a:lnTo>
                <a:lnTo>
                  <a:pt x="50910" y="4049252"/>
                </a:lnTo>
                <a:lnTo>
                  <a:pt x="23253" y="3983804"/>
                </a:lnTo>
                <a:lnTo>
                  <a:pt x="5969" y="3913617"/>
                </a:lnTo>
                <a:lnTo>
                  <a:pt x="0" y="3839629"/>
                </a:lnTo>
                <a:lnTo>
                  <a:pt x="0" y="456184"/>
                </a:lnTo>
                <a:close/>
              </a:path>
            </a:pathLst>
          </a:custGeom>
          <a:noFill/>
          <a:ln w="12700">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28" name="object 49"/>
          <p:cNvSpPr>
            <a:spLocks noChangeArrowheads="1"/>
          </p:cNvSpPr>
          <p:nvPr/>
        </p:nvSpPr>
        <p:spPr bwMode="auto">
          <a:xfrm>
            <a:off x="7110414" y="4300538"/>
            <a:ext cx="1978025" cy="4746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29" name="object 50"/>
          <p:cNvSpPr>
            <a:spLocks noChangeArrowheads="1"/>
          </p:cNvSpPr>
          <p:nvPr/>
        </p:nvSpPr>
        <p:spPr bwMode="auto">
          <a:xfrm>
            <a:off x="7286625" y="4241800"/>
            <a:ext cx="1676400" cy="654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9722" name="object 51"/>
          <p:cNvSpPr>
            <a:spLocks/>
          </p:cNvSpPr>
          <p:nvPr/>
        </p:nvSpPr>
        <p:spPr bwMode="auto">
          <a:xfrm>
            <a:off x="7132639" y="4322764"/>
            <a:ext cx="1893887" cy="390525"/>
          </a:xfrm>
          <a:custGeom>
            <a:avLst/>
            <a:gdLst>
              <a:gd name="T0" fmla="*/ 0 w 2524125"/>
              <a:gd name="T1" fmla="*/ 15439 h 520700"/>
              <a:gd name="T2" fmla="*/ 0 w 2524125"/>
              <a:gd name="T3" fmla="*/ 77236 h 520700"/>
              <a:gd name="T4" fmla="*/ 95 w 2524125"/>
              <a:gd name="T5" fmla="*/ 78956 h 520700"/>
              <a:gd name="T6" fmla="*/ 2689 w 2524125"/>
              <a:gd name="T7" fmla="*/ 85940 h 520700"/>
              <a:gd name="T8" fmla="*/ 8132 w 2524125"/>
              <a:gd name="T9" fmla="*/ 90831 h 520700"/>
              <a:gd name="T10" fmla="*/ 15477 w 2524125"/>
              <a:gd name="T11" fmla="*/ 92674 h 520700"/>
              <a:gd name="T12" fmla="*/ 434872 w 2524125"/>
              <a:gd name="T13" fmla="*/ 92674 h 520700"/>
              <a:gd name="T14" fmla="*/ 443625 w 2524125"/>
              <a:gd name="T15" fmla="*/ 89979 h 520700"/>
              <a:gd name="T16" fmla="*/ 448526 w 2524125"/>
              <a:gd name="T17" fmla="*/ 84548 h 520700"/>
              <a:gd name="T18" fmla="*/ 450371 w 2524125"/>
              <a:gd name="T19" fmla="*/ 77236 h 520700"/>
              <a:gd name="T20" fmla="*/ 450371 w 2524125"/>
              <a:gd name="T21" fmla="*/ 15439 h 520700"/>
              <a:gd name="T22" fmla="*/ 447668 w 2524125"/>
              <a:gd name="T23" fmla="*/ 6725 h 520700"/>
              <a:gd name="T24" fmla="*/ 442217 w 2524125"/>
              <a:gd name="T25" fmla="*/ 1840 h 520700"/>
              <a:gd name="T26" fmla="*/ 434872 w 2524125"/>
              <a:gd name="T27" fmla="*/ 0 h 520700"/>
              <a:gd name="T28" fmla="*/ 15477 w 2524125"/>
              <a:gd name="T29" fmla="*/ 0 h 520700"/>
              <a:gd name="T30" fmla="*/ 6741 w 2524125"/>
              <a:gd name="T31" fmla="*/ 2690 h 520700"/>
              <a:gd name="T32" fmla="*/ 1843 w 2524125"/>
              <a:gd name="T33" fmla="*/ 8122 h 520700"/>
              <a:gd name="T34" fmla="*/ 0 w 2524125"/>
              <a:gd name="T35" fmla="*/ 15439 h 5207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24125"/>
              <a:gd name="T55" fmla="*/ 0 h 520700"/>
              <a:gd name="T56" fmla="*/ 2524125 w 2524125"/>
              <a:gd name="T57" fmla="*/ 520700 h 5207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24125" h="520700">
                <a:moveTo>
                  <a:pt x="0" y="86741"/>
                </a:moveTo>
                <a:lnTo>
                  <a:pt x="0" y="433958"/>
                </a:lnTo>
                <a:lnTo>
                  <a:pt x="531" y="443624"/>
                </a:lnTo>
                <a:lnTo>
                  <a:pt x="15074" y="482867"/>
                </a:lnTo>
                <a:lnTo>
                  <a:pt x="45576" y="510347"/>
                </a:lnTo>
                <a:lnTo>
                  <a:pt x="86741" y="520700"/>
                </a:lnTo>
                <a:lnTo>
                  <a:pt x="2437256" y="520700"/>
                </a:lnTo>
                <a:lnTo>
                  <a:pt x="2486312" y="505557"/>
                </a:lnTo>
                <a:lnTo>
                  <a:pt x="2513783" y="475040"/>
                </a:lnTo>
                <a:lnTo>
                  <a:pt x="2524125" y="433958"/>
                </a:lnTo>
                <a:lnTo>
                  <a:pt x="2524125" y="86741"/>
                </a:lnTo>
                <a:lnTo>
                  <a:pt x="2508975" y="37782"/>
                </a:lnTo>
                <a:lnTo>
                  <a:pt x="2478423" y="10337"/>
                </a:lnTo>
                <a:lnTo>
                  <a:pt x="2437256" y="0"/>
                </a:lnTo>
                <a:lnTo>
                  <a:pt x="86741" y="0"/>
                </a:lnTo>
                <a:lnTo>
                  <a:pt x="37776" y="15108"/>
                </a:lnTo>
                <a:lnTo>
                  <a:pt x="10326" y="45632"/>
                </a:lnTo>
                <a:lnTo>
                  <a:pt x="0" y="86741"/>
                </a:lnTo>
                <a:close/>
              </a:path>
            </a:pathLst>
          </a:custGeom>
          <a:solidFill>
            <a:schemeClr val="accent4">
              <a:lumMod val="60000"/>
              <a:lumOff val="40000"/>
            </a:schemeClr>
          </a:solidFill>
          <a:ln w="9525">
            <a:noFill/>
            <a:round/>
            <a:headEnd/>
            <a:tailEnd/>
          </a:ln>
        </p:spPr>
        <p:txBody>
          <a:bodyPr lIns="0" tIns="0" rIns="0" bIns="0"/>
          <a:lstStyle/>
          <a:p>
            <a:pPr eaLnBrk="0" fontAlgn="base" hangingPunct="0">
              <a:spcBef>
                <a:spcPct val="0"/>
              </a:spcBef>
              <a:spcAft>
                <a:spcPct val="0"/>
              </a:spcAft>
              <a:defRPr/>
            </a:pPr>
            <a:endParaRPr lang="id-ID">
              <a:solidFill>
                <a:prstClr val="black"/>
              </a:solidFill>
              <a:latin typeface="Calibri" panose="020F0502020204030204" pitchFamily="34" charset="0"/>
            </a:endParaRPr>
          </a:p>
        </p:txBody>
      </p:sp>
      <p:sp>
        <p:nvSpPr>
          <p:cNvPr id="21531" name="object 52"/>
          <p:cNvSpPr>
            <a:spLocks/>
          </p:cNvSpPr>
          <p:nvPr/>
        </p:nvSpPr>
        <p:spPr bwMode="auto">
          <a:xfrm>
            <a:off x="7132639" y="4322764"/>
            <a:ext cx="1893887" cy="390525"/>
          </a:xfrm>
          <a:custGeom>
            <a:avLst/>
            <a:gdLst>
              <a:gd name="T0" fmla="*/ 0 w 2524125"/>
              <a:gd name="T1" fmla="*/ 6513 h 520700"/>
              <a:gd name="T2" fmla="*/ 779 w 2524125"/>
              <a:gd name="T3" fmla="*/ 3427 h 520700"/>
              <a:gd name="T4" fmla="*/ 2847 w 2524125"/>
              <a:gd name="T5" fmla="*/ 1136 h 520700"/>
              <a:gd name="T6" fmla="*/ 5807 w 2524125"/>
              <a:gd name="T7" fmla="*/ 40 h 520700"/>
              <a:gd name="T8" fmla="*/ 6537 w 2524125"/>
              <a:gd name="T9" fmla="*/ 0 h 520700"/>
              <a:gd name="T10" fmla="*/ 183693 w 2524125"/>
              <a:gd name="T11" fmla="*/ 0 h 520700"/>
              <a:gd name="T12" fmla="*/ 186795 w 2524125"/>
              <a:gd name="T13" fmla="*/ 776 h 520700"/>
              <a:gd name="T14" fmla="*/ 189098 w 2524125"/>
              <a:gd name="T15" fmla="*/ 2837 h 520700"/>
              <a:gd name="T16" fmla="*/ 190199 w 2524125"/>
              <a:gd name="T17" fmla="*/ 5780 h 520700"/>
              <a:gd name="T18" fmla="*/ 190239 w 2524125"/>
              <a:gd name="T19" fmla="*/ 6513 h 520700"/>
              <a:gd name="T20" fmla="*/ 190239 w 2524125"/>
              <a:gd name="T21" fmla="*/ 32584 h 520700"/>
              <a:gd name="T22" fmla="*/ 189460 w 2524125"/>
              <a:gd name="T23" fmla="*/ 35669 h 520700"/>
              <a:gd name="T24" fmla="*/ 187390 w 2524125"/>
              <a:gd name="T25" fmla="*/ 37960 h 520700"/>
              <a:gd name="T26" fmla="*/ 184430 w 2524125"/>
              <a:gd name="T27" fmla="*/ 39056 h 520700"/>
              <a:gd name="T28" fmla="*/ 183693 w 2524125"/>
              <a:gd name="T29" fmla="*/ 39098 h 520700"/>
              <a:gd name="T30" fmla="*/ 6537 w 2524125"/>
              <a:gd name="T31" fmla="*/ 39098 h 520700"/>
              <a:gd name="T32" fmla="*/ 3435 w 2524125"/>
              <a:gd name="T33" fmla="*/ 38319 h 520700"/>
              <a:gd name="T34" fmla="*/ 1136 w 2524125"/>
              <a:gd name="T35" fmla="*/ 36256 h 520700"/>
              <a:gd name="T36" fmla="*/ 40 w 2524125"/>
              <a:gd name="T37" fmla="*/ 33310 h 520700"/>
              <a:gd name="T38" fmla="*/ 0 w 2524125"/>
              <a:gd name="T39" fmla="*/ 32584 h 520700"/>
              <a:gd name="T40" fmla="*/ 0 w 2524125"/>
              <a:gd name="T41" fmla="*/ 6513 h 5207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24125"/>
              <a:gd name="T64" fmla="*/ 0 h 520700"/>
              <a:gd name="T65" fmla="*/ 2524125 w 2524125"/>
              <a:gd name="T66" fmla="*/ 520700 h 5207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24125" h="520700">
                <a:moveTo>
                  <a:pt x="0" y="86741"/>
                </a:moveTo>
                <a:lnTo>
                  <a:pt x="10326" y="45632"/>
                </a:lnTo>
                <a:lnTo>
                  <a:pt x="37776" y="15108"/>
                </a:lnTo>
                <a:lnTo>
                  <a:pt x="77052" y="533"/>
                </a:lnTo>
                <a:lnTo>
                  <a:pt x="86741" y="0"/>
                </a:lnTo>
                <a:lnTo>
                  <a:pt x="2437256" y="0"/>
                </a:lnTo>
                <a:lnTo>
                  <a:pt x="2478423" y="10337"/>
                </a:lnTo>
                <a:lnTo>
                  <a:pt x="2508975" y="37782"/>
                </a:lnTo>
                <a:lnTo>
                  <a:pt x="2523581" y="76980"/>
                </a:lnTo>
                <a:lnTo>
                  <a:pt x="2524125" y="86741"/>
                </a:lnTo>
                <a:lnTo>
                  <a:pt x="2524125" y="433958"/>
                </a:lnTo>
                <a:lnTo>
                  <a:pt x="2513783" y="475040"/>
                </a:lnTo>
                <a:lnTo>
                  <a:pt x="2486312" y="505557"/>
                </a:lnTo>
                <a:lnTo>
                  <a:pt x="2447042" y="520156"/>
                </a:lnTo>
                <a:lnTo>
                  <a:pt x="2437256" y="520700"/>
                </a:lnTo>
                <a:lnTo>
                  <a:pt x="86741" y="520700"/>
                </a:lnTo>
                <a:lnTo>
                  <a:pt x="45576" y="510347"/>
                </a:lnTo>
                <a:lnTo>
                  <a:pt x="15074" y="482867"/>
                </a:lnTo>
                <a:lnTo>
                  <a:pt x="531" y="443624"/>
                </a:lnTo>
                <a:lnTo>
                  <a:pt x="0" y="433958"/>
                </a:lnTo>
                <a:lnTo>
                  <a:pt x="0" y="86741"/>
                </a:lnTo>
                <a:close/>
              </a:path>
            </a:pathLst>
          </a:custGeom>
          <a:noFill/>
          <a:ln w="6350">
            <a:solidFill>
              <a:srgbClr val="FFC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32" name="object 53"/>
          <p:cNvSpPr>
            <a:spLocks noChangeArrowheads="1"/>
          </p:cNvSpPr>
          <p:nvPr/>
        </p:nvSpPr>
        <p:spPr bwMode="auto">
          <a:xfrm>
            <a:off x="7119938" y="4679950"/>
            <a:ext cx="1966912" cy="4572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33" name="object 54"/>
          <p:cNvSpPr>
            <a:spLocks noChangeArrowheads="1"/>
          </p:cNvSpPr>
          <p:nvPr/>
        </p:nvSpPr>
        <p:spPr bwMode="auto">
          <a:xfrm>
            <a:off x="7126288" y="4670425"/>
            <a:ext cx="1955800" cy="5207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34" name="object 55"/>
          <p:cNvSpPr>
            <a:spLocks noChangeArrowheads="1"/>
          </p:cNvSpPr>
          <p:nvPr/>
        </p:nvSpPr>
        <p:spPr bwMode="auto">
          <a:xfrm>
            <a:off x="6832600" y="5387976"/>
            <a:ext cx="1054100" cy="5937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35" name="object 56"/>
          <p:cNvSpPr>
            <a:spLocks noChangeArrowheads="1"/>
          </p:cNvSpPr>
          <p:nvPr/>
        </p:nvSpPr>
        <p:spPr bwMode="auto">
          <a:xfrm>
            <a:off x="6838951" y="5467350"/>
            <a:ext cx="1101725" cy="5080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36" name="object 57"/>
          <p:cNvSpPr>
            <a:spLocks/>
          </p:cNvSpPr>
          <p:nvPr/>
        </p:nvSpPr>
        <p:spPr bwMode="auto">
          <a:xfrm>
            <a:off x="6853239" y="5408613"/>
            <a:ext cx="973137" cy="512762"/>
          </a:xfrm>
          <a:custGeom>
            <a:avLst/>
            <a:gdLst>
              <a:gd name="T0" fmla="*/ 0 w 1297051"/>
              <a:gd name="T1" fmla="*/ 8347 h 685798"/>
              <a:gd name="T2" fmla="*/ 0 w 1297051"/>
              <a:gd name="T3" fmla="*/ 41734 h 685798"/>
              <a:gd name="T4" fmla="*/ 38 w 1297051"/>
              <a:gd name="T5" fmla="*/ 42516 h 685798"/>
              <a:gd name="T6" fmla="*/ 918 w 1297051"/>
              <a:gd name="T7" fmla="*/ 45488 h 685798"/>
              <a:gd name="T8" fmla="*/ 2795 w 1297051"/>
              <a:gd name="T9" fmla="*/ 47890 h 685798"/>
              <a:gd name="T10" fmla="*/ 5436 w 1297051"/>
              <a:gd name="T11" fmla="*/ 49495 h 685798"/>
              <a:gd name="T12" fmla="*/ 8609 w 1297051"/>
              <a:gd name="T13" fmla="*/ 50082 h 685798"/>
              <a:gd name="T14" fmla="*/ 89083 w 1297051"/>
              <a:gd name="T15" fmla="*/ 50082 h 685798"/>
              <a:gd name="T16" fmla="*/ 91999 w 1297051"/>
              <a:gd name="T17" fmla="*/ 49593 h 685798"/>
              <a:gd name="T18" fmla="*/ 94697 w 1297051"/>
              <a:gd name="T19" fmla="*/ 48069 h 685798"/>
              <a:gd name="T20" fmla="*/ 96653 w 1297051"/>
              <a:gd name="T21" fmla="*/ 45730 h 685798"/>
              <a:gd name="T22" fmla="*/ 97633 w 1297051"/>
              <a:gd name="T23" fmla="*/ 42803 h 685798"/>
              <a:gd name="T24" fmla="*/ 97703 w 1297051"/>
              <a:gd name="T25" fmla="*/ 41734 h 685798"/>
              <a:gd name="T26" fmla="*/ 97703 w 1297051"/>
              <a:gd name="T27" fmla="*/ 8347 h 685798"/>
              <a:gd name="T28" fmla="*/ 97199 w 1297051"/>
              <a:gd name="T29" fmla="*/ 5525 h 685798"/>
              <a:gd name="T30" fmla="*/ 95626 w 1297051"/>
              <a:gd name="T31" fmla="*/ 2911 h 685798"/>
              <a:gd name="T32" fmla="*/ 93213 w 1297051"/>
              <a:gd name="T33" fmla="*/ 1018 h 685798"/>
              <a:gd name="T34" fmla="*/ 90188 w 1297051"/>
              <a:gd name="T35" fmla="*/ 67 h 685798"/>
              <a:gd name="T36" fmla="*/ 89083 w 1297051"/>
              <a:gd name="T37" fmla="*/ 0 h 685798"/>
              <a:gd name="T38" fmla="*/ 8609 w 1297051"/>
              <a:gd name="T39" fmla="*/ 0 h 685798"/>
              <a:gd name="T40" fmla="*/ 5706 w 1297051"/>
              <a:gd name="T41" fmla="*/ 486 h 685798"/>
              <a:gd name="T42" fmla="*/ 3006 w 1297051"/>
              <a:gd name="T43" fmla="*/ 2009 h 685798"/>
              <a:gd name="T44" fmla="*/ 1050 w 1297051"/>
              <a:gd name="T45" fmla="*/ 4349 h 685798"/>
              <a:gd name="T46" fmla="*/ 71 w 1297051"/>
              <a:gd name="T47" fmla="*/ 7277 h 685798"/>
              <a:gd name="T48" fmla="*/ 0 w 1297051"/>
              <a:gd name="T49" fmla="*/ 8347 h 6857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7051"/>
              <a:gd name="T76" fmla="*/ 0 h 685798"/>
              <a:gd name="T77" fmla="*/ 1297051 w 1297051"/>
              <a:gd name="T78" fmla="*/ 685798 h 6857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7051" h="685798">
                <a:moveTo>
                  <a:pt x="0" y="114300"/>
                </a:moveTo>
                <a:lnTo>
                  <a:pt x="0" y="571500"/>
                </a:lnTo>
                <a:lnTo>
                  <a:pt x="494" y="582204"/>
                </a:lnTo>
                <a:lnTo>
                  <a:pt x="12185" y="622902"/>
                </a:lnTo>
                <a:lnTo>
                  <a:pt x="37105" y="655789"/>
                </a:lnTo>
                <a:lnTo>
                  <a:pt x="72171" y="677782"/>
                </a:lnTo>
                <a:lnTo>
                  <a:pt x="114300" y="685798"/>
                </a:lnTo>
                <a:lnTo>
                  <a:pt x="1182624" y="685798"/>
                </a:lnTo>
                <a:lnTo>
                  <a:pt x="1221314" y="679106"/>
                </a:lnTo>
                <a:lnTo>
                  <a:pt x="1257156" y="658245"/>
                </a:lnTo>
                <a:lnTo>
                  <a:pt x="1283115" y="626226"/>
                </a:lnTo>
                <a:lnTo>
                  <a:pt x="1296123" y="586129"/>
                </a:lnTo>
                <a:lnTo>
                  <a:pt x="1297051" y="571500"/>
                </a:lnTo>
                <a:lnTo>
                  <a:pt x="1297051" y="114300"/>
                </a:lnTo>
                <a:lnTo>
                  <a:pt x="1290356" y="75668"/>
                </a:lnTo>
                <a:lnTo>
                  <a:pt x="1269484" y="39868"/>
                </a:lnTo>
                <a:lnTo>
                  <a:pt x="1237436" y="13929"/>
                </a:lnTo>
                <a:lnTo>
                  <a:pt x="1197280" y="927"/>
                </a:lnTo>
                <a:lnTo>
                  <a:pt x="1182624" y="0"/>
                </a:lnTo>
                <a:lnTo>
                  <a:pt x="114300" y="0"/>
                </a:lnTo>
                <a:lnTo>
                  <a:pt x="75747" y="6665"/>
                </a:lnTo>
                <a:lnTo>
                  <a:pt x="39913" y="27515"/>
                </a:lnTo>
                <a:lnTo>
                  <a:pt x="13946" y="59540"/>
                </a:lnTo>
                <a:lnTo>
                  <a:pt x="928" y="99660"/>
                </a:lnTo>
                <a:lnTo>
                  <a:pt x="0" y="114300"/>
                </a:lnTo>
                <a:close/>
              </a:path>
            </a:pathLst>
          </a:custGeom>
          <a:solidFill>
            <a:srgbClr val="00AFE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37" name="object 58"/>
          <p:cNvSpPr>
            <a:spLocks noChangeArrowheads="1"/>
          </p:cNvSpPr>
          <p:nvPr/>
        </p:nvSpPr>
        <p:spPr bwMode="auto">
          <a:xfrm>
            <a:off x="6858000" y="5484814"/>
            <a:ext cx="977900" cy="382587"/>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38" name="object 59"/>
          <p:cNvSpPr>
            <a:spLocks noChangeArrowheads="1"/>
          </p:cNvSpPr>
          <p:nvPr/>
        </p:nvSpPr>
        <p:spPr bwMode="auto">
          <a:xfrm>
            <a:off x="7596188" y="5492751"/>
            <a:ext cx="285750" cy="4238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39" name="object 60"/>
          <p:cNvSpPr>
            <a:spLocks noChangeArrowheads="1"/>
          </p:cNvSpPr>
          <p:nvPr/>
        </p:nvSpPr>
        <p:spPr bwMode="auto">
          <a:xfrm>
            <a:off x="8256588" y="5387976"/>
            <a:ext cx="1116012" cy="59372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40" name="object 61"/>
          <p:cNvSpPr>
            <a:spLocks noChangeArrowheads="1"/>
          </p:cNvSpPr>
          <p:nvPr/>
        </p:nvSpPr>
        <p:spPr bwMode="auto">
          <a:xfrm>
            <a:off x="8269288" y="5362576"/>
            <a:ext cx="1143000" cy="638175"/>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41" name="object 62"/>
          <p:cNvSpPr>
            <a:spLocks/>
          </p:cNvSpPr>
          <p:nvPr/>
        </p:nvSpPr>
        <p:spPr bwMode="auto">
          <a:xfrm>
            <a:off x="8275639" y="5408613"/>
            <a:ext cx="1036637" cy="512762"/>
          </a:xfrm>
          <a:custGeom>
            <a:avLst/>
            <a:gdLst>
              <a:gd name="T0" fmla="*/ 0 w 1381125"/>
              <a:gd name="T1" fmla="*/ 8347 h 685798"/>
              <a:gd name="T2" fmla="*/ 0 w 1381125"/>
              <a:gd name="T3" fmla="*/ 41734 h 685798"/>
              <a:gd name="T4" fmla="*/ 38 w 1381125"/>
              <a:gd name="T5" fmla="*/ 42516 h 685798"/>
              <a:gd name="T6" fmla="*/ 919 w 1381125"/>
              <a:gd name="T7" fmla="*/ 45488 h 685798"/>
              <a:gd name="T8" fmla="*/ 2802 w 1381125"/>
              <a:gd name="T9" fmla="*/ 47890 h 685798"/>
              <a:gd name="T10" fmla="*/ 5453 w 1381125"/>
              <a:gd name="T11" fmla="*/ 49495 h 685798"/>
              <a:gd name="T12" fmla="*/ 8641 w 1381125"/>
              <a:gd name="T13" fmla="*/ 50082 h 685798"/>
              <a:gd name="T14" fmla="*/ 95767 w 1381125"/>
              <a:gd name="T15" fmla="*/ 50082 h 685798"/>
              <a:gd name="T16" fmla="*/ 98692 w 1381125"/>
              <a:gd name="T17" fmla="*/ 49593 h 685798"/>
              <a:gd name="T18" fmla="*/ 101402 w 1381125"/>
              <a:gd name="T19" fmla="*/ 48069 h 685798"/>
              <a:gd name="T20" fmla="*/ 103365 w 1381125"/>
              <a:gd name="T21" fmla="*/ 45730 h 685798"/>
              <a:gd name="T22" fmla="*/ 104348 w 1381125"/>
              <a:gd name="T23" fmla="*/ 42803 h 685798"/>
              <a:gd name="T24" fmla="*/ 104418 w 1381125"/>
              <a:gd name="T25" fmla="*/ 41734 h 685798"/>
              <a:gd name="T26" fmla="*/ 104418 w 1381125"/>
              <a:gd name="T27" fmla="*/ 8347 h 685798"/>
              <a:gd name="T28" fmla="*/ 103913 w 1381125"/>
              <a:gd name="T29" fmla="*/ 5525 h 685798"/>
              <a:gd name="T30" fmla="*/ 102334 w 1381125"/>
              <a:gd name="T31" fmla="*/ 2911 h 685798"/>
              <a:gd name="T32" fmla="*/ 99911 w 1381125"/>
              <a:gd name="T33" fmla="*/ 1018 h 685798"/>
              <a:gd name="T34" fmla="*/ 96876 w 1381125"/>
              <a:gd name="T35" fmla="*/ 67 h 685798"/>
              <a:gd name="T36" fmla="*/ 95767 w 1381125"/>
              <a:gd name="T37" fmla="*/ 0 h 685798"/>
              <a:gd name="T38" fmla="*/ 8641 w 1381125"/>
              <a:gd name="T39" fmla="*/ 0 h 685798"/>
              <a:gd name="T40" fmla="*/ 5722 w 1381125"/>
              <a:gd name="T41" fmla="*/ 486 h 685798"/>
              <a:gd name="T42" fmla="*/ 3014 w 1381125"/>
              <a:gd name="T43" fmla="*/ 2009 h 685798"/>
              <a:gd name="T44" fmla="*/ 1052 w 1381125"/>
              <a:gd name="T45" fmla="*/ 4349 h 685798"/>
              <a:gd name="T46" fmla="*/ 71 w 1381125"/>
              <a:gd name="T47" fmla="*/ 7277 h 685798"/>
              <a:gd name="T48" fmla="*/ 0 w 1381125"/>
              <a:gd name="T49" fmla="*/ 8347 h 6857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1125"/>
              <a:gd name="T76" fmla="*/ 0 h 685798"/>
              <a:gd name="T77" fmla="*/ 1381125 w 1381125"/>
              <a:gd name="T78" fmla="*/ 685798 h 6857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1125" h="685798">
                <a:moveTo>
                  <a:pt x="0" y="114300"/>
                </a:moveTo>
                <a:lnTo>
                  <a:pt x="0" y="571500"/>
                </a:lnTo>
                <a:lnTo>
                  <a:pt x="493" y="582204"/>
                </a:lnTo>
                <a:lnTo>
                  <a:pt x="12162" y="622902"/>
                </a:lnTo>
                <a:lnTo>
                  <a:pt x="37055" y="655789"/>
                </a:lnTo>
                <a:lnTo>
                  <a:pt x="72118" y="677782"/>
                </a:lnTo>
                <a:lnTo>
                  <a:pt x="114300" y="685798"/>
                </a:lnTo>
                <a:lnTo>
                  <a:pt x="1266698" y="685798"/>
                </a:lnTo>
                <a:lnTo>
                  <a:pt x="1305388" y="679106"/>
                </a:lnTo>
                <a:lnTo>
                  <a:pt x="1341230" y="658245"/>
                </a:lnTo>
                <a:lnTo>
                  <a:pt x="1367189" y="626226"/>
                </a:lnTo>
                <a:lnTo>
                  <a:pt x="1380197" y="586129"/>
                </a:lnTo>
                <a:lnTo>
                  <a:pt x="1381125" y="571500"/>
                </a:lnTo>
                <a:lnTo>
                  <a:pt x="1381125" y="114300"/>
                </a:lnTo>
                <a:lnTo>
                  <a:pt x="1374430" y="75668"/>
                </a:lnTo>
                <a:lnTo>
                  <a:pt x="1353558" y="39868"/>
                </a:lnTo>
                <a:lnTo>
                  <a:pt x="1321510" y="13929"/>
                </a:lnTo>
                <a:lnTo>
                  <a:pt x="1281354" y="927"/>
                </a:lnTo>
                <a:lnTo>
                  <a:pt x="1266698" y="0"/>
                </a:lnTo>
                <a:lnTo>
                  <a:pt x="114300" y="0"/>
                </a:lnTo>
                <a:lnTo>
                  <a:pt x="75696" y="6665"/>
                </a:lnTo>
                <a:lnTo>
                  <a:pt x="39862" y="27515"/>
                </a:lnTo>
                <a:lnTo>
                  <a:pt x="13920" y="59540"/>
                </a:lnTo>
                <a:lnTo>
                  <a:pt x="926" y="99660"/>
                </a:lnTo>
                <a:lnTo>
                  <a:pt x="0" y="11430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42" name="object 63"/>
          <p:cNvSpPr>
            <a:spLocks noChangeArrowheads="1"/>
          </p:cNvSpPr>
          <p:nvPr/>
        </p:nvSpPr>
        <p:spPr bwMode="auto">
          <a:xfrm>
            <a:off x="7112000" y="5035551"/>
            <a:ext cx="439738" cy="436563"/>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43" name="object 64"/>
          <p:cNvSpPr>
            <a:spLocks/>
          </p:cNvSpPr>
          <p:nvPr/>
        </p:nvSpPr>
        <p:spPr bwMode="auto">
          <a:xfrm>
            <a:off x="7140575" y="5065713"/>
            <a:ext cx="342900" cy="342900"/>
          </a:xfrm>
          <a:custGeom>
            <a:avLst/>
            <a:gdLst>
              <a:gd name="T0" fmla="*/ 17165 w 457200"/>
              <a:gd name="T1" fmla="*/ 34329 h 457200"/>
              <a:gd name="T2" fmla="*/ 34329 w 457200"/>
              <a:gd name="T3" fmla="*/ 17165 h 457200"/>
              <a:gd name="T4" fmla="*/ 25747 w 457200"/>
              <a:gd name="T5" fmla="*/ 17165 h 457200"/>
              <a:gd name="T6" fmla="*/ 25747 w 457200"/>
              <a:gd name="T7" fmla="*/ 0 h 457200"/>
              <a:gd name="T8" fmla="*/ 17165 w 457200"/>
              <a:gd name="T9" fmla="*/ 8582 h 457200"/>
              <a:gd name="T10" fmla="*/ 8582 w 457200"/>
              <a:gd name="T11" fmla="*/ 0 h 457200"/>
              <a:gd name="T12" fmla="*/ 8582 w 457200"/>
              <a:gd name="T13" fmla="*/ 17165 h 457200"/>
              <a:gd name="T14" fmla="*/ 0 w 457200"/>
              <a:gd name="T15" fmla="*/ 17165 h 457200"/>
              <a:gd name="T16" fmla="*/ 17165 w 457200"/>
              <a:gd name="T17" fmla="*/ 34329 h 457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7200"/>
              <a:gd name="T28" fmla="*/ 0 h 457200"/>
              <a:gd name="T29" fmla="*/ 457200 w 457200"/>
              <a:gd name="T30" fmla="*/ 457200 h 457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7200" h="457200">
                <a:moveTo>
                  <a:pt x="228600" y="457200"/>
                </a:moveTo>
                <a:lnTo>
                  <a:pt x="457200" y="228600"/>
                </a:lnTo>
                <a:lnTo>
                  <a:pt x="342900" y="228600"/>
                </a:lnTo>
                <a:lnTo>
                  <a:pt x="342900" y="0"/>
                </a:lnTo>
                <a:lnTo>
                  <a:pt x="228600" y="114300"/>
                </a:lnTo>
                <a:lnTo>
                  <a:pt x="114300" y="0"/>
                </a:lnTo>
                <a:lnTo>
                  <a:pt x="114300" y="228600"/>
                </a:lnTo>
                <a:lnTo>
                  <a:pt x="0" y="228600"/>
                </a:lnTo>
                <a:lnTo>
                  <a:pt x="228600" y="45720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44" name="object 65"/>
          <p:cNvSpPr>
            <a:spLocks/>
          </p:cNvSpPr>
          <p:nvPr/>
        </p:nvSpPr>
        <p:spPr bwMode="auto">
          <a:xfrm>
            <a:off x="7140575" y="5065713"/>
            <a:ext cx="342900" cy="342900"/>
          </a:xfrm>
          <a:custGeom>
            <a:avLst/>
            <a:gdLst>
              <a:gd name="T0" fmla="*/ 25747 w 457200"/>
              <a:gd name="T1" fmla="*/ 0 h 457200"/>
              <a:gd name="T2" fmla="*/ 25747 w 457200"/>
              <a:gd name="T3" fmla="*/ 17165 h 457200"/>
              <a:gd name="T4" fmla="*/ 34329 w 457200"/>
              <a:gd name="T5" fmla="*/ 17165 h 457200"/>
              <a:gd name="T6" fmla="*/ 17165 w 457200"/>
              <a:gd name="T7" fmla="*/ 34329 h 457200"/>
              <a:gd name="T8" fmla="*/ 0 w 457200"/>
              <a:gd name="T9" fmla="*/ 17165 h 457200"/>
              <a:gd name="T10" fmla="*/ 8582 w 457200"/>
              <a:gd name="T11" fmla="*/ 17165 h 457200"/>
              <a:gd name="T12" fmla="*/ 8582 w 457200"/>
              <a:gd name="T13" fmla="*/ 0 h 457200"/>
              <a:gd name="T14" fmla="*/ 17165 w 457200"/>
              <a:gd name="T15" fmla="*/ 8582 h 457200"/>
              <a:gd name="T16" fmla="*/ 25747 w 457200"/>
              <a:gd name="T17" fmla="*/ 0 h 457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7200"/>
              <a:gd name="T28" fmla="*/ 0 h 457200"/>
              <a:gd name="T29" fmla="*/ 457200 w 457200"/>
              <a:gd name="T30" fmla="*/ 457200 h 457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7200" h="457200">
                <a:moveTo>
                  <a:pt x="342900" y="0"/>
                </a:moveTo>
                <a:lnTo>
                  <a:pt x="342900" y="228600"/>
                </a:lnTo>
                <a:lnTo>
                  <a:pt x="457200" y="228600"/>
                </a:lnTo>
                <a:lnTo>
                  <a:pt x="228600" y="457200"/>
                </a:lnTo>
                <a:lnTo>
                  <a:pt x="0" y="228600"/>
                </a:lnTo>
                <a:lnTo>
                  <a:pt x="114300" y="228600"/>
                </a:lnTo>
                <a:lnTo>
                  <a:pt x="114300" y="0"/>
                </a:lnTo>
                <a:lnTo>
                  <a:pt x="228600" y="114300"/>
                </a:lnTo>
                <a:lnTo>
                  <a:pt x="342900"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45" name="object 66"/>
          <p:cNvSpPr>
            <a:spLocks noChangeArrowheads="1"/>
          </p:cNvSpPr>
          <p:nvPr/>
        </p:nvSpPr>
        <p:spPr bwMode="auto">
          <a:xfrm>
            <a:off x="7797801" y="5435601"/>
            <a:ext cx="550863" cy="384175"/>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1546" name="object 67"/>
          <p:cNvSpPr>
            <a:spLocks/>
          </p:cNvSpPr>
          <p:nvPr/>
        </p:nvSpPr>
        <p:spPr bwMode="auto">
          <a:xfrm>
            <a:off x="7826375" y="5465763"/>
            <a:ext cx="457200" cy="285750"/>
          </a:xfrm>
          <a:custGeom>
            <a:avLst/>
            <a:gdLst>
              <a:gd name="T0" fmla="*/ 31468 w 609600"/>
              <a:gd name="T1" fmla="*/ 7151 h 381000"/>
              <a:gd name="T2" fmla="*/ 0 w 609600"/>
              <a:gd name="T3" fmla="*/ 7151 h 381000"/>
              <a:gd name="T4" fmla="*/ 7151 w 609600"/>
              <a:gd name="T5" fmla="*/ 14304 h 381000"/>
              <a:gd name="T6" fmla="*/ 0 w 609600"/>
              <a:gd name="T7" fmla="*/ 21455 h 381000"/>
              <a:gd name="T8" fmla="*/ 31468 w 609600"/>
              <a:gd name="T9" fmla="*/ 21455 h 381000"/>
              <a:gd name="T10" fmla="*/ 31468 w 609600"/>
              <a:gd name="T11" fmla="*/ 28607 h 381000"/>
              <a:gd name="T12" fmla="*/ 45772 w 609600"/>
              <a:gd name="T13" fmla="*/ 14304 h 381000"/>
              <a:gd name="T14" fmla="*/ 31468 w 609600"/>
              <a:gd name="T15" fmla="*/ 0 h 381000"/>
              <a:gd name="T16" fmla="*/ 31468 w 609600"/>
              <a:gd name="T17" fmla="*/ 7151 h 381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600"/>
              <a:gd name="T28" fmla="*/ 0 h 381000"/>
              <a:gd name="T29" fmla="*/ 609600 w 609600"/>
              <a:gd name="T30" fmla="*/ 381000 h 381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600" h="381000">
                <a:moveTo>
                  <a:pt x="419100" y="95250"/>
                </a:moveTo>
                <a:lnTo>
                  <a:pt x="0" y="95250"/>
                </a:lnTo>
                <a:lnTo>
                  <a:pt x="95250" y="190500"/>
                </a:lnTo>
                <a:lnTo>
                  <a:pt x="0" y="285750"/>
                </a:lnTo>
                <a:lnTo>
                  <a:pt x="419100" y="285750"/>
                </a:lnTo>
                <a:lnTo>
                  <a:pt x="419100" y="381000"/>
                </a:lnTo>
                <a:lnTo>
                  <a:pt x="609600" y="190500"/>
                </a:lnTo>
                <a:lnTo>
                  <a:pt x="419100" y="0"/>
                </a:lnTo>
                <a:lnTo>
                  <a:pt x="419100" y="9525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21547" name="object 68"/>
          <p:cNvSpPr>
            <a:spLocks/>
          </p:cNvSpPr>
          <p:nvPr/>
        </p:nvSpPr>
        <p:spPr bwMode="auto">
          <a:xfrm>
            <a:off x="7826375" y="5465763"/>
            <a:ext cx="457200" cy="285750"/>
          </a:xfrm>
          <a:custGeom>
            <a:avLst/>
            <a:gdLst>
              <a:gd name="T0" fmla="*/ 0 w 609600"/>
              <a:gd name="T1" fmla="*/ 7151 h 381000"/>
              <a:gd name="T2" fmla="*/ 31468 w 609600"/>
              <a:gd name="T3" fmla="*/ 7151 h 381000"/>
              <a:gd name="T4" fmla="*/ 31468 w 609600"/>
              <a:gd name="T5" fmla="*/ 0 h 381000"/>
              <a:gd name="T6" fmla="*/ 45772 w 609600"/>
              <a:gd name="T7" fmla="*/ 14304 h 381000"/>
              <a:gd name="T8" fmla="*/ 31468 w 609600"/>
              <a:gd name="T9" fmla="*/ 28607 h 381000"/>
              <a:gd name="T10" fmla="*/ 31468 w 609600"/>
              <a:gd name="T11" fmla="*/ 21455 h 381000"/>
              <a:gd name="T12" fmla="*/ 0 w 609600"/>
              <a:gd name="T13" fmla="*/ 21455 h 381000"/>
              <a:gd name="T14" fmla="*/ 7151 w 609600"/>
              <a:gd name="T15" fmla="*/ 14304 h 381000"/>
              <a:gd name="T16" fmla="*/ 0 w 609600"/>
              <a:gd name="T17" fmla="*/ 7151 h 381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600"/>
              <a:gd name="T28" fmla="*/ 0 h 381000"/>
              <a:gd name="T29" fmla="*/ 609600 w 609600"/>
              <a:gd name="T30" fmla="*/ 381000 h 381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600" h="381000">
                <a:moveTo>
                  <a:pt x="0" y="95250"/>
                </a:moveTo>
                <a:lnTo>
                  <a:pt x="419100" y="95250"/>
                </a:lnTo>
                <a:lnTo>
                  <a:pt x="419100" y="0"/>
                </a:lnTo>
                <a:lnTo>
                  <a:pt x="609600" y="190500"/>
                </a:lnTo>
                <a:lnTo>
                  <a:pt x="419100" y="381000"/>
                </a:lnTo>
                <a:lnTo>
                  <a:pt x="419100" y="285750"/>
                </a:lnTo>
                <a:lnTo>
                  <a:pt x="0" y="285750"/>
                </a:lnTo>
                <a:lnTo>
                  <a:pt x="95250" y="190500"/>
                </a:lnTo>
                <a:lnTo>
                  <a:pt x="0" y="9525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endParaRPr lang="id-ID" altLang="en-US">
              <a:solidFill>
                <a:prstClr val="black"/>
              </a:solidFill>
            </a:endParaRPr>
          </a:p>
        </p:txBody>
      </p:sp>
      <p:sp>
        <p:nvSpPr>
          <p:cNvPr id="19" name="object 19"/>
          <p:cNvSpPr txBox="1"/>
          <p:nvPr/>
        </p:nvSpPr>
        <p:spPr>
          <a:xfrm>
            <a:off x="1738313" y="285751"/>
            <a:ext cx="8572500" cy="500063"/>
          </a:xfrm>
          <a:prstGeom prst="rect">
            <a:avLst/>
          </a:prstGeom>
        </p:spPr>
        <p:txBody>
          <a:bodyPr lIns="0" tIns="0" rIns="0" bIns="0"/>
          <a:lstStyle/>
          <a:p>
            <a:pPr marL="9511" eaLnBrk="0" hangingPunct="0">
              <a:lnSpc>
                <a:spcPts val="1916"/>
              </a:lnSpc>
              <a:spcBef>
                <a:spcPts val="95"/>
              </a:spcBef>
              <a:defRPr/>
            </a:pPr>
            <a:endParaRPr sz="2800" b="1" spc="221" dirty="0">
              <a:solidFill>
                <a:prstClr val="white"/>
              </a:solidFill>
              <a:latin typeface="Arial"/>
            </a:endParaRPr>
          </a:p>
          <a:p>
            <a:pPr marL="9511" algn="ctr" eaLnBrk="0" hangingPunct="0">
              <a:lnSpc>
                <a:spcPts val="1916"/>
              </a:lnSpc>
              <a:spcBef>
                <a:spcPts val="95"/>
              </a:spcBef>
              <a:defRPr/>
            </a:pPr>
            <a:r>
              <a:rPr sz="2800" b="1" spc="221" dirty="0">
                <a:solidFill>
                  <a:prstClr val="white"/>
                </a:solidFill>
                <a:latin typeface="Berlin Sans FB Demi" pitchFamily="34" charset="0"/>
              </a:rPr>
              <a:t>URUSA</a:t>
            </a:r>
            <a:r>
              <a:rPr sz="2800" b="1" dirty="0">
                <a:solidFill>
                  <a:prstClr val="white"/>
                </a:solidFill>
                <a:latin typeface="Berlin Sans FB Demi" pitchFamily="34" charset="0"/>
              </a:rPr>
              <a:t>N</a:t>
            </a:r>
            <a:r>
              <a:rPr sz="2800" b="1" spc="491" dirty="0">
                <a:solidFill>
                  <a:prstClr val="white"/>
                </a:solidFill>
                <a:latin typeface="Berlin Sans FB Demi" pitchFamily="34" charset="0"/>
              </a:rPr>
              <a:t> </a:t>
            </a:r>
            <a:r>
              <a:rPr sz="2800" b="1" dirty="0">
                <a:solidFill>
                  <a:prstClr val="white"/>
                </a:solidFill>
                <a:latin typeface="Berlin Sans FB Demi" pitchFamily="34" charset="0"/>
              </a:rPr>
              <a:t>P</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E</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M</a:t>
            </a:r>
            <a:r>
              <a:rPr sz="2800" b="1" spc="-269" dirty="0">
                <a:solidFill>
                  <a:prstClr val="white"/>
                </a:solidFill>
                <a:latin typeface="Berlin Sans FB Demi" pitchFamily="34" charset="0"/>
              </a:rPr>
              <a:t> </a:t>
            </a:r>
            <a:r>
              <a:rPr sz="2800" b="1" dirty="0">
                <a:solidFill>
                  <a:prstClr val="white"/>
                </a:solidFill>
                <a:latin typeface="Berlin Sans FB Demi" pitchFamily="34" charset="0"/>
              </a:rPr>
              <a:t>E</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R</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I</a:t>
            </a:r>
            <a:r>
              <a:rPr sz="2800" b="1" spc="-269" dirty="0">
                <a:solidFill>
                  <a:prstClr val="white"/>
                </a:solidFill>
                <a:latin typeface="Berlin Sans FB Demi" pitchFamily="34" charset="0"/>
              </a:rPr>
              <a:t> </a:t>
            </a:r>
            <a:r>
              <a:rPr sz="2800" b="1" dirty="0">
                <a:solidFill>
                  <a:prstClr val="white"/>
                </a:solidFill>
                <a:latin typeface="Berlin Sans FB Demi" pitchFamily="34" charset="0"/>
              </a:rPr>
              <a:t>N</a:t>
            </a:r>
            <a:r>
              <a:rPr sz="2800" b="1" spc="-277" dirty="0">
                <a:solidFill>
                  <a:prstClr val="white"/>
                </a:solidFill>
                <a:latin typeface="Berlin Sans FB Demi" pitchFamily="34" charset="0"/>
              </a:rPr>
              <a:t> </a:t>
            </a:r>
            <a:r>
              <a:rPr sz="2800" b="1" spc="86" dirty="0">
                <a:solidFill>
                  <a:prstClr val="white"/>
                </a:solidFill>
                <a:latin typeface="Berlin Sans FB Demi" pitchFamily="34" charset="0"/>
              </a:rPr>
              <a:t>T</a:t>
            </a:r>
            <a:r>
              <a:rPr sz="2800" b="1" dirty="0">
                <a:solidFill>
                  <a:prstClr val="white"/>
                </a:solidFill>
                <a:latin typeface="Berlin Sans FB Demi" pitchFamily="34" charset="0"/>
              </a:rPr>
              <a:t>A</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H</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A</a:t>
            </a:r>
            <a:r>
              <a:rPr sz="2800" b="1" spc="-277" dirty="0">
                <a:solidFill>
                  <a:prstClr val="white"/>
                </a:solidFill>
                <a:latin typeface="Berlin Sans FB Demi" pitchFamily="34" charset="0"/>
              </a:rPr>
              <a:t> </a:t>
            </a:r>
            <a:r>
              <a:rPr sz="2800" b="1" dirty="0">
                <a:solidFill>
                  <a:prstClr val="white"/>
                </a:solidFill>
                <a:latin typeface="Berlin Sans FB Demi" pitchFamily="34" charset="0"/>
              </a:rPr>
              <a:t>N KONKUREN</a:t>
            </a:r>
            <a:endParaRPr sz="2800" dirty="0">
              <a:solidFill>
                <a:prstClr val="white"/>
              </a:solidFill>
              <a:latin typeface="Berlin Sans FB Demi" pitchFamily="34" charset="0"/>
            </a:endParaRPr>
          </a:p>
        </p:txBody>
      </p:sp>
      <p:sp>
        <p:nvSpPr>
          <p:cNvPr id="17" name="object 17"/>
          <p:cNvSpPr txBox="1"/>
          <p:nvPr/>
        </p:nvSpPr>
        <p:spPr>
          <a:xfrm>
            <a:off x="4418013" y="1593850"/>
            <a:ext cx="901700" cy="285750"/>
          </a:xfrm>
          <a:prstGeom prst="rect">
            <a:avLst/>
          </a:prstGeom>
        </p:spPr>
        <p:txBody>
          <a:bodyPr lIns="0" tIns="0" rIns="0" bIns="0"/>
          <a:lstStyle/>
          <a:p>
            <a:pPr marL="9511" eaLnBrk="0" hangingPunct="0">
              <a:lnSpc>
                <a:spcPts val="2220"/>
              </a:lnSpc>
              <a:spcBef>
                <a:spcPts val="111"/>
              </a:spcBef>
              <a:defRPr/>
            </a:pPr>
            <a:r>
              <a:rPr sz="2100" b="1" spc="-116" dirty="0">
                <a:solidFill>
                  <a:srgbClr val="001F5F"/>
                </a:solidFill>
                <a:latin typeface="Arial"/>
              </a:rPr>
              <a:t>W</a:t>
            </a:r>
            <a:r>
              <a:rPr sz="2100" b="1" dirty="0">
                <a:solidFill>
                  <a:srgbClr val="001F5F"/>
                </a:solidFill>
                <a:latin typeface="Arial"/>
              </a:rPr>
              <a:t>AJIB</a:t>
            </a:r>
            <a:endParaRPr sz="2100">
              <a:solidFill>
                <a:srgbClr val="000000"/>
              </a:solidFill>
              <a:latin typeface="Arial"/>
            </a:endParaRPr>
          </a:p>
        </p:txBody>
      </p:sp>
      <p:sp>
        <p:nvSpPr>
          <p:cNvPr id="16" name="object 16"/>
          <p:cNvSpPr txBox="1"/>
          <p:nvPr/>
        </p:nvSpPr>
        <p:spPr>
          <a:xfrm>
            <a:off x="7732714" y="1689100"/>
            <a:ext cx="968375" cy="247650"/>
          </a:xfrm>
          <a:prstGeom prst="rect">
            <a:avLst/>
          </a:prstGeom>
        </p:spPr>
        <p:txBody>
          <a:bodyPr lIns="0" tIns="0" rIns="0" bIns="0"/>
          <a:lstStyle/>
          <a:p>
            <a:pPr marL="9511" eaLnBrk="0" hangingPunct="0">
              <a:lnSpc>
                <a:spcPts val="1916"/>
              </a:lnSpc>
              <a:spcBef>
                <a:spcPts val="95"/>
              </a:spcBef>
              <a:defRPr/>
            </a:pPr>
            <a:r>
              <a:rPr b="1" dirty="0">
                <a:solidFill>
                  <a:srgbClr val="001F5F"/>
                </a:solidFill>
                <a:latin typeface="Arial"/>
              </a:rPr>
              <a:t>PILI</a:t>
            </a:r>
            <a:r>
              <a:rPr b="1" spc="-7" dirty="0">
                <a:solidFill>
                  <a:srgbClr val="001F5F"/>
                </a:solidFill>
                <a:latin typeface="Arial"/>
              </a:rPr>
              <a:t>H</a:t>
            </a:r>
            <a:r>
              <a:rPr b="1" dirty="0">
                <a:solidFill>
                  <a:srgbClr val="001F5F"/>
                </a:solidFill>
                <a:latin typeface="Arial"/>
              </a:rPr>
              <a:t>AN</a:t>
            </a:r>
            <a:endParaRPr>
              <a:solidFill>
                <a:srgbClr val="000000"/>
              </a:solidFill>
              <a:latin typeface="Arial"/>
            </a:endParaRPr>
          </a:p>
        </p:txBody>
      </p:sp>
      <p:sp>
        <p:nvSpPr>
          <p:cNvPr id="21551" name="object 15"/>
          <p:cNvSpPr txBox="1">
            <a:spLocks noChangeArrowheads="1"/>
          </p:cNvSpPr>
          <p:nvPr/>
        </p:nvSpPr>
        <p:spPr bwMode="auto">
          <a:xfrm>
            <a:off x="7265987" y="2150268"/>
            <a:ext cx="1654175" cy="312737"/>
          </a:xfrm>
          <a:prstGeom prst="rect">
            <a:avLst/>
          </a:prstGeom>
          <a:solidFill>
            <a:srgbClr val="26F61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19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lnSpc>
                <a:spcPts val="1150"/>
              </a:lnSpc>
              <a:spcBef>
                <a:spcPts val="63"/>
              </a:spcBef>
              <a:spcAft>
                <a:spcPct val="0"/>
              </a:spcAft>
            </a:pPr>
            <a:r>
              <a:rPr lang="id-ID" altLang="en-US" sz="1500" b="1" baseline="2000" dirty="0" smtClean="0">
                <a:solidFill>
                  <a:srgbClr val="000000"/>
                </a:solidFill>
                <a:ea typeface="MS PGothic" panose="020B0600070205080204" pitchFamily="34" charset="-128"/>
              </a:rPr>
              <a:t>potensi, penyerapan tenaga</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smtClean="0">
                <a:solidFill>
                  <a:srgbClr val="000000"/>
                </a:solidFill>
                <a:ea typeface="MS PGothic" panose="020B0600070205080204" pitchFamily="34" charset="-128"/>
              </a:rPr>
              <a:t>kerja dan pemanfaatan lahan</a:t>
            </a:r>
            <a:endParaRPr lang="id-ID" altLang="en-US" sz="1000" dirty="0">
              <a:solidFill>
                <a:srgbClr val="000000"/>
              </a:solidFill>
              <a:ea typeface="MS PGothic" panose="020B0600070205080204" pitchFamily="34" charset="-128"/>
            </a:endParaRPr>
          </a:p>
        </p:txBody>
      </p:sp>
      <p:sp>
        <p:nvSpPr>
          <p:cNvPr id="14" name="object 14"/>
          <p:cNvSpPr txBox="1"/>
          <p:nvPr/>
        </p:nvSpPr>
        <p:spPr>
          <a:xfrm>
            <a:off x="3332163" y="2273300"/>
            <a:ext cx="933450" cy="133350"/>
          </a:xfrm>
          <a:prstGeom prst="rect">
            <a:avLst/>
          </a:prstGeom>
        </p:spPr>
        <p:txBody>
          <a:bodyPr lIns="0" tIns="0" rIns="0" bIns="0"/>
          <a:lstStyle/>
          <a:p>
            <a:pPr marL="9511" eaLnBrk="0" hangingPunct="0">
              <a:lnSpc>
                <a:spcPts val="994"/>
              </a:lnSpc>
              <a:spcBef>
                <a:spcPts val="50"/>
              </a:spcBef>
              <a:defRPr/>
            </a:pPr>
            <a:r>
              <a:rPr lang="en-US" sz="900" b="1" dirty="0" smtClean="0">
                <a:solidFill>
                  <a:srgbClr val="000000"/>
                </a:solidFill>
                <a:latin typeface="Arial"/>
              </a:rPr>
              <a:t>PEL</a:t>
            </a:r>
            <a:r>
              <a:rPr lang="en-US" sz="900" b="1" spc="3" dirty="0" smtClean="0">
                <a:solidFill>
                  <a:srgbClr val="000000"/>
                </a:solidFill>
                <a:latin typeface="Arial"/>
              </a:rPr>
              <a:t>A</a:t>
            </a:r>
            <a:r>
              <a:rPr lang="en-US" sz="900" b="1" spc="-22" dirty="0" smtClean="0">
                <a:solidFill>
                  <a:srgbClr val="000000"/>
                </a:solidFill>
                <a:latin typeface="Arial"/>
              </a:rPr>
              <a:t>Y</a:t>
            </a:r>
            <a:r>
              <a:rPr lang="en-US" sz="900" b="1" spc="3" dirty="0" smtClean="0">
                <a:solidFill>
                  <a:srgbClr val="000000"/>
                </a:solidFill>
                <a:latin typeface="Arial"/>
              </a:rPr>
              <a:t>A</a:t>
            </a:r>
            <a:r>
              <a:rPr lang="en-US" sz="900" b="1" dirty="0" smtClean="0">
                <a:solidFill>
                  <a:srgbClr val="000000"/>
                </a:solidFill>
                <a:latin typeface="Arial"/>
              </a:rPr>
              <a:t>NAN</a:t>
            </a:r>
            <a:r>
              <a:rPr lang="en-US" sz="900" b="1" spc="11" dirty="0" smtClean="0">
                <a:solidFill>
                  <a:srgbClr val="000000"/>
                </a:solidFill>
                <a:latin typeface="Arial"/>
              </a:rPr>
              <a:t> </a:t>
            </a:r>
            <a:r>
              <a:rPr lang="en-US" sz="900" b="1" dirty="0" smtClean="0">
                <a:solidFill>
                  <a:srgbClr val="000000"/>
                </a:solidFill>
                <a:latin typeface="Arial"/>
              </a:rPr>
              <a:t>DA</a:t>
            </a:r>
            <a:r>
              <a:rPr lang="en-US" sz="900" b="1" spc="3" dirty="0" smtClean="0">
                <a:solidFill>
                  <a:srgbClr val="000000"/>
                </a:solidFill>
                <a:latin typeface="Arial"/>
              </a:rPr>
              <a:t>SA</a:t>
            </a:r>
            <a:r>
              <a:rPr lang="en-US" sz="900" b="1" dirty="0" smtClean="0">
                <a:solidFill>
                  <a:srgbClr val="000000"/>
                </a:solidFill>
                <a:latin typeface="Arial"/>
              </a:rPr>
              <a:t>R</a:t>
            </a:r>
            <a:endParaRPr lang="en-US" sz="900" dirty="0">
              <a:solidFill>
                <a:srgbClr val="000000"/>
              </a:solidFill>
              <a:latin typeface="Arial"/>
            </a:endParaRPr>
          </a:p>
        </p:txBody>
      </p:sp>
      <p:sp>
        <p:nvSpPr>
          <p:cNvPr id="13" name="object 13"/>
          <p:cNvSpPr txBox="1"/>
          <p:nvPr/>
        </p:nvSpPr>
        <p:spPr>
          <a:xfrm>
            <a:off x="5159375" y="2276475"/>
            <a:ext cx="1187450" cy="133350"/>
          </a:xfrm>
          <a:prstGeom prst="rect">
            <a:avLst/>
          </a:prstGeom>
        </p:spPr>
        <p:txBody>
          <a:bodyPr lIns="0" tIns="0" rIns="0" bIns="0"/>
          <a:lstStyle/>
          <a:p>
            <a:pPr marL="9511" eaLnBrk="0" hangingPunct="0">
              <a:lnSpc>
                <a:spcPts val="994"/>
              </a:lnSpc>
              <a:spcBef>
                <a:spcPts val="50"/>
              </a:spcBef>
              <a:defRPr/>
            </a:pPr>
            <a:r>
              <a:rPr lang="en-US" sz="900" b="1" dirty="0" smtClean="0">
                <a:solidFill>
                  <a:srgbClr val="000000"/>
                </a:solidFill>
                <a:latin typeface="Arial"/>
              </a:rPr>
              <a:t>N</a:t>
            </a:r>
            <a:r>
              <a:rPr lang="en-US" sz="900" b="1" spc="-3" dirty="0" smtClean="0">
                <a:solidFill>
                  <a:srgbClr val="000000"/>
                </a:solidFill>
                <a:latin typeface="Arial"/>
              </a:rPr>
              <a:t>O</a:t>
            </a:r>
            <a:r>
              <a:rPr lang="en-US" sz="900" b="1" dirty="0" smtClean="0">
                <a:solidFill>
                  <a:srgbClr val="000000"/>
                </a:solidFill>
                <a:latin typeface="Arial"/>
              </a:rPr>
              <a:t>N</a:t>
            </a:r>
            <a:r>
              <a:rPr lang="en-US" sz="900" b="1" spc="11" dirty="0" smtClean="0">
                <a:solidFill>
                  <a:srgbClr val="000000"/>
                </a:solidFill>
                <a:latin typeface="Arial"/>
              </a:rPr>
              <a:t> </a:t>
            </a:r>
            <a:r>
              <a:rPr lang="en-US" sz="900" b="1" dirty="0" smtClean="0">
                <a:solidFill>
                  <a:srgbClr val="000000"/>
                </a:solidFill>
                <a:latin typeface="Arial"/>
              </a:rPr>
              <a:t>PEL</a:t>
            </a:r>
            <a:r>
              <a:rPr lang="en-US" sz="900" b="1" spc="3" dirty="0" smtClean="0">
                <a:solidFill>
                  <a:srgbClr val="000000"/>
                </a:solidFill>
                <a:latin typeface="Arial"/>
              </a:rPr>
              <a:t>A</a:t>
            </a:r>
            <a:r>
              <a:rPr lang="en-US" sz="900" b="1" spc="-22" dirty="0" smtClean="0">
                <a:solidFill>
                  <a:srgbClr val="000000"/>
                </a:solidFill>
                <a:latin typeface="Arial"/>
              </a:rPr>
              <a:t>Y</a:t>
            </a:r>
            <a:r>
              <a:rPr lang="en-US" sz="900" b="1" spc="3" dirty="0" smtClean="0">
                <a:solidFill>
                  <a:srgbClr val="000000"/>
                </a:solidFill>
                <a:latin typeface="Arial"/>
              </a:rPr>
              <a:t>A</a:t>
            </a:r>
            <a:r>
              <a:rPr lang="en-US" sz="900" b="1" dirty="0" smtClean="0">
                <a:solidFill>
                  <a:srgbClr val="000000"/>
                </a:solidFill>
                <a:latin typeface="Arial"/>
              </a:rPr>
              <a:t>NAN</a:t>
            </a:r>
            <a:r>
              <a:rPr lang="en-US" sz="900" b="1" spc="11" dirty="0" smtClean="0">
                <a:solidFill>
                  <a:srgbClr val="000000"/>
                </a:solidFill>
                <a:latin typeface="Arial"/>
              </a:rPr>
              <a:t> </a:t>
            </a:r>
            <a:r>
              <a:rPr lang="en-US" sz="900" b="1" dirty="0" smtClean="0">
                <a:solidFill>
                  <a:srgbClr val="000000"/>
                </a:solidFill>
                <a:latin typeface="Arial"/>
              </a:rPr>
              <a:t>DA</a:t>
            </a:r>
            <a:r>
              <a:rPr lang="en-US" sz="900" b="1" spc="3" dirty="0" smtClean="0">
                <a:solidFill>
                  <a:srgbClr val="000000"/>
                </a:solidFill>
                <a:latin typeface="Arial"/>
              </a:rPr>
              <a:t>SA</a:t>
            </a:r>
            <a:r>
              <a:rPr lang="en-US" sz="900" b="1" dirty="0" smtClean="0">
                <a:solidFill>
                  <a:srgbClr val="000000"/>
                </a:solidFill>
                <a:latin typeface="Arial"/>
              </a:rPr>
              <a:t>R</a:t>
            </a:r>
            <a:endParaRPr lang="en-US" sz="900" dirty="0">
              <a:solidFill>
                <a:srgbClr val="000000"/>
              </a:solidFill>
              <a:latin typeface="Arial"/>
            </a:endParaRPr>
          </a:p>
        </p:txBody>
      </p:sp>
      <p:sp>
        <p:nvSpPr>
          <p:cNvPr id="12" name="object 12"/>
          <p:cNvSpPr txBox="1"/>
          <p:nvPr/>
        </p:nvSpPr>
        <p:spPr>
          <a:xfrm>
            <a:off x="3073401" y="2586039"/>
            <a:ext cx="157163" cy="903287"/>
          </a:xfrm>
          <a:prstGeom prst="rect">
            <a:avLst/>
          </a:prstGeom>
        </p:spPr>
        <p:txBody>
          <a:bodyPr lIns="0" tIns="0" rIns="0" bIns="0"/>
          <a:lstStyle/>
          <a:p>
            <a:pPr marL="9511" eaLnBrk="0" hangingPunct="0">
              <a:lnSpc>
                <a:spcPts val="1293"/>
              </a:lnSpc>
              <a:spcBef>
                <a:spcPts val="65"/>
              </a:spcBef>
              <a:defRPr/>
            </a:pPr>
            <a:r>
              <a:rPr spc="-3" baseline="3413" dirty="0">
                <a:solidFill>
                  <a:srgbClr val="000000"/>
                </a:solidFill>
                <a:latin typeface="Calibri"/>
                <a:cs typeface="Calibri"/>
              </a:rPr>
              <a:t>1.</a:t>
            </a:r>
            <a:endParaRPr sz="1200">
              <a:solidFill>
                <a:srgbClr val="000000"/>
              </a:solidFill>
              <a:latin typeface="Calibri"/>
              <a:cs typeface="Calibri"/>
            </a:endParaRPr>
          </a:p>
          <a:p>
            <a:pPr marL="9511" eaLnBrk="0" hangingPunct="0">
              <a:lnSpc>
                <a:spcPts val="1440"/>
              </a:lnSpc>
              <a:spcBef>
                <a:spcPts val="7"/>
              </a:spcBef>
              <a:defRPr/>
            </a:pPr>
            <a:r>
              <a:rPr spc="-3" baseline="1706" dirty="0">
                <a:solidFill>
                  <a:srgbClr val="000000"/>
                </a:solidFill>
                <a:latin typeface="Calibri"/>
                <a:cs typeface="Calibri"/>
              </a:rPr>
              <a:t>2.</a:t>
            </a:r>
            <a:endParaRPr sz="1200">
              <a:solidFill>
                <a:srgbClr val="000000"/>
              </a:solidFill>
              <a:latin typeface="Calibri"/>
              <a:cs typeface="Calibri"/>
            </a:endParaRPr>
          </a:p>
          <a:p>
            <a:pPr marL="9511" eaLnBrk="0" hangingPunct="0">
              <a:lnSpc>
                <a:spcPts val="1440"/>
              </a:lnSpc>
              <a:defRPr/>
            </a:pPr>
            <a:r>
              <a:rPr spc="-3" baseline="1706" dirty="0">
                <a:solidFill>
                  <a:srgbClr val="000000"/>
                </a:solidFill>
                <a:latin typeface="Calibri"/>
                <a:cs typeface="Calibri"/>
              </a:rPr>
              <a:t>3.</a:t>
            </a:r>
            <a:endParaRPr sz="1200">
              <a:solidFill>
                <a:srgbClr val="000000"/>
              </a:solidFill>
              <a:latin typeface="Calibri"/>
              <a:cs typeface="Calibri"/>
            </a:endParaRPr>
          </a:p>
          <a:p>
            <a:pPr marL="9511" marR="24" eaLnBrk="0" hangingPunct="0">
              <a:lnSpc>
                <a:spcPts val="1444"/>
              </a:lnSpc>
              <a:defRPr/>
            </a:pPr>
            <a:r>
              <a:rPr spc="-3" baseline="1706" dirty="0">
                <a:solidFill>
                  <a:srgbClr val="000000"/>
                </a:solidFill>
                <a:latin typeface="Calibri"/>
                <a:cs typeface="Calibri"/>
              </a:rPr>
              <a:t>4.</a:t>
            </a:r>
            <a:endParaRPr sz="1200">
              <a:solidFill>
                <a:srgbClr val="000000"/>
              </a:solidFill>
              <a:latin typeface="Calibri"/>
              <a:cs typeface="Calibri"/>
            </a:endParaRPr>
          </a:p>
          <a:p>
            <a:pPr marL="9511" eaLnBrk="0" hangingPunct="0">
              <a:lnSpc>
                <a:spcPts val="1440"/>
              </a:lnSpc>
              <a:defRPr/>
            </a:pPr>
            <a:r>
              <a:rPr spc="-3" baseline="1706" dirty="0">
                <a:solidFill>
                  <a:srgbClr val="000000"/>
                </a:solidFill>
                <a:latin typeface="Calibri"/>
                <a:cs typeface="Calibri"/>
              </a:rPr>
              <a:t>5.</a:t>
            </a:r>
            <a:endParaRPr sz="1200">
              <a:solidFill>
                <a:srgbClr val="000000"/>
              </a:solidFill>
              <a:latin typeface="Calibri"/>
              <a:cs typeface="Calibri"/>
            </a:endParaRPr>
          </a:p>
        </p:txBody>
      </p:sp>
      <p:sp>
        <p:nvSpPr>
          <p:cNvPr id="21555" name="object 11"/>
          <p:cNvSpPr txBox="1">
            <a:spLocks noChangeArrowheads="1"/>
          </p:cNvSpPr>
          <p:nvPr/>
        </p:nvSpPr>
        <p:spPr bwMode="auto">
          <a:xfrm>
            <a:off x="3330575" y="2586038"/>
            <a:ext cx="1168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lnSpc>
                <a:spcPts val="1300"/>
              </a:lnSpc>
              <a:spcBef>
                <a:spcPts val="63"/>
              </a:spcBef>
              <a:spcAft>
                <a:spcPct val="0"/>
              </a:spcAft>
            </a:pPr>
            <a:r>
              <a:rPr lang="id-ID" altLang="en-US" baseline="3000" dirty="0" smtClean="0">
                <a:solidFill>
                  <a:srgbClr val="000000"/>
                </a:solidFill>
                <a:ea typeface="MS PGothic" panose="020B0600070205080204" pitchFamily="34" charset="-128"/>
              </a:rPr>
              <a:t>pendidikan</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ts val="13"/>
              </a:spcBef>
              <a:spcAft>
                <a:spcPct val="0"/>
              </a:spcAft>
            </a:pPr>
            <a:r>
              <a:rPr lang="id-ID" altLang="en-US" baseline="2000" dirty="0" smtClean="0">
                <a:solidFill>
                  <a:srgbClr val="000000"/>
                </a:solidFill>
                <a:ea typeface="MS PGothic" panose="020B0600070205080204" pitchFamily="34" charset="-128"/>
              </a:rPr>
              <a:t>kesehatan</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pu &amp; pr</a:t>
            </a:r>
            <a:endParaRPr lang="id-ID" altLang="en-US" sz="1200" dirty="0" smtClean="0">
              <a:solidFill>
                <a:srgbClr val="000000"/>
              </a:solidFill>
              <a:ea typeface="MS PGothic" panose="020B0600070205080204" pitchFamily="34" charset="-128"/>
            </a:endParaRPr>
          </a:p>
          <a:p>
            <a:pPr eaLnBrk="0" fontAlgn="base" hangingPunct="0">
              <a:lnSpc>
                <a:spcPts val="1450"/>
              </a:lnSpc>
              <a:spcBef>
                <a:spcPct val="0"/>
              </a:spcBef>
              <a:spcAft>
                <a:spcPct val="0"/>
              </a:spcAft>
            </a:pPr>
            <a:r>
              <a:rPr lang="id-ID" altLang="en-US" baseline="2000" dirty="0" smtClean="0">
                <a:solidFill>
                  <a:srgbClr val="000000"/>
                </a:solidFill>
                <a:ea typeface="MS PGothic" panose="020B0600070205080204" pitchFamily="34" charset="-128"/>
              </a:rPr>
              <a:t>sosial</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perumahan rakyat</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dan kawasan</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pemukiman</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ketentraman,</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ketertiban umum</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dan perlindungan</a:t>
            </a:r>
            <a:endParaRPr lang="id-ID" altLang="en-US" sz="1200" dirty="0" smtClean="0">
              <a:solidFill>
                <a:srgbClr val="000000"/>
              </a:solidFill>
              <a:ea typeface="MS PGothic" panose="020B0600070205080204" pitchFamily="34" charset="-128"/>
            </a:endParaRPr>
          </a:p>
          <a:p>
            <a:pPr eaLnBrk="0" fontAlgn="base" hangingPunct="0">
              <a:lnSpc>
                <a:spcPts val="1438"/>
              </a:lnSpc>
              <a:spcBef>
                <a:spcPct val="0"/>
              </a:spcBef>
              <a:spcAft>
                <a:spcPct val="0"/>
              </a:spcAft>
            </a:pPr>
            <a:r>
              <a:rPr lang="id-ID" altLang="en-US" baseline="2000" dirty="0" smtClean="0">
                <a:solidFill>
                  <a:srgbClr val="000000"/>
                </a:solidFill>
                <a:ea typeface="MS PGothic" panose="020B0600070205080204" pitchFamily="34" charset="-128"/>
              </a:rPr>
              <a:t>MASYARAKAt</a:t>
            </a:r>
            <a:endParaRPr lang="id-ID" altLang="en-US" sz="1200" dirty="0">
              <a:solidFill>
                <a:srgbClr val="000000"/>
              </a:solidFill>
              <a:ea typeface="MS PGothic" panose="020B0600070205080204" pitchFamily="34" charset="-128"/>
            </a:endParaRPr>
          </a:p>
        </p:txBody>
      </p:sp>
      <p:sp>
        <p:nvSpPr>
          <p:cNvPr id="10" name="object 10"/>
          <p:cNvSpPr txBox="1"/>
          <p:nvPr/>
        </p:nvSpPr>
        <p:spPr>
          <a:xfrm>
            <a:off x="5018089" y="2611439"/>
            <a:ext cx="141287" cy="954087"/>
          </a:xfrm>
          <a:prstGeom prst="rect">
            <a:avLst/>
          </a:prstGeom>
        </p:spPr>
        <p:txBody>
          <a:bodyPr lIns="0" tIns="0" rIns="0" bIns="0"/>
          <a:lstStyle/>
          <a:p>
            <a:pPr marL="9511" eaLnBrk="0" hangingPunct="0">
              <a:lnSpc>
                <a:spcPts val="1148"/>
              </a:lnSpc>
              <a:spcBef>
                <a:spcPts val="57"/>
              </a:spcBef>
              <a:defRPr/>
            </a:pPr>
            <a:r>
              <a:rPr sz="1600" spc="-3" baseline="1950" dirty="0">
                <a:solidFill>
                  <a:srgbClr val="000000"/>
                </a:solidFill>
                <a:latin typeface="Calibri"/>
                <a:cs typeface="Calibri"/>
              </a:rPr>
              <a:t>1.</a:t>
            </a:r>
            <a:endParaRPr sz="1100">
              <a:solidFill>
                <a:srgbClr val="000000"/>
              </a:solidFill>
              <a:latin typeface="Calibri"/>
              <a:cs typeface="Calibri"/>
            </a:endParaRPr>
          </a:p>
          <a:p>
            <a:pPr marL="9511" marR="23" eaLnBrk="0" hangingPunct="0">
              <a:lnSpc>
                <a:spcPts val="1264"/>
              </a:lnSpc>
              <a:spcBef>
                <a:spcPts val="5"/>
              </a:spcBef>
              <a:defRPr/>
            </a:pPr>
            <a:r>
              <a:rPr sz="1600" spc="-3" baseline="1950" dirty="0">
                <a:solidFill>
                  <a:srgbClr val="000000"/>
                </a:solidFill>
                <a:latin typeface="Calibri"/>
                <a:cs typeface="Calibri"/>
              </a:rPr>
              <a:t>2.</a:t>
            </a:r>
            <a:endParaRPr sz="1100">
              <a:solidFill>
                <a:srgbClr val="000000"/>
              </a:solidFill>
              <a:latin typeface="Calibri"/>
              <a:cs typeface="Calibri"/>
            </a:endParaRPr>
          </a:p>
          <a:p>
            <a:pPr marL="9511" eaLnBrk="0" hangingPunct="0">
              <a:lnSpc>
                <a:spcPts val="1260"/>
              </a:lnSpc>
              <a:defRPr/>
            </a:pPr>
            <a:r>
              <a:rPr sz="1600" spc="-3" baseline="1950" dirty="0">
                <a:solidFill>
                  <a:srgbClr val="000000"/>
                </a:solidFill>
                <a:latin typeface="Calibri"/>
                <a:cs typeface="Calibri"/>
              </a:rPr>
              <a:t>3.</a:t>
            </a:r>
            <a:endParaRPr sz="1100">
              <a:solidFill>
                <a:srgbClr val="000000"/>
              </a:solidFill>
              <a:latin typeface="Calibri"/>
              <a:cs typeface="Calibri"/>
            </a:endParaRPr>
          </a:p>
          <a:p>
            <a:pPr marL="9511" eaLnBrk="0" hangingPunct="0">
              <a:lnSpc>
                <a:spcPts val="1260"/>
              </a:lnSpc>
              <a:defRPr/>
            </a:pPr>
            <a:r>
              <a:rPr sz="1600" spc="-3" baseline="1950" dirty="0">
                <a:solidFill>
                  <a:srgbClr val="000000"/>
                </a:solidFill>
                <a:latin typeface="Calibri"/>
                <a:cs typeface="Calibri"/>
              </a:rPr>
              <a:t>4.</a:t>
            </a:r>
            <a:endParaRPr sz="1100">
              <a:solidFill>
                <a:srgbClr val="000000"/>
              </a:solidFill>
              <a:latin typeface="Calibri"/>
              <a:cs typeface="Calibri"/>
            </a:endParaRPr>
          </a:p>
          <a:p>
            <a:pPr marL="9511" eaLnBrk="0" hangingPunct="0">
              <a:lnSpc>
                <a:spcPts val="1260"/>
              </a:lnSpc>
              <a:defRPr/>
            </a:pPr>
            <a:r>
              <a:rPr sz="1600" spc="-3" baseline="1950" dirty="0">
                <a:solidFill>
                  <a:srgbClr val="000000"/>
                </a:solidFill>
                <a:latin typeface="Calibri"/>
                <a:cs typeface="Calibri"/>
              </a:rPr>
              <a:t>5.</a:t>
            </a:r>
            <a:endParaRPr sz="1100">
              <a:solidFill>
                <a:srgbClr val="000000"/>
              </a:solidFill>
              <a:latin typeface="Calibri"/>
              <a:cs typeface="Calibri"/>
            </a:endParaRPr>
          </a:p>
          <a:p>
            <a:pPr marL="9511" eaLnBrk="0" hangingPunct="0">
              <a:lnSpc>
                <a:spcPts val="1260"/>
              </a:lnSpc>
              <a:defRPr/>
            </a:pPr>
            <a:r>
              <a:rPr sz="1600" spc="-3" baseline="1950" dirty="0">
                <a:solidFill>
                  <a:srgbClr val="000000"/>
                </a:solidFill>
                <a:latin typeface="Calibri"/>
                <a:cs typeface="Calibri"/>
              </a:rPr>
              <a:t>6.</a:t>
            </a:r>
            <a:endParaRPr sz="1100">
              <a:solidFill>
                <a:srgbClr val="000000"/>
              </a:solidFill>
              <a:latin typeface="Calibri"/>
              <a:cs typeface="Calibri"/>
            </a:endParaRPr>
          </a:p>
        </p:txBody>
      </p:sp>
      <p:sp>
        <p:nvSpPr>
          <p:cNvPr id="21557" name="object 9"/>
          <p:cNvSpPr txBox="1">
            <a:spLocks noChangeArrowheads="1"/>
          </p:cNvSpPr>
          <p:nvPr/>
        </p:nvSpPr>
        <p:spPr bwMode="auto">
          <a:xfrm>
            <a:off x="5275264" y="2611438"/>
            <a:ext cx="148748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lnSpc>
                <a:spcPts val="1150"/>
              </a:lnSpc>
              <a:spcBef>
                <a:spcPts val="63"/>
              </a:spcBef>
              <a:spcAft>
                <a:spcPct val="0"/>
              </a:spcAft>
            </a:pPr>
            <a:r>
              <a:rPr lang="id-ID" altLang="en-US" sz="1500" baseline="2000" dirty="0" smtClean="0">
                <a:solidFill>
                  <a:srgbClr val="000000"/>
                </a:solidFill>
                <a:ea typeface="MS PGothic" panose="020B0600070205080204" pitchFamily="34" charset="-128"/>
              </a:rPr>
              <a:t>tenaga kerja</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pp &amp; pa</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pangan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pertanahan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lingkungan hidup</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adm. kependdkan dan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pencatatan sipil;</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pmd</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pengendalaian penduduk</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dan kb;</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perhubungan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kominfo</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koperasi dan ukm;</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penanaman modal</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kepemudaan dan olahraga</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statistik</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persandian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kebudayaan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perpustakaan dan</a:t>
            </a:r>
            <a:endParaRPr lang="id-ID" altLang="en-US" sz="1000" dirty="0" smtClean="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dirty="0" smtClean="0">
                <a:solidFill>
                  <a:srgbClr val="000000"/>
                </a:solidFill>
                <a:ea typeface="MS PGothic" panose="020B0600070205080204" pitchFamily="34" charset="-128"/>
              </a:rPr>
              <a:t>arsip</a:t>
            </a:r>
            <a:endParaRPr lang="id-ID" altLang="en-US" sz="1000" dirty="0">
              <a:solidFill>
                <a:srgbClr val="000000"/>
              </a:solidFill>
              <a:ea typeface="MS PGothic" panose="020B0600070205080204" pitchFamily="34" charset="-128"/>
            </a:endParaRPr>
          </a:p>
        </p:txBody>
      </p:sp>
      <p:sp>
        <p:nvSpPr>
          <p:cNvPr id="21558" name="object 8"/>
          <p:cNvSpPr txBox="1">
            <a:spLocks noChangeArrowheads="1"/>
          </p:cNvSpPr>
          <p:nvPr/>
        </p:nvSpPr>
        <p:spPr bwMode="auto">
          <a:xfrm>
            <a:off x="7289800" y="2770188"/>
            <a:ext cx="157003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lnSpc>
                <a:spcPts val="1150"/>
              </a:lnSpc>
              <a:spcBef>
                <a:spcPts val="63"/>
              </a:spcBef>
              <a:spcAft>
                <a:spcPct val="0"/>
              </a:spcAft>
            </a:pPr>
            <a:r>
              <a:rPr lang="id-ID" altLang="en-US" sz="1500" b="1" baseline="2000" dirty="0">
                <a:solidFill>
                  <a:srgbClr val="000000"/>
                </a:solidFill>
                <a:ea typeface="MS PGothic" panose="020B0600070205080204" pitchFamily="34" charset="-128"/>
              </a:rPr>
              <a:t>1.  Kelautan dan perikanan;</a:t>
            </a:r>
            <a:endParaRPr lang="id-ID" altLang="en-US" sz="1000" dirty="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2.  Pariwisata;</a:t>
            </a:r>
            <a:endParaRPr lang="id-ID" altLang="en-US" sz="1000" dirty="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3.  Pertanian;</a:t>
            </a:r>
            <a:endParaRPr lang="id-ID" altLang="en-US" sz="1000" dirty="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4.  kehutanan;</a:t>
            </a:r>
            <a:endParaRPr lang="id-ID" altLang="en-US" sz="1000" dirty="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5.  Energi dan sumber daya</a:t>
            </a:r>
            <a:endParaRPr lang="id-ID" altLang="en-US" sz="1000" dirty="0">
              <a:solidFill>
                <a:srgbClr val="000000"/>
              </a:solidFill>
              <a:ea typeface="MS PGothic" panose="020B0600070205080204" pitchFamily="34" charset="-128"/>
            </a:endParaRPr>
          </a:p>
          <a:p>
            <a:pPr algn="ct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mineral;</a:t>
            </a:r>
            <a:endParaRPr lang="id-ID" altLang="en-US" sz="1000" dirty="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6.  Perdagangan;</a:t>
            </a:r>
            <a:endParaRPr lang="id-ID" altLang="en-US" sz="1000" dirty="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1" baseline="2000" dirty="0">
                <a:solidFill>
                  <a:srgbClr val="000000"/>
                </a:solidFill>
                <a:ea typeface="MS PGothic" panose="020B0600070205080204" pitchFamily="34" charset="-128"/>
              </a:rPr>
              <a:t>7.  Perindustrian; dan</a:t>
            </a:r>
            <a:endParaRPr lang="id-ID" altLang="en-US" sz="1000" dirty="0">
              <a:solidFill>
                <a:srgbClr val="000000"/>
              </a:solidFill>
              <a:ea typeface="MS PGothic" panose="020B0600070205080204" pitchFamily="34" charset="-128"/>
            </a:endParaRPr>
          </a:p>
          <a:p>
            <a:pPr eaLnBrk="0" fontAlgn="base" hangingPunct="0">
              <a:lnSpc>
                <a:spcPts val="1163"/>
              </a:lnSpc>
              <a:spcBef>
                <a:spcPct val="0"/>
              </a:spcBef>
              <a:spcAft>
                <a:spcPct val="0"/>
              </a:spcAft>
            </a:pPr>
            <a:r>
              <a:rPr lang="id-ID" altLang="en-US" sz="1500" b="1" baseline="2000" dirty="0">
                <a:solidFill>
                  <a:srgbClr val="000000"/>
                </a:solidFill>
                <a:ea typeface="MS PGothic" panose="020B0600070205080204" pitchFamily="34" charset="-128"/>
              </a:rPr>
              <a:t>8.  Tansmigrasi.</a:t>
            </a:r>
            <a:endParaRPr lang="id-ID" altLang="en-US" sz="1000" dirty="0">
              <a:solidFill>
                <a:srgbClr val="000000"/>
              </a:solidFill>
              <a:ea typeface="MS PGothic" panose="020B0600070205080204" pitchFamily="34" charset="-128"/>
            </a:endParaRPr>
          </a:p>
        </p:txBody>
      </p:sp>
      <p:sp>
        <p:nvSpPr>
          <p:cNvPr id="7" name="object 7"/>
          <p:cNvSpPr txBox="1"/>
          <p:nvPr/>
        </p:nvSpPr>
        <p:spPr>
          <a:xfrm>
            <a:off x="5018089" y="3732214"/>
            <a:ext cx="141287" cy="312737"/>
          </a:xfrm>
          <a:prstGeom prst="rect">
            <a:avLst/>
          </a:prstGeom>
        </p:spPr>
        <p:txBody>
          <a:bodyPr lIns="0" tIns="0" rIns="0" bIns="0"/>
          <a:lstStyle/>
          <a:p>
            <a:pPr marL="9511" marR="23" eaLnBrk="0" hangingPunct="0">
              <a:lnSpc>
                <a:spcPts val="1148"/>
              </a:lnSpc>
              <a:spcBef>
                <a:spcPts val="57"/>
              </a:spcBef>
              <a:defRPr/>
            </a:pPr>
            <a:r>
              <a:rPr sz="1600" spc="-3" baseline="1950" dirty="0">
                <a:solidFill>
                  <a:srgbClr val="000000"/>
                </a:solidFill>
                <a:latin typeface="Calibri"/>
                <a:cs typeface="Calibri"/>
              </a:rPr>
              <a:t>7.</a:t>
            </a:r>
            <a:endParaRPr sz="1100">
              <a:solidFill>
                <a:srgbClr val="000000"/>
              </a:solidFill>
              <a:latin typeface="Calibri"/>
              <a:cs typeface="Calibri"/>
            </a:endParaRPr>
          </a:p>
          <a:p>
            <a:pPr marL="9511" eaLnBrk="0" hangingPunct="0">
              <a:lnSpc>
                <a:spcPts val="1260"/>
              </a:lnSpc>
              <a:spcBef>
                <a:spcPts val="5"/>
              </a:spcBef>
              <a:defRPr/>
            </a:pPr>
            <a:r>
              <a:rPr sz="1600" spc="-3" baseline="1950" dirty="0">
                <a:solidFill>
                  <a:srgbClr val="000000"/>
                </a:solidFill>
                <a:latin typeface="Calibri"/>
                <a:cs typeface="Calibri"/>
              </a:rPr>
              <a:t>8.</a:t>
            </a:r>
            <a:endParaRPr sz="1100">
              <a:solidFill>
                <a:srgbClr val="000000"/>
              </a:solidFill>
              <a:latin typeface="Calibri"/>
              <a:cs typeface="Calibri"/>
            </a:endParaRPr>
          </a:p>
        </p:txBody>
      </p:sp>
      <p:sp>
        <p:nvSpPr>
          <p:cNvPr id="6" name="object 6"/>
          <p:cNvSpPr txBox="1"/>
          <p:nvPr/>
        </p:nvSpPr>
        <p:spPr>
          <a:xfrm>
            <a:off x="3073401" y="3867151"/>
            <a:ext cx="157163" cy="169863"/>
          </a:xfrm>
          <a:prstGeom prst="rect">
            <a:avLst/>
          </a:prstGeom>
        </p:spPr>
        <p:txBody>
          <a:bodyPr lIns="0" tIns="0" rIns="0" bIns="0"/>
          <a:lstStyle/>
          <a:p>
            <a:pPr marL="9511" eaLnBrk="0" hangingPunct="0">
              <a:lnSpc>
                <a:spcPts val="1293"/>
              </a:lnSpc>
              <a:spcBef>
                <a:spcPts val="65"/>
              </a:spcBef>
              <a:defRPr/>
            </a:pPr>
            <a:r>
              <a:rPr spc="-3" baseline="3413" dirty="0">
                <a:solidFill>
                  <a:srgbClr val="000000"/>
                </a:solidFill>
                <a:latin typeface="Calibri"/>
                <a:cs typeface="Calibri"/>
              </a:rPr>
              <a:t>6.</a:t>
            </a:r>
            <a:endParaRPr sz="1200">
              <a:solidFill>
                <a:srgbClr val="000000"/>
              </a:solidFill>
              <a:latin typeface="Calibri"/>
              <a:cs typeface="Calibri"/>
            </a:endParaRPr>
          </a:p>
        </p:txBody>
      </p:sp>
      <p:sp>
        <p:nvSpPr>
          <p:cNvPr id="21561" name="object 5"/>
          <p:cNvSpPr txBox="1">
            <a:spLocks noChangeArrowheads="1"/>
          </p:cNvSpPr>
          <p:nvPr/>
        </p:nvSpPr>
        <p:spPr bwMode="auto">
          <a:xfrm>
            <a:off x="5018088" y="4213226"/>
            <a:ext cx="20796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lnSpc>
                <a:spcPts val="1150"/>
              </a:lnSpc>
              <a:spcBef>
                <a:spcPts val="63"/>
              </a:spcBef>
              <a:spcAft>
                <a:spcPct val="0"/>
              </a:spcAft>
            </a:pPr>
            <a:r>
              <a:rPr lang="id-ID" altLang="en-US" sz="1500" baseline="2000">
                <a:solidFill>
                  <a:srgbClr val="000000"/>
                </a:solidFill>
                <a:ea typeface="MS PGothic" panose="020B0600070205080204" pitchFamily="34" charset="-128"/>
              </a:rPr>
              <a:t>9.</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10.</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11.</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12.</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13.</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14.</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15.</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16.</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17.</a:t>
            </a:r>
            <a:endParaRPr lang="id-ID" altLang="en-US" sz="1000">
              <a:solidFill>
                <a:srgbClr val="000000"/>
              </a:solidFill>
              <a:ea typeface="MS PGothic" panose="020B0600070205080204" pitchFamily="34" charset="-128"/>
            </a:endParaRPr>
          </a:p>
          <a:p>
            <a:pPr eaLnBrk="0" fontAlgn="base" hangingPunct="0">
              <a:lnSpc>
                <a:spcPts val="1263"/>
              </a:lnSpc>
              <a:spcBef>
                <a:spcPct val="0"/>
              </a:spcBef>
              <a:spcAft>
                <a:spcPct val="0"/>
              </a:spcAft>
            </a:pPr>
            <a:r>
              <a:rPr lang="id-ID" altLang="en-US" sz="1500" baseline="2000">
                <a:solidFill>
                  <a:srgbClr val="000000"/>
                </a:solidFill>
                <a:ea typeface="MS PGothic" panose="020B0600070205080204" pitchFamily="34" charset="-128"/>
              </a:rPr>
              <a:t>18.</a:t>
            </a:r>
            <a:endParaRPr lang="id-ID" altLang="en-US" sz="1000">
              <a:solidFill>
                <a:srgbClr val="000000"/>
              </a:solidFill>
              <a:ea typeface="MS PGothic" panose="020B0600070205080204" pitchFamily="34" charset="-128"/>
            </a:endParaRPr>
          </a:p>
        </p:txBody>
      </p:sp>
      <p:sp>
        <p:nvSpPr>
          <p:cNvPr id="21562" name="object 4"/>
          <p:cNvSpPr txBox="1">
            <a:spLocks noChangeArrowheads="1"/>
          </p:cNvSpPr>
          <p:nvPr/>
        </p:nvSpPr>
        <p:spPr bwMode="auto">
          <a:xfrm>
            <a:off x="7218363" y="4330701"/>
            <a:ext cx="17145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17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lnSpc>
                <a:spcPts val="1450"/>
              </a:lnSpc>
              <a:spcBef>
                <a:spcPts val="75"/>
              </a:spcBef>
              <a:spcAft>
                <a:spcPct val="0"/>
              </a:spcAft>
            </a:pPr>
            <a:r>
              <a:rPr lang="id-ID" altLang="en-US" sz="1300" b="1">
                <a:solidFill>
                  <a:srgbClr val="181200"/>
                </a:solidFill>
                <a:latin typeface="Arial" panose="020B0604020202020204" pitchFamily="34" charset="0"/>
                <a:ea typeface="MS PGothic" panose="020B0600070205080204" pitchFamily="34" charset="-128"/>
              </a:rPr>
              <a:t>Urusan berbasis</a:t>
            </a:r>
            <a:endParaRPr lang="id-ID" altLang="en-US" sz="1300">
              <a:solidFill>
                <a:srgbClr val="000000"/>
              </a:solidFill>
              <a:latin typeface="Arial" panose="020B0604020202020204" pitchFamily="34" charset="0"/>
              <a:ea typeface="MS PGothic" panose="020B0600070205080204" pitchFamily="34" charset="-128"/>
            </a:endParaRPr>
          </a:p>
          <a:p>
            <a:pPr algn="ctr" eaLnBrk="0" fontAlgn="base" hangingPunct="0">
              <a:lnSpc>
                <a:spcPts val="1463"/>
              </a:lnSpc>
              <a:spcBef>
                <a:spcPct val="0"/>
              </a:spcBef>
              <a:spcAft>
                <a:spcPct val="0"/>
              </a:spcAft>
            </a:pPr>
            <a:r>
              <a:rPr lang="id-ID" altLang="en-US" sz="1300" b="1">
                <a:solidFill>
                  <a:srgbClr val="181200"/>
                </a:solidFill>
                <a:latin typeface="Arial" panose="020B0604020202020204" pitchFamily="34" charset="0"/>
                <a:ea typeface="MS PGothic" panose="020B0600070205080204" pitchFamily="34" charset="-128"/>
              </a:rPr>
              <a:t>ekosistem</a:t>
            </a:r>
            <a:endParaRPr lang="id-ID" altLang="en-US" sz="1300">
              <a:solidFill>
                <a:srgbClr val="000000"/>
              </a:solidFill>
              <a:latin typeface="Arial" panose="020B0604020202020204" pitchFamily="34" charset="0"/>
              <a:ea typeface="MS PGothic" panose="020B0600070205080204" pitchFamily="34" charset="-128"/>
            </a:endParaRPr>
          </a:p>
          <a:p>
            <a:pPr eaLnBrk="0" fontAlgn="base" hangingPunct="0">
              <a:spcBef>
                <a:spcPts val="188"/>
              </a:spcBef>
              <a:spcAft>
                <a:spcPct val="0"/>
              </a:spcAft>
            </a:pPr>
            <a:r>
              <a:rPr lang="id-ID" altLang="en-US" sz="1000">
                <a:solidFill>
                  <a:srgbClr val="000000"/>
                </a:solidFill>
                <a:latin typeface="Arial" panose="020B0604020202020204" pitchFamily="34" charset="0"/>
                <a:ea typeface="MS PGothic" panose="020B0600070205080204" pitchFamily="34" charset="-128"/>
              </a:rPr>
              <a:t>Kehutanan; ESDM; kelautan dan perikanan.</a:t>
            </a:r>
          </a:p>
        </p:txBody>
      </p:sp>
      <p:sp>
        <p:nvSpPr>
          <p:cNvPr id="21563" name="object 3"/>
          <p:cNvSpPr txBox="1">
            <a:spLocks noChangeArrowheads="1"/>
          </p:cNvSpPr>
          <p:nvPr/>
        </p:nvSpPr>
        <p:spPr bwMode="auto">
          <a:xfrm>
            <a:off x="8377239" y="54483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lnSpc>
                <a:spcPts val="1463"/>
              </a:lnSpc>
              <a:spcBef>
                <a:spcPts val="75"/>
              </a:spcBef>
              <a:spcAft>
                <a:spcPct val="0"/>
              </a:spcAft>
            </a:pPr>
            <a:r>
              <a:rPr lang="id-ID" altLang="en-US" sz="1900" b="1" baseline="4000">
                <a:solidFill>
                  <a:srgbClr val="181200"/>
                </a:solidFill>
                <a:latin typeface="Arial Black" panose="020B0A04020102020204" pitchFamily="34" charset="0"/>
                <a:ea typeface="MS PGothic" panose="020B0600070205080204" pitchFamily="34" charset="-128"/>
              </a:rPr>
              <a:t>Kab/Kota</a:t>
            </a:r>
            <a:endParaRPr lang="id-ID" altLang="en-US" sz="1200">
              <a:solidFill>
                <a:srgbClr val="000000"/>
              </a:solidFill>
              <a:latin typeface="Arial Black" panose="020B0A04020102020204" pitchFamily="34" charset="0"/>
              <a:ea typeface="MS PGothic" panose="020B0600070205080204" pitchFamily="34" charset="-128"/>
            </a:endParaRPr>
          </a:p>
          <a:p>
            <a:pPr algn="ctr" eaLnBrk="0" fontAlgn="base" hangingPunct="0">
              <a:lnSpc>
                <a:spcPts val="1063"/>
              </a:lnSpc>
              <a:spcBef>
                <a:spcPct val="0"/>
              </a:spcBef>
              <a:spcAft>
                <a:spcPct val="0"/>
              </a:spcAft>
            </a:pPr>
            <a:r>
              <a:rPr lang="id-ID" altLang="en-US" sz="1300" b="1" baseline="4000">
                <a:solidFill>
                  <a:srgbClr val="181200"/>
                </a:solidFill>
                <a:latin typeface="Arial Black" panose="020B0A04020102020204" pitchFamily="34" charset="0"/>
                <a:ea typeface="MS PGothic" panose="020B0600070205080204" pitchFamily="34" charset="-128"/>
              </a:rPr>
              <a:t>Dapat bagi</a:t>
            </a:r>
            <a:endParaRPr lang="id-ID" altLang="en-US" sz="900">
              <a:solidFill>
                <a:srgbClr val="000000"/>
              </a:solidFill>
              <a:latin typeface="Arial Black" panose="020B0A04020102020204" pitchFamily="34" charset="0"/>
              <a:ea typeface="MS PGothic" panose="020B0600070205080204" pitchFamily="34" charset="-128"/>
            </a:endParaRPr>
          </a:p>
          <a:p>
            <a:pPr algn="ctr" eaLnBrk="0" fontAlgn="base" hangingPunct="0">
              <a:lnSpc>
                <a:spcPts val="1075"/>
              </a:lnSpc>
              <a:spcBef>
                <a:spcPct val="0"/>
              </a:spcBef>
              <a:spcAft>
                <a:spcPct val="0"/>
              </a:spcAft>
            </a:pPr>
            <a:r>
              <a:rPr lang="id-ID" altLang="en-US" sz="1300" b="1" baseline="4000">
                <a:solidFill>
                  <a:srgbClr val="181200"/>
                </a:solidFill>
                <a:latin typeface="Arial Black" panose="020B0A04020102020204" pitchFamily="34" charset="0"/>
                <a:ea typeface="MS PGothic" panose="020B0600070205080204" pitchFamily="34" charset="-128"/>
              </a:rPr>
              <a:t>hasil</a:t>
            </a:r>
            <a:endParaRPr lang="id-ID" altLang="en-US" sz="900">
              <a:solidFill>
                <a:srgbClr val="000000"/>
              </a:solidFill>
              <a:latin typeface="Arial Black" panose="020B0A04020102020204" pitchFamily="34" charset="0"/>
              <a:ea typeface="MS PGothic" panose="020B0600070205080204" pitchFamily="34" charset="-128"/>
            </a:endParaRPr>
          </a:p>
        </p:txBody>
      </p:sp>
      <p:sp>
        <p:nvSpPr>
          <p:cNvPr id="2" name="object 2"/>
          <p:cNvSpPr txBox="1"/>
          <p:nvPr/>
        </p:nvSpPr>
        <p:spPr>
          <a:xfrm>
            <a:off x="6954839" y="5561013"/>
            <a:ext cx="795337" cy="190500"/>
          </a:xfrm>
          <a:prstGeom prst="rect">
            <a:avLst/>
          </a:prstGeom>
        </p:spPr>
        <p:txBody>
          <a:bodyPr lIns="0" tIns="0" rIns="0" bIns="0"/>
          <a:lstStyle/>
          <a:p>
            <a:pPr marL="9511" eaLnBrk="0" hangingPunct="0">
              <a:lnSpc>
                <a:spcPts val="1500"/>
              </a:lnSpc>
              <a:spcBef>
                <a:spcPts val="75"/>
              </a:spcBef>
              <a:defRPr/>
            </a:pPr>
            <a:r>
              <a:rPr sz="2000" b="1" baseline="2626" dirty="0">
                <a:solidFill>
                  <a:srgbClr val="FFFF00"/>
                </a:solidFill>
                <a:latin typeface="Arial Black"/>
                <a:cs typeface="Arial Black"/>
              </a:rPr>
              <a:t>P</a:t>
            </a:r>
            <a:r>
              <a:rPr sz="2000" b="1" spc="14" baseline="2626" dirty="0">
                <a:solidFill>
                  <a:srgbClr val="FFFF00"/>
                </a:solidFill>
                <a:latin typeface="Arial Black"/>
                <a:cs typeface="Arial Black"/>
              </a:rPr>
              <a:t>r</a:t>
            </a:r>
            <a:r>
              <a:rPr sz="2000" b="1" spc="-48" baseline="2626" dirty="0">
                <a:solidFill>
                  <a:srgbClr val="FFFF00"/>
                </a:solidFill>
                <a:latin typeface="Arial Black"/>
                <a:cs typeface="Arial Black"/>
              </a:rPr>
              <a:t>o</a:t>
            </a:r>
            <a:r>
              <a:rPr sz="2000" b="1" baseline="2626" dirty="0">
                <a:solidFill>
                  <a:srgbClr val="FFFF00"/>
                </a:solidFill>
                <a:latin typeface="Arial Black"/>
                <a:cs typeface="Arial Black"/>
              </a:rPr>
              <a:t>vinsi</a:t>
            </a:r>
            <a:endParaRPr>
              <a:solidFill>
                <a:srgbClr val="000000"/>
              </a:solidFill>
              <a:latin typeface="Arial Black"/>
              <a:cs typeface="Arial Black"/>
            </a:endParaRPr>
          </a:p>
        </p:txBody>
      </p:sp>
      <p:sp>
        <p:nvSpPr>
          <p:cNvPr id="69" name="object 15"/>
          <p:cNvSpPr txBox="1"/>
          <p:nvPr/>
        </p:nvSpPr>
        <p:spPr>
          <a:xfrm>
            <a:off x="10421939" y="5848350"/>
            <a:ext cx="174625" cy="152400"/>
          </a:xfrm>
          <a:prstGeom prst="rect">
            <a:avLst/>
          </a:prstGeom>
        </p:spPr>
        <p:txBody>
          <a:bodyPr lIns="0" tIns="0" rIns="0" bIns="0"/>
          <a:lstStyle/>
          <a:p>
            <a:pPr marL="9511" eaLnBrk="0" hangingPunct="0">
              <a:lnSpc>
                <a:spcPts val="1148"/>
              </a:lnSpc>
              <a:spcBef>
                <a:spcPts val="57"/>
              </a:spcBef>
              <a:defRPr/>
            </a:pPr>
            <a:r>
              <a:rPr sz="1600" spc="-3" baseline="1950">
                <a:solidFill>
                  <a:srgbClr val="FFFFFF"/>
                </a:solidFill>
                <a:latin typeface="Calibri"/>
                <a:cs typeface="Calibri"/>
              </a:rPr>
              <a:t>7</a:t>
            </a:r>
            <a:endParaRPr sz="1100">
              <a:solidFill>
                <a:srgbClr val="000000"/>
              </a:solidFill>
              <a:latin typeface="Calibri"/>
              <a:cs typeface="Calibri"/>
            </a:endParaRPr>
          </a:p>
        </p:txBody>
      </p:sp>
      <p:pic>
        <p:nvPicPr>
          <p:cNvPr id="21566" name="Picture 69" descr="24013-unsur-dasar-pemerintahan-yang-bai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63678" y="4928713"/>
            <a:ext cx="26431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p:cNvSpPr/>
          <p:nvPr/>
        </p:nvSpPr>
        <p:spPr>
          <a:xfrm>
            <a:off x="1524000" y="6524626"/>
            <a:ext cx="9144000" cy="33337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algn="ctr" eaLnBrk="0" hangingPunct="0">
              <a:defRPr/>
            </a:pPr>
            <a:endParaRPr lang="en-US">
              <a:solidFill>
                <a:prstClr val="white"/>
              </a:solidFill>
              <a:latin typeface="Calibri"/>
            </a:endParaRPr>
          </a:p>
        </p:txBody>
      </p:sp>
      <p:grpSp>
        <p:nvGrpSpPr>
          <p:cNvPr id="21569" name="Group 71"/>
          <p:cNvGrpSpPr>
            <a:grpSpLocks/>
          </p:cNvGrpSpPr>
          <p:nvPr/>
        </p:nvGrpSpPr>
        <p:grpSpPr bwMode="auto">
          <a:xfrm>
            <a:off x="1643063" y="119063"/>
            <a:ext cx="6735762" cy="844550"/>
            <a:chOff x="135015" y="91404"/>
            <a:chExt cx="7297376" cy="914400"/>
          </a:xfrm>
        </p:grpSpPr>
        <p:pic>
          <p:nvPicPr>
            <p:cNvPr id="21570" name="Picture 7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5015" y="122830"/>
              <a:ext cx="648054" cy="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910672" y="301097"/>
              <a:ext cx="6521719" cy="489857"/>
            </a:xfrm>
            <a:prstGeom prst="rect">
              <a:avLst/>
            </a:prstGeom>
            <a:noFill/>
            <a:ln w="38100">
              <a:noFill/>
            </a:ln>
          </p:spPr>
          <p:txBody>
            <a:bodyPr>
              <a:spAutoFit/>
            </a:bodyPr>
            <a:lstStyle/>
            <a:p>
              <a:pPr defTabSz="457200">
                <a:lnSpc>
                  <a:spcPts val="2769"/>
                </a:lnSpc>
                <a:defRPr/>
              </a:pPr>
              <a:r>
                <a:rPr lang="en-US" sz="2585" b="1" dirty="0">
                  <a:solidFill>
                    <a:srgbClr val="002060"/>
                  </a:solidFill>
                  <a:latin typeface="Calibri" panose="020F0502020204030204"/>
                  <a:cs typeface="Arial" panose="020B0604020202020204" pitchFamily="34" charset="0"/>
                </a:rPr>
                <a:t>URUSAN PEMERINTAHAN (UU 23/2014)</a:t>
              </a:r>
            </a:p>
          </p:txBody>
        </p:sp>
        <p:cxnSp>
          <p:nvCxnSpPr>
            <p:cNvPr id="75" name="Straight Connector 74"/>
            <p:cNvCxnSpPr>
              <a:cxnSpLocks/>
            </p:cNvCxnSpPr>
            <p:nvPr/>
          </p:nvCxnSpPr>
          <p:spPr>
            <a:xfrm>
              <a:off x="910672" y="91404"/>
              <a:ext cx="0" cy="914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6797822"/>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ight Arrow 6"/>
          <p:cNvSpPr/>
          <p:nvPr/>
        </p:nvSpPr>
        <p:spPr>
          <a:xfrm>
            <a:off x="6600826" y="2852738"/>
            <a:ext cx="790575" cy="863600"/>
          </a:xfrm>
          <a:prstGeom prst="rightArrow">
            <a:avLst/>
          </a:pr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8" name="Rounded Rectangle 7"/>
          <p:cNvSpPr/>
          <p:nvPr/>
        </p:nvSpPr>
        <p:spPr>
          <a:xfrm>
            <a:off x="7391400" y="1052514"/>
            <a:ext cx="2305050" cy="37449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0000"/>
                </a:solidFill>
                <a:latin typeface="Calibri"/>
              </a:rPr>
              <a:t>SERTIFIKASI  TERINTEGRASI  DENGAN  MUATAN  STANDAR  KOMPETENSI  TEKNIS  DARI  KEMENTERIAN  </a:t>
            </a:r>
          </a:p>
          <a:p>
            <a:pPr marL="342900" indent="-342900" algn="ctr" eaLnBrk="0" fontAlgn="base" hangingPunct="0">
              <a:spcBef>
                <a:spcPct val="0"/>
              </a:spcBef>
              <a:spcAft>
                <a:spcPct val="0"/>
              </a:spcAft>
              <a:buFontTx/>
              <a:buAutoNum type="arabicPeriod"/>
              <a:defRPr/>
            </a:pPr>
            <a:r>
              <a:rPr lang="en-US" dirty="0">
                <a:solidFill>
                  <a:srgbClr val="FF0000"/>
                </a:solidFill>
                <a:latin typeface="Calibri"/>
              </a:rPr>
              <a:t>PENDIDIKAN</a:t>
            </a:r>
          </a:p>
          <a:p>
            <a:pPr marL="342900" indent="-342900" algn="ctr" eaLnBrk="0" fontAlgn="base" hangingPunct="0">
              <a:spcBef>
                <a:spcPct val="0"/>
              </a:spcBef>
              <a:spcAft>
                <a:spcPct val="0"/>
              </a:spcAft>
              <a:buFontTx/>
              <a:buAutoNum type="arabicPeriod"/>
              <a:defRPr/>
            </a:pPr>
            <a:r>
              <a:rPr lang="en-US" dirty="0">
                <a:solidFill>
                  <a:srgbClr val="FF0000"/>
                </a:solidFill>
                <a:latin typeface="Calibri"/>
              </a:rPr>
              <a:t>KESEHATAN</a:t>
            </a:r>
          </a:p>
          <a:p>
            <a:pPr marL="342900" indent="-342900" algn="ctr" eaLnBrk="0" fontAlgn="base" hangingPunct="0">
              <a:spcBef>
                <a:spcPct val="0"/>
              </a:spcBef>
              <a:spcAft>
                <a:spcPct val="0"/>
              </a:spcAft>
              <a:buFontTx/>
              <a:buAutoNum type="arabicPeriod"/>
              <a:defRPr/>
            </a:pPr>
            <a:r>
              <a:rPr lang="en-US" dirty="0">
                <a:solidFill>
                  <a:srgbClr val="FF0000"/>
                </a:solidFill>
                <a:latin typeface="Calibri"/>
              </a:rPr>
              <a:t>PU PR</a:t>
            </a:r>
          </a:p>
          <a:p>
            <a:pPr marL="342900" indent="-342900" algn="ctr" eaLnBrk="0" fontAlgn="base" hangingPunct="0">
              <a:spcBef>
                <a:spcPct val="0"/>
              </a:spcBef>
              <a:spcAft>
                <a:spcPct val="0"/>
              </a:spcAft>
              <a:buFontTx/>
              <a:buAutoNum type="arabicPeriod"/>
              <a:defRPr/>
            </a:pPr>
            <a:r>
              <a:rPr lang="en-US" dirty="0">
                <a:solidFill>
                  <a:srgbClr val="FF0000"/>
                </a:solidFill>
                <a:latin typeface="Calibri"/>
              </a:rPr>
              <a:t>KEMENDAGRI</a:t>
            </a:r>
          </a:p>
          <a:p>
            <a:pPr marL="342900" indent="-342900" algn="ctr" eaLnBrk="0" fontAlgn="base" hangingPunct="0">
              <a:spcBef>
                <a:spcPct val="0"/>
              </a:spcBef>
              <a:spcAft>
                <a:spcPct val="0"/>
              </a:spcAft>
              <a:buFontTx/>
              <a:buAutoNum type="arabicPeriod"/>
              <a:defRPr/>
            </a:pPr>
            <a:r>
              <a:rPr lang="en-US" dirty="0">
                <a:solidFill>
                  <a:srgbClr val="FF0000"/>
                </a:solidFill>
                <a:latin typeface="Calibri"/>
              </a:rPr>
              <a:t>KEMENTERIAN  SOSIAL  </a:t>
            </a:r>
          </a:p>
        </p:txBody>
      </p:sp>
      <p:sp>
        <p:nvSpPr>
          <p:cNvPr id="10" name="Down Arrow 9"/>
          <p:cNvSpPr/>
          <p:nvPr/>
        </p:nvSpPr>
        <p:spPr>
          <a:xfrm>
            <a:off x="7967664" y="4868863"/>
            <a:ext cx="93662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1" name="Rectangle 10"/>
          <p:cNvSpPr/>
          <p:nvPr/>
        </p:nvSpPr>
        <p:spPr>
          <a:xfrm>
            <a:off x="6743700" y="5373688"/>
            <a:ext cx="3240088" cy="12684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0000"/>
                </a:solidFill>
                <a:latin typeface="Calibri"/>
              </a:rPr>
              <a:t>PEMAKETAN  DALAM  KUALIFIKASI  </a:t>
            </a:r>
            <a:r>
              <a:rPr lang="en-US" dirty="0" smtClean="0">
                <a:solidFill>
                  <a:srgbClr val="FF0000"/>
                </a:solidFill>
                <a:latin typeface="Calibri"/>
              </a:rPr>
              <a:t>STANDAR KOMPETENSI DAN  </a:t>
            </a:r>
            <a:r>
              <a:rPr lang="en-US" dirty="0">
                <a:solidFill>
                  <a:srgbClr val="FF0000"/>
                </a:solidFill>
                <a:latin typeface="Calibri"/>
              </a:rPr>
              <a:t>JENJANG  SERTA  JENIS  JABATAN  </a:t>
            </a:r>
          </a:p>
        </p:txBody>
      </p:sp>
      <p:sp>
        <p:nvSpPr>
          <p:cNvPr id="12" name="Up Arrow 11"/>
          <p:cNvSpPr/>
          <p:nvPr/>
        </p:nvSpPr>
        <p:spPr>
          <a:xfrm rot="16441062">
            <a:off x="6167439" y="5732464"/>
            <a:ext cx="433387" cy="433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3" name="Rectangle 12"/>
          <p:cNvSpPr/>
          <p:nvPr/>
        </p:nvSpPr>
        <p:spPr>
          <a:xfrm>
            <a:off x="2927350" y="4941888"/>
            <a:ext cx="3240088" cy="172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0000"/>
                </a:solidFill>
                <a:latin typeface="Calibri"/>
              </a:rPr>
              <a:t>SYARAT  JABATAN  MEMUAT  SYARAT  SERTIFIKAT  KOMPETENSI  ( MANAGERIAL,  SOSKUL,  TEKNIS, PEMERINTAHAN )  </a:t>
            </a:r>
          </a:p>
        </p:txBody>
      </p:sp>
      <p:sp>
        <p:nvSpPr>
          <p:cNvPr id="14" name="Oval 13"/>
          <p:cNvSpPr/>
          <p:nvPr/>
        </p:nvSpPr>
        <p:spPr>
          <a:xfrm>
            <a:off x="1524001" y="5445125"/>
            <a:ext cx="1476375" cy="8636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0000"/>
                </a:solidFill>
                <a:latin typeface="Calibri"/>
              </a:rPr>
              <a:t>KINERJA    PRIMA </a:t>
            </a:r>
          </a:p>
        </p:txBody>
      </p:sp>
      <p:sp>
        <p:nvSpPr>
          <p:cNvPr id="15" name="Up Arrow 14"/>
          <p:cNvSpPr/>
          <p:nvPr/>
        </p:nvSpPr>
        <p:spPr>
          <a:xfrm>
            <a:off x="1933575" y="4956175"/>
            <a:ext cx="433388" cy="431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96" y="1270794"/>
            <a:ext cx="4843781"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50396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0" y="0"/>
            <a:ext cx="7772400" cy="731838"/>
          </a:xfrm>
        </p:spPr>
        <p:txBody>
          <a:bodyPr/>
          <a:lstStyle/>
          <a:p>
            <a:r>
              <a:rPr lang="en-US" altLang="en-US" b="1" smtClean="0"/>
              <a:t>RUANG LINGKUP  SINERGITAS  </a:t>
            </a:r>
          </a:p>
        </p:txBody>
      </p:sp>
      <p:graphicFrame>
        <p:nvGraphicFramePr>
          <p:cNvPr id="4" name="SmartArt Placeholder 3"/>
          <p:cNvGraphicFramePr>
            <a:graphicFrameLocks noGrp="1"/>
          </p:cNvGraphicFramePr>
          <p:nvPr>
            <p:ph type="dgm" idx="1"/>
            <p:extLst>
              <p:ext uri="{D42A27DB-BD31-4B8C-83A1-F6EECF244321}">
                <p14:modId xmlns:p14="http://schemas.microsoft.com/office/powerpoint/2010/main" val="1757408034"/>
              </p:ext>
            </p:extLst>
          </p:nvPr>
        </p:nvGraphicFramePr>
        <p:xfrm>
          <a:off x="2207568" y="836712"/>
          <a:ext cx="8890962" cy="518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886141"/>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SKEMA  SINERGITAS  </a:t>
            </a:r>
          </a:p>
        </p:txBody>
      </p:sp>
      <p:graphicFrame>
        <p:nvGraphicFramePr>
          <p:cNvPr id="5" name="SmartArt Placeholder 4"/>
          <p:cNvGraphicFramePr>
            <a:graphicFrameLocks noGrp="1"/>
          </p:cNvGraphicFramePr>
          <p:nvPr>
            <p:ph type="dgm" idx="1"/>
            <p:extLst>
              <p:ext uri="{D42A27DB-BD31-4B8C-83A1-F6EECF244321}">
                <p14:modId xmlns:p14="http://schemas.microsoft.com/office/powerpoint/2010/main" val="762266779"/>
              </p:ext>
            </p:extLst>
          </p:nvPr>
        </p:nvGraphicFramePr>
        <p:xfrm>
          <a:off x="5740961" y="1260362"/>
          <a:ext cx="5653087" cy="3859440"/>
        </p:xfrm>
        <a:graphic>
          <a:graphicData uri="http://schemas.openxmlformats.org/drawingml/2006/table">
            <a:tbl>
              <a:tblPr/>
              <a:tblGrid>
                <a:gridCol w="1499159">
                  <a:extLst>
                    <a:ext uri="{9D8B030D-6E8A-4147-A177-3AD203B41FA5}">
                      <a16:colId xmlns:a16="http://schemas.microsoft.com/office/drawing/2014/main" val="20000"/>
                    </a:ext>
                  </a:extLst>
                </a:gridCol>
                <a:gridCol w="2654769">
                  <a:extLst>
                    <a:ext uri="{9D8B030D-6E8A-4147-A177-3AD203B41FA5}">
                      <a16:colId xmlns:a16="http://schemas.microsoft.com/office/drawing/2014/main" val="20001"/>
                    </a:ext>
                  </a:extLst>
                </a:gridCol>
                <a:gridCol w="1499159">
                  <a:extLst>
                    <a:ext uri="{9D8B030D-6E8A-4147-A177-3AD203B41FA5}">
                      <a16:colId xmlns:a16="http://schemas.microsoft.com/office/drawing/2014/main" val="20002"/>
                    </a:ext>
                  </a:extLst>
                </a:gridCol>
              </a:tblGrid>
              <a:tr h="551768">
                <a:tc>
                  <a:txBody>
                    <a:bodyPr/>
                    <a:lstStyle/>
                    <a:p>
                      <a:pPr algn="l" fontAlgn="ctr"/>
                      <a:r>
                        <a:rPr lang="en-US" sz="1800" b="0" i="0" u="none" strike="noStrike" dirty="0" err="1">
                          <a:solidFill>
                            <a:srgbClr val="333333"/>
                          </a:solidFill>
                          <a:latin typeface="Trebuchet MS"/>
                        </a:rPr>
                        <a:t>Kabupaten</a:t>
                      </a:r>
                      <a:r>
                        <a:rPr lang="en-US" sz="1800" b="0" i="0" u="none" strike="noStrike" dirty="0">
                          <a:solidFill>
                            <a:srgbClr val="333333"/>
                          </a:solidFill>
                          <a:latin typeface="Trebuchet MS"/>
                        </a:rPr>
                        <a:t> Aceh Barat</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Dinas</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Kabupaten</a:t>
                      </a:r>
                      <a:r>
                        <a:rPr lang="en-US" sz="1800" b="0" i="0" u="none" strike="noStrike" dirty="0">
                          <a:solidFill>
                            <a:srgbClr val="333333"/>
                          </a:solidFill>
                          <a:latin typeface="Trebuchet MS"/>
                        </a:rPr>
                        <a:t>/Kota </a:t>
                      </a:r>
                      <a:r>
                        <a:rPr lang="en-US" sz="1800" b="0" i="0" u="none" strike="noStrike" dirty="0" err="1">
                          <a:solidFill>
                            <a:srgbClr val="333333"/>
                          </a:solidFill>
                          <a:latin typeface="Trebuchet MS"/>
                        </a:rPr>
                        <a:t>Tipe</a:t>
                      </a:r>
                      <a:r>
                        <a:rPr lang="en-US" sz="1800" b="0" i="0" u="none" strike="noStrike" dirty="0">
                          <a:solidFill>
                            <a:srgbClr val="333333"/>
                          </a:solidFill>
                          <a:latin typeface="Trebuchet MS"/>
                        </a:rPr>
                        <a:t> B</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a:solidFill>
                            <a:srgbClr val="333333"/>
                          </a:solidFill>
                          <a:latin typeface="Trebuchet MS"/>
                        </a:rPr>
                        <a:t>Sedang</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826071">
                <a:tc>
                  <a:txBody>
                    <a:bodyPr/>
                    <a:lstStyle/>
                    <a:p>
                      <a:pPr algn="l" fontAlgn="ctr"/>
                      <a:r>
                        <a:rPr lang="en-US" sz="1800" b="0" i="0" u="none" strike="noStrike">
                          <a:solidFill>
                            <a:srgbClr val="333333"/>
                          </a:solidFill>
                          <a:latin typeface="Trebuchet MS"/>
                        </a:rPr>
                        <a:t>Kabupaten Aceh Barat Daya</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Bukan</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Dinas</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Kabupaten</a:t>
                      </a:r>
                      <a:r>
                        <a:rPr lang="en-US" sz="1800" b="0" i="0" u="none" strike="noStrike" dirty="0">
                          <a:solidFill>
                            <a:srgbClr val="333333"/>
                          </a:solidFill>
                          <a:latin typeface="Trebuchet MS"/>
                        </a:rPr>
                        <a:t>/Kota </a:t>
                      </a:r>
                      <a:r>
                        <a:rPr lang="en-US" sz="1800" b="0" i="0" u="none" strike="noStrike" dirty="0" err="1" smtClean="0">
                          <a:solidFill>
                            <a:srgbClr val="333333"/>
                          </a:solidFill>
                          <a:latin typeface="Trebuchet MS"/>
                        </a:rPr>
                        <a:t>Tersendiri</a:t>
                      </a:r>
                      <a:endParaRPr lang="en-US" sz="1800" b="0" i="0" u="none" strike="noStrike" dirty="0">
                        <a:solidFill>
                          <a:srgbClr val="333333"/>
                        </a:solidFill>
                        <a:latin typeface="Trebuchet MS"/>
                      </a:endParaRP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Tidak</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ada</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urusan</a:t>
                      </a:r>
                      <a:endParaRPr lang="en-US" sz="1800" b="0" i="0" u="none" strike="noStrike" dirty="0">
                        <a:solidFill>
                          <a:srgbClr val="333333"/>
                        </a:solidFill>
                        <a:latin typeface="Trebuchet MS"/>
                      </a:endParaRP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551768">
                <a:tc>
                  <a:txBody>
                    <a:bodyPr/>
                    <a:lstStyle/>
                    <a:p>
                      <a:pPr algn="l" fontAlgn="ctr"/>
                      <a:r>
                        <a:rPr lang="en-US" sz="1800" b="0" i="0" u="none" strike="noStrike" dirty="0" err="1">
                          <a:solidFill>
                            <a:srgbClr val="333333"/>
                          </a:solidFill>
                          <a:latin typeface="Trebuchet MS"/>
                        </a:rPr>
                        <a:t>Kabupaten</a:t>
                      </a:r>
                      <a:r>
                        <a:rPr lang="en-US" sz="1800" b="0" i="0" u="none" strike="noStrike" dirty="0">
                          <a:solidFill>
                            <a:srgbClr val="333333"/>
                          </a:solidFill>
                          <a:latin typeface="Trebuchet MS"/>
                        </a:rPr>
                        <a:t> Aceh </a:t>
                      </a:r>
                      <a:r>
                        <a:rPr lang="en-US" sz="1800" b="0" i="0" u="none" strike="noStrike" dirty="0" err="1">
                          <a:solidFill>
                            <a:srgbClr val="333333"/>
                          </a:solidFill>
                          <a:latin typeface="Trebuchet MS"/>
                        </a:rPr>
                        <a:t>Besar</a:t>
                      </a:r>
                      <a:endParaRPr lang="en-US" sz="1800" b="0" i="0" u="none" strike="noStrike" dirty="0">
                        <a:solidFill>
                          <a:srgbClr val="333333"/>
                        </a:solidFill>
                        <a:latin typeface="Trebuchet MS"/>
                      </a:endParaRP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a:solidFill>
                            <a:srgbClr val="333333"/>
                          </a:solidFill>
                          <a:latin typeface="Trebuchet MS"/>
                        </a:rPr>
                        <a:t>Dinas Kabupaten/Kota Tipe A</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Besar</a:t>
                      </a:r>
                      <a:endParaRPr lang="en-US" sz="1800" b="0" i="0" u="none" strike="noStrike" dirty="0">
                        <a:solidFill>
                          <a:srgbClr val="333333"/>
                        </a:solidFill>
                        <a:latin typeface="Trebuchet MS"/>
                      </a:endParaRP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826071">
                <a:tc>
                  <a:txBody>
                    <a:bodyPr/>
                    <a:lstStyle/>
                    <a:p>
                      <a:pPr algn="l" fontAlgn="ctr"/>
                      <a:r>
                        <a:rPr lang="en-US" sz="1800" b="0" i="0" u="none" strike="noStrike">
                          <a:solidFill>
                            <a:srgbClr val="333333"/>
                          </a:solidFill>
                          <a:latin typeface="Trebuchet MS"/>
                        </a:rPr>
                        <a:t>Kabupaten Aceh Jaya</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Bukan</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Dinas</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Kabupaten</a:t>
                      </a:r>
                      <a:r>
                        <a:rPr lang="en-US" sz="1800" b="0" i="0" u="none" strike="noStrike" dirty="0">
                          <a:solidFill>
                            <a:srgbClr val="333333"/>
                          </a:solidFill>
                          <a:latin typeface="Trebuchet MS"/>
                        </a:rPr>
                        <a:t>/Kota </a:t>
                      </a:r>
                      <a:r>
                        <a:rPr lang="en-US" sz="1800" b="0" i="0" u="none" strike="noStrike" dirty="0" err="1" smtClean="0">
                          <a:solidFill>
                            <a:srgbClr val="333333"/>
                          </a:solidFill>
                          <a:latin typeface="Trebuchet MS"/>
                        </a:rPr>
                        <a:t>Tersendiri</a:t>
                      </a:r>
                      <a:endParaRPr lang="en-US" sz="1800" b="0" i="0" u="none" strike="noStrike" dirty="0">
                        <a:solidFill>
                          <a:srgbClr val="333333"/>
                        </a:solidFill>
                        <a:latin typeface="Trebuchet MS"/>
                      </a:endParaRP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Tidak</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ada</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urusan</a:t>
                      </a:r>
                      <a:endParaRPr lang="en-US" sz="1800" b="0" i="0" u="none" strike="noStrike" dirty="0">
                        <a:solidFill>
                          <a:srgbClr val="333333"/>
                        </a:solidFill>
                        <a:latin typeface="Trebuchet MS"/>
                      </a:endParaRP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551768">
                <a:tc>
                  <a:txBody>
                    <a:bodyPr/>
                    <a:lstStyle/>
                    <a:p>
                      <a:pPr algn="l" fontAlgn="ctr"/>
                      <a:r>
                        <a:rPr lang="en-US" sz="1800" b="0" i="0" u="none" strike="noStrike">
                          <a:solidFill>
                            <a:srgbClr val="333333"/>
                          </a:solidFill>
                          <a:latin typeface="Trebuchet MS"/>
                        </a:rPr>
                        <a:t>Kabupaten Aceh Selatan</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a:solidFill>
                            <a:srgbClr val="333333"/>
                          </a:solidFill>
                          <a:latin typeface="Trebuchet MS"/>
                        </a:rPr>
                        <a:t>Dinas Kabupaten/Kota Tipe A</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800" b="0" i="0" u="none" strike="noStrike">
                          <a:solidFill>
                            <a:srgbClr val="333333"/>
                          </a:solidFill>
                          <a:latin typeface="Trebuchet MS"/>
                        </a:rPr>
                        <a:t>Besar</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551768">
                <a:tc>
                  <a:txBody>
                    <a:bodyPr/>
                    <a:lstStyle/>
                    <a:p>
                      <a:pPr algn="l" fontAlgn="ctr"/>
                      <a:r>
                        <a:rPr lang="en-US" sz="1800" b="0" i="0" u="none" strike="noStrike">
                          <a:solidFill>
                            <a:srgbClr val="333333"/>
                          </a:solidFill>
                          <a:latin typeface="Trebuchet MS"/>
                        </a:rPr>
                        <a:t>Kabupaten Aceh Singkil</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err="1">
                          <a:solidFill>
                            <a:srgbClr val="333333"/>
                          </a:solidFill>
                          <a:latin typeface="Trebuchet MS"/>
                        </a:rPr>
                        <a:t>Dinas</a:t>
                      </a:r>
                      <a:r>
                        <a:rPr lang="en-US" sz="1800" b="0" i="0" u="none" strike="noStrike" dirty="0">
                          <a:solidFill>
                            <a:srgbClr val="333333"/>
                          </a:solidFill>
                          <a:latin typeface="Trebuchet MS"/>
                        </a:rPr>
                        <a:t> </a:t>
                      </a:r>
                      <a:r>
                        <a:rPr lang="en-US" sz="1800" b="0" i="0" u="none" strike="noStrike" dirty="0" err="1">
                          <a:solidFill>
                            <a:srgbClr val="333333"/>
                          </a:solidFill>
                          <a:latin typeface="Trebuchet MS"/>
                        </a:rPr>
                        <a:t>Kabupaten</a:t>
                      </a:r>
                      <a:r>
                        <a:rPr lang="en-US" sz="1800" b="0" i="0" u="none" strike="noStrike" dirty="0">
                          <a:solidFill>
                            <a:srgbClr val="333333"/>
                          </a:solidFill>
                          <a:latin typeface="Trebuchet MS"/>
                        </a:rPr>
                        <a:t>/Kota </a:t>
                      </a:r>
                      <a:r>
                        <a:rPr lang="en-US" sz="1800" b="0" i="0" u="none" strike="noStrike" dirty="0" err="1">
                          <a:solidFill>
                            <a:srgbClr val="333333"/>
                          </a:solidFill>
                          <a:latin typeface="Trebuchet MS"/>
                        </a:rPr>
                        <a:t>Tipe</a:t>
                      </a:r>
                      <a:r>
                        <a:rPr lang="en-US" sz="1800" b="0" i="0" u="none" strike="noStrike" dirty="0">
                          <a:solidFill>
                            <a:srgbClr val="333333"/>
                          </a:solidFill>
                          <a:latin typeface="Trebuchet MS"/>
                        </a:rPr>
                        <a:t> C</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333333"/>
                          </a:solidFill>
                          <a:latin typeface="Trebuchet MS"/>
                        </a:rPr>
                        <a:t>Kecil</a:t>
                      </a:r>
                    </a:p>
                  </a:txBody>
                  <a:tcPr marL="3161" marR="3161" marT="3160"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297" name="Rectangle 3"/>
          <p:cNvSpPr>
            <a:spLocks noChangeArrowheads="1"/>
          </p:cNvSpPr>
          <p:nvPr/>
        </p:nvSpPr>
        <p:spPr bwMode="auto">
          <a:xfrm>
            <a:off x="1508126" y="1914525"/>
            <a:ext cx="3205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prstClr val="black"/>
                </a:solidFill>
                <a:cs typeface="Arial" panose="020B0604020202020204" pitchFamily="34" charset="0"/>
              </a:rPr>
              <a:t>URUSAN KONKUREN PROVINSI (ENERGI S</a:t>
            </a:r>
            <a:r>
              <a:rPr lang="en-US" altLang="en-US" dirty="0" smtClean="0">
                <a:solidFill>
                  <a:prstClr val="black"/>
                </a:solidFill>
                <a:cs typeface="Arial" panose="020B0604020202020204" pitchFamily="34" charset="0"/>
              </a:rPr>
              <a:t>UMBER </a:t>
            </a:r>
            <a:r>
              <a:rPr lang="en-US" altLang="en-US" dirty="0">
                <a:solidFill>
                  <a:prstClr val="black"/>
                </a:solidFill>
                <a:cs typeface="Arial" panose="020B0604020202020204" pitchFamily="34" charset="0"/>
              </a:rPr>
              <a:t>DAYA ALAM)</a:t>
            </a:r>
          </a:p>
        </p:txBody>
      </p:sp>
      <p:sp>
        <p:nvSpPr>
          <p:cNvPr id="6" name="Right Arrow 5"/>
          <p:cNvSpPr/>
          <p:nvPr/>
        </p:nvSpPr>
        <p:spPr>
          <a:xfrm>
            <a:off x="4594860" y="2148840"/>
            <a:ext cx="936957" cy="185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7" name="Right Arrow 6"/>
          <p:cNvSpPr/>
          <p:nvPr/>
        </p:nvSpPr>
        <p:spPr>
          <a:xfrm rot="18533483">
            <a:off x="2190751" y="2867026"/>
            <a:ext cx="1592262" cy="465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8" name="Rectangle 7"/>
          <p:cNvSpPr/>
          <p:nvPr/>
        </p:nvSpPr>
        <p:spPr>
          <a:xfrm>
            <a:off x="1703389" y="3789363"/>
            <a:ext cx="20161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KEMENTERIAN  ESDM  </a:t>
            </a:r>
          </a:p>
        </p:txBody>
      </p:sp>
      <p:sp>
        <p:nvSpPr>
          <p:cNvPr id="9" name="TextBox 8"/>
          <p:cNvSpPr txBox="1"/>
          <p:nvPr/>
        </p:nvSpPr>
        <p:spPr>
          <a:xfrm rot="18428029">
            <a:off x="2167732" y="3036095"/>
            <a:ext cx="1427163" cy="307975"/>
          </a:xfrm>
          <a:prstGeom prst="rect">
            <a:avLst/>
          </a:prstGeom>
          <a:solidFill>
            <a:schemeClr val="accent4">
              <a:lumMod val="20000"/>
              <a:lumOff val="80000"/>
            </a:schemeClr>
          </a:solidFill>
        </p:spPr>
        <p:txBody>
          <a:bodyPr>
            <a:spAutoFit/>
          </a:bodyPr>
          <a:lstStyle/>
          <a:p>
            <a:pPr eaLnBrk="0" fontAlgn="base" hangingPunct="0">
              <a:spcBef>
                <a:spcPct val="0"/>
              </a:spcBef>
              <a:spcAft>
                <a:spcPct val="0"/>
              </a:spcAft>
              <a:defRPr/>
            </a:pPr>
            <a:r>
              <a:rPr lang="en-US" sz="1400" dirty="0">
                <a:solidFill>
                  <a:prstClr val="black"/>
                </a:solidFill>
                <a:latin typeface="Calibri" panose="020F0502020204030204" pitchFamily="34" charset="0"/>
                <a:cs typeface="Arial" panose="020B0604020202020204" pitchFamily="34" charset="0"/>
              </a:rPr>
              <a:t>DESENTRALISASI  </a:t>
            </a:r>
          </a:p>
        </p:txBody>
      </p:sp>
    </p:spTree>
    <p:extLst>
      <p:ext uri="{BB962C8B-B14F-4D97-AF65-F5344CB8AC3E}">
        <p14:creationId xmlns:p14="http://schemas.microsoft.com/office/powerpoint/2010/main" val="308174503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524000" y="0"/>
            <a:ext cx="9144000" cy="12144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Arial Black" pitchFamily="34" charset="0"/>
                <a:ea typeface="+mn-ea"/>
                <a:cs typeface="+mn-cs"/>
              </a:rPr>
              <a:t>PAYUNG HUKUM PENGEMBANGAN KOMPETENSI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Arial Black" pitchFamily="34" charset="0"/>
                <a:ea typeface="+mn-ea"/>
                <a:cs typeface="+mn-cs"/>
              </a:rPr>
              <a:t>SDM ASN PEMDAGRI</a:t>
            </a:r>
          </a:p>
        </p:txBody>
      </p:sp>
      <p:sp>
        <p:nvSpPr>
          <p:cNvPr id="11267" name="object 21"/>
          <p:cNvSpPr>
            <a:spLocks/>
          </p:cNvSpPr>
          <p:nvPr/>
        </p:nvSpPr>
        <p:spPr bwMode="auto">
          <a:xfrm>
            <a:off x="2606675" y="3406775"/>
            <a:ext cx="1644650" cy="1644650"/>
          </a:xfrm>
          <a:custGeom>
            <a:avLst/>
            <a:gdLst>
              <a:gd name="T0" fmla="*/ 2715 w 1645920"/>
              <a:gd name="T1" fmla="*/ 751970 h 1645920"/>
              <a:gd name="T2" fmla="*/ 23807 w 1645920"/>
              <a:gd name="T3" fmla="*/ 622297 h 1645920"/>
              <a:gd name="T4" fmla="*/ 64368 w 1645920"/>
              <a:gd name="T5" fmla="*/ 500293 h 1645920"/>
              <a:gd name="T6" fmla="*/ 122722 w 1645920"/>
              <a:gd name="T7" fmla="*/ 387649 h 1645920"/>
              <a:gd name="T8" fmla="*/ 197177 w 1645920"/>
              <a:gd name="T9" fmla="*/ 286048 h 1645920"/>
              <a:gd name="T10" fmla="*/ 286048 w 1645920"/>
              <a:gd name="T11" fmla="*/ 197177 h 1645920"/>
              <a:gd name="T12" fmla="*/ 387649 w 1645920"/>
              <a:gd name="T13" fmla="*/ 122722 h 1645920"/>
              <a:gd name="T14" fmla="*/ 500293 w 1645920"/>
              <a:gd name="T15" fmla="*/ 64368 h 1645920"/>
              <a:gd name="T16" fmla="*/ 622297 w 1645920"/>
              <a:gd name="T17" fmla="*/ 23807 h 1645920"/>
              <a:gd name="T18" fmla="*/ 751970 w 1645920"/>
              <a:gd name="T19" fmla="*/ 2715 h 1645920"/>
              <a:gd name="T20" fmla="*/ 886343 w 1645920"/>
              <a:gd name="T21" fmla="*/ 2715 h 1645920"/>
              <a:gd name="T22" fmla="*/ 1016017 w 1645920"/>
              <a:gd name="T23" fmla="*/ 23807 h 1645920"/>
              <a:gd name="T24" fmla="*/ 1138021 w 1645920"/>
              <a:gd name="T25" fmla="*/ 64368 h 1645920"/>
              <a:gd name="T26" fmla="*/ 1250666 w 1645920"/>
              <a:gd name="T27" fmla="*/ 122722 h 1645920"/>
              <a:gd name="T28" fmla="*/ 1352266 w 1645920"/>
              <a:gd name="T29" fmla="*/ 197177 h 1645920"/>
              <a:gd name="T30" fmla="*/ 1441137 w 1645920"/>
              <a:gd name="T31" fmla="*/ 286048 h 1645920"/>
              <a:gd name="T32" fmla="*/ 1515592 w 1645920"/>
              <a:gd name="T33" fmla="*/ 387649 h 1645920"/>
              <a:gd name="T34" fmla="*/ 1573946 w 1645920"/>
              <a:gd name="T35" fmla="*/ 500293 h 1645920"/>
              <a:gd name="T36" fmla="*/ 1614507 w 1645920"/>
              <a:gd name="T37" fmla="*/ 622297 h 1645920"/>
              <a:gd name="T38" fmla="*/ 1635599 w 1645920"/>
              <a:gd name="T39" fmla="*/ 751970 h 1645920"/>
              <a:gd name="T40" fmla="*/ 1635599 w 1645920"/>
              <a:gd name="T41" fmla="*/ 886343 h 1645920"/>
              <a:gd name="T42" fmla="*/ 1614507 w 1645920"/>
              <a:gd name="T43" fmla="*/ 1016017 h 1645920"/>
              <a:gd name="T44" fmla="*/ 1573946 w 1645920"/>
              <a:gd name="T45" fmla="*/ 1138021 h 1645920"/>
              <a:gd name="T46" fmla="*/ 1515592 w 1645920"/>
              <a:gd name="T47" fmla="*/ 1250666 h 1645920"/>
              <a:gd name="T48" fmla="*/ 1441137 w 1645920"/>
              <a:gd name="T49" fmla="*/ 1352266 h 1645920"/>
              <a:gd name="T50" fmla="*/ 1352266 w 1645920"/>
              <a:gd name="T51" fmla="*/ 1441137 h 1645920"/>
              <a:gd name="T52" fmla="*/ 1250666 w 1645920"/>
              <a:gd name="T53" fmla="*/ 1515592 h 1645920"/>
              <a:gd name="T54" fmla="*/ 1138021 w 1645920"/>
              <a:gd name="T55" fmla="*/ 1573946 h 1645920"/>
              <a:gd name="T56" fmla="*/ 1016017 w 1645920"/>
              <a:gd name="T57" fmla="*/ 1614507 h 1645920"/>
              <a:gd name="T58" fmla="*/ 886343 w 1645920"/>
              <a:gd name="T59" fmla="*/ 1635599 h 1645920"/>
              <a:gd name="T60" fmla="*/ 751970 w 1645920"/>
              <a:gd name="T61" fmla="*/ 1635599 h 1645920"/>
              <a:gd name="T62" fmla="*/ 622297 w 1645920"/>
              <a:gd name="T63" fmla="*/ 1614507 h 1645920"/>
              <a:gd name="T64" fmla="*/ 500293 w 1645920"/>
              <a:gd name="T65" fmla="*/ 1573946 h 1645920"/>
              <a:gd name="T66" fmla="*/ 387649 w 1645920"/>
              <a:gd name="T67" fmla="*/ 1515592 h 1645920"/>
              <a:gd name="T68" fmla="*/ 286048 w 1645920"/>
              <a:gd name="T69" fmla="*/ 1441137 h 1645920"/>
              <a:gd name="T70" fmla="*/ 197177 w 1645920"/>
              <a:gd name="T71" fmla="*/ 1352266 h 1645920"/>
              <a:gd name="T72" fmla="*/ 122722 w 1645920"/>
              <a:gd name="T73" fmla="*/ 1250666 h 1645920"/>
              <a:gd name="T74" fmla="*/ 64368 w 1645920"/>
              <a:gd name="T75" fmla="*/ 1138021 h 1645920"/>
              <a:gd name="T76" fmla="*/ 23807 w 1645920"/>
              <a:gd name="T77" fmla="*/ 1016017 h 1645920"/>
              <a:gd name="T78" fmla="*/ 2715 w 1645920"/>
              <a:gd name="T79" fmla="*/ 886343 h 16459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5920"/>
              <a:gd name="T121" fmla="*/ 0 h 1645920"/>
              <a:gd name="T122" fmla="*/ 1645920 w 1645920"/>
              <a:gd name="T123" fmla="*/ 1645920 h 16459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5920" h="1645920">
                <a:moveTo>
                  <a:pt x="0" y="822960"/>
                </a:moveTo>
                <a:lnTo>
                  <a:pt x="2727" y="755461"/>
                </a:lnTo>
                <a:lnTo>
                  <a:pt x="10770" y="689465"/>
                </a:lnTo>
                <a:lnTo>
                  <a:pt x="23915" y="625185"/>
                </a:lnTo>
                <a:lnTo>
                  <a:pt x="41952" y="562831"/>
                </a:lnTo>
                <a:lnTo>
                  <a:pt x="64668" y="502616"/>
                </a:lnTo>
                <a:lnTo>
                  <a:pt x="91852" y="444751"/>
                </a:lnTo>
                <a:lnTo>
                  <a:pt x="123292" y="389448"/>
                </a:lnTo>
                <a:lnTo>
                  <a:pt x="158776" y="336919"/>
                </a:lnTo>
                <a:lnTo>
                  <a:pt x="198092" y="287376"/>
                </a:lnTo>
                <a:lnTo>
                  <a:pt x="241030" y="241030"/>
                </a:lnTo>
                <a:lnTo>
                  <a:pt x="287376" y="198092"/>
                </a:lnTo>
                <a:lnTo>
                  <a:pt x="336919" y="158776"/>
                </a:lnTo>
                <a:lnTo>
                  <a:pt x="389448" y="123292"/>
                </a:lnTo>
                <a:lnTo>
                  <a:pt x="444751" y="91852"/>
                </a:lnTo>
                <a:lnTo>
                  <a:pt x="502616" y="64668"/>
                </a:lnTo>
                <a:lnTo>
                  <a:pt x="562831" y="41952"/>
                </a:lnTo>
                <a:lnTo>
                  <a:pt x="625185" y="23915"/>
                </a:lnTo>
                <a:lnTo>
                  <a:pt x="689465" y="10770"/>
                </a:lnTo>
                <a:lnTo>
                  <a:pt x="755461" y="2727"/>
                </a:lnTo>
                <a:lnTo>
                  <a:pt x="822960" y="0"/>
                </a:lnTo>
                <a:lnTo>
                  <a:pt x="890458" y="2727"/>
                </a:lnTo>
                <a:lnTo>
                  <a:pt x="956454" y="10770"/>
                </a:lnTo>
                <a:lnTo>
                  <a:pt x="1020734" y="23915"/>
                </a:lnTo>
                <a:lnTo>
                  <a:pt x="1083088" y="41952"/>
                </a:lnTo>
                <a:lnTo>
                  <a:pt x="1143303" y="64668"/>
                </a:lnTo>
                <a:lnTo>
                  <a:pt x="1201168" y="91852"/>
                </a:lnTo>
                <a:lnTo>
                  <a:pt x="1256471" y="123292"/>
                </a:lnTo>
                <a:lnTo>
                  <a:pt x="1309000" y="158776"/>
                </a:lnTo>
                <a:lnTo>
                  <a:pt x="1358543" y="198092"/>
                </a:lnTo>
                <a:lnTo>
                  <a:pt x="1404889" y="241030"/>
                </a:lnTo>
                <a:lnTo>
                  <a:pt x="1447827" y="287376"/>
                </a:lnTo>
                <a:lnTo>
                  <a:pt x="1487143" y="336919"/>
                </a:lnTo>
                <a:lnTo>
                  <a:pt x="1522627" y="389448"/>
                </a:lnTo>
                <a:lnTo>
                  <a:pt x="1554067" y="444751"/>
                </a:lnTo>
                <a:lnTo>
                  <a:pt x="1581251" y="502616"/>
                </a:lnTo>
                <a:lnTo>
                  <a:pt x="1603967" y="562831"/>
                </a:lnTo>
                <a:lnTo>
                  <a:pt x="1622004" y="625185"/>
                </a:lnTo>
                <a:lnTo>
                  <a:pt x="1635149" y="689465"/>
                </a:lnTo>
                <a:lnTo>
                  <a:pt x="1643192" y="755461"/>
                </a:lnTo>
                <a:lnTo>
                  <a:pt x="1645920" y="822960"/>
                </a:lnTo>
                <a:lnTo>
                  <a:pt x="1643192" y="890458"/>
                </a:lnTo>
                <a:lnTo>
                  <a:pt x="1635149" y="956454"/>
                </a:lnTo>
                <a:lnTo>
                  <a:pt x="1622004" y="1020734"/>
                </a:lnTo>
                <a:lnTo>
                  <a:pt x="1603967" y="1083088"/>
                </a:lnTo>
                <a:lnTo>
                  <a:pt x="1581251" y="1143303"/>
                </a:lnTo>
                <a:lnTo>
                  <a:pt x="1554067" y="1201168"/>
                </a:lnTo>
                <a:lnTo>
                  <a:pt x="1522627" y="1256471"/>
                </a:lnTo>
                <a:lnTo>
                  <a:pt x="1487143" y="1309000"/>
                </a:lnTo>
                <a:lnTo>
                  <a:pt x="1447827" y="1358543"/>
                </a:lnTo>
                <a:lnTo>
                  <a:pt x="1404889" y="1404889"/>
                </a:lnTo>
                <a:lnTo>
                  <a:pt x="1358543" y="1447827"/>
                </a:lnTo>
                <a:lnTo>
                  <a:pt x="1309000" y="1487143"/>
                </a:lnTo>
                <a:lnTo>
                  <a:pt x="1256471" y="1522627"/>
                </a:lnTo>
                <a:lnTo>
                  <a:pt x="1201168" y="1554067"/>
                </a:lnTo>
                <a:lnTo>
                  <a:pt x="1143303" y="1581251"/>
                </a:lnTo>
                <a:lnTo>
                  <a:pt x="1083088" y="1603967"/>
                </a:lnTo>
                <a:lnTo>
                  <a:pt x="1020734" y="1622004"/>
                </a:lnTo>
                <a:lnTo>
                  <a:pt x="956454" y="1635149"/>
                </a:lnTo>
                <a:lnTo>
                  <a:pt x="890458" y="1643192"/>
                </a:lnTo>
                <a:lnTo>
                  <a:pt x="822960" y="1645920"/>
                </a:lnTo>
                <a:lnTo>
                  <a:pt x="755461" y="1643192"/>
                </a:lnTo>
                <a:lnTo>
                  <a:pt x="689465" y="1635149"/>
                </a:lnTo>
                <a:lnTo>
                  <a:pt x="625185" y="1622004"/>
                </a:lnTo>
                <a:lnTo>
                  <a:pt x="562831" y="1603967"/>
                </a:lnTo>
                <a:lnTo>
                  <a:pt x="502616" y="1581251"/>
                </a:lnTo>
                <a:lnTo>
                  <a:pt x="444751" y="1554067"/>
                </a:lnTo>
                <a:lnTo>
                  <a:pt x="389448" y="1522627"/>
                </a:lnTo>
                <a:lnTo>
                  <a:pt x="336919" y="1487143"/>
                </a:lnTo>
                <a:lnTo>
                  <a:pt x="287376" y="1447827"/>
                </a:lnTo>
                <a:lnTo>
                  <a:pt x="241030" y="1404889"/>
                </a:lnTo>
                <a:lnTo>
                  <a:pt x="198092" y="1358543"/>
                </a:lnTo>
                <a:lnTo>
                  <a:pt x="158776" y="1309000"/>
                </a:lnTo>
                <a:lnTo>
                  <a:pt x="123292" y="1256471"/>
                </a:lnTo>
                <a:lnTo>
                  <a:pt x="91852" y="1201168"/>
                </a:lnTo>
                <a:lnTo>
                  <a:pt x="64668" y="1143303"/>
                </a:lnTo>
                <a:lnTo>
                  <a:pt x="41952" y="1083088"/>
                </a:lnTo>
                <a:lnTo>
                  <a:pt x="23915" y="1020734"/>
                </a:lnTo>
                <a:lnTo>
                  <a:pt x="10770" y="956454"/>
                </a:lnTo>
                <a:lnTo>
                  <a:pt x="2727" y="890458"/>
                </a:lnTo>
                <a:lnTo>
                  <a:pt x="0" y="822960"/>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268" name="object 31"/>
          <p:cNvSpPr>
            <a:spLocks noChangeArrowheads="1"/>
          </p:cNvSpPr>
          <p:nvPr/>
        </p:nvSpPr>
        <p:spPr bwMode="auto">
          <a:xfrm>
            <a:off x="1965325" y="1"/>
            <a:ext cx="1003300" cy="10826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altLang="id-ID"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269" name="object 32"/>
          <p:cNvSpPr>
            <a:spLocks noChangeArrowheads="1"/>
          </p:cNvSpPr>
          <p:nvPr/>
        </p:nvSpPr>
        <p:spPr bwMode="auto">
          <a:xfrm>
            <a:off x="9342439" y="-114300"/>
            <a:ext cx="1404937" cy="1508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altLang="id-ID"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270" name="object 33"/>
          <p:cNvSpPr>
            <a:spLocks noChangeArrowheads="1"/>
          </p:cNvSpPr>
          <p:nvPr/>
        </p:nvSpPr>
        <p:spPr bwMode="auto">
          <a:xfrm>
            <a:off x="9537701" y="80964"/>
            <a:ext cx="828675" cy="9302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altLang="id-ID"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271" name="object 9"/>
          <p:cNvSpPr txBox="1">
            <a:spLocks noChangeArrowheads="1"/>
          </p:cNvSpPr>
          <p:nvPr/>
        </p:nvSpPr>
        <p:spPr bwMode="auto">
          <a:xfrm>
            <a:off x="3001964" y="2233613"/>
            <a:ext cx="8667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ts val="1325"/>
              </a:lnSpc>
              <a:spcBef>
                <a:spcPts val="63"/>
              </a:spcBef>
              <a:spcAft>
                <a:spcPct val="0"/>
              </a:spcAft>
              <a:buClrTx/>
              <a:buSzTx/>
              <a:buFontTx/>
              <a:buNone/>
              <a:tabLst/>
              <a:defRPr/>
            </a:pPr>
            <a:r>
              <a:rPr kumimoji="0" lang="id-ID" altLang="id-ID" sz="1800" b="1" i="0" u="none" strike="noStrike" kern="1200" cap="none" spc="0" normalizeH="0" baseline="2000" noProof="0">
                <a:ln>
                  <a:noFill/>
                </a:ln>
                <a:solidFill>
                  <a:srgbClr val="FFFFFF"/>
                </a:solidFill>
                <a:effectLst/>
                <a:uLnTx/>
                <a:uFillTx/>
                <a:latin typeface="Calibri" panose="020F0502020204030204" pitchFamily="34" charset="0"/>
                <a:ea typeface="+mn-ea"/>
                <a:cs typeface="Calibri" panose="020F0502020204030204" pitchFamily="34" charset="0"/>
              </a:rPr>
              <a:t>Sebagai wakil</a:t>
            </a:r>
            <a:endParaRPr kumimoji="0" lang="id-ID" altLang="id-ID"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ts val="1325"/>
              </a:lnSpc>
              <a:spcBef>
                <a:spcPct val="0"/>
              </a:spcBef>
              <a:spcAft>
                <a:spcPct val="0"/>
              </a:spcAft>
              <a:buClrTx/>
              <a:buSzTx/>
              <a:buFontTx/>
              <a:buNone/>
              <a:tabLst/>
              <a:defRPr/>
            </a:pPr>
            <a:r>
              <a:rPr kumimoji="0" lang="id-ID" altLang="id-ID" sz="1800" b="1" i="0" u="none" strike="noStrike" kern="1200" cap="none" spc="0" normalizeH="0" baseline="2000" noProof="0">
                <a:ln>
                  <a:noFill/>
                </a:ln>
                <a:solidFill>
                  <a:srgbClr val="FFFFFF"/>
                </a:solidFill>
                <a:effectLst/>
                <a:uLnTx/>
                <a:uFillTx/>
                <a:latin typeface="Calibri" panose="020F0502020204030204" pitchFamily="34" charset="0"/>
                <a:ea typeface="+mn-ea"/>
                <a:cs typeface="Calibri" panose="020F0502020204030204" pitchFamily="34" charset="0"/>
              </a:rPr>
              <a:t>pemerintah</a:t>
            </a:r>
            <a:endParaRPr kumimoji="0" lang="id-ID" altLang="id-ID"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ts val="1325"/>
              </a:lnSpc>
              <a:spcBef>
                <a:spcPct val="0"/>
              </a:spcBef>
              <a:spcAft>
                <a:spcPct val="0"/>
              </a:spcAft>
              <a:buClrTx/>
              <a:buSzTx/>
              <a:buFontTx/>
              <a:buNone/>
              <a:tabLst/>
              <a:defRPr/>
            </a:pPr>
            <a:r>
              <a:rPr kumimoji="0" lang="id-ID" altLang="id-ID" sz="1800" b="1" i="0" u="none" strike="noStrike" kern="1200" cap="none" spc="0" normalizeH="0" baseline="2000" noProof="0">
                <a:ln>
                  <a:noFill/>
                </a:ln>
                <a:solidFill>
                  <a:srgbClr val="FFFFFF"/>
                </a:solidFill>
                <a:effectLst/>
                <a:uLnTx/>
                <a:uFillTx/>
                <a:latin typeface="Calibri" panose="020F0502020204030204" pitchFamily="34" charset="0"/>
                <a:ea typeface="+mn-ea"/>
                <a:cs typeface="Calibri" panose="020F0502020204030204" pitchFamily="34" charset="0"/>
              </a:rPr>
              <a:t>pusat</a:t>
            </a:r>
            <a:endParaRPr kumimoji="0" lang="id-ID" altLang="id-ID"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object 8"/>
          <p:cNvSpPr txBox="1"/>
          <p:nvPr/>
        </p:nvSpPr>
        <p:spPr>
          <a:xfrm>
            <a:off x="2867026" y="4086225"/>
            <a:ext cx="1165225" cy="304800"/>
          </a:xfrm>
          <a:prstGeom prst="rect">
            <a:avLst/>
          </a:prstGeom>
        </p:spPr>
        <p:txBody>
          <a:bodyPr lIns="0" tIns="0" rIns="0" bIns="0"/>
          <a:lstStyle/>
          <a:p>
            <a:pPr marL="12700" marR="0" lvl="0" indent="0" algn="l" defTabSz="914400" rtl="0" eaLnBrk="1" fontAlgn="auto" latinLnBrk="0" hangingPunct="1">
              <a:lnSpc>
                <a:spcPts val="2340"/>
              </a:lnSpc>
              <a:spcBef>
                <a:spcPts val="117"/>
              </a:spcBef>
              <a:spcAft>
                <a:spcPts val="0"/>
              </a:spcAft>
              <a:buClrTx/>
              <a:buSzTx/>
              <a:buFontTx/>
              <a:buNone/>
              <a:tabLst/>
              <a:defRPr/>
            </a:pPr>
            <a:r>
              <a:rPr kumimoji="0" sz="3300" b="0" i="0" u="none" strike="noStrike" kern="1200" cap="none" spc="-9" normalizeH="0" baseline="2482" noProof="0" dirty="0">
                <a:ln>
                  <a:noFill/>
                </a:ln>
                <a:solidFill>
                  <a:srgbClr val="FFFFFF"/>
                </a:solidFill>
                <a:effectLst/>
                <a:uLnTx/>
                <a:uFillTx/>
                <a:latin typeface="Calibri"/>
                <a:ea typeface="+mn-ea"/>
                <a:cs typeface="Calibri"/>
              </a:rPr>
              <a:t>G</a:t>
            </a:r>
            <a:r>
              <a:rPr kumimoji="0" sz="3300" b="0" i="0" u="none" strike="noStrike" kern="1200" cap="none" spc="0" normalizeH="0" baseline="2482" noProof="0" dirty="0">
                <a:ln>
                  <a:noFill/>
                </a:ln>
                <a:solidFill>
                  <a:srgbClr val="FFFFFF"/>
                </a:solidFill>
                <a:effectLst/>
                <a:uLnTx/>
                <a:uFillTx/>
                <a:latin typeface="Calibri"/>
                <a:ea typeface="+mn-ea"/>
                <a:cs typeface="Calibri"/>
              </a:rPr>
              <a:t>u</a:t>
            </a:r>
            <a:r>
              <a:rPr kumimoji="0" sz="3300" b="0" i="0" u="none" strike="noStrike" kern="1200" cap="none" spc="4" normalizeH="0" baseline="2482" noProof="0" dirty="0">
                <a:ln>
                  <a:noFill/>
                </a:ln>
                <a:solidFill>
                  <a:srgbClr val="FFFFFF"/>
                </a:solidFill>
                <a:effectLst/>
                <a:uLnTx/>
                <a:uFillTx/>
                <a:latin typeface="Calibri"/>
                <a:ea typeface="+mn-ea"/>
                <a:cs typeface="Calibri"/>
              </a:rPr>
              <a:t>b</a:t>
            </a:r>
            <a:r>
              <a:rPr kumimoji="0" sz="3300" b="0" i="0" u="none" strike="noStrike" kern="1200" cap="none" spc="0" normalizeH="0" baseline="2482" noProof="0" dirty="0">
                <a:ln>
                  <a:noFill/>
                </a:ln>
                <a:solidFill>
                  <a:srgbClr val="FFFFFF"/>
                </a:solidFill>
                <a:effectLst/>
                <a:uLnTx/>
                <a:uFillTx/>
                <a:latin typeface="Calibri"/>
                <a:ea typeface="+mn-ea"/>
                <a:cs typeface="Calibri"/>
              </a:rPr>
              <a:t>ern</a:t>
            </a:r>
            <a:r>
              <a:rPr kumimoji="0" sz="3300" b="0" i="0" u="none" strike="noStrike" kern="1200" cap="none" spc="4" normalizeH="0" baseline="2482" noProof="0" dirty="0">
                <a:ln>
                  <a:noFill/>
                </a:ln>
                <a:solidFill>
                  <a:srgbClr val="FFFFFF"/>
                </a:solidFill>
                <a:effectLst/>
                <a:uLnTx/>
                <a:uFillTx/>
                <a:latin typeface="Calibri"/>
                <a:ea typeface="+mn-ea"/>
                <a:cs typeface="Calibri"/>
              </a:rPr>
              <a:t>u</a:t>
            </a:r>
            <a:r>
              <a:rPr kumimoji="0" sz="3300" b="0" i="0" u="none" strike="noStrike" kern="1200" cap="none" spc="0" normalizeH="0" baseline="2482" noProof="0" dirty="0">
                <a:ln>
                  <a:noFill/>
                </a:ln>
                <a:solidFill>
                  <a:srgbClr val="FFFFFF"/>
                </a:solidFill>
                <a:effectLst/>
                <a:uLnTx/>
                <a:uFillTx/>
                <a:latin typeface="Calibri"/>
                <a:ea typeface="+mn-ea"/>
                <a:cs typeface="Calibri"/>
              </a:rPr>
              <a:t>r</a:t>
            </a:r>
            <a:endParaRPr kumimoji="0" sz="2200" b="0" i="0" u="none" strike="noStrike" kern="1200" cap="none" spc="0" normalizeH="0" baseline="0" noProof="0">
              <a:ln>
                <a:noFill/>
              </a:ln>
              <a:solidFill>
                <a:prstClr val="black"/>
              </a:solidFill>
              <a:effectLst/>
              <a:uLnTx/>
              <a:uFillTx/>
              <a:latin typeface="Calibri"/>
              <a:ea typeface="+mn-ea"/>
              <a:cs typeface="Calibri"/>
            </a:endParaRPr>
          </a:p>
        </p:txBody>
      </p:sp>
      <p:sp>
        <p:nvSpPr>
          <p:cNvPr id="52" name="Oval 51"/>
          <p:cNvSpPr/>
          <p:nvPr/>
        </p:nvSpPr>
        <p:spPr>
          <a:xfrm>
            <a:off x="1881188" y="2214564"/>
            <a:ext cx="3357562"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alibri"/>
                <a:ea typeface="+mn-ea"/>
                <a:cs typeface="+mn-cs"/>
              </a:rPr>
              <a:t>UU NO. 5/2014</a:t>
            </a:r>
          </a:p>
        </p:txBody>
      </p:sp>
      <p:sp>
        <p:nvSpPr>
          <p:cNvPr id="53" name="Oval 52"/>
          <p:cNvSpPr/>
          <p:nvPr/>
        </p:nvSpPr>
        <p:spPr>
          <a:xfrm>
            <a:off x="7024688" y="2214564"/>
            <a:ext cx="3357562"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alibri"/>
                <a:ea typeface="+mn-ea"/>
                <a:cs typeface="+mn-cs"/>
              </a:rPr>
              <a:t>UU NO. 23/2014</a:t>
            </a:r>
          </a:p>
        </p:txBody>
      </p:sp>
      <p:sp>
        <p:nvSpPr>
          <p:cNvPr id="54" name="Left-Right Arrow 53"/>
          <p:cNvSpPr/>
          <p:nvPr/>
        </p:nvSpPr>
        <p:spPr>
          <a:xfrm>
            <a:off x="5310188" y="2428876"/>
            <a:ext cx="1714500" cy="91281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Down Arrow 54"/>
          <p:cNvSpPr/>
          <p:nvPr/>
        </p:nvSpPr>
        <p:spPr>
          <a:xfrm>
            <a:off x="4738689" y="3571875"/>
            <a:ext cx="3000375" cy="9779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277" name="TextBox 55"/>
          <p:cNvSpPr txBox="1">
            <a:spLocks noChangeArrowheads="1"/>
          </p:cNvSpPr>
          <p:nvPr/>
        </p:nvSpPr>
        <p:spPr bwMode="auto">
          <a:xfrm>
            <a:off x="3810001" y="4786313"/>
            <a:ext cx="48037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en-US" sz="4400" b="0" i="0" u="none" strike="noStrike" kern="1200" cap="none" spc="0" normalizeH="0" baseline="0" noProof="0">
                <a:ln>
                  <a:noFill/>
                </a:ln>
                <a:solidFill>
                  <a:prstClr val="black"/>
                </a:solidFill>
                <a:effectLst/>
                <a:uLnTx/>
                <a:uFillTx/>
                <a:latin typeface="Berlin Sans FB Demi" panose="020E0802020502020306" pitchFamily="34" charset="0"/>
                <a:ea typeface="+mn-ea"/>
                <a:cs typeface="+mn-cs"/>
              </a:rPr>
              <a:t>Jangan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en-US" sz="4400" b="0" i="0" u="none" strike="noStrike" kern="1200" cap="none" spc="0" normalizeH="0" baseline="0" noProof="0">
                <a:ln>
                  <a:noFill/>
                </a:ln>
                <a:solidFill>
                  <a:prstClr val="black"/>
                </a:solidFill>
                <a:effectLst/>
                <a:uLnTx/>
                <a:uFillTx/>
                <a:latin typeface="Berlin Sans FB Demi" panose="020E0802020502020306" pitchFamily="34" charset="0"/>
                <a:ea typeface="+mn-ea"/>
                <a:cs typeface="+mn-cs"/>
              </a:rPr>
              <a:t>dipertentangkan !</a:t>
            </a:r>
          </a:p>
        </p:txBody>
      </p:sp>
      <p:sp>
        <p:nvSpPr>
          <p:cNvPr id="14" name="Rectangle 13"/>
          <p:cNvSpPr/>
          <p:nvPr/>
        </p:nvSpPr>
        <p:spPr>
          <a:xfrm>
            <a:off x="1524000" y="6524626"/>
            <a:ext cx="9144000" cy="33337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388" tIns="45694" rIns="91388" bIns="45694"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5545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400" b="0" dirty="0">
                <a:latin typeface="Brush Script MT" pitchFamily="66" charset="0"/>
              </a:rPr>
              <a:t>Terima Kasih</a:t>
            </a:r>
          </a:p>
        </p:txBody>
      </p:sp>
      <p:pic>
        <p:nvPicPr>
          <p:cNvPr id="3074" name="Picture 2" descr="http://2.bp.blogspot.com/_Ie9-wrcp7uw/STePjtLyuCI/AAAAAAAAACI/683mNd9AN3Y/s400/MoveMounta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600200"/>
            <a:ext cx="9042400" cy="47981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1184568" y="6413501"/>
            <a:ext cx="960107" cy="3998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23</a:t>
            </a:r>
          </a:p>
        </p:txBody>
      </p:sp>
    </p:spTree>
    <p:extLst>
      <p:ext uri="{BB962C8B-B14F-4D97-AF65-F5344CB8AC3E}">
        <p14:creationId xmlns:p14="http://schemas.microsoft.com/office/powerpoint/2010/main" val="338024790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83118" y="1644650"/>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1198564"/>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grpSp>
        <p:nvGrpSpPr>
          <p:cNvPr id="2" name="Group 38"/>
          <p:cNvGrpSpPr>
            <a:grpSpLocks/>
          </p:cNvGrpSpPr>
          <p:nvPr/>
        </p:nvGrpSpPr>
        <p:grpSpPr bwMode="auto">
          <a:xfrm>
            <a:off x="11034189" y="114300"/>
            <a:ext cx="828800" cy="648474"/>
            <a:chOff x="7605210" y="3534898"/>
            <a:chExt cx="621909" cy="649237"/>
          </a:xfrm>
        </p:grpSpPr>
        <p:pic>
          <p:nvPicPr>
            <p:cNvPr id="1333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algn="ctr" fontAlgn="auto">
                <a:spcBef>
                  <a:spcPts val="0"/>
                </a:spcBef>
                <a:spcAft>
                  <a:spcPts val="0"/>
                </a:spcAft>
                <a:defRPr/>
              </a:pPr>
              <a:r>
                <a:rPr lang="en-US" sz="1200" b="1" dirty="0">
                  <a:solidFill>
                    <a:schemeClr val="bg2">
                      <a:lumMod val="25000"/>
                    </a:schemeClr>
                  </a:solidFill>
                  <a:latin typeface="+mn-lt"/>
                  <a:cs typeface="+mn-cs"/>
                </a:rPr>
                <a:t>BPSDM</a:t>
              </a:r>
            </a:p>
          </p:txBody>
        </p:sp>
      </p:grpSp>
      <p:sp>
        <p:nvSpPr>
          <p:cNvPr id="20" name="Rectangle 19"/>
          <p:cNvSpPr/>
          <p:nvPr/>
        </p:nvSpPr>
        <p:spPr>
          <a:xfrm>
            <a:off x="914400" y="269875"/>
            <a:ext cx="10278533" cy="400050"/>
          </a:xfrm>
          <a:prstGeom prst="rect">
            <a:avLst/>
          </a:prstGeom>
        </p:spPr>
        <p:txBody>
          <a:bodyPr>
            <a:spAutoFit/>
          </a:bodyPr>
          <a:lstStyle/>
          <a:p>
            <a:pPr algn="ctr" fontAlgn="auto">
              <a:spcBef>
                <a:spcPts val="0"/>
              </a:spcBef>
              <a:spcAft>
                <a:spcPts val="0"/>
              </a:spcAft>
              <a:buSzPct val="200000"/>
              <a:defRPr/>
            </a:pPr>
            <a:r>
              <a:rPr lang="en-US" sz="2000" b="1" dirty="0">
                <a:effectLst>
                  <a:outerShdw blurRad="38100" dist="38100" dir="2700000" algn="tl">
                    <a:srgbClr val="000000">
                      <a:alpha val="43137"/>
                    </a:srgbClr>
                  </a:outerShdw>
                </a:effectLst>
                <a:latin typeface="Arial Black" panose="020B0A04020102020204" pitchFamily="34" charset="0"/>
              </a:rPr>
              <a:t>A</a:t>
            </a:r>
            <a:r>
              <a:rPr lang="en-US" sz="2000" b="1" dirty="0">
                <a:effectLst>
                  <a:outerShdw blurRad="38100" dist="38100" dir="2700000" algn="tl">
                    <a:srgbClr val="000000">
                      <a:alpha val="43137"/>
                    </a:srgbClr>
                  </a:outerShdw>
                </a:effectLst>
                <a:latin typeface="Arial Black" panose="020B0A04020102020204" pitchFamily="34" charset="0"/>
                <a:cs typeface="+mn-cs"/>
              </a:rPr>
              <a:t>. DASAR HUKUM PENGEMBANGAN SDM</a:t>
            </a:r>
          </a:p>
        </p:txBody>
      </p:sp>
      <p:sp>
        <p:nvSpPr>
          <p:cNvPr id="13318" name="Rectangle 21"/>
          <p:cNvSpPr>
            <a:spLocks noChangeArrowheads="1"/>
          </p:cNvSpPr>
          <p:nvPr/>
        </p:nvSpPr>
        <p:spPr bwMode="auto">
          <a:xfrm>
            <a:off x="645584" y="1263650"/>
            <a:ext cx="10278533" cy="338138"/>
          </a:xfrm>
          <a:prstGeom prst="rect">
            <a:avLst/>
          </a:prstGeom>
          <a:noFill/>
          <a:ln w="9525">
            <a:noFill/>
            <a:miter lim="800000"/>
            <a:headEnd/>
            <a:tailEnd/>
          </a:ln>
        </p:spPr>
        <p:txBody>
          <a:bodyPr>
            <a:spAutoFit/>
          </a:bodyPr>
          <a:lstStyle/>
          <a:p>
            <a:pPr>
              <a:buSzPct val="200000"/>
            </a:pPr>
            <a:r>
              <a:rPr lang="en-US" sz="1600" dirty="0" smtClean="0">
                <a:solidFill>
                  <a:schemeClr val="bg1"/>
                </a:solidFill>
                <a:latin typeface="Arial Black" pitchFamily="34" charset="0"/>
              </a:rPr>
              <a:t>DASAR HUKUM</a:t>
            </a:r>
            <a:endParaRPr lang="en-US" sz="1600" dirty="0">
              <a:solidFill>
                <a:schemeClr val="bg1"/>
              </a:solidFill>
              <a:latin typeface="Arial Black" pitchFamily="34" charset="0"/>
            </a:endParaRPr>
          </a:p>
        </p:txBody>
      </p:sp>
      <p:sp>
        <p:nvSpPr>
          <p:cNvPr id="27" name="Oval 26"/>
          <p:cNvSpPr/>
          <p:nvPr/>
        </p:nvSpPr>
        <p:spPr>
          <a:xfrm>
            <a:off x="374651" y="2135189"/>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1</a:t>
            </a:r>
          </a:p>
        </p:txBody>
      </p:sp>
      <p:sp>
        <p:nvSpPr>
          <p:cNvPr id="13320" name="TextBox 11"/>
          <p:cNvSpPr txBox="1">
            <a:spLocks noChangeArrowheads="1"/>
          </p:cNvSpPr>
          <p:nvPr/>
        </p:nvSpPr>
        <p:spPr bwMode="auto">
          <a:xfrm>
            <a:off x="992718" y="2139950"/>
            <a:ext cx="8007448" cy="369332"/>
          </a:xfrm>
          <a:prstGeom prst="rect">
            <a:avLst/>
          </a:prstGeom>
          <a:noFill/>
          <a:ln w="9525">
            <a:noFill/>
            <a:miter lim="800000"/>
            <a:headEnd/>
            <a:tailEnd/>
          </a:ln>
        </p:spPr>
        <p:txBody>
          <a:bodyPr wrap="none">
            <a:spAutoFit/>
          </a:bodyPr>
          <a:lstStyle/>
          <a:p>
            <a:r>
              <a:rPr lang="en-US" dirty="0" smtClean="0">
                <a:latin typeface="Arial Black" pitchFamily="34" charset="0"/>
              </a:rPr>
              <a:t>UNDANG-UNDANG ASN NOMOR 5 TAHUN 2014 TENTANG ASN</a:t>
            </a:r>
            <a:endParaRPr lang="en-US" dirty="0">
              <a:latin typeface="Arial Black" pitchFamily="34" charset="0"/>
            </a:endParaRPr>
          </a:p>
        </p:txBody>
      </p:sp>
      <p:sp>
        <p:nvSpPr>
          <p:cNvPr id="63" name="Rectangle 62"/>
          <p:cNvSpPr/>
          <p:nvPr/>
        </p:nvSpPr>
        <p:spPr>
          <a:xfrm>
            <a:off x="1028700" y="2803526"/>
            <a:ext cx="2561167" cy="1992313"/>
          </a:xfrm>
          <a:prstGeom prst="rect">
            <a:avLst/>
          </a:prstGeom>
          <a:solidFill>
            <a:sysClr val="window" lastClr="FFFFFF"/>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49" indent="-95249" fontAlgn="auto">
              <a:spcBef>
                <a:spcPct val="50000"/>
              </a:spcBef>
              <a:spcAft>
                <a:spcPts val="0"/>
              </a:spcAft>
              <a:buClr>
                <a:srgbClr val="0D1467"/>
              </a:buClr>
              <a:buSzPct val="75000"/>
              <a:buFont typeface="Arial" pitchFamily="34" charset="0"/>
              <a:buChar char="•"/>
              <a:defRPr/>
            </a:pPr>
            <a:endParaRPr lang="en-SG" sz="1200" i="1" dirty="0">
              <a:solidFill>
                <a:srgbClr val="0D1467"/>
              </a:solidFill>
            </a:endParaRPr>
          </a:p>
        </p:txBody>
      </p:sp>
      <p:sp>
        <p:nvSpPr>
          <p:cNvPr id="65" name="Rounded Rectangle 4"/>
          <p:cNvSpPr/>
          <p:nvPr/>
        </p:nvSpPr>
        <p:spPr bwMode="auto">
          <a:xfrm>
            <a:off x="1028700" y="3397250"/>
            <a:ext cx="2592917" cy="1371600"/>
          </a:xfrm>
          <a:prstGeom prst="rect">
            <a:avLst/>
          </a:prstGeom>
          <a:noFill/>
          <a:ln>
            <a:noFill/>
          </a:ln>
          <a:effectLst/>
        </p:spPr>
        <p:txBody>
          <a:bodyPr lIns="60960" tIns="60960" rIns="60960" bIns="60960"/>
          <a:lstStyle>
            <a:lvl1pPr defTabSz="711200" eaLnBrk="0" hangingPunct="0">
              <a:defRPr sz="1200" b="1">
                <a:solidFill>
                  <a:schemeClr val="bg2"/>
                </a:solidFill>
                <a:latin typeface="Arial" panose="020B0604020202020204" pitchFamily="34" charset="0"/>
                <a:cs typeface="Arial" panose="020B0604020202020204" pitchFamily="34" charset="0"/>
              </a:defRPr>
            </a:lvl1pPr>
            <a:lvl2pPr marL="114300" indent="-114300" defTabSz="711200" eaLnBrk="0" hangingPunct="0">
              <a:defRPr sz="1200" b="1">
                <a:solidFill>
                  <a:schemeClr val="bg2"/>
                </a:solidFill>
                <a:latin typeface="Arial" panose="020B0604020202020204" pitchFamily="34" charset="0"/>
                <a:cs typeface="Arial" panose="020B0604020202020204" pitchFamily="34" charset="0"/>
              </a:defRPr>
            </a:lvl2pPr>
            <a:lvl3pPr marL="1143000" indent="-228600" defTabSz="711200" eaLnBrk="0" hangingPunct="0">
              <a:defRPr sz="1200" b="1">
                <a:solidFill>
                  <a:schemeClr val="bg2"/>
                </a:solidFill>
                <a:latin typeface="Arial" panose="020B0604020202020204" pitchFamily="34" charset="0"/>
                <a:cs typeface="Arial" panose="020B0604020202020204" pitchFamily="34" charset="0"/>
              </a:defRPr>
            </a:lvl3pPr>
            <a:lvl4pPr marL="1600200" indent="-228600" defTabSz="711200" eaLnBrk="0" hangingPunct="0">
              <a:defRPr sz="1200" b="1">
                <a:solidFill>
                  <a:schemeClr val="bg2"/>
                </a:solidFill>
                <a:latin typeface="Arial" panose="020B0604020202020204" pitchFamily="34" charset="0"/>
                <a:cs typeface="Arial" panose="020B0604020202020204" pitchFamily="34" charset="0"/>
              </a:defRPr>
            </a:lvl4pPr>
            <a:lvl5pPr marL="2057400" indent="-228600" defTabSz="711200" eaLnBrk="0" hangingPunct="0">
              <a:defRPr sz="1200" b="1">
                <a:solidFill>
                  <a:schemeClr val="bg2"/>
                </a:solidFill>
                <a:latin typeface="Arial" panose="020B0604020202020204" pitchFamily="34" charset="0"/>
                <a:cs typeface="Arial" panose="020B0604020202020204" pitchFamily="34" charset="0"/>
              </a:defRPr>
            </a:lvl5pPr>
            <a:lvl6pPr marL="25146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6pPr>
            <a:lvl7pPr marL="29718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7pPr>
            <a:lvl8pPr marL="34290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8pPr>
            <a:lvl9pPr marL="38862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9pPr>
          </a:lstStyle>
          <a:p>
            <a:pPr marL="284163" indent="-171450" eaLnBrk="1" hangingPunct="1">
              <a:lnSpc>
                <a:spcPct val="90000"/>
              </a:lnSpc>
              <a:spcAft>
                <a:spcPct val="35000"/>
              </a:spcAft>
              <a:buFont typeface="Arial" panose="020B0604020202020204" pitchFamily="34" charset="0"/>
              <a:buChar char="•"/>
              <a:defRPr/>
            </a:pPr>
            <a:r>
              <a:rPr lang="en-US" b="0" kern="0" dirty="0" smtClean="0">
                <a:solidFill>
                  <a:schemeClr val="tx1">
                    <a:lumMod val="75000"/>
                  </a:schemeClr>
                </a:solidFill>
              </a:rPr>
              <a:t>INTEGRITAS MORAL</a:t>
            </a:r>
          </a:p>
          <a:p>
            <a:pPr marL="284163" indent="-171450" eaLnBrk="1" hangingPunct="1">
              <a:lnSpc>
                <a:spcPct val="90000"/>
              </a:lnSpc>
              <a:spcAft>
                <a:spcPct val="35000"/>
              </a:spcAft>
              <a:buFont typeface="Arial" panose="020B0604020202020204" pitchFamily="34" charset="0"/>
              <a:buChar char="•"/>
              <a:defRPr/>
            </a:pPr>
            <a:r>
              <a:rPr lang="en-US" b="0" kern="0" dirty="0" smtClean="0">
                <a:solidFill>
                  <a:schemeClr val="tx1">
                    <a:lumMod val="75000"/>
                  </a:schemeClr>
                </a:solidFill>
              </a:rPr>
              <a:t>PELAYANAN PUBLIK</a:t>
            </a:r>
          </a:p>
          <a:p>
            <a:pPr marL="284163" indent="-171450" eaLnBrk="1" hangingPunct="1">
              <a:lnSpc>
                <a:spcPct val="90000"/>
              </a:lnSpc>
              <a:spcAft>
                <a:spcPct val="35000"/>
              </a:spcAft>
              <a:buFont typeface="Arial" panose="020B0604020202020204" pitchFamily="34" charset="0"/>
              <a:buChar char="•"/>
              <a:defRPr/>
            </a:pPr>
            <a:r>
              <a:rPr lang="en-US" kern="0" dirty="0" smtClean="0">
                <a:solidFill>
                  <a:srgbClr val="0066FF"/>
                </a:solidFill>
              </a:rPr>
              <a:t>KOMPETENSI</a:t>
            </a:r>
          </a:p>
          <a:p>
            <a:pPr marL="284163" indent="-171450" eaLnBrk="1" hangingPunct="1">
              <a:lnSpc>
                <a:spcPct val="90000"/>
              </a:lnSpc>
              <a:spcAft>
                <a:spcPct val="35000"/>
              </a:spcAft>
              <a:buFont typeface="Arial" panose="020B0604020202020204" pitchFamily="34" charset="0"/>
              <a:buChar char="•"/>
              <a:defRPr/>
            </a:pPr>
            <a:r>
              <a:rPr lang="en-US" b="0" kern="0" dirty="0" smtClean="0">
                <a:solidFill>
                  <a:schemeClr val="tx1">
                    <a:lumMod val="75000"/>
                  </a:schemeClr>
                </a:solidFill>
              </a:rPr>
              <a:t>KUALIFIKASI</a:t>
            </a:r>
          </a:p>
          <a:p>
            <a:pPr marL="284163" indent="-171450" eaLnBrk="1" hangingPunct="1">
              <a:lnSpc>
                <a:spcPct val="90000"/>
              </a:lnSpc>
              <a:spcAft>
                <a:spcPct val="35000"/>
              </a:spcAft>
              <a:buFont typeface="Arial" panose="020B0604020202020204" pitchFamily="34" charset="0"/>
              <a:buChar char="•"/>
              <a:defRPr/>
            </a:pPr>
            <a:r>
              <a:rPr lang="en-US" b="0" kern="0" dirty="0" smtClean="0">
                <a:solidFill>
                  <a:schemeClr val="tx1">
                    <a:lumMod val="75000"/>
                  </a:schemeClr>
                </a:solidFill>
              </a:rPr>
              <a:t>PROFESIONAL</a:t>
            </a:r>
            <a:endParaRPr lang="en-US" b="0" kern="0" dirty="0">
              <a:solidFill>
                <a:schemeClr val="tx1">
                  <a:lumMod val="75000"/>
                </a:schemeClr>
              </a:solidFill>
            </a:endParaRPr>
          </a:p>
        </p:txBody>
      </p:sp>
      <p:sp>
        <p:nvSpPr>
          <p:cNvPr id="66" name="TextBox 65"/>
          <p:cNvSpPr txBox="1"/>
          <p:nvPr/>
        </p:nvSpPr>
        <p:spPr>
          <a:xfrm>
            <a:off x="1225551" y="2622550"/>
            <a:ext cx="865716" cy="360850"/>
          </a:xfrm>
          <a:prstGeom prst="rect">
            <a:avLst/>
          </a:prstGeom>
          <a:solidFill>
            <a:schemeClr val="bg1"/>
          </a:solidFill>
        </p:spPr>
        <p:txBody>
          <a:bodyPr lIns="0" tIns="72000" bIns="72000">
            <a:spAutoFit/>
          </a:bodyPr>
          <a:lstStyle/>
          <a:p>
            <a:pPr defTabSz="914395" fontAlgn="auto">
              <a:spcBef>
                <a:spcPts val="0"/>
              </a:spcBef>
              <a:spcAft>
                <a:spcPts val="0"/>
              </a:spcAft>
              <a:defRPr/>
            </a:pPr>
            <a:r>
              <a:rPr lang="en-AU" sz="1400" b="1" i="1" kern="0" dirty="0" smtClean="0">
                <a:solidFill>
                  <a:schemeClr val="tx1">
                    <a:lumMod val="75000"/>
                  </a:schemeClr>
                </a:solidFill>
                <a:latin typeface="+mn-lt"/>
                <a:cs typeface="+mn-cs"/>
              </a:rPr>
              <a:t>  PASAL 3</a:t>
            </a:r>
            <a:endParaRPr lang="en-AU" sz="1400" b="1" i="1" kern="0" dirty="0">
              <a:solidFill>
                <a:schemeClr val="tx1">
                  <a:lumMod val="75000"/>
                </a:schemeClr>
              </a:solidFill>
              <a:latin typeface="+mn-lt"/>
              <a:cs typeface="+mn-cs"/>
            </a:endParaRPr>
          </a:p>
        </p:txBody>
      </p:sp>
      <p:sp>
        <p:nvSpPr>
          <p:cNvPr id="13324" name="TextBox 6"/>
          <p:cNvSpPr txBox="1">
            <a:spLocks noChangeArrowheads="1"/>
          </p:cNvSpPr>
          <p:nvPr/>
        </p:nvSpPr>
        <p:spPr bwMode="auto">
          <a:xfrm>
            <a:off x="797984" y="3032125"/>
            <a:ext cx="3012016" cy="338138"/>
          </a:xfrm>
          <a:prstGeom prst="rect">
            <a:avLst/>
          </a:prstGeom>
          <a:noFill/>
          <a:ln w="9525">
            <a:noFill/>
            <a:miter lim="800000"/>
            <a:headEnd/>
            <a:tailEnd/>
          </a:ln>
        </p:spPr>
        <p:txBody>
          <a:bodyPr>
            <a:spAutoFit/>
          </a:bodyPr>
          <a:lstStyle/>
          <a:p>
            <a:pPr algn="ctr" defTabSz="914400"/>
            <a:r>
              <a:rPr lang="en-US" sz="1600" b="1" i="1" dirty="0" smtClean="0">
                <a:latin typeface="Calibri" pitchFamily="34" charset="0"/>
              </a:rPr>
              <a:t>ASN SEBAGAI PROFESI</a:t>
            </a:r>
            <a:endParaRPr lang="en-US" sz="1600" b="1" i="1" dirty="0">
              <a:latin typeface="Calibri" pitchFamily="34" charset="0"/>
            </a:endParaRPr>
          </a:p>
        </p:txBody>
      </p:sp>
      <p:sp>
        <p:nvSpPr>
          <p:cNvPr id="71" name="Rectangle 70"/>
          <p:cNvSpPr/>
          <p:nvPr/>
        </p:nvSpPr>
        <p:spPr>
          <a:xfrm>
            <a:off x="6483351" y="2803526"/>
            <a:ext cx="2561167" cy="1992313"/>
          </a:xfrm>
          <a:prstGeom prst="rect">
            <a:avLst/>
          </a:prstGeom>
          <a:solidFill>
            <a:sysClr val="window" lastClr="FFFFFF"/>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49" indent="-95249" fontAlgn="auto">
              <a:spcBef>
                <a:spcPct val="50000"/>
              </a:spcBef>
              <a:spcAft>
                <a:spcPts val="0"/>
              </a:spcAft>
              <a:buClr>
                <a:srgbClr val="0D1467"/>
              </a:buClr>
              <a:buSzPct val="75000"/>
              <a:buFont typeface="Arial" pitchFamily="34" charset="0"/>
              <a:buChar char="•"/>
              <a:defRPr/>
            </a:pPr>
            <a:endParaRPr lang="en-SG" sz="1200" i="1" dirty="0">
              <a:solidFill>
                <a:srgbClr val="0D1467"/>
              </a:solidFill>
            </a:endParaRPr>
          </a:p>
        </p:txBody>
      </p:sp>
      <p:sp>
        <p:nvSpPr>
          <p:cNvPr id="73" name="TextBox 72"/>
          <p:cNvSpPr txBox="1"/>
          <p:nvPr/>
        </p:nvSpPr>
        <p:spPr>
          <a:xfrm>
            <a:off x="6667501" y="2622550"/>
            <a:ext cx="960967" cy="330200"/>
          </a:xfrm>
          <a:prstGeom prst="rect">
            <a:avLst/>
          </a:prstGeom>
          <a:solidFill>
            <a:schemeClr val="bg1"/>
          </a:solidFill>
        </p:spPr>
        <p:txBody>
          <a:bodyPr lIns="0" tIns="72000" bIns="72000">
            <a:spAutoFit/>
          </a:bodyPr>
          <a:lstStyle/>
          <a:p>
            <a:pPr defTabSz="914395" fontAlgn="auto">
              <a:spcBef>
                <a:spcPts val="0"/>
              </a:spcBef>
              <a:spcAft>
                <a:spcPts val="0"/>
              </a:spcAft>
              <a:defRPr/>
            </a:pPr>
            <a:r>
              <a:rPr lang="en-AU" sz="1200" b="1" i="1" kern="0" dirty="0" smtClean="0">
                <a:solidFill>
                  <a:schemeClr val="tx1">
                    <a:lumMod val="75000"/>
                  </a:schemeClr>
                </a:solidFill>
                <a:latin typeface="+mn-lt"/>
                <a:cs typeface="+mn-cs"/>
              </a:rPr>
              <a:t>  PASAL 21</a:t>
            </a:r>
            <a:endParaRPr lang="en-AU" sz="1200" b="1" i="1" kern="0" dirty="0">
              <a:solidFill>
                <a:schemeClr val="tx1">
                  <a:lumMod val="75000"/>
                </a:schemeClr>
              </a:solidFill>
              <a:latin typeface="+mn-lt"/>
              <a:cs typeface="+mn-cs"/>
            </a:endParaRPr>
          </a:p>
        </p:txBody>
      </p:sp>
      <p:sp>
        <p:nvSpPr>
          <p:cNvPr id="75" name="Rectangle 74"/>
          <p:cNvSpPr/>
          <p:nvPr/>
        </p:nvSpPr>
        <p:spPr>
          <a:xfrm>
            <a:off x="9192685" y="2803526"/>
            <a:ext cx="2559049" cy="1992313"/>
          </a:xfrm>
          <a:prstGeom prst="rect">
            <a:avLst/>
          </a:prstGeom>
          <a:solidFill>
            <a:sysClr val="window" lastClr="FFFFFF"/>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49" indent="-95249" fontAlgn="auto">
              <a:spcBef>
                <a:spcPct val="50000"/>
              </a:spcBef>
              <a:spcAft>
                <a:spcPts val="0"/>
              </a:spcAft>
              <a:buClr>
                <a:srgbClr val="0D1467"/>
              </a:buClr>
              <a:buSzPct val="75000"/>
              <a:buFont typeface="Arial" pitchFamily="34" charset="0"/>
              <a:buChar char="•"/>
              <a:defRPr/>
            </a:pPr>
            <a:endParaRPr lang="en-SG" sz="1200" i="1" dirty="0">
              <a:solidFill>
                <a:srgbClr val="0D1467"/>
              </a:solidFill>
            </a:endParaRPr>
          </a:p>
        </p:txBody>
      </p:sp>
      <p:sp>
        <p:nvSpPr>
          <p:cNvPr id="77" name="TextBox 76"/>
          <p:cNvSpPr txBox="1"/>
          <p:nvPr/>
        </p:nvSpPr>
        <p:spPr>
          <a:xfrm>
            <a:off x="9387418" y="2622550"/>
            <a:ext cx="956733" cy="330200"/>
          </a:xfrm>
          <a:prstGeom prst="rect">
            <a:avLst/>
          </a:prstGeom>
          <a:solidFill>
            <a:schemeClr val="bg1"/>
          </a:solidFill>
        </p:spPr>
        <p:txBody>
          <a:bodyPr lIns="0" tIns="72000" bIns="72000">
            <a:spAutoFit/>
          </a:bodyPr>
          <a:lstStyle/>
          <a:p>
            <a:pPr defTabSz="914395" fontAlgn="auto">
              <a:spcBef>
                <a:spcPts val="0"/>
              </a:spcBef>
              <a:spcAft>
                <a:spcPts val="0"/>
              </a:spcAft>
              <a:defRPr/>
            </a:pPr>
            <a:r>
              <a:rPr lang="en-AU" sz="1200" b="1" i="1" kern="0" dirty="0" smtClean="0">
                <a:solidFill>
                  <a:schemeClr val="tx1">
                    <a:lumMod val="75000"/>
                  </a:schemeClr>
                </a:solidFill>
                <a:latin typeface="+mn-lt"/>
                <a:cs typeface="+mn-cs"/>
              </a:rPr>
              <a:t>  PASAL 69</a:t>
            </a:r>
            <a:endParaRPr lang="en-AU" sz="1200" b="1" i="1" kern="0" dirty="0">
              <a:solidFill>
                <a:schemeClr val="tx1">
                  <a:lumMod val="75000"/>
                </a:schemeClr>
              </a:solidFill>
              <a:latin typeface="+mn-lt"/>
              <a:cs typeface="+mn-cs"/>
            </a:endParaRPr>
          </a:p>
        </p:txBody>
      </p:sp>
      <p:sp>
        <p:nvSpPr>
          <p:cNvPr id="79" name="Rounded Rectangle 4"/>
          <p:cNvSpPr/>
          <p:nvPr/>
        </p:nvSpPr>
        <p:spPr bwMode="auto">
          <a:xfrm>
            <a:off x="6471138" y="3090864"/>
            <a:ext cx="2672863" cy="1419225"/>
          </a:xfrm>
          <a:prstGeom prst="rect">
            <a:avLst/>
          </a:prstGeom>
          <a:noFill/>
          <a:ln>
            <a:noFill/>
          </a:ln>
          <a:effectLst/>
        </p:spPr>
        <p:txBody>
          <a:bodyPr lIns="60960" tIns="60960" rIns="60960" bIns="60960"/>
          <a:lstStyle>
            <a:lvl1pPr marL="292100" indent="-292100" defTabSz="711200" eaLnBrk="0" hangingPunct="0">
              <a:defRPr sz="1200" b="1">
                <a:solidFill>
                  <a:schemeClr val="bg2"/>
                </a:solidFill>
                <a:latin typeface="Arial" panose="020B0604020202020204" pitchFamily="34" charset="0"/>
                <a:cs typeface="Arial" panose="020B0604020202020204" pitchFamily="34" charset="0"/>
              </a:defRPr>
            </a:lvl1pPr>
            <a:lvl2pPr marL="225425" indent="-111125" defTabSz="711200" eaLnBrk="0" hangingPunct="0">
              <a:defRPr sz="1200" b="1">
                <a:solidFill>
                  <a:schemeClr val="bg2"/>
                </a:solidFill>
                <a:latin typeface="Arial" panose="020B0604020202020204" pitchFamily="34" charset="0"/>
                <a:cs typeface="Arial" panose="020B0604020202020204" pitchFamily="34" charset="0"/>
              </a:defRPr>
            </a:lvl2pPr>
            <a:lvl3pPr marL="1143000" indent="-228600" defTabSz="711200" eaLnBrk="0" hangingPunct="0">
              <a:defRPr sz="1200" b="1">
                <a:solidFill>
                  <a:schemeClr val="bg2"/>
                </a:solidFill>
                <a:latin typeface="Arial" panose="020B0604020202020204" pitchFamily="34" charset="0"/>
                <a:cs typeface="Arial" panose="020B0604020202020204" pitchFamily="34" charset="0"/>
              </a:defRPr>
            </a:lvl3pPr>
            <a:lvl4pPr marL="1600200" indent="-228600" defTabSz="711200" eaLnBrk="0" hangingPunct="0">
              <a:defRPr sz="1200" b="1">
                <a:solidFill>
                  <a:schemeClr val="bg2"/>
                </a:solidFill>
                <a:latin typeface="Arial" panose="020B0604020202020204" pitchFamily="34" charset="0"/>
                <a:cs typeface="Arial" panose="020B0604020202020204" pitchFamily="34" charset="0"/>
              </a:defRPr>
            </a:lvl4pPr>
            <a:lvl5pPr marL="2057400" indent="-228600" defTabSz="711200" eaLnBrk="0" hangingPunct="0">
              <a:defRPr sz="1200" b="1">
                <a:solidFill>
                  <a:schemeClr val="bg2"/>
                </a:solidFill>
                <a:latin typeface="Arial" panose="020B0604020202020204" pitchFamily="34" charset="0"/>
                <a:cs typeface="Arial" panose="020B0604020202020204" pitchFamily="34" charset="0"/>
              </a:defRPr>
            </a:lvl5pPr>
            <a:lvl6pPr marL="25146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6pPr>
            <a:lvl7pPr marL="29718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7pPr>
            <a:lvl8pPr marL="34290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8pPr>
            <a:lvl9pPr marL="38862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9pPr>
          </a:lstStyle>
          <a:p>
            <a:pPr marL="0" indent="0" algn="ctr" eaLnBrk="1" hangingPunct="1">
              <a:lnSpc>
                <a:spcPct val="90000"/>
              </a:lnSpc>
              <a:spcAft>
                <a:spcPts val="300"/>
              </a:spcAft>
              <a:defRPr/>
            </a:pPr>
            <a:r>
              <a:rPr lang="en-US" sz="1800" b="0" i="1" kern="0" dirty="0" smtClean="0">
                <a:solidFill>
                  <a:schemeClr val="tx1">
                    <a:lumMod val="75000"/>
                  </a:schemeClr>
                </a:solidFill>
              </a:rPr>
              <a:t>PNS </a:t>
            </a:r>
            <a:r>
              <a:rPr lang="en-US" sz="1800" i="1" kern="0" dirty="0" smtClean="0">
                <a:solidFill>
                  <a:schemeClr val="tx1">
                    <a:lumMod val="75000"/>
                  </a:schemeClr>
                </a:solidFill>
              </a:rPr>
              <a:t>BERHAK</a:t>
            </a:r>
            <a:r>
              <a:rPr lang="en-US" sz="1800" b="0" i="1" kern="0" dirty="0" smtClean="0">
                <a:solidFill>
                  <a:schemeClr val="tx1">
                    <a:lumMod val="75000"/>
                  </a:schemeClr>
                </a:solidFill>
              </a:rPr>
              <a:t> MEMPEROLEH  </a:t>
            </a:r>
            <a:r>
              <a:rPr lang="en-US" sz="1800" i="1" kern="0" dirty="0" smtClean="0">
                <a:solidFill>
                  <a:schemeClr val="tx1">
                    <a:lumMod val="75000"/>
                  </a:schemeClr>
                </a:solidFill>
              </a:rPr>
              <a:t>PENGEMBANGAN KOMPETENSI</a:t>
            </a:r>
            <a:endParaRPr lang="en-US" sz="1800" i="1" kern="0" dirty="0">
              <a:solidFill>
                <a:schemeClr val="tx1">
                  <a:lumMod val="75000"/>
                </a:schemeClr>
              </a:solidFill>
            </a:endParaRPr>
          </a:p>
        </p:txBody>
      </p:sp>
      <p:sp>
        <p:nvSpPr>
          <p:cNvPr id="15" name="Rectangle 14"/>
          <p:cNvSpPr/>
          <p:nvPr/>
        </p:nvSpPr>
        <p:spPr>
          <a:xfrm>
            <a:off x="9226552" y="2955925"/>
            <a:ext cx="2468033" cy="1643527"/>
          </a:xfrm>
          <a:prstGeom prst="rect">
            <a:avLst/>
          </a:prstGeom>
        </p:spPr>
        <p:txBody>
          <a:bodyPr>
            <a:spAutoFit/>
          </a:bodyPr>
          <a:lstStyle/>
          <a:p>
            <a:pPr algn="ctr">
              <a:lnSpc>
                <a:spcPct val="90000"/>
              </a:lnSpc>
              <a:spcAft>
                <a:spcPts val="300"/>
              </a:spcAft>
              <a:defRPr/>
            </a:pPr>
            <a:r>
              <a:rPr lang="en-US" sz="1400" dirty="0" smtClean="0">
                <a:latin typeface="Arial Narrow" pitchFamily="34" charset="0"/>
                <a:cs typeface="+mn-cs"/>
              </a:rPr>
              <a:t>PENGEMBANGAN KARIER PNS DILAKUKAN BERDASARKAN KUALIFIKASI, KOMPETENSI,   PENILAIAN KINERJA, DAN KEBUTUHAN INSTANSI PEMERINTAH, DENGAN MEMPERTIMBANGKAN INTEGRITAS DAN MORALITAS</a:t>
            </a:r>
            <a:endParaRPr lang="en-US" sz="1400" i="1" kern="0" dirty="0">
              <a:latin typeface="+mn-lt"/>
              <a:cs typeface="+mn-cs"/>
            </a:endParaRPr>
          </a:p>
        </p:txBody>
      </p:sp>
      <p:sp>
        <p:nvSpPr>
          <p:cNvPr id="26" name="Rectangle 25"/>
          <p:cNvSpPr/>
          <p:nvPr/>
        </p:nvSpPr>
        <p:spPr>
          <a:xfrm>
            <a:off x="3761318" y="2813051"/>
            <a:ext cx="2561167" cy="1992313"/>
          </a:xfrm>
          <a:prstGeom prst="rect">
            <a:avLst/>
          </a:prstGeom>
          <a:solidFill>
            <a:sysClr val="window" lastClr="FFFFFF"/>
          </a:solidFill>
          <a:ln w="9525" cap="flat" cmpd="sng" algn="ctr">
            <a:solidFill>
              <a:srgbClr val="FFFFFF">
                <a:lumMod val="75000"/>
              </a:srgbClr>
            </a:solidFill>
            <a:prstDash val="solid"/>
          </a:ln>
          <a:effectLst>
            <a:outerShdw blurRad="40000" dist="23000" dir="5400000" rotWithShape="0">
              <a:srgbClr val="000000">
                <a:alpha val="35000"/>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49" indent="-95249" fontAlgn="auto">
              <a:spcBef>
                <a:spcPct val="50000"/>
              </a:spcBef>
              <a:spcAft>
                <a:spcPts val="0"/>
              </a:spcAft>
              <a:buClr>
                <a:srgbClr val="0D1467"/>
              </a:buClr>
              <a:buSzPct val="75000"/>
              <a:buFont typeface="Arial" pitchFamily="34" charset="0"/>
              <a:buChar char="•"/>
              <a:defRPr/>
            </a:pPr>
            <a:endParaRPr lang="en-SG" sz="1200" i="1" dirty="0">
              <a:solidFill>
                <a:srgbClr val="0D1467"/>
              </a:solidFill>
            </a:endParaRPr>
          </a:p>
        </p:txBody>
      </p:sp>
      <p:sp>
        <p:nvSpPr>
          <p:cNvPr id="28" name="TextBox 27"/>
          <p:cNvSpPr txBox="1"/>
          <p:nvPr/>
        </p:nvSpPr>
        <p:spPr>
          <a:xfrm>
            <a:off x="3945467" y="2632075"/>
            <a:ext cx="963084" cy="360850"/>
          </a:xfrm>
          <a:prstGeom prst="rect">
            <a:avLst/>
          </a:prstGeom>
          <a:solidFill>
            <a:schemeClr val="bg1"/>
          </a:solidFill>
        </p:spPr>
        <p:txBody>
          <a:bodyPr lIns="0" tIns="72000" bIns="72000">
            <a:spAutoFit/>
          </a:bodyPr>
          <a:lstStyle/>
          <a:p>
            <a:pPr defTabSz="914395" fontAlgn="auto">
              <a:spcBef>
                <a:spcPts val="0"/>
              </a:spcBef>
              <a:spcAft>
                <a:spcPts val="0"/>
              </a:spcAft>
              <a:defRPr/>
            </a:pPr>
            <a:r>
              <a:rPr lang="en-AU" sz="1200" b="1" i="1" kern="0" dirty="0">
                <a:solidFill>
                  <a:schemeClr val="tx1">
                    <a:lumMod val="75000"/>
                  </a:schemeClr>
                </a:solidFill>
                <a:latin typeface="+mn-lt"/>
                <a:cs typeface="+mn-cs"/>
              </a:rPr>
              <a:t>  </a:t>
            </a:r>
            <a:r>
              <a:rPr lang="en-AU" sz="1400" b="1" i="1" kern="0" dirty="0" smtClean="0">
                <a:solidFill>
                  <a:schemeClr val="tx1">
                    <a:lumMod val="75000"/>
                  </a:schemeClr>
                </a:solidFill>
                <a:latin typeface="+mn-lt"/>
                <a:cs typeface="+mn-cs"/>
              </a:rPr>
              <a:t>PASAL 13</a:t>
            </a:r>
            <a:endParaRPr lang="en-AU" sz="1400" b="1" i="1" kern="0" dirty="0">
              <a:solidFill>
                <a:schemeClr val="tx1">
                  <a:lumMod val="75000"/>
                </a:schemeClr>
              </a:solidFill>
              <a:latin typeface="+mn-lt"/>
              <a:cs typeface="+mn-cs"/>
            </a:endParaRPr>
          </a:p>
        </p:txBody>
      </p:sp>
      <p:sp>
        <p:nvSpPr>
          <p:cNvPr id="29" name="Rounded Rectangle 4"/>
          <p:cNvSpPr/>
          <p:nvPr/>
        </p:nvSpPr>
        <p:spPr bwMode="auto">
          <a:xfrm>
            <a:off x="3810001" y="3100389"/>
            <a:ext cx="2476500" cy="1419225"/>
          </a:xfrm>
          <a:prstGeom prst="rect">
            <a:avLst/>
          </a:prstGeom>
          <a:noFill/>
          <a:ln>
            <a:noFill/>
          </a:ln>
          <a:effectLst/>
        </p:spPr>
        <p:txBody>
          <a:bodyPr lIns="60960" tIns="60960" rIns="60960" bIns="60960"/>
          <a:lstStyle>
            <a:lvl1pPr marL="292100" indent="-292100" defTabSz="711200" eaLnBrk="0" hangingPunct="0">
              <a:defRPr sz="1200" b="1">
                <a:solidFill>
                  <a:schemeClr val="bg2"/>
                </a:solidFill>
                <a:latin typeface="Arial" panose="020B0604020202020204" pitchFamily="34" charset="0"/>
                <a:cs typeface="Arial" panose="020B0604020202020204" pitchFamily="34" charset="0"/>
              </a:defRPr>
            </a:lvl1pPr>
            <a:lvl2pPr marL="225425" indent="-111125" defTabSz="711200" eaLnBrk="0" hangingPunct="0">
              <a:defRPr sz="1200" b="1">
                <a:solidFill>
                  <a:schemeClr val="bg2"/>
                </a:solidFill>
                <a:latin typeface="Arial" panose="020B0604020202020204" pitchFamily="34" charset="0"/>
                <a:cs typeface="Arial" panose="020B0604020202020204" pitchFamily="34" charset="0"/>
              </a:defRPr>
            </a:lvl2pPr>
            <a:lvl3pPr marL="1143000" indent="-228600" defTabSz="711200" eaLnBrk="0" hangingPunct="0">
              <a:defRPr sz="1200" b="1">
                <a:solidFill>
                  <a:schemeClr val="bg2"/>
                </a:solidFill>
                <a:latin typeface="Arial" panose="020B0604020202020204" pitchFamily="34" charset="0"/>
                <a:cs typeface="Arial" panose="020B0604020202020204" pitchFamily="34" charset="0"/>
              </a:defRPr>
            </a:lvl3pPr>
            <a:lvl4pPr marL="1600200" indent="-228600" defTabSz="711200" eaLnBrk="0" hangingPunct="0">
              <a:defRPr sz="1200" b="1">
                <a:solidFill>
                  <a:schemeClr val="bg2"/>
                </a:solidFill>
                <a:latin typeface="Arial" panose="020B0604020202020204" pitchFamily="34" charset="0"/>
                <a:cs typeface="Arial" panose="020B0604020202020204" pitchFamily="34" charset="0"/>
              </a:defRPr>
            </a:lvl4pPr>
            <a:lvl5pPr marL="2057400" indent="-228600" defTabSz="711200" eaLnBrk="0" hangingPunct="0">
              <a:defRPr sz="1200" b="1">
                <a:solidFill>
                  <a:schemeClr val="bg2"/>
                </a:solidFill>
                <a:latin typeface="Arial" panose="020B0604020202020204" pitchFamily="34" charset="0"/>
                <a:cs typeface="Arial" panose="020B0604020202020204" pitchFamily="34" charset="0"/>
              </a:defRPr>
            </a:lvl5pPr>
            <a:lvl6pPr marL="25146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6pPr>
            <a:lvl7pPr marL="29718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7pPr>
            <a:lvl8pPr marL="34290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8pPr>
            <a:lvl9pPr marL="3886200" indent="-228600" defTabSz="711200" eaLnBrk="0" fontAlgn="base" hangingPunct="0">
              <a:spcBef>
                <a:spcPct val="0"/>
              </a:spcBef>
              <a:spcAft>
                <a:spcPct val="0"/>
              </a:spcAft>
              <a:defRPr sz="1200" b="1">
                <a:solidFill>
                  <a:schemeClr val="bg2"/>
                </a:solidFill>
                <a:latin typeface="Arial" panose="020B0604020202020204" pitchFamily="34" charset="0"/>
                <a:cs typeface="Arial" panose="020B0604020202020204" pitchFamily="34" charset="0"/>
              </a:defRPr>
            </a:lvl9pPr>
          </a:lstStyle>
          <a:p>
            <a:pPr marL="0" indent="0" algn="ctr" eaLnBrk="1" hangingPunct="1">
              <a:lnSpc>
                <a:spcPct val="90000"/>
              </a:lnSpc>
              <a:spcAft>
                <a:spcPts val="600"/>
              </a:spcAft>
              <a:defRPr/>
            </a:pPr>
            <a:r>
              <a:rPr lang="en-US" b="0" kern="0" dirty="0" smtClean="0">
                <a:solidFill>
                  <a:schemeClr val="tx1">
                    <a:lumMod val="75000"/>
                  </a:schemeClr>
                </a:solidFill>
              </a:rPr>
              <a:t>JABATAN ASN TERDIRI ATAS:</a:t>
            </a:r>
          </a:p>
          <a:p>
            <a:pPr marL="228600" indent="-228600" eaLnBrk="1" hangingPunct="1">
              <a:lnSpc>
                <a:spcPct val="90000"/>
              </a:lnSpc>
              <a:spcAft>
                <a:spcPts val="300"/>
              </a:spcAft>
              <a:buFontTx/>
              <a:buAutoNum type="alphaLcPeriod"/>
              <a:defRPr/>
            </a:pPr>
            <a:r>
              <a:rPr lang="en-US" b="0" kern="0" dirty="0" smtClean="0">
                <a:solidFill>
                  <a:schemeClr val="tx1">
                    <a:lumMod val="75000"/>
                  </a:schemeClr>
                </a:solidFill>
              </a:rPr>
              <a:t>JABATAN ADMINISTRASI</a:t>
            </a:r>
          </a:p>
          <a:p>
            <a:pPr marL="228600" indent="-228600" eaLnBrk="1" hangingPunct="1">
              <a:lnSpc>
                <a:spcPct val="90000"/>
              </a:lnSpc>
              <a:spcAft>
                <a:spcPts val="300"/>
              </a:spcAft>
              <a:buFontTx/>
              <a:buAutoNum type="alphaLcPeriod"/>
              <a:defRPr/>
            </a:pPr>
            <a:r>
              <a:rPr lang="en-US" b="0" kern="0" dirty="0" smtClean="0">
                <a:solidFill>
                  <a:schemeClr val="tx1">
                    <a:lumMod val="75000"/>
                  </a:schemeClr>
                </a:solidFill>
              </a:rPr>
              <a:t>JABATAN FUNGSIONAL</a:t>
            </a:r>
          </a:p>
          <a:p>
            <a:pPr marL="228600" indent="-228600" eaLnBrk="1" hangingPunct="1">
              <a:lnSpc>
                <a:spcPct val="90000"/>
              </a:lnSpc>
              <a:spcAft>
                <a:spcPts val="300"/>
              </a:spcAft>
              <a:buFontTx/>
              <a:buAutoNum type="alphaLcPeriod"/>
              <a:defRPr/>
            </a:pPr>
            <a:r>
              <a:rPr lang="en-US" b="0" kern="0" dirty="0" smtClean="0">
                <a:solidFill>
                  <a:schemeClr val="tx1">
                    <a:lumMod val="75000"/>
                  </a:schemeClr>
                </a:solidFill>
              </a:rPr>
              <a:t>JABATAN PIMPINAN TINGGI</a:t>
            </a:r>
            <a:endParaRPr lang="en-US" kern="0" dirty="0">
              <a:solidFill>
                <a:schemeClr val="tx1">
                  <a:lumMod val="75000"/>
                </a:schemeClr>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3"/>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2</a:t>
            </a:r>
          </a:p>
        </p:txBody>
      </p:sp>
      <p:sp>
        <p:nvSpPr>
          <p:cNvPr id="82" name="TextBox 81"/>
          <p:cNvSpPr txBox="1"/>
          <p:nvPr/>
        </p:nvSpPr>
        <p:spPr>
          <a:xfrm>
            <a:off x="973667" y="1254126"/>
            <a:ext cx="10983384"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UNDANG-UNDANG NOMOR 23 TAHUN 2014 TENTANG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7100" y="1917871"/>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a:t>
            </a:r>
            <a:r>
              <a:rPr lang="en-US" b="1" dirty="0" smtClean="0">
                <a:solidFill>
                  <a:prstClr val="black"/>
                </a:solidFill>
                <a:latin typeface="Calibri" pitchFamily="34" charset="0"/>
              </a:rPr>
              <a:t>9</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862523" y="2004023"/>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KLASIFIKASI URUSAN PEMERINTAHAN</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117830" y="4512122"/>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69574" y="4787106"/>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45722" y="2553903"/>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284163" indent="-284163" algn="just"/>
            <a:r>
              <a:rPr lang="en-US" dirty="0"/>
              <a:t>(1) </a:t>
            </a:r>
            <a:r>
              <a:rPr lang="en-US" dirty="0" smtClean="0"/>
              <a:t>URUSAN  PEMERINTAHAN  TERDIRI  ATAS  URUSAN  PEMERINTAHAN ABSOLUT, URUSAN   PEMERINTAHAN   KONKUREN,   DAN   URUSAN PEMERINTAHAN UMUM.</a:t>
            </a:r>
            <a:endParaRPr lang="en-US" dirty="0"/>
          </a:p>
        </p:txBody>
      </p:sp>
      <p:sp>
        <p:nvSpPr>
          <p:cNvPr id="14353" name="Rectangle 3"/>
          <p:cNvSpPr>
            <a:spLocks noChangeArrowheads="1"/>
          </p:cNvSpPr>
          <p:nvPr/>
        </p:nvSpPr>
        <p:spPr bwMode="auto">
          <a:xfrm>
            <a:off x="2407053" y="3652523"/>
            <a:ext cx="8940800" cy="646331"/>
          </a:xfrm>
          <a:prstGeom prst="rect">
            <a:avLst/>
          </a:prstGeom>
          <a:noFill/>
          <a:ln w="9525">
            <a:noFill/>
            <a:miter lim="800000"/>
            <a:headEnd/>
            <a:tailEnd/>
          </a:ln>
        </p:spPr>
        <p:txBody>
          <a:bodyPr wrap="square">
            <a:spAutoFit/>
          </a:bodyPr>
          <a:lstStyle/>
          <a:p>
            <a:pPr marL="284163" indent="-284163" algn="just"/>
            <a:r>
              <a:rPr lang="en-US" dirty="0"/>
              <a:t>(1) </a:t>
            </a:r>
            <a:r>
              <a:rPr lang="en-US" dirty="0" err="1"/>
              <a:t>Urusan</a:t>
            </a:r>
            <a:r>
              <a:rPr lang="en-US" dirty="0"/>
              <a:t>  </a:t>
            </a:r>
            <a:r>
              <a:rPr lang="en-US" dirty="0" err="1"/>
              <a:t>Pemerintahan</a:t>
            </a:r>
            <a:r>
              <a:rPr lang="en-US" dirty="0"/>
              <a:t>  </a:t>
            </a:r>
            <a:r>
              <a:rPr lang="en-US" dirty="0" err="1"/>
              <a:t>terdiri</a:t>
            </a:r>
            <a:r>
              <a:rPr lang="en-US" dirty="0"/>
              <a:t>  atas  </a:t>
            </a:r>
            <a:r>
              <a:rPr lang="en-US" dirty="0" err="1"/>
              <a:t>urusan</a:t>
            </a:r>
            <a:r>
              <a:rPr lang="en-US" dirty="0"/>
              <a:t>  </a:t>
            </a:r>
            <a:r>
              <a:rPr lang="en-US" dirty="0" err="1"/>
              <a:t>pemerintahan</a:t>
            </a:r>
            <a:r>
              <a:rPr lang="en-US" dirty="0"/>
              <a:t> </a:t>
            </a:r>
            <a:r>
              <a:rPr lang="en-US" dirty="0" err="1"/>
              <a:t>absolut</a:t>
            </a:r>
            <a:r>
              <a:rPr lang="en-US" dirty="0"/>
              <a:t>, </a:t>
            </a:r>
            <a:r>
              <a:rPr lang="en-US" dirty="0" err="1"/>
              <a:t>urusan</a:t>
            </a:r>
            <a:r>
              <a:rPr lang="en-US" dirty="0"/>
              <a:t>   </a:t>
            </a:r>
            <a:r>
              <a:rPr lang="en-US" dirty="0" err="1"/>
              <a:t>pemerintahan</a:t>
            </a:r>
            <a:r>
              <a:rPr lang="en-US" dirty="0"/>
              <a:t>   </a:t>
            </a:r>
            <a:r>
              <a:rPr lang="en-US" dirty="0" err="1"/>
              <a:t>konkuren</a:t>
            </a:r>
            <a:r>
              <a:rPr lang="en-US" dirty="0"/>
              <a:t>,  dan  </a:t>
            </a:r>
            <a:r>
              <a:rPr lang="en-US" dirty="0" err="1"/>
              <a:t>urusan</a:t>
            </a:r>
            <a:r>
              <a:rPr lang="en-US" dirty="0"/>
              <a:t> </a:t>
            </a:r>
            <a:r>
              <a:rPr lang="en-US" dirty="0" err="1"/>
              <a:t>pemerintahan</a:t>
            </a:r>
            <a:r>
              <a:rPr lang="en-US" dirty="0"/>
              <a:t> </a:t>
            </a:r>
            <a:r>
              <a:rPr lang="en-US" dirty="0" err="1"/>
              <a:t>umum</a:t>
            </a:r>
            <a:r>
              <a:rPr lang="en-US" dirty="0"/>
              <a:t>.</a:t>
            </a:r>
          </a:p>
        </p:txBody>
      </p:sp>
      <p:sp>
        <p:nvSpPr>
          <p:cNvPr id="27" name="Rounded Rectangle 26"/>
          <p:cNvSpPr/>
          <p:nvPr/>
        </p:nvSpPr>
        <p:spPr>
          <a:xfrm>
            <a:off x="2103739" y="4521201"/>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(4)</a:t>
            </a:r>
          </a:p>
        </p:txBody>
      </p:sp>
      <p:sp>
        <p:nvSpPr>
          <p:cNvPr id="14356" name="Rectangle 45"/>
          <p:cNvSpPr>
            <a:spLocks noChangeArrowheads="1"/>
          </p:cNvSpPr>
          <p:nvPr/>
        </p:nvSpPr>
        <p:spPr bwMode="auto">
          <a:xfrm>
            <a:off x="2407053" y="4609759"/>
            <a:ext cx="8940800" cy="646331"/>
          </a:xfrm>
          <a:prstGeom prst="rect">
            <a:avLst/>
          </a:prstGeom>
          <a:noFill/>
          <a:ln w="9525">
            <a:noFill/>
            <a:miter lim="800000"/>
            <a:headEnd/>
            <a:tailEnd/>
          </a:ln>
        </p:spPr>
        <p:txBody>
          <a:bodyPr wrap="square">
            <a:spAutoFit/>
          </a:bodyPr>
          <a:lstStyle/>
          <a:p>
            <a:pPr algn="just"/>
            <a:r>
              <a:rPr lang="en-US" dirty="0" smtClean="0"/>
              <a:t>URUSAN PEMERINTAHAN KONKUREN YANG DISERAHKAN KE DAERAH MENJADI DASAR PELAKSANAAN OTONOMI DAERAH. </a:t>
            </a:r>
            <a:endParaRPr lang="en-US" dirty="0"/>
          </a:p>
        </p:txBody>
      </p:sp>
      <p:sp>
        <p:nvSpPr>
          <p:cNvPr id="24" name="Rounded Rectangle 26">
            <a:extLst>
              <a:ext uri="{FF2B5EF4-FFF2-40B4-BE49-F238E27FC236}">
                <a16:creationId xmlns:a16="http://schemas.microsoft.com/office/drawing/2014/main" id="{45E92966-D2E1-4CC0-B334-FD5C33F73234}"/>
              </a:ext>
            </a:extLst>
          </p:cNvPr>
          <p:cNvSpPr/>
          <p:nvPr/>
        </p:nvSpPr>
        <p:spPr>
          <a:xfrm>
            <a:off x="2145241" y="5584923"/>
            <a:ext cx="9245600"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lvl="0" algn="just">
              <a:defRPr/>
            </a:pPr>
            <a:r>
              <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URUSAN PEMERINTAHAN KONKUREN DIMAKSUD MERUPAKAN URUSAN PEMERINTAHAN YANG BERKAITAN DENGAN KOMPETENSI TEKNIS</a:t>
            </a:r>
            <a:r>
              <a:rPr lang="en-US" dirty="0" smtClean="0">
                <a:solidFill>
                  <a:prstClr val="black"/>
                </a:solidFill>
                <a:latin typeface="Calibri Light" panose="020F0302020204030204" pitchFamily="34" charset="0"/>
                <a:cs typeface="Calibri Light" panose="020F0302020204030204" pitchFamily="34" charset="0"/>
              </a:rPr>
              <a:t> PEGAWAI ASN.</a:t>
            </a:r>
            <a:endPar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25" name="Oval 24">
            <a:extLst>
              <a:ext uri="{FF2B5EF4-FFF2-40B4-BE49-F238E27FC236}">
                <a16:creationId xmlns:a16="http://schemas.microsoft.com/office/drawing/2014/main" id="{FB871B26-D7DB-450F-BFEF-A76C223789DB}"/>
              </a:ext>
            </a:extLst>
          </p:cNvPr>
          <p:cNvSpPr/>
          <p:nvPr/>
        </p:nvSpPr>
        <p:spPr>
          <a:xfrm>
            <a:off x="1569574" y="5920143"/>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6" name="Elbow Connector 43">
            <a:extLst>
              <a:ext uri="{FF2B5EF4-FFF2-40B4-BE49-F238E27FC236}">
                <a16:creationId xmlns:a16="http://schemas.microsoft.com/office/drawing/2014/main" id="{E89FFD4D-4C1B-4010-84FC-EB00B58232CE}"/>
              </a:ext>
            </a:extLst>
          </p:cNvPr>
          <p:cNvCxnSpPr/>
          <p:nvPr/>
        </p:nvCxnSpPr>
        <p:spPr>
          <a:xfrm rot="16200000" flipH="1">
            <a:off x="1117830" y="5617733"/>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28" name="Rounded Rectangle 1">
            <a:extLst>
              <a:ext uri="{FF2B5EF4-FFF2-40B4-BE49-F238E27FC236}">
                <a16:creationId xmlns:a16="http://schemas.microsoft.com/office/drawing/2014/main" id="{9CE2234B-9A2D-47FF-B1A9-71729FE8B374}"/>
              </a:ext>
            </a:extLst>
          </p:cNvPr>
          <p:cNvSpPr/>
          <p:nvPr/>
        </p:nvSpPr>
        <p:spPr>
          <a:xfrm>
            <a:off x="2073339" y="3575270"/>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284163" indent="-284163" algn="just"/>
            <a:r>
              <a:rPr lang="en-US" dirty="0"/>
              <a:t>(3)	</a:t>
            </a:r>
            <a:r>
              <a:rPr lang="en-US" dirty="0" smtClean="0"/>
              <a:t>URUSAN  PEMERINTAHAN  KONKUREN  SEBAGAIMANA  DIMAKSUD PADA AYAT (1) ADALAH URUSAN PEMERINTAHAN YANG DIBAGI ANTARA PEMERINTAH PUSAT DAN DAERAH PROVINSI DAN DAERAH KABUPATEN/KOTA.</a:t>
            </a:r>
            <a:endParaRPr lang="en-US" dirty="0"/>
          </a:p>
        </p:txBody>
      </p:sp>
      <p:sp>
        <p:nvSpPr>
          <p:cNvPr id="29" name="Oval 28"/>
          <p:cNvSpPr/>
          <p:nvPr/>
        </p:nvSpPr>
        <p:spPr>
          <a:xfrm>
            <a:off x="1558775" y="3849235"/>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0" name="Elbow Connector 9"/>
          <p:cNvCxnSpPr/>
          <p:nvPr/>
        </p:nvCxnSpPr>
        <p:spPr>
          <a:xfrm rot="16200000" flipH="1">
            <a:off x="1111364" y="3567756"/>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167584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3"/>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R="0" lvl="0" algn="ctr"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973667" y="1254126"/>
            <a:ext cx="10983384"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UNDANG-UNDANG NOMOR 23 TAHUN 2014 TENTANG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7100" y="1917871"/>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16</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862523" y="2004023"/>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KEWENANGAN PEMERINTAH PUSAT</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037110" y="2994456"/>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567458" y="3269358"/>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117830" y="4512122"/>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69574" y="4787106"/>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102252" y="2460062"/>
            <a:ext cx="9232354" cy="1838791"/>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346075" indent="-346075" algn="just"/>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(1) </a:t>
            </a:r>
            <a:r>
              <a:rPr lang="en-US" dirty="0" smtClean="0"/>
              <a:t>PEMERINTAH    PUSAT    DALAM    MENYELENGGARAKAN    URUSAN PEMERINTAHAN KONKUREN   SEBAGAIMANA   DIMAKSUD   DALAM PASAL 9 AYAT (3) BERWENANG UNTUK:</a:t>
            </a:r>
          </a:p>
          <a:p>
            <a:pPr marL="630238" indent="-284163" algn="just"/>
            <a:r>
              <a:rPr lang="en-US" dirty="0" smtClean="0"/>
              <a:t>A. 	MENETAPKAN  NORMA,  STANDAR,  PROSEDUR,  DAN  KRITERIA (NSPK) DALAM RANGKA PENYELENGGARAAN URUSAN PEMERINTAHAN; DAN</a:t>
            </a:r>
          </a:p>
          <a:p>
            <a:pPr marL="630238" indent="-284163" algn="just"/>
            <a:r>
              <a:rPr lang="en-US" dirty="0" smtClean="0"/>
              <a:t>B.	MELAKSANAKAN  PEMBINAAN DAN PENGAWASAN TERHADAP PENYELENGGARAAN  URUSAN  PEMERINTAHAN  YANG  MENJADI KEWENANGAN DAERAH</a:t>
            </a:r>
            <a:r>
              <a:rPr kumimoji="0" lang="en-US" sz="1800" b="0" i="0" u="none" strike="noStrike" kern="1200" cap="none" spc="0" normalizeH="0" baseline="0" noProof="0" dirty="0" smtClean="0">
                <a:ln>
                  <a:noFill/>
                </a:ln>
                <a:solidFill>
                  <a:prstClr val="black"/>
                </a:solidFill>
                <a:effectLst/>
                <a:uLnTx/>
                <a:uFillTx/>
                <a:latin typeface="Calibri Light"/>
                <a:ea typeface="+mn-ea"/>
                <a:cs typeface="+mn-cs"/>
              </a:rPr>
              <a:t>.</a:t>
            </a: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 name="Rounded Rectangle 26"/>
          <p:cNvSpPr/>
          <p:nvPr/>
        </p:nvSpPr>
        <p:spPr>
          <a:xfrm>
            <a:off x="2145424" y="4444364"/>
            <a:ext cx="9245600" cy="923329"/>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(2)</a:t>
            </a:r>
          </a:p>
        </p:txBody>
      </p:sp>
      <p:sp>
        <p:nvSpPr>
          <p:cNvPr id="14356" name="Rectangle 45"/>
          <p:cNvSpPr>
            <a:spLocks noChangeArrowheads="1"/>
          </p:cNvSpPr>
          <p:nvPr/>
        </p:nvSpPr>
        <p:spPr bwMode="auto">
          <a:xfrm>
            <a:off x="2448910" y="4446791"/>
            <a:ext cx="8885696" cy="830997"/>
          </a:xfrm>
          <a:prstGeom prst="rect">
            <a:avLst/>
          </a:prstGeom>
          <a:noFill/>
          <a:ln w="9525">
            <a:noFill/>
            <a:miter lim="800000"/>
            <a:headEnd/>
            <a:tailEnd/>
          </a:ln>
        </p:spPr>
        <p:txBody>
          <a:bodyPr wrap="square">
            <a:spAutoFit/>
          </a:bodyPr>
          <a:lstStyle/>
          <a:p>
            <a:pPr algn="just"/>
            <a:r>
              <a:rPr lang="en-US" sz="1600" dirty="0" smtClean="0"/>
              <a:t>NSPK SBG MANA DIMAKSUD PD AYAT   (1)   HURUF   A   BERUPA   KETENTUAN PER-UU-AN YG   DITETAPKAN OLEH PEMERINTAH PUSAT SBG PEDOMAN DLM PENYELENGGARAAN URUSAN PEMERINTAHAN KONKUREN YANG MENJADI KEWENANGAN PEMERINTAH PUSAT DAN YANG MENJADI KEWENANGAN DAERAH</a:t>
            </a:r>
            <a:endParaRPr kumimoji="0" lang="en-US" sz="1600" b="0" i="0" u="none" strike="noStrike" kern="1200" cap="none" spc="0" normalizeH="0" baseline="0" noProof="0" dirty="0">
              <a:ln>
                <a:noFill/>
              </a:ln>
              <a:solidFill>
                <a:prstClr val="black"/>
              </a:solidFill>
              <a:effectLst/>
              <a:uLnTx/>
              <a:uFillTx/>
              <a:latin typeface="Calibri Light"/>
            </a:endParaRPr>
          </a:p>
        </p:txBody>
      </p:sp>
      <p:sp>
        <p:nvSpPr>
          <p:cNvPr id="24" name="Rounded Rectangle 26">
            <a:extLst>
              <a:ext uri="{FF2B5EF4-FFF2-40B4-BE49-F238E27FC236}">
                <a16:creationId xmlns:a16="http://schemas.microsoft.com/office/drawing/2014/main" id="{45E92966-D2E1-4CC0-B334-FD5C33F73234}"/>
              </a:ext>
            </a:extLst>
          </p:cNvPr>
          <p:cNvSpPr/>
          <p:nvPr/>
        </p:nvSpPr>
        <p:spPr>
          <a:xfrm>
            <a:off x="2145241" y="5584924"/>
            <a:ext cx="9245600" cy="787302"/>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284163" indent="-284163"/>
            <a:r>
              <a:rPr lang="en-US" dirty="0" smtClean="0"/>
              <a:t>(4) </a:t>
            </a:r>
            <a:r>
              <a:rPr lang="en-US" sz="1600" dirty="0" smtClean="0"/>
              <a:t>PELAKSANAAN  KEWENANGAN  YANG  DILAKUKAN  OLEH  LEMBAGA PEMERINTAH NONKEMENTERIAN SEBAGAIMANA DIMAKSUD PADA AYAT (3) HARUS DIKOORDINASIKAN DENGAN KEMENTERIAN TERKAIT.</a:t>
            </a:r>
          </a:p>
          <a:p>
            <a:pPr marL="284163" indent="-284163"/>
            <a:r>
              <a:rPr lang="en-US" sz="1600" dirty="0" smtClean="0"/>
              <a:t> </a:t>
            </a:r>
            <a:endParaRPr lang="en-US" sz="1600" dirty="0"/>
          </a:p>
        </p:txBody>
      </p:sp>
      <p:sp>
        <p:nvSpPr>
          <p:cNvPr id="25" name="Oval 24">
            <a:extLst>
              <a:ext uri="{FF2B5EF4-FFF2-40B4-BE49-F238E27FC236}">
                <a16:creationId xmlns:a16="http://schemas.microsoft.com/office/drawing/2014/main" id="{FB871B26-D7DB-450F-BFEF-A76C223789DB}"/>
              </a:ext>
            </a:extLst>
          </p:cNvPr>
          <p:cNvSpPr/>
          <p:nvPr/>
        </p:nvSpPr>
        <p:spPr>
          <a:xfrm>
            <a:off x="1574794" y="5742616"/>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6" name="Elbow Connector 43">
            <a:extLst>
              <a:ext uri="{FF2B5EF4-FFF2-40B4-BE49-F238E27FC236}">
                <a16:creationId xmlns:a16="http://schemas.microsoft.com/office/drawing/2014/main" id="{E89FFD4D-4C1B-4010-84FC-EB00B58232CE}"/>
              </a:ext>
            </a:extLst>
          </p:cNvPr>
          <p:cNvCxnSpPr/>
          <p:nvPr/>
        </p:nvCxnSpPr>
        <p:spPr>
          <a:xfrm rot="16200000" flipH="1">
            <a:off x="1139574" y="5454823"/>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41545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3"/>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82" name="TextBox 81"/>
          <p:cNvSpPr txBox="1"/>
          <p:nvPr/>
        </p:nvSpPr>
        <p:spPr>
          <a:xfrm>
            <a:off x="973667" y="1254126"/>
            <a:ext cx="10983384"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UNDANG-UNDANG NOMOR 23 TAHUN 2014 TENTANG PEMERINTAHAN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7100" y="1917871"/>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233</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831967" y="1991688"/>
            <a:ext cx="9472083" cy="40011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itchFamily="34" charset="0"/>
                <a:ea typeface="+mn-ea"/>
                <a:cs typeface="+mn-cs"/>
              </a:rPr>
              <a:t>PEGAWAI APARATUR SIPIL NEGARA:</a:t>
            </a:r>
            <a:endParaRPr kumimoji="0" lang="en-US" sz="2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117830" y="4512122"/>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69574" y="4787106"/>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8"/>
            <a:ext cx="9245600" cy="149383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142067" y="2768600"/>
            <a:ext cx="8940800" cy="1323439"/>
          </a:xfrm>
          <a:prstGeom prst="rect">
            <a:avLst/>
          </a:prstGeom>
          <a:noFill/>
          <a:ln w="9525">
            <a:noFill/>
            <a:miter lim="800000"/>
            <a:headEnd/>
            <a:tailEnd/>
          </a:ln>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rabicParenBoth"/>
              <a:tabLst/>
              <a:defRPr/>
            </a:pPr>
            <a:r>
              <a:rPr kumimoji="0" lang="en-US" sz="1600" b="0" i="0" u="none" strike="noStrike" kern="1200" cap="none" spc="0" normalizeH="0" baseline="0" noProof="0" dirty="0" smtClean="0">
                <a:ln>
                  <a:noFill/>
                </a:ln>
                <a:solidFill>
                  <a:prstClr val="black"/>
                </a:solidFill>
                <a:effectLst/>
                <a:uLnTx/>
                <a:uFillTx/>
                <a:latin typeface="Calibri Light"/>
                <a:ea typeface="+mn-ea"/>
              </a:rPr>
              <a:t>PEGAWAI   ASN   SEBAGAIMANA   DIMAKSUD DALAM PASAL 208 AYAT (2) YANG MENDUDUKI JABATAN KEPALA PERANGKAT DAERAH,  HARUS  MEMENUHI PERSYARATAN KOMPETENSI: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pitchFamily="34" charset="0"/>
                <a:ea typeface="+mn-ea"/>
              </a:rPr>
              <a:t>         </a:t>
            </a:r>
            <a:r>
              <a:rPr kumimoji="0" lang="en-US" sz="1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TEKNIS;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B. MANAJERIAL; DAN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 SOSIAL KULTURAL, SELAIN HARUS MEMENUHI KOMPETENSI PEMERINTAHAN (AYAT 2)</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7" name="Rounded Rectangle 26"/>
          <p:cNvSpPr/>
          <p:nvPr/>
        </p:nvSpPr>
        <p:spPr>
          <a:xfrm>
            <a:off x="2103739" y="4521201"/>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(3)</a:t>
            </a:r>
          </a:p>
        </p:txBody>
      </p:sp>
      <p:sp>
        <p:nvSpPr>
          <p:cNvPr id="14356" name="Rectangle 45"/>
          <p:cNvSpPr>
            <a:spLocks noChangeArrowheads="1"/>
          </p:cNvSpPr>
          <p:nvPr/>
        </p:nvSpPr>
        <p:spPr bwMode="auto">
          <a:xfrm>
            <a:off x="2548869" y="4609759"/>
            <a:ext cx="8798984" cy="584775"/>
          </a:xfrm>
          <a:prstGeom prst="rect">
            <a:avLst/>
          </a:prstGeom>
          <a:noFill/>
          <a:ln w="9525">
            <a:noFill/>
            <a:miter lim="800000"/>
            <a:headEnd/>
            <a:tailEnd/>
          </a:ln>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KOMPETENSI  TEKNIS  SEBAGAIMANA  DIMAKSUD  PADA AYAT (1) HURUF A, DITETAPKAN OLEH  MENTERI/KEPALA LPNK SETELAH  DIKOORDINASIKAN DENGAN MENTERI (DALAM NEGERI).</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4" name="Rounded Rectangle 26">
            <a:extLst>
              <a:ext uri="{FF2B5EF4-FFF2-40B4-BE49-F238E27FC236}">
                <a16:creationId xmlns:a16="http://schemas.microsoft.com/office/drawing/2014/main" id="{45E92966-D2E1-4CC0-B334-FD5C33F73234}"/>
              </a:ext>
            </a:extLst>
          </p:cNvPr>
          <p:cNvSpPr/>
          <p:nvPr/>
        </p:nvSpPr>
        <p:spPr>
          <a:xfrm>
            <a:off x="2103739" y="5584923"/>
            <a:ext cx="9287102" cy="115877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(5)   </a:t>
            </a:r>
            <a:r>
              <a:rPr kumimoji="0" lang="en-US" b="0" i="0" u="none" strike="noStrike" kern="1200" cap="none" spc="0" normalizeH="0" baseline="0" noProof="0" dirty="0">
                <a:ln>
                  <a:noFill/>
                </a:ln>
                <a:solidFill>
                  <a:prstClr val="black"/>
                </a:solidFill>
                <a:effectLst/>
                <a:uLnTx/>
                <a:uFillTx/>
                <a:latin typeface="Calibri Light"/>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KOMPETENSI  TEKNIS  SBGMANA DIMAKSUD  PADA AYAT (1) HURUF A, DITETAPKAN OLEH  MENTERI/KEPALA LPNK SETELAH  DIKOORDINASIKAN DENGAN MENTERI (DALAM NEGERI). KETENTUAN   SEBAGAIMANA   DIMAKSUD   PADA   AYAT   (1)   BERLAKU SECARA MUTATIS MUTANDIS TERHADAP PEGAWAI ASN YANG MENDUDUKI  JABATAN ADMINISTRATOR DI  BAWAH  KEPALA  PERANGKAT  DAERAH DAN JABATAN PENGAWAS. </a:t>
            </a: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5" name="Oval 24">
            <a:extLst>
              <a:ext uri="{FF2B5EF4-FFF2-40B4-BE49-F238E27FC236}">
                <a16:creationId xmlns:a16="http://schemas.microsoft.com/office/drawing/2014/main" id="{FB871B26-D7DB-450F-BFEF-A76C223789DB}"/>
              </a:ext>
            </a:extLst>
          </p:cNvPr>
          <p:cNvSpPr/>
          <p:nvPr/>
        </p:nvSpPr>
        <p:spPr>
          <a:xfrm>
            <a:off x="1569574" y="5920143"/>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6" name="Elbow Connector 43">
            <a:extLst>
              <a:ext uri="{FF2B5EF4-FFF2-40B4-BE49-F238E27FC236}">
                <a16:creationId xmlns:a16="http://schemas.microsoft.com/office/drawing/2014/main" id="{E89FFD4D-4C1B-4010-84FC-EB00B58232CE}"/>
              </a:ext>
            </a:extLst>
          </p:cNvPr>
          <p:cNvCxnSpPr/>
          <p:nvPr/>
        </p:nvCxnSpPr>
        <p:spPr>
          <a:xfrm rot="16200000" flipH="1">
            <a:off x="1117830" y="5617733"/>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4559826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2"/>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algn="ctr" fontAlgn="auto">
                <a:spcBef>
                  <a:spcPts val="0"/>
                </a:spcBef>
                <a:spcAft>
                  <a:spcPts val="0"/>
                </a:spcAft>
                <a:defRPr/>
              </a:pPr>
              <a:r>
                <a:rPr lang="en-US" sz="1200" b="1" dirty="0">
                  <a:solidFill>
                    <a:schemeClr val="bg2">
                      <a:lumMod val="25000"/>
                    </a:schemeClr>
                  </a:solidFill>
                  <a:latin typeface="+mn-lt"/>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a:buSzPct val="200000"/>
            </a:pPr>
            <a:r>
              <a:rPr lang="en-US" sz="1600" dirty="0" smtClean="0">
                <a:solidFill>
                  <a:schemeClr val="bg1"/>
                </a:solidFill>
                <a:latin typeface="Arial Black" pitchFamily="34" charset="0"/>
              </a:rPr>
              <a:t>DASAR HUKUM</a:t>
            </a:r>
            <a:endParaRPr lang="en-US" sz="1600" dirty="0">
              <a:solidFill>
                <a:schemeClr val="bg1"/>
              </a:solidFill>
              <a:latin typeface="Arial Black" pitchFamily="34" charset="0"/>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b="1" dirty="0"/>
              <a:t>3</a:t>
            </a:r>
          </a:p>
        </p:txBody>
      </p:sp>
      <p:sp>
        <p:nvSpPr>
          <p:cNvPr id="82" name="TextBox 81"/>
          <p:cNvSpPr txBox="1"/>
          <p:nvPr/>
        </p:nvSpPr>
        <p:spPr>
          <a:xfrm>
            <a:off x="973667" y="1254126"/>
            <a:ext cx="10983384" cy="646331"/>
          </a:xfrm>
          <a:prstGeom prst="rect">
            <a:avLst/>
          </a:prstGeom>
          <a:noFill/>
        </p:spPr>
        <p:txBody>
          <a:bodyPr>
            <a:spAutoFit/>
          </a:bodyPr>
          <a:lstStyle/>
          <a:p>
            <a:pPr fontAlgn="auto">
              <a:spcBef>
                <a:spcPts val="0"/>
              </a:spcBef>
              <a:spcAft>
                <a:spcPts val="0"/>
              </a:spcAft>
              <a:defRPr/>
            </a:pPr>
            <a:r>
              <a:rPr lang="en-US" kern="0" dirty="0" smtClean="0">
                <a:latin typeface="Arial Black" panose="020B0A04020102020204" pitchFamily="34" charset="0"/>
              </a:rPr>
              <a:t>PERATURAN PEMERINTAH NOMOR 11 TAHUN 2017 TENTANG MANAJEMEN PEGAWAI NEGERI SIPIL</a:t>
            </a:r>
            <a:endParaRPr lang="en-US" dirty="0">
              <a:latin typeface="Arial Black" panose="020B0A04020102020204" pitchFamily="34" charset="0"/>
              <a:cs typeface="+mn-cs"/>
            </a:endParaRPr>
          </a:p>
        </p:txBody>
      </p:sp>
      <p:sp>
        <p:nvSpPr>
          <p:cNvPr id="14345" name="TextBox 2"/>
          <p:cNvSpPr txBox="1">
            <a:spLocks noChangeArrowheads="1"/>
          </p:cNvSpPr>
          <p:nvPr/>
        </p:nvSpPr>
        <p:spPr bwMode="auto">
          <a:xfrm>
            <a:off x="924984" y="2074863"/>
            <a:ext cx="9956800" cy="368300"/>
          </a:xfrm>
          <a:prstGeom prst="rect">
            <a:avLst/>
          </a:prstGeom>
          <a:noFill/>
          <a:ln w="9525">
            <a:noFill/>
            <a:miter lim="800000"/>
            <a:headEnd/>
            <a:tailEnd/>
          </a:ln>
        </p:spPr>
        <p:txBody>
          <a:bodyPr>
            <a:spAutoFit/>
          </a:bodyPr>
          <a:lstStyle/>
          <a:p>
            <a:r>
              <a:rPr lang="en-US" b="1" dirty="0" smtClean="0">
                <a:latin typeface="Calibri" pitchFamily="34" charset="0"/>
              </a:rPr>
              <a:t>PASAL 203</a:t>
            </a:r>
            <a:endParaRPr lang="en-US" b="1" dirty="0">
              <a:latin typeface="Calibri" pitchFamily="34" charset="0"/>
            </a:endParaRPr>
          </a:p>
        </p:txBody>
      </p:sp>
      <p:sp>
        <p:nvSpPr>
          <p:cNvPr id="14346" name="Rectangle 6"/>
          <p:cNvSpPr>
            <a:spLocks noChangeArrowheads="1"/>
          </p:cNvSpPr>
          <p:nvPr/>
        </p:nvSpPr>
        <p:spPr bwMode="auto">
          <a:xfrm>
            <a:off x="1794933" y="2099468"/>
            <a:ext cx="9472083" cy="461665"/>
          </a:xfrm>
          <a:prstGeom prst="rect">
            <a:avLst/>
          </a:prstGeom>
          <a:noFill/>
          <a:ln w="9525">
            <a:noFill/>
            <a:miter lim="800000"/>
            <a:headEnd/>
            <a:tailEnd/>
          </a:ln>
        </p:spPr>
        <p:txBody>
          <a:bodyPr>
            <a:spAutoFit/>
          </a:bodyPr>
          <a:lstStyle/>
          <a:p>
            <a:pPr algn="ctr"/>
            <a:r>
              <a:rPr lang="en-US" sz="2400" b="1" dirty="0" smtClean="0">
                <a:latin typeface="Calibri" pitchFamily="34" charset="0"/>
              </a:rPr>
              <a:t>PENGEMBANGAN KOMPETENSI :</a:t>
            </a:r>
            <a:endParaRPr lang="en-US" sz="2400" b="1" dirty="0">
              <a:latin typeface="Calibri" pitchFamily="34" charset="0"/>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cxnSp>
        <p:nvCxnSpPr>
          <p:cNvPr id="44" name="Elbow Connector 43"/>
          <p:cNvCxnSpPr/>
          <p:nvPr/>
        </p:nvCxnSpPr>
        <p:spPr>
          <a:xfrm rot="16200000" flipH="1">
            <a:off x="1142736" y="5084499"/>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36700" y="5362576"/>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14351" name="TextBox 46"/>
          <p:cNvSpPr txBox="1">
            <a:spLocks noChangeArrowheads="1"/>
          </p:cNvSpPr>
          <p:nvPr/>
        </p:nvSpPr>
        <p:spPr bwMode="auto">
          <a:xfrm>
            <a:off x="975784" y="4570414"/>
            <a:ext cx="9956800" cy="369887"/>
          </a:xfrm>
          <a:prstGeom prst="rect">
            <a:avLst/>
          </a:prstGeom>
          <a:noFill/>
          <a:ln w="9525">
            <a:noFill/>
            <a:miter lim="800000"/>
            <a:headEnd/>
            <a:tailEnd/>
          </a:ln>
        </p:spPr>
        <p:txBody>
          <a:bodyPr>
            <a:spAutoFit/>
          </a:bodyPr>
          <a:lstStyle/>
          <a:p>
            <a:r>
              <a:rPr lang="en-US" b="1" dirty="0" smtClean="0">
                <a:latin typeface="Calibri" pitchFamily="34" charset="0"/>
              </a:rPr>
              <a:t>PASAL 204</a:t>
            </a:r>
            <a:endParaRPr lang="en-US" b="1" dirty="0">
              <a:latin typeface="Calibri" pitchFamily="34" charset="0"/>
            </a:endParaRPr>
          </a:p>
        </p:txBody>
      </p:sp>
      <p:sp>
        <p:nvSpPr>
          <p:cNvPr id="2" name="Rounded Rectangle 1"/>
          <p:cNvSpPr/>
          <p:nvPr/>
        </p:nvSpPr>
        <p:spPr>
          <a:xfrm>
            <a:off x="2032000" y="2700338"/>
            <a:ext cx="9245600" cy="1493837"/>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indent="-457200" algn="just" fontAlgn="auto">
              <a:spcBef>
                <a:spcPts val="0"/>
              </a:spcBef>
              <a:spcAft>
                <a:spcPts val="0"/>
              </a:spcAft>
              <a:defRPr/>
            </a:pPr>
            <a:endParaRPr lang="en-US"/>
          </a:p>
        </p:txBody>
      </p:sp>
      <p:sp>
        <p:nvSpPr>
          <p:cNvPr id="14353" name="Rectangle 3"/>
          <p:cNvSpPr>
            <a:spLocks noChangeArrowheads="1"/>
          </p:cNvSpPr>
          <p:nvPr/>
        </p:nvSpPr>
        <p:spPr bwMode="auto">
          <a:xfrm>
            <a:off x="2142067" y="2768600"/>
            <a:ext cx="8940800" cy="1477328"/>
          </a:xfrm>
          <a:prstGeom prst="rect">
            <a:avLst/>
          </a:prstGeom>
          <a:noFill/>
          <a:ln w="9525">
            <a:noFill/>
            <a:miter lim="800000"/>
            <a:headEnd/>
            <a:tailEnd/>
          </a:ln>
        </p:spPr>
        <p:txBody>
          <a:bodyPr>
            <a:spAutoFit/>
          </a:bodyPr>
          <a:lstStyle/>
          <a:p>
            <a:pPr marL="457200" indent="-457200" algn="just">
              <a:buFontTx/>
              <a:buAutoNum type="arabicParenBoth"/>
            </a:pPr>
            <a:r>
              <a:rPr lang="en-US" dirty="0" smtClean="0">
                <a:latin typeface="Calibri" pitchFamily="34" charset="0"/>
              </a:rPr>
              <a:t>UPAYA UNTUK PEMENUHAN STANDAR KOMPETENSI JABATAN DAN PENGEMBANGAN KARIER.</a:t>
            </a:r>
          </a:p>
          <a:p>
            <a:pPr marL="457200" indent="-457200" algn="just">
              <a:buFontTx/>
              <a:buAutoNum type="arabicParenBoth"/>
            </a:pPr>
            <a:r>
              <a:rPr lang="en-US" dirty="0" smtClean="0">
                <a:latin typeface="Calibri" pitchFamily="34" charset="0"/>
              </a:rPr>
              <a:t>SETIAP PNS MEMPUNYAI HAK DAN KESEMPATAN YANG SAMA DENGAN MEMPERHATIKAN PENILAIAN KINERJA DAN PENILAIAN KOMPETENSI.</a:t>
            </a:r>
          </a:p>
          <a:p>
            <a:pPr marL="457200" indent="-457200" algn="just">
              <a:buFontTx/>
              <a:buAutoNum type="arabicParenBoth"/>
            </a:pPr>
            <a:r>
              <a:rPr lang="en-US" dirty="0" smtClean="0">
                <a:latin typeface="Calibri" pitchFamily="34" charset="0"/>
              </a:rPr>
              <a:t>PALING SEDIKIT 20 JAM PELAJARAN DALAM 1 TAHUN</a:t>
            </a:r>
            <a:endParaRPr lang="en-US" dirty="0">
              <a:latin typeface="Calibri" pitchFamily="34" charset="0"/>
            </a:endParaRPr>
          </a:p>
        </p:txBody>
      </p:sp>
      <p:sp>
        <p:nvSpPr>
          <p:cNvPr id="14354" name="Rectangle 25"/>
          <p:cNvSpPr>
            <a:spLocks noChangeArrowheads="1"/>
          </p:cNvSpPr>
          <p:nvPr/>
        </p:nvSpPr>
        <p:spPr bwMode="auto">
          <a:xfrm>
            <a:off x="1813984" y="4768850"/>
            <a:ext cx="9472083" cy="461665"/>
          </a:xfrm>
          <a:prstGeom prst="rect">
            <a:avLst/>
          </a:prstGeom>
          <a:noFill/>
          <a:ln w="9525">
            <a:noFill/>
            <a:miter lim="800000"/>
            <a:headEnd/>
            <a:tailEnd/>
          </a:ln>
        </p:spPr>
        <p:txBody>
          <a:bodyPr>
            <a:spAutoFit/>
          </a:bodyPr>
          <a:lstStyle/>
          <a:p>
            <a:pPr algn="ctr"/>
            <a:r>
              <a:rPr lang="en-US" sz="2400" b="1" dirty="0" smtClean="0">
                <a:latin typeface="Calibri" pitchFamily="34" charset="0"/>
              </a:rPr>
              <a:t>PENGEMBANGAN KOMPETENSI :</a:t>
            </a:r>
            <a:endParaRPr lang="en-US" sz="2400" b="1" dirty="0">
              <a:latin typeface="Calibri" pitchFamily="34" charset="0"/>
            </a:endParaRPr>
          </a:p>
        </p:txBody>
      </p:sp>
      <p:sp>
        <p:nvSpPr>
          <p:cNvPr id="27" name="Rounded Rectangle 26"/>
          <p:cNvSpPr/>
          <p:nvPr/>
        </p:nvSpPr>
        <p:spPr>
          <a:xfrm>
            <a:off x="2040467" y="5172076"/>
            <a:ext cx="9245600" cy="841375"/>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indent="-457200" algn="just" fontAlgn="auto">
              <a:spcBef>
                <a:spcPts val="0"/>
              </a:spcBef>
              <a:spcAft>
                <a:spcPts val="0"/>
              </a:spcAft>
              <a:defRPr/>
            </a:pPr>
            <a:endParaRPr lang="en-US"/>
          </a:p>
        </p:txBody>
      </p:sp>
      <p:sp>
        <p:nvSpPr>
          <p:cNvPr id="14356" name="Rectangle 45"/>
          <p:cNvSpPr>
            <a:spLocks noChangeArrowheads="1"/>
          </p:cNvSpPr>
          <p:nvPr/>
        </p:nvSpPr>
        <p:spPr bwMode="auto">
          <a:xfrm>
            <a:off x="2235200" y="5280025"/>
            <a:ext cx="8798984" cy="646331"/>
          </a:xfrm>
          <a:prstGeom prst="rect">
            <a:avLst/>
          </a:prstGeom>
          <a:noFill/>
          <a:ln w="9525">
            <a:noFill/>
            <a:miter lim="800000"/>
            <a:headEnd/>
            <a:tailEnd/>
          </a:ln>
        </p:spPr>
        <p:txBody>
          <a:bodyPr>
            <a:spAutoFit/>
          </a:bodyPr>
          <a:lstStyle/>
          <a:p>
            <a:pPr algn="just"/>
            <a:r>
              <a:rPr lang="en-US" dirty="0" smtClean="0">
                <a:latin typeface="Calibri" pitchFamily="34" charset="0"/>
              </a:rPr>
              <a:t>MENJADI DASAR PENGEMBANGAN KARIER DAN SALAH SATU DASAR BAGI PENGANGKATAN JABATAN</a:t>
            </a:r>
            <a:r>
              <a:rPr lang="en-US" sz="1600" dirty="0" smtClean="0">
                <a:latin typeface="Calibri" pitchFamily="34" charset="0"/>
              </a:rPr>
              <a:t>.</a:t>
            </a:r>
            <a:endParaRPr lang="en-US" sz="1600"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2"/>
          <p:cNvPicPr>
            <a:picLocks noChangeAspect="1"/>
          </p:cNvPicPr>
          <p:nvPr/>
        </p:nvPicPr>
        <p:blipFill>
          <a:blip r:embed="rId2"/>
          <a:srcRect l="4137" t="13116" r="7272" b="1280"/>
          <a:stretch>
            <a:fillRect/>
          </a:stretch>
        </p:blipFill>
        <p:spPr bwMode="auto">
          <a:xfrm>
            <a:off x="5947833" y="987426"/>
            <a:ext cx="6121400" cy="5870575"/>
          </a:xfrm>
          <a:prstGeom prst="rect">
            <a:avLst/>
          </a:prstGeom>
          <a:noFill/>
          <a:ln w="9525">
            <a:noFill/>
            <a:miter lim="800000"/>
            <a:headEnd/>
            <a:tailEnd/>
          </a:ln>
        </p:spPr>
      </p:pic>
      <p:cxnSp>
        <p:nvCxnSpPr>
          <p:cNvPr id="8" name="Straight Connector 7"/>
          <p:cNvCxnSpPr/>
          <p:nvPr/>
        </p:nvCxnSpPr>
        <p:spPr>
          <a:xfrm>
            <a:off x="383118" y="987425"/>
            <a:ext cx="11459633" cy="0"/>
          </a:xfrm>
          <a:prstGeom prst="line">
            <a:avLst/>
          </a:prstGeom>
        </p:spPr>
        <p:style>
          <a:lnRef idx="2">
            <a:schemeClr val="accent5"/>
          </a:lnRef>
          <a:fillRef idx="0">
            <a:schemeClr val="accent5"/>
          </a:fillRef>
          <a:effectRef idx="1">
            <a:schemeClr val="accent5"/>
          </a:effectRef>
          <a:fontRef idx="minor">
            <a:schemeClr val="tx1"/>
          </a:fontRef>
        </p:style>
      </p:cxnSp>
      <p:sp>
        <p:nvSpPr>
          <p:cNvPr id="6" name="Rectangle: Top Corners Rounded 5"/>
          <p:cNvSpPr/>
          <p:nvPr/>
        </p:nvSpPr>
        <p:spPr>
          <a:xfrm>
            <a:off x="383117" y="541339"/>
            <a:ext cx="2969683" cy="446087"/>
          </a:xfrm>
          <a:prstGeom prst="round2SameRect">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38"/>
          <p:cNvGrpSpPr>
            <a:grpSpLocks/>
          </p:cNvGrpSpPr>
          <p:nvPr/>
        </p:nvGrpSpPr>
        <p:grpSpPr bwMode="auto">
          <a:xfrm>
            <a:off x="11034189" y="114300"/>
            <a:ext cx="828800" cy="648474"/>
            <a:chOff x="7605210" y="3534898"/>
            <a:chExt cx="621909" cy="649237"/>
          </a:xfrm>
        </p:grpSpPr>
        <p:pic>
          <p:nvPicPr>
            <p:cNvPr id="1435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0855" y="3534898"/>
              <a:ext cx="586264" cy="371463"/>
            </a:xfrm>
            <a:prstGeom prst="rect">
              <a:avLst/>
            </a:prstGeom>
            <a:noFill/>
            <a:ln w="9525">
              <a:noFill/>
              <a:miter lim="800000"/>
              <a:headEnd/>
              <a:tailEnd/>
            </a:ln>
          </p:spPr>
        </p:pic>
        <p:sp>
          <p:nvSpPr>
            <p:cNvPr id="41" name="TextBox 40"/>
            <p:cNvSpPr txBox="1"/>
            <p:nvPr/>
          </p:nvSpPr>
          <p:spPr>
            <a:xfrm>
              <a:off x="7605210" y="3906810"/>
              <a:ext cx="472961" cy="27732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E6E6">
                      <a:lumMod val="25000"/>
                    </a:srgbClr>
                  </a:solidFill>
                  <a:effectLst/>
                  <a:uLnTx/>
                  <a:uFillTx/>
                  <a:latin typeface="Calibri Light"/>
                  <a:ea typeface="+mn-ea"/>
                  <a:cs typeface="+mn-cs"/>
                </a:rPr>
                <a:t>BPSDM</a:t>
              </a:r>
            </a:p>
          </p:txBody>
        </p:sp>
      </p:grpSp>
      <p:sp>
        <p:nvSpPr>
          <p:cNvPr id="14342" name="Rectangle 21"/>
          <p:cNvSpPr>
            <a:spLocks noChangeArrowheads="1"/>
          </p:cNvSpPr>
          <p:nvPr/>
        </p:nvSpPr>
        <p:spPr bwMode="auto">
          <a:xfrm>
            <a:off x="645584" y="606425"/>
            <a:ext cx="10278533"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Pct val="200000"/>
              <a:buFontTx/>
              <a:buNone/>
              <a:tabLst/>
              <a:defRPr/>
            </a:pPr>
            <a:r>
              <a:rPr kumimoji="0" lang="en-US" sz="1600" b="0" i="0" u="none" strike="noStrike" kern="1200" cap="none" spc="0" normalizeH="0" baseline="0" noProof="0" dirty="0" smtClean="0">
                <a:ln>
                  <a:noFill/>
                </a:ln>
                <a:solidFill>
                  <a:prstClr val="white"/>
                </a:solidFill>
                <a:effectLst/>
                <a:uLnTx/>
                <a:uFillTx/>
                <a:latin typeface="Arial Black" pitchFamily="34" charset="0"/>
                <a:ea typeface="+mn-ea"/>
                <a:cs typeface="+mn-cs"/>
              </a:rPr>
              <a:t>DASAR HUKUM</a:t>
            </a:r>
            <a:endParaRPr kumimoji="0" lang="en-US" sz="1600" b="0" i="0" u="none" strike="noStrike" kern="1200" cap="none" spc="0" normalizeH="0" baseline="0" noProof="0" dirty="0">
              <a:ln>
                <a:noFill/>
              </a:ln>
              <a:solidFill>
                <a:prstClr val="white"/>
              </a:solidFill>
              <a:effectLst/>
              <a:uLnTx/>
              <a:uFillTx/>
              <a:latin typeface="Arial Black" pitchFamily="34" charset="0"/>
              <a:ea typeface="+mn-ea"/>
              <a:cs typeface="+mn-cs"/>
            </a:endParaRPr>
          </a:p>
        </p:txBody>
      </p:sp>
      <p:sp>
        <p:nvSpPr>
          <p:cNvPr id="81" name="Oval 80"/>
          <p:cNvSpPr/>
          <p:nvPr/>
        </p:nvSpPr>
        <p:spPr>
          <a:xfrm>
            <a:off x="387351" y="1254126"/>
            <a:ext cx="539749" cy="415925"/>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a:ea typeface="+mn-ea"/>
                <a:cs typeface="+mn-cs"/>
              </a:rPr>
              <a:t>4</a:t>
            </a:r>
          </a:p>
        </p:txBody>
      </p:sp>
      <p:sp>
        <p:nvSpPr>
          <p:cNvPr id="82" name="TextBox 81"/>
          <p:cNvSpPr txBox="1"/>
          <p:nvPr/>
        </p:nvSpPr>
        <p:spPr>
          <a:xfrm>
            <a:off x="973667" y="1254126"/>
            <a:ext cx="10983384"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mn-cs"/>
              </a:rPr>
              <a:t>PERATURAN PEMERINTAH NOMOR 18 TAHUN 2016 TENTANG PERANGKAT DAERAH</a:t>
            </a:r>
            <a:endPar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4345" name="TextBox 2"/>
          <p:cNvSpPr txBox="1">
            <a:spLocks noChangeArrowheads="1"/>
          </p:cNvSpPr>
          <p:nvPr/>
        </p:nvSpPr>
        <p:spPr bwMode="auto">
          <a:xfrm>
            <a:off x="924984" y="2074863"/>
            <a:ext cx="9956800" cy="3683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rPr>
              <a:t>PASAL </a:t>
            </a:r>
            <a:r>
              <a:rPr lang="en-US" b="1" dirty="0" smtClean="0">
                <a:solidFill>
                  <a:prstClr val="black"/>
                </a:solidFill>
                <a:latin typeface="Calibri" pitchFamily="34" charset="0"/>
              </a:rPr>
              <a:t>98</a:t>
            </a:r>
            <a:endParaRPr kumimoji="0" lang="en-US" sz="1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14346" name="Rectangle 6"/>
          <p:cNvSpPr>
            <a:spLocks noChangeArrowheads="1"/>
          </p:cNvSpPr>
          <p:nvPr/>
        </p:nvSpPr>
        <p:spPr bwMode="auto">
          <a:xfrm>
            <a:off x="1794933" y="2120900"/>
            <a:ext cx="9472083" cy="46166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itchFamily="34" charset="0"/>
                <a:ea typeface="+mn-ea"/>
                <a:cs typeface="+mn-cs"/>
              </a:rPr>
              <a:t>PENGISIAN JABATAN PERANGKAT DAERAH:</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cxnSp>
        <p:nvCxnSpPr>
          <p:cNvPr id="10" name="Elbow Connector 9"/>
          <p:cNvCxnSpPr/>
          <p:nvPr/>
        </p:nvCxnSpPr>
        <p:spPr>
          <a:xfrm rot="16200000" flipH="1">
            <a:off x="1104107" y="2646099"/>
            <a:ext cx="598487" cy="2624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17" name="Oval 16"/>
          <p:cNvSpPr/>
          <p:nvPr/>
        </p:nvSpPr>
        <p:spPr>
          <a:xfrm>
            <a:off x="1449918" y="2913063"/>
            <a:ext cx="427567" cy="31115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44" name="Elbow Connector 43"/>
          <p:cNvCxnSpPr/>
          <p:nvPr/>
        </p:nvCxnSpPr>
        <p:spPr>
          <a:xfrm rot="16200000" flipH="1">
            <a:off x="1063125" y="4133117"/>
            <a:ext cx="614363" cy="249767"/>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45" name="Oval 44"/>
          <p:cNvSpPr/>
          <p:nvPr/>
        </p:nvSpPr>
        <p:spPr>
          <a:xfrm>
            <a:off x="1528782" y="4410401"/>
            <a:ext cx="425451" cy="30956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Rounded Rectangle 1"/>
          <p:cNvSpPr/>
          <p:nvPr/>
        </p:nvSpPr>
        <p:spPr>
          <a:xfrm>
            <a:off x="2032000" y="2700339"/>
            <a:ext cx="9245600" cy="714592"/>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3" name="Rectangle 3"/>
          <p:cNvSpPr>
            <a:spLocks noChangeArrowheads="1"/>
          </p:cNvSpPr>
          <p:nvPr/>
        </p:nvSpPr>
        <p:spPr bwMode="auto">
          <a:xfrm>
            <a:off x="2142067" y="2768600"/>
            <a:ext cx="8940800" cy="646331"/>
          </a:xfrm>
          <a:prstGeom prst="rect">
            <a:avLst/>
          </a:prstGeom>
          <a:noFill/>
          <a:ln w="9525">
            <a:noFill/>
            <a:miter lim="800000"/>
            <a:headEnd/>
            <a:tailEnd/>
          </a:ln>
        </p:spPr>
        <p:txBody>
          <a:bodyPr>
            <a:spAutoFit/>
          </a:bodyPr>
          <a:lstStyle/>
          <a:p>
            <a:pPr marL="284163" indent="-284163" algn="just"/>
            <a:r>
              <a:rPr lang="en-US" dirty="0"/>
              <a:t>(1)	</a:t>
            </a:r>
            <a:r>
              <a:rPr lang="en-US" dirty="0" smtClean="0"/>
              <a:t>PERANGKAT DAERAH DIISI OLEH PEGAWAI ASN SESUAI DENGAN KETENTUAN PERATURAN PERUNDANG-UNDANGAN </a:t>
            </a:r>
            <a:endParaRPr lang="en-US" dirty="0"/>
          </a:p>
        </p:txBody>
      </p:sp>
      <p:sp>
        <p:nvSpPr>
          <p:cNvPr id="27" name="Rounded Rectangle 26"/>
          <p:cNvSpPr/>
          <p:nvPr/>
        </p:nvSpPr>
        <p:spPr>
          <a:xfrm>
            <a:off x="2021416" y="3791635"/>
            <a:ext cx="9245600" cy="1559461"/>
          </a:xfrm>
          <a:prstGeom prst="roundRect">
            <a:avLst>
              <a:gd name="adj" fmla="val 5653"/>
            </a:avLst>
          </a:prstGeom>
        </p:spPr>
        <p:style>
          <a:lnRef idx="1">
            <a:schemeClr val="accent5"/>
          </a:lnRef>
          <a:fillRef idx="2">
            <a:schemeClr val="accent5"/>
          </a:fillRef>
          <a:effectRef idx="1">
            <a:schemeClr val="accent5"/>
          </a:effectRef>
          <a:fontRef idx="minor">
            <a:schemeClr val="dk1"/>
          </a:fontRef>
        </p:style>
        <p:txBody>
          <a:bodyPr anchor="ctr"/>
          <a:lstStyle/>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4356" name="Rectangle 45"/>
          <p:cNvSpPr>
            <a:spLocks noChangeArrowheads="1"/>
          </p:cNvSpPr>
          <p:nvPr/>
        </p:nvSpPr>
        <p:spPr bwMode="auto">
          <a:xfrm>
            <a:off x="2031999" y="3873768"/>
            <a:ext cx="9151007" cy="1477328"/>
          </a:xfrm>
          <a:prstGeom prst="rect">
            <a:avLst/>
          </a:prstGeom>
          <a:noFill/>
          <a:ln w="9525">
            <a:noFill/>
            <a:miter lim="800000"/>
            <a:headEnd/>
            <a:tailEnd/>
          </a:ln>
        </p:spPr>
        <p:txBody>
          <a:bodyPr wrap="square">
            <a:spAutoFit/>
          </a:bodyPr>
          <a:lstStyle/>
          <a:p>
            <a:pPr marL="284163" indent="-284163"/>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rPr>
              <a:t>(2) </a:t>
            </a:r>
            <a:r>
              <a:rPr lang="en-US" dirty="0" smtClean="0">
                <a:latin typeface="Calibri Light" panose="020F0302020204030204" pitchFamily="34" charset="0"/>
                <a:cs typeface="Calibri Light" panose="020F0302020204030204" pitchFamily="34" charset="0"/>
              </a:rPr>
              <a:t>PEGAWAI ASN YANG MENDUDUKI JPT, JABATAN ADMINISTRATOR, DAN JABATAN PENGAWAS PADA PERANGKAT DAERAH WAJIB MEMENUHI PERSYARATAN KOMPETENSI:</a:t>
            </a:r>
          </a:p>
          <a:p>
            <a:pPr marL="284163" indent="-284163"/>
            <a:r>
              <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b="1"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A. TEKNIS</a:t>
            </a:r>
          </a:p>
          <a:p>
            <a:pPr marL="284163" indent="-284163"/>
            <a:r>
              <a:rPr lang="en-US" dirty="0" smtClean="0">
                <a:solidFill>
                  <a:prstClr val="black"/>
                </a:solidFill>
                <a:latin typeface="Calibri Light" panose="020F0302020204030204" pitchFamily="34" charset="0"/>
                <a:cs typeface="Calibri Light" panose="020F0302020204030204" pitchFamily="34" charset="0"/>
              </a:rPr>
              <a:t>      B. MANAJERIAL; DAN</a:t>
            </a:r>
          </a:p>
          <a:p>
            <a:pPr marL="284163" indent="-284163"/>
            <a:r>
              <a:rPr kumimoji="0" lang="en-US"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C. SOSIALKULTURAL</a:t>
            </a:r>
            <a:endPar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68790587"/>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4" id="{4FDC0870-107A-45FF-80A8-D62A163436CD}" vid="{C24B30B2-C182-4F17-AE29-6BC2DA7777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8A50AA-654B-45CA-B6AD-FDA9E9535EF9}">
  <ds:schemaRefs>
    <ds:schemaRef ds:uri="http://schemas.openxmlformats.org/package/2006/metadata/core-properties"/>
    <ds:schemaRef ds:uri="http://purl.org/dc/terms/"/>
    <ds:schemaRef ds:uri="http://purl.org/dc/elements/1.1/"/>
    <ds:schemaRef ds:uri="http://schemas.microsoft.com/sharepoint/v3"/>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fb0879af-3eba-417a-a55a-ffe6dcd6ca77"/>
    <ds:schemaRef ds:uri="6dc4bcd6-49db-4c07-9060-8acfc67cef9f"/>
    <ds:schemaRef ds:uri="http://purl.org/dc/dcmitype/"/>
  </ds:schemaRefs>
</ds:datastoreItem>
</file>

<file path=customXml/itemProps2.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CDC626-B3A4-4E2A-B903-2655BFCAF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0</TotalTime>
  <Words>2126</Words>
  <Application>Microsoft Office PowerPoint</Application>
  <PresentationFormat>Widescreen</PresentationFormat>
  <Paragraphs>449</Paragraphs>
  <Slides>30</Slides>
  <Notes>19</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30</vt:i4>
      </vt:variant>
    </vt:vector>
  </HeadingPairs>
  <TitlesOfParts>
    <vt:vector size="50" baseType="lpstr">
      <vt:lpstr>ＭＳ Ｐゴシック</vt:lpstr>
      <vt:lpstr>ＭＳ Ｐゴシック</vt:lpstr>
      <vt:lpstr>Arial</vt:lpstr>
      <vt:lpstr>Arial Black</vt:lpstr>
      <vt:lpstr>Arial Narrow</vt:lpstr>
      <vt:lpstr>Berlin Sans FB Demi</vt:lpstr>
      <vt:lpstr>Bookman Old Style</vt:lpstr>
      <vt:lpstr>Brush Script MT</vt:lpstr>
      <vt:lpstr>Calibri</vt:lpstr>
      <vt:lpstr>Calibri Light</vt:lpstr>
      <vt:lpstr>Century Gothic</vt:lpstr>
      <vt:lpstr>Corbel</vt:lpstr>
      <vt:lpstr>Times New Roman</vt:lpstr>
      <vt:lpstr>Trebuchet MS</vt:lpstr>
      <vt:lpstr>Verdana</vt:lpstr>
      <vt:lpstr>Office Theme</vt:lpstr>
      <vt:lpstr>Custom Design</vt:lpstr>
      <vt:lpstr>3_Office Theme</vt:lpstr>
      <vt:lpstr>1_Office Theme</vt:lpstr>
      <vt:lpstr>2_Office Theme</vt:lpstr>
      <vt:lpstr>PowerPoint Presentation</vt:lpstr>
      <vt:lpstr>Biodata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KONSTRUKSI PENYELENGGARAAN PEMERINTAHAN DAERAH</vt:lpstr>
      <vt:lpstr>PENGGUNAAN HASIL PEMETAAN URUSAN PEMERINTAHAN UNTUK  SERTIFIIKASI  KOMPETENSI</vt:lpstr>
      <vt:lpstr>PowerPoint Presentation</vt:lpstr>
      <vt:lpstr>TATA KELOLA  KOMPETENSI  ASN  DAERAH  </vt:lpstr>
      <vt:lpstr>RUANG LINGKUP  SISTIM  SINERGITAS  KOMPETENSI  ASN  DAERAH  </vt:lpstr>
      <vt:lpstr>PowerPoint Presentation</vt:lpstr>
      <vt:lpstr>PowerPoint Presentation</vt:lpstr>
      <vt:lpstr>RUANG LINGKUP  SINERGITAS  </vt:lpstr>
      <vt:lpstr>SKEMA  SINERGITAS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2018-07-10T02:24:19Z</dcterms:created>
  <dcterms:modified xsi:type="dcterms:W3CDTF">2019-02-07T01:16:54Z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v-abdarl@microsoft.com</vt:lpwstr>
  </property>
  <property fmtid="{D5CDD505-2E9C-101B-9397-08002B2CF9AE}" pid="6" name="MSIP_Label_f42aa342-8706-4288-bd11-ebb85995028c_SetDate">
    <vt:lpwstr>2018-06-05T17:32:32.6931325Z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