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POLA PENDAMPINGAN</a:t>
            </a:r>
            <a:br>
              <a:rPr lang="en-US" dirty="0" smtClean="0"/>
            </a:br>
            <a:r>
              <a:rPr lang="en-US" dirty="0" smtClean="0"/>
              <a:t>PELATIHAN DASAR CPNS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872" y="5229225"/>
            <a:ext cx="8144134" cy="1238250"/>
          </a:xfrm>
        </p:spPr>
        <p:txBody>
          <a:bodyPr/>
          <a:lstStyle/>
          <a:p>
            <a:pPr algn="l"/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:</a:t>
            </a:r>
          </a:p>
          <a:p>
            <a:pPr algn="l"/>
            <a:r>
              <a:rPr lang="en-US" dirty="0" smtClean="0"/>
              <a:t>Workshop </a:t>
            </a:r>
            <a:r>
              <a:rPr lang="en-US" dirty="0" err="1" smtClean="0"/>
              <a:t>Pembekalan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Pengajar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CPNS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" y="-225820"/>
            <a:ext cx="5875373" cy="1080938"/>
          </a:xfrm>
        </p:spPr>
        <p:txBody>
          <a:bodyPr/>
          <a:lstStyle/>
          <a:p>
            <a:pPr algn="ctr"/>
            <a:r>
              <a:rPr lang="en-US" dirty="0" smtClean="0"/>
              <a:t>JADWAL PENDAMPINGAN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2"/>
          <a:srcRect l="29274" t="12345" r="25321" b="13771"/>
          <a:stretch/>
        </p:blipFill>
        <p:spPr bwMode="auto">
          <a:xfrm>
            <a:off x="680321" y="635000"/>
            <a:ext cx="11061600" cy="6223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664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SANKSI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70198"/>
            <a:ext cx="9613861" cy="35993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dirty="0" err="1"/>
              <a:t>Sanksi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tindakan</a:t>
            </a:r>
            <a:r>
              <a:rPr lang="en-US" sz="3200" dirty="0"/>
              <a:t> yang </a:t>
            </a:r>
            <a:r>
              <a:rPr lang="en-US" sz="3200" dirty="0" err="1"/>
              <a:t>dikenakan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peserta</a:t>
            </a:r>
            <a:r>
              <a:rPr lang="en-US" sz="3200" dirty="0"/>
              <a:t> yang </a:t>
            </a:r>
            <a:r>
              <a:rPr lang="en-US" sz="3200" dirty="0" err="1"/>
              <a:t>bertujuan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kepribadian</a:t>
            </a:r>
            <a:r>
              <a:rPr lang="en-US" sz="3200" dirty="0"/>
              <a:t> yang </a:t>
            </a:r>
            <a:r>
              <a:rPr lang="en-US" sz="3200" dirty="0" err="1"/>
              <a:t>berdisiplin</a:t>
            </a:r>
            <a:r>
              <a:rPr lang="en-US" sz="3200" dirty="0"/>
              <a:t> </a:t>
            </a:r>
            <a:r>
              <a:rPr lang="en-US" sz="3200" dirty="0" err="1"/>
              <a:t>tinggi</a:t>
            </a:r>
            <a:r>
              <a:rPr lang="en-US" sz="3200" dirty="0"/>
              <a:t>, </a:t>
            </a:r>
            <a:r>
              <a:rPr lang="en-US" sz="3200" dirty="0" err="1"/>
              <a:t>menjaga</a:t>
            </a:r>
            <a:r>
              <a:rPr lang="en-US" sz="3200" dirty="0"/>
              <a:t> </a:t>
            </a:r>
            <a:r>
              <a:rPr lang="en-US" sz="3200" dirty="0" err="1"/>
              <a:t>ketertiban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keamanan</a:t>
            </a:r>
            <a:r>
              <a:rPr lang="en-US" sz="3200" dirty="0"/>
              <a:t> di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kampus</a:t>
            </a:r>
            <a:r>
              <a:rPr lang="en-US" sz="3200" dirty="0"/>
              <a:t>, </a:t>
            </a:r>
            <a:r>
              <a:rPr lang="en-US" sz="3200" dirty="0" err="1"/>
              <a:t>mendidik</a:t>
            </a:r>
            <a:r>
              <a:rPr lang="en-US" sz="3200" dirty="0"/>
              <a:t> </a:t>
            </a:r>
            <a:r>
              <a:rPr lang="en-US" sz="3200" dirty="0" err="1"/>
              <a:t>tanggungjawab</a:t>
            </a:r>
            <a:r>
              <a:rPr lang="en-US" sz="3200" dirty="0"/>
              <a:t> </a:t>
            </a:r>
            <a:r>
              <a:rPr lang="en-US" sz="3200" dirty="0" err="1"/>
              <a:t>peserta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perbuatan</a:t>
            </a:r>
            <a:r>
              <a:rPr lang="en-US" sz="3200" dirty="0"/>
              <a:t> yang </a:t>
            </a:r>
            <a:r>
              <a:rPr lang="en-US" sz="3200" dirty="0" err="1"/>
              <a:t>dilakukan</a:t>
            </a:r>
            <a:r>
              <a:rPr lang="en-US" sz="3200" dirty="0"/>
              <a:t>, </a:t>
            </a:r>
            <a:r>
              <a:rPr lang="en-US" sz="3200" dirty="0" err="1"/>
              <a:t>menumbuhkan</a:t>
            </a:r>
            <a:r>
              <a:rPr lang="en-US" sz="3200" dirty="0"/>
              <a:t> rasa </a:t>
            </a:r>
            <a:r>
              <a:rPr lang="en-US" sz="3200" dirty="0" err="1"/>
              <a:t>empati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menciptakan</a:t>
            </a:r>
            <a:r>
              <a:rPr lang="en-US" sz="3200" dirty="0"/>
              <a:t> </a:t>
            </a:r>
            <a:r>
              <a:rPr lang="en-US" sz="3200" dirty="0" err="1"/>
              <a:t>suasana</a:t>
            </a:r>
            <a:r>
              <a:rPr lang="en-US" sz="3200" dirty="0"/>
              <a:t> </a:t>
            </a:r>
            <a:r>
              <a:rPr lang="en-US" sz="3200" dirty="0" err="1"/>
              <a:t>kondusif</a:t>
            </a:r>
            <a:r>
              <a:rPr lang="en-US" sz="3200" dirty="0"/>
              <a:t> di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kampus</a:t>
            </a:r>
            <a:r>
              <a:rPr lang="en-US" sz="3200" dirty="0"/>
              <a:t>. 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/>
              <a:t>pelatihan</a:t>
            </a:r>
            <a:r>
              <a:rPr lang="en-US" sz="3200" dirty="0"/>
              <a:t> </a:t>
            </a:r>
            <a:r>
              <a:rPr lang="en-US" sz="3200" dirty="0" err="1"/>
              <a:t>Dasar</a:t>
            </a:r>
            <a:r>
              <a:rPr lang="en-US" sz="3200" dirty="0"/>
              <a:t> CPNS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diperkenankan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hukuman</a:t>
            </a:r>
            <a:r>
              <a:rPr lang="en-US" sz="3200" dirty="0"/>
              <a:t> yang </a:t>
            </a:r>
            <a:r>
              <a:rPr lang="en-US" sz="3200" b="1" dirty="0" err="1"/>
              <a:t>bersifat</a:t>
            </a:r>
            <a:r>
              <a:rPr lang="en-US" sz="3200" b="1" dirty="0"/>
              <a:t> </a:t>
            </a:r>
            <a:r>
              <a:rPr lang="en-US" sz="3200" b="1" dirty="0" err="1"/>
              <a:t>fisik</a:t>
            </a:r>
            <a:r>
              <a:rPr lang="en-US" sz="3200" b="1" dirty="0"/>
              <a:t>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43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SANKSI (LANJUTAN)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071" y="2136848"/>
            <a:ext cx="9987679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Jenis</a:t>
            </a:r>
            <a:r>
              <a:rPr lang="en-US" sz="2200" b="1" dirty="0"/>
              <a:t> </a:t>
            </a:r>
            <a:r>
              <a:rPr lang="en-US" sz="2200" b="1" dirty="0" err="1"/>
              <a:t>pelanggaran</a:t>
            </a:r>
            <a:r>
              <a:rPr lang="en-US" sz="2200" b="1" dirty="0"/>
              <a:t> </a:t>
            </a:r>
            <a:r>
              <a:rPr lang="en-US" sz="2200" b="1" dirty="0" err="1"/>
              <a:t>disiplin</a:t>
            </a:r>
            <a:r>
              <a:rPr lang="en-US" sz="2200" b="1" dirty="0"/>
              <a:t> </a:t>
            </a:r>
            <a:r>
              <a:rPr lang="en-US" sz="2200" b="1" dirty="0" err="1"/>
              <a:t>peserta</a:t>
            </a:r>
            <a:r>
              <a:rPr lang="en-US" sz="2200" b="1" dirty="0"/>
              <a:t> </a:t>
            </a:r>
            <a:r>
              <a:rPr lang="en-US" sz="2200" b="1" dirty="0" err="1"/>
              <a:t>dibagi</a:t>
            </a:r>
            <a:r>
              <a:rPr lang="en-US" sz="2200" b="1" dirty="0"/>
              <a:t> </a:t>
            </a:r>
            <a:r>
              <a:rPr lang="en-US" sz="2200" b="1" dirty="0" err="1"/>
              <a:t>menjadi</a:t>
            </a:r>
            <a:r>
              <a:rPr lang="en-US" sz="2200" b="1" dirty="0"/>
              <a:t> 3 </a:t>
            </a:r>
            <a:r>
              <a:rPr lang="en-US" sz="2200" b="1" dirty="0" err="1" smtClean="0"/>
              <a:t>dan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sanksi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diberikan</a:t>
            </a:r>
            <a:r>
              <a:rPr lang="en-US" sz="2200" b="1" dirty="0" smtClean="0"/>
              <a:t>:</a:t>
            </a:r>
            <a:endParaRPr lang="en-US" sz="2200" dirty="0"/>
          </a:p>
          <a:p>
            <a:pPr marL="514350" lvl="0" indent="-514350">
              <a:buFont typeface="+mj-lt"/>
              <a:buAutoNum type="arabicPeriod"/>
            </a:pP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ringan</a:t>
            </a:r>
            <a:endParaRPr lang="en-US" sz="2200" dirty="0"/>
          </a:p>
          <a:p>
            <a:pPr marL="514350" indent="0">
              <a:buNone/>
            </a:pPr>
            <a:r>
              <a:rPr lang="en-US" sz="2200" dirty="0" err="1"/>
              <a:t>Sanksi</a:t>
            </a:r>
            <a:r>
              <a:rPr lang="en-US" sz="2200" dirty="0"/>
              <a:t> </a:t>
            </a: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ringan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: </a:t>
            </a:r>
            <a:r>
              <a:rPr lang="en-US" sz="2200" dirty="0" err="1"/>
              <a:t>teguran</a:t>
            </a:r>
            <a:r>
              <a:rPr lang="en-US" sz="2200" dirty="0"/>
              <a:t> </a:t>
            </a:r>
            <a:r>
              <a:rPr lang="en-US" sz="2200" dirty="0" err="1"/>
              <a:t>lisan</a:t>
            </a:r>
            <a:r>
              <a:rPr lang="en-US" sz="2200" dirty="0"/>
              <a:t>, </a:t>
            </a:r>
            <a:r>
              <a:rPr lang="en-US" sz="2200" dirty="0" err="1"/>
              <a:t>pemberian</a:t>
            </a:r>
            <a:r>
              <a:rPr lang="en-US" sz="2200" dirty="0"/>
              <a:t> </a:t>
            </a:r>
            <a:r>
              <a:rPr lang="en-US" sz="2200" dirty="0" err="1"/>
              <a:t>tugas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pembinaan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professional, </a:t>
            </a:r>
            <a:r>
              <a:rPr lang="en-US" sz="2200" dirty="0" err="1"/>
              <a:t>educatif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humanistik</a:t>
            </a:r>
            <a:endParaRPr lang="en-US" sz="2200" dirty="0"/>
          </a:p>
          <a:p>
            <a:pPr marL="514350" lvl="0" indent="-514350">
              <a:buFont typeface="+mj-lt"/>
              <a:buAutoNum type="arabicPeriod" startAt="2"/>
            </a:pP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sedang</a:t>
            </a:r>
            <a:endParaRPr lang="en-US" sz="2200" dirty="0"/>
          </a:p>
          <a:p>
            <a:pPr marL="457200" indent="0">
              <a:buNone/>
            </a:pPr>
            <a:r>
              <a:rPr lang="en-US" sz="2200" dirty="0" err="1"/>
              <a:t>Sanksi</a:t>
            </a:r>
            <a:r>
              <a:rPr lang="en-US" sz="2200" dirty="0"/>
              <a:t> </a:t>
            </a: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sedang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: </a:t>
            </a:r>
            <a:r>
              <a:rPr lang="en-US" sz="2200" dirty="0" err="1"/>
              <a:t>teguran</a:t>
            </a:r>
            <a:r>
              <a:rPr lang="en-US" sz="2200" dirty="0"/>
              <a:t> </a:t>
            </a:r>
            <a:r>
              <a:rPr lang="en-US" sz="2200" dirty="0" err="1"/>
              <a:t>tertulis</a:t>
            </a:r>
            <a:r>
              <a:rPr lang="en-US" sz="2200" dirty="0"/>
              <a:t>, </a:t>
            </a:r>
            <a:r>
              <a:rPr lang="en-US" sz="2200" dirty="0" err="1"/>
              <a:t>pemberian</a:t>
            </a:r>
            <a:r>
              <a:rPr lang="en-US" sz="2200" dirty="0"/>
              <a:t> </a:t>
            </a:r>
            <a:r>
              <a:rPr lang="en-US" sz="2200" dirty="0" err="1"/>
              <a:t>tugas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en-US" sz="2200" dirty="0"/>
              <a:t> yang </a:t>
            </a:r>
            <a:r>
              <a:rPr lang="en-US" sz="2200" dirty="0" err="1"/>
              <a:t>mendidik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 startAt="3"/>
            </a:pP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berat</a:t>
            </a:r>
            <a:endParaRPr lang="en-US" sz="2200" dirty="0"/>
          </a:p>
          <a:p>
            <a:pPr marL="457200" indent="0">
              <a:buNone/>
            </a:pPr>
            <a:r>
              <a:rPr lang="en-US" sz="2200" dirty="0" err="1"/>
              <a:t>Sanksi</a:t>
            </a:r>
            <a:r>
              <a:rPr lang="en-US" sz="2200" dirty="0"/>
              <a:t> </a:t>
            </a:r>
            <a:r>
              <a:rPr lang="en-US" sz="2200" dirty="0" err="1"/>
              <a:t>pelanggaran</a:t>
            </a:r>
            <a:r>
              <a:rPr lang="en-US" sz="2200" dirty="0"/>
              <a:t> </a:t>
            </a:r>
            <a:r>
              <a:rPr lang="en-US" sz="2200" dirty="0" err="1"/>
              <a:t>berat</a:t>
            </a:r>
            <a:r>
              <a:rPr lang="en-US" sz="2200" dirty="0"/>
              <a:t> </a:t>
            </a:r>
            <a:r>
              <a:rPr lang="en-US" sz="2200" dirty="0" err="1"/>
              <a:t>perlu</a:t>
            </a:r>
            <a:r>
              <a:rPr lang="en-US" sz="2200" dirty="0"/>
              <a:t> </a:t>
            </a:r>
            <a:r>
              <a:rPr lang="en-US" sz="2200" dirty="0" err="1" smtClean="0"/>
              <a:t>koordinasi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keputusan</a:t>
            </a:r>
            <a:r>
              <a:rPr lang="en-US" sz="2200" dirty="0" smtClean="0"/>
              <a:t> </a:t>
            </a:r>
            <a:r>
              <a:rPr lang="en-US" sz="2200" dirty="0" err="1"/>
              <a:t>bersama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 </a:t>
            </a:r>
            <a:r>
              <a:rPr lang="en-US" sz="2200" dirty="0" err="1"/>
              <a:t>pendamping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penyelenggara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3987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WEWENANG PETUGAS PENDAMPING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571" y="2355923"/>
            <a:ext cx="9613861" cy="3599316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/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teguran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Menjatuhkan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disiplin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tergolong</a:t>
            </a:r>
            <a:r>
              <a:rPr lang="en-US" dirty="0"/>
              <a:t> </a:t>
            </a:r>
            <a:r>
              <a:rPr lang="en-US" dirty="0" err="1"/>
              <a:t>berat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, saran,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2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FORMULIR EVALUASI PESERTA OLEH PENDAMPING (CPNS GOLONGAN II)</a:t>
            </a:r>
            <a:endParaRPr lang="en-US" sz="3200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2"/>
          <a:srcRect l="12963" t="18929" r="15046" b="22497"/>
          <a:stretch/>
        </p:blipFill>
        <p:spPr bwMode="auto">
          <a:xfrm>
            <a:off x="942975" y="2133600"/>
            <a:ext cx="9439275" cy="41433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5242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FORMULIR EVALUASI PESERTA OLEH PENDAMPING (CPNS GOLONGAN III)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2"/>
          <a:srcRect l="10494" t="18382" r="22145" b="19067"/>
          <a:stretch/>
        </p:blipFill>
        <p:spPr bwMode="auto">
          <a:xfrm>
            <a:off x="952500" y="2251075"/>
            <a:ext cx="9410700" cy="41783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5561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KETENTUAN LAIN DALAM PENDAMPINGAN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10190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Latsar</a:t>
            </a:r>
            <a:r>
              <a:rPr lang="en-US" dirty="0" smtClean="0"/>
              <a:t> CPNS 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2 orang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/</a:t>
            </a:r>
            <a:r>
              <a:rPr lang="en-US" dirty="0" err="1" smtClean="0"/>
              <a:t>hari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 </a:t>
            </a:r>
            <a:r>
              <a:rPr lang="en-US" dirty="0" err="1" smtClean="0"/>
              <a:t>mempertanggungjawabkan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pendampingannya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Terakreditasi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i="1" smtClean="0"/>
              <a:t>team </a:t>
            </a:r>
            <a:r>
              <a:rPr lang="en-US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shift.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47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PENDAMPINGAN LATSAR CPNS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384498"/>
            <a:ext cx="9613861" cy="35993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Pendampingan</a:t>
            </a:r>
            <a:r>
              <a:rPr lang="en-US" sz="3600" dirty="0" smtClean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Pelatihan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CPNS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pembinaan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pengawasan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</a:t>
            </a:r>
            <a:r>
              <a:rPr lang="en-US" sz="3600" dirty="0" err="1"/>
              <a:t>sikap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peserta</a:t>
            </a:r>
            <a:r>
              <a:rPr lang="en-US" sz="3600" dirty="0"/>
              <a:t> </a:t>
            </a:r>
            <a:r>
              <a:rPr lang="en-US" sz="3600" dirty="0" err="1"/>
              <a:t>sehari-hari</a:t>
            </a:r>
            <a:r>
              <a:rPr lang="en-US" sz="3600" dirty="0"/>
              <a:t> </a:t>
            </a:r>
            <a:r>
              <a:rPr lang="en-US" sz="3600" dirty="0" err="1"/>
              <a:t>selama</a:t>
            </a:r>
            <a:r>
              <a:rPr lang="en-US" sz="3600" dirty="0"/>
              <a:t> </a:t>
            </a:r>
            <a:r>
              <a:rPr lang="en-US" sz="3600" dirty="0" err="1" smtClean="0"/>
              <a:t>pelatihan</a:t>
            </a:r>
            <a:r>
              <a:rPr lang="en-US" sz="3600" dirty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mengembangkan</a:t>
            </a:r>
            <a:r>
              <a:rPr lang="en-US" sz="3600" dirty="0" smtClean="0"/>
              <a:t> </a:t>
            </a:r>
            <a:r>
              <a:rPr lang="en-US" sz="3600" dirty="0" err="1" smtClean="0"/>
              <a:t>aspek</a:t>
            </a:r>
            <a:r>
              <a:rPr lang="en-US" sz="3600" dirty="0" smtClean="0"/>
              <a:t> </a:t>
            </a:r>
            <a:r>
              <a:rPr lang="en-US" sz="3600" dirty="0" err="1" smtClean="0"/>
              <a:t>jasmani</a:t>
            </a:r>
            <a:r>
              <a:rPr lang="en-US" sz="3600" dirty="0" smtClean="0"/>
              <a:t>, </a:t>
            </a:r>
            <a:r>
              <a:rPr lang="en-US" sz="3600" dirty="0" err="1" smtClean="0"/>
              <a:t>rohani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spiritual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53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TUJUAN PENDAMPINGAN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2098747"/>
            <a:ext cx="9039225" cy="40829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Tujuan</a:t>
            </a:r>
            <a:r>
              <a:rPr lang="en-US" sz="3600" dirty="0"/>
              <a:t> </a:t>
            </a:r>
            <a:r>
              <a:rPr lang="en-US" sz="3600" dirty="0" err="1"/>
              <a:t>pendampingan</a:t>
            </a:r>
            <a:r>
              <a:rPr lang="en-US" sz="3600" dirty="0"/>
              <a:t> 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Pelatihan</a:t>
            </a:r>
            <a:r>
              <a:rPr lang="en-US" sz="3600" dirty="0" smtClean="0"/>
              <a:t> </a:t>
            </a:r>
            <a:r>
              <a:rPr lang="en-US" sz="3600" dirty="0" err="1" smtClean="0"/>
              <a:t>Dasar</a:t>
            </a:r>
            <a:r>
              <a:rPr lang="en-US" sz="3600" dirty="0" smtClean="0"/>
              <a:t> CPNS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meningkatkan</a:t>
            </a:r>
            <a:r>
              <a:rPr lang="en-US" sz="3600" dirty="0"/>
              <a:t> </a:t>
            </a:r>
            <a:r>
              <a:rPr lang="en-US" sz="3600" dirty="0" err="1" smtClean="0"/>
              <a:t>kedisiplinan</a:t>
            </a:r>
            <a:r>
              <a:rPr lang="en-US" sz="3600" dirty="0" smtClean="0"/>
              <a:t>, </a:t>
            </a:r>
            <a:r>
              <a:rPr lang="en-US" sz="3600" dirty="0" err="1" smtClean="0"/>
              <a:t>menumbuhkan</a:t>
            </a:r>
            <a:r>
              <a:rPr lang="en-US" sz="3600" dirty="0" smtClean="0"/>
              <a:t> </a:t>
            </a:r>
            <a:r>
              <a:rPr lang="en-US" sz="3600" dirty="0" err="1"/>
              <a:t>jiwa</a:t>
            </a:r>
            <a:r>
              <a:rPr lang="en-US" sz="3600" dirty="0"/>
              <a:t> </a:t>
            </a:r>
            <a:r>
              <a:rPr lang="en-US" sz="3600" dirty="0" err="1"/>
              <a:t>kepemimpinan</a:t>
            </a:r>
            <a:r>
              <a:rPr lang="en-US" sz="3600" dirty="0"/>
              <a:t>, </a:t>
            </a:r>
            <a:r>
              <a:rPr lang="en-US" sz="3600" dirty="0" err="1"/>
              <a:t>memupuk</a:t>
            </a:r>
            <a:r>
              <a:rPr lang="en-US" sz="3600" dirty="0"/>
              <a:t> </a:t>
            </a:r>
            <a:r>
              <a:rPr lang="en-US" sz="3600" dirty="0" err="1"/>
              <a:t>kerjasama</a:t>
            </a:r>
            <a:r>
              <a:rPr lang="en-US" sz="3600" dirty="0"/>
              <a:t> </a:t>
            </a:r>
            <a:r>
              <a:rPr lang="en-US" sz="3600" dirty="0" err="1"/>
              <a:t>antar</a:t>
            </a:r>
            <a:r>
              <a:rPr lang="en-US" sz="3600" dirty="0"/>
              <a:t> </a:t>
            </a:r>
            <a:r>
              <a:rPr lang="en-US" sz="3600" dirty="0" err="1"/>
              <a:t>peserta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meningkatkan</a:t>
            </a:r>
            <a:r>
              <a:rPr lang="en-US" sz="3600" dirty="0"/>
              <a:t> </a:t>
            </a:r>
            <a:r>
              <a:rPr lang="en-US" sz="3600" dirty="0" err="1"/>
              <a:t>kemampuan</a:t>
            </a:r>
            <a:r>
              <a:rPr lang="en-US" sz="3600" dirty="0"/>
              <a:t> </a:t>
            </a:r>
            <a:r>
              <a:rPr lang="en-US" sz="3600" dirty="0" err="1"/>
              <a:t>menyampaikan</a:t>
            </a:r>
            <a:r>
              <a:rPr lang="en-US" sz="3600" dirty="0"/>
              <a:t> </a:t>
            </a:r>
            <a:r>
              <a:rPr lang="en-US" sz="3600" dirty="0" err="1"/>
              <a:t>gagasan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ide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 smtClean="0"/>
              <a:t>kritis</a:t>
            </a:r>
            <a:r>
              <a:rPr lang="en-US" sz="3600" dirty="0" smtClean="0"/>
              <a:t>.</a:t>
            </a:r>
            <a:endParaRPr lang="en-US" sz="3600" dirty="0"/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44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WAKTU PENDAMPINGAN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671" y="2365448"/>
            <a:ext cx="9480511" cy="35993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Pendampingan</a:t>
            </a:r>
            <a:r>
              <a:rPr lang="en-US" sz="3600" dirty="0"/>
              <a:t> </a:t>
            </a:r>
            <a:r>
              <a:rPr lang="en-US" sz="3600" dirty="0" err="1"/>
              <a:t>dilaksanakan</a:t>
            </a:r>
            <a:r>
              <a:rPr lang="en-US" sz="3600" dirty="0"/>
              <a:t> </a:t>
            </a:r>
            <a:r>
              <a:rPr lang="en-US" sz="3600" dirty="0" err="1" smtClean="0"/>
              <a:t>selama</a:t>
            </a:r>
            <a:r>
              <a:rPr lang="en-US" sz="3600" dirty="0" smtClean="0"/>
              <a:t> 18 </a:t>
            </a:r>
            <a:r>
              <a:rPr lang="en-US" sz="3600" dirty="0" err="1" smtClean="0"/>
              <a:t>hari</a:t>
            </a:r>
            <a:r>
              <a:rPr lang="en-US" sz="3600" dirty="0" smtClean="0"/>
              <a:t>  </a:t>
            </a:r>
            <a:r>
              <a:rPr lang="en-US" sz="3600" dirty="0" err="1" smtClean="0"/>
              <a:t>yaitu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saat</a:t>
            </a:r>
            <a:r>
              <a:rPr lang="en-US" sz="3600" dirty="0" smtClean="0"/>
              <a:t> On </a:t>
            </a:r>
            <a:r>
              <a:rPr lang="en-US" sz="3600" dirty="0"/>
              <a:t>Campus </a:t>
            </a:r>
            <a:r>
              <a:rPr lang="en-US" sz="3600" dirty="0" smtClean="0"/>
              <a:t>I, </a:t>
            </a:r>
            <a:r>
              <a:rPr lang="en-US" sz="3600" dirty="0" err="1" smtClean="0"/>
              <a:t>dimana</a:t>
            </a:r>
            <a:r>
              <a:rPr lang="en-US" sz="3600" dirty="0" smtClean="0"/>
              <a:t> </a:t>
            </a:r>
            <a:r>
              <a:rPr lang="en-US" sz="3600" dirty="0" err="1" smtClean="0"/>
              <a:t>pelaksanaan</a:t>
            </a:r>
            <a:r>
              <a:rPr lang="en-US" sz="3600" dirty="0" smtClean="0"/>
              <a:t> </a:t>
            </a:r>
            <a:r>
              <a:rPr lang="en-US" sz="3600" dirty="0" err="1" smtClean="0"/>
              <a:t>pendampingan</a:t>
            </a:r>
            <a:r>
              <a:rPr lang="en-US" sz="3600" dirty="0" smtClean="0"/>
              <a:t> </a:t>
            </a:r>
            <a:r>
              <a:rPr lang="en-US" sz="3600" dirty="0" err="1" smtClean="0"/>
              <a:t>sudah</a:t>
            </a:r>
            <a:r>
              <a:rPr lang="en-US" sz="3600" dirty="0" smtClean="0"/>
              <a:t> </a:t>
            </a:r>
            <a:r>
              <a:rPr lang="en-US" sz="3600" dirty="0" err="1" smtClean="0"/>
              <a:t>dimulai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/>
              <a:t>saat</a:t>
            </a:r>
            <a:r>
              <a:rPr lang="en-US" sz="3600" dirty="0"/>
              <a:t> </a:t>
            </a:r>
            <a:r>
              <a:rPr lang="en-US" sz="3600" dirty="0" err="1"/>
              <a:t>peserta</a:t>
            </a:r>
            <a:r>
              <a:rPr lang="en-US" sz="3600" dirty="0"/>
              <a:t>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registrasi</a:t>
            </a:r>
            <a:r>
              <a:rPr lang="en-US" sz="3600" dirty="0" smtClean="0"/>
              <a:t> </a:t>
            </a:r>
            <a:r>
              <a:rPr lang="en-US" sz="3600" dirty="0"/>
              <a:t>di </a:t>
            </a:r>
            <a:r>
              <a:rPr lang="en-US" sz="3600" dirty="0" err="1"/>
              <a:t>Kampus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15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PERSYARATAN PENDAMPING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27322"/>
            <a:ext cx="9816229" cy="40258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 err="1"/>
              <a:t>Beberapa</a:t>
            </a:r>
            <a:r>
              <a:rPr lang="en-US" sz="2600" dirty="0"/>
              <a:t> </a:t>
            </a:r>
            <a:r>
              <a:rPr lang="en-US" sz="2600" dirty="0" err="1"/>
              <a:t>persyaratan</a:t>
            </a:r>
            <a:r>
              <a:rPr lang="en-US" sz="2600" dirty="0"/>
              <a:t> </a:t>
            </a:r>
            <a:r>
              <a:rPr lang="en-US" sz="2600" dirty="0" err="1" smtClean="0"/>
              <a:t>petugas</a:t>
            </a:r>
            <a:r>
              <a:rPr lang="en-US" sz="2600" dirty="0" smtClean="0"/>
              <a:t> </a:t>
            </a:r>
            <a:r>
              <a:rPr lang="en-US" sz="2600" dirty="0" err="1"/>
              <a:t>pendamping</a:t>
            </a:r>
            <a:r>
              <a:rPr lang="en-US" sz="2600" dirty="0"/>
              <a:t> 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Warga</a:t>
            </a:r>
            <a:r>
              <a:rPr lang="en-US" sz="2600" dirty="0"/>
              <a:t> Negara Indonesia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Pendidikan</a:t>
            </a:r>
            <a:r>
              <a:rPr lang="en-US" sz="2600" dirty="0"/>
              <a:t> </a:t>
            </a:r>
            <a:r>
              <a:rPr lang="en-US" sz="2600" dirty="0" err="1"/>
              <a:t>diutamakan</a:t>
            </a:r>
            <a:r>
              <a:rPr lang="en-US" sz="2600" dirty="0"/>
              <a:t> minimal D3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600" dirty="0"/>
              <a:t>SDM </a:t>
            </a:r>
            <a:r>
              <a:rPr lang="en-US" sz="2600" dirty="0" err="1"/>
              <a:t>petugas</a:t>
            </a:r>
            <a:r>
              <a:rPr lang="en-US" sz="2600" dirty="0"/>
              <a:t> </a:t>
            </a:r>
            <a:r>
              <a:rPr lang="en-US" sz="2600" dirty="0" err="1"/>
              <a:t>pendamping</a:t>
            </a:r>
            <a:r>
              <a:rPr lang="en-US" sz="2600" dirty="0"/>
              <a:t> </a:t>
            </a:r>
            <a:r>
              <a:rPr lang="en-US" sz="2600" dirty="0" err="1"/>
              <a:t>berasal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: TNI, POLRI, </a:t>
            </a:r>
            <a:r>
              <a:rPr lang="en-US" sz="2600" dirty="0" smtClean="0"/>
              <a:t>LPP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Sehat</a:t>
            </a:r>
            <a:r>
              <a:rPr lang="en-US" sz="2600" dirty="0"/>
              <a:t> </a:t>
            </a:r>
            <a:r>
              <a:rPr lang="en-US" sz="2600" dirty="0" err="1"/>
              <a:t>jasmani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rohani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kemampuan</a:t>
            </a:r>
            <a:r>
              <a:rPr lang="en-US" sz="2600" dirty="0"/>
              <a:t> </a:t>
            </a:r>
            <a:r>
              <a:rPr lang="en-US" sz="2600" dirty="0" err="1"/>
              <a:t>keteladanan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jiwa</a:t>
            </a:r>
            <a:r>
              <a:rPr lang="en-US" sz="2600" dirty="0"/>
              <a:t> </a:t>
            </a:r>
            <a:r>
              <a:rPr lang="en-US" sz="2600" dirty="0" err="1"/>
              <a:t>kepemimpinan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Menguasai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pendampingan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kemampuan</a:t>
            </a:r>
            <a:r>
              <a:rPr lang="en-US" sz="2600" dirty="0"/>
              <a:t> </a:t>
            </a:r>
            <a:r>
              <a:rPr lang="en-US" sz="2600" dirty="0" err="1"/>
              <a:t>teknis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melakukan</a:t>
            </a:r>
            <a:r>
              <a:rPr lang="en-US" sz="2600" dirty="0"/>
              <a:t> </a:t>
            </a:r>
            <a:r>
              <a:rPr lang="en-US" sz="2600" dirty="0" err="1"/>
              <a:t>tugas-tugas</a:t>
            </a:r>
            <a:r>
              <a:rPr lang="en-US" sz="2600" dirty="0"/>
              <a:t> </a:t>
            </a:r>
            <a:r>
              <a:rPr lang="en-US" sz="2600" dirty="0" err="1"/>
              <a:t>pendampingan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4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496" y="8294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TUGAS PENDAMPING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846" y="2032073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err="1"/>
              <a:t>Beberapa</a:t>
            </a:r>
            <a:r>
              <a:rPr lang="en-US" sz="2600" dirty="0"/>
              <a:t> </a:t>
            </a:r>
            <a:r>
              <a:rPr lang="en-US" sz="2600" dirty="0" err="1"/>
              <a:t>tugas</a:t>
            </a:r>
            <a:r>
              <a:rPr lang="en-US" sz="2600" dirty="0"/>
              <a:t> </a:t>
            </a:r>
            <a:r>
              <a:rPr lang="en-US" sz="2600" dirty="0" err="1"/>
              <a:t>seorang</a:t>
            </a:r>
            <a:r>
              <a:rPr lang="en-US" sz="2600" dirty="0"/>
              <a:t> </a:t>
            </a:r>
            <a:r>
              <a:rPr lang="en-US" sz="2600" dirty="0" err="1"/>
              <a:t>petugas</a:t>
            </a:r>
            <a:r>
              <a:rPr lang="en-US" sz="2600" dirty="0"/>
              <a:t> </a:t>
            </a:r>
            <a:r>
              <a:rPr lang="en-US" sz="2600" dirty="0" err="1"/>
              <a:t>pendamping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Pelatihan</a:t>
            </a:r>
            <a:r>
              <a:rPr lang="en-US" sz="2600" dirty="0"/>
              <a:t> </a:t>
            </a:r>
            <a:r>
              <a:rPr lang="en-US" sz="2600" dirty="0" err="1"/>
              <a:t>Dasar</a:t>
            </a:r>
            <a:r>
              <a:rPr lang="en-US" sz="2600" dirty="0"/>
              <a:t> CPNS 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Membuat</a:t>
            </a:r>
            <a:r>
              <a:rPr lang="en-US" sz="2600" dirty="0"/>
              <a:t> </a:t>
            </a:r>
            <a:r>
              <a:rPr lang="en-US" sz="2600" dirty="0" err="1"/>
              <a:t>perencanaan</a:t>
            </a:r>
            <a:r>
              <a:rPr lang="en-US" sz="2600" dirty="0"/>
              <a:t> </a:t>
            </a:r>
            <a:r>
              <a:rPr lang="en-US" sz="2600" dirty="0" err="1"/>
              <a:t>tugas</a:t>
            </a:r>
            <a:r>
              <a:rPr lang="en-US" sz="2600" dirty="0"/>
              <a:t> </a:t>
            </a:r>
            <a:r>
              <a:rPr lang="en-US" sz="2600" dirty="0" err="1"/>
              <a:t>kegiatan</a:t>
            </a:r>
            <a:r>
              <a:rPr lang="en-US" sz="2600" dirty="0"/>
              <a:t> </a:t>
            </a:r>
            <a:r>
              <a:rPr lang="en-US" sz="2600" dirty="0" err="1"/>
              <a:t>pendampingan</a:t>
            </a:r>
            <a:r>
              <a:rPr lang="en-US" sz="2600" dirty="0"/>
              <a:t> </a:t>
            </a:r>
            <a:r>
              <a:rPr lang="en-US" sz="2600" dirty="0" err="1"/>
              <a:t>sesuai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pendampingan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Melakukan</a:t>
            </a:r>
            <a:r>
              <a:rPr lang="en-US" sz="2600" dirty="0"/>
              <a:t> </a:t>
            </a:r>
            <a:r>
              <a:rPr lang="en-US" sz="2600" dirty="0" err="1"/>
              <a:t>pengawasan</a:t>
            </a:r>
            <a:r>
              <a:rPr lang="en-US" sz="2600" dirty="0"/>
              <a:t> </a:t>
            </a: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ketat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membimbing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menyesuaikan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perubahan</a:t>
            </a:r>
            <a:r>
              <a:rPr lang="en-US" sz="2600" dirty="0"/>
              <a:t> </a:t>
            </a:r>
            <a:r>
              <a:rPr lang="en-US" sz="2600" dirty="0" err="1"/>
              <a:t>pola</a:t>
            </a:r>
            <a:r>
              <a:rPr lang="en-US" sz="2600" dirty="0"/>
              <a:t> </a:t>
            </a:r>
            <a:r>
              <a:rPr lang="en-US" sz="2600" dirty="0" err="1"/>
              <a:t>hidup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melaksanakan</a:t>
            </a:r>
            <a:r>
              <a:rPr lang="en-US" sz="2600" dirty="0"/>
              <a:t> </a:t>
            </a:r>
            <a:r>
              <a:rPr lang="en-US" sz="2600" dirty="0" err="1"/>
              <a:t>kewajibannya</a:t>
            </a:r>
            <a:r>
              <a:rPr lang="en-US" sz="2600" dirty="0"/>
              <a:t> di </a:t>
            </a:r>
            <a:r>
              <a:rPr lang="en-US" sz="2600" dirty="0" err="1"/>
              <a:t>asrama</a:t>
            </a:r>
            <a:endParaRPr lang="en-US" sz="2600" dirty="0"/>
          </a:p>
          <a:p>
            <a:pPr marL="457200" lvl="0" indent="-457200">
              <a:buFont typeface="+mj-lt"/>
              <a:buAutoNum type="arabicPeriod"/>
            </a:pPr>
            <a:r>
              <a:rPr lang="en-US" sz="2600" dirty="0" err="1"/>
              <a:t>Membangun</a:t>
            </a:r>
            <a:r>
              <a:rPr lang="en-US" sz="2600" dirty="0"/>
              <a:t> </a:t>
            </a:r>
            <a:r>
              <a:rPr lang="en-US" sz="2600" dirty="0" err="1"/>
              <a:t>kesadaran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menghormati</a:t>
            </a:r>
            <a:r>
              <a:rPr lang="en-US" sz="2600" dirty="0"/>
              <a:t> </a:t>
            </a:r>
            <a:r>
              <a:rPr lang="en-US" sz="2600" dirty="0" err="1"/>
              <a:t>hak</a:t>
            </a:r>
            <a:r>
              <a:rPr lang="en-US" sz="2600" dirty="0"/>
              <a:t> </a:t>
            </a:r>
            <a:r>
              <a:rPr lang="en-US" sz="2600" dirty="0" err="1"/>
              <a:t>azasi</a:t>
            </a:r>
            <a:r>
              <a:rPr lang="en-US" sz="2600" dirty="0"/>
              <a:t> </a:t>
            </a:r>
            <a:r>
              <a:rPr lang="en-US" sz="2600" dirty="0" err="1"/>
              <a:t>manusia</a:t>
            </a:r>
            <a:r>
              <a:rPr lang="en-US" sz="2600" dirty="0"/>
              <a:t>,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melakukan</a:t>
            </a:r>
            <a:r>
              <a:rPr lang="en-US" sz="2600" dirty="0"/>
              <a:t> </a:t>
            </a:r>
            <a:r>
              <a:rPr lang="en-US" sz="2600" dirty="0" err="1"/>
              <a:t>pembedaan</a:t>
            </a:r>
            <a:r>
              <a:rPr lang="en-US" sz="2600" dirty="0"/>
              <a:t> </a:t>
            </a:r>
            <a:r>
              <a:rPr lang="en-US" sz="2600" dirty="0" err="1"/>
              <a:t>berdasarkan</a:t>
            </a:r>
            <a:r>
              <a:rPr lang="en-US" sz="2600" dirty="0"/>
              <a:t> SARA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mematuhi</a:t>
            </a:r>
            <a:r>
              <a:rPr lang="en-US" sz="2600" dirty="0"/>
              <a:t> </a:t>
            </a:r>
            <a:r>
              <a:rPr lang="en-US" sz="2600" dirty="0" err="1"/>
              <a:t>semua</a:t>
            </a:r>
            <a:r>
              <a:rPr lang="en-US" sz="2600" dirty="0"/>
              <a:t> </a:t>
            </a:r>
            <a:r>
              <a:rPr lang="en-US" sz="2600" dirty="0" err="1"/>
              <a:t>ketentuan</a:t>
            </a:r>
            <a:r>
              <a:rPr lang="en-US" sz="2600" dirty="0"/>
              <a:t> yang </a:t>
            </a:r>
            <a:r>
              <a:rPr lang="en-US" sz="2600" dirty="0" err="1"/>
              <a:t>berlaku</a:t>
            </a:r>
            <a:r>
              <a:rPr lang="en-US" sz="2600" dirty="0"/>
              <a:t> di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 smtClean="0"/>
              <a:t>kampus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458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496" y="8294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TUGAS PENDAMPING (LANJUTAN)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846" y="2019300"/>
            <a:ext cx="9613861" cy="45053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514350" lvl="0" indent="-514350">
              <a:buFont typeface="+mj-lt"/>
              <a:buAutoNum type="arabicPeriod" startAt="4"/>
            </a:pPr>
            <a:r>
              <a:rPr lang="en-US" sz="2600" dirty="0" err="1" smtClean="0"/>
              <a:t>Mencatat</a:t>
            </a:r>
            <a:r>
              <a:rPr lang="en-US" sz="2600" dirty="0" smtClean="0"/>
              <a:t> </a:t>
            </a:r>
            <a:r>
              <a:rPr lang="en-US" sz="2600" dirty="0" err="1"/>
              <a:t>prestasi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pelanggaran</a:t>
            </a:r>
            <a:r>
              <a:rPr lang="en-US" sz="2600" dirty="0"/>
              <a:t> yang </a:t>
            </a:r>
            <a:r>
              <a:rPr lang="en-US" sz="2600" dirty="0" err="1"/>
              <a:t>dilakukan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endParaRPr lang="en-US" sz="2600" dirty="0"/>
          </a:p>
          <a:p>
            <a:pPr marL="514350" lvl="0" indent="-514350">
              <a:buFont typeface="+mj-lt"/>
              <a:buAutoNum type="arabicPeriod" startAt="4"/>
            </a:pPr>
            <a:r>
              <a:rPr lang="en-US" sz="2600" dirty="0" err="1"/>
              <a:t>Melaporkan</a:t>
            </a:r>
            <a:r>
              <a:rPr lang="en-US" sz="2600" dirty="0"/>
              <a:t>, </a:t>
            </a:r>
            <a:r>
              <a:rPr lang="en-US" sz="2600" dirty="0" err="1"/>
              <a:t>berkoordinasi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unit-unit </a:t>
            </a:r>
            <a:r>
              <a:rPr lang="en-US" sz="2600" dirty="0" err="1"/>
              <a:t>terkait</a:t>
            </a:r>
            <a:r>
              <a:rPr lang="en-US" sz="2600" dirty="0"/>
              <a:t> </a:t>
            </a:r>
            <a:r>
              <a:rPr lang="en-US" sz="2600" dirty="0" err="1"/>
              <a:t>serta</a:t>
            </a:r>
            <a:r>
              <a:rPr lang="en-US" sz="2600" dirty="0"/>
              <a:t> </a:t>
            </a:r>
            <a:r>
              <a:rPr lang="en-US" sz="2600" dirty="0" err="1"/>
              <a:t>mengambil</a:t>
            </a:r>
            <a:r>
              <a:rPr lang="en-US" sz="2600" dirty="0"/>
              <a:t> </a:t>
            </a:r>
            <a:r>
              <a:rPr lang="en-US" sz="2600" dirty="0" err="1"/>
              <a:t>tindakan-tindakan</a:t>
            </a:r>
            <a:r>
              <a:rPr lang="en-US" sz="2600" dirty="0"/>
              <a:t> </a:t>
            </a:r>
            <a:r>
              <a:rPr lang="en-US" sz="2600" dirty="0" err="1"/>
              <a:t>sesuai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prosedur</a:t>
            </a:r>
            <a:r>
              <a:rPr lang="en-US" sz="2600" dirty="0"/>
              <a:t> </a:t>
            </a:r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/>
              <a:t>kondisi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endParaRPr lang="en-US" sz="2600" dirty="0"/>
          </a:p>
          <a:p>
            <a:pPr marL="514350" lvl="0" indent="-514350">
              <a:buFont typeface="+mj-lt"/>
              <a:buAutoNum type="arabicPeriod" startAt="4"/>
            </a:pPr>
            <a:r>
              <a:rPr lang="en-US" sz="2600" dirty="0" err="1"/>
              <a:t>Mencatat</a:t>
            </a:r>
            <a:r>
              <a:rPr lang="en-US" sz="2600" dirty="0"/>
              <a:t> </a:t>
            </a:r>
            <a:r>
              <a:rPr lang="en-US" sz="2600" dirty="0" err="1"/>
              <a:t>sikap</a:t>
            </a:r>
            <a:r>
              <a:rPr lang="en-US" sz="2600" dirty="0"/>
              <a:t> </a:t>
            </a:r>
            <a:r>
              <a:rPr lang="en-US" sz="2600" dirty="0" err="1"/>
              <a:t>perilaku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r>
              <a:rPr lang="en-US" sz="2600" dirty="0"/>
              <a:t> </a:t>
            </a:r>
            <a:r>
              <a:rPr lang="en-US" sz="2600" dirty="0" err="1"/>
              <a:t>sehari-hari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memberikan</a:t>
            </a:r>
            <a:r>
              <a:rPr lang="en-US" sz="2600" dirty="0"/>
              <a:t> data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informasi</a:t>
            </a:r>
            <a:r>
              <a:rPr lang="en-US" sz="2600" dirty="0"/>
              <a:t> </a:t>
            </a:r>
            <a:r>
              <a:rPr lang="en-US" sz="2600" dirty="0" err="1"/>
              <a:t>tentang</a:t>
            </a:r>
            <a:r>
              <a:rPr lang="en-US" sz="2600" dirty="0"/>
              <a:t> </a:t>
            </a:r>
            <a:r>
              <a:rPr lang="en-US" sz="2600" dirty="0" err="1"/>
              <a:t>sikap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perilaku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penyelenggara</a:t>
            </a:r>
            <a:r>
              <a:rPr lang="en-US" sz="2600" dirty="0"/>
              <a:t> </a:t>
            </a:r>
            <a:r>
              <a:rPr lang="en-US" sz="2600" dirty="0" err="1"/>
              <a:t>pelatihan</a:t>
            </a:r>
            <a:r>
              <a:rPr lang="en-US" sz="2600" dirty="0"/>
              <a:t> </a:t>
            </a:r>
            <a:r>
              <a:rPr lang="en-US" sz="2600" dirty="0" err="1"/>
              <a:t>sesuai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prosedur</a:t>
            </a:r>
            <a:r>
              <a:rPr lang="en-US" sz="2600" dirty="0"/>
              <a:t> yang </a:t>
            </a:r>
            <a:r>
              <a:rPr lang="en-US" sz="2600" dirty="0" err="1"/>
              <a:t>berlaku</a:t>
            </a:r>
            <a:r>
              <a:rPr lang="en-US" sz="2600" dirty="0"/>
              <a:t> (format </a:t>
            </a:r>
            <a:r>
              <a:rPr lang="en-US" sz="2600" dirty="0" err="1"/>
              <a:t>penilaian</a:t>
            </a:r>
            <a:r>
              <a:rPr lang="en-US" sz="2600" dirty="0"/>
              <a:t> </a:t>
            </a:r>
            <a:r>
              <a:rPr lang="en-US" sz="2600" dirty="0" err="1"/>
              <a:t>disesuaikan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Perlan</a:t>
            </a:r>
            <a:r>
              <a:rPr lang="en-US" sz="2600" dirty="0"/>
              <a:t> no. 12 </a:t>
            </a:r>
            <a:r>
              <a:rPr lang="en-US" sz="2600" dirty="0" err="1"/>
              <a:t>Tahun</a:t>
            </a:r>
            <a:r>
              <a:rPr lang="en-US" sz="2600" dirty="0"/>
              <a:t> 2018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catatan</a:t>
            </a:r>
            <a:r>
              <a:rPr lang="en-US" sz="2600" dirty="0"/>
              <a:t> </a:t>
            </a:r>
            <a:r>
              <a:rPr lang="en-US" sz="2600" dirty="0" err="1"/>
              <a:t>khusus</a:t>
            </a:r>
            <a:r>
              <a:rPr lang="en-US" sz="2600" dirty="0"/>
              <a:t> </a:t>
            </a:r>
            <a:r>
              <a:rPr lang="en-US" sz="2600" dirty="0" err="1"/>
              <a:t>sikap</a:t>
            </a:r>
            <a:r>
              <a:rPr lang="en-US" sz="2600" dirty="0"/>
              <a:t> </a:t>
            </a:r>
            <a:r>
              <a:rPr lang="en-US" sz="2600" dirty="0" err="1"/>
              <a:t>perilaku</a:t>
            </a:r>
            <a:r>
              <a:rPr lang="en-US" sz="2600" dirty="0"/>
              <a:t> </a:t>
            </a:r>
            <a:r>
              <a:rPr lang="en-US" sz="2600" dirty="0" err="1"/>
              <a:t>peserta</a:t>
            </a:r>
            <a:r>
              <a:rPr lang="en-US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504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KODE ETIK PENDAMPING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146" y="2174948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pendamping</a:t>
            </a:r>
            <a:r>
              <a:rPr lang="en-US" dirty="0"/>
              <a:t> </a:t>
            </a:r>
            <a:r>
              <a:rPr lang="en-US" dirty="0" err="1"/>
              <a:t>Latsar</a:t>
            </a:r>
            <a:r>
              <a:rPr lang="en-US" dirty="0"/>
              <a:t> CPNS 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taqwa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peserta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apapun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intimidasi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KODE ETIK PENDAMPING (LANJUTAN)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Mandiri</a:t>
            </a:r>
            <a:r>
              <a:rPr lang="en-US" dirty="0" smtClean="0"/>
              <a:t>, </a:t>
            </a:r>
            <a:r>
              <a:rPr lang="en-US" dirty="0" err="1" smtClean="0"/>
              <a:t>kreatif</a:t>
            </a:r>
            <a:r>
              <a:rPr lang="en-US" dirty="0" smtClean="0"/>
              <a:t>, </a:t>
            </a:r>
            <a:r>
              <a:rPr lang="en-US" dirty="0" err="1" smtClean="0"/>
              <a:t>inovatif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santun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panutan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Berpenampilan</a:t>
            </a:r>
            <a:r>
              <a:rPr lang="en-US" dirty="0" smtClean="0"/>
              <a:t> </a:t>
            </a:r>
            <a:r>
              <a:rPr lang="en-US" dirty="0" err="1" smtClean="0"/>
              <a:t>rapi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endParaRPr lang="en-US" dirty="0" smtClean="0"/>
          </a:p>
          <a:p>
            <a:pPr marL="457200" lvl="0" indent="-457200">
              <a:buFont typeface="+mj-lt"/>
              <a:buAutoNum type="arabicPeriod" startAt="9"/>
            </a:pP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178</TotalTime>
  <Words>622</Words>
  <Application>Microsoft Office PowerPoint</Application>
  <PresentationFormat>Widescreen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Berlin</vt:lpstr>
      <vt:lpstr>POLA PENDAMPINGAN PELATIHAN DASAR CPNS</vt:lpstr>
      <vt:lpstr>PENDAMPINGAN LATSAR CPNS</vt:lpstr>
      <vt:lpstr>TUJUAN PENDAMPINGAN</vt:lpstr>
      <vt:lpstr>WAKTU PENDAMPINGAN</vt:lpstr>
      <vt:lpstr>PERSYARATAN PENDAMPING</vt:lpstr>
      <vt:lpstr>TUGAS PENDAMPING</vt:lpstr>
      <vt:lpstr>TUGAS PENDAMPING (LANJUTAN)</vt:lpstr>
      <vt:lpstr>KODE ETIK PENDAMPING</vt:lpstr>
      <vt:lpstr>KODE ETIK PENDAMPING (LANJUTAN)</vt:lpstr>
      <vt:lpstr>JADWAL PENDAMPINGAN</vt:lpstr>
      <vt:lpstr>SANKSI</vt:lpstr>
      <vt:lpstr>SANKSI (LANJUTAN)</vt:lpstr>
      <vt:lpstr>WEWENANG PETUGAS PENDAMPING</vt:lpstr>
      <vt:lpstr>FORMULIR EVALUASI PESERTA OLEH PENDAMPING (CPNS GOLONGAN II)</vt:lpstr>
      <vt:lpstr>FORMULIR EVALUASI PESERTA OLEH PENDAMPING (CPNS GOLONGAN III)</vt:lpstr>
      <vt:lpstr>KETENTUAN LAIN DALAM PENDAMPINGAN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 PENDAMPINGAN PELATIHAN DASAR CPNS</dc:title>
  <dc:creator>Windows User</dc:creator>
  <cp:lastModifiedBy>Hewlett-Packard Company</cp:lastModifiedBy>
  <cp:revision>16</cp:revision>
  <dcterms:created xsi:type="dcterms:W3CDTF">2019-01-16T08:59:27Z</dcterms:created>
  <dcterms:modified xsi:type="dcterms:W3CDTF">2019-02-06T09:56:35Z</dcterms:modified>
</cp:coreProperties>
</file>